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1.xml" ContentType="application/vnd.openxmlformats-officedocument.drawingml.chartshapes+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8" r:id="rId1"/>
    <p:sldMasterId id="2147483669" r:id="rId2"/>
    <p:sldMasterId id="2147483699" r:id="rId3"/>
  </p:sldMasterIdLst>
  <p:notesMasterIdLst>
    <p:notesMasterId r:id="rId83"/>
  </p:notesMasterIdLst>
  <p:handoutMasterIdLst>
    <p:handoutMasterId r:id="rId84"/>
  </p:handoutMasterIdLst>
  <p:sldIdLst>
    <p:sldId id="316" r:id="rId4"/>
    <p:sldId id="345" r:id="rId5"/>
    <p:sldId id="267" r:id="rId6"/>
    <p:sldId id="275" r:id="rId7"/>
    <p:sldId id="318" r:id="rId8"/>
    <p:sldId id="269" r:id="rId9"/>
    <p:sldId id="373" r:id="rId10"/>
    <p:sldId id="349" r:id="rId11"/>
    <p:sldId id="278" r:id="rId12"/>
    <p:sldId id="280" r:id="rId13"/>
    <p:sldId id="353" r:id="rId14"/>
    <p:sldId id="281" r:id="rId15"/>
    <p:sldId id="279" r:id="rId16"/>
    <p:sldId id="283" r:id="rId17"/>
    <p:sldId id="282" r:id="rId18"/>
    <p:sldId id="284" r:id="rId19"/>
    <p:sldId id="285" r:id="rId20"/>
    <p:sldId id="363" r:id="rId21"/>
    <p:sldId id="270" r:id="rId22"/>
    <p:sldId id="304" r:id="rId23"/>
    <p:sldId id="293" r:id="rId24"/>
    <p:sldId id="307" r:id="rId25"/>
    <p:sldId id="305" r:id="rId26"/>
    <p:sldId id="322" r:id="rId27"/>
    <p:sldId id="306" r:id="rId28"/>
    <p:sldId id="365" r:id="rId29"/>
    <p:sldId id="319" r:id="rId30"/>
    <p:sldId id="377" r:id="rId31"/>
    <p:sldId id="376" r:id="rId32"/>
    <p:sldId id="327" r:id="rId33"/>
    <p:sldId id="310" r:id="rId34"/>
    <p:sldId id="321" r:id="rId35"/>
    <p:sldId id="354" r:id="rId36"/>
    <p:sldId id="311" r:id="rId37"/>
    <p:sldId id="357" r:id="rId38"/>
    <p:sldId id="271" r:id="rId39"/>
    <p:sldId id="368" r:id="rId40"/>
    <p:sldId id="334" r:id="rId41"/>
    <p:sldId id="335" r:id="rId42"/>
    <p:sldId id="324" r:id="rId43"/>
    <p:sldId id="367" r:id="rId44"/>
    <p:sldId id="312" r:id="rId45"/>
    <p:sldId id="290" r:id="rId46"/>
    <p:sldId id="292" r:id="rId47"/>
    <p:sldId id="291" r:id="rId48"/>
    <p:sldId id="326" r:id="rId49"/>
    <p:sldId id="294" r:id="rId50"/>
    <p:sldId id="272" r:id="rId51"/>
    <p:sldId id="332" r:id="rId52"/>
    <p:sldId id="333" r:id="rId53"/>
    <p:sldId id="287" r:id="rId54"/>
    <p:sldId id="328" r:id="rId55"/>
    <p:sldId id="375" r:id="rId56"/>
    <p:sldId id="313" r:id="rId57"/>
    <p:sldId id="314" r:id="rId58"/>
    <p:sldId id="273" r:id="rId59"/>
    <p:sldId id="296" r:id="rId60"/>
    <p:sldId id="298" r:id="rId61"/>
    <p:sldId id="359" r:id="rId62"/>
    <p:sldId id="299" r:id="rId63"/>
    <p:sldId id="341" r:id="rId64"/>
    <p:sldId id="342" r:id="rId65"/>
    <p:sldId id="343" r:id="rId66"/>
    <p:sldId id="348" r:id="rId67"/>
    <p:sldId id="317" r:id="rId68"/>
    <p:sldId id="264" r:id="rId69"/>
    <p:sldId id="263" r:id="rId70"/>
    <p:sldId id="360" r:id="rId71"/>
    <p:sldId id="362" r:id="rId72"/>
    <p:sldId id="370" r:id="rId73"/>
    <p:sldId id="364" r:id="rId74"/>
    <p:sldId id="371" r:id="rId75"/>
    <p:sldId id="378" r:id="rId76"/>
    <p:sldId id="379" r:id="rId77"/>
    <p:sldId id="369" r:id="rId78"/>
    <p:sldId id="381" r:id="rId79"/>
    <p:sldId id="380" r:id="rId80"/>
    <p:sldId id="1723" r:id="rId81"/>
    <p:sldId id="1728" r:id="rId82"/>
  </p:sldIdLst>
  <p:sldSz cx="12192000" cy="6858000"/>
  <p:notesSz cx="6858000" cy="9144000"/>
  <p:custDataLst>
    <p:tags r:id="rId8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页" id="{4B05EA5E-6B9F-406C-9702-66E74BEAC9B1}">
          <p14:sldIdLst>
            <p14:sldId id="316"/>
          </p14:sldIdLst>
        </p14:section>
        <p14:section name="目录页" id="{006D3913-B3F7-4731-A92B-2913D5B9A682}">
          <p14:sldIdLst>
            <p14:sldId id="345"/>
            <p14:sldId id="267"/>
          </p14:sldIdLst>
        </p14:section>
        <p14:section name="序言/结语" id="{59F23400-5497-4919-938A-6D65B00C2C43}">
          <p14:sldIdLst>
            <p14:sldId id="275"/>
            <p14:sldId id="318"/>
          </p14:sldIdLst>
        </p14:section>
        <p14:section name="内容页" id="{9BDAB9DA-B8F6-4AC9-998F-517319E30035}">
          <p14:sldIdLst>
            <p14:sldId id="269"/>
            <p14:sldId id="373"/>
            <p14:sldId id="349"/>
            <p14:sldId id="278"/>
            <p14:sldId id="280"/>
            <p14:sldId id="353"/>
            <p14:sldId id="281"/>
            <p14:sldId id="279"/>
            <p14:sldId id="283"/>
            <p14:sldId id="282"/>
            <p14:sldId id="284"/>
            <p14:sldId id="285"/>
            <p14:sldId id="363"/>
            <p14:sldId id="270"/>
            <p14:sldId id="304"/>
            <p14:sldId id="293"/>
            <p14:sldId id="307"/>
            <p14:sldId id="305"/>
            <p14:sldId id="322"/>
            <p14:sldId id="306"/>
            <p14:sldId id="365"/>
            <p14:sldId id="319"/>
            <p14:sldId id="377"/>
            <p14:sldId id="376"/>
            <p14:sldId id="327"/>
            <p14:sldId id="310"/>
            <p14:sldId id="321"/>
            <p14:sldId id="354"/>
            <p14:sldId id="311"/>
            <p14:sldId id="357"/>
            <p14:sldId id="271"/>
            <p14:sldId id="368"/>
            <p14:sldId id="334"/>
            <p14:sldId id="335"/>
            <p14:sldId id="324"/>
            <p14:sldId id="367"/>
            <p14:sldId id="312"/>
            <p14:sldId id="290"/>
            <p14:sldId id="292"/>
            <p14:sldId id="291"/>
            <p14:sldId id="326"/>
            <p14:sldId id="294"/>
            <p14:sldId id="272"/>
            <p14:sldId id="332"/>
            <p14:sldId id="333"/>
            <p14:sldId id="287"/>
            <p14:sldId id="328"/>
            <p14:sldId id="375"/>
            <p14:sldId id="313"/>
            <p14:sldId id="314"/>
            <p14:sldId id="273"/>
            <p14:sldId id="296"/>
            <p14:sldId id="298"/>
            <p14:sldId id="359"/>
            <p14:sldId id="299"/>
            <p14:sldId id="341"/>
            <p14:sldId id="342"/>
            <p14:sldId id="343"/>
            <p14:sldId id="348"/>
            <p14:sldId id="317"/>
          </p14:sldIdLst>
        </p14:section>
        <p14:section name="附录" id="{8ED9C059-F5DE-4BEB-A672-FFF1B009F8E4}">
          <p14:sldIdLst>
            <p14:sldId id="264"/>
            <p14:sldId id="263"/>
            <p14:sldId id="360"/>
            <p14:sldId id="362"/>
            <p14:sldId id="370"/>
            <p14:sldId id="364"/>
            <p14:sldId id="371"/>
            <p14:sldId id="378"/>
            <p14:sldId id="379"/>
            <p14:sldId id="369"/>
            <p14:sldId id="381"/>
            <p14:sldId id="380"/>
            <p14:sldId id="1723"/>
            <p14:sldId id="1728"/>
          </p14:sldIdLst>
        </p14:section>
      </p14:sectionLst>
    </p:ext>
    <p:ext uri="{EFAFB233-063F-42B5-8137-9DF3F51BA10A}">
      <p15:sldGuideLst xmlns:p15="http://schemas.microsoft.com/office/powerpoint/2012/main">
        <p15:guide id="4" pos="3840" userDrawn="1">
          <p15:clr>
            <a:srgbClr val="A4A3A4"/>
          </p15:clr>
        </p15:guide>
        <p15:guide id="5" orient="horz" pos="216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3559" initials="H" lastIdx="2" clrIdx="0">
    <p:extLst>
      <p:ext uri="{19B8F6BF-5375-455C-9EA6-DF929625EA0E}">
        <p15:presenceInfo xmlns:p15="http://schemas.microsoft.com/office/powerpoint/2012/main" userId="H3559"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5CA2"/>
    <a:srgbClr val="9DAC46"/>
    <a:srgbClr val="BAD9F0"/>
    <a:srgbClr val="94C4E8"/>
    <a:srgbClr val="2574AD"/>
    <a:srgbClr val="E6E6E6"/>
    <a:srgbClr val="9AAC46"/>
    <a:srgbClr val="095B9F"/>
    <a:srgbClr val="FCFCFC"/>
    <a:srgbClr val="03559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36" autoAdjust="0"/>
    <p:restoredTop sz="94940" autoAdjust="0"/>
  </p:normalViewPr>
  <p:slideViewPr>
    <p:cSldViewPr snapToGrid="0" showGuides="1">
      <p:cViewPr varScale="1">
        <p:scale>
          <a:sx n="102" d="100"/>
          <a:sy n="102" d="100"/>
        </p:scale>
        <p:origin x="540" y="72"/>
      </p:cViewPr>
      <p:guideLst>
        <p:guide pos="3840"/>
        <p:guide orient="horz" pos="2160"/>
      </p:guideLst>
    </p:cSldViewPr>
  </p:slideViewPr>
  <p:notesTextViewPr>
    <p:cViewPr>
      <p:scale>
        <a:sx n="1" d="1"/>
        <a:sy n="1" d="1"/>
      </p:scale>
      <p:origin x="0" y="0"/>
    </p:cViewPr>
  </p:notesTextViewPr>
  <p:sorterViewPr>
    <p:cViewPr>
      <p:scale>
        <a:sx n="20" d="100"/>
        <a:sy n="20" d="100"/>
      </p:scale>
      <p:origin x="0" y="-2078"/>
    </p:cViewPr>
  </p:sorterViewPr>
  <p:notesViewPr>
    <p:cSldViewPr snapToGrid="0" showGuides="1">
      <p:cViewPr varScale="1">
        <p:scale>
          <a:sx n="59" d="100"/>
          <a:sy n="59" d="100"/>
        </p:scale>
        <p:origin x="3226" y="62"/>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handoutMaster" Target="handoutMasters/handoutMaster1.xml"/><Relationship Id="rId89" Type="http://schemas.openxmlformats.org/officeDocument/2006/relationships/theme" Target="theme/theme1.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90" Type="http://schemas.openxmlformats.org/officeDocument/2006/relationships/tableStyles" Target="tableStyles.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tags" Target="tags/tag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notesMaster" Target="notesMasters/notesMaster1.xml"/><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commentAuthors" Target="commentAuthor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presProps" Target="presProp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gradFill>
              <a:gsLst>
                <a:gs pos="43000">
                  <a:schemeClr val="accent1"/>
                </a:gs>
                <a:gs pos="100000">
                  <a:schemeClr val="accent3"/>
                </a:gs>
              </a:gsLst>
              <a:lin ang="16200000" scaled="0"/>
            </a:gradFill>
            <a:ln>
              <a:noFill/>
            </a:ln>
            <a:effectLst/>
          </c:spPr>
          <c:invertIfNegative val="0"/>
          <c:cat>
            <c:strRef>
              <c:f>Sheet1!$A$2:$A$5</c:f>
              <c:strCache>
                <c:ptCount val="4"/>
                <c:pt idx="0">
                  <c:v>类别 1</c:v>
                </c:pt>
                <c:pt idx="1">
                  <c:v>类别 2</c:v>
                </c:pt>
                <c:pt idx="2">
                  <c:v>类别 3</c:v>
                </c:pt>
                <c:pt idx="3">
                  <c:v>类别 4</c:v>
                </c:pt>
              </c:strCache>
            </c:strRef>
          </c:cat>
          <c:val>
            <c:numRef>
              <c:f>Sheet1!$B$2:$B$5</c:f>
              <c:numCache>
                <c:formatCode>General</c:formatCode>
                <c:ptCount val="4"/>
                <c:pt idx="0">
                  <c:v>330</c:v>
                </c:pt>
                <c:pt idx="1">
                  <c:v>250</c:v>
                </c:pt>
                <c:pt idx="2">
                  <c:v>350</c:v>
                </c:pt>
                <c:pt idx="3">
                  <c:v>450</c:v>
                </c:pt>
              </c:numCache>
            </c:numRef>
          </c:val>
          <c:extLst>
            <c:ext xmlns:c16="http://schemas.microsoft.com/office/drawing/2014/chart" uri="{C3380CC4-5D6E-409C-BE32-E72D297353CC}">
              <c16:uniqueId val="{00000000-3D37-4ECC-99CB-E926A330613D}"/>
            </c:ext>
          </c:extLst>
        </c:ser>
        <c:ser>
          <c:idx val="1"/>
          <c:order val="1"/>
          <c:tx>
            <c:strRef>
              <c:f>Sheet1!$C$1</c:f>
              <c:strCache>
                <c:ptCount val="1"/>
                <c:pt idx="0">
                  <c:v>系列 2</c:v>
                </c:pt>
              </c:strCache>
            </c:strRef>
          </c:tx>
          <c:spPr>
            <a:gradFill>
              <a:gsLst>
                <a:gs pos="43000">
                  <a:schemeClr val="accent6"/>
                </a:gs>
                <a:gs pos="100000">
                  <a:schemeClr val="accent5"/>
                </a:gs>
              </a:gsLst>
              <a:lin ang="5400000" scaled="0"/>
            </a:grad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240</c:v>
                </c:pt>
                <c:pt idx="1">
                  <c:v>360</c:v>
                </c:pt>
                <c:pt idx="2">
                  <c:v>180</c:v>
                </c:pt>
                <c:pt idx="3">
                  <c:v>280</c:v>
                </c:pt>
              </c:numCache>
            </c:numRef>
          </c:val>
          <c:extLst>
            <c:ext xmlns:c16="http://schemas.microsoft.com/office/drawing/2014/chart" uri="{C3380CC4-5D6E-409C-BE32-E72D297353CC}">
              <c16:uniqueId val="{00000001-3D37-4ECC-99CB-E926A330613D}"/>
            </c:ext>
          </c:extLst>
        </c:ser>
        <c:ser>
          <c:idx val="2"/>
          <c:order val="2"/>
          <c:tx>
            <c:strRef>
              <c:f>Sheet1!$D$1</c:f>
              <c:strCache>
                <c:ptCount val="1"/>
                <c:pt idx="0">
                  <c:v>系列 3</c:v>
                </c:pt>
              </c:strCache>
            </c:strRef>
          </c:tx>
          <c:spPr>
            <a:solidFill>
              <a:schemeClr val="bg1">
                <a:lumMod val="85000"/>
              </a:schemeClr>
            </a:solid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202</c:v>
                </c:pt>
                <c:pt idx="1">
                  <c:v>220</c:v>
                </c:pt>
                <c:pt idx="2">
                  <c:v>300</c:v>
                </c:pt>
                <c:pt idx="3">
                  <c:v>350</c:v>
                </c:pt>
              </c:numCache>
            </c:numRef>
          </c:val>
          <c:extLst>
            <c:ext xmlns:c16="http://schemas.microsoft.com/office/drawing/2014/chart" uri="{C3380CC4-5D6E-409C-BE32-E72D297353CC}">
              <c16:uniqueId val="{00000002-3D37-4ECC-99CB-E926A330613D}"/>
            </c:ext>
          </c:extLst>
        </c:ser>
        <c:dLbls>
          <c:showLegendKey val="0"/>
          <c:showVal val="0"/>
          <c:showCatName val="0"/>
          <c:showSerName val="0"/>
          <c:showPercent val="0"/>
          <c:showBubbleSize val="0"/>
        </c:dLbls>
        <c:gapWidth val="219"/>
        <c:overlap val="-27"/>
        <c:axId val="998039959"/>
        <c:axId val="998044223"/>
      </c:barChart>
      <c:catAx>
        <c:axId val="9980399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8044223"/>
        <c:crosses val="autoZero"/>
        <c:auto val="1"/>
        <c:lblAlgn val="ctr"/>
        <c:lblOffset val="100"/>
        <c:noMultiLvlLbl val="0"/>
      </c:catAx>
      <c:valAx>
        <c:axId val="998044223"/>
        <c:scaling>
          <c:orientation val="minMax"/>
        </c:scaling>
        <c:delete val="0"/>
        <c:axPos val="l"/>
        <c:majorGridlines>
          <c:spPr>
            <a:ln w="15875" cap="flat" cmpd="sng" algn="ctr">
              <a:solidFill>
                <a:schemeClr val="bg1">
                  <a:lumMod val="85000"/>
                  <a:alpha val="20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8039959"/>
        <c:crosses val="autoZero"/>
        <c:crossBetween val="between"/>
      </c:valAx>
      <c:spPr>
        <a:noFill/>
        <a:ln w="25400">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587793482730528E-2"/>
          <c:y val="3.2119439295017267E-2"/>
          <c:w val="0.92568407754223458"/>
          <c:h val="0.79123576512551808"/>
        </c:manualLayout>
      </c:layout>
      <c:lineChart>
        <c:grouping val="standard"/>
        <c:varyColors val="0"/>
        <c:ser>
          <c:idx val="0"/>
          <c:order val="0"/>
          <c:tx>
            <c:strRef>
              <c:f>Sheet1!$B$1</c:f>
              <c:strCache>
                <c:ptCount val="1"/>
                <c:pt idx="0">
                  <c:v>系列 1</c:v>
                </c:pt>
              </c:strCache>
            </c:strRef>
          </c:tx>
          <c:spPr>
            <a:ln w="28575" cap="rnd">
              <a:gradFill>
                <a:gsLst>
                  <a:gs pos="0">
                    <a:schemeClr val="accent5"/>
                  </a:gs>
                  <a:gs pos="100000">
                    <a:schemeClr val="accent6"/>
                  </a:gs>
                </a:gsLst>
                <a:lin ang="5400000" scaled="1"/>
              </a:gradFill>
              <a:round/>
            </a:ln>
            <a:effectLst/>
          </c:spPr>
          <c:marker>
            <c:symbol val="none"/>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7A7E-4152-A05C-02D0265EC9B1}"/>
            </c:ext>
          </c:extLst>
        </c:ser>
        <c:ser>
          <c:idx val="1"/>
          <c:order val="1"/>
          <c:tx>
            <c:strRef>
              <c:f>Sheet1!$C$1</c:f>
              <c:strCache>
                <c:ptCount val="1"/>
                <c:pt idx="0">
                  <c:v>系列 2</c:v>
                </c:pt>
              </c:strCache>
            </c:strRef>
          </c:tx>
          <c:spPr>
            <a:ln w="28575" cap="rnd">
              <a:solidFill>
                <a:schemeClr val="bg1">
                  <a:lumMod val="75000"/>
                </a:schemeClr>
              </a:solidFill>
              <a:round/>
            </a:ln>
            <a:effectLst/>
          </c:spPr>
          <c:marker>
            <c:symbol val="none"/>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7A7E-4152-A05C-02D0265EC9B1}"/>
            </c:ext>
          </c:extLst>
        </c:ser>
        <c:ser>
          <c:idx val="2"/>
          <c:order val="2"/>
          <c:tx>
            <c:strRef>
              <c:f>Sheet1!$D$1</c:f>
              <c:strCache>
                <c:ptCount val="1"/>
                <c:pt idx="0">
                  <c:v>系列 3</c:v>
                </c:pt>
              </c:strCache>
            </c:strRef>
          </c:tx>
          <c:spPr>
            <a:ln w="28575" cap="rnd">
              <a:gradFill>
                <a:gsLst>
                  <a:gs pos="0">
                    <a:schemeClr val="accent1"/>
                  </a:gs>
                  <a:gs pos="100000">
                    <a:schemeClr val="accent3"/>
                  </a:gs>
                </a:gsLst>
                <a:lin ang="5400000" scaled="0"/>
              </a:gradFill>
              <a:round/>
            </a:ln>
            <a:effectLst/>
          </c:spPr>
          <c:marker>
            <c:symbol val="none"/>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7A7E-4152-A05C-02D0265EC9B1}"/>
            </c:ext>
          </c:extLst>
        </c:ser>
        <c:dLbls>
          <c:showLegendKey val="0"/>
          <c:showVal val="0"/>
          <c:showCatName val="0"/>
          <c:showSerName val="0"/>
          <c:showPercent val="0"/>
          <c:showBubbleSize val="0"/>
        </c:dLbls>
        <c:smooth val="0"/>
        <c:axId val="2005105648"/>
        <c:axId val="2005108928"/>
      </c:lineChart>
      <c:catAx>
        <c:axId val="2005105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05108928"/>
        <c:crosses val="autoZero"/>
        <c:auto val="1"/>
        <c:lblAlgn val="ctr"/>
        <c:lblOffset val="100"/>
        <c:noMultiLvlLbl val="0"/>
      </c:catAx>
      <c:valAx>
        <c:axId val="2005108928"/>
        <c:scaling>
          <c:orientation val="minMax"/>
        </c:scaling>
        <c:delete val="0"/>
        <c:axPos val="l"/>
        <c:majorGridlines>
          <c:spPr>
            <a:ln w="15875" cap="flat" cmpd="sng" algn="ctr">
              <a:solidFill>
                <a:schemeClr val="bg1">
                  <a:lumMod val="85000"/>
                  <a:alpha val="19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0051056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9924603713620642E-2"/>
          <c:y val="4.0457491108474443E-2"/>
          <c:w val="0.92314667852564158"/>
          <c:h val="0.79736907570705762"/>
        </c:manualLayout>
      </c:layout>
      <c:barChart>
        <c:barDir val="bar"/>
        <c:grouping val="clustered"/>
        <c:varyColors val="0"/>
        <c:ser>
          <c:idx val="0"/>
          <c:order val="0"/>
          <c:tx>
            <c:strRef>
              <c:f>Sheet1!$B$1</c:f>
              <c:strCache>
                <c:ptCount val="1"/>
                <c:pt idx="0">
                  <c:v>系列 1</c:v>
                </c:pt>
              </c:strCache>
            </c:strRef>
          </c:tx>
          <c:spPr>
            <a:gradFill>
              <a:gsLst>
                <a:gs pos="75000">
                  <a:schemeClr val="bg1">
                    <a:lumMod val="85000"/>
                  </a:schemeClr>
                </a:gs>
                <a:gs pos="0">
                  <a:schemeClr val="bg1">
                    <a:lumMod val="85000"/>
                  </a:schemeClr>
                </a:gs>
              </a:gsLst>
              <a:lin ang="10800000" scaled="0"/>
            </a:gradFill>
            <a:ln>
              <a:noFill/>
            </a:ln>
            <a:effectLst/>
          </c:spPr>
          <c:invertIfNegative val="0"/>
          <c:cat>
            <c:strRef>
              <c:f>Sheet1!$A$2:$A$4</c:f>
              <c:strCache>
                <c:ptCount val="3"/>
                <c:pt idx="0">
                  <c:v>类别 1</c:v>
                </c:pt>
                <c:pt idx="1">
                  <c:v>类别 2</c:v>
                </c:pt>
                <c:pt idx="2">
                  <c:v>类别 3</c:v>
                </c:pt>
              </c:strCache>
            </c:strRef>
          </c:cat>
          <c:val>
            <c:numRef>
              <c:f>Sheet1!$B$2:$B$4</c:f>
              <c:numCache>
                <c:formatCode>General</c:formatCode>
                <c:ptCount val="3"/>
                <c:pt idx="0">
                  <c:v>4.3</c:v>
                </c:pt>
                <c:pt idx="1">
                  <c:v>2.5</c:v>
                </c:pt>
                <c:pt idx="2">
                  <c:v>3.5</c:v>
                </c:pt>
              </c:numCache>
            </c:numRef>
          </c:val>
          <c:extLst>
            <c:ext xmlns:c16="http://schemas.microsoft.com/office/drawing/2014/chart" uri="{C3380CC4-5D6E-409C-BE32-E72D297353CC}">
              <c16:uniqueId val="{00000000-52DF-480C-AC24-3CBF407B04A9}"/>
            </c:ext>
          </c:extLst>
        </c:ser>
        <c:ser>
          <c:idx val="1"/>
          <c:order val="1"/>
          <c:tx>
            <c:strRef>
              <c:f>Sheet1!$C$1</c:f>
              <c:strCache>
                <c:ptCount val="1"/>
                <c:pt idx="0">
                  <c:v>系列 2</c:v>
                </c:pt>
              </c:strCache>
            </c:strRef>
          </c:tx>
          <c:spPr>
            <a:gradFill>
              <a:gsLst>
                <a:gs pos="75000">
                  <a:schemeClr val="accent6"/>
                </a:gs>
                <a:gs pos="0">
                  <a:schemeClr val="accent5"/>
                </a:gs>
              </a:gsLst>
              <a:lin ang="10800000" scaled="0"/>
            </a:gradFill>
            <a:ln>
              <a:noFill/>
            </a:ln>
            <a:effectLst/>
          </c:spPr>
          <c:invertIfNegative val="0"/>
          <c:cat>
            <c:strRef>
              <c:f>Sheet1!$A$2:$A$4</c:f>
              <c:strCache>
                <c:ptCount val="3"/>
                <c:pt idx="0">
                  <c:v>类别 1</c:v>
                </c:pt>
                <c:pt idx="1">
                  <c:v>类别 2</c:v>
                </c:pt>
                <c:pt idx="2">
                  <c:v>类别 3</c:v>
                </c:pt>
              </c:strCache>
            </c:strRef>
          </c:cat>
          <c:val>
            <c:numRef>
              <c:f>Sheet1!$C$2:$C$4</c:f>
              <c:numCache>
                <c:formatCode>General</c:formatCode>
                <c:ptCount val="3"/>
                <c:pt idx="0">
                  <c:v>2.4</c:v>
                </c:pt>
                <c:pt idx="1">
                  <c:v>4.4000000000000004</c:v>
                </c:pt>
                <c:pt idx="2">
                  <c:v>1.8</c:v>
                </c:pt>
              </c:numCache>
            </c:numRef>
          </c:val>
          <c:extLst>
            <c:ext xmlns:c16="http://schemas.microsoft.com/office/drawing/2014/chart" uri="{C3380CC4-5D6E-409C-BE32-E72D297353CC}">
              <c16:uniqueId val="{00000001-52DF-480C-AC24-3CBF407B04A9}"/>
            </c:ext>
          </c:extLst>
        </c:ser>
        <c:ser>
          <c:idx val="2"/>
          <c:order val="2"/>
          <c:tx>
            <c:strRef>
              <c:f>Sheet1!$D$1</c:f>
              <c:strCache>
                <c:ptCount val="1"/>
                <c:pt idx="0">
                  <c:v>系列 3</c:v>
                </c:pt>
              </c:strCache>
            </c:strRef>
          </c:tx>
          <c:spPr>
            <a:gradFill>
              <a:gsLst>
                <a:gs pos="75000">
                  <a:schemeClr val="accent1"/>
                </a:gs>
                <a:gs pos="0">
                  <a:schemeClr val="accent3"/>
                </a:gs>
              </a:gsLst>
              <a:lin ang="10800000" scaled="0"/>
            </a:gradFill>
            <a:ln>
              <a:noFill/>
            </a:ln>
            <a:effectLst/>
          </c:spPr>
          <c:invertIfNegative val="0"/>
          <c:cat>
            <c:strRef>
              <c:f>Sheet1!$A$2:$A$4</c:f>
              <c:strCache>
                <c:ptCount val="3"/>
                <c:pt idx="0">
                  <c:v>类别 1</c:v>
                </c:pt>
                <c:pt idx="1">
                  <c:v>类别 2</c:v>
                </c:pt>
                <c:pt idx="2">
                  <c:v>类别 3</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52DF-480C-AC24-3CBF407B04A9}"/>
            </c:ext>
          </c:extLst>
        </c:ser>
        <c:dLbls>
          <c:showLegendKey val="0"/>
          <c:showVal val="0"/>
          <c:showCatName val="0"/>
          <c:showSerName val="0"/>
          <c:showPercent val="0"/>
          <c:showBubbleSize val="0"/>
        </c:dLbls>
        <c:gapWidth val="182"/>
        <c:axId val="997929423"/>
        <c:axId val="997924503"/>
      </c:barChart>
      <c:catAx>
        <c:axId val="997929423"/>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7924503"/>
        <c:crosses val="autoZero"/>
        <c:auto val="1"/>
        <c:lblAlgn val="ctr"/>
        <c:lblOffset val="100"/>
        <c:noMultiLvlLbl val="0"/>
      </c:catAx>
      <c:valAx>
        <c:axId val="997924503"/>
        <c:scaling>
          <c:orientation val="minMax"/>
        </c:scaling>
        <c:delete val="0"/>
        <c:axPos val="b"/>
        <c:majorGridlines>
          <c:spPr>
            <a:ln w="15875" cap="flat" cmpd="sng" algn="ctr">
              <a:solidFill>
                <a:schemeClr val="tx1">
                  <a:lumMod val="15000"/>
                  <a:lumOff val="85000"/>
                  <a:alpha val="1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9979294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chemeClr val="bg1">
                <a:lumMod val="65000"/>
              </a:schemeClr>
            </a:solidFill>
          </c:spPr>
          <c:dPt>
            <c:idx val="0"/>
            <c:bubble3D val="0"/>
            <c:explosion val="7"/>
            <c:spPr>
              <a:gradFill>
                <a:gsLst>
                  <a:gs pos="75000">
                    <a:schemeClr val="accent1"/>
                  </a:gs>
                  <a:gs pos="0">
                    <a:schemeClr val="accent3"/>
                  </a:gs>
                </a:gsLst>
                <a:lin ang="5400000" scaled="0"/>
              </a:gradFill>
              <a:ln w="19050">
                <a:solidFill>
                  <a:schemeClr val="lt1"/>
                </a:solidFill>
              </a:ln>
              <a:effectLst/>
            </c:spPr>
            <c:extLst>
              <c:ext xmlns:c16="http://schemas.microsoft.com/office/drawing/2014/chart" uri="{C3380CC4-5D6E-409C-BE32-E72D297353CC}">
                <c16:uniqueId val="{00000001-4361-4EFE-8D07-1616395624B8}"/>
              </c:ext>
            </c:extLst>
          </c:dPt>
          <c:dPt>
            <c:idx val="1"/>
            <c:bubble3D val="0"/>
            <c:explosion val="4"/>
            <c:spPr>
              <a:gradFill>
                <a:gsLst>
                  <a:gs pos="75000">
                    <a:schemeClr val="accent6"/>
                  </a:gs>
                  <a:gs pos="26000">
                    <a:schemeClr val="accent5"/>
                  </a:gs>
                </a:gsLst>
                <a:lin ang="5400000" scaled="0"/>
              </a:gradFill>
              <a:ln w="19050">
                <a:solidFill>
                  <a:schemeClr val="lt1"/>
                </a:solidFill>
              </a:ln>
              <a:effectLst/>
            </c:spPr>
            <c:extLst>
              <c:ext xmlns:c16="http://schemas.microsoft.com/office/drawing/2014/chart" uri="{C3380CC4-5D6E-409C-BE32-E72D297353CC}">
                <c16:uniqueId val="{00000002-4361-4EFE-8D07-1616395624B8}"/>
              </c:ext>
            </c:extLst>
          </c:dPt>
          <c:dPt>
            <c:idx val="2"/>
            <c:bubble3D val="0"/>
            <c:explosion val="16"/>
            <c:spPr>
              <a:solidFill>
                <a:schemeClr val="accent6"/>
              </a:solidFill>
              <a:ln w="19050">
                <a:solidFill>
                  <a:schemeClr val="lt1"/>
                </a:solidFill>
              </a:ln>
              <a:effectLst/>
            </c:spPr>
            <c:extLst>
              <c:ext xmlns:c16="http://schemas.microsoft.com/office/drawing/2014/chart" uri="{C3380CC4-5D6E-409C-BE32-E72D297353CC}">
                <c16:uniqueId val="{00000003-4361-4EFE-8D07-1616395624B8}"/>
              </c:ext>
            </c:extLst>
          </c:dPt>
          <c:dPt>
            <c:idx val="3"/>
            <c:bubble3D val="0"/>
            <c:explosion val="7"/>
            <c:spPr>
              <a:solidFill>
                <a:schemeClr val="bg1">
                  <a:lumMod val="65000"/>
                </a:schemeClr>
              </a:solidFill>
              <a:ln w="19050">
                <a:solidFill>
                  <a:schemeClr val="lt1"/>
                </a:solidFill>
              </a:ln>
              <a:effectLst/>
            </c:spPr>
            <c:extLst>
              <c:ext xmlns:c16="http://schemas.microsoft.com/office/drawing/2014/chart" uri="{C3380CC4-5D6E-409C-BE32-E72D297353CC}">
                <c16:uniqueId val="{00000004-4361-4EFE-8D07-1616395624B8}"/>
              </c:ext>
            </c:extLst>
          </c:dPt>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8.1999999999999993</c:v>
                </c:pt>
                <c:pt idx="1">
                  <c:v>3.2</c:v>
                </c:pt>
                <c:pt idx="2">
                  <c:v>1.4</c:v>
                </c:pt>
                <c:pt idx="3">
                  <c:v>1.4</c:v>
                </c:pt>
              </c:numCache>
            </c:numRef>
          </c:val>
          <c:extLst>
            <c:ext xmlns:c16="http://schemas.microsoft.com/office/drawing/2014/chart" uri="{C3380CC4-5D6E-409C-BE32-E72D297353CC}">
              <c16:uniqueId val="{00000000-4361-4EFE-8D07-1616395624B8}"/>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0.57655</cdr:x>
      <cdr:y>0.44325</cdr:y>
    </cdr:from>
    <cdr:to>
      <cdr:x>0.86632</cdr:x>
      <cdr:y>0.63967</cdr:y>
    </cdr:to>
    <cdr:sp macro="" textlink="">
      <cdr:nvSpPr>
        <cdr:cNvPr id="2" name="文本框 1">
          <a:extLst xmlns:a="http://schemas.openxmlformats.org/drawingml/2006/main">
            <a:ext uri="{FF2B5EF4-FFF2-40B4-BE49-F238E27FC236}">
              <a16:creationId xmlns:a16="http://schemas.microsoft.com/office/drawing/2014/main" id="{B2167BBD-9C68-4CD9-8F7F-A0540FDA10B6}"/>
            </a:ext>
          </a:extLst>
        </cdr:cNvPr>
        <cdr:cNvSpPr txBox="1"/>
      </cdr:nvSpPr>
      <cdr:spPr>
        <a:xfrm xmlns:a="http://schemas.openxmlformats.org/drawingml/2006/main">
          <a:off x="3026007" y="1930725"/>
          <a:ext cx="1520851" cy="85557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altLang="zh-CN" sz="4800" b="1" dirty="0">
              <a:solidFill>
                <a:schemeClr val="bg1"/>
              </a:solidFill>
            </a:rPr>
            <a:t>58%</a:t>
          </a:r>
          <a:endParaRPr lang="zh-CN" altLang="en-US" sz="4800" b="1" dirty="0">
            <a:solidFill>
              <a:schemeClr val="bg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5BBEAACA-61E9-4273-8663-960B53EECC6F}"/>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536FEAA3-7C7F-4EBA-9ABF-DAE4A4DB7AE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6DEF4DA1-79FB-4FA1-96DB-B4C54B85BBE1}" type="datetimeFigureOut">
              <a:rPr lang="zh-CN" altLang="en-US" smtClean="0"/>
              <a:t>2019/4/12</a:t>
            </a:fld>
            <a:endParaRPr lang="zh-CN" altLang="en-US"/>
          </a:p>
        </p:txBody>
      </p:sp>
      <p:sp>
        <p:nvSpPr>
          <p:cNvPr id="4" name="页脚占位符 3">
            <a:extLst>
              <a:ext uri="{FF2B5EF4-FFF2-40B4-BE49-F238E27FC236}">
                <a16:creationId xmlns:a16="http://schemas.microsoft.com/office/drawing/2014/main" id="{0D673EA0-5364-4C0D-A779-68E395343AC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CEF723DC-4B49-48E9-989F-92AD8110CC6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6A572E-9B92-43B7-9548-BD1C879DA769}" type="slidenum">
              <a:rPr lang="zh-CN" altLang="en-US" smtClean="0"/>
              <a:t>‹#›</a:t>
            </a:fld>
            <a:endParaRPr lang="zh-CN" altLang="en-US"/>
          </a:p>
        </p:txBody>
      </p:sp>
    </p:spTree>
    <p:extLst>
      <p:ext uri="{BB962C8B-B14F-4D97-AF65-F5344CB8AC3E}">
        <p14:creationId xmlns:p14="http://schemas.microsoft.com/office/powerpoint/2010/main" val="30541471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F19164F-C4D3-4276-A5ED-E4327BB3FDA0}" type="datetimeFigureOut">
              <a:rPr lang="zh-CN" altLang="en-US" smtClean="0"/>
              <a:t>2019/4/12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B87CD54-755A-4778-B825-C19BF641AE1A}" type="slidenum">
              <a:rPr lang="zh-CN" altLang="en-US" smtClean="0"/>
              <a:t>‹#›</a:t>
            </a:fld>
            <a:endParaRPr lang="zh-CN" altLang="en-US"/>
          </a:p>
        </p:txBody>
      </p:sp>
    </p:spTree>
    <p:extLst>
      <p:ext uri="{BB962C8B-B14F-4D97-AF65-F5344CB8AC3E}">
        <p14:creationId xmlns:p14="http://schemas.microsoft.com/office/powerpoint/2010/main" val="33830542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a:t>
            </a:fld>
            <a:endParaRPr lang="zh-CN" altLang="en-US"/>
          </a:p>
        </p:txBody>
      </p:sp>
    </p:spTree>
    <p:extLst>
      <p:ext uri="{BB962C8B-B14F-4D97-AF65-F5344CB8AC3E}">
        <p14:creationId xmlns:p14="http://schemas.microsoft.com/office/powerpoint/2010/main" val="26558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10</a:t>
            </a:fld>
            <a:endParaRPr lang="zh-CN" altLang="en-US"/>
          </a:p>
        </p:txBody>
      </p:sp>
    </p:spTree>
    <p:extLst>
      <p:ext uri="{BB962C8B-B14F-4D97-AF65-F5344CB8AC3E}">
        <p14:creationId xmlns:p14="http://schemas.microsoft.com/office/powerpoint/2010/main" val="13626575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11</a:t>
            </a:fld>
            <a:endParaRPr lang="zh-CN" altLang="en-US"/>
          </a:p>
        </p:txBody>
      </p:sp>
    </p:spTree>
    <p:extLst>
      <p:ext uri="{BB962C8B-B14F-4D97-AF65-F5344CB8AC3E}">
        <p14:creationId xmlns:p14="http://schemas.microsoft.com/office/powerpoint/2010/main" val="3124833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12</a:t>
            </a:fld>
            <a:endParaRPr lang="zh-CN" altLang="en-US"/>
          </a:p>
        </p:txBody>
      </p:sp>
    </p:spTree>
    <p:extLst>
      <p:ext uri="{BB962C8B-B14F-4D97-AF65-F5344CB8AC3E}">
        <p14:creationId xmlns:p14="http://schemas.microsoft.com/office/powerpoint/2010/main" val="30507607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13</a:t>
            </a:fld>
            <a:endParaRPr lang="zh-CN" altLang="en-US"/>
          </a:p>
        </p:txBody>
      </p:sp>
    </p:spTree>
    <p:extLst>
      <p:ext uri="{BB962C8B-B14F-4D97-AF65-F5344CB8AC3E}">
        <p14:creationId xmlns:p14="http://schemas.microsoft.com/office/powerpoint/2010/main" val="31011622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14</a:t>
            </a:fld>
            <a:endParaRPr lang="zh-CN" altLang="en-US"/>
          </a:p>
        </p:txBody>
      </p:sp>
    </p:spTree>
    <p:extLst>
      <p:ext uri="{BB962C8B-B14F-4D97-AF65-F5344CB8AC3E}">
        <p14:creationId xmlns:p14="http://schemas.microsoft.com/office/powerpoint/2010/main" val="283616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15</a:t>
            </a:fld>
            <a:endParaRPr lang="zh-CN" altLang="en-US"/>
          </a:p>
        </p:txBody>
      </p:sp>
    </p:spTree>
    <p:extLst>
      <p:ext uri="{BB962C8B-B14F-4D97-AF65-F5344CB8AC3E}">
        <p14:creationId xmlns:p14="http://schemas.microsoft.com/office/powerpoint/2010/main" val="8667340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16</a:t>
            </a:fld>
            <a:endParaRPr lang="zh-CN" altLang="en-US"/>
          </a:p>
        </p:txBody>
      </p:sp>
    </p:spTree>
    <p:extLst>
      <p:ext uri="{BB962C8B-B14F-4D97-AF65-F5344CB8AC3E}">
        <p14:creationId xmlns:p14="http://schemas.microsoft.com/office/powerpoint/2010/main" val="364772394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17</a:t>
            </a:fld>
            <a:endParaRPr lang="zh-CN" altLang="en-US"/>
          </a:p>
        </p:txBody>
      </p:sp>
    </p:spTree>
    <p:extLst>
      <p:ext uri="{BB962C8B-B14F-4D97-AF65-F5344CB8AC3E}">
        <p14:creationId xmlns:p14="http://schemas.microsoft.com/office/powerpoint/2010/main" val="38389244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18</a:t>
            </a:fld>
            <a:endParaRPr lang="zh-CN" altLang="en-US"/>
          </a:p>
        </p:txBody>
      </p:sp>
    </p:spTree>
    <p:extLst>
      <p:ext uri="{BB962C8B-B14F-4D97-AF65-F5344CB8AC3E}">
        <p14:creationId xmlns:p14="http://schemas.microsoft.com/office/powerpoint/2010/main" val="298482900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19</a:t>
            </a:fld>
            <a:endParaRPr lang="zh-CN" altLang="en-US"/>
          </a:p>
        </p:txBody>
      </p:sp>
    </p:spTree>
    <p:extLst>
      <p:ext uri="{BB962C8B-B14F-4D97-AF65-F5344CB8AC3E}">
        <p14:creationId xmlns:p14="http://schemas.microsoft.com/office/powerpoint/2010/main" val="41225920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a:t>
            </a:fld>
            <a:endParaRPr lang="zh-CN" altLang="en-US"/>
          </a:p>
        </p:txBody>
      </p:sp>
    </p:spTree>
    <p:extLst>
      <p:ext uri="{BB962C8B-B14F-4D97-AF65-F5344CB8AC3E}">
        <p14:creationId xmlns:p14="http://schemas.microsoft.com/office/powerpoint/2010/main" val="36005161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20</a:t>
            </a:fld>
            <a:endParaRPr lang="zh-CN" altLang="en-US"/>
          </a:p>
        </p:txBody>
      </p:sp>
    </p:spTree>
    <p:extLst>
      <p:ext uri="{BB962C8B-B14F-4D97-AF65-F5344CB8AC3E}">
        <p14:creationId xmlns:p14="http://schemas.microsoft.com/office/powerpoint/2010/main" val="314014641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21</a:t>
            </a:fld>
            <a:endParaRPr lang="zh-CN" altLang="en-US"/>
          </a:p>
        </p:txBody>
      </p:sp>
    </p:spTree>
    <p:extLst>
      <p:ext uri="{BB962C8B-B14F-4D97-AF65-F5344CB8AC3E}">
        <p14:creationId xmlns:p14="http://schemas.microsoft.com/office/powerpoint/2010/main" val="419422295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22</a:t>
            </a:fld>
            <a:endParaRPr lang="zh-CN" altLang="en-US"/>
          </a:p>
        </p:txBody>
      </p:sp>
    </p:spTree>
    <p:extLst>
      <p:ext uri="{BB962C8B-B14F-4D97-AF65-F5344CB8AC3E}">
        <p14:creationId xmlns:p14="http://schemas.microsoft.com/office/powerpoint/2010/main" val="52044679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23</a:t>
            </a:fld>
            <a:endParaRPr lang="zh-CN" altLang="en-US"/>
          </a:p>
        </p:txBody>
      </p:sp>
    </p:spTree>
    <p:extLst>
      <p:ext uri="{BB962C8B-B14F-4D97-AF65-F5344CB8AC3E}">
        <p14:creationId xmlns:p14="http://schemas.microsoft.com/office/powerpoint/2010/main" val="233015535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24</a:t>
            </a:fld>
            <a:endParaRPr lang="zh-CN" altLang="en-US"/>
          </a:p>
        </p:txBody>
      </p:sp>
    </p:spTree>
    <p:extLst>
      <p:ext uri="{BB962C8B-B14F-4D97-AF65-F5344CB8AC3E}">
        <p14:creationId xmlns:p14="http://schemas.microsoft.com/office/powerpoint/2010/main" val="1676665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25</a:t>
            </a:fld>
            <a:endParaRPr lang="zh-CN" altLang="en-US"/>
          </a:p>
        </p:txBody>
      </p:sp>
    </p:spTree>
    <p:extLst>
      <p:ext uri="{BB962C8B-B14F-4D97-AF65-F5344CB8AC3E}">
        <p14:creationId xmlns:p14="http://schemas.microsoft.com/office/powerpoint/2010/main" val="27342219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26</a:t>
            </a:fld>
            <a:endParaRPr lang="zh-CN" altLang="en-US"/>
          </a:p>
        </p:txBody>
      </p:sp>
    </p:spTree>
    <p:extLst>
      <p:ext uri="{BB962C8B-B14F-4D97-AF65-F5344CB8AC3E}">
        <p14:creationId xmlns:p14="http://schemas.microsoft.com/office/powerpoint/2010/main" val="13553393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27</a:t>
            </a:fld>
            <a:endParaRPr lang="zh-CN" altLang="en-US"/>
          </a:p>
        </p:txBody>
      </p:sp>
    </p:spTree>
    <p:extLst>
      <p:ext uri="{BB962C8B-B14F-4D97-AF65-F5344CB8AC3E}">
        <p14:creationId xmlns:p14="http://schemas.microsoft.com/office/powerpoint/2010/main" val="212774549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28</a:t>
            </a:fld>
            <a:endParaRPr lang="zh-CN" altLang="en-US"/>
          </a:p>
        </p:txBody>
      </p:sp>
    </p:spTree>
    <p:extLst>
      <p:ext uri="{BB962C8B-B14F-4D97-AF65-F5344CB8AC3E}">
        <p14:creationId xmlns:p14="http://schemas.microsoft.com/office/powerpoint/2010/main" val="15903961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29</a:t>
            </a:fld>
            <a:endParaRPr lang="zh-CN" altLang="en-US"/>
          </a:p>
        </p:txBody>
      </p:sp>
    </p:spTree>
    <p:extLst>
      <p:ext uri="{BB962C8B-B14F-4D97-AF65-F5344CB8AC3E}">
        <p14:creationId xmlns:p14="http://schemas.microsoft.com/office/powerpoint/2010/main" val="4363528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a:t>
            </a:fld>
            <a:endParaRPr lang="zh-CN" altLang="en-US"/>
          </a:p>
        </p:txBody>
      </p:sp>
    </p:spTree>
    <p:extLst>
      <p:ext uri="{BB962C8B-B14F-4D97-AF65-F5344CB8AC3E}">
        <p14:creationId xmlns:p14="http://schemas.microsoft.com/office/powerpoint/2010/main" val="21215375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30</a:t>
            </a:fld>
            <a:endParaRPr lang="zh-CN" altLang="en-US"/>
          </a:p>
        </p:txBody>
      </p:sp>
    </p:spTree>
    <p:extLst>
      <p:ext uri="{BB962C8B-B14F-4D97-AF65-F5344CB8AC3E}">
        <p14:creationId xmlns:p14="http://schemas.microsoft.com/office/powerpoint/2010/main" val="37300506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31</a:t>
            </a:fld>
            <a:endParaRPr lang="zh-CN" altLang="en-US"/>
          </a:p>
        </p:txBody>
      </p:sp>
    </p:spTree>
    <p:extLst>
      <p:ext uri="{BB962C8B-B14F-4D97-AF65-F5344CB8AC3E}">
        <p14:creationId xmlns:p14="http://schemas.microsoft.com/office/powerpoint/2010/main" val="14854644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32</a:t>
            </a:fld>
            <a:endParaRPr lang="zh-CN" altLang="en-US"/>
          </a:p>
        </p:txBody>
      </p:sp>
    </p:spTree>
    <p:extLst>
      <p:ext uri="{BB962C8B-B14F-4D97-AF65-F5344CB8AC3E}">
        <p14:creationId xmlns:p14="http://schemas.microsoft.com/office/powerpoint/2010/main" val="38760055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33</a:t>
            </a:fld>
            <a:endParaRPr lang="zh-CN" altLang="en-US"/>
          </a:p>
        </p:txBody>
      </p:sp>
    </p:spTree>
    <p:extLst>
      <p:ext uri="{BB962C8B-B14F-4D97-AF65-F5344CB8AC3E}">
        <p14:creationId xmlns:p14="http://schemas.microsoft.com/office/powerpoint/2010/main" val="123403522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34</a:t>
            </a:fld>
            <a:endParaRPr lang="zh-CN" altLang="en-US"/>
          </a:p>
        </p:txBody>
      </p:sp>
    </p:spTree>
    <p:extLst>
      <p:ext uri="{BB962C8B-B14F-4D97-AF65-F5344CB8AC3E}">
        <p14:creationId xmlns:p14="http://schemas.microsoft.com/office/powerpoint/2010/main" val="1750539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35</a:t>
            </a:fld>
            <a:endParaRPr lang="zh-CN" altLang="en-US"/>
          </a:p>
        </p:txBody>
      </p:sp>
    </p:spTree>
    <p:extLst>
      <p:ext uri="{BB962C8B-B14F-4D97-AF65-F5344CB8AC3E}">
        <p14:creationId xmlns:p14="http://schemas.microsoft.com/office/powerpoint/2010/main" val="38613912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36</a:t>
            </a:fld>
            <a:endParaRPr lang="zh-CN" altLang="en-US"/>
          </a:p>
        </p:txBody>
      </p:sp>
    </p:spTree>
    <p:extLst>
      <p:ext uri="{BB962C8B-B14F-4D97-AF65-F5344CB8AC3E}">
        <p14:creationId xmlns:p14="http://schemas.microsoft.com/office/powerpoint/2010/main" val="55016230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37</a:t>
            </a:fld>
            <a:endParaRPr lang="zh-CN" altLang="en-US"/>
          </a:p>
        </p:txBody>
      </p:sp>
    </p:spTree>
    <p:extLst>
      <p:ext uri="{BB962C8B-B14F-4D97-AF65-F5344CB8AC3E}">
        <p14:creationId xmlns:p14="http://schemas.microsoft.com/office/powerpoint/2010/main" val="298207431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38</a:t>
            </a:fld>
            <a:endParaRPr lang="zh-CN" altLang="en-US"/>
          </a:p>
        </p:txBody>
      </p:sp>
    </p:spTree>
    <p:extLst>
      <p:ext uri="{BB962C8B-B14F-4D97-AF65-F5344CB8AC3E}">
        <p14:creationId xmlns:p14="http://schemas.microsoft.com/office/powerpoint/2010/main" val="283736164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39</a:t>
            </a:fld>
            <a:endParaRPr lang="zh-CN" altLang="en-US"/>
          </a:p>
        </p:txBody>
      </p:sp>
    </p:spTree>
    <p:extLst>
      <p:ext uri="{BB962C8B-B14F-4D97-AF65-F5344CB8AC3E}">
        <p14:creationId xmlns:p14="http://schemas.microsoft.com/office/powerpoint/2010/main" val="21647723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a:t>
            </a:fld>
            <a:endParaRPr lang="zh-CN" altLang="en-US"/>
          </a:p>
        </p:txBody>
      </p:sp>
    </p:spTree>
    <p:extLst>
      <p:ext uri="{BB962C8B-B14F-4D97-AF65-F5344CB8AC3E}">
        <p14:creationId xmlns:p14="http://schemas.microsoft.com/office/powerpoint/2010/main" val="27718852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40</a:t>
            </a:fld>
            <a:endParaRPr lang="zh-CN" altLang="en-US"/>
          </a:p>
        </p:txBody>
      </p:sp>
    </p:spTree>
    <p:extLst>
      <p:ext uri="{BB962C8B-B14F-4D97-AF65-F5344CB8AC3E}">
        <p14:creationId xmlns:p14="http://schemas.microsoft.com/office/powerpoint/2010/main" val="11484891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41</a:t>
            </a:fld>
            <a:endParaRPr lang="zh-CN" altLang="en-US"/>
          </a:p>
        </p:txBody>
      </p:sp>
    </p:spTree>
    <p:extLst>
      <p:ext uri="{BB962C8B-B14F-4D97-AF65-F5344CB8AC3E}">
        <p14:creationId xmlns:p14="http://schemas.microsoft.com/office/powerpoint/2010/main" val="29642805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42</a:t>
            </a:fld>
            <a:endParaRPr lang="zh-CN" altLang="en-US"/>
          </a:p>
        </p:txBody>
      </p:sp>
    </p:spTree>
    <p:extLst>
      <p:ext uri="{BB962C8B-B14F-4D97-AF65-F5344CB8AC3E}">
        <p14:creationId xmlns:p14="http://schemas.microsoft.com/office/powerpoint/2010/main" val="328373495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43</a:t>
            </a:fld>
            <a:endParaRPr lang="zh-CN" altLang="en-US"/>
          </a:p>
        </p:txBody>
      </p:sp>
    </p:spTree>
    <p:extLst>
      <p:ext uri="{BB962C8B-B14F-4D97-AF65-F5344CB8AC3E}">
        <p14:creationId xmlns:p14="http://schemas.microsoft.com/office/powerpoint/2010/main" val="32044819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44</a:t>
            </a:fld>
            <a:endParaRPr lang="zh-CN" altLang="en-US"/>
          </a:p>
        </p:txBody>
      </p:sp>
    </p:spTree>
    <p:extLst>
      <p:ext uri="{BB962C8B-B14F-4D97-AF65-F5344CB8AC3E}">
        <p14:creationId xmlns:p14="http://schemas.microsoft.com/office/powerpoint/2010/main" val="33551553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45</a:t>
            </a:fld>
            <a:endParaRPr lang="zh-CN" altLang="en-US"/>
          </a:p>
        </p:txBody>
      </p:sp>
    </p:spTree>
    <p:extLst>
      <p:ext uri="{BB962C8B-B14F-4D97-AF65-F5344CB8AC3E}">
        <p14:creationId xmlns:p14="http://schemas.microsoft.com/office/powerpoint/2010/main" val="151370830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46</a:t>
            </a:fld>
            <a:endParaRPr lang="zh-CN" altLang="en-US"/>
          </a:p>
        </p:txBody>
      </p:sp>
    </p:spTree>
    <p:extLst>
      <p:ext uri="{BB962C8B-B14F-4D97-AF65-F5344CB8AC3E}">
        <p14:creationId xmlns:p14="http://schemas.microsoft.com/office/powerpoint/2010/main" val="163242786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47</a:t>
            </a:fld>
            <a:endParaRPr lang="zh-CN" altLang="en-US"/>
          </a:p>
        </p:txBody>
      </p:sp>
    </p:spTree>
    <p:extLst>
      <p:ext uri="{BB962C8B-B14F-4D97-AF65-F5344CB8AC3E}">
        <p14:creationId xmlns:p14="http://schemas.microsoft.com/office/powerpoint/2010/main" val="36049633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48</a:t>
            </a:fld>
            <a:endParaRPr lang="zh-CN" altLang="en-US"/>
          </a:p>
        </p:txBody>
      </p:sp>
    </p:spTree>
    <p:extLst>
      <p:ext uri="{BB962C8B-B14F-4D97-AF65-F5344CB8AC3E}">
        <p14:creationId xmlns:p14="http://schemas.microsoft.com/office/powerpoint/2010/main" val="80451406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49</a:t>
            </a:fld>
            <a:endParaRPr lang="zh-CN" altLang="en-US"/>
          </a:p>
        </p:txBody>
      </p:sp>
    </p:spTree>
    <p:extLst>
      <p:ext uri="{BB962C8B-B14F-4D97-AF65-F5344CB8AC3E}">
        <p14:creationId xmlns:p14="http://schemas.microsoft.com/office/powerpoint/2010/main" val="9462636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a:t>
            </a:fld>
            <a:endParaRPr lang="zh-CN" altLang="en-US"/>
          </a:p>
        </p:txBody>
      </p:sp>
    </p:spTree>
    <p:extLst>
      <p:ext uri="{BB962C8B-B14F-4D97-AF65-F5344CB8AC3E}">
        <p14:creationId xmlns:p14="http://schemas.microsoft.com/office/powerpoint/2010/main" val="117508330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50</a:t>
            </a:fld>
            <a:endParaRPr lang="zh-CN" altLang="en-US"/>
          </a:p>
        </p:txBody>
      </p:sp>
    </p:spTree>
    <p:extLst>
      <p:ext uri="{BB962C8B-B14F-4D97-AF65-F5344CB8AC3E}">
        <p14:creationId xmlns:p14="http://schemas.microsoft.com/office/powerpoint/2010/main" val="6439750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51</a:t>
            </a:fld>
            <a:endParaRPr lang="zh-CN" altLang="en-US"/>
          </a:p>
        </p:txBody>
      </p:sp>
    </p:spTree>
    <p:extLst>
      <p:ext uri="{BB962C8B-B14F-4D97-AF65-F5344CB8AC3E}">
        <p14:creationId xmlns:p14="http://schemas.microsoft.com/office/powerpoint/2010/main" val="39547123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52</a:t>
            </a:fld>
            <a:endParaRPr lang="zh-CN" altLang="en-US"/>
          </a:p>
        </p:txBody>
      </p:sp>
    </p:spTree>
    <p:extLst>
      <p:ext uri="{BB962C8B-B14F-4D97-AF65-F5344CB8AC3E}">
        <p14:creationId xmlns:p14="http://schemas.microsoft.com/office/powerpoint/2010/main" val="391440538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53</a:t>
            </a:fld>
            <a:endParaRPr lang="zh-CN" altLang="en-US"/>
          </a:p>
        </p:txBody>
      </p:sp>
    </p:spTree>
    <p:extLst>
      <p:ext uri="{BB962C8B-B14F-4D97-AF65-F5344CB8AC3E}">
        <p14:creationId xmlns:p14="http://schemas.microsoft.com/office/powerpoint/2010/main" val="24276460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54</a:t>
            </a:fld>
            <a:endParaRPr lang="zh-CN" altLang="en-US"/>
          </a:p>
        </p:txBody>
      </p:sp>
    </p:spTree>
    <p:extLst>
      <p:ext uri="{BB962C8B-B14F-4D97-AF65-F5344CB8AC3E}">
        <p14:creationId xmlns:p14="http://schemas.microsoft.com/office/powerpoint/2010/main" val="102188909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55</a:t>
            </a:fld>
            <a:endParaRPr lang="zh-CN" altLang="en-US"/>
          </a:p>
        </p:txBody>
      </p:sp>
    </p:spTree>
    <p:extLst>
      <p:ext uri="{BB962C8B-B14F-4D97-AF65-F5344CB8AC3E}">
        <p14:creationId xmlns:p14="http://schemas.microsoft.com/office/powerpoint/2010/main" val="364121194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56</a:t>
            </a:fld>
            <a:endParaRPr lang="zh-CN" altLang="en-US"/>
          </a:p>
        </p:txBody>
      </p:sp>
    </p:spTree>
    <p:extLst>
      <p:ext uri="{BB962C8B-B14F-4D97-AF65-F5344CB8AC3E}">
        <p14:creationId xmlns:p14="http://schemas.microsoft.com/office/powerpoint/2010/main" val="278693725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57</a:t>
            </a:fld>
            <a:endParaRPr lang="zh-CN" altLang="en-US"/>
          </a:p>
        </p:txBody>
      </p:sp>
    </p:spTree>
    <p:extLst>
      <p:ext uri="{BB962C8B-B14F-4D97-AF65-F5344CB8AC3E}">
        <p14:creationId xmlns:p14="http://schemas.microsoft.com/office/powerpoint/2010/main" val="137300999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58</a:t>
            </a:fld>
            <a:endParaRPr lang="zh-CN" altLang="en-US"/>
          </a:p>
        </p:txBody>
      </p:sp>
    </p:spTree>
    <p:extLst>
      <p:ext uri="{BB962C8B-B14F-4D97-AF65-F5344CB8AC3E}">
        <p14:creationId xmlns:p14="http://schemas.microsoft.com/office/powerpoint/2010/main" val="21246613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59</a:t>
            </a:fld>
            <a:endParaRPr lang="zh-CN" altLang="en-US"/>
          </a:p>
        </p:txBody>
      </p:sp>
    </p:spTree>
    <p:extLst>
      <p:ext uri="{BB962C8B-B14F-4D97-AF65-F5344CB8AC3E}">
        <p14:creationId xmlns:p14="http://schemas.microsoft.com/office/powerpoint/2010/main" val="35496760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a:t>
            </a:fld>
            <a:endParaRPr lang="zh-CN" altLang="en-US"/>
          </a:p>
        </p:txBody>
      </p:sp>
    </p:spTree>
    <p:extLst>
      <p:ext uri="{BB962C8B-B14F-4D97-AF65-F5344CB8AC3E}">
        <p14:creationId xmlns:p14="http://schemas.microsoft.com/office/powerpoint/2010/main" val="388302610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60</a:t>
            </a:fld>
            <a:endParaRPr lang="zh-CN" altLang="en-US"/>
          </a:p>
        </p:txBody>
      </p:sp>
    </p:spTree>
    <p:extLst>
      <p:ext uri="{BB962C8B-B14F-4D97-AF65-F5344CB8AC3E}">
        <p14:creationId xmlns:p14="http://schemas.microsoft.com/office/powerpoint/2010/main" val="94529548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61</a:t>
            </a:fld>
            <a:endParaRPr lang="zh-CN" altLang="en-US"/>
          </a:p>
        </p:txBody>
      </p:sp>
    </p:spTree>
    <p:extLst>
      <p:ext uri="{BB962C8B-B14F-4D97-AF65-F5344CB8AC3E}">
        <p14:creationId xmlns:p14="http://schemas.microsoft.com/office/powerpoint/2010/main" val="405728939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62</a:t>
            </a:fld>
            <a:endParaRPr lang="zh-CN" altLang="en-US"/>
          </a:p>
        </p:txBody>
      </p:sp>
    </p:spTree>
    <p:extLst>
      <p:ext uri="{BB962C8B-B14F-4D97-AF65-F5344CB8AC3E}">
        <p14:creationId xmlns:p14="http://schemas.microsoft.com/office/powerpoint/2010/main" val="22695718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63</a:t>
            </a:fld>
            <a:endParaRPr lang="zh-CN" altLang="en-US"/>
          </a:p>
        </p:txBody>
      </p:sp>
    </p:spTree>
    <p:extLst>
      <p:ext uri="{BB962C8B-B14F-4D97-AF65-F5344CB8AC3E}">
        <p14:creationId xmlns:p14="http://schemas.microsoft.com/office/powerpoint/2010/main" val="373463791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64</a:t>
            </a:fld>
            <a:endParaRPr lang="zh-CN" altLang="en-US"/>
          </a:p>
        </p:txBody>
      </p:sp>
    </p:spTree>
    <p:extLst>
      <p:ext uri="{BB962C8B-B14F-4D97-AF65-F5344CB8AC3E}">
        <p14:creationId xmlns:p14="http://schemas.microsoft.com/office/powerpoint/2010/main" val="107870923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65</a:t>
            </a:fld>
            <a:endParaRPr lang="zh-CN" altLang="en-US"/>
          </a:p>
        </p:txBody>
      </p:sp>
    </p:spTree>
    <p:extLst>
      <p:ext uri="{BB962C8B-B14F-4D97-AF65-F5344CB8AC3E}">
        <p14:creationId xmlns:p14="http://schemas.microsoft.com/office/powerpoint/2010/main" val="211536645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66</a:t>
            </a:fld>
            <a:endParaRPr lang="zh-CN" altLang="en-US"/>
          </a:p>
        </p:txBody>
      </p:sp>
    </p:spTree>
    <p:extLst>
      <p:ext uri="{BB962C8B-B14F-4D97-AF65-F5344CB8AC3E}">
        <p14:creationId xmlns:p14="http://schemas.microsoft.com/office/powerpoint/2010/main" val="199906802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DB87CD54-755A-4778-B825-C19BF641AE1A}" type="slidenum">
              <a:rPr lang="zh-CN" altLang="en-US" smtClean="0"/>
              <a:t>67</a:t>
            </a:fld>
            <a:endParaRPr lang="zh-CN" altLang="en-US"/>
          </a:p>
        </p:txBody>
      </p:sp>
    </p:spTree>
    <p:extLst>
      <p:ext uri="{BB962C8B-B14F-4D97-AF65-F5344CB8AC3E}">
        <p14:creationId xmlns:p14="http://schemas.microsoft.com/office/powerpoint/2010/main" val="15209001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68</a:t>
            </a:fld>
            <a:endParaRPr lang="zh-CN" altLang="en-US"/>
          </a:p>
        </p:txBody>
      </p:sp>
    </p:spTree>
    <p:extLst>
      <p:ext uri="{BB962C8B-B14F-4D97-AF65-F5344CB8AC3E}">
        <p14:creationId xmlns:p14="http://schemas.microsoft.com/office/powerpoint/2010/main" val="80356611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69</a:t>
            </a:fld>
            <a:endParaRPr lang="zh-CN" altLang="en-US"/>
          </a:p>
        </p:txBody>
      </p:sp>
    </p:spTree>
    <p:extLst>
      <p:ext uri="{BB962C8B-B14F-4D97-AF65-F5344CB8AC3E}">
        <p14:creationId xmlns:p14="http://schemas.microsoft.com/office/powerpoint/2010/main" val="3348227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a:t>
            </a:fld>
            <a:endParaRPr lang="zh-CN" altLang="en-US"/>
          </a:p>
        </p:txBody>
      </p:sp>
    </p:spTree>
    <p:extLst>
      <p:ext uri="{BB962C8B-B14F-4D97-AF65-F5344CB8AC3E}">
        <p14:creationId xmlns:p14="http://schemas.microsoft.com/office/powerpoint/2010/main" val="328896499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70</a:t>
            </a:fld>
            <a:endParaRPr lang="zh-CN" altLang="en-US"/>
          </a:p>
        </p:txBody>
      </p:sp>
    </p:spTree>
    <p:extLst>
      <p:ext uri="{BB962C8B-B14F-4D97-AF65-F5344CB8AC3E}">
        <p14:creationId xmlns:p14="http://schemas.microsoft.com/office/powerpoint/2010/main" val="37352766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71</a:t>
            </a:fld>
            <a:endParaRPr lang="zh-CN" altLang="en-US"/>
          </a:p>
        </p:txBody>
      </p:sp>
    </p:spTree>
    <p:extLst>
      <p:ext uri="{BB962C8B-B14F-4D97-AF65-F5344CB8AC3E}">
        <p14:creationId xmlns:p14="http://schemas.microsoft.com/office/powerpoint/2010/main" val="15833548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72</a:t>
            </a:fld>
            <a:endParaRPr lang="zh-CN" altLang="en-US"/>
          </a:p>
        </p:txBody>
      </p:sp>
    </p:spTree>
    <p:extLst>
      <p:ext uri="{BB962C8B-B14F-4D97-AF65-F5344CB8AC3E}">
        <p14:creationId xmlns:p14="http://schemas.microsoft.com/office/powerpoint/2010/main" val="289066798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73</a:t>
            </a:fld>
            <a:endParaRPr lang="zh-CN" altLang="en-US"/>
          </a:p>
        </p:txBody>
      </p:sp>
    </p:spTree>
    <p:extLst>
      <p:ext uri="{BB962C8B-B14F-4D97-AF65-F5344CB8AC3E}">
        <p14:creationId xmlns:p14="http://schemas.microsoft.com/office/powerpoint/2010/main" val="314264892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74</a:t>
            </a:fld>
            <a:endParaRPr lang="zh-CN" altLang="en-US"/>
          </a:p>
        </p:txBody>
      </p:sp>
    </p:spTree>
    <p:extLst>
      <p:ext uri="{BB962C8B-B14F-4D97-AF65-F5344CB8AC3E}">
        <p14:creationId xmlns:p14="http://schemas.microsoft.com/office/powerpoint/2010/main" val="149605420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75</a:t>
            </a:fld>
            <a:endParaRPr lang="zh-CN" altLang="en-US"/>
          </a:p>
        </p:txBody>
      </p:sp>
    </p:spTree>
    <p:extLst>
      <p:ext uri="{BB962C8B-B14F-4D97-AF65-F5344CB8AC3E}">
        <p14:creationId xmlns:p14="http://schemas.microsoft.com/office/powerpoint/2010/main" val="219797845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8</a:t>
            </a:fld>
            <a:endParaRPr lang="zh-CN" altLang="en-US"/>
          </a:p>
        </p:txBody>
      </p:sp>
    </p:spTree>
    <p:extLst>
      <p:ext uri="{BB962C8B-B14F-4D97-AF65-F5344CB8AC3E}">
        <p14:creationId xmlns:p14="http://schemas.microsoft.com/office/powerpoint/2010/main" val="38367426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B87CD54-755A-4778-B825-C19BF641AE1A}" type="slidenum">
              <a:rPr lang="zh-CN" altLang="en-US" smtClean="0"/>
              <a:t>9</a:t>
            </a:fld>
            <a:endParaRPr lang="zh-CN" altLang="en-US"/>
          </a:p>
        </p:txBody>
      </p:sp>
    </p:spTree>
    <p:extLst>
      <p:ext uri="{BB962C8B-B14F-4D97-AF65-F5344CB8AC3E}">
        <p14:creationId xmlns:p14="http://schemas.microsoft.com/office/powerpoint/2010/main" val="394593565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7"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sv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2.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3.sv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3.xml"/><Relationship Id="rId4" Type="http://schemas.openxmlformats.org/officeDocument/2006/relationships/image" Target="../media/image15.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8.svg"/><Relationship Id="rId4" Type="http://schemas.openxmlformats.org/officeDocument/2006/relationships/image" Target="../media/image7.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9.jpeg"/><Relationship Id="rId1" Type="http://schemas.openxmlformats.org/officeDocument/2006/relationships/slideMaster" Target="../slideMasters/slideMaster1.xml"/><Relationship Id="rId5" Type="http://schemas.openxmlformats.org/officeDocument/2006/relationships/image" Target="../media/image10.png"/><Relationship Id="rId4" Type="http://schemas.openxmlformats.org/officeDocument/2006/relationships/image" Target="../media/image8.svg"/></Relationships>
</file>

<file path=ppt/slideLayouts/_rels/slideLayout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
    <p:spTree>
      <p:nvGrpSpPr>
        <p:cNvPr id="1" name=""/>
        <p:cNvGrpSpPr/>
        <p:nvPr/>
      </p:nvGrpSpPr>
      <p:grpSpPr>
        <a:xfrm>
          <a:off x="0" y="0"/>
          <a:ext cx="0" cy="0"/>
          <a:chOff x="0" y="0"/>
          <a:chExt cx="0" cy="0"/>
        </a:xfrm>
      </p:grpSpPr>
      <p:sp>
        <p:nvSpPr>
          <p:cNvPr id="7" name="任意多边形: 形状 6">
            <a:extLst>
              <a:ext uri="{FF2B5EF4-FFF2-40B4-BE49-F238E27FC236}">
                <a16:creationId xmlns:a16="http://schemas.microsoft.com/office/drawing/2014/main" id="{647B4926-B85B-46F8-B77B-E1DF57D684F4}"/>
              </a:ext>
            </a:extLst>
          </p:cNvPr>
          <p:cNvSpPr/>
          <p:nvPr userDrawn="1"/>
        </p:nvSpPr>
        <p:spPr>
          <a:xfrm>
            <a:off x="6406678" y="-1199"/>
            <a:ext cx="3214461" cy="1425123"/>
          </a:xfrm>
          <a:custGeom>
            <a:avLst/>
            <a:gdLst>
              <a:gd name="connsiteX0" fmla="*/ 0 w 3214461"/>
              <a:gd name="connsiteY0" fmla="*/ 0 h 1425123"/>
              <a:gd name="connsiteX1" fmla="*/ 3214461 w 3214461"/>
              <a:gd name="connsiteY1" fmla="*/ 0 h 1425123"/>
              <a:gd name="connsiteX2" fmla="*/ 3178327 w 3214461"/>
              <a:gd name="connsiteY2" fmla="*/ 43131 h 1425123"/>
              <a:gd name="connsiteX3" fmla="*/ 1892392 w 3214461"/>
              <a:gd name="connsiteY3" fmla="*/ 1297501 h 1425123"/>
              <a:gd name="connsiteX4" fmla="*/ 1257296 w 3214461"/>
              <a:gd name="connsiteY4" fmla="*/ 1289610 h 1425123"/>
              <a:gd name="connsiteX5" fmla="*/ 2926 w 3214461"/>
              <a:gd name="connsiteY5" fmla="*/ 3675 h 1425123"/>
              <a:gd name="connsiteX6" fmla="*/ 0 w 3214461"/>
              <a:gd name="connsiteY6" fmla="*/ 0 h 142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461" h="1425123">
                <a:moveTo>
                  <a:pt x="0" y="0"/>
                </a:moveTo>
                <a:lnTo>
                  <a:pt x="3214461" y="0"/>
                </a:lnTo>
                <a:lnTo>
                  <a:pt x="3178327" y="43131"/>
                </a:lnTo>
                <a:lnTo>
                  <a:pt x="1892392" y="1297501"/>
                </a:lnTo>
                <a:cubicBezTo>
                  <a:pt x="1714836" y="1470699"/>
                  <a:pt x="1430494" y="1467166"/>
                  <a:pt x="1257296" y="1289610"/>
                </a:cubicBezTo>
                <a:lnTo>
                  <a:pt x="2926" y="3675"/>
                </a:lnTo>
                <a:lnTo>
                  <a:pt x="0" y="0"/>
                </a:lnTo>
                <a:close/>
              </a:path>
            </a:pathLst>
          </a:custGeom>
          <a:gradFill>
            <a:gsLst>
              <a:gs pos="0">
                <a:schemeClr val="accent1"/>
              </a:gs>
              <a:gs pos="84000">
                <a:schemeClr val="accent3"/>
              </a:gs>
            </a:gsLst>
            <a:lin ang="5400000" scaled="1"/>
          </a:gra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2" name="任意多边形: 形状 11">
            <a:extLst>
              <a:ext uri="{FF2B5EF4-FFF2-40B4-BE49-F238E27FC236}">
                <a16:creationId xmlns:a16="http://schemas.microsoft.com/office/drawing/2014/main" id="{7E6B1DC6-246B-48FB-9A71-0BA70E5959A4}"/>
              </a:ext>
            </a:extLst>
          </p:cNvPr>
          <p:cNvSpPr/>
          <p:nvPr/>
        </p:nvSpPr>
        <p:spPr>
          <a:xfrm>
            <a:off x="3453254" y="2944843"/>
            <a:ext cx="8738746" cy="3913157"/>
          </a:xfrm>
          <a:custGeom>
            <a:avLst/>
            <a:gdLst>
              <a:gd name="connsiteX0" fmla="*/ 4315702 w 8538468"/>
              <a:gd name="connsiteY0" fmla="*/ 28 h 3821860"/>
              <a:gd name="connsiteX1" fmla="*/ 5137628 w 8538468"/>
              <a:gd name="connsiteY1" fmla="*/ 347232 h 3821860"/>
              <a:gd name="connsiteX2" fmla="*/ 8411732 w 8538468"/>
              <a:gd name="connsiteY2" fmla="*/ 3667433 h 3821860"/>
              <a:gd name="connsiteX3" fmla="*/ 8491138 w 8538468"/>
              <a:gd name="connsiteY3" fmla="*/ 3756529 h 3821860"/>
              <a:gd name="connsiteX4" fmla="*/ 8538468 w 8538468"/>
              <a:gd name="connsiteY4" fmla="*/ 3821860 h 3821860"/>
              <a:gd name="connsiteX5" fmla="*/ 0 w 8538468"/>
              <a:gd name="connsiteY5" fmla="*/ 3821860 h 3821860"/>
              <a:gd name="connsiteX6" fmla="*/ 18143 w 8538468"/>
              <a:gd name="connsiteY6" fmla="*/ 3791642 h 3821860"/>
              <a:gd name="connsiteX7" fmla="*/ 168802 w 8538468"/>
              <a:gd name="connsiteY7" fmla="*/ 3609811 h 3821860"/>
              <a:gd name="connsiteX8" fmla="*/ 3489003 w 8538468"/>
              <a:gd name="connsiteY8" fmla="*/ 335707 h 3821860"/>
              <a:gd name="connsiteX9" fmla="*/ 4315702 w 8538468"/>
              <a:gd name="connsiteY9" fmla="*/ 28 h 38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38468" h="3821860">
                <a:moveTo>
                  <a:pt x="4315702" y="28"/>
                </a:moveTo>
                <a:cubicBezTo>
                  <a:pt x="4614045" y="2113"/>
                  <a:pt x="4911592" y="118013"/>
                  <a:pt x="5137628" y="347232"/>
                </a:cubicBezTo>
                <a:lnTo>
                  <a:pt x="8411732" y="3667433"/>
                </a:lnTo>
                <a:cubicBezTo>
                  <a:pt x="8439987" y="3696085"/>
                  <a:pt x="8466455" y="3725830"/>
                  <a:pt x="8491138" y="3756529"/>
                </a:cubicBezTo>
                <a:lnTo>
                  <a:pt x="8538468" y="3821860"/>
                </a:lnTo>
                <a:lnTo>
                  <a:pt x="0" y="3821860"/>
                </a:lnTo>
                <a:lnTo>
                  <a:pt x="18143" y="3791642"/>
                </a:lnTo>
                <a:cubicBezTo>
                  <a:pt x="61275" y="3727298"/>
                  <a:pt x="111497" y="3666320"/>
                  <a:pt x="168802" y="3609811"/>
                </a:cubicBezTo>
                <a:lnTo>
                  <a:pt x="3489003" y="335707"/>
                </a:lnTo>
                <a:cubicBezTo>
                  <a:pt x="3718222" y="109670"/>
                  <a:pt x="4017360" y="-2058"/>
                  <a:pt x="4315702" y="28"/>
                </a:cubicBezTo>
                <a:close/>
              </a:path>
            </a:pathLst>
          </a:custGeom>
          <a:solidFill>
            <a:schemeClr val="accent6">
              <a:lumMod val="60000"/>
              <a:lumOff val="40000"/>
            </a:schemeClr>
          </a:solidFill>
          <a:ln>
            <a:noFill/>
          </a:ln>
          <a:effectLst>
            <a:outerShdw blurRad="254000" dist="38100" dir="16200000" sx="101000" sy="101000" rotWithShape="0">
              <a:schemeClr val="accent6">
                <a:lumMod val="60000"/>
                <a:lumOff val="40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dirty="0"/>
          </a:p>
        </p:txBody>
      </p:sp>
      <p:sp>
        <p:nvSpPr>
          <p:cNvPr id="9" name="矩形: 圆角 8">
            <a:extLst>
              <a:ext uri="{FF2B5EF4-FFF2-40B4-BE49-F238E27FC236}">
                <a16:creationId xmlns:a16="http://schemas.microsoft.com/office/drawing/2014/main" id="{9A1E9109-151A-4A4C-813F-0DB620B47161}"/>
              </a:ext>
            </a:extLst>
          </p:cNvPr>
          <p:cNvSpPr/>
          <p:nvPr userDrawn="1"/>
        </p:nvSpPr>
        <p:spPr>
          <a:xfrm rot="2742714">
            <a:off x="8749306" y="651482"/>
            <a:ext cx="2694636" cy="2694636"/>
          </a:xfrm>
          <a:prstGeom prst="roundRect">
            <a:avLst/>
          </a:prstGeom>
          <a:gradFill>
            <a:gsLst>
              <a:gs pos="0">
                <a:schemeClr val="accent1"/>
              </a:gs>
              <a:gs pos="100000">
                <a:schemeClr val="accent1"/>
              </a:gs>
              <a:gs pos="53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800" dirty="0"/>
          </a:p>
        </p:txBody>
      </p:sp>
      <p:sp>
        <p:nvSpPr>
          <p:cNvPr id="19" name="图片占位符 18">
            <a:extLst>
              <a:ext uri="{FF2B5EF4-FFF2-40B4-BE49-F238E27FC236}">
                <a16:creationId xmlns:a16="http://schemas.microsoft.com/office/drawing/2014/main" id="{27A805DA-4753-41E8-BCC1-1152451DFA42}"/>
              </a:ext>
            </a:extLst>
          </p:cNvPr>
          <p:cNvSpPr>
            <a:spLocks noGrp="1"/>
          </p:cNvSpPr>
          <p:nvPr>
            <p:ph type="pic" sz="quarter" idx="10" hasCustomPrompt="1"/>
          </p:nvPr>
        </p:nvSpPr>
        <p:spPr>
          <a:xfrm>
            <a:off x="8509577" y="423520"/>
            <a:ext cx="3174943" cy="3174943"/>
          </a:xfrm>
          <a:custGeom>
            <a:avLst/>
            <a:gdLst>
              <a:gd name="connsiteX0" fmla="*/ 1607197 w 3174943"/>
              <a:gd name="connsiteY0" fmla="*/ 33 h 3174943"/>
              <a:gd name="connsiteX1" fmla="*/ 1898893 w 3174943"/>
              <a:gd name="connsiteY1" fmla="*/ 125126 h 3174943"/>
              <a:gd name="connsiteX2" fmla="*/ 3057105 w 3174943"/>
              <a:gd name="connsiteY2" fmla="*/ 1312483 h 3174943"/>
              <a:gd name="connsiteX3" fmla="*/ 3049818 w 3174943"/>
              <a:gd name="connsiteY3" fmla="*/ 1898893 h 3174943"/>
              <a:gd name="connsiteX4" fmla="*/ 1862461 w 3174943"/>
              <a:gd name="connsiteY4" fmla="*/ 3057105 h 3174943"/>
              <a:gd name="connsiteX5" fmla="*/ 1276052 w 3174943"/>
              <a:gd name="connsiteY5" fmla="*/ 3049818 h 3174943"/>
              <a:gd name="connsiteX6" fmla="*/ 117839 w 3174943"/>
              <a:gd name="connsiteY6" fmla="*/ 1862461 h 3174943"/>
              <a:gd name="connsiteX7" fmla="*/ 125126 w 3174943"/>
              <a:gd name="connsiteY7" fmla="*/ 1276052 h 3174943"/>
              <a:gd name="connsiteX8" fmla="*/ 1312483 w 3174943"/>
              <a:gd name="connsiteY8" fmla="*/ 117840 h 3174943"/>
              <a:gd name="connsiteX9" fmla="*/ 1607197 w 3174943"/>
              <a:gd name="connsiteY9" fmla="*/ 33 h 317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4943" h="3174943">
                <a:moveTo>
                  <a:pt x="1607197" y="33"/>
                </a:moveTo>
                <a:cubicBezTo>
                  <a:pt x="1713316" y="1352"/>
                  <a:pt x="1818932" y="43154"/>
                  <a:pt x="1898893" y="125126"/>
                </a:cubicBezTo>
                <a:lnTo>
                  <a:pt x="3057105" y="1312483"/>
                </a:lnTo>
                <a:cubicBezTo>
                  <a:pt x="3217025" y="1476428"/>
                  <a:pt x="3213763" y="1738972"/>
                  <a:pt x="3049818" y="1898893"/>
                </a:cubicBezTo>
                <a:lnTo>
                  <a:pt x="1862461" y="3057105"/>
                </a:lnTo>
                <a:cubicBezTo>
                  <a:pt x="1698516" y="3217025"/>
                  <a:pt x="1435972" y="3213763"/>
                  <a:pt x="1276052" y="3049818"/>
                </a:cubicBezTo>
                <a:lnTo>
                  <a:pt x="117839" y="1862461"/>
                </a:lnTo>
                <a:cubicBezTo>
                  <a:pt x="-42081" y="1698516"/>
                  <a:pt x="-38819" y="1435972"/>
                  <a:pt x="125126" y="1276052"/>
                </a:cubicBezTo>
                <a:lnTo>
                  <a:pt x="1312483" y="117840"/>
                </a:lnTo>
                <a:cubicBezTo>
                  <a:pt x="1394456" y="37879"/>
                  <a:pt x="1501078" y="-1285"/>
                  <a:pt x="1607197" y="33"/>
                </a:cubicBezTo>
                <a:close/>
              </a:path>
            </a:pathLst>
          </a:custGeom>
        </p:spPr>
        <p:txBody>
          <a:bodyPr wrap="square">
            <a:noAutofit/>
          </a:bodyPr>
          <a:lstStyle>
            <a:lvl1pPr marL="0" indent="0" algn="l">
              <a:buNone/>
              <a:defRPr sz="1800"/>
            </a:lvl1pPr>
          </a:lstStyle>
          <a:p>
            <a:r>
              <a:rPr lang="zh-CN" altLang="en-US" dirty="0"/>
              <a:t>单击中间图标添加图片</a:t>
            </a:r>
          </a:p>
        </p:txBody>
      </p:sp>
      <p:sp>
        <p:nvSpPr>
          <p:cNvPr id="6" name="任意多边形: 形状 5">
            <a:extLst>
              <a:ext uri="{FF2B5EF4-FFF2-40B4-BE49-F238E27FC236}">
                <a16:creationId xmlns:a16="http://schemas.microsoft.com/office/drawing/2014/main" id="{DDE161B4-11FB-45AD-828B-29C749357BAC}"/>
              </a:ext>
            </a:extLst>
          </p:cNvPr>
          <p:cNvSpPr/>
          <p:nvPr userDrawn="1"/>
        </p:nvSpPr>
        <p:spPr>
          <a:xfrm>
            <a:off x="10523531" y="2575493"/>
            <a:ext cx="1679081" cy="3436686"/>
          </a:xfrm>
          <a:custGeom>
            <a:avLst/>
            <a:gdLst>
              <a:gd name="connsiteX0" fmla="*/ 1719269 w 1719269"/>
              <a:gd name="connsiteY0" fmla="*/ 0 h 3436686"/>
              <a:gd name="connsiteX1" fmla="*/ 1719269 w 1719269"/>
              <a:gd name="connsiteY1" fmla="*/ 3434906 h 3436686"/>
              <a:gd name="connsiteX2" fmla="*/ 1697905 w 1719269"/>
              <a:gd name="connsiteY2" fmla="*/ 3436686 h 3436686"/>
              <a:gd name="connsiteX3" fmla="*/ 1381992 w 1719269"/>
              <a:gd name="connsiteY3" fmla="*/ 3301208 h 3436686"/>
              <a:gd name="connsiteX4" fmla="*/ 127622 w 1719269"/>
              <a:gd name="connsiteY4" fmla="*/ 2015273 h 3436686"/>
              <a:gd name="connsiteX5" fmla="*/ 135513 w 1719269"/>
              <a:gd name="connsiteY5" fmla="*/ 1380177 h 3436686"/>
              <a:gd name="connsiteX6" fmla="*/ 1421448 w 1719269"/>
              <a:gd name="connsiteY6" fmla="*/ 125807 h 3436686"/>
              <a:gd name="connsiteX7" fmla="*/ 1654757 w 1719269"/>
              <a:gd name="connsiteY7" fmla="*/ 5375 h 3436686"/>
              <a:gd name="connsiteX8" fmla="*/ 1719269 w 1719269"/>
              <a:gd name="connsiteY8" fmla="*/ 0 h 343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9269" h="3436686">
                <a:moveTo>
                  <a:pt x="1719269" y="0"/>
                </a:moveTo>
                <a:lnTo>
                  <a:pt x="1719269" y="3434906"/>
                </a:lnTo>
                <a:lnTo>
                  <a:pt x="1697905" y="3436686"/>
                </a:lnTo>
                <a:cubicBezTo>
                  <a:pt x="1582975" y="3435258"/>
                  <a:pt x="1468591" y="3389986"/>
                  <a:pt x="1381992" y="3301208"/>
                </a:cubicBezTo>
                <a:lnTo>
                  <a:pt x="127622" y="2015273"/>
                </a:lnTo>
                <a:cubicBezTo>
                  <a:pt x="-45576" y="1837717"/>
                  <a:pt x="-42043" y="1553375"/>
                  <a:pt x="135513" y="1380177"/>
                </a:cubicBezTo>
                <a:lnTo>
                  <a:pt x="1421448" y="125807"/>
                </a:lnTo>
                <a:cubicBezTo>
                  <a:pt x="1488031" y="60858"/>
                  <a:pt x="1569632" y="20762"/>
                  <a:pt x="1654757" y="5375"/>
                </a:cubicBezTo>
                <a:lnTo>
                  <a:pt x="1719269" y="0"/>
                </a:lnTo>
                <a:close/>
              </a:path>
            </a:pathLst>
          </a:custGeom>
          <a:gradFill>
            <a:gsLst>
              <a:gs pos="0">
                <a:schemeClr val="accent1"/>
              </a:gs>
              <a:gs pos="84000">
                <a:schemeClr val="accent3"/>
              </a:gs>
            </a:gsLst>
            <a:lin ang="5400000" scaled="1"/>
          </a:gra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3" name="任意多边形: 形状 12">
            <a:extLst>
              <a:ext uri="{FF2B5EF4-FFF2-40B4-BE49-F238E27FC236}">
                <a16:creationId xmlns:a16="http://schemas.microsoft.com/office/drawing/2014/main" id="{A0A8D378-E1A7-4272-BBAF-8A68DCD7BAE1}"/>
              </a:ext>
            </a:extLst>
          </p:cNvPr>
          <p:cNvSpPr/>
          <p:nvPr/>
        </p:nvSpPr>
        <p:spPr>
          <a:xfrm>
            <a:off x="3563630" y="3043696"/>
            <a:ext cx="8517994" cy="3814304"/>
          </a:xfrm>
          <a:custGeom>
            <a:avLst/>
            <a:gdLst>
              <a:gd name="connsiteX0" fmla="*/ 4315702 w 8538468"/>
              <a:gd name="connsiteY0" fmla="*/ 28 h 3821860"/>
              <a:gd name="connsiteX1" fmla="*/ 5137628 w 8538468"/>
              <a:gd name="connsiteY1" fmla="*/ 347232 h 3821860"/>
              <a:gd name="connsiteX2" fmla="*/ 8411732 w 8538468"/>
              <a:gd name="connsiteY2" fmla="*/ 3667433 h 3821860"/>
              <a:gd name="connsiteX3" fmla="*/ 8491138 w 8538468"/>
              <a:gd name="connsiteY3" fmla="*/ 3756529 h 3821860"/>
              <a:gd name="connsiteX4" fmla="*/ 8538468 w 8538468"/>
              <a:gd name="connsiteY4" fmla="*/ 3821860 h 3821860"/>
              <a:gd name="connsiteX5" fmla="*/ 0 w 8538468"/>
              <a:gd name="connsiteY5" fmla="*/ 3821860 h 3821860"/>
              <a:gd name="connsiteX6" fmla="*/ 18143 w 8538468"/>
              <a:gd name="connsiteY6" fmla="*/ 3791642 h 3821860"/>
              <a:gd name="connsiteX7" fmla="*/ 168802 w 8538468"/>
              <a:gd name="connsiteY7" fmla="*/ 3609811 h 3821860"/>
              <a:gd name="connsiteX8" fmla="*/ 3489003 w 8538468"/>
              <a:gd name="connsiteY8" fmla="*/ 335707 h 3821860"/>
              <a:gd name="connsiteX9" fmla="*/ 4315702 w 8538468"/>
              <a:gd name="connsiteY9" fmla="*/ 28 h 38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38468" h="3821860">
                <a:moveTo>
                  <a:pt x="4315702" y="28"/>
                </a:moveTo>
                <a:cubicBezTo>
                  <a:pt x="4614045" y="2113"/>
                  <a:pt x="4911592" y="118013"/>
                  <a:pt x="5137628" y="347232"/>
                </a:cubicBezTo>
                <a:lnTo>
                  <a:pt x="8411732" y="3667433"/>
                </a:lnTo>
                <a:cubicBezTo>
                  <a:pt x="8439987" y="3696085"/>
                  <a:pt x="8466455" y="3725830"/>
                  <a:pt x="8491138" y="3756529"/>
                </a:cubicBezTo>
                <a:lnTo>
                  <a:pt x="8538468" y="3821860"/>
                </a:lnTo>
                <a:lnTo>
                  <a:pt x="0" y="3821860"/>
                </a:lnTo>
                <a:lnTo>
                  <a:pt x="18143" y="3791642"/>
                </a:lnTo>
                <a:cubicBezTo>
                  <a:pt x="61275" y="3727298"/>
                  <a:pt x="111497" y="3666320"/>
                  <a:pt x="168802" y="3609811"/>
                </a:cubicBezTo>
                <a:lnTo>
                  <a:pt x="3489003" y="335707"/>
                </a:lnTo>
                <a:cubicBezTo>
                  <a:pt x="3718222" y="109670"/>
                  <a:pt x="4017360" y="-2058"/>
                  <a:pt x="4315702" y="2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p>
        </p:txBody>
      </p:sp>
      <p:grpSp>
        <p:nvGrpSpPr>
          <p:cNvPr id="20" name="组合 19">
            <a:extLst>
              <a:ext uri="{FF2B5EF4-FFF2-40B4-BE49-F238E27FC236}">
                <a16:creationId xmlns:a16="http://schemas.microsoft.com/office/drawing/2014/main" id="{C294D1C5-BE52-4847-9757-FDB9CD5231AD}"/>
              </a:ext>
            </a:extLst>
          </p:cNvPr>
          <p:cNvGrpSpPr/>
          <p:nvPr userDrawn="1"/>
        </p:nvGrpSpPr>
        <p:grpSpPr>
          <a:xfrm>
            <a:off x="-1137920" y="1041191"/>
            <a:ext cx="5846898" cy="4938178"/>
            <a:chOff x="1698826" y="3859773"/>
            <a:chExt cx="1560748" cy="1318178"/>
          </a:xfrm>
          <a:solidFill>
            <a:schemeClr val="bg1">
              <a:lumMod val="95000"/>
              <a:alpha val="30000"/>
            </a:schemeClr>
          </a:solidFill>
        </p:grpSpPr>
        <p:sp>
          <p:nvSpPr>
            <p:cNvPr id="21" name="ïšlîḑe">
              <a:extLst>
                <a:ext uri="{FF2B5EF4-FFF2-40B4-BE49-F238E27FC236}">
                  <a16:creationId xmlns:a16="http://schemas.microsoft.com/office/drawing/2014/main" id="{ABF2CB86-B8C6-44C3-88E9-731FD4E241E5}"/>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p>
          </p:txBody>
        </p:sp>
        <p:sp>
          <p:nvSpPr>
            <p:cNvPr id="22" name="îṧḷîďe">
              <a:extLst>
                <a:ext uri="{FF2B5EF4-FFF2-40B4-BE49-F238E27FC236}">
                  <a16:creationId xmlns:a16="http://schemas.microsoft.com/office/drawing/2014/main" id="{B1039A80-43DF-4D8B-9686-317A1E87948D}"/>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7" name="图片占位符 16">
            <a:extLst>
              <a:ext uri="{FF2B5EF4-FFF2-40B4-BE49-F238E27FC236}">
                <a16:creationId xmlns:a16="http://schemas.microsoft.com/office/drawing/2014/main" id="{27AD9C79-6420-4BC2-93C2-7B5F3EE66942}"/>
              </a:ext>
            </a:extLst>
          </p:cNvPr>
          <p:cNvSpPr>
            <a:spLocks noGrp="1"/>
          </p:cNvSpPr>
          <p:nvPr>
            <p:ph type="pic" sz="quarter" idx="12" hasCustomPrompt="1"/>
          </p:nvPr>
        </p:nvSpPr>
        <p:spPr>
          <a:xfrm>
            <a:off x="10602549" y="2694637"/>
            <a:ext cx="1601026" cy="3174364"/>
          </a:xfrm>
          <a:custGeom>
            <a:avLst/>
            <a:gdLst>
              <a:gd name="connsiteX0" fmla="*/ 1601026 w 1601026"/>
              <a:gd name="connsiteY0" fmla="*/ 0 h 3174364"/>
              <a:gd name="connsiteX1" fmla="*/ 1601026 w 1601026"/>
              <a:gd name="connsiteY1" fmla="*/ 3171591 h 3174364"/>
              <a:gd name="connsiteX2" fmla="*/ 1567747 w 1601026"/>
              <a:gd name="connsiteY2" fmla="*/ 3174364 h 3174364"/>
              <a:gd name="connsiteX3" fmla="*/ 1276052 w 1601026"/>
              <a:gd name="connsiteY3" fmla="*/ 3049271 h 3174364"/>
              <a:gd name="connsiteX4" fmla="*/ 117839 w 1601026"/>
              <a:gd name="connsiteY4" fmla="*/ 1861914 h 3174364"/>
              <a:gd name="connsiteX5" fmla="*/ 125126 w 1601026"/>
              <a:gd name="connsiteY5" fmla="*/ 1275505 h 3174364"/>
              <a:gd name="connsiteX6" fmla="*/ 1312483 w 1601026"/>
              <a:gd name="connsiteY6" fmla="*/ 117293 h 3174364"/>
              <a:gd name="connsiteX7" fmla="*/ 1527907 w 1601026"/>
              <a:gd name="connsiteY7" fmla="*/ 6093 h 3174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1026" h="3174364">
                <a:moveTo>
                  <a:pt x="1601026" y="0"/>
                </a:moveTo>
                <a:lnTo>
                  <a:pt x="1601026" y="3171591"/>
                </a:lnTo>
                <a:lnTo>
                  <a:pt x="1567747" y="3174364"/>
                </a:lnTo>
                <a:cubicBezTo>
                  <a:pt x="1461628" y="3173045"/>
                  <a:pt x="1356012" y="3131244"/>
                  <a:pt x="1276052" y="3049271"/>
                </a:cubicBezTo>
                <a:lnTo>
                  <a:pt x="117839" y="1861914"/>
                </a:lnTo>
                <a:cubicBezTo>
                  <a:pt x="-42081" y="1697969"/>
                  <a:pt x="-38819" y="1435425"/>
                  <a:pt x="125126" y="1275505"/>
                </a:cubicBezTo>
                <a:lnTo>
                  <a:pt x="1312483" y="117293"/>
                </a:lnTo>
                <a:cubicBezTo>
                  <a:pt x="1373963" y="57322"/>
                  <a:pt x="1449308" y="20300"/>
                  <a:pt x="1527907" y="6093"/>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zh-CN" altLang="en-US" dirty="0"/>
          </a:p>
        </p:txBody>
      </p:sp>
      <p:grpSp>
        <p:nvGrpSpPr>
          <p:cNvPr id="14" name="组合 13">
            <a:extLst>
              <a:ext uri="{FF2B5EF4-FFF2-40B4-BE49-F238E27FC236}">
                <a16:creationId xmlns:a16="http://schemas.microsoft.com/office/drawing/2014/main" id="{6BB0A37A-C2E6-40C9-8134-60F449B58170}"/>
              </a:ext>
            </a:extLst>
          </p:cNvPr>
          <p:cNvGrpSpPr/>
          <p:nvPr userDrawn="1"/>
        </p:nvGrpSpPr>
        <p:grpSpPr>
          <a:xfrm>
            <a:off x="7415686" y="83389"/>
            <a:ext cx="1139984" cy="852680"/>
            <a:chOff x="5499167" y="722835"/>
            <a:chExt cx="1815022" cy="1357592"/>
          </a:xfrm>
        </p:grpSpPr>
        <p:pic>
          <p:nvPicPr>
            <p:cNvPr id="15" name="图片 14">
              <a:extLst>
                <a:ext uri="{FF2B5EF4-FFF2-40B4-BE49-F238E27FC236}">
                  <a16:creationId xmlns:a16="http://schemas.microsoft.com/office/drawing/2014/main" id="{DC8DBF62-2D79-4D68-B9CB-AB0D2C79DDC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67177" y="722835"/>
              <a:ext cx="930570" cy="761626"/>
            </a:xfrm>
            <a:prstGeom prst="rect">
              <a:avLst/>
            </a:prstGeom>
            <a:noFill/>
            <a:ln>
              <a:noFill/>
            </a:ln>
          </p:spPr>
        </p:pic>
        <p:pic>
          <p:nvPicPr>
            <p:cNvPr id="16" name="图形 15">
              <a:extLst>
                <a:ext uri="{FF2B5EF4-FFF2-40B4-BE49-F238E27FC236}">
                  <a16:creationId xmlns:a16="http://schemas.microsoft.com/office/drawing/2014/main" id="{C97906F1-ACE5-4105-A62E-30EBD61A1122}"/>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5499167" y="1484461"/>
              <a:ext cx="1815022" cy="595966"/>
            </a:xfrm>
            <a:prstGeom prst="rect">
              <a:avLst/>
            </a:prstGeom>
          </p:spPr>
        </p:pic>
      </p:grpSp>
      <p:pic>
        <p:nvPicPr>
          <p:cNvPr id="28" name="图片 27">
            <a:extLst>
              <a:ext uri="{FF2B5EF4-FFF2-40B4-BE49-F238E27FC236}">
                <a16:creationId xmlns:a16="http://schemas.microsoft.com/office/drawing/2014/main" id="{5DA8D09C-E32B-47E0-A543-41777858DB09}"/>
              </a:ext>
            </a:extLst>
          </p:cNvPr>
          <p:cNvPicPr>
            <a:picLocks noChangeAspect="1"/>
          </p:cNvPicPr>
          <p:nvPr userDrawn="1"/>
        </p:nvPicPr>
        <p:blipFill>
          <a:blip r:embed="rId5"/>
          <a:stretch>
            <a:fillRect/>
          </a:stretch>
        </p:blipFill>
        <p:spPr>
          <a:xfrm>
            <a:off x="3685522" y="3175697"/>
            <a:ext cx="8224217" cy="3682303"/>
          </a:xfrm>
          <a:prstGeom prst="rect">
            <a:avLst/>
          </a:prstGeom>
        </p:spPr>
      </p:pic>
      <p:pic>
        <p:nvPicPr>
          <p:cNvPr id="29" name="图片 28">
            <a:extLst>
              <a:ext uri="{FF2B5EF4-FFF2-40B4-BE49-F238E27FC236}">
                <a16:creationId xmlns:a16="http://schemas.microsoft.com/office/drawing/2014/main" id="{F72722E2-453A-41A0-B93D-DF6CEE5DCBB1}"/>
              </a:ext>
            </a:extLst>
          </p:cNvPr>
          <p:cNvPicPr>
            <a:picLocks noChangeAspect="1"/>
          </p:cNvPicPr>
          <p:nvPr userDrawn="1"/>
        </p:nvPicPr>
        <p:blipFill rotWithShape="1">
          <a:blip r:embed="rId6">
            <a:extLst>
              <a:ext uri="{BEBA8EAE-BF5A-486C-A8C5-ECC9F3942E4B}">
                <a14:imgProps xmlns:a14="http://schemas.microsoft.com/office/drawing/2010/main">
                  <a14:imgLayer r:embed="rId7">
                    <a14:imgEffect>
                      <a14:backgroundRemoval t="50321" b="88062" l="21392" r="84129">
                        <a14:foregroundMark x1="24324" y1="64185" x2="25417" y2="74840"/>
                        <a14:foregroundMark x1="25417" y1="74840" x2="29960" y2="79204"/>
                        <a14:foregroundMark x1="22657" y1="67137" x2="21449" y2="83569"/>
                        <a14:foregroundMark x1="69810" y1="77279" x2="77113" y2="78306"/>
                        <a14:foregroundMark x1="77113" y1="78306" x2="84129" y2="85623"/>
                        <a14:foregroundMark x1="62795" y1="86521" x2="58367" y2="88062"/>
                        <a14:foregroundMark x1="58367" y1="88062" x2="78896" y2="91014"/>
                        <a14:foregroundMark x1="78896" y1="91014" x2="71995" y2="85751"/>
                        <a14:foregroundMark x1="71995" y1="85751" x2="64750" y2="87805"/>
                        <a14:foregroundMark x1="46233" y1="86778" x2="24727" y2="88062"/>
                        <a14:backgroundMark x1="56872" y1="55327" x2="56929" y2="55327"/>
                        <a14:backgroundMark x1="64117" y1="53915" x2="64117" y2="53915"/>
                        <a14:backgroundMark x1="61702" y1="55969" x2="61587" y2="55969"/>
                        <a14:backgroundMark x1="74871" y1="53017" x2="74871" y2="53017"/>
                        <a14:backgroundMark x1="74468" y1="52888" x2="74641" y2="52888"/>
                        <a14:backgroundMark x1="76193" y1="55199" x2="76193" y2="55199"/>
                        <a14:backgroundMark x1="76538" y1="55584" x2="76596" y2="55712"/>
                        <a14:backgroundMark x1="79528" y1="63158" x2="79528" y2="63158"/>
                        <a14:backgroundMark x1="79528" y1="62644" x2="79758" y2="62901"/>
                        <a14:backgroundMark x1="81311" y1="67266" x2="81426" y2="68421"/>
                      </a14:backgroundRemoval>
                    </a14:imgEffect>
                  </a14:imgLayer>
                </a14:imgProps>
              </a:ext>
            </a:extLst>
          </a:blip>
          <a:srcRect l="18375" t="45962" r="15138" b="8893"/>
          <a:stretch/>
        </p:blipFill>
        <p:spPr>
          <a:xfrm>
            <a:off x="4213169" y="4482525"/>
            <a:ext cx="7242876" cy="2203112"/>
          </a:xfrm>
          <a:prstGeom prst="rect">
            <a:avLst/>
          </a:prstGeom>
        </p:spPr>
      </p:pic>
    </p:spTree>
    <p:extLst>
      <p:ext uri="{BB962C8B-B14F-4D97-AF65-F5344CB8AC3E}">
        <p14:creationId xmlns:p14="http://schemas.microsoft.com/office/powerpoint/2010/main" val="21718836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结束页">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36750EC8-32E4-43AB-881F-928E2147AFCA}"/>
              </a:ext>
            </a:extLst>
          </p:cNvPr>
          <p:cNvGrpSpPr/>
          <p:nvPr userDrawn="1"/>
        </p:nvGrpSpPr>
        <p:grpSpPr>
          <a:xfrm>
            <a:off x="7724799" y="1373535"/>
            <a:ext cx="5846898" cy="4938178"/>
            <a:chOff x="1698826" y="3859773"/>
            <a:chExt cx="1560748" cy="1318178"/>
          </a:xfrm>
          <a:solidFill>
            <a:schemeClr val="bg1">
              <a:lumMod val="95000"/>
              <a:alpha val="30000"/>
            </a:schemeClr>
          </a:solidFill>
        </p:grpSpPr>
        <p:sp>
          <p:nvSpPr>
            <p:cNvPr id="3" name="ïšlîḑe">
              <a:extLst>
                <a:ext uri="{FF2B5EF4-FFF2-40B4-BE49-F238E27FC236}">
                  <a16:creationId xmlns:a16="http://schemas.microsoft.com/office/drawing/2014/main" id="{C9FD875D-A687-4802-A919-28A017AD8058}"/>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 name="îṧḷîďe">
              <a:extLst>
                <a:ext uri="{FF2B5EF4-FFF2-40B4-BE49-F238E27FC236}">
                  <a16:creationId xmlns:a16="http://schemas.microsoft.com/office/drawing/2014/main" id="{5EDF620C-7539-41CA-9653-D94D911F4369}"/>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 name="任意多边形: 形状 7">
            <a:extLst>
              <a:ext uri="{FF2B5EF4-FFF2-40B4-BE49-F238E27FC236}">
                <a16:creationId xmlns:a16="http://schemas.microsoft.com/office/drawing/2014/main" id="{200696DA-29B3-4757-89E7-4353588F8B2B}"/>
              </a:ext>
            </a:extLst>
          </p:cNvPr>
          <p:cNvSpPr/>
          <p:nvPr userDrawn="1"/>
        </p:nvSpPr>
        <p:spPr>
          <a:xfrm rot="10800000">
            <a:off x="-1" y="878840"/>
            <a:ext cx="1679081" cy="3418036"/>
          </a:xfrm>
          <a:custGeom>
            <a:avLst/>
            <a:gdLst>
              <a:gd name="connsiteX0" fmla="*/ 1719269 w 1719269"/>
              <a:gd name="connsiteY0" fmla="*/ 0 h 3436686"/>
              <a:gd name="connsiteX1" fmla="*/ 1719269 w 1719269"/>
              <a:gd name="connsiteY1" fmla="*/ 3434906 h 3436686"/>
              <a:gd name="connsiteX2" fmla="*/ 1697905 w 1719269"/>
              <a:gd name="connsiteY2" fmla="*/ 3436686 h 3436686"/>
              <a:gd name="connsiteX3" fmla="*/ 1381992 w 1719269"/>
              <a:gd name="connsiteY3" fmla="*/ 3301208 h 3436686"/>
              <a:gd name="connsiteX4" fmla="*/ 127622 w 1719269"/>
              <a:gd name="connsiteY4" fmla="*/ 2015273 h 3436686"/>
              <a:gd name="connsiteX5" fmla="*/ 135513 w 1719269"/>
              <a:gd name="connsiteY5" fmla="*/ 1380177 h 3436686"/>
              <a:gd name="connsiteX6" fmla="*/ 1421448 w 1719269"/>
              <a:gd name="connsiteY6" fmla="*/ 125807 h 3436686"/>
              <a:gd name="connsiteX7" fmla="*/ 1654757 w 1719269"/>
              <a:gd name="connsiteY7" fmla="*/ 5375 h 3436686"/>
              <a:gd name="connsiteX8" fmla="*/ 1719269 w 1719269"/>
              <a:gd name="connsiteY8" fmla="*/ 0 h 343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9269" h="3436686">
                <a:moveTo>
                  <a:pt x="1719269" y="0"/>
                </a:moveTo>
                <a:lnTo>
                  <a:pt x="1719269" y="3434906"/>
                </a:lnTo>
                <a:lnTo>
                  <a:pt x="1697905" y="3436686"/>
                </a:lnTo>
                <a:cubicBezTo>
                  <a:pt x="1582975" y="3435258"/>
                  <a:pt x="1468591" y="3389986"/>
                  <a:pt x="1381992" y="3301208"/>
                </a:cubicBezTo>
                <a:lnTo>
                  <a:pt x="127622" y="2015273"/>
                </a:lnTo>
                <a:cubicBezTo>
                  <a:pt x="-45576" y="1837717"/>
                  <a:pt x="-42043" y="1553375"/>
                  <a:pt x="135513" y="1380177"/>
                </a:cubicBezTo>
                <a:lnTo>
                  <a:pt x="1421448" y="125807"/>
                </a:lnTo>
                <a:cubicBezTo>
                  <a:pt x="1488031" y="60858"/>
                  <a:pt x="1569632" y="20762"/>
                  <a:pt x="1654757" y="5375"/>
                </a:cubicBezTo>
                <a:lnTo>
                  <a:pt x="1719269" y="0"/>
                </a:lnTo>
                <a:close/>
              </a:path>
            </a:pathLst>
          </a:custGeom>
          <a:gradFill>
            <a:gsLst>
              <a:gs pos="0">
                <a:schemeClr val="accent1"/>
              </a:gs>
              <a:gs pos="84000">
                <a:schemeClr val="accent3"/>
              </a:gs>
            </a:gsLst>
            <a:lin ang="5400000" scaled="1"/>
          </a:gra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0" name="矩形: 圆角 9">
            <a:extLst>
              <a:ext uri="{FF2B5EF4-FFF2-40B4-BE49-F238E27FC236}">
                <a16:creationId xmlns:a16="http://schemas.microsoft.com/office/drawing/2014/main" id="{6031E0F7-5A91-4F9D-A731-CC57E1AAFABC}"/>
              </a:ext>
            </a:extLst>
          </p:cNvPr>
          <p:cNvSpPr/>
          <p:nvPr/>
        </p:nvSpPr>
        <p:spPr>
          <a:xfrm rot="2742714">
            <a:off x="679779" y="3388530"/>
            <a:ext cx="2694636" cy="2694636"/>
          </a:xfrm>
          <a:prstGeom prst="roundRect">
            <a:avLst/>
          </a:prstGeom>
          <a:gradFill>
            <a:gsLst>
              <a:gs pos="0">
                <a:schemeClr val="accent1"/>
              </a:gs>
              <a:gs pos="100000">
                <a:schemeClr val="accent1"/>
              </a:gs>
              <a:gs pos="53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grpSp>
        <p:nvGrpSpPr>
          <p:cNvPr id="12" name="组合 11">
            <a:extLst>
              <a:ext uri="{FF2B5EF4-FFF2-40B4-BE49-F238E27FC236}">
                <a16:creationId xmlns:a16="http://schemas.microsoft.com/office/drawing/2014/main" id="{FA7DA5B0-AFAD-465F-91EC-E587CDA992C4}"/>
              </a:ext>
            </a:extLst>
          </p:cNvPr>
          <p:cNvGrpSpPr/>
          <p:nvPr userDrawn="1"/>
        </p:nvGrpSpPr>
        <p:grpSpPr>
          <a:xfrm>
            <a:off x="2682321" y="5464281"/>
            <a:ext cx="3214461" cy="1425123"/>
            <a:chOff x="6406678" y="-1199"/>
            <a:chExt cx="3214461" cy="1425123"/>
          </a:xfrm>
        </p:grpSpPr>
        <p:sp>
          <p:nvSpPr>
            <p:cNvPr id="13" name="任意多边形: 形状 12">
              <a:extLst>
                <a:ext uri="{FF2B5EF4-FFF2-40B4-BE49-F238E27FC236}">
                  <a16:creationId xmlns:a16="http://schemas.microsoft.com/office/drawing/2014/main" id="{24B9AED2-FD6B-4B47-AA5E-9EEC8ADD732F}"/>
                </a:ext>
              </a:extLst>
            </p:cNvPr>
            <p:cNvSpPr/>
            <p:nvPr/>
          </p:nvSpPr>
          <p:spPr>
            <a:xfrm flipV="1">
              <a:off x="6406678" y="-1199"/>
              <a:ext cx="3214461" cy="1425123"/>
            </a:xfrm>
            <a:custGeom>
              <a:avLst/>
              <a:gdLst>
                <a:gd name="connsiteX0" fmla="*/ 0 w 3214461"/>
                <a:gd name="connsiteY0" fmla="*/ 0 h 1425123"/>
                <a:gd name="connsiteX1" fmla="*/ 3214461 w 3214461"/>
                <a:gd name="connsiteY1" fmla="*/ 0 h 1425123"/>
                <a:gd name="connsiteX2" fmla="*/ 3178327 w 3214461"/>
                <a:gd name="connsiteY2" fmla="*/ 43131 h 1425123"/>
                <a:gd name="connsiteX3" fmla="*/ 1892392 w 3214461"/>
                <a:gd name="connsiteY3" fmla="*/ 1297501 h 1425123"/>
                <a:gd name="connsiteX4" fmla="*/ 1257296 w 3214461"/>
                <a:gd name="connsiteY4" fmla="*/ 1289610 h 1425123"/>
                <a:gd name="connsiteX5" fmla="*/ 2926 w 3214461"/>
                <a:gd name="connsiteY5" fmla="*/ 3675 h 1425123"/>
                <a:gd name="connsiteX6" fmla="*/ 0 w 3214461"/>
                <a:gd name="connsiteY6" fmla="*/ 0 h 142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461" h="1425123">
                  <a:moveTo>
                    <a:pt x="0" y="0"/>
                  </a:moveTo>
                  <a:lnTo>
                    <a:pt x="3214461" y="0"/>
                  </a:lnTo>
                  <a:lnTo>
                    <a:pt x="3178327" y="43131"/>
                  </a:lnTo>
                  <a:lnTo>
                    <a:pt x="1892392" y="1297501"/>
                  </a:lnTo>
                  <a:cubicBezTo>
                    <a:pt x="1714836" y="1470699"/>
                    <a:pt x="1430494" y="1467166"/>
                    <a:pt x="1257296" y="1289610"/>
                  </a:cubicBezTo>
                  <a:lnTo>
                    <a:pt x="2926" y="3675"/>
                  </a:lnTo>
                  <a:lnTo>
                    <a:pt x="0" y="0"/>
                  </a:lnTo>
                  <a:close/>
                </a:path>
              </a:pathLst>
            </a:custGeom>
            <a:gradFill>
              <a:gsLst>
                <a:gs pos="0">
                  <a:schemeClr val="accent1"/>
                </a:gs>
                <a:gs pos="84000">
                  <a:schemeClr val="accent3"/>
                </a:gs>
              </a:gsLst>
              <a:lin ang="5400000" scaled="1"/>
            </a:gra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grpSp>
          <p:nvGrpSpPr>
            <p:cNvPr id="14" name="组合 13">
              <a:extLst>
                <a:ext uri="{FF2B5EF4-FFF2-40B4-BE49-F238E27FC236}">
                  <a16:creationId xmlns:a16="http://schemas.microsoft.com/office/drawing/2014/main" id="{41048ACB-AE32-4CFA-9919-7E2712F7AFBA}"/>
                </a:ext>
              </a:extLst>
            </p:cNvPr>
            <p:cNvGrpSpPr/>
            <p:nvPr/>
          </p:nvGrpSpPr>
          <p:grpSpPr>
            <a:xfrm>
              <a:off x="7398196" y="367870"/>
              <a:ext cx="1139984" cy="852679"/>
              <a:chOff x="5434463" y="1175770"/>
              <a:chExt cx="1815022" cy="1357590"/>
            </a:xfrm>
          </p:grpSpPr>
          <p:pic>
            <p:nvPicPr>
              <p:cNvPr id="15" name="图片 14">
                <a:extLst>
                  <a:ext uri="{FF2B5EF4-FFF2-40B4-BE49-F238E27FC236}">
                    <a16:creationId xmlns:a16="http://schemas.microsoft.com/office/drawing/2014/main" id="{521E1506-AD78-4BAC-8DD7-2A73CA36A3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02473" y="1175770"/>
                <a:ext cx="930570" cy="761626"/>
              </a:xfrm>
              <a:prstGeom prst="rect">
                <a:avLst/>
              </a:prstGeom>
              <a:noFill/>
              <a:ln>
                <a:noFill/>
              </a:ln>
            </p:spPr>
          </p:pic>
          <p:pic>
            <p:nvPicPr>
              <p:cNvPr id="16" name="图形 15">
                <a:extLst>
                  <a:ext uri="{FF2B5EF4-FFF2-40B4-BE49-F238E27FC236}">
                    <a16:creationId xmlns:a16="http://schemas.microsoft.com/office/drawing/2014/main" id="{BF0B34C8-554B-4579-97F4-A6103B1ACA96}"/>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5434463" y="1937394"/>
                <a:ext cx="1815022" cy="595966"/>
              </a:xfrm>
              <a:prstGeom prst="rect">
                <a:avLst/>
              </a:prstGeom>
            </p:spPr>
          </p:pic>
        </p:grpSp>
      </p:grpSp>
      <p:sp>
        <p:nvSpPr>
          <p:cNvPr id="22" name="图片占位符 18">
            <a:extLst>
              <a:ext uri="{FF2B5EF4-FFF2-40B4-BE49-F238E27FC236}">
                <a16:creationId xmlns:a16="http://schemas.microsoft.com/office/drawing/2014/main" id="{A62F9802-C1AD-4EFF-8294-C3B576970A18}"/>
              </a:ext>
            </a:extLst>
          </p:cNvPr>
          <p:cNvSpPr>
            <a:spLocks noGrp="1"/>
          </p:cNvSpPr>
          <p:nvPr>
            <p:ph type="pic" sz="quarter" idx="11" hasCustomPrompt="1"/>
          </p:nvPr>
        </p:nvSpPr>
        <p:spPr>
          <a:xfrm>
            <a:off x="429484" y="3148345"/>
            <a:ext cx="3174943" cy="3174943"/>
          </a:xfrm>
          <a:custGeom>
            <a:avLst/>
            <a:gdLst>
              <a:gd name="connsiteX0" fmla="*/ 1607197 w 3174943"/>
              <a:gd name="connsiteY0" fmla="*/ 33 h 3174943"/>
              <a:gd name="connsiteX1" fmla="*/ 1898893 w 3174943"/>
              <a:gd name="connsiteY1" fmla="*/ 125126 h 3174943"/>
              <a:gd name="connsiteX2" fmla="*/ 3057105 w 3174943"/>
              <a:gd name="connsiteY2" fmla="*/ 1312483 h 3174943"/>
              <a:gd name="connsiteX3" fmla="*/ 3049818 w 3174943"/>
              <a:gd name="connsiteY3" fmla="*/ 1898893 h 3174943"/>
              <a:gd name="connsiteX4" fmla="*/ 1862461 w 3174943"/>
              <a:gd name="connsiteY4" fmla="*/ 3057105 h 3174943"/>
              <a:gd name="connsiteX5" fmla="*/ 1276052 w 3174943"/>
              <a:gd name="connsiteY5" fmla="*/ 3049818 h 3174943"/>
              <a:gd name="connsiteX6" fmla="*/ 117839 w 3174943"/>
              <a:gd name="connsiteY6" fmla="*/ 1862461 h 3174943"/>
              <a:gd name="connsiteX7" fmla="*/ 125126 w 3174943"/>
              <a:gd name="connsiteY7" fmla="*/ 1276052 h 3174943"/>
              <a:gd name="connsiteX8" fmla="*/ 1312483 w 3174943"/>
              <a:gd name="connsiteY8" fmla="*/ 117840 h 3174943"/>
              <a:gd name="connsiteX9" fmla="*/ 1607197 w 3174943"/>
              <a:gd name="connsiteY9" fmla="*/ 33 h 3174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74943" h="3174943">
                <a:moveTo>
                  <a:pt x="1607197" y="33"/>
                </a:moveTo>
                <a:cubicBezTo>
                  <a:pt x="1713316" y="1352"/>
                  <a:pt x="1818932" y="43154"/>
                  <a:pt x="1898893" y="125126"/>
                </a:cubicBezTo>
                <a:lnTo>
                  <a:pt x="3057105" y="1312483"/>
                </a:lnTo>
                <a:cubicBezTo>
                  <a:pt x="3217025" y="1476428"/>
                  <a:pt x="3213763" y="1738972"/>
                  <a:pt x="3049818" y="1898893"/>
                </a:cubicBezTo>
                <a:lnTo>
                  <a:pt x="1862461" y="3057105"/>
                </a:lnTo>
                <a:cubicBezTo>
                  <a:pt x="1698516" y="3217025"/>
                  <a:pt x="1435972" y="3213763"/>
                  <a:pt x="1276052" y="3049818"/>
                </a:cubicBezTo>
                <a:lnTo>
                  <a:pt x="117839" y="1862461"/>
                </a:lnTo>
                <a:cubicBezTo>
                  <a:pt x="-42081" y="1698516"/>
                  <a:pt x="-38819" y="1435972"/>
                  <a:pt x="125126" y="1276052"/>
                </a:cubicBezTo>
                <a:lnTo>
                  <a:pt x="1312483" y="117840"/>
                </a:lnTo>
                <a:cubicBezTo>
                  <a:pt x="1394456" y="37879"/>
                  <a:pt x="1501078" y="-1285"/>
                  <a:pt x="1607197" y="33"/>
                </a:cubicBezTo>
                <a:close/>
              </a:path>
            </a:pathLst>
          </a:custGeom>
        </p:spPr>
        <p:txBody>
          <a:bodyPr wrap="square">
            <a:noAutofit/>
          </a:bodyPr>
          <a:lstStyle>
            <a:lvl1pPr marL="0" indent="0">
              <a:buNone/>
              <a:defRPr sz="2000"/>
            </a:lvl1pPr>
          </a:lstStyle>
          <a:p>
            <a:r>
              <a:rPr lang="zh-CN" altLang="en-US" dirty="0"/>
              <a:t>单击中间图标添加图片</a:t>
            </a:r>
          </a:p>
        </p:txBody>
      </p:sp>
      <p:grpSp>
        <p:nvGrpSpPr>
          <p:cNvPr id="31" name="组合 30">
            <a:extLst>
              <a:ext uri="{FF2B5EF4-FFF2-40B4-BE49-F238E27FC236}">
                <a16:creationId xmlns:a16="http://schemas.microsoft.com/office/drawing/2014/main" id="{20BC5517-BEEE-43AA-9AB8-09893CAD2443}"/>
              </a:ext>
            </a:extLst>
          </p:cNvPr>
          <p:cNvGrpSpPr/>
          <p:nvPr userDrawn="1"/>
        </p:nvGrpSpPr>
        <p:grpSpPr>
          <a:xfrm rot="10800000">
            <a:off x="0" y="1"/>
            <a:ext cx="8738746" cy="3913157"/>
            <a:chOff x="2168464" y="-269588"/>
            <a:chExt cx="8738746" cy="3913157"/>
          </a:xfrm>
        </p:grpSpPr>
        <p:sp>
          <p:nvSpPr>
            <p:cNvPr id="29" name="任意多边形: 形状 28">
              <a:extLst>
                <a:ext uri="{FF2B5EF4-FFF2-40B4-BE49-F238E27FC236}">
                  <a16:creationId xmlns:a16="http://schemas.microsoft.com/office/drawing/2014/main" id="{6E837EA1-E1C7-4AE9-AE5F-5EF51738E1DC}"/>
                </a:ext>
              </a:extLst>
            </p:cNvPr>
            <p:cNvSpPr/>
            <p:nvPr userDrawn="1"/>
          </p:nvSpPr>
          <p:spPr>
            <a:xfrm>
              <a:off x="2168464" y="-269588"/>
              <a:ext cx="8738746" cy="3913157"/>
            </a:xfrm>
            <a:custGeom>
              <a:avLst/>
              <a:gdLst>
                <a:gd name="connsiteX0" fmla="*/ 4315702 w 8538468"/>
                <a:gd name="connsiteY0" fmla="*/ 28 h 3821860"/>
                <a:gd name="connsiteX1" fmla="*/ 5137628 w 8538468"/>
                <a:gd name="connsiteY1" fmla="*/ 347232 h 3821860"/>
                <a:gd name="connsiteX2" fmla="*/ 8411732 w 8538468"/>
                <a:gd name="connsiteY2" fmla="*/ 3667433 h 3821860"/>
                <a:gd name="connsiteX3" fmla="*/ 8491138 w 8538468"/>
                <a:gd name="connsiteY3" fmla="*/ 3756529 h 3821860"/>
                <a:gd name="connsiteX4" fmla="*/ 8538468 w 8538468"/>
                <a:gd name="connsiteY4" fmla="*/ 3821860 h 3821860"/>
                <a:gd name="connsiteX5" fmla="*/ 0 w 8538468"/>
                <a:gd name="connsiteY5" fmla="*/ 3821860 h 3821860"/>
                <a:gd name="connsiteX6" fmla="*/ 18143 w 8538468"/>
                <a:gd name="connsiteY6" fmla="*/ 3791642 h 3821860"/>
                <a:gd name="connsiteX7" fmla="*/ 168802 w 8538468"/>
                <a:gd name="connsiteY7" fmla="*/ 3609811 h 3821860"/>
                <a:gd name="connsiteX8" fmla="*/ 3489003 w 8538468"/>
                <a:gd name="connsiteY8" fmla="*/ 335707 h 3821860"/>
                <a:gd name="connsiteX9" fmla="*/ 4315702 w 8538468"/>
                <a:gd name="connsiteY9" fmla="*/ 28 h 38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38468" h="3821860">
                  <a:moveTo>
                    <a:pt x="4315702" y="28"/>
                  </a:moveTo>
                  <a:cubicBezTo>
                    <a:pt x="4614045" y="2113"/>
                    <a:pt x="4911592" y="118013"/>
                    <a:pt x="5137628" y="347232"/>
                  </a:cubicBezTo>
                  <a:lnTo>
                    <a:pt x="8411732" y="3667433"/>
                  </a:lnTo>
                  <a:cubicBezTo>
                    <a:pt x="8439987" y="3696085"/>
                    <a:pt x="8466455" y="3725830"/>
                    <a:pt x="8491138" y="3756529"/>
                  </a:cubicBezTo>
                  <a:lnTo>
                    <a:pt x="8538468" y="3821860"/>
                  </a:lnTo>
                  <a:lnTo>
                    <a:pt x="0" y="3821860"/>
                  </a:lnTo>
                  <a:lnTo>
                    <a:pt x="18143" y="3791642"/>
                  </a:lnTo>
                  <a:cubicBezTo>
                    <a:pt x="61275" y="3727298"/>
                    <a:pt x="111497" y="3666320"/>
                    <a:pt x="168802" y="3609811"/>
                  </a:cubicBezTo>
                  <a:lnTo>
                    <a:pt x="3489003" y="335707"/>
                  </a:lnTo>
                  <a:cubicBezTo>
                    <a:pt x="3718222" y="109670"/>
                    <a:pt x="4017360" y="-2058"/>
                    <a:pt x="4315702" y="28"/>
                  </a:cubicBezTo>
                  <a:close/>
                </a:path>
              </a:pathLst>
            </a:custGeom>
            <a:solidFill>
              <a:schemeClr val="accent6">
                <a:lumMod val="60000"/>
                <a:lumOff val="40000"/>
              </a:schemeClr>
            </a:solidFill>
            <a:ln>
              <a:noFill/>
            </a:ln>
            <a:effectLst>
              <a:outerShdw blurRad="254000" dist="38100" dir="16200000" sx="101000" sy="101000" rotWithShape="0">
                <a:schemeClr val="accent6">
                  <a:lumMod val="60000"/>
                  <a:lumOff val="40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dirty="0"/>
            </a:p>
          </p:txBody>
        </p:sp>
        <p:sp>
          <p:nvSpPr>
            <p:cNvPr id="30" name="任意多边形: 形状 29">
              <a:extLst>
                <a:ext uri="{FF2B5EF4-FFF2-40B4-BE49-F238E27FC236}">
                  <a16:creationId xmlns:a16="http://schemas.microsoft.com/office/drawing/2014/main" id="{B80ED6AE-76C4-449A-BCB5-C7A8F115C4E1}"/>
                </a:ext>
              </a:extLst>
            </p:cNvPr>
            <p:cNvSpPr/>
            <p:nvPr userDrawn="1"/>
          </p:nvSpPr>
          <p:spPr>
            <a:xfrm>
              <a:off x="2278840" y="-170735"/>
              <a:ext cx="8517994" cy="3814304"/>
            </a:xfrm>
            <a:custGeom>
              <a:avLst/>
              <a:gdLst>
                <a:gd name="connsiteX0" fmla="*/ 4315702 w 8538468"/>
                <a:gd name="connsiteY0" fmla="*/ 28 h 3821860"/>
                <a:gd name="connsiteX1" fmla="*/ 5137628 w 8538468"/>
                <a:gd name="connsiteY1" fmla="*/ 347232 h 3821860"/>
                <a:gd name="connsiteX2" fmla="*/ 8411732 w 8538468"/>
                <a:gd name="connsiteY2" fmla="*/ 3667433 h 3821860"/>
                <a:gd name="connsiteX3" fmla="*/ 8491138 w 8538468"/>
                <a:gd name="connsiteY3" fmla="*/ 3756529 h 3821860"/>
                <a:gd name="connsiteX4" fmla="*/ 8538468 w 8538468"/>
                <a:gd name="connsiteY4" fmla="*/ 3821860 h 3821860"/>
                <a:gd name="connsiteX5" fmla="*/ 0 w 8538468"/>
                <a:gd name="connsiteY5" fmla="*/ 3821860 h 3821860"/>
                <a:gd name="connsiteX6" fmla="*/ 18143 w 8538468"/>
                <a:gd name="connsiteY6" fmla="*/ 3791642 h 3821860"/>
                <a:gd name="connsiteX7" fmla="*/ 168802 w 8538468"/>
                <a:gd name="connsiteY7" fmla="*/ 3609811 h 3821860"/>
                <a:gd name="connsiteX8" fmla="*/ 3489003 w 8538468"/>
                <a:gd name="connsiteY8" fmla="*/ 335707 h 3821860"/>
                <a:gd name="connsiteX9" fmla="*/ 4315702 w 8538468"/>
                <a:gd name="connsiteY9" fmla="*/ 28 h 382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38468" h="3821860">
                  <a:moveTo>
                    <a:pt x="4315702" y="28"/>
                  </a:moveTo>
                  <a:cubicBezTo>
                    <a:pt x="4614045" y="2113"/>
                    <a:pt x="4911592" y="118013"/>
                    <a:pt x="5137628" y="347232"/>
                  </a:cubicBezTo>
                  <a:lnTo>
                    <a:pt x="8411732" y="3667433"/>
                  </a:lnTo>
                  <a:cubicBezTo>
                    <a:pt x="8439987" y="3696085"/>
                    <a:pt x="8466455" y="3725830"/>
                    <a:pt x="8491138" y="3756529"/>
                  </a:cubicBezTo>
                  <a:lnTo>
                    <a:pt x="8538468" y="3821860"/>
                  </a:lnTo>
                  <a:lnTo>
                    <a:pt x="0" y="3821860"/>
                  </a:lnTo>
                  <a:lnTo>
                    <a:pt x="18143" y="3791642"/>
                  </a:lnTo>
                  <a:cubicBezTo>
                    <a:pt x="61275" y="3727298"/>
                    <a:pt x="111497" y="3666320"/>
                    <a:pt x="168802" y="3609811"/>
                  </a:cubicBezTo>
                  <a:lnTo>
                    <a:pt x="3489003" y="335707"/>
                  </a:lnTo>
                  <a:cubicBezTo>
                    <a:pt x="3718222" y="109670"/>
                    <a:pt x="4017360" y="-2058"/>
                    <a:pt x="4315702" y="2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p>
          </p:txBody>
        </p:sp>
      </p:grpSp>
      <p:sp>
        <p:nvSpPr>
          <p:cNvPr id="26" name="图片占位符 25">
            <a:extLst>
              <a:ext uri="{FF2B5EF4-FFF2-40B4-BE49-F238E27FC236}">
                <a16:creationId xmlns:a16="http://schemas.microsoft.com/office/drawing/2014/main" id="{0C69C019-9B1F-4285-BEAA-BAC6AD3EC354}"/>
              </a:ext>
            </a:extLst>
          </p:cNvPr>
          <p:cNvSpPr>
            <a:spLocks noGrp="1"/>
          </p:cNvSpPr>
          <p:nvPr>
            <p:ph type="pic" sz="quarter" idx="12" hasCustomPrompt="1"/>
          </p:nvPr>
        </p:nvSpPr>
        <p:spPr>
          <a:xfrm>
            <a:off x="317595" y="0"/>
            <a:ext cx="8069385" cy="3613421"/>
          </a:xfrm>
          <a:custGeom>
            <a:avLst/>
            <a:gdLst>
              <a:gd name="connsiteX0" fmla="*/ 0 w 8317469"/>
              <a:gd name="connsiteY0" fmla="*/ 0 h 3724511"/>
              <a:gd name="connsiteX1" fmla="*/ 8317469 w 8317469"/>
              <a:gd name="connsiteY1" fmla="*/ 0 h 3724511"/>
              <a:gd name="connsiteX2" fmla="*/ 8299796 w 8317469"/>
              <a:gd name="connsiteY2" fmla="*/ 29448 h 3724511"/>
              <a:gd name="connsiteX3" fmla="*/ 8153036 w 8317469"/>
              <a:gd name="connsiteY3" fmla="*/ 206648 h 3724511"/>
              <a:gd name="connsiteX4" fmla="*/ 4918771 w 8317469"/>
              <a:gd name="connsiteY4" fmla="*/ 3397355 h 3724511"/>
              <a:gd name="connsiteX5" fmla="*/ 4113469 w 8317469"/>
              <a:gd name="connsiteY5" fmla="*/ 3724484 h 3724511"/>
              <a:gd name="connsiteX6" fmla="*/ 3312817 w 8317469"/>
              <a:gd name="connsiteY6" fmla="*/ 3386124 h 3724511"/>
              <a:gd name="connsiteX7" fmla="*/ 123456 w 8317469"/>
              <a:gd name="connsiteY7" fmla="*/ 150494 h 3724511"/>
              <a:gd name="connsiteX8" fmla="*/ 46105 w 8317469"/>
              <a:gd name="connsiteY8" fmla="*/ 63667 h 3724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17469" h="3724511">
                <a:moveTo>
                  <a:pt x="0" y="0"/>
                </a:moveTo>
                <a:lnTo>
                  <a:pt x="8317469" y="0"/>
                </a:lnTo>
                <a:lnTo>
                  <a:pt x="8299796" y="29448"/>
                </a:lnTo>
                <a:cubicBezTo>
                  <a:pt x="8257780" y="92153"/>
                  <a:pt x="8208858" y="151578"/>
                  <a:pt x="8153036" y="206648"/>
                </a:cubicBezTo>
                <a:lnTo>
                  <a:pt x="4918771" y="3397355"/>
                </a:lnTo>
                <a:cubicBezTo>
                  <a:pt x="4695485" y="3617635"/>
                  <a:pt x="4404089" y="3726517"/>
                  <a:pt x="4113469" y="3724484"/>
                </a:cubicBezTo>
                <a:cubicBezTo>
                  <a:pt x="3822848" y="3722452"/>
                  <a:pt x="3533003" y="3609504"/>
                  <a:pt x="3312817" y="3386124"/>
                </a:cubicBezTo>
                <a:lnTo>
                  <a:pt x="123456" y="150494"/>
                </a:lnTo>
                <a:cubicBezTo>
                  <a:pt x="95932" y="122571"/>
                  <a:pt x="70149" y="93584"/>
                  <a:pt x="46105" y="63667"/>
                </a:cubicBezTo>
                <a:close/>
              </a:path>
            </a:pathLst>
          </a:custGeom>
        </p:spPr>
        <p:txBody>
          <a:bodyPr wrap="square">
            <a:noAutofit/>
          </a:bodyPr>
          <a:lstStyle>
            <a:lvl1pPr marL="0" indent="0">
              <a:buNone/>
              <a:defRPr sz="2000">
                <a:solidFill>
                  <a:schemeClr val="bg1"/>
                </a:solidFill>
              </a:defRPr>
            </a:lvl1pPr>
          </a:lstStyle>
          <a:p>
            <a:r>
              <a:rPr lang="en-US" altLang="zh-CN" dirty="0"/>
              <a:t>    </a:t>
            </a:r>
            <a:r>
              <a:rPr lang="zh-CN" altLang="en-US" dirty="0"/>
              <a:t>单击中间图标添加图片</a:t>
            </a:r>
          </a:p>
        </p:txBody>
      </p:sp>
      <p:sp>
        <p:nvSpPr>
          <p:cNvPr id="21" name="图片占位符 20">
            <a:extLst>
              <a:ext uri="{FF2B5EF4-FFF2-40B4-BE49-F238E27FC236}">
                <a16:creationId xmlns:a16="http://schemas.microsoft.com/office/drawing/2014/main" id="{2E64FDB2-5E14-413D-BD8A-8B1184DB6EC4}"/>
              </a:ext>
            </a:extLst>
          </p:cNvPr>
          <p:cNvSpPr>
            <a:spLocks noGrp="1"/>
          </p:cNvSpPr>
          <p:nvPr>
            <p:ph type="pic" sz="quarter" idx="10" hasCustomPrompt="1"/>
          </p:nvPr>
        </p:nvSpPr>
        <p:spPr>
          <a:xfrm>
            <a:off x="0" y="990054"/>
            <a:ext cx="1564642" cy="3185079"/>
          </a:xfrm>
          <a:custGeom>
            <a:avLst/>
            <a:gdLst>
              <a:gd name="connsiteX0" fmla="*/ 19443 w 1564642"/>
              <a:gd name="connsiteY0" fmla="*/ 0 h 3185079"/>
              <a:gd name="connsiteX1" fmla="*/ 306943 w 1564642"/>
              <a:gd name="connsiteY1" fmla="*/ 125559 h 3185079"/>
              <a:gd name="connsiteX2" fmla="*/ 1448498 w 1564642"/>
              <a:gd name="connsiteY2" fmla="*/ 1317349 h 3185079"/>
              <a:gd name="connsiteX3" fmla="*/ 1441317 w 1564642"/>
              <a:gd name="connsiteY3" fmla="*/ 1905948 h 3185079"/>
              <a:gd name="connsiteX4" fmla="*/ 271036 w 1564642"/>
              <a:gd name="connsiteY4" fmla="*/ 3068483 h 3185079"/>
              <a:gd name="connsiteX5" fmla="*/ 58710 w 1564642"/>
              <a:gd name="connsiteY5" fmla="*/ 3180098 h 3185079"/>
              <a:gd name="connsiteX6" fmla="*/ 0 w 1564642"/>
              <a:gd name="connsiteY6" fmla="*/ 3185079 h 3185079"/>
              <a:gd name="connsiteX7" fmla="*/ 0 w 1564642"/>
              <a:gd name="connsiteY7" fmla="*/ 1650 h 318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642" h="3185079">
                <a:moveTo>
                  <a:pt x="19443" y="0"/>
                </a:moveTo>
                <a:cubicBezTo>
                  <a:pt x="124036" y="1324"/>
                  <a:pt x="228133" y="43281"/>
                  <a:pt x="306943" y="125559"/>
                </a:cubicBezTo>
                <a:lnTo>
                  <a:pt x="1448498" y="1317349"/>
                </a:lnTo>
                <a:cubicBezTo>
                  <a:pt x="1606119" y="1481905"/>
                  <a:pt x="1602904" y="1745430"/>
                  <a:pt x="1441317" y="1905948"/>
                </a:cubicBezTo>
                <a:lnTo>
                  <a:pt x="271036" y="3068483"/>
                </a:lnTo>
                <a:cubicBezTo>
                  <a:pt x="210441" y="3128677"/>
                  <a:pt x="136179" y="3165837"/>
                  <a:pt x="58710" y="3180098"/>
                </a:cubicBezTo>
                <a:lnTo>
                  <a:pt x="0" y="3185079"/>
                </a:lnTo>
                <a:lnTo>
                  <a:pt x="0" y="1650"/>
                </a:lnTo>
                <a:close/>
              </a:path>
            </a:pathLst>
          </a:custGeom>
        </p:spPr>
        <p:txBody>
          <a:bodyPr wrap="square">
            <a:noAutofit/>
          </a:bodyPr>
          <a:lstStyle>
            <a:lvl1pPr marL="0" indent="0">
              <a:buNone/>
              <a:defRPr sz="1800"/>
            </a:lvl1pPr>
          </a:lstStyle>
          <a:p>
            <a:r>
              <a:rPr lang="zh-CN" altLang="en-US" dirty="0"/>
              <a:t>单击中间图标添加图片</a:t>
            </a:r>
          </a:p>
        </p:txBody>
      </p:sp>
    </p:spTree>
    <p:extLst>
      <p:ext uri="{BB962C8B-B14F-4D97-AF65-F5344CB8AC3E}">
        <p14:creationId xmlns:p14="http://schemas.microsoft.com/office/powerpoint/2010/main" val="439131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人物介绍">
    <p:spTree>
      <p:nvGrpSpPr>
        <p:cNvPr id="1" name=""/>
        <p:cNvGrpSpPr/>
        <p:nvPr/>
      </p:nvGrpSpPr>
      <p:grpSpPr>
        <a:xfrm>
          <a:off x="0" y="0"/>
          <a:ext cx="0" cy="0"/>
          <a:chOff x="0" y="0"/>
          <a:chExt cx="0" cy="0"/>
        </a:xfrm>
      </p:grpSpPr>
      <p:sp>
        <p:nvSpPr>
          <p:cNvPr id="26" name="图片占位符 25">
            <a:extLst>
              <a:ext uri="{FF2B5EF4-FFF2-40B4-BE49-F238E27FC236}">
                <a16:creationId xmlns:a16="http://schemas.microsoft.com/office/drawing/2014/main" id="{F8239B85-CFDF-4F34-A866-AE3AA63A2CEF}"/>
              </a:ext>
            </a:extLst>
          </p:cNvPr>
          <p:cNvSpPr>
            <a:spLocks noGrp="1"/>
          </p:cNvSpPr>
          <p:nvPr>
            <p:ph type="pic" sz="quarter" idx="10" hasCustomPrompt="1"/>
          </p:nvPr>
        </p:nvSpPr>
        <p:spPr>
          <a:xfrm>
            <a:off x="1673671" y="1696711"/>
            <a:ext cx="3688638" cy="3688638"/>
          </a:xfrm>
          <a:custGeom>
            <a:avLst/>
            <a:gdLst>
              <a:gd name="connsiteX0" fmla="*/ 1835424 w 3688638"/>
              <a:gd name="connsiteY0" fmla="*/ 6 h 3688638"/>
              <a:gd name="connsiteX1" fmla="*/ 2176755 w 3688638"/>
              <a:gd name="connsiteY1" fmla="*/ 139465 h 3688638"/>
              <a:gd name="connsiteX2" fmla="*/ 3545887 w 3688638"/>
              <a:gd name="connsiteY2" fmla="*/ 1495454 h 3688638"/>
              <a:gd name="connsiteX3" fmla="*/ 3549173 w 3688638"/>
              <a:gd name="connsiteY3" fmla="*/ 2176755 h 3688638"/>
              <a:gd name="connsiteX4" fmla="*/ 2193184 w 3688638"/>
              <a:gd name="connsiteY4" fmla="*/ 3545887 h 3688638"/>
              <a:gd name="connsiteX5" fmla="*/ 1511883 w 3688638"/>
              <a:gd name="connsiteY5" fmla="*/ 3549173 h 3688638"/>
              <a:gd name="connsiteX6" fmla="*/ 142751 w 3688638"/>
              <a:gd name="connsiteY6" fmla="*/ 2193184 h 3688638"/>
              <a:gd name="connsiteX7" fmla="*/ 139465 w 3688638"/>
              <a:gd name="connsiteY7" fmla="*/ 1511883 h 3688638"/>
              <a:gd name="connsiteX8" fmla="*/ 1495454 w 3688638"/>
              <a:gd name="connsiteY8" fmla="*/ 142751 h 3688638"/>
              <a:gd name="connsiteX9" fmla="*/ 1835424 w 3688638"/>
              <a:gd name="connsiteY9" fmla="*/ 6 h 368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8638" h="3688638">
                <a:moveTo>
                  <a:pt x="1835424" y="6"/>
                </a:moveTo>
                <a:cubicBezTo>
                  <a:pt x="1958715" y="-589"/>
                  <a:pt x="2082233" y="45851"/>
                  <a:pt x="2176755" y="139465"/>
                </a:cubicBezTo>
                <a:lnTo>
                  <a:pt x="3545887" y="1495454"/>
                </a:lnTo>
                <a:cubicBezTo>
                  <a:pt x="3734931" y="1682683"/>
                  <a:pt x="3736402" y="1987711"/>
                  <a:pt x="3549173" y="2176755"/>
                </a:cubicBezTo>
                <a:lnTo>
                  <a:pt x="2193184" y="3545887"/>
                </a:lnTo>
                <a:cubicBezTo>
                  <a:pt x="2005955" y="3734931"/>
                  <a:pt x="1700927" y="3736402"/>
                  <a:pt x="1511883" y="3549173"/>
                </a:cubicBezTo>
                <a:lnTo>
                  <a:pt x="142751" y="2193184"/>
                </a:lnTo>
                <a:cubicBezTo>
                  <a:pt x="-46292" y="2005955"/>
                  <a:pt x="-47764" y="1700927"/>
                  <a:pt x="139465" y="1511883"/>
                </a:cubicBezTo>
                <a:lnTo>
                  <a:pt x="1495454" y="142751"/>
                </a:lnTo>
                <a:cubicBezTo>
                  <a:pt x="1589069" y="48229"/>
                  <a:pt x="1712133" y="601"/>
                  <a:pt x="1835424" y="6"/>
                </a:cubicBezTo>
                <a:close/>
              </a:path>
            </a:pathLst>
          </a:custGeom>
          <a:ln w="57150">
            <a:solidFill>
              <a:schemeClr val="accent1"/>
            </a:solidFill>
          </a:ln>
        </p:spPr>
        <p:txBody>
          <a:bodyPr wrap="square">
            <a:noAutofit/>
          </a:bodyPr>
          <a:lstStyle>
            <a:lvl1pPr marL="0" indent="0">
              <a:buNone/>
              <a:defRPr sz="2000"/>
            </a:lvl1pPr>
          </a:lstStyle>
          <a:p>
            <a:r>
              <a:rPr lang="zh-CN" altLang="en-US" dirty="0"/>
              <a:t>单击中间图标添加图片</a:t>
            </a:r>
          </a:p>
        </p:txBody>
      </p:sp>
      <p:grpSp>
        <p:nvGrpSpPr>
          <p:cNvPr id="6" name="组合 5">
            <a:extLst>
              <a:ext uri="{FF2B5EF4-FFF2-40B4-BE49-F238E27FC236}">
                <a16:creationId xmlns:a16="http://schemas.microsoft.com/office/drawing/2014/main" id="{083146F8-122D-4473-9FCC-D415B023AA0B}"/>
              </a:ext>
            </a:extLst>
          </p:cNvPr>
          <p:cNvGrpSpPr/>
          <p:nvPr userDrawn="1"/>
        </p:nvGrpSpPr>
        <p:grpSpPr>
          <a:xfrm>
            <a:off x="7278546" y="2072951"/>
            <a:ext cx="4679774" cy="3952448"/>
            <a:chOff x="1698826" y="3859773"/>
            <a:chExt cx="1560748" cy="1318178"/>
          </a:xfrm>
          <a:solidFill>
            <a:schemeClr val="bg1">
              <a:lumMod val="95000"/>
              <a:alpha val="37000"/>
            </a:schemeClr>
          </a:solidFill>
        </p:grpSpPr>
        <p:sp>
          <p:nvSpPr>
            <p:cNvPr id="7" name="ïšlîḑe">
              <a:extLst>
                <a:ext uri="{FF2B5EF4-FFF2-40B4-BE49-F238E27FC236}">
                  <a16:creationId xmlns:a16="http://schemas.microsoft.com/office/drawing/2014/main" id="{5E469014-961D-48C0-A03E-E79EEFF4A8E6}"/>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îṧḷîďe">
              <a:extLst>
                <a:ext uri="{FF2B5EF4-FFF2-40B4-BE49-F238E27FC236}">
                  <a16:creationId xmlns:a16="http://schemas.microsoft.com/office/drawing/2014/main" id="{FB7E7869-DB07-46B9-841E-30508CC33E8B}"/>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9" name="矩形 8">
            <a:extLst>
              <a:ext uri="{FF2B5EF4-FFF2-40B4-BE49-F238E27FC236}">
                <a16:creationId xmlns:a16="http://schemas.microsoft.com/office/drawing/2014/main" id="{E2E51CFC-6C50-40CB-BBE4-6A51C4A80B2A}"/>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10" name="组合 9">
            <a:extLst>
              <a:ext uri="{FF2B5EF4-FFF2-40B4-BE49-F238E27FC236}">
                <a16:creationId xmlns:a16="http://schemas.microsoft.com/office/drawing/2014/main" id="{0C00C3BB-1981-4EC0-93CF-28DF88891190}"/>
              </a:ext>
            </a:extLst>
          </p:cNvPr>
          <p:cNvGrpSpPr/>
          <p:nvPr userDrawn="1"/>
        </p:nvGrpSpPr>
        <p:grpSpPr>
          <a:xfrm>
            <a:off x="0" y="6309360"/>
            <a:ext cx="12192000" cy="0"/>
            <a:chOff x="0" y="6309360"/>
            <a:chExt cx="12192000" cy="0"/>
          </a:xfrm>
        </p:grpSpPr>
        <p:cxnSp>
          <p:nvCxnSpPr>
            <p:cNvPr id="11" name="直接连接符 10">
              <a:extLst>
                <a:ext uri="{FF2B5EF4-FFF2-40B4-BE49-F238E27FC236}">
                  <a16:creationId xmlns:a16="http://schemas.microsoft.com/office/drawing/2014/main" id="{2991FEE5-6896-4BEB-8031-930C3F44F769}"/>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a16="http://schemas.microsoft.com/office/drawing/2014/main" id="{07ED2DF4-4469-4B58-8121-8B5657C20701}"/>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3" name="组合 12">
            <a:extLst>
              <a:ext uri="{FF2B5EF4-FFF2-40B4-BE49-F238E27FC236}">
                <a16:creationId xmlns:a16="http://schemas.microsoft.com/office/drawing/2014/main" id="{9CEDCD14-BD71-4CF1-93E8-5D8BCCED84DC}"/>
              </a:ext>
            </a:extLst>
          </p:cNvPr>
          <p:cNvGrpSpPr/>
          <p:nvPr userDrawn="1"/>
        </p:nvGrpSpPr>
        <p:grpSpPr>
          <a:xfrm>
            <a:off x="9508697" y="375786"/>
            <a:ext cx="2020832" cy="486562"/>
            <a:chOff x="9508697" y="375786"/>
            <a:chExt cx="2020832" cy="486562"/>
          </a:xfrm>
        </p:grpSpPr>
        <p:grpSp>
          <p:nvGrpSpPr>
            <p:cNvPr id="14" name="i$ḻiḋê">
              <a:extLst>
                <a:ext uri="{FF2B5EF4-FFF2-40B4-BE49-F238E27FC236}">
                  <a16:creationId xmlns:a16="http://schemas.microsoft.com/office/drawing/2014/main" id="{A0CA53B7-BB56-421E-9B54-5C55D90E463B}"/>
                </a:ext>
              </a:extLst>
            </p:cNvPr>
            <p:cNvGrpSpPr/>
            <p:nvPr/>
          </p:nvGrpSpPr>
          <p:grpSpPr>
            <a:xfrm>
              <a:off x="9508697" y="380251"/>
              <a:ext cx="481815" cy="482097"/>
              <a:chOff x="2375838" y="2516748"/>
              <a:chExt cx="1809384" cy="1810444"/>
            </a:xfrm>
          </p:grpSpPr>
          <p:sp>
            <p:nvSpPr>
              <p:cNvPr id="16" name="ïšlîḑe">
                <a:extLst>
                  <a:ext uri="{FF2B5EF4-FFF2-40B4-BE49-F238E27FC236}">
                    <a16:creationId xmlns:a16="http://schemas.microsoft.com/office/drawing/2014/main" id="{95C9C7B7-D523-491D-A1DE-7F0579226BC5}"/>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îṧḷîďe">
                <a:extLst>
                  <a:ext uri="{FF2B5EF4-FFF2-40B4-BE49-F238E27FC236}">
                    <a16:creationId xmlns:a16="http://schemas.microsoft.com/office/drawing/2014/main" id="{EEBD0A85-3383-408B-8DDE-F1C1E6956C68}"/>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ŝļidè">
                <a:extLst>
                  <a:ext uri="{FF2B5EF4-FFF2-40B4-BE49-F238E27FC236}">
                    <a16:creationId xmlns:a16="http://schemas.microsoft.com/office/drawing/2014/main" id="{7A8F4D75-AF41-435B-889F-E474C28D90FE}"/>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şḷiḓé">
                <a:extLst>
                  <a:ext uri="{FF2B5EF4-FFF2-40B4-BE49-F238E27FC236}">
                    <a16:creationId xmlns:a16="http://schemas.microsoft.com/office/drawing/2014/main" id="{A5B1C99D-F556-4217-A7E0-50ACD44DBA03}"/>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5" name="图形 14">
              <a:extLst>
                <a:ext uri="{FF2B5EF4-FFF2-40B4-BE49-F238E27FC236}">
                  <a16:creationId xmlns:a16="http://schemas.microsoft.com/office/drawing/2014/main" id="{A1624A52-B3A4-404B-9A55-C2330AD93079}"/>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20" name="标题 47">
            <a:extLst>
              <a:ext uri="{FF2B5EF4-FFF2-40B4-BE49-F238E27FC236}">
                <a16:creationId xmlns:a16="http://schemas.microsoft.com/office/drawing/2014/main" id="{450245FD-EBD9-4701-9816-9C79B742E3E8}"/>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21" name="任意多边形: 形状 20">
            <a:extLst>
              <a:ext uri="{FF2B5EF4-FFF2-40B4-BE49-F238E27FC236}">
                <a16:creationId xmlns:a16="http://schemas.microsoft.com/office/drawing/2014/main" id="{7CC4BF16-6A02-46C8-A697-ED6CE06B72C3}"/>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 name="矩形 21">
            <a:extLst>
              <a:ext uri="{FF2B5EF4-FFF2-40B4-BE49-F238E27FC236}">
                <a16:creationId xmlns:a16="http://schemas.microsoft.com/office/drawing/2014/main" id="{47746CCF-F040-45F9-9CFC-06C7C028107F}"/>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37983675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团队介绍（1）">
    <p:spTree>
      <p:nvGrpSpPr>
        <p:cNvPr id="1" name=""/>
        <p:cNvGrpSpPr/>
        <p:nvPr/>
      </p:nvGrpSpPr>
      <p:grpSpPr>
        <a:xfrm>
          <a:off x="0" y="0"/>
          <a:ext cx="0" cy="0"/>
          <a:chOff x="0" y="0"/>
          <a:chExt cx="0" cy="0"/>
        </a:xfrm>
      </p:grpSpPr>
      <p:sp>
        <p:nvSpPr>
          <p:cNvPr id="28" name="图片占位符 27">
            <a:extLst>
              <a:ext uri="{FF2B5EF4-FFF2-40B4-BE49-F238E27FC236}">
                <a16:creationId xmlns:a16="http://schemas.microsoft.com/office/drawing/2014/main" id="{15F3A785-C958-4D84-88E1-BE22E68A7141}"/>
              </a:ext>
            </a:extLst>
          </p:cNvPr>
          <p:cNvSpPr>
            <a:spLocks noGrp="1"/>
          </p:cNvSpPr>
          <p:nvPr>
            <p:ph type="pic" sz="quarter" idx="11" hasCustomPrompt="1"/>
          </p:nvPr>
        </p:nvSpPr>
        <p:spPr>
          <a:xfrm>
            <a:off x="3924588" y="1776119"/>
            <a:ext cx="1543207" cy="1543207"/>
          </a:xfrm>
          <a:custGeom>
            <a:avLst/>
            <a:gdLst>
              <a:gd name="connsiteX0" fmla="*/ 767883 w 1543207"/>
              <a:gd name="connsiteY0" fmla="*/ 3 h 1543207"/>
              <a:gd name="connsiteX1" fmla="*/ 910685 w 1543207"/>
              <a:gd name="connsiteY1" fmla="*/ 58348 h 1543207"/>
              <a:gd name="connsiteX2" fmla="*/ 1483486 w 1543207"/>
              <a:gd name="connsiteY2" fmla="*/ 625650 h 1543207"/>
              <a:gd name="connsiteX3" fmla="*/ 1484860 w 1543207"/>
              <a:gd name="connsiteY3" fmla="*/ 910685 h 1543207"/>
              <a:gd name="connsiteX4" fmla="*/ 917558 w 1543207"/>
              <a:gd name="connsiteY4" fmla="*/ 1483485 h 1543207"/>
              <a:gd name="connsiteX5" fmla="*/ 632524 w 1543207"/>
              <a:gd name="connsiteY5" fmla="*/ 1484860 h 1543207"/>
              <a:gd name="connsiteX6" fmla="*/ 59723 w 1543207"/>
              <a:gd name="connsiteY6" fmla="*/ 917558 h 1543207"/>
              <a:gd name="connsiteX7" fmla="*/ 58348 w 1543207"/>
              <a:gd name="connsiteY7" fmla="*/ 632524 h 1543207"/>
              <a:gd name="connsiteX8" fmla="*/ 625650 w 1543207"/>
              <a:gd name="connsiteY8" fmla="*/ 59723 h 1543207"/>
              <a:gd name="connsiteX9" fmla="*/ 767883 w 1543207"/>
              <a:gd name="connsiteY9" fmla="*/ 3 h 154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207" h="1543207">
                <a:moveTo>
                  <a:pt x="767883" y="3"/>
                </a:moveTo>
                <a:cubicBezTo>
                  <a:pt x="819464" y="-246"/>
                  <a:pt x="871140" y="19183"/>
                  <a:pt x="910685" y="58348"/>
                </a:cubicBezTo>
                <a:lnTo>
                  <a:pt x="1483486" y="625650"/>
                </a:lnTo>
                <a:cubicBezTo>
                  <a:pt x="1562575" y="703981"/>
                  <a:pt x="1563191" y="831595"/>
                  <a:pt x="1484860" y="910685"/>
                </a:cubicBezTo>
                <a:lnTo>
                  <a:pt x="917558" y="1483485"/>
                </a:lnTo>
                <a:cubicBezTo>
                  <a:pt x="839228" y="1562575"/>
                  <a:pt x="711613" y="1563191"/>
                  <a:pt x="632524" y="1484860"/>
                </a:cubicBezTo>
                <a:lnTo>
                  <a:pt x="59723" y="917558"/>
                </a:lnTo>
                <a:cubicBezTo>
                  <a:pt x="-19367" y="839228"/>
                  <a:pt x="-19982" y="711613"/>
                  <a:pt x="58348" y="632524"/>
                </a:cubicBezTo>
                <a:lnTo>
                  <a:pt x="625650" y="59723"/>
                </a:lnTo>
                <a:cubicBezTo>
                  <a:pt x="664816" y="20178"/>
                  <a:pt x="716302" y="252"/>
                  <a:pt x="767883" y="3"/>
                </a:cubicBezTo>
                <a:close/>
              </a:path>
            </a:pathLst>
          </a:custGeom>
          <a:ln w="41275">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4" name="图片占位符 23">
            <a:extLst>
              <a:ext uri="{FF2B5EF4-FFF2-40B4-BE49-F238E27FC236}">
                <a16:creationId xmlns:a16="http://schemas.microsoft.com/office/drawing/2014/main" id="{47A197AD-832E-4EB7-8C53-05315D969656}"/>
              </a:ext>
            </a:extLst>
          </p:cNvPr>
          <p:cNvSpPr>
            <a:spLocks noGrp="1"/>
          </p:cNvSpPr>
          <p:nvPr>
            <p:ph type="pic" sz="quarter" idx="10" hasCustomPrompt="1"/>
          </p:nvPr>
        </p:nvSpPr>
        <p:spPr>
          <a:xfrm>
            <a:off x="1029171" y="1678893"/>
            <a:ext cx="1737661" cy="1737660"/>
          </a:xfrm>
          <a:custGeom>
            <a:avLst/>
            <a:gdLst>
              <a:gd name="connsiteX0" fmla="*/ 864641 w 1737661"/>
              <a:gd name="connsiteY0" fmla="*/ 3 h 1737660"/>
              <a:gd name="connsiteX1" fmla="*/ 1025437 w 1737661"/>
              <a:gd name="connsiteY1" fmla="*/ 65699 h 1737660"/>
              <a:gd name="connsiteX2" fmla="*/ 1670414 w 1737661"/>
              <a:gd name="connsiteY2" fmla="*/ 704485 h 1737660"/>
              <a:gd name="connsiteX3" fmla="*/ 1671962 w 1737661"/>
              <a:gd name="connsiteY3" fmla="*/ 1025436 h 1737660"/>
              <a:gd name="connsiteX4" fmla="*/ 1033176 w 1737661"/>
              <a:gd name="connsiteY4" fmla="*/ 1670413 h 1737660"/>
              <a:gd name="connsiteX5" fmla="*/ 712225 w 1737661"/>
              <a:gd name="connsiteY5" fmla="*/ 1671961 h 1737660"/>
              <a:gd name="connsiteX6" fmla="*/ 67248 w 1737661"/>
              <a:gd name="connsiteY6" fmla="*/ 1033175 h 1737660"/>
              <a:gd name="connsiteX7" fmla="*/ 65700 w 1737661"/>
              <a:gd name="connsiteY7" fmla="*/ 712225 h 1737660"/>
              <a:gd name="connsiteX8" fmla="*/ 704486 w 1737661"/>
              <a:gd name="connsiteY8" fmla="*/ 67247 h 1737660"/>
              <a:gd name="connsiteX9" fmla="*/ 864641 w 1737661"/>
              <a:gd name="connsiteY9" fmla="*/ 3 h 173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7661" h="1737660">
                <a:moveTo>
                  <a:pt x="864641" y="3"/>
                </a:moveTo>
                <a:cubicBezTo>
                  <a:pt x="922721" y="-278"/>
                  <a:pt x="980909" y="21599"/>
                  <a:pt x="1025437" y="65699"/>
                </a:cubicBezTo>
                <a:lnTo>
                  <a:pt x="1670414" y="704485"/>
                </a:lnTo>
                <a:cubicBezTo>
                  <a:pt x="1759469" y="792685"/>
                  <a:pt x="1760162" y="936381"/>
                  <a:pt x="1671962" y="1025436"/>
                </a:cubicBezTo>
                <a:lnTo>
                  <a:pt x="1033176" y="1670413"/>
                </a:lnTo>
                <a:cubicBezTo>
                  <a:pt x="944976" y="1759468"/>
                  <a:pt x="801281" y="1760161"/>
                  <a:pt x="712225" y="1671961"/>
                </a:cubicBezTo>
                <a:lnTo>
                  <a:pt x="67248" y="1033175"/>
                </a:lnTo>
                <a:cubicBezTo>
                  <a:pt x="-21807" y="944975"/>
                  <a:pt x="-22500" y="801280"/>
                  <a:pt x="65700" y="712225"/>
                </a:cubicBezTo>
                <a:lnTo>
                  <a:pt x="704486" y="67247"/>
                </a:lnTo>
                <a:cubicBezTo>
                  <a:pt x="748586" y="22720"/>
                  <a:pt x="806560" y="283"/>
                  <a:pt x="864641" y="3"/>
                </a:cubicBezTo>
                <a:close/>
              </a:path>
            </a:pathLst>
          </a:custGeom>
        </p:spPr>
        <p:txBody>
          <a:bodyPr wrap="square">
            <a:noAutofit/>
          </a:bodyPr>
          <a:lstStyle>
            <a:lvl1pPr marL="0" indent="0">
              <a:buNone/>
              <a:defRPr sz="1600"/>
            </a:lvl1pPr>
          </a:lstStyle>
          <a:p>
            <a:r>
              <a:rPr lang="zh-CN" altLang="en-US" dirty="0"/>
              <a:t>单击中间图标添加图片</a:t>
            </a:r>
          </a:p>
        </p:txBody>
      </p:sp>
      <p:sp>
        <p:nvSpPr>
          <p:cNvPr id="10" name="矩形 9">
            <a:extLst>
              <a:ext uri="{FF2B5EF4-FFF2-40B4-BE49-F238E27FC236}">
                <a16:creationId xmlns:a16="http://schemas.microsoft.com/office/drawing/2014/main" id="{C55E691C-FC93-4360-9433-C4D57D41C27E}"/>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11" name="组合 10">
            <a:extLst>
              <a:ext uri="{FF2B5EF4-FFF2-40B4-BE49-F238E27FC236}">
                <a16:creationId xmlns:a16="http://schemas.microsoft.com/office/drawing/2014/main" id="{864615B6-C184-4898-ADCC-DEEB890ACEC0}"/>
              </a:ext>
            </a:extLst>
          </p:cNvPr>
          <p:cNvGrpSpPr/>
          <p:nvPr userDrawn="1"/>
        </p:nvGrpSpPr>
        <p:grpSpPr>
          <a:xfrm>
            <a:off x="9508697" y="375786"/>
            <a:ext cx="2020832" cy="486562"/>
            <a:chOff x="9508697" y="375786"/>
            <a:chExt cx="2020832" cy="486562"/>
          </a:xfrm>
        </p:grpSpPr>
        <p:grpSp>
          <p:nvGrpSpPr>
            <p:cNvPr id="12" name="i$ḻiḋê">
              <a:extLst>
                <a:ext uri="{FF2B5EF4-FFF2-40B4-BE49-F238E27FC236}">
                  <a16:creationId xmlns:a16="http://schemas.microsoft.com/office/drawing/2014/main" id="{7F2D81CB-6AEA-48AD-BE03-18A226363FED}"/>
                </a:ext>
              </a:extLst>
            </p:cNvPr>
            <p:cNvGrpSpPr/>
            <p:nvPr/>
          </p:nvGrpSpPr>
          <p:grpSpPr>
            <a:xfrm>
              <a:off x="9508697" y="380251"/>
              <a:ext cx="481815" cy="482097"/>
              <a:chOff x="2375838" y="2516748"/>
              <a:chExt cx="1809384" cy="1810444"/>
            </a:xfrm>
          </p:grpSpPr>
          <p:sp>
            <p:nvSpPr>
              <p:cNvPr id="14" name="ïšlîḑe">
                <a:extLst>
                  <a:ext uri="{FF2B5EF4-FFF2-40B4-BE49-F238E27FC236}">
                    <a16:creationId xmlns:a16="http://schemas.microsoft.com/office/drawing/2014/main" id="{10240A5F-6428-4406-AA0B-E09FAF0ADEA3}"/>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ṧḷîďe">
                <a:extLst>
                  <a:ext uri="{FF2B5EF4-FFF2-40B4-BE49-F238E27FC236}">
                    <a16:creationId xmlns:a16="http://schemas.microsoft.com/office/drawing/2014/main" id="{150F4D0E-0337-4593-97A7-BE0040D45A86}"/>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ŝļidè">
                <a:extLst>
                  <a:ext uri="{FF2B5EF4-FFF2-40B4-BE49-F238E27FC236}">
                    <a16:creationId xmlns:a16="http://schemas.microsoft.com/office/drawing/2014/main" id="{CE804420-DBA6-481B-BC88-CEDB15F5FF9F}"/>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şḷiḓé">
                <a:extLst>
                  <a:ext uri="{FF2B5EF4-FFF2-40B4-BE49-F238E27FC236}">
                    <a16:creationId xmlns:a16="http://schemas.microsoft.com/office/drawing/2014/main" id="{6E632E5D-3B4E-491B-AA85-30CD6BA579AB}"/>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3" name="图形 12">
              <a:extLst>
                <a:ext uri="{FF2B5EF4-FFF2-40B4-BE49-F238E27FC236}">
                  <a16:creationId xmlns:a16="http://schemas.microsoft.com/office/drawing/2014/main" id="{D2BA4A86-BEE2-4942-BFAA-045957175D0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8" name="标题 47">
            <a:extLst>
              <a:ext uri="{FF2B5EF4-FFF2-40B4-BE49-F238E27FC236}">
                <a16:creationId xmlns:a16="http://schemas.microsoft.com/office/drawing/2014/main" id="{BD30863B-4A41-480D-96FD-EEAFE83AD299}"/>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9" name="任意多边形: 形状 18">
            <a:extLst>
              <a:ext uri="{FF2B5EF4-FFF2-40B4-BE49-F238E27FC236}">
                <a16:creationId xmlns:a16="http://schemas.microsoft.com/office/drawing/2014/main" id="{9FD01E20-F5F1-47C6-AA9D-AB4AA39A51E9}"/>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 name="矩形 19">
            <a:extLst>
              <a:ext uri="{FF2B5EF4-FFF2-40B4-BE49-F238E27FC236}">
                <a16:creationId xmlns:a16="http://schemas.microsoft.com/office/drawing/2014/main" id="{CE044F38-D2EF-4204-9AD7-93FF0BD0F32C}"/>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9" name="图片占位符 28">
            <a:extLst>
              <a:ext uri="{FF2B5EF4-FFF2-40B4-BE49-F238E27FC236}">
                <a16:creationId xmlns:a16="http://schemas.microsoft.com/office/drawing/2014/main" id="{74607974-6A5B-4DEC-83B9-1D61AE21E80A}"/>
              </a:ext>
            </a:extLst>
          </p:cNvPr>
          <p:cNvSpPr>
            <a:spLocks noGrp="1"/>
          </p:cNvSpPr>
          <p:nvPr>
            <p:ph type="pic" sz="quarter" idx="12" hasCustomPrompt="1"/>
          </p:nvPr>
        </p:nvSpPr>
        <p:spPr>
          <a:xfrm>
            <a:off x="9523823" y="1776119"/>
            <a:ext cx="1543207" cy="1543207"/>
          </a:xfrm>
          <a:custGeom>
            <a:avLst/>
            <a:gdLst>
              <a:gd name="connsiteX0" fmla="*/ 767883 w 1543207"/>
              <a:gd name="connsiteY0" fmla="*/ 3 h 1543207"/>
              <a:gd name="connsiteX1" fmla="*/ 910685 w 1543207"/>
              <a:gd name="connsiteY1" fmla="*/ 58348 h 1543207"/>
              <a:gd name="connsiteX2" fmla="*/ 1483486 w 1543207"/>
              <a:gd name="connsiteY2" fmla="*/ 625650 h 1543207"/>
              <a:gd name="connsiteX3" fmla="*/ 1484860 w 1543207"/>
              <a:gd name="connsiteY3" fmla="*/ 910685 h 1543207"/>
              <a:gd name="connsiteX4" fmla="*/ 917558 w 1543207"/>
              <a:gd name="connsiteY4" fmla="*/ 1483485 h 1543207"/>
              <a:gd name="connsiteX5" fmla="*/ 632524 w 1543207"/>
              <a:gd name="connsiteY5" fmla="*/ 1484860 h 1543207"/>
              <a:gd name="connsiteX6" fmla="*/ 59723 w 1543207"/>
              <a:gd name="connsiteY6" fmla="*/ 917558 h 1543207"/>
              <a:gd name="connsiteX7" fmla="*/ 58348 w 1543207"/>
              <a:gd name="connsiteY7" fmla="*/ 632524 h 1543207"/>
              <a:gd name="connsiteX8" fmla="*/ 625650 w 1543207"/>
              <a:gd name="connsiteY8" fmla="*/ 59723 h 1543207"/>
              <a:gd name="connsiteX9" fmla="*/ 767883 w 1543207"/>
              <a:gd name="connsiteY9" fmla="*/ 3 h 154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207" h="1543207">
                <a:moveTo>
                  <a:pt x="767883" y="3"/>
                </a:moveTo>
                <a:cubicBezTo>
                  <a:pt x="819464" y="-246"/>
                  <a:pt x="871140" y="19183"/>
                  <a:pt x="910685" y="58348"/>
                </a:cubicBezTo>
                <a:lnTo>
                  <a:pt x="1483486" y="625650"/>
                </a:lnTo>
                <a:cubicBezTo>
                  <a:pt x="1562575" y="703981"/>
                  <a:pt x="1563191" y="831595"/>
                  <a:pt x="1484860" y="910685"/>
                </a:cubicBezTo>
                <a:lnTo>
                  <a:pt x="917558" y="1483485"/>
                </a:lnTo>
                <a:cubicBezTo>
                  <a:pt x="839228" y="1562575"/>
                  <a:pt x="711613" y="1563191"/>
                  <a:pt x="632524" y="1484860"/>
                </a:cubicBezTo>
                <a:lnTo>
                  <a:pt x="59723" y="917558"/>
                </a:lnTo>
                <a:cubicBezTo>
                  <a:pt x="-19367" y="839228"/>
                  <a:pt x="-19982" y="711613"/>
                  <a:pt x="58348" y="632524"/>
                </a:cubicBezTo>
                <a:lnTo>
                  <a:pt x="625650" y="59723"/>
                </a:lnTo>
                <a:cubicBezTo>
                  <a:pt x="664816" y="20178"/>
                  <a:pt x="716302" y="252"/>
                  <a:pt x="767883" y="3"/>
                </a:cubicBezTo>
                <a:close/>
              </a:path>
            </a:pathLst>
          </a:custGeom>
          <a:ln w="41275">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0" name="图片占位符 29">
            <a:extLst>
              <a:ext uri="{FF2B5EF4-FFF2-40B4-BE49-F238E27FC236}">
                <a16:creationId xmlns:a16="http://schemas.microsoft.com/office/drawing/2014/main" id="{A3FC690A-5137-4207-995B-095E1ED881F9}"/>
              </a:ext>
            </a:extLst>
          </p:cNvPr>
          <p:cNvSpPr>
            <a:spLocks noGrp="1"/>
          </p:cNvSpPr>
          <p:nvPr>
            <p:ph type="pic" sz="quarter" idx="13" hasCustomPrompt="1"/>
          </p:nvPr>
        </p:nvSpPr>
        <p:spPr>
          <a:xfrm>
            <a:off x="6724205" y="1776119"/>
            <a:ext cx="1543207" cy="1543207"/>
          </a:xfrm>
          <a:custGeom>
            <a:avLst/>
            <a:gdLst>
              <a:gd name="connsiteX0" fmla="*/ 767883 w 1543207"/>
              <a:gd name="connsiteY0" fmla="*/ 3 h 1543207"/>
              <a:gd name="connsiteX1" fmla="*/ 910685 w 1543207"/>
              <a:gd name="connsiteY1" fmla="*/ 58348 h 1543207"/>
              <a:gd name="connsiteX2" fmla="*/ 1483486 w 1543207"/>
              <a:gd name="connsiteY2" fmla="*/ 625650 h 1543207"/>
              <a:gd name="connsiteX3" fmla="*/ 1484860 w 1543207"/>
              <a:gd name="connsiteY3" fmla="*/ 910685 h 1543207"/>
              <a:gd name="connsiteX4" fmla="*/ 917558 w 1543207"/>
              <a:gd name="connsiteY4" fmla="*/ 1483485 h 1543207"/>
              <a:gd name="connsiteX5" fmla="*/ 632524 w 1543207"/>
              <a:gd name="connsiteY5" fmla="*/ 1484860 h 1543207"/>
              <a:gd name="connsiteX6" fmla="*/ 59723 w 1543207"/>
              <a:gd name="connsiteY6" fmla="*/ 917558 h 1543207"/>
              <a:gd name="connsiteX7" fmla="*/ 58348 w 1543207"/>
              <a:gd name="connsiteY7" fmla="*/ 632524 h 1543207"/>
              <a:gd name="connsiteX8" fmla="*/ 625650 w 1543207"/>
              <a:gd name="connsiteY8" fmla="*/ 59723 h 1543207"/>
              <a:gd name="connsiteX9" fmla="*/ 767883 w 1543207"/>
              <a:gd name="connsiteY9" fmla="*/ 3 h 154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207" h="1543207">
                <a:moveTo>
                  <a:pt x="767883" y="3"/>
                </a:moveTo>
                <a:cubicBezTo>
                  <a:pt x="819464" y="-246"/>
                  <a:pt x="871140" y="19183"/>
                  <a:pt x="910685" y="58348"/>
                </a:cubicBezTo>
                <a:lnTo>
                  <a:pt x="1483486" y="625650"/>
                </a:lnTo>
                <a:cubicBezTo>
                  <a:pt x="1562575" y="703981"/>
                  <a:pt x="1563191" y="831595"/>
                  <a:pt x="1484860" y="910685"/>
                </a:cubicBezTo>
                <a:lnTo>
                  <a:pt x="917558" y="1483485"/>
                </a:lnTo>
                <a:cubicBezTo>
                  <a:pt x="839228" y="1562575"/>
                  <a:pt x="711613" y="1563191"/>
                  <a:pt x="632524" y="1484860"/>
                </a:cubicBezTo>
                <a:lnTo>
                  <a:pt x="59723" y="917558"/>
                </a:lnTo>
                <a:cubicBezTo>
                  <a:pt x="-19367" y="839228"/>
                  <a:pt x="-19982" y="711613"/>
                  <a:pt x="58348" y="632524"/>
                </a:cubicBezTo>
                <a:lnTo>
                  <a:pt x="625650" y="59723"/>
                </a:lnTo>
                <a:cubicBezTo>
                  <a:pt x="664816" y="20178"/>
                  <a:pt x="716302" y="252"/>
                  <a:pt x="767883" y="3"/>
                </a:cubicBezTo>
                <a:close/>
              </a:path>
            </a:pathLst>
          </a:custGeom>
          <a:ln w="41275">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grpSp>
        <p:nvGrpSpPr>
          <p:cNvPr id="21" name="组合 20">
            <a:extLst>
              <a:ext uri="{FF2B5EF4-FFF2-40B4-BE49-F238E27FC236}">
                <a16:creationId xmlns:a16="http://schemas.microsoft.com/office/drawing/2014/main" id="{CD396E73-9B8C-4B12-9F2F-3A07F9B33693}"/>
              </a:ext>
            </a:extLst>
          </p:cNvPr>
          <p:cNvGrpSpPr/>
          <p:nvPr userDrawn="1"/>
        </p:nvGrpSpPr>
        <p:grpSpPr>
          <a:xfrm>
            <a:off x="0" y="6309360"/>
            <a:ext cx="12192000" cy="0"/>
            <a:chOff x="0" y="6309360"/>
            <a:chExt cx="12192000" cy="0"/>
          </a:xfrm>
        </p:grpSpPr>
        <p:cxnSp>
          <p:nvCxnSpPr>
            <p:cNvPr id="22" name="直接连接符 21">
              <a:extLst>
                <a:ext uri="{FF2B5EF4-FFF2-40B4-BE49-F238E27FC236}">
                  <a16:creationId xmlns:a16="http://schemas.microsoft.com/office/drawing/2014/main" id="{5A02F232-A7A9-4FE0-B977-2393DB17BA6E}"/>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3D9C6C7B-0B04-4536-BD14-531A8FF7C904}"/>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961625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团队介绍（2）">
    <p:spTree>
      <p:nvGrpSpPr>
        <p:cNvPr id="1" name=""/>
        <p:cNvGrpSpPr/>
        <p:nvPr/>
      </p:nvGrpSpPr>
      <p:grpSpPr>
        <a:xfrm>
          <a:off x="0" y="0"/>
          <a:ext cx="0" cy="0"/>
          <a:chOff x="0" y="0"/>
          <a:chExt cx="0" cy="0"/>
        </a:xfrm>
      </p:grpSpPr>
      <p:sp>
        <p:nvSpPr>
          <p:cNvPr id="31" name="图片占位符 30">
            <a:extLst>
              <a:ext uri="{FF2B5EF4-FFF2-40B4-BE49-F238E27FC236}">
                <a16:creationId xmlns:a16="http://schemas.microsoft.com/office/drawing/2014/main" id="{FD1E0CC6-1A0D-4E7E-ACE6-2E3674F03984}"/>
              </a:ext>
            </a:extLst>
          </p:cNvPr>
          <p:cNvSpPr>
            <a:spLocks noGrp="1"/>
          </p:cNvSpPr>
          <p:nvPr>
            <p:ph type="pic" sz="quarter" idx="11" hasCustomPrompt="1"/>
          </p:nvPr>
        </p:nvSpPr>
        <p:spPr>
          <a:xfrm>
            <a:off x="1307507" y="2988781"/>
            <a:ext cx="1110459" cy="1110459"/>
          </a:xfrm>
          <a:custGeom>
            <a:avLst/>
            <a:gdLst>
              <a:gd name="connsiteX0" fmla="*/ 552552 w 1110459"/>
              <a:gd name="connsiteY0" fmla="*/ 2 h 1110459"/>
              <a:gd name="connsiteX1" fmla="*/ 655310 w 1110459"/>
              <a:gd name="connsiteY1" fmla="*/ 41987 h 1110459"/>
              <a:gd name="connsiteX2" fmla="*/ 1067485 w 1110459"/>
              <a:gd name="connsiteY2" fmla="*/ 450205 h 1110459"/>
              <a:gd name="connsiteX3" fmla="*/ 1068474 w 1110459"/>
              <a:gd name="connsiteY3" fmla="*/ 655310 h 1110459"/>
              <a:gd name="connsiteX4" fmla="*/ 660256 w 1110459"/>
              <a:gd name="connsiteY4" fmla="*/ 1067485 h 1110459"/>
              <a:gd name="connsiteX5" fmla="*/ 455150 w 1110459"/>
              <a:gd name="connsiteY5" fmla="*/ 1068474 h 1110459"/>
              <a:gd name="connsiteX6" fmla="*/ 42976 w 1110459"/>
              <a:gd name="connsiteY6" fmla="*/ 660256 h 1110459"/>
              <a:gd name="connsiteX7" fmla="*/ 41986 w 1110459"/>
              <a:gd name="connsiteY7" fmla="*/ 455150 h 1110459"/>
              <a:gd name="connsiteX8" fmla="*/ 450204 w 1110459"/>
              <a:gd name="connsiteY8" fmla="*/ 42976 h 1110459"/>
              <a:gd name="connsiteX9" fmla="*/ 552552 w 1110459"/>
              <a:gd name="connsiteY9" fmla="*/ 2 h 11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0459" h="1110459">
                <a:moveTo>
                  <a:pt x="552552" y="2"/>
                </a:moveTo>
                <a:cubicBezTo>
                  <a:pt x="589669" y="-177"/>
                  <a:pt x="626854" y="13804"/>
                  <a:pt x="655310" y="41987"/>
                </a:cubicBezTo>
                <a:lnTo>
                  <a:pt x="1067485" y="450205"/>
                </a:lnTo>
                <a:cubicBezTo>
                  <a:pt x="1124396" y="506570"/>
                  <a:pt x="1124839" y="598398"/>
                  <a:pt x="1068474" y="655310"/>
                </a:cubicBezTo>
                <a:lnTo>
                  <a:pt x="660256" y="1067485"/>
                </a:lnTo>
                <a:cubicBezTo>
                  <a:pt x="603890" y="1124396"/>
                  <a:pt x="512062" y="1124839"/>
                  <a:pt x="455150" y="1068474"/>
                </a:cubicBezTo>
                <a:lnTo>
                  <a:pt x="42976" y="660256"/>
                </a:lnTo>
                <a:cubicBezTo>
                  <a:pt x="-13936" y="603890"/>
                  <a:pt x="-14379" y="512062"/>
                  <a:pt x="41986" y="455150"/>
                </a:cubicBezTo>
                <a:lnTo>
                  <a:pt x="450204" y="42976"/>
                </a:lnTo>
                <a:cubicBezTo>
                  <a:pt x="478387" y="14520"/>
                  <a:pt x="515436" y="181"/>
                  <a:pt x="552552" y="2"/>
                </a:cubicBezTo>
                <a:close/>
              </a:path>
            </a:pathLst>
          </a:custGeom>
          <a:ln w="38100">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8" name="图片占位符 27">
            <a:extLst>
              <a:ext uri="{FF2B5EF4-FFF2-40B4-BE49-F238E27FC236}">
                <a16:creationId xmlns:a16="http://schemas.microsoft.com/office/drawing/2014/main" id="{C0C58501-70B3-4218-AAD1-0918CAE265EE}"/>
              </a:ext>
            </a:extLst>
          </p:cNvPr>
          <p:cNvSpPr>
            <a:spLocks noGrp="1"/>
          </p:cNvSpPr>
          <p:nvPr>
            <p:ph type="pic" sz="quarter" idx="10" hasCustomPrompt="1"/>
          </p:nvPr>
        </p:nvSpPr>
        <p:spPr>
          <a:xfrm>
            <a:off x="1284506" y="1395218"/>
            <a:ext cx="1107344" cy="1107344"/>
          </a:xfrm>
          <a:custGeom>
            <a:avLst/>
            <a:gdLst>
              <a:gd name="connsiteX0" fmla="*/ 551002 w 1107344"/>
              <a:gd name="connsiteY0" fmla="*/ 2 h 1107344"/>
              <a:gd name="connsiteX1" fmla="*/ 653471 w 1107344"/>
              <a:gd name="connsiteY1" fmla="*/ 41869 h 1107344"/>
              <a:gd name="connsiteX2" fmla="*/ 1064490 w 1107344"/>
              <a:gd name="connsiteY2" fmla="*/ 448942 h 1107344"/>
              <a:gd name="connsiteX3" fmla="*/ 1065477 w 1107344"/>
              <a:gd name="connsiteY3" fmla="*/ 653471 h 1107344"/>
              <a:gd name="connsiteX4" fmla="*/ 658403 w 1107344"/>
              <a:gd name="connsiteY4" fmla="*/ 1064490 h 1107344"/>
              <a:gd name="connsiteX5" fmla="*/ 453874 w 1107344"/>
              <a:gd name="connsiteY5" fmla="*/ 1065477 h 1107344"/>
              <a:gd name="connsiteX6" fmla="*/ 42855 w 1107344"/>
              <a:gd name="connsiteY6" fmla="*/ 658403 h 1107344"/>
              <a:gd name="connsiteX7" fmla="*/ 41869 w 1107344"/>
              <a:gd name="connsiteY7" fmla="*/ 453874 h 1107344"/>
              <a:gd name="connsiteX8" fmla="*/ 448942 w 1107344"/>
              <a:gd name="connsiteY8" fmla="*/ 42855 h 1107344"/>
              <a:gd name="connsiteX9" fmla="*/ 551002 w 1107344"/>
              <a:gd name="connsiteY9" fmla="*/ 2 h 110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7344" h="1107344">
                <a:moveTo>
                  <a:pt x="551002" y="2"/>
                </a:moveTo>
                <a:cubicBezTo>
                  <a:pt x="588015" y="-176"/>
                  <a:pt x="625095" y="13765"/>
                  <a:pt x="653471" y="41869"/>
                </a:cubicBezTo>
                <a:lnTo>
                  <a:pt x="1064490" y="448942"/>
                </a:lnTo>
                <a:cubicBezTo>
                  <a:pt x="1121242" y="505149"/>
                  <a:pt x="1121684" y="596719"/>
                  <a:pt x="1065477" y="653471"/>
                </a:cubicBezTo>
                <a:lnTo>
                  <a:pt x="658403" y="1064490"/>
                </a:lnTo>
                <a:cubicBezTo>
                  <a:pt x="602196" y="1121242"/>
                  <a:pt x="510626" y="1121684"/>
                  <a:pt x="453874" y="1065477"/>
                </a:cubicBezTo>
                <a:lnTo>
                  <a:pt x="42855" y="658403"/>
                </a:lnTo>
                <a:cubicBezTo>
                  <a:pt x="-13897" y="602196"/>
                  <a:pt x="-14339" y="510626"/>
                  <a:pt x="41869" y="453874"/>
                </a:cubicBezTo>
                <a:lnTo>
                  <a:pt x="448942" y="42855"/>
                </a:lnTo>
                <a:cubicBezTo>
                  <a:pt x="477045" y="14479"/>
                  <a:pt x="513990" y="181"/>
                  <a:pt x="551002" y="2"/>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1004EA32-C177-4A3E-968C-018CC8E468B4}"/>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3C9E0ACB-B802-4745-B649-20A8DEF9FFA9}"/>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46E97FDF-E4AA-4E41-B783-6800A5C4D4FD}"/>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00185E3A-9D6E-42AF-BFCA-B8E5C4FD8F0C}"/>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89C353D1-6D14-4CA3-9B4F-AC6025A143E6}"/>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399B1021-3CFA-4813-A31A-57673DACA8FE}"/>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4AB82150-083D-4DAE-A730-44E29C403DFF}"/>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817610E7-3E00-4F0B-BD9F-433C2253F236}"/>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AE436875-EB24-4210-8593-03E8F8AF5651}"/>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3320057B-72CC-4F6F-B5A3-6E4530364567}"/>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E3F433DB-149A-4811-9000-8355DE17D42F}"/>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36B3FD87-26CD-487D-8DD6-044814115D76}"/>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C298D0CB-B7F3-4ED3-B90A-832A12EB433F}"/>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24A5253D-843A-42B4-AAF5-E52AC8B4EE84}"/>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32" name="图片占位符 31">
            <a:extLst>
              <a:ext uri="{FF2B5EF4-FFF2-40B4-BE49-F238E27FC236}">
                <a16:creationId xmlns:a16="http://schemas.microsoft.com/office/drawing/2014/main" id="{E3CC9187-4B31-4BE8-86AB-5AE84C0E60E2}"/>
              </a:ext>
            </a:extLst>
          </p:cNvPr>
          <p:cNvSpPr>
            <a:spLocks noGrp="1"/>
          </p:cNvSpPr>
          <p:nvPr>
            <p:ph type="pic" sz="quarter" idx="12" hasCustomPrompt="1"/>
          </p:nvPr>
        </p:nvSpPr>
        <p:spPr>
          <a:xfrm>
            <a:off x="1307507" y="4597673"/>
            <a:ext cx="1110459" cy="1110459"/>
          </a:xfrm>
          <a:custGeom>
            <a:avLst/>
            <a:gdLst>
              <a:gd name="connsiteX0" fmla="*/ 552552 w 1110459"/>
              <a:gd name="connsiteY0" fmla="*/ 2 h 1110459"/>
              <a:gd name="connsiteX1" fmla="*/ 655310 w 1110459"/>
              <a:gd name="connsiteY1" fmla="*/ 41987 h 1110459"/>
              <a:gd name="connsiteX2" fmla="*/ 1067485 w 1110459"/>
              <a:gd name="connsiteY2" fmla="*/ 450205 h 1110459"/>
              <a:gd name="connsiteX3" fmla="*/ 1068474 w 1110459"/>
              <a:gd name="connsiteY3" fmla="*/ 655310 h 1110459"/>
              <a:gd name="connsiteX4" fmla="*/ 660256 w 1110459"/>
              <a:gd name="connsiteY4" fmla="*/ 1067485 h 1110459"/>
              <a:gd name="connsiteX5" fmla="*/ 455150 w 1110459"/>
              <a:gd name="connsiteY5" fmla="*/ 1068474 h 1110459"/>
              <a:gd name="connsiteX6" fmla="*/ 42976 w 1110459"/>
              <a:gd name="connsiteY6" fmla="*/ 660256 h 1110459"/>
              <a:gd name="connsiteX7" fmla="*/ 41986 w 1110459"/>
              <a:gd name="connsiteY7" fmla="*/ 455150 h 1110459"/>
              <a:gd name="connsiteX8" fmla="*/ 450204 w 1110459"/>
              <a:gd name="connsiteY8" fmla="*/ 42976 h 1110459"/>
              <a:gd name="connsiteX9" fmla="*/ 552552 w 1110459"/>
              <a:gd name="connsiteY9" fmla="*/ 2 h 11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0459" h="1110459">
                <a:moveTo>
                  <a:pt x="552552" y="2"/>
                </a:moveTo>
                <a:cubicBezTo>
                  <a:pt x="589669" y="-177"/>
                  <a:pt x="626854" y="13804"/>
                  <a:pt x="655310" y="41987"/>
                </a:cubicBezTo>
                <a:lnTo>
                  <a:pt x="1067485" y="450205"/>
                </a:lnTo>
                <a:cubicBezTo>
                  <a:pt x="1124396" y="506570"/>
                  <a:pt x="1124839" y="598398"/>
                  <a:pt x="1068474" y="655310"/>
                </a:cubicBezTo>
                <a:lnTo>
                  <a:pt x="660256" y="1067485"/>
                </a:lnTo>
                <a:cubicBezTo>
                  <a:pt x="603890" y="1124396"/>
                  <a:pt x="512062" y="1124839"/>
                  <a:pt x="455150" y="1068474"/>
                </a:cubicBezTo>
                <a:lnTo>
                  <a:pt x="42976" y="660256"/>
                </a:lnTo>
                <a:cubicBezTo>
                  <a:pt x="-13936" y="603890"/>
                  <a:pt x="-14379" y="512062"/>
                  <a:pt x="41986" y="455150"/>
                </a:cubicBezTo>
                <a:lnTo>
                  <a:pt x="450204" y="42976"/>
                </a:lnTo>
                <a:cubicBezTo>
                  <a:pt x="478387" y="14520"/>
                  <a:pt x="515436" y="181"/>
                  <a:pt x="552552" y="2"/>
                </a:cubicBezTo>
                <a:close/>
              </a:path>
            </a:pathLst>
          </a:custGeom>
          <a:ln w="38100">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5" name="图片占位符 34">
            <a:extLst>
              <a:ext uri="{FF2B5EF4-FFF2-40B4-BE49-F238E27FC236}">
                <a16:creationId xmlns:a16="http://schemas.microsoft.com/office/drawing/2014/main" id="{7E3242A4-E774-466C-998D-73ABEDD48035}"/>
              </a:ext>
            </a:extLst>
          </p:cNvPr>
          <p:cNvSpPr>
            <a:spLocks noGrp="1"/>
          </p:cNvSpPr>
          <p:nvPr>
            <p:ph type="pic" sz="quarter" idx="13" hasCustomPrompt="1"/>
          </p:nvPr>
        </p:nvSpPr>
        <p:spPr>
          <a:xfrm>
            <a:off x="6691298" y="2988781"/>
            <a:ext cx="1110459" cy="1110459"/>
          </a:xfrm>
          <a:custGeom>
            <a:avLst/>
            <a:gdLst>
              <a:gd name="connsiteX0" fmla="*/ 552552 w 1110459"/>
              <a:gd name="connsiteY0" fmla="*/ 2 h 1110459"/>
              <a:gd name="connsiteX1" fmla="*/ 655310 w 1110459"/>
              <a:gd name="connsiteY1" fmla="*/ 41987 h 1110459"/>
              <a:gd name="connsiteX2" fmla="*/ 1067485 w 1110459"/>
              <a:gd name="connsiteY2" fmla="*/ 450205 h 1110459"/>
              <a:gd name="connsiteX3" fmla="*/ 1068474 w 1110459"/>
              <a:gd name="connsiteY3" fmla="*/ 655310 h 1110459"/>
              <a:gd name="connsiteX4" fmla="*/ 660256 w 1110459"/>
              <a:gd name="connsiteY4" fmla="*/ 1067485 h 1110459"/>
              <a:gd name="connsiteX5" fmla="*/ 455150 w 1110459"/>
              <a:gd name="connsiteY5" fmla="*/ 1068474 h 1110459"/>
              <a:gd name="connsiteX6" fmla="*/ 42976 w 1110459"/>
              <a:gd name="connsiteY6" fmla="*/ 660256 h 1110459"/>
              <a:gd name="connsiteX7" fmla="*/ 41986 w 1110459"/>
              <a:gd name="connsiteY7" fmla="*/ 455150 h 1110459"/>
              <a:gd name="connsiteX8" fmla="*/ 450204 w 1110459"/>
              <a:gd name="connsiteY8" fmla="*/ 42976 h 1110459"/>
              <a:gd name="connsiteX9" fmla="*/ 552552 w 1110459"/>
              <a:gd name="connsiteY9" fmla="*/ 2 h 11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0459" h="1110459">
                <a:moveTo>
                  <a:pt x="552552" y="2"/>
                </a:moveTo>
                <a:cubicBezTo>
                  <a:pt x="589669" y="-177"/>
                  <a:pt x="626854" y="13804"/>
                  <a:pt x="655310" y="41987"/>
                </a:cubicBezTo>
                <a:lnTo>
                  <a:pt x="1067485" y="450205"/>
                </a:lnTo>
                <a:cubicBezTo>
                  <a:pt x="1124396" y="506570"/>
                  <a:pt x="1124839" y="598398"/>
                  <a:pt x="1068474" y="655310"/>
                </a:cubicBezTo>
                <a:lnTo>
                  <a:pt x="660256" y="1067485"/>
                </a:lnTo>
                <a:cubicBezTo>
                  <a:pt x="603890" y="1124396"/>
                  <a:pt x="512062" y="1124839"/>
                  <a:pt x="455150" y="1068474"/>
                </a:cubicBezTo>
                <a:lnTo>
                  <a:pt x="42976" y="660256"/>
                </a:lnTo>
                <a:cubicBezTo>
                  <a:pt x="-13936" y="603890"/>
                  <a:pt x="-14379" y="512062"/>
                  <a:pt x="41986" y="455150"/>
                </a:cubicBezTo>
                <a:lnTo>
                  <a:pt x="450204" y="42976"/>
                </a:lnTo>
                <a:cubicBezTo>
                  <a:pt x="478387" y="14520"/>
                  <a:pt x="515436" y="181"/>
                  <a:pt x="552552" y="2"/>
                </a:cubicBezTo>
                <a:close/>
              </a:path>
            </a:pathLst>
          </a:custGeom>
          <a:ln w="38100">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6" name="图片占位符 35">
            <a:extLst>
              <a:ext uri="{FF2B5EF4-FFF2-40B4-BE49-F238E27FC236}">
                <a16:creationId xmlns:a16="http://schemas.microsoft.com/office/drawing/2014/main" id="{1A4A29A8-46CC-49D4-8F54-B2DFFA6146E5}"/>
              </a:ext>
            </a:extLst>
          </p:cNvPr>
          <p:cNvSpPr>
            <a:spLocks noGrp="1"/>
          </p:cNvSpPr>
          <p:nvPr>
            <p:ph type="pic" sz="quarter" idx="14" hasCustomPrompt="1"/>
          </p:nvPr>
        </p:nvSpPr>
        <p:spPr>
          <a:xfrm>
            <a:off x="6691298" y="4597673"/>
            <a:ext cx="1110459" cy="1110459"/>
          </a:xfrm>
          <a:custGeom>
            <a:avLst/>
            <a:gdLst>
              <a:gd name="connsiteX0" fmla="*/ 552552 w 1110459"/>
              <a:gd name="connsiteY0" fmla="*/ 2 h 1110459"/>
              <a:gd name="connsiteX1" fmla="*/ 655310 w 1110459"/>
              <a:gd name="connsiteY1" fmla="*/ 41987 h 1110459"/>
              <a:gd name="connsiteX2" fmla="*/ 1067485 w 1110459"/>
              <a:gd name="connsiteY2" fmla="*/ 450205 h 1110459"/>
              <a:gd name="connsiteX3" fmla="*/ 1068474 w 1110459"/>
              <a:gd name="connsiteY3" fmla="*/ 655310 h 1110459"/>
              <a:gd name="connsiteX4" fmla="*/ 660256 w 1110459"/>
              <a:gd name="connsiteY4" fmla="*/ 1067485 h 1110459"/>
              <a:gd name="connsiteX5" fmla="*/ 455150 w 1110459"/>
              <a:gd name="connsiteY5" fmla="*/ 1068474 h 1110459"/>
              <a:gd name="connsiteX6" fmla="*/ 42976 w 1110459"/>
              <a:gd name="connsiteY6" fmla="*/ 660256 h 1110459"/>
              <a:gd name="connsiteX7" fmla="*/ 41986 w 1110459"/>
              <a:gd name="connsiteY7" fmla="*/ 455150 h 1110459"/>
              <a:gd name="connsiteX8" fmla="*/ 450204 w 1110459"/>
              <a:gd name="connsiteY8" fmla="*/ 42976 h 1110459"/>
              <a:gd name="connsiteX9" fmla="*/ 552552 w 1110459"/>
              <a:gd name="connsiteY9" fmla="*/ 2 h 11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0459" h="1110459">
                <a:moveTo>
                  <a:pt x="552552" y="2"/>
                </a:moveTo>
                <a:cubicBezTo>
                  <a:pt x="589669" y="-177"/>
                  <a:pt x="626854" y="13804"/>
                  <a:pt x="655310" y="41987"/>
                </a:cubicBezTo>
                <a:lnTo>
                  <a:pt x="1067485" y="450205"/>
                </a:lnTo>
                <a:cubicBezTo>
                  <a:pt x="1124396" y="506570"/>
                  <a:pt x="1124839" y="598398"/>
                  <a:pt x="1068474" y="655310"/>
                </a:cubicBezTo>
                <a:lnTo>
                  <a:pt x="660256" y="1067485"/>
                </a:lnTo>
                <a:cubicBezTo>
                  <a:pt x="603890" y="1124396"/>
                  <a:pt x="512062" y="1124839"/>
                  <a:pt x="455150" y="1068474"/>
                </a:cubicBezTo>
                <a:lnTo>
                  <a:pt x="42976" y="660256"/>
                </a:lnTo>
                <a:cubicBezTo>
                  <a:pt x="-13936" y="603890"/>
                  <a:pt x="-14379" y="512062"/>
                  <a:pt x="41986" y="455150"/>
                </a:cubicBezTo>
                <a:lnTo>
                  <a:pt x="450204" y="42976"/>
                </a:lnTo>
                <a:cubicBezTo>
                  <a:pt x="478387" y="14520"/>
                  <a:pt x="515436" y="181"/>
                  <a:pt x="552552" y="2"/>
                </a:cubicBezTo>
                <a:close/>
              </a:path>
            </a:pathLst>
          </a:custGeom>
          <a:ln w="38100">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7" name="图片占位符 36">
            <a:extLst>
              <a:ext uri="{FF2B5EF4-FFF2-40B4-BE49-F238E27FC236}">
                <a16:creationId xmlns:a16="http://schemas.microsoft.com/office/drawing/2014/main" id="{59796BBE-B2BF-4AA2-B39F-AD800CCCF074}"/>
              </a:ext>
            </a:extLst>
          </p:cNvPr>
          <p:cNvSpPr>
            <a:spLocks noGrp="1"/>
          </p:cNvSpPr>
          <p:nvPr>
            <p:ph type="pic" sz="quarter" idx="15" hasCustomPrompt="1"/>
          </p:nvPr>
        </p:nvSpPr>
        <p:spPr>
          <a:xfrm>
            <a:off x="6691298" y="1392103"/>
            <a:ext cx="1110459" cy="1110459"/>
          </a:xfrm>
          <a:custGeom>
            <a:avLst/>
            <a:gdLst>
              <a:gd name="connsiteX0" fmla="*/ 552552 w 1110459"/>
              <a:gd name="connsiteY0" fmla="*/ 2 h 1110459"/>
              <a:gd name="connsiteX1" fmla="*/ 655310 w 1110459"/>
              <a:gd name="connsiteY1" fmla="*/ 41987 h 1110459"/>
              <a:gd name="connsiteX2" fmla="*/ 1067485 w 1110459"/>
              <a:gd name="connsiteY2" fmla="*/ 450205 h 1110459"/>
              <a:gd name="connsiteX3" fmla="*/ 1068474 w 1110459"/>
              <a:gd name="connsiteY3" fmla="*/ 655310 h 1110459"/>
              <a:gd name="connsiteX4" fmla="*/ 660256 w 1110459"/>
              <a:gd name="connsiteY4" fmla="*/ 1067485 h 1110459"/>
              <a:gd name="connsiteX5" fmla="*/ 455150 w 1110459"/>
              <a:gd name="connsiteY5" fmla="*/ 1068474 h 1110459"/>
              <a:gd name="connsiteX6" fmla="*/ 42976 w 1110459"/>
              <a:gd name="connsiteY6" fmla="*/ 660256 h 1110459"/>
              <a:gd name="connsiteX7" fmla="*/ 41986 w 1110459"/>
              <a:gd name="connsiteY7" fmla="*/ 455150 h 1110459"/>
              <a:gd name="connsiteX8" fmla="*/ 450204 w 1110459"/>
              <a:gd name="connsiteY8" fmla="*/ 42976 h 1110459"/>
              <a:gd name="connsiteX9" fmla="*/ 552552 w 1110459"/>
              <a:gd name="connsiteY9" fmla="*/ 2 h 111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0459" h="1110459">
                <a:moveTo>
                  <a:pt x="552552" y="2"/>
                </a:moveTo>
                <a:cubicBezTo>
                  <a:pt x="589669" y="-177"/>
                  <a:pt x="626854" y="13804"/>
                  <a:pt x="655310" y="41987"/>
                </a:cubicBezTo>
                <a:lnTo>
                  <a:pt x="1067485" y="450205"/>
                </a:lnTo>
                <a:cubicBezTo>
                  <a:pt x="1124396" y="506570"/>
                  <a:pt x="1124839" y="598398"/>
                  <a:pt x="1068474" y="655310"/>
                </a:cubicBezTo>
                <a:lnTo>
                  <a:pt x="660256" y="1067485"/>
                </a:lnTo>
                <a:cubicBezTo>
                  <a:pt x="603890" y="1124396"/>
                  <a:pt x="512062" y="1124839"/>
                  <a:pt x="455150" y="1068474"/>
                </a:cubicBezTo>
                <a:lnTo>
                  <a:pt x="42976" y="660256"/>
                </a:lnTo>
                <a:cubicBezTo>
                  <a:pt x="-13936" y="603890"/>
                  <a:pt x="-14379" y="512062"/>
                  <a:pt x="41986" y="455150"/>
                </a:cubicBezTo>
                <a:lnTo>
                  <a:pt x="450204" y="42976"/>
                </a:lnTo>
                <a:cubicBezTo>
                  <a:pt x="478387" y="14520"/>
                  <a:pt x="515436" y="181"/>
                  <a:pt x="552552" y="2"/>
                </a:cubicBezTo>
                <a:close/>
              </a:path>
            </a:pathLst>
          </a:custGeom>
          <a:ln w="38100">
            <a:solidFill>
              <a:schemeClr val="accent1"/>
            </a:solid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27418353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一段文字（1）">
    <p:spTree>
      <p:nvGrpSpPr>
        <p:cNvPr id="1" name=""/>
        <p:cNvGrpSpPr/>
        <p:nvPr/>
      </p:nvGrpSpPr>
      <p:grpSpPr>
        <a:xfrm>
          <a:off x="0" y="0"/>
          <a:ext cx="0" cy="0"/>
          <a:chOff x="0" y="0"/>
          <a:chExt cx="0" cy="0"/>
        </a:xfrm>
      </p:grpSpPr>
      <p:sp>
        <p:nvSpPr>
          <p:cNvPr id="24" name="图片占位符 23">
            <a:extLst>
              <a:ext uri="{FF2B5EF4-FFF2-40B4-BE49-F238E27FC236}">
                <a16:creationId xmlns:a16="http://schemas.microsoft.com/office/drawing/2014/main" id="{E057C1B2-34D9-4654-9736-EBDE9B2EE905}"/>
              </a:ext>
            </a:extLst>
          </p:cNvPr>
          <p:cNvSpPr>
            <a:spLocks noGrp="1"/>
          </p:cNvSpPr>
          <p:nvPr>
            <p:ph type="pic" sz="quarter" idx="10" hasCustomPrompt="1"/>
          </p:nvPr>
        </p:nvSpPr>
        <p:spPr>
          <a:xfrm>
            <a:off x="-17463" y="1346200"/>
            <a:ext cx="12226926" cy="2849563"/>
          </a:xfrm>
        </p:spPr>
        <p:txBody>
          <a:bodyPr>
            <a:normAutofit/>
          </a:bodyPr>
          <a:lstStyle>
            <a:lvl1pPr marL="0" indent="0">
              <a:buNone/>
              <a:defRPr sz="2000"/>
            </a:lvl1pPr>
          </a:lstStyle>
          <a:p>
            <a:r>
              <a:rPr lang="zh-CN" altLang="en-US" dirty="0"/>
              <a:t>单击中间图标添加图片</a:t>
            </a:r>
          </a:p>
        </p:txBody>
      </p:sp>
      <p:sp>
        <p:nvSpPr>
          <p:cNvPr id="6" name="矩形 5">
            <a:extLst>
              <a:ext uri="{FF2B5EF4-FFF2-40B4-BE49-F238E27FC236}">
                <a16:creationId xmlns:a16="http://schemas.microsoft.com/office/drawing/2014/main" id="{F86FE166-246D-4D4F-B610-BAFEA230BEC9}"/>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3659561E-6E32-43B3-A704-45760C37F6C8}"/>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916CBC2E-93EC-41B9-A43E-73952336700F}"/>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7495570A-1C7D-4DF5-BABC-0B02EC2D7459}"/>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1FF35BD9-FBE8-4F61-8F3C-55980EA0ECE9}"/>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CC9A617B-0D0A-46C2-978B-0919D3B5A2F4}"/>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F2C597AC-7DB9-4854-8DEA-8734440C3207}"/>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C5969637-42ED-4AE8-B957-A60A9C5DF49E}"/>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E2A2E3E7-72F8-41BA-AB05-7156E4BADC6F}"/>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1A3A3CAD-53ED-408D-B692-3FAED4C83324}"/>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E6BE1616-6E92-4EF5-BEBE-CA628BEB97AE}"/>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69F55BFC-40CF-4C27-9E89-C8A354D1AF7B}"/>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A383DC2C-E4FA-4821-A2DF-0D0DA036B09A}"/>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CD24E391-8455-4480-8ADA-F3F65557032C}"/>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1" name="矩形 20">
            <a:extLst>
              <a:ext uri="{FF2B5EF4-FFF2-40B4-BE49-F238E27FC236}">
                <a16:creationId xmlns:a16="http://schemas.microsoft.com/office/drawing/2014/main" id="{BEA11197-07A7-401D-886F-A020F21DDBF2}"/>
              </a:ext>
            </a:extLst>
          </p:cNvPr>
          <p:cNvSpPr/>
          <p:nvPr userDrawn="1"/>
        </p:nvSpPr>
        <p:spPr>
          <a:xfrm>
            <a:off x="0" y="4273826"/>
            <a:ext cx="6380922" cy="45719"/>
          </a:xfrm>
          <a:prstGeom prst="rect">
            <a:avLst/>
          </a:prstGeom>
          <a:gradFill>
            <a:gsLst>
              <a:gs pos="25000">
                <a:schemeClr val="accent5"/>
              </a:gs>
              <a:gs pos="76000">
                <a:schemeClr val="accent6">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 name="矩形 21">
            <a:extLst>
              <a:ext uri="{FF2B5EF4-FFF2-40B4-BE49-F238E27FC236}">
                <a16:creationId xmlns:a16="http://schemas.microsoft.com/office/drawing/2014/main" id="{4C8F3C45-FB4F-4987-89B8-99C12BF0606D}"/>
              </a:ext>
            </a:extLst>
          </p:cNvPr>
          <p:cNvSpPr/>
          <p:nvPr userDrawn="1"/>
        </p:nvSpPr>
        <p:spPr>
          <a:xfrm flipH="1">
            <a:off x="5811078" y="1203853"/>
            <a:ext cx="6380922" cy="45719"/>
          </a:xfrm>
          <a:prstGeom prst="rect">
            <a:avLst/>
          </a:prstGeom>
          <a:gradFill>
            <a:gsLst>
              <a:gs pos="25000">
                <a:schemeClr val="accent5"/>
              </a:gs>
              <a:gs pos="76000">
                <a:schemeClr val="accent6">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Tree>
    <p:extLst>
      <p:ext uri="{BB962C8B-B14F-4D97-AF65-F5344CB8AC3E}">
        <p14:creationId xmlns:p14="http://schemas.microsoft.com/office/powerpoint/2010/main" val="19181103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一段文字（2）">
    <p:spTree>
      <p:nvGrpSpPr>
        <p:cNvPr id="1" name=""/>
        <p:cNvGrpSpPr/>
        <p:nvPr/>
      </p:nvGrpSpPr>
      <p:grpSpPr>
        <a:xfrm>
          <a:off x="0" y="0"/>
          <a:ext cx="0" cy="0"/>
          <a:chOff x="0" y="0"/>
          <a:chExt cx="0" cy="0"/>
        </a:xfrm>
      </p:grpSpPr>
      <p:sp>
        <p:nvSpPr>
          <p:cNvPr id="22" name="任意多边形: 形状 21">
            <a:extLst>
              <a:ext uri="{FF2B5EF4-FFF2-40B4-BE49-F238E27FC236}">
                <a16:creationId xmlns:a16="http://schemas.microsoft.com/office/drawing/2014/main" id="{4554A3E5-991A-4919-93A4-C73079F90210}"/>
              </a:ext>
            </a:extLst>
          </p:cNvPr>
          <p:cNvSpPr/>
          <p:nvPr userDrawn="1"/>
        </p:nvSpPr>
        <p:spPr>
          <a:xfrm>
            <a:off x="4086180" y="5203311"/>
            <a:ext cx="3068477" cy="64554"/>
          </a:xfrm>
          <a:custGeom>
            <a:avLst/>
            <a:gdLst>
              <a:gd name="connsiteX0" fmla="*/ 0 w 3068477"/>
              <a:gd name="connsiteY0" fmla="*/ 32276 h 64554"/>
              <a:gd name="connsiteX1" fmla="*/ 0 w 3068477"/>
              <a:gd name="connsiteY1" fmla="*/ 32277 h 64554"/>
              <a:gd name="connsiteX2" fmla="*/ 0 w 3068477"/>
              <a:gd name="connsiteY2" fmla="*/ 32277 h 64554"/>
              <a:gd name="connsiteX3" fmla="*/ 32277 w 3068477"/>
              <a:gd name="connsiteY3" fmla="*/ 0 h 64554"/>
              <a:gd name="connsiteX4" fmla="*/ 3056852 w 3068477"/>
              <a:gd name="connsiteY4" fmla="*/ 0 h 64554"/>
              <a:gd name="connsiteX5" fmla="*/ 3068477 w 3068477"/>
              <a:gd name="connsiteY5" fmla="*/ 4816 h 64554"/>
              <a:gd name="connsiteX6" fmla="*/ 3068477 w 3068477"/>
              <a:gd name="connsiteY6" fmla="*/ 59739 h 64554"/>
              <a:gd name="connsiteX7" fmla="*/ 3056851 w 3068477"/>
              <a:gd name="connsiteY7" fmla="*/ 64554 h 64554"/>
              <a:gd name="connsiteX8" fmla="*/ 32277 w 3068477"/>
              <a:gd name="connsiteY8" fmla="*/ 64553 h 64554"/>
              <a:gd name="connsiteX9" fmla="*/ 9454 w 3068477"/>
              <a:gd name="connsiteY9" fmla="*/ 55099 h 64554"/>
              <a:gd name="connsiteX10" fmla="*/ 0 w 3068477"/>
              <a:gd name="connsiteY10" fmla="*/ 32277 h 64554"/>
              <a:gd name="connsiteX11" fmla="*/ 9454 w 3068477"/>
              <a:gd name="connsiteY11" fmla="*/ 9454 h 64554"/>
              <a:gd name="connsiteX12" fmla="*/ 32277 w 3068477"/>
              <a:gd name="connsiteY12" fmla="*/ 0 h 6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8477" h="64554">
                <a:moveTo>
                  <a:pt x="0" y="32276"/>
                </a:moveTo>
                <a:lnTo>
                  <a:pt x="0" y="32277"/>
                </a:lnTo>
                <a:lnTo>
                  <a:pt x="0" y="32277"/>
                </a:lnTo>
                <a:close/>
                <a:moveTo>
                  <a:pt x="32277" y="0"/>
                </a:moveTo>
                <a:lnTo>
                  <a:pt x="3056852" y="0"/>
                </a:lnTo>
                <a:lnTo>
                  <a:pt x="3068477" y="4816"/>
                </a:lnTo>
                <a:lnTo>
                  <a:pt x="3068477" y="59739"/>
                </a:lnTo>
                <a:lnTo>
                  <a:pt x="3056851" y="64554"/>
                </a:lnTo>
                <a:lnTo>
                  <a:pt x="32277" y="64553"/>
                </a:lnTo>
                <a:cubicBezTo>
                  <a:pt x="23364" y="64553"/>
                  <a:pt x="15295" y="60940"/>
                  <a:pt x="9454" y="55099"/>
                </a:cubicBezTo>
                <a:lnTo>
                  <a:pt x="0" y="32277"/>
                </a:lnTo>
                <a:lnTo>
                  <a:pt x="9454" y="9454"/>
                </a:lnTo>
                <a:cubicBezTo>
                  <a:pt x="15295" y="3613"/>
                  <a:pt x="23364" y="0"/>
                  <a:pt x="32277" y="0"/>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 name="任意多边形: 形状 22">
            <a:extLst>
              <a:ext uri="{FF2B5EF4-FFF2-40B4-BE49-F238E27FC236}">
                <a16:creationId xmlns:a16="http://schemas.microsoft.com/office/drawing/2014/main" id="{107D7D94-8E5E-496C-B80F-9348F896BD8E}"/>
              </a:ext>
            </a:extLst>
          </p:cNvPr>
          <p:cNvSpPr/>
          <p:nvPr userDrawn="1"/>
        </p:nvSpPr>
        <p:spPr>
          <a:xfrm>
            <a:off x="2812869" y="4990231"/>
            <a:ext cx="4339065" cy="95782"/>
          </a:xfrm>
          <a:custGeom>
            <a:avLst/>
            <a:gdLst>
              <a:gd name="connsiteX0" fmla="*/ 47891 w 4339065"/>
              <a:gd name="connsiteY0" fmla="*/ 0 h 95782"/>
              <a:gd name="connsiteX1" fmla="*/ 4325990 w 4339065"/>
              <a:gd name="connsiteY1" fmla="*/ 0 h 95782"/>
              <a:gd name="connsiteX2" fmla="*/ 4339065 w 4339065"/>
              <a:gd name="connsiteY2" fmla="*/ 2640 h 95782"/>
              <a:gd name="connsiteX3" fmla="*/ 4339065 w 4339065"/>
              <a:gd name="connsiteY3" fmla="*/ 93142 h 95782"/>
              <a:gd name="connsiteX4" fmla="*/ 4325990 w 4339065"/>
              <a:gd name="connsiteY4" fmla="*/ 95782 h 95782"/>
              <a:gd name="connsiteX5" fmla="*/ 47891 w 4339065"/>
              <a:gd name="connsiteY5" fmla="*/ 95782 h 95782"/>
              <a:gd name="connsiteX6" fmla="*/ 0 w 4339065"/>
              <a:gd name="connsiteY6" fmla="*/ 47891 h 95782"/>
              <a:gd name="connsiteX7" fmla="*/ 47891 w 4339065"/>
              <a:gd name="connsiteY7" fmla="*/ 0 h 9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39065" h="95782">
                <a:moveTo>
                  <a:pt x="47891" y="0"/>
                </a:moveTo>
                <a:lnTo>
                  <a:pt x="4325990" y="0"/>
                </a:lnTo>
                <a:lnTo>
                  <a:pt x="4339065" y="2640"/>
                </a:lnTo>
                <a:lnTo>
                  <a:pt x="4339065" y="93142"/>
                </a:lnTo>
                <a:lnTo>
                  <a:pt x="4325990" y="95782"/>
                </a:lnTo>
                <a:lnTo>
                  <a:pt x="47891" y="95782"/>
                </a:lnTo>
                <a:cubicBezTo>
                  <a:pt x="21442" y="95782"/>
                  <a:pt x="0" y="74340"/>
                  <a:pt x="0" y="47891"/>
                </a:cubicBezTo>
                <a:cubicBezTo>
                  <a:pt x="0" y="21442"/>
                  <a:pt x="21442" y="0"/>
                  <a:pt x="47891" y="0"/>
                </a:cubicBezTo>
                <a:close/>
              </a:path>
            </a:pathLst>
          </a:custGeom>
          <a:gradFill>
            <a:gsLst>
              <a:gs pos="43000">
                <a:schemeClr val="accent5"/>
              </a:gs>
              <a:gs pos="100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 name="矩形 20">
            <a:extLst>
              <a:ext uri="{FF2B5EF4-FFF2-40B4-BE49-F238E27FC236}">
                <a16:creationId xmlns:a16="http://schemas.microsoft.com/office/drawing/2014/main" id="{1789301D-43B0-4067-ACDF-096FEBEF4654}"/>
              </a:ext>
            </a:extLst>
          </p:cNvPr>
          <p:cNvSpPr/>
          <p:nvPr userDrawn="1"/>
        </p:nvSpPr>
        <p:spPr>
          <a:xfrm>
            <a:off x="1" y="2332547"/>
            <a:ext cx="7151914" cy="2534479"/>
          </a:xfrm>
          <a:prstGeom prst="rect">
            <a:avLst/>
          </a:prstGeom>
          <a:gradFill>
            <a:gsLst>
              <a:gs pos="0">
                <a:schemeClr val="accent1"/>
              </a:gs>
              <a:gs pos="100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矩形 1">
            <a:extLst>
              <a:ext uri="{FF2B5EF4-FFF2-40B4-BE49-F238E27FC236}">
                <a16:creationId xmlns:a16="http://schemas.microsoft.com/office/drawing/2014/main" id="{C8B046EE-26C4-4A05-8D96-4220A385AC9F}"/>
              </a:ext>
            </a:extLst>
          </p:cNvPr>
          <p:cNvSpPr/>
          <p:nvPr userDrawn="1"/>
        </p:nvSpPr>
        <p:spPr>
          <a:xfrm>
            <a:off x="7156941" y="1440474"/>
            <a:ext cx="3663458" cy="4361608"/>
          </a:xfrm>
          <a:prstGeom prst="rect">
            <a:avLst/>
          </a:prstGeom>
          <a:solidFill>
            <a:schemeClr val="bg1"/>
          </a:solidFill>
          <a:ln>
            <a:noFill/>
          </a:ln>
          <a:effectLst>
            <a:outerShdw blurRad="127000" dist="38100" dir="8100000" sx="101000" sy="101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图片占位符 5">
            <a:extLst>
              <a:ext uri="{FF2B5EF4-FFF2-40B4-BE49-F238E27FC236}">
                <a16:creationId xmlns:a16="http://schemas.microsoft.com/office/drawing/2014/main" id="{72EEBAD9-FA5D-41BD-B676-1605D13D3806}"/>
              </a:ext>
            </a:extLst>
          </p:cNvPr>
          <p:cNvSpPr>
            <a:spLocks noGrp="1"/>
          </p:cNvSpPr>
          <p:nvPr>
            <p:ph type="pic" sz="quarter" idx="10" hasCustomPrompt="1"/>
          </p:nvPr>
        </p:nvSpPr>
        <p:spPr>
          <a:xfrm>
            <a:off x="7242285" y="1520685"/>
            <a:ext cx="3475438" cy="4198042"/>
          </a:xfrm>
          <a:custGeom>
            <a:avLst/>
            <a:gdLst>
              <a:gd name="connsiteX0" fmla="*/ 0 w 3475438"/>
              <a:gd name="connsiteY0" fmla="*/ 0 h 4198042"/>
              <a:gd name="connsiteX1" fmla="*/ 3475438 w 3475438"/>
              <a:gd name="connsiteY1" fmla="*/ 0 h 4198042"/>
              <a:gd name="connsiteX2" fmla="*/ 3475438 w 3475438"/>
              <a:gd name="connsiteY2" fmla="*/ 4198042 h 4198042"/>
              <a:gd name="connsiteX3" fmla="*/ 0 w 3475438"/>
              <a:gd name="connsiteY3" fmla="*/ 4198042 h 4198042"/>
            </a:gdLst>
            <a:ahLst/>
            <a:cxnLst>
              <a:cxn ang="0">
                <a:pos x="connsiteX0" y="connsiteY0"/>
              </a:cxn>
              <a:cxn ang="0">
                <a:pos x="connsiteX1" y="connsiteY1"/>
              </a:cxn>
              <a:cxn ang="0">
                <a:pos x="connsiteX2" y="connsiteY2"/>
              </a:cxn>
              <a:cxn ang="0">
                <a:pos x="connsiteX3" y="connsiteY3"/>
              </a:cxn>
            </a:cxnLst>
            <a:rect l="l" t="t" r="r" b="b"/>
            <a:pathLst>
              <a:path w="3475438" h="4198042">
                <a:moveTo>
                  <a:pt x="0" y="0"/>
                </a:moveTo>
                <a:lnTo>
                  <a:pt x="3475438" y="0"/>
                </a:lnTo>
                <a:lnTo>
                  <a:pt x="3475438" y="4198042"/>
                </a:lnTo>
                <a:lnTo>
                  <a:pt x="0" y="4198042"/>
                </a:lnTo>
                <a:close/>
              </a:path>
            </a:pathLst>
          </a:custGeom>
        </p:spPr>
        <p:txBody>
          <a:bodyPr wrap="square">
            <a:noAutofit/>
          </a:bodyPr>
          <a:lstStyle>
            <a:lvl1pPr marL="0" indent="0">
              <a:buNone/>
              <a:defRPr sz="2000"/>
            </a:lvl1pPr>
          </a:lstStyle>
          <a:p>
            <a:r>
              <a:rPr lang="zh-CN" altLang="en-US" dirty="0"/>
              <a:t>单击中间图标添加图片</a:t>
            </a:r>
          </a:p>
        </p:txBody>
      </p:sp>
      <p:sp>
        <p:nvSpPr>
          <p:cNvPr id="7" name="矩形 6">
            <a:extLst>
              <a:ext uri="{FF2B5EF4-FFF2-40B4-BE49-F238E27FC236}">
                <a16:creationId xmlns:a16="http://schemas.microsoft.com/office/drawing/2014/main" id="{E9048762-45AA-443D-AAA9-690920E91AF7}"/>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8" name="组合 7">
            <a:extLst>
              <a:ext uri="{FF2B5EF4-FFF2-40B4-BE49-F238E27FC236}">
                <a16:creationId xmlns:a16="http://schemas.microsoft.com/office/drawing/2014/main" id="{1B9CBB2C-A420-4E5C-A29C-99058C95EEE4}"/>
              </a:ext>
            </a:extLst>
          </p:cNvPr>
          <p:cNvGrpSpPr/>
          <p:nvPr userDrawn="1"/>
        </p:nvGrpSpPr>
        <p:grpSpPr>
          <a:xfrm>
            <a:off x="0" y="6309360"/>
            <a:ext cx="12192000" cy="0"/>
            <a:chOff x="0" y="6309360"/>
            <a:chExt cx="12192000" cy="0"/>
          </a:xfrm>
        </p:grpSpPr>
        <p:cxnSp>
          <p:nvCxnSpPr>
            <p:cNvPr id="9" name="直接连接符 8">
              <a:extLst>
                <a:ext uri="{FF2B5EF4-FFF2-40B4-BE49-F238E27FC236}">
                  <a16:creationId xmlns:a16="http://schemas.microsoft.com/office/drawing/2014/main" id="{254EFEBB-5144-4B87-8DFB-9E6B3AE39FA5}"/>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58355B98-ACD6-4778-B4DE-6AA5D426B90B}"/>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1" name="组合 10">
            <a:extLst>
              <a:ext uri="{FF2B5EF4-FFF2-40B4-BE49-F238E27FC236}">
                <a16:creationId xmlns:a16="http://schemas.microsoft.com/office/drawing/2014/main" id="{90D58475-DEDB-4328-82FE-5DB67F9B793D}"/>
              </a:ext>
            </a:extLst>
          </p:cNvPr>
          <p:cNvGrpSpPr/>
          <p:nvPr userDrawn="1"/>
        </p:nvGrpSpPr>
        <p:grpSpPr>
          <a:xfrm>
            <a:off x="9508697" y="375786"/>
            <a:ext cx="2020832" cy="486562"/>
            <a:chOff x="9508697" y="375786"/>
            <a:chExt cx="2020832" cy="486562"/>
          </a:xfrm>
        </p:grpSpPr>
        <p:grpSp>
          <p:nvGrpSpPr>
            <p:cNvPr id="12" name="i$ḻiḋê">
              <a:extLst>
                <a:ext uri="{FF2B5EF4-FFF2-40B4-BE49-F238E27FC236}">
                  <a16:creationId xmlns:a16="http://schemas.microsoft.com/office/drawing/2014/main" id="{112D2981-96E7-4D27-8B45-C971D02D509B}"/>
                </a:ext>
              </a:extLst>
            </p:cNvPr>
            <p:cNvGrpSpPr/>
            <p:nvPr/>
          </p:nvGrpSpPr>
          <p:grpSpPr>
            <a:xfrm>
              <a:off x="9508697" y="380251"/>
              <a:ext cx="481815" cy="482097"/>
              <a:chOff x="2375838" y="2516748"/>
              <a:chExt cx="1809384" cy="1810444"/>
            </a:xfrm>
          </p:grpSpPr>
          <p:sp>
            <p:nvSpPr>
              <p:cNvPr id="14" name="ïšlîḑe">
                <a:extLst>
                  <a:ext uri="{FF2B5EF4-FFF2-40B4-BE49-F238E27FC236}">
                    <a16:creationId xmlns:a16="http://schemas.microsoft.com/office/drawing/2014/main" id="{591358E3-F9F5-4635-B075-28F7FA3DEB04}"/>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ṧḷîďe">
                <a:extLst>
                  <a:ext uri="{FF2B5EF4-FFF2-40B4-BE49-F238E27FC236}">
                    <a16:creationId xmlns:a16="http://schemas.microsoft.com/office/drawing/2014/main" id="{E9C434FC-DFCD-4CC5-A0A0-C955CF54FE19}"/>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ïŝļidè">
                <a:extLst>
                  <a:ext uri="{FF2B5EF4-FFF2-40B4-BE49-F238E27FC236}">
                    <a16:creationId xmlns:a16="http://schemas.microsoft.com/office/drawing/2014/main" id="{D0041871-3786-4914-8259-3D6E66F8EEC9}"/>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işḷiḓé">
                <a:extLst>
                  <a:ext uri="{FF2B5EF4-FFF2-40B4-BE49-F238E27FC236}">
                    <a16:creationId xmlns:a16="http://schemas.microsoft.com/office/drawing/2014/main" id="{654566D2-6118-4DFB-8E43-6664DE3A8225}"/>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3" name="图形 12">
              <a:extLst>
                <a:ext uri="{FF2B5EF4-FFF2-40B4-BE49-F238E27FC236}">
                  <a16:creationId xmlns:a16="http://schemas.microsoft.com/office/drawing/2014/main" id="{DF5C3275-19C4-4D54-ABE1-AA7065E82D7C}"/>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8" name="标题 47">
            <a:extLst>
              <a:ext uri="{FF2B5EF4-FFF2-40B4-BE49-F238E27FC236}">
                <a16:creationId xmlns:a16="http://schemas.microsoft.com/office/drawing/2014/main" id="{32F78858-8442-4592-879B-0B6BC804AF8B}"/>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9" name="任意多边形: 形状 18">
            <a:extLst>
              <a:ext uri="{FF2B5EF4-FFF2-40B4-BE49-F238E27FC236}">
                <a16:creationId xmlns:a16="http://schemas.microsoft.com/office/drawing/2014/main" id="{F291A54E-983F-4EF4-BFC6-C939D0A0F861}"/>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0" name="矩形 19">
            <a:extLst>
              <a:ext uri="{FF2B5EF4-FFF2-40B4-BE49-F238E27FC236}">
                <a16:creationId xmlns:a16="http://schemas.microsoft.com/office/drawing/2014/main" id="{ACFB06F2-6BE8-41B7-BD3C-BB2D34E6F8CC}"/>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39613130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一段文字（3）">
    <p:spTree>
      <p:nvGrpSpPr>
        <p:cNvPr id="1" name=""/>
        <p:cNvGrpSpPr/>
        <p:nvPr/>
      </p:nvGrpSpPr>
      <p:grpSpPr>
        <a:xfrm>
          <a:off x="0" y="0"/>
          <a:ext cx="0" cy="0"/>
          <a:chOff x="0" y="0"/>
          <a:chExt cx="0" cy="0"/>
        </a:xfrm>
      </p:grpSpPr>
      <p:pic>
        <p:nvPicPr>
          <p:cNvPr id="66" name="图片 65" descr="图片包含 树, 天空, 户外, 道路&#10;&#10;自动生成的说明">
            <a:extLst>
              <a:ext uri="{FF2B5EF4-FFF2-40B4-BE49-F238E27FC236}">
                <a16:creationId xmlns:a16="http://schemas.microsoft.com/office/drawing/2014/main" id="{F5BB69C6-1BBA-407D-A6CC-3F28BBD7EE15}"/>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57" t="140" r="-57" b="8480"/>
          <a:stretch/>
        </p:blipFill>
        <p:spPr>
          <a:xfrm>
            <a:off x="0" y="0"/>
            <a:ext cx="12192000" cy="6858000"/>
          </a:xfrm>
          <a:prstGeom prst="rect">
            <a:avLst/>
          </a:prstGeom>
        </p:spPr>
      </p:pic>
      <p:sp>
        <p:nvSpPr>
          <p:cNvPr id="50" name="矩形 49">
            <a:extLst>
              <a:ext uri="{FF2B5EF4-FFF2-40B4-BE49-F238E27FC236}">
                <a16:creationId xmlns:a16="http://schemas.microsoft.com/office/drawing/2014/main" id="{87381363-2790-4115-A6D6-92EBEC0FE99D}"/>
              </a:ext>
            </a:extLst>
          </p:cNvPr>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矩形: 圆角 19">
            <a:extLst>
              <a:ext uri="{FF2B5EF4-FFF2-40B4-BE49-F238E27FC236}">
                <a16:creationId xmlns:a16="http://schemas.microsoft.com/office/drawing/2014/main" id="{F0FA9B95-C7F7-47B2-A3F3-32841EE5431B}"/>
              </a:ext>
            </a:extLst>
          </p:cNvPr>
          <p:cNvSpPr/>
          <p:nvPr userDrawn="1"/>
        </p:nvSpPr>
        <p:spPr>
          <a:xfrm>
            <a:off x="660400" y="3338864"/>
            <a:ext cx="2384436" cy="2384436"/>
          </a:xfrm>
          <a:prstGeom prst="roundRect">
            <a:avLst>
              <a:gd name="adj" fmla="val 6185"/>
            </a:avLst>
          </a:prstGeom>
          <a:gradFill>
            <a:gsLst>
              <a:gs pos="25000">
                <a:schemeClr val="accent5">
                  <a:alpha val="21000"/>
                </a:schemeClr>
              </a:gs>
              <a:gs pos="75000">
                <a:schemeClr val="accent6">
                  <a:alpha val="23000"/>
                </a:schemeClr>
              </a:gs>
            </a:gsLst>
            <a:lin ang="5400000" scaled="0"/>
          </a:gradFill>
          <a:ln>
            <a:noFill/>
          </a:ln>
          <a:effectLst>
            <a:outerShdw blurRad="254000" dist="38100" dir="2700000" sx="102000" sy="102000" algn="tl" rotWithShape="0">
              <a:schemeClr val="accent6">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9" name="矩形 18">
            <a:extLst>
              <a:ext uri="{FF2B5EF4-FFF2-40B4-BE49-F238E27FC236}">
                <a16:creationId xmlns:a16="http://schemas.microsoft.com/office/drawing/2014/main" id="{D5532DAA-9232-4817-9E52-FEF98803B724}"/>
              </a:ext>
            </a:extLst>
          </p:cNvPr>
          <p:cNvSpPr/>
          <p:nvPr userDrawn="1"/>
        </p:nvSpPr>
        <p:spPr>
          <a:xfrm>
            <a:off x="1113150" y="1584962"/>
            <a:ext cx="5424180" cy="3850077"/>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图片占位符 20">
            <a:extLst>
              <a:ext uri="{FF2B5EF4-FFF2-40B4-BE49-F238E27FC236}">
                <a16:creationId xmlns:a16="http://schemas.microsoft.com/office/drawing/2014/main" id="{319613B8-F9D0-4EE2-92C5-9792C15C359F}"/>
              </a:ext>
            </a:extLst>
          </p:cNvPr>
          <p:cNvSpPr>
            <a:spLocks noGrp="1"/>
          </p:cNvSpPr>
          <p:nvPr>
            <p:ph type="pic" sz="quarter" idx="10" hasCustomPrompt="1"/>
          </p:nvPr>
        </p:nvSpPr>
        <p:spPr>
          <a:xfrm>
            <a:off x="1223532" y="1661876"/>
            <a:ext cx="5203416" cy="3696248"/>
          </a:xfrm>
          <a:prstGeom prst="rect">
            <a:avLst/>
          </a:prstGeom>
          <a:effectLst/>
        </p:spPr>
        <p:txBody>
          <a:bodyPr wrap="square">
            <a:noAutofit/>
          </a:bodyPr>
          <a:lstStyle>
            <a:lvl1pPr marL="0" indent="0">
              <a:buNone/>
              <a:defRPr sz="2000"/>
            </a:lvl1pPr>
          </a:lstStyle>
          <a:p>
            <a:r>
              <a:rPr lang="zh-CN" altLang="en-US" dirty="0"/>
              <a:t>单击中间图标添加图片</a:t>
            </a:r>
          </a:p>
        </p:txBody>
      </p:sp>
      <p:sp>
        <p:nvSpPr>
          <p:cNvPr id="23" name="矩形 22">
            <a:extLst>
              <a:ext uri="{FF2B5EF4-FFF2-40B4-BE49-F238E27FC236}">
                <a16:creationId xmlns:a16="http://schemas.microsoft.com/office/drawing/2014/main" id="{D78E2322-DC92-4FB4-A25F-A37CA9FB9EDE}"/>
              </a:ext>
            </a:extLst>
          </p:cNvPr>
          <p:cNvSpPr/>
          <p:nvPr/>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64" name="组合 63">
            <a:extLst>
              <a:ext uri="{FF2B5EF4-FFF2-40B4-BE49-F238E27FC236}">
                <a16:creationId xmlns:a16="http://schemas.microsoft.com/office/drawing/2014/main" id="{A91FCCAB-D56B-4AD2-8DF0-03D355CEAB65}"/>
              </a:ext>
            </a:extLst>
          </p:cNvPr>
          <p:cNvGrpSpPr/>
          <p:nvPr userDrawn="1"/>
        </p:nvGrpSpPr>
        <p:grpSpPr>
          <a:xfrm>
            <a:off x="0" y="6309360"/>
            <a:ext cx="12192000" cy="0"/>
            <a:chOff x="0" y="6309360"/>
            <a:chExt cx="12192000" cy="0"/>
          </a:xfrm>
        </p:grpSpPr>
        <p:cxnSp>
          <p:nvCxnSpPr>
            <p:cNvPr id="26" name="直接连接符 25">
              <a:extLst>
                <a:ext uri="{FF2B5EF4-FFF2-40B4-BE49-F238E27FC236}">
                  <a16:creationId xmlns:a16="http://schemas.microsoft.com/office/drawing/2014/main" id="{901729CD-C2C2-4DE9-BFE3-EA8ABDD92539}"/>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A7E506DB-9038-401E-907E-877C086670D3}"/>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8" name="矩形 17">
            <a:extLst>
              <a:ext uri="{FF2B5EF4-FFF2-40B4-BE49-F238E27FC236}">
                <a16:creationId xmlns:a16="http://schemas.microsoft.com/office/drawing/2014/main" id="{F5DC827B-86BE-4931-B542-F56EAE4CA7E6}"/>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grpSp>
        <p:nvGrpSpPr>
          <p:cNvPr id="9" name="组合 8">
            <a:extLst>
              <a:ext uri="{FF2B5EF4-FFF2-40B4-BE49-F238E27FC236}">
                <a16:creationId xmlns:a16="http://schemas.microsoft.com/office/drawing/2014/main" id="{DAF375B0-4136-4F50-BE91-925C2A052434}"/>
              </a:ext>
            </a:extLst>
          </p:cNvPr>
          <p:cNvGrpSpPr/>
          <p:nvPr userDrawn="1"/>
        </p:nvGrpSpPr>
        <p:grpSpPr>
          <a:xfrm>
            <a:off x="9508697" y="375786"/>
            <a:ext cx="2020832" cy="486562"/>
            <a:chOff x="9508697" y="375786"/>
            <a:chExt cx="2020832" cy="486562"/>
          </a:xfrm>
        </p:grpSpPr>
        <p:grpSp>
          <p:nvGrpSpPr>
            <p:cNvPr id="10" name="i$ḻiḋê">
              <a:extLst>
                <a:ext uri="{FF2B5EF4-FFF2-40B4-BE49-F238E27FC236}">
                  <a16:creationId xmlns:a16="http://schemas.microsoft.com/office/drawing/2014/main" id="{10C2C6F8-D0A5-438F-AFBF-5FB3487C9319}"/>
                </a:ext>
              </a:extLst>
            </p:cNvPr>
            <p:cNvGrpSpPr/>
            <p:nvPr/>
          </p:nvGrpSpPr>
          <p:grpSpPr>
            <a:xfrm>
              <a:off x="9508697" y="380251"/>
              <a:ext cx="481815" cy="482097"/>
              <a:chOff x="2375838" y="2516748"/>
              <a:chExt cx="1809384" cy="1810444"/>
            </a:xfrm>
          </p:grpSpPr>
          <p:sp>
            <p:nvSpPr>
              <p:cNvPr id="12" name="ïšlîḑe">
                <a:extLst>
                  <a:ext uri="{FF2B5EF4-FFF2-40B4-BE49-F238E27FC236}">
                    <a16:creationId xmlns:a16="http://schemas.microsoft.com/office/drawing/2014/main" id="{2F4D09C1-E5FB-442E-9AC8-655A6A729614}"/>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ṧḷîďe">
                <a:extLst>
                  <a:ext uri="{FF2B5EF4-FFF2-40B4-BE49-F238E27FC236}">
                    <a16:creationId xmlns:a16="http://schemas.microsoft.com/office/drawing/2014/main" id="{4AED2CF3-E138-4252-834A-8EE88616C792}"/>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ïŝļidè">
                <a:extLst>
                  <a:ext uri="{FF2B5EF4-FFF2-40B4-BE49-F238E27FC236}">
                    <a16:creationId xmlns:a16="http://schemas.microsoft.com/office/drawing/2014/main" id="{5FF62C2D-FE7A-4841-83AE-3383E634C05B}"/>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şḷiḓé">
                <a:extLst>
                  <a:ext uri="{FF2B5EF4-FFF2-40B4-BE49-F238E27FC236}">
                    <a16:creationId xmlns:a16="http://schemas.microsoft.com/office/drawing/2014/main" id="{8FB81B07-E93B-42AF-A039-C1A295972DFB}"/>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1" name="图形 10">
              <a:extLst>
                <a:ext uri="{FF2B5EF4-FFF2-40B4-BE49-F238E27FC236}">
                  <a16:creationId xmlns:a16="http://schemas.microsoft.com/office/drawing/2014/main" id="{DFBD2683-D821-4410-A827-111993F77D2F}"/>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l="26951"/>
            <a:stretch/>
          </p:blipFill>
          <p:spPr>
            <a:xfrm>
              <a:off x="10049444" y="375786"/>
              <a:ext cx="1480085" cy="485990"/>
            </a:xfrm>
            <a:prstGeom prst="rect">
              <a:avLst/>
            </a:prstGeom>
          </p:spPr>
        </p:pic>
      </p:grpSp>
      <p:sp>
        <p:nvSpPr>
          <p:cNvPr id="16" name="标题 47">
            <a:extLst>
              <a:ext uri="{FF2B5EF4-FFF2-40B4-BE49-F238E27FC236}">
                <a16:creationId xmlns:a16="http://schemas.microsoft.com/office/drawing/2014/main" id="{64B07265-3A0B-4F2E-B691-D97EDC301521}"/>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7" name="任意多边形: 形状 16">
            <a:extLst>
              <a:ext uri="{FF2B5EF4-FFF2-40B4-BE49-F238E27FC236}">
                <a16:creationId xmlns:a16="http://schemas.microsoft.com/office/drawing/2014/main" id="{AB4E6B6A-A19C-4888-A5F2-55272E56517D}"/>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Tree>
    <p:extLst>
      <p:ext uri="{BB962C8B-B14F-4D97-AF65-F5344CB8AC3E}">
        <p14:creationId xmlns:p14="http://schemas.microsoft.com/office/powerpoint/2010/main" val="18803920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一段文字（4）">
    <p:spTree>
      <p:nvGrpSpPr>
        <p:cNvPr id="1" name=""/>
        <p:cNvGrpSpPr/>
        <p:nvPr/>
      </p:nvGrpSpPr>
      <p:grpSpPr>
        <a:xfrm>
          <a:off x="0" y="0"/>
          <a:ext cx="0" cy="0"/>
          <a:chOff x="0" y="0"/>
          <a:chExt cx="0" cy="0"/>
        </a:xfrm>
      </p:grpSpPr>
      <p:sp>
        <p:nvSpPr>
          <p:cNvPr id="26" name="图片占位符 25">
            <a:extLst>
              <a:ext uri="{FF2B5EF4-FFF2-40B4-BE49-F238E27FC236}">
                <a16:creationId xmlns:a16="http://schemas.microsoft.com/office/drawing/2014/main" id="{FA0BD2DF-F15A-46B4-B5C4-340315082713}"/>
              </a:ext>
            </a:extLst>
          </p:cNvPr>
          <p:cNvSpPr>
            <a:spLocks noGrp="1"/>
          </p:cNvSpPr>
          <p:nvPr>
            <p:ph type="pic" sz="quarter" idx="10" hasCustomPrompt="1"/>
          </p:nvPr>
        </p:nvSpPr>
        <p:spPr>
          <a:xfrm>
            <a:off x="680743" y="4101514"/>
            <a:ext cx="2471105" cy="1630691"/>
          </a:xfrm>
          <a:custGeom>
            <a:avLst/>
            <a:gdLst>
              <a:gd name="connsiteX0" fmla="*/ 165847 w 2723189"/>
              <a:gd name="connsiteY0" fmla="*/ 0 h 1531794"/>
              <a:gd name="connsiteX1" fmla="*/ 2557342 w 2723189"/>
              <a:gd name="connsiteY1" fmla="*/ 0 h 1531794"/>
              <a:gd name="connsiteX2" fmla="*/ 2723189 w 2723189"/>
              <a:gd name="connsiteY2" fmla="*/ 165847 h 1531794"/>
              <a:gd name="connsiteX3" fmla="*/ 2723189 w 2723189"/>
              <a:gd name="connsiteY3" fmla="*/ 1365947 h 1531794"/>
              <a:gd name="connsiteX4" fmla="*/ 2557342 w 2723189"/>
              <a:gd name="connsiteY4" fmla="*/ 1531794 h 1531794"/>
              <a:gd name="connsiteX5" fmla="*/ 165847 w 2723189"/>
              <a:gd name="connsiteY5" fmla="*/ 1531794 h 1531794"/>
              <a:gd name="connsiteX6" fmla="*/ 0 w 2723189"/>
              <a:gd name="connsiteY6" fmla="*/ 1365947 h 1531794"/>
              <a:gd name="connsiteX7" fmla="*/ 0 w 2723189"/>
              <a:gd name="connsiteY7" fmla="*/ 165847 h 1531794"/>
              <a:gd name="connsiteX8" fmla="*/ 165847 w 2723189"/>
              <a:gd name="connsiteY8" fmla="*/ 0 h 15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3189" h="1531794">
                <a:moveTo>
                  <a:pt x="165847" y="0"/>
                </a:moveTo>
                <a:lnTo>
                  <a:pt x="2557342" y="0"/>
                </a:lnTo>
                <a:cubicBezTo>
                  <a:pt x="2648937" y="0"/>
                  <a:pt x="2723189" y="74252"/>
                  <a:pt x="2723189" y="165847"/>
                </a:cubicBezTo>
                <a:lnTo>
                  <a:pt x="2723189" y="1365947"/>
                </a:lnTo>
                <a:cubicBezTo>
                  <a:pt x="2723189" y="1457542"/>
                  <a:pt x="2648937" y="1531794"/>
                  <a:pt x="2557342" y="1531794"/>
                </a:cubicBezTo>
                <a:lnTo>
                  <a:pt x="165847" y="1531794"/>
                </a:lnTo>
                <a:cubicBezTo>
                  <a:pt x="74252" y="1531794"/>
                  <a:pt x="0" y="1457542"/>
                  <a:pt x="0" y="1365947"/>
                </a:cubicBezTo>
                <a:lnTo>
                  <a:pt x="0" y="165847"/>
                </a:lnTo>
                <a:cubicBezTo>
                  <a:pt x="0" y="74252"/>
                  <a:pt x="74252" y="0"/>
                  <a:pt x="16584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F67CE4A7-3540-4100-B261-D6B56A8754CE}"/>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910FBA48-D245-460C-9A7B-A492B37B6369}"/>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0EE14758-B219-4249-805E-2B25EAE46FB4}"/>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D3426639-2097-4983-BE52-EFA6AD7439C6}"/>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16B8D30E-AFC9-4BE2-9946-1F3B55D2D8C4}"/>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5EC424C4-C472-4EDA-B509-7CFAAE0492C5}"/>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B7D4DA3A-6D19-45A1-97BE-EDD492FD65C8}"/>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17C966DD-3749-434C-86E6-FA1B337AC0EB}"/>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E2A6EF5F-911A-4459-AE2A-3DFDEF2FD117}"/>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9BA770F4-A80D-4731-BBBB-1434B73B5CB9}"/>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189000FD-27B3-4CB3-BEF0-2C2D9EF124D8}"/>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60689F0A-EFD4-4A8E-A232-8E5EE2674C2F}"/>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765718D8-1654-489F-8C2E-DB7D4F2D3198}"/>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AE655038-2E35-43C0-8661-B613E5CCE276}"/>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7" name="图片占位符 26">
            <a:extLst>
              <a:ext uri="{FF2B5EF4-FFF2-40B4-BE49-F238E27FC236}">
                <a16:creationId xmlns:a16="http://schemas.microsoft.com/office/drawing/2014/main" id="{1542EA9C-CFAC-42D9-997F-786827ACC459}"/>
              </a:ext>
            </a:extLst>
          </p:cNvPr>
          <p:cNvSpPr>
            <a:spLocks noGrp="1"/>
          </p:cNvSpPr>
          <p:nvPr>
            <p:ph type="pic" sz="quarter" idx="11" hasCustomPrompt="1"/>
          </p:nvPr>
        </p:nvSpPr>
        <p:spPr>
          <a:xfrm>
            <a:off x="9046431" y="4101514"/>
            <a:ext cx="2471105" cy="1630691"/>
          </a:xfrm>
          <a:custGeom>
            <a:avLst/>
            <a:gdLst>
              <a:gd name="connsiteX0" fmla="*/ 165847 w 2723189"/>
              <a:gd name="connsiteY0" fmla="*/ 0 h 1531794"/>
              <a:gd name="connsiteX1" fmla="*/ 2557342 w 2723189"/>
              <a:gd name="connsiteY1" fmla="*/ 0 h 1531794"/>
              <a:gd name="connsiteX2" fmla="*/ 2723189 w 2723189"/>
              <a:gd name="connsiteY2" fmla="*/ 165847 h 1531794"/>
              <a:gd name="connsiteX3" fmla="*/ 2723189 w 2723189"/>
              <a:gd name="connsiteY3" fmla="*/ 1365947 h 1531794"/>
              <a:gd name="connsiteX4" fmla="*/ 2557342 w 2723189"/>
              <a:gd name="connsiteY4" fmla="*/ 1531794 h 1531794"/>
              <a:gd name="connsiteX5" fmla="*/ 165847 w 2723189"/>
              <a:gd name="connsiteY5" fmla="*/ 1531794 h 1531794"/>
              <a:gd name="connsiteX6" fmla="*/ 0 w 2723189"/>
              <a:gd name="connsiteY6" fmla="*/ 1365947 h 1531794"/>
              <a:gd name="connsiteX7" fmla="*/ 0 w 2723189"/>
              <a:gd name="connsiteY7" fmla="*/ 165847 h 1531794"/>
              <a:gd name="connsiteX8" fmla="*/ 165847 w 2723189"/>
              <a:gd name="connsiteY8" fmla="*/ 0 h 15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3189" h="1531794">
                <a:moveTo>
                  <a:pt x="165847" y="0"/>
                </a:moveTo>
                <a:lnTo>
                  <a:pt x="2557342" y="0"/>
                </a:lnTo>
                <a:cubicBezTo>
                  <a:pt x="2648937" y="0"/>
                  <a:pt x="2723189" y="74252"/>
                  <a:pt x="2723189" y="165847"/>
                </a:cubicBezTo>
                <a:lnTo>
                  <a:pt x="2723189" y="1365947"/>
                </a:lnTo>
                <a:cubicBezTo>
                  <a:pt x="2723189" y="1457542"/>
                  <a:pt x="2648937" y="1531794"/>
                  <a:pt x="2557342" y="1531794"/>
                </a:cubicBezTo>
                <a:lnTo>
                  <a:pt x="165847" y="1531794"/>
                </a:lnTo>
                <a:cubicBezTo>
                  <a:pt x="74252" y="1531794"/>
                  <a:pt x="0" y="1457542"/>
                  <a:pt x="0" y="1365947"/>
                </a:cubicBezTo>
                <a:lnTo>
                  <a:pt x="0" y="165847"/>
                </a:lnTo>
                <a:cubicBezTo>
                  <a:pt x="0" y="74252"/>
                  <a:pt x="74252" y="0"/>
                  <a:pt x="16584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8" name="图片占位符 27">
            <a:extLst>
              <a:ext uri="{FF2B5EF4-FFF2-40B4-BE49-F238E27FC236}">
                <a16:creationId xmlns:a16="http://schemas.microsoft.com/office/drawing/2014/main" id="{14DC04E6-88E5-4C6A-8BC9-8C3271DC58C5}"/>
              </a:ext>
            </a:extLst>
          </p:cNvPr>
          <p:cNvSpPr>
            <a:spLocks noGrp="1"/>
          </p:cNvSpPr>
          <p:nvPr>
            <p:ph type="pic" sz="quarter" idx="12" hasCustomPrompt="1"/>
          </p:nvPr>
        </p:nvSpPr>
        <p:spPr>
          <a:xfrm>
            <a:off x="6257869" y="4101514"/>
            <a:ext cx="2471105" cy="1630691"/>
          </a:xfrm>
          <a:custGeom>
            <a:avLst/>
            <a:gdLst>
              <a:gd name="connsiteX0" fmla="*/ 165847 w 2723189"/>
              <a:gd name="connsiteY0" fmla="*/ 0 h 1531794"/>
              <a:gd name="connsiteX1" fmla="*/ 2557342 w 2723189"/>
              <a:gd name="connsiteY1" fmla="*/ 0 h 1531794"/>
              <a:gd name="connsiteX2" fmla="*/ 2723189 w 2723189"/>
              <a:gd name="connsiteY2" fmla="*/ 165847 h 1531794"/>
              <a:gd name="connsiteX3" fmla="*/ 2723189 w 2723189"/>
              <a:gd name="connsiteY3" fmla="*/ 1365947 h 1531794"/>
              <a:gd name="connsiteX4" fmla="*/ 2557342 w 2723189"/>
              <a:gd name="connsiteY4" fmla="*/ 1531794 h 1531794"/>
              <a:gd name="connsiteX5" fmla="*/ 165847 w 2723189"/>
              <a:gd name="connsiteY5" fmla="*/ 1531794 h 1531794"/>
              <a:gd name="connsiteX6" fmla="*/ 0 w 2723189"/>
              <a:gd name="connsiteY6" fmla="*/ 1365947 h 1531794"/>
              <a:gd name="connsiteX7" fmla="*/ 0 w 2723189"/>
              <a:gd name="connsiteY7" fmla="*/ 165847 h 1531794"/>
              <a:gd name="connsiteX8" fmla="*/ 165847 w 2723189"/>
              <a:gd name="connsiteY8" fmla="*/ 0 h 15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3189" h="1531794">
                <a:moveTo>
                  <a:pt x="165847" y="0"/>
                </a:moveTo>
                <a:lnTo>
                  <a:pt x="2557342" y="0"/>
                </a:lnTo>
                <a:cubicBezTo>
                  <a:pt x="2648937" y="0"/>
                  <a:pt x="2723189" y="74252"/>
                  <a:pt x="2723189" y="165847"/>
                </a:cubicBezTo>
                <a:lnTo>
                  <a:pt x="2723189" y="1365947"/>
                </a:lnTo>
                <a:cubicBezTo>
                  <a:pt x="2723189" y="1457542"/>
                  <a:pt x="2648937" y="1531794"/>
                  <a:pt x="2557342" y="1531794"/>
                </a:cubicBezTo>
                <a:lnTo>
                  <a:pt x="165847" y="1531794"/>
                </a:lnTo>
                <a:cubicBezTo>
                  <a:pt x="74252" y="1531794"/>
                  <a:pt x="0" y="1457542"/>
                  <a:pt x="0" y="1365947"/>
                </a:cubicBezTo>
                <a:lnTo>
                  <a:pt x="0" y="165847"/>
                </a:lnTo>
                <a:cubicBezTo>
                  <a:pt x="0" y="74252"/>
                  <a:pt x="74252" y="0"/>
                  <a:pt x="16584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9" name="图片占位符 28">
            <a:extLst>
              <a:ext uri="{FF2B5EF4-FFF2-40B4-BE49-F238E27FC236}">
                <a16:creationId xmlns:a16="http://schemas.microsoft.com/office/drawing/2014/main" id="{89387D88-EEB6-498A-B3BC-EC7485979644}"/>
              </a:ext>
            </a:extLst>
          </p:cNvPr>
          <p:cNvSpPr>
            <a:spLocks noGrp="1"/>
          </p:cNvSpPr>
          <p:nvPr>
            <p:ph type="pic" sz="quarter" idx="13" hasCustomPrompt="1"/>
          </p:nvPr>
        </p:nvSpPr>
        <p:spPr>
          <a:xfrm>
            <a:off x="3469306" y="4101514"/>
            <a:ext cx="2471105" cy="1630691"/>
          </a:xfrm>
          <a:custGeom>
            <a:avLst/>
            <a:gdLst>
              <a:gd name="connsiteX0" fmla="*/ 165847 w 2723189"/>
              <a:gd name="connsiteY0" fmla="*/ 0 h 1531794"/>
              <a:gd name="connsiteX1" fmla="*/ 2557342 w 2723189"/>
              <a:gd name="connsiteY1" fmla="*/ 0 h 1531794"/>
              <a:gd name="connsiteX2" fmla="*/ 2723189 w 2723189"/>
              <a:gd name="connsiteY2" fmla="*/ 165847 h 1531794"/>
              <a:gd name="connsiteX3" fmla="*/ 2723189 w 2723189"/>
              <a:gd name="connsiteY3" fmla="*/ 1365947 h 1531794"/>
              <a:gd name="connsiteX4" fmla="*/ 2557342 w 2723189"/>
              <a:gd name="connsiteY4" fmla="*/ 1531794 h 1531794"/>
              <a:gd name="connsiteX5" fmla="*/ 165847 w 2723189"/>
              <a:gd name="connsiteY5" fmla="*/ 1531794 h 1531794"/>
              <a:gd name="connsiteX6" fmla="*/ 0 w 2723189"/>
              <a:gd name="connsiteY6" fmla="*/ 1365947 h 1531794"/>
              <a:gd name="connsiteX7" fmla="*/ 0 w 2723189"/>
              <a:gd name="connsiteY7" fmla="*/ 165847 h 1531794"/>
              <a:gd name="connsiteX8" fmla="*/ 165847 w 2723189"/>
              <a:gd name="connsiteY8" fmla="*/ 0 h 153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23189" h="1531794">
                <a:moveTo>
                  <a:pt x="165847" y="0"/>
                </a:moveTo>
                <a:lnTo>
                  <a:pt x="2557342" y="0"/>
                </a:lnTo>
                <a:cubicBezTo>
                  <a:pt x="2648937" y="0"/>
                  <a:pt x="2723189" y="74252"/>
                  <a:pt x="2723189" y="165847"/>
                </a:cubicBezTo>
                <a:lnTo>
                  <a:pt x="2723189" y="1365947"/>
                </a:lnTo>
                <a:cubicBezTo>
                  <a:pt x="2723189" y="1457542"/>
                  <a:pt x="2648937" y="1531794"/>
                  <a:pt x="2557342" y="1531794"/>
                </a:cubicBezTo>
                <a:lnTo>
                  <a:pt x="165847" y="1531794"/>
                </a:lnTo>
                <a:cubicBezTo>
                  <a:pt x="74252" y="1531794"/>
                  <a:pt x="0" y="1457542"/>
                  <a:pt x="0" y="1365947"/>
                </a:cubicBezTo>
                <a:lnTo>
                  <a:pt x="0" y="165847"/>
                </a:lnTo>
                <a:cubicBezTo>
                  <a:pt x="0" y="74252"/>
                  <a:pt x="74252" y="0"/>
                  <a:pt x="165847" y="0"/>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19005491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两段文字（1）">
    <p:spTree>
      <p:nvGrpSpPr>
        <p:cNvPr id="1" name=""/>
        <p:cNvGrpSpPr/>
        <p:nvPr/>
      </p:nvGrpSpPr>
      <p:grpSpPr>
        <a:xfrm>
          <a:off x="0" y="0"/>
          <a:ext cx="0" cy="0"/>
          <a:chOff x="0" y="0"/>
          <a:chExt cx="0" cy="0"/>
        </a:xfrm>
      </p:grpSpPr>
      <p:sp>
        <p:nvSpPr>
          <p:cNvPr id="22" name="矩形: 圆角 21">
            <a:extLst>
              <a:ext uri="{FF2B5EF4-FFF2-40B4-BE49-F238E27FC236}">
                <a16:creationId xmlns:a16="http://schemas.microsoft.com/office/drawing/2014/main" id="{5E165F5E-E583-4B29-A8D1-CCB3ED146D8C}"/>
              </a:ext>
            </a:extLst>
          </p:cNvPr>
          <p:cNvSpPr/>
          <p:nvPr userDrawn="1"/>
        </p:nvSpPr>
        <p:spPr>
          <a:xfrm>
            <a:off x="2925174" y="4827199"/>
            <a:ext cx="1258576" cy="1258576"/>
          </a:xfrm>
          <a:prstGeom prst="roundRect">
            <a:avLst>
              <a:gd name="adj" fmla="val 10613"/>
            </a:avLst>
          </a:prstGeom>
          <a:gradFill>
            <a:gsLst>
              <a:gs pos="25000">
                <a:schemeClr val="accent5">
                  <a:alpha val="21000"/>
                </a:schemeClr>
              </a:gs>
              <a:gs pos="75000">
                <a:schemeClr val="accent6">
                  <a:alpha val="23000"/>
                </a:schemeClr>
              </a:gs>
            </a:gsLst>
            <a:lin ang="5400000" scaled="0"/>
          </a:gradFill>
          <a:ln>
            <a:noFill/>
          </a:ln>
          <a:effectLst>
            <a:outerShdw blurRad="254000" dist="38100" dir="2700000" sx="102000" sy="102000" algn="tl" rotWithShape="0">
              <a:schemeClr val="accent6">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23" name="矩形: 圆角 22">
            <a:extLst>
              <a:ext uri="{FF2B5EF4-FFF2-40B4-BE49-F238E27FC236}">
                <a16:creationId xmlns:a16="http://schemas.microsoft.com/office/drawing/2014/main" id="{52A6C827-F58B-4EAF-96CC-C4354F48FEC0}"/>
              </a:ext>
            </a:extLst>
          </p:cNvPr>
          <p:cNvSpPr/>
          <p:nvPr userDrawn="1"/>
        </p:nvSpPr>
        <p:spPr>
          <a:xfrm>
            <a:off x="2925174" y="2377579"/>
            <a:ext cx="1258576" cy="1258576"/>
          </a:xfrm>
          <a:prstGeom prst="roundRect">
            <a:avLst>
              <a:gd name="adj" fmla="val 11218"/>
            </a:avLst>
          </a:prstGeom>
          <a:gradFill>
            <a:gsLst>
              <a:gs pos="25000">
                <a:schemeClr val="accent5">
                  <a:alpha val="21000"/>
                </a:schemeClr>
              </a:gs>
              <a:gs pos="75000">
                <a:schemeClr val="accent6">
                  <a:alpha val="23000"/>
                </a:schemeClr>
              </a:gs>
            </a:gsLst>
            <a:lin ang="5400000" scaled="0"/>
          </a:gradFill>
          <a:ln>
            <a:noFill/>
          </a:ln>
          <a:effectLst>
            <a:outerShdw blurRad="254000" dist="38100" dir="2700000" sx="102000" sy="102000" algn="tl" rotWithShape="0">
              <a:schemeClr val="accent6">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21" name="矩形 20">
            <a:extLst>
              <a:ext uri="{FF2B5EF4-FFF2-40B4-BE49-F238E27FC236}">
                <a16:creationId xmlns:a16="http://schemas.microsoft.com/office/drawing/2014/main" id="{26998873-E8A7-489A-8032-781701191EDD}"/>
              </a:ext>
            </a:extLst>
          </p:cNvPr>
          <p:cNvSpPr/>
          <p:nvPr userDrawn="1"/>
        </p:nvSpPr>
        <p:spPr>
          <a:xfrm>
            <a:off x="948771" y="3807087"/>
            <a:ext cx="3049189" cy="2068682"/>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a16="http://schemas.microsoft.com/office/drawing/2014/main" id="{469961BB-BCF3-4B67-9A3A-D6F6CB9077B4}"/>
              </a:ext>
            </a:extLst>
          </p:cNvPr>
          <p:cNvSpPr/>
          <p:nvPr userDrawn="1"/>
        </p:nvSpPr>
        <p:spPr>
          <a:xfrm>
            <a:off x="948771" y="1382604"/>
            <a:ext cx="3049189" cy="2068682"/>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图片占位符 26">
            <a:extLst>
              <a:ext uri="{FF2B5EF4-FFF2-40B4-BE49-F238E27FC236}">
                <a16:creationId xmlns:a16="http://schemas.microsoft.com/office/drawing/2014/main" id="{BB7AEC75-10AA-4ABA-A77E-4D95F75A8E9A}"/>
              </a:ext>
            </a:extLst>
          </p:cNvPr>
          <p:cNvSpPr>
            <a:spLocks noGrp="1"/>
          </p:cNvSpPr>
          <p:nvPr>
            <p:ph type="pic" sz="quarter" idx="11" hasCustomPrompt="1"/>
          </p:nvPr>
        </p:nvSpPr>
        <p:spPr>
          <a:xfrm>
            <a:off x="1002980" y="3854368"/>
            <a:ext cx="2938322" cy="1958881"/>
          </a:xfrm>
          <a:prstGeom prst="rect">
            <a:avLst/>
          </a:pr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4" name="图片占位符 23">
            <a:extLst>
              <a:ext uri="{FF2B5EF4-FFF2-40B4-BE49-F238E27FC236}">
                <a16:creationId xmlns:a16="http://schemas.microsoft.com/office/drawing/2014/main" id="{FA670022-8CCA-4C9C-8111-659FAB3F30EE}"/>
              </a:ext>
            </a:extLst>
          </p:cNvPr>
          <p:cNvSpPr>
            <a:spLocks noGrp="1"/>
          </p:cNvSpPr>
          <p:nvPr>
            <p:ph type="pic" sz="quarter" idx="10" hasCustomPrompt="1"/>
          </p:nvPr>
        </p:nvSpPr>
        <p:spPr>
          <a:xfrm>
            <a:off x="1006696" y="1436755"/>
            <a:ext cx="2934606" cy="1956403"/>
          </a:xfrm>
          <a:prstGeom prst="rect">
            <a:avLst/>
          </a:pr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92F57623-8931-4F62-8548-6A145325E28D}"/>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9F176759-D50A-4A65-84D1-5451D7D7BDEB}"/>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4FE43F1A-87A5-40E0-9F0D-A51C78F0CD7D}"/>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A3E887F2-3ECE-4EDE-9D53-74CCBD984CA4}"/>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797CF8B1-739C-44BF-B7CF-61BF9C05886C}"/>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A411AE99-F716-43E2-ACA4-896720066FD0}"/>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416D8148-61EE-4EFB-BA1B-0480922A1FAF}"/>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014D3602-7A30-4A46-8259-96DC94A2F369}"/>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1D5F0FE1-616D-41F7-ACD4-F2C3285852DA}"/>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3D7F1886-C45D-4C99-B135-D16E1D5DE630}"/>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72482A83-ADEA-4D4C-9A54-41694B7B3127}"/>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63153486-2C8A-487A-87E3-A529709A97DE}"/>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9B085171-84CC-4320-8F3F-DA91CD8CFEC6}"/>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442E858D-977A-4C98-A6C9-68154FA8B363}"/>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41654196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两段文字（2）">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F5975783-9DBB-43B8-B4B4-CAA804611062}"/>
              </a:ext>
            </a:extLst>
          </p:cNvPr>
          <p:cNvGrpSpPr/>
          <p:nvPr userDrawn="1"/>
        </p:nvGrpSpPr>
        <p:grpSpPr>
          <a:xfrm>
            <a:off x="9508697" y="375786"/>
            <a:ext cx="2020832" cy="486562"/>
            <a:chOff x="9508697" y="375786"/>
            <a:chExt cx="2020832" cy="486562"/>
          </a:xfrm>
        </p:grpSpPr>
        <p:grpSp>
          <p:nvGrpSpPr>
            <p:cNvPr id="7" name="i$ḻiḋê">
              <a:extLst>
                <a:ext uri="{FF2B5EF4-FFF2-40B4-BE49-F238E27FC236}">
                  <a16:creationId xmlns:a16="http://schemas.microsoft.com/office/drawing/2014/main" id="{A2B550DA-42D0-4A1C-B803-FB1E88032E31}"/>
                </a:ext>
              </a:extLst>
            </p:cNvPr>
            <p:cNvGrpSpPr/>
            <p:nvPr/>
          </p:nvGrpSpPr>
          <p:grpSpPr>
            <a:xfrm>
              <a:off x="9508697" y="380251"/>
              <a:ext cx="481815" cy="482097"/>
              <a:chOff x="2375838" y="2516748"/>
              <a:chExt cx="1809384" cy="1810444"/>
            </a:xfrm>
          </p:grpSpPr>
          <p:sp>
            <p:nvSpPr>
              <p:cNvPr id="9" name="ïšlîḑe">
                <a:extLst>
                  <a:ext uri="{FF2B5EF4-FFF2-40B4-BE49-F238E27FC236}">
                    <a16:creationId xmlns:a16="http://schemas.microsoft.com/office/drawing/2014/main" id="{A775A5C6-DE16-44B3-9B24-BCEAA0E59626}"/>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ṧḷîďe">
                <a:extLst>
                  <a:ext uri="{FF2B5EF4-FFF2-40B4-BE49-F238E27FC236}">
                    <a16:creationId xmlns:a16="http://schemas.microsoft.com/office/drawing/2014/main" id="{79A37B43-0C2E-44DE-8C61-2DC17D2FB20E}"/>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ŝļidè">
                <a:extLst>
                  <a:ext uri="{FF2B5EF4-FFF2-40B4-BE49-F238E27FC236}">
                    <a16:creationId xmlns:a16="http://schemas.microsoft.com/office/drawing/2014/main" id="{CE2991F6-3861-4356-B8CC-BBDB119F71C3}"/>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şḷiḓé">
                <a:extLst>
                  <a:ext uri="{FF2B5EF4-FFF2-40B4-BE49-F238E27FC236}">
                    <a16:creationId xmlns:a16="http://schemas.microsoft.com/office/drawing/2014/main" id="{470A3E8D-DE59-433A-95DD-52F90C6ECD53}"/>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8" name="图形 7">
              <a:extLst>
                <a:ext uri="{FF2B5EF4-FFF2-40B4-BE49-F238E27FC236}">
                  <a16:creationId xmlns:a16="http://schemas.microsoft.com/office/drawing/2014/main" id="{707E420E-AD81-4CED-A974-BC1E377C538B}"/>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3" name="标题 47">
            <a:extLst>
              <a:ext uri="{FF2B5EF4-FFF2-40B4-BE49-F238E27FC236}">
                <a16:creationId xmlns:a16="http://schemas.microsoft.com/office/drawing/2014/main" id="{103E861F-0E4D-42DE-A119-0E1A41DD9255}"/>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4" name="任意多边形: 形状 13">
            <a:extLst>
              <a:ext uri="{FF2B5EF4-FFF2-40B4-BE49-F238E27FC236}">
                <a16:creationId xmlns:a16="http://schemas.microsoft.com/office/drawing/2014/main" id="{791362F0-D666-4721-ADF6-BCB813581EA7}"/>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矩形 14">
            <a:extLst>
              <a:ext uri="{FF2B5EF4-FFF2-40B4-BE49-F238E27FC236}">
                <a16:creationId xmlns:a16="http://schemas.microsoft.com/office/drawing/2014/main" id="{9F888621-5F06-4AD1-B4CB-9826EED6F537}"/>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16" name="组合 15">
            <a:extLst>
              <a:ext uri="{FF2B5EF4-FFF2-40B4-BE49-F238E27FC236}">
                <a16:creationId xmlns:a16="http://schemas.microsoft.com/office/drawing/2014/main" id="{F7749F46-23F1-4A08-A4F2-DD6CE42711DD}"/>
              </a:ext>
            </a:extLst>
          </p:cNvPr>
          <p:cNvGrpSpPr/>
          <p:nvPr userDrawn="1"/>
        </p:nvGrpSpPr>
        <p:grpSpPr>
          <a:xfrm>
            <a:off x="0" y="6309360"/>
            <a:ext cx="12192000" cy="0"/>
            <a:chOff x="0" y="6309360"/>
            <a:chExt cx="12192000" cy="0"/>
          </a:xfrm>
        </p:grpSpPr>
        <p:cxnSp>
          <p:nvCxnSpPr>
            <p:cNvPr id="17" name="直接连接符 16">
              <a:extLst>
                <a:ext uri="{FF2B5EF4-FFF2-40B4-BE49-F238E27FC236}">
                  <a16:creationId xmlns:a16="http://schemas.microsoft.com/office/drawing/2014/main" id="{4037030B-B87D-440A-832D-3D7F1E41B21D}"/>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CAD81E86-630E-4EB1-B785-B2594D351EC5}"/>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0" name="矩形 19">
            <a:extLst>
              <a:ext uri="{FF2B5EF4-FFF2-40B4-BE49-F238E27FC236}">
                <a16:creationId xmlns:a16="http://schemas.microsoft.com/office/drawing/2014/main" id="{27A0E946-5A59-4A8E-A9DA-819B2B395486}"/>
              </a:ext>
            </a:extLst>
          </p:cNvPr>
          <p:cNvSpPr/>
          <p:nvPr userDrawn="1"/>
        </p:nvSpPr>
        <p:spPr>
          <a:xfrm>
            <a:off x="6057900" y="2993136"/>
            <a:ext cx="5123688" cy="3078278"/>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6AF85D73-4EC8-4138-A02B-7607A5BC3591}"/>
              </a:ext>
            </a:extLst>
          </p:cNvPr>
          <p:cNvSpPr/>
          <p:nvPr userDrawn="1"/>
        </p:nvSpPr>
        <p:spPr>
          <a:xfrm>
            <a:off x="981456" y="1347449"/>
            <a:ext cx="5187696" cy="3078278"/>
          </a:xfrm>
          <a:prstGeom prst="rect">
            <a:avLst/>
          </a:prstGeom>
          <a:solidFill>
            <a:schemeClr val="bg1"/>
          </a:solidFill>
          <a:ln>
            <a:noFill/>
          </a:ln>
          <a:effectLst>
            <a:outerShdw blurRad="127000" dist="381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a:extLst>
              <a:ext uri="{FF2B5EF4-FFF2-40B4-BE49-F238E27FC236}">
                <a16:creationId xmlns:a16="http://schemas.microsoft.com/office/drawing/2014/main" id="{2E78C1A7-D334-4851-9D69-A25F045C4BC6}"/>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2" name="图片占位符 20">
            <a:extLst>
              <a:ext uri="{FF2B5EF4-FFF2-40B4-BE49-F238E27FC236}">
                <a16:creationId xmlns:a16="http://schemas.microsoft.com/office/drawing/2014/main" id="{529BFE8A-B5FB-4D4E-B352-756DB5756F53}"/>
              </a:ext>
            </a:extLst>
          </p:cNvPr>
          <p:cNvSpPr>
            <a:spLocks noGrp="1"/>
          </p:cNvSpPr>
          <p:nvPr>
            <p:ph type="pic" sz="quarter" idx="11" hasCustomPrompt="1"/>
          </p:nvPr>
        </p:nvSpPr>
        <p:spPr>
          <a:xfrm>
            <a:off x="6108212" y="3038145"/>
            <a:ext cx="4994954" cy="2973869"/>
          </a:xfrm>
        </p:spPr>
        <p:txBody>
          <a:bodyPr/>
          <a:lstStyle>
            <a:lvl1pPr marL="0" marR="0" indent="0" algn="r"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                                单击中间图标添加图片</a:t>
            </a:r>
          </a:p>
          <a:p>
            <a:endParaRPr lang="zh-CN" altLang="en-US" dirty="0"/>
          </a:p>
        </p:txBody>
      </p:sp>
      <p:sp>
        <p:nvSpPr>
          <p:cNvPr id="21" name="图片占位符 20">
            <a:extLst>
              <a:ext uri="{FF2B5EF4-FFF2-40B4-BE49-F238E27FC236}">
                <a16:creationId xmlns:a16="http://schemas.microsoft.com/office/drawing/2014/main" id="{599DAAF3-C260-403A-B23B-2EF6E1CC1595}"/>
              </a:ext>
            </a:extLst>
          </p:cNvPr>
          <p:cNvSpPr>
            <a:spLocks noGrp="1"/>
          </p:cNvSpPr>
          <p:nvPr>
            <p:ph type="pic" sz="quarter" idx="10" hasCustomPrompt="1"/>
          </p:nvPr>
        </p:nvSpPr>
        <p:spPr>
          <a:xfrm>
            <a:off x="1048415" y="1400175"/>
            <a:ext cx="5053012" cy="2973869"/>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33574784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1）">
    <p:spTree>
      <p:nvGrpSpPr>
        <p:cNvPr id="1" name=""/>
        <p:cNvGrpSpPr/>
        <p:nvPr/>
      </p:nvGrpSpPr>
      <p:grpSpPr>
        <a:xfrm>
          <a:off x="0" y="0"/>
          <a:ext cx="0" cy="0"/>
          <a:chOff x="0" y="0"/>
          <a:chExt cx="0" cy="0"/>
        </a:xfrm>
      </p:grpSpPr>
      <p:sp>
        <p:nvSpPr>
          <p:cNvPr id="6" name="任意多边形: 形状 5">
            <a:extLst>
              <a:ext uri="{FF2B5EF4-FFF2-40B4-BE49-F238E27FC236}">
                <a16:creationId xmlns:a16="http://schemas.microsoft.com/office/drawing/2014/main" id="{0A694DC2-BC45-4ACA-897C-CFC31D2011DD}"/>
              </a:ext>
            </a:extLst>
          </p:cNvPr>
          <p:cNvSpPr/>
          <p:nvPr userDrawn="1"/>
        </p:nvSpPr>
        <p:spPr>
          <a:xfrm rot="2680318">
            <a:off x="-1892829" y="-190334"/>
            <a:ext cx="7223934" cy="7238668"/>
          </a:xfrm>
          <a:custGeom>
            <a:avLst/>
            <a:gdLst>
              <a:gd name="connsiteX0" fmla="*/ 0 w 7223934"/>
              <a:gd name="connsiteY0" fmla="*/ 2361645 h 7238668"/>
              <a:gd name="connsiteX1" fmla="*/ 2388843 w 7223934"/>
              <a:gd name="connsiteY1" fmla="*/ 0 h 7238668"/>
              <a:gd name="connsiteX2" fmla="*/ 6000974 w 7223934"/>
              <a:gd name="connsiteY2" fmla="*/ 0 h 7238668"/>
              <a:gd name="connsiteX3" fmla="*/ 7223934 w 7223934"/>
              <a:gd name="connsiteY3" fmla="*/ 1222960 h 7238668"/>
              <a:gd name="connsiteX4" fmla="*/ 7223934 w 7223934"/>
              <a:gd name="connsiteY4" fmla="*/ 4863582 h 7238668"/>
              <a:gd name="connsiteX5" fmla="*/ 4821495 w 7223934"/>
              <a:gd name="connsiteY5" fmla="*/ 7238668 h 723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23934" h="7238668">
                <a:moveTo>
                  <a:pt x="0" y="2361645"/>
                </a:moveTo>
                <a:lnTo>
                  <a:pt x="2388843" y="0"/>
                </a:lnTo>
                <a:lnTo>
                  <a:pt x="6000974" y="0"/>
                </a:lnTo>
                <a:cubicBezTo>
                  <a:pt x="6676396" y="0"/>
                  <a:pt x="7223934" y="547538"/>
                  <a:pt x="7223934" y="1222960"/>
                </a:cubicBezTo>
                <a:lnTo>
                  <a:pt x="7223934" y="4863582"/>
                </a:lnTo>
                <a:lnTo>
                  <a:pt x="4821495" y="7238668"/>
                </a:lnTo>
                <a:close/>
              </a:path>
            </a:pathLst>
          </a:custGeom>
          <a:solidFill>
            <a:schemeClr val="accent6">
              <a:lumMod val="60000"/>
              <a:lumOff val="40000"/>
            </a:schemeClr>
          </a:solidFill>
          <a:ln>
            <a:noFill/>
          </a:ln>
          <a:effectLst>
            <a:outerShdw blurRad="254000" dist="38100" dir="5400000" sx="102000" sy="102000" algn="t" rotWithShape="0">
              <a:schemeClr val="accent6">
                <a:lumMod val="60000"/>
                <a:lumOff val="40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dirty="0"/>
          </a:p>
        </p:txBody>
      </p:sp>
      <p:sp>
        <p:nvSpPr>
          <p:cNvPr id="7" name="任意多边形: 形状 6">
            <a:extLst>
              <a:ext uri="{FF2B5EF4-FFF2-40B4-BE49-F238E27FC236}">
                <a16:creationId xmlns:a16="http://schemas.microsoft.com/office/drawing/2014/main" id="{6B19615A-3867-4126-8D1D-CB0DEB48B248}"/>
              </a:ext>
            </a:extLst>
          </p:cNvPr>
          <p:cNvSpPr/>
          <p:nvPr userDrawn="1"/>
        </p:nvSpPr>
        <p:spPr>
          <a:xfrm rot="2680318">
            <a:off x="-1943365" y="-147070"/>
            <a:ext cx="7146081" cy="7161701"/>
          </a:xfrm>
          <a:custGeom>
            <a:avLst/>
            <a:gdLst>
              <a:gd name="connsiteX0" fmla="*/ 0 w 7146081"/>
              <a:gd name="connsiteY0" fmla="*/ 2284679 h 7161701"/>
              <a:gd name="connsiteX1" fmla="*/ 2310990 w 7146081"/>
              <a:gd name="connsiteY1" fmla="*/ 0 h 7161701"/>
              <a:gd name="connsiteX2" fmla="*/ 5923121 w 7146081"/>
              <a:gd name="connsiteY2" fmla="*/ 0 h 7161701"/>
              <a:gd name="connsiteX3" fmla="*/ 7146081 w 7146081"/>
              <a:gd name="connsiteY3" fmla="*/ 1222960 h 7161701"/>
              <a:gd name="connsiteX4" fmla="*/ 7146081 w 7146081"/>
              <a:gd name="connsiteY4" fmla="*/ 4863582 h 7161701"/>
              <a:gd name="connsiteX5" fmla="*/ 4821495 w 7146081"/>
              <a:gd name="connsiteY5" fmla="*/ 7161701 h 7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6081" h="7161701">
                <a:moveTo>
                  <a:pt x="0" y="2284679"/>
                </a:moveTo>
                <a:lnTo>
                  <a:pt x="2310990" y="0"/>
                </a:lnTo>
                <a:lnTo>
                  <a:pt x="5923121" y="0"/>
                </a:lnTo>
                <a:cubicBezTo>
                  <a:pt x="6598543" y="0"/>
                  <a:pt x="7146081" y="547538"/>
                  <a:pt x="7146081" y="1222960"/>
                </a:cubicBezTo>
                <a:lnTo>
                  <a:pt x="7146081" y="4863582"/>
                </a:lnTo>
                <a:lnTo>
                  <a:pt x="4821495" y="7161701"/>
                </a:lnTo>
                <a:close/>
              </a:path>
            </a:pathLst>
          </a:custGeom>
          <a:gradFill>
            <a:gsLst>
              <a:gs pos="22000">
                <a:schemeClr val="accent1"/>
              </a:gs>
              <a:gs pos="100000">
                <a:schemeClr val="accent3"/>
              </a:gs>
            </a:gsLst>
            <a:lin ang="27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图片占位符 17">
            <a:extLst>
              <a:ext uri="{FF2B5EF4-FFF2-40B4-BE49-F238E27FC236}">
                <a16:creationId xmlns:a16="http://schemas.microsoft.com/office/drawing/2014/main" id="{7DB7D31A-A2DB-4BE8-8D8D-D4C5E76C4FFA}"/>
              </a:ext>
            </a:extLst>
          </p:cNvPr>
          <p:cNvSpPr>
            <a:spLocks noGrp="1"/>
          </p:cNvSpPr>
          <p:nvPr>
            <p:ph type="pic" sz="quarter" idx="10" hasCustomPrompt="1"/>
          </p:nvPr>
        </p:nvSpPr>
        <p:spPr>
          <a:xfrm>
            <a:off x="0" y="1"/>
            <a:ext cx="6002037" cy="6878329"/>
          </a:xfrm>
          <a:custGeom>
            <a:avLst/>
            <a:gdLst>
              <a:gd name="connsiteX0" fmla="*/ 0 w 6002037"/>
              <a:gd name="connsiteY0" fmla="*/ 0 h 6878329"/>
              <a:gd name="connsiteX1" fmla="*/ 3045592 w 6002037"/>
              <a:gd name="connsiteY1" fmla="*/ 0 h 6878329"/>
              <a:gd name="connsiteX2" fmla="*/ 5650656 w 6002037"/>
              <a:gd name="connsiteY2" fmla="*/ 2575406 h 6878329"/>
              <a:gd name="connsiteX3" fmla="*/ 5660237 w 6002037"/>
              <a:gd name="connsiteY3" fmla="*/ 4248797 h 6878329"/>
              <a:gd name="connsiteX4" fmla="*/ 3060644 w 6002037"/>
              <a:gd name="connsiteY4" fmla="*/ 6878329 h 6878329"/>
              <a:gd name="connsiteX5" fmla="*/ 0 w 6002037"/>
              <a:gd name="connsiteY5" fmla="*/ 6878329 h 687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02037" h="6878329">
                <a:moveTo>
                  <a:pt x="0" y="0"/>
                </a:moveTo>
                <a:lnTo>
                  <a:pt x="3045592" y="0"/>
                </a:lnTo>
                <a:lnTo>
                  <a:pt x="5650656" y="2575406"/>
                </a:lnTo>
                <a:cubicBezTo>
                  <a:pt x="6115397" y="3034855"/>
                  <a:pt x="6119686" y="3784057"/>
                  <a:pt x="5660237" y="4248797"/>
                </a:cubicBezTo>
                <a:lnTo>
                  <a:pt x="3060644" y="6878329"/>
                </a:lnTo>
                <a:lnTo>
                  <a:pt x="0" y="6878329"/>
                </a:lnTo>
                <a:close/>
              </a:path>
            </a:pathLst>
          </a:custGeom>
        </p:spPr>
        <p:txBody>
          <a:bodyPr wrap="square">
            <a:noAutofit/>
          </a:bodyPr>
          <a:lstStyle>
            <a:lvl1pPr marL="0" indent="0">
              <a:buNone/>
              <a:defRPr sz="2000">
                <a:solidFill>
                  <a:schemeClr val="bg1"/>
                </a:solidFill>
              </a:defRPr>
            </a:lvl1pPr>
          </a:lstStyle>
          <a:p>
            <a:r>
              <a:rPr lang="zh-CN" altLang="en-US" dirty="0"/>
              <a:t>单击中间图标添加图片</a:t>
            </a:r>
            <a:endParaRPr lang="en-US" altLang="zh-CN" dirty="0"/>
          </a:p>
        </p:txBody>
      </p:sp>
      <p:grpSp>
        <p:nvGrpSpPr>
          <p:cNvPr id="22" name="组合 21">
            <a:extLst>
              <a:ext uri="{FF2B5EF4-FFF2-40B4-BE49-F238E27FC236}">
                <a16:creationId xmlns:a16="http://schemas.microsoft.com/office/drawing/2014/main" id="{767932AF-3A15-4FF9-B3DB-C08CF51343F1}"/>
              </a:ext>
            </a:extLst>
          </p:cNvPr>
          <p:cNvGrpSpPr/>
          <p:nvPr userDrawn="1"/>
        </p:nvGrpSpPr>
        <p:grpSpPr>
          <a:xfrm>
            <a:off x="7259502" y="1041191"/>
            <a:ext cx="5846898" cy="4938178"/>
            <a:chOff x="1698826" y="3859773"/>
            <a:chExt cx="1560748" cy="1318178"/>
          </a:xfrm>
          <a:solidFill>
            <a:schemeClr val="bg1">
              <a:lumMod val="95000"/>
              <a:alpha val="30000"/>
            </a:schemeClr>
          </a:solidFill>
        </p:grpSpPr>
        <p:sp>
          <p:nvSpPr>
            <p:cNvPr id="23" name="ïšlîḑe">
              <a:extLst>
                <a:ext uri="{FF2B5EF4-FFF2-40B4-BE49-F238E27FC236}">
                  <a16:creationId xmlns:a16="http://schemas.microsoft.com/office/drawing/2014/main" id="{619C6F94-6A40-4763-93F8-D79F4B49EA8E}"/>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ṧḷîďe">
              <a:extLst>
                <a:ext uri="{FF2B5EF4-FFF2-40B4-BE49-F238E27FC236}">
                  <a16:creationId xmlns:a16="http://schemas.microsoft.com/office/drawing/2014/main" id="{A5AC4EFB-B017-474B-AE4F-1E47820F6364}"/>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326870463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三段文字（1）">
    <p:spTree>
      <p:nvGrpSpPr>
        <p:cNvPr id="1" name=""/>
        <p:cNvGrpSpPr/>
        <p:nvPr/>
      </p:nvGrpSpPr>
      <p:grpSpPr>
        <a:xfrm>
          <a:off x="0" y="0"/>
          <a:ext cx="0" cy="0"/>
          <a:chOff x="0" y="0"/>
          <a:chExt cx="0" cy="0"/>
        </a:xfrm>
      </p:grpSpPr>
      <p:sp>
        <p:nvSpPr>
          <p:cNvPr id="21" name="矩形 20">
            <a:extLst>
              <a:ext uri="{FF2B5EF4-FFF2-40B4-BE49-F238E27FC236}">
                <a16:creationId xmlns:a16="http://schemas.microsoft.com/office/drawing/2014/main" id="{C14E2134-9031-413E-8D6A-ECE23360C5AC}"/>
              </a:ext>
            </a:extLst>
          </p:cNvPr>
          <p:cNvSpPr/>
          <p:nvPr userDrawn="1"/>
        </p:nvSpPr>
        <p:spPr>
          <a:xfrm>
            <a:off x="4659220" y="1468963"/>
            <a:ext cx="2809889" cy="3250351"/>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9C8099AB-F504-4414-9F05-1795930C3AE8}"/>
              </a:ext>
            </a:extLst>
          </p:cNvPr>
          <p:cNvSpPr/>
          <p:nvPr userDrawn="1"/>
        </p:nvSpPr>
        <p:spPr>
          <a:xfrm>
            <a:off x="8109796" y="1468963"/>
            <a:ext cx="2809889" cy="3250351"/>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图片占位符 30">
            <a:extLst>
              <a:ext uri="{FF2B5EF4-FFF2-40B4-BE49-F238E27FC236}">
                <a16:creationId xmlns:a16="http://schemas.microsoft.com/office/drawing/2014/main" id="{D96F6209-5AF3-4C2C-9B2F-FF199E3DF42F}"/>
              </a:ext>
            </a:extLst>
          </p:cNvPr>
          <p:cNvSpPr>
            <a:spLocks noGrp="1"/>
          </p:cNvSpPr>
          <p:nvPr>
            <p:ph type="pic" sz="quarter" idx="12" hasCustomPrompt="1"/>
          </p:nvPr>
        </p:nvSpPr>
        <p:spPr>
          <a:xfrm>
            <a:off x="8166734" y="1523558"/>
            <a:ext cx="2693136" cy="3115185"/>
          </a:xfrm>
          <a:prstGeom prst="rect">
            <a:avLst/>
          </a:prstGeom>
          <a:ln w="34925">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0" name="矩形 19">
            <a:extLst>
              <a:ext uri="{FF2B5EF4-FFF2-40B4-BE49-F238E27FC236}">
                <a16:creationId xmlns:a16="http://schemas.microsoft.com/office/drawing/2014/main" id="{6158A256-90EB-42E5-B00E-E935D2823A1B}"/>
              </a:ext>
            </a:extLst>
          </p:cNvPr>
          <p:cNvSpPr/>
          <p:nvPr userDrawn="1"/>
        </p:nvSpPr>
        <p:spPr>
          <a:xfrm>
            <a:off x="1195146" y="1468963"/>
            <a:ext cx="2809889" cy="3250351"/>
          </a:xfrm>
          <a:prstGeom prst="rect">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图片占位符 29">
            <a:extLst>
              <a:ext uri="{FF2B5EF4-FFF2-40B4-BE49-F238E27FC236}">
                <a16:creationId xmlns:a16="http://schemas.microsoft.com/office/drawing/2014/main" id="{3B901E9A-471F-4A9D-8068-3760A3D7A81C}"/>
              </a:ext>
            </a:extLst>
          </p:cNvPr>
          <p:cNvSpPr>
            <a:spLocks noGrp="1"/>
          </p:cNvSpPr>
          <p:nvPr>
            <p:ph type="pic" sz="quarter" idx="11" hasCustomPrompt="1"/>
          </p:nvPr>
        </p:nvSpPr>
        <p:spPr>
          <a:xfrm>
            <a:off x="4713230" y="1523558"/>
            <a:ext cx="2693136" cy="3115185"/>
          </a:xfrm>
          <a:prstGeom prst="rect">
            <a:avLst/>
          </a:prstGeom>
          <a:ln w="34925">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9" name="图片占位符 28">
            <a:extLst>
              <a:ext uri="{FF2B5EF4-FFF2-40B4-BE49-F238E27FC236}">
                <a16:creationId xmlns:a16="http://schemas.microsoft.com/office/drawing/2014/main" id="{BFE5AFCB-B2D5-4AD7-B34B-83B6C577C8A6}"/>
              </a:ext>
            </a:extLst>
          </p:cNvPr>
          <p:cNvSpPr>
            <a:spLocks noGrp="1"/>
          </p:cNvSpPr>
          <p:nvPr>
            <p:ph type="pic" sz="quarter" idx="10" hasCustomPrompt="1"/>
          </p:nvPr>
        </p:nvSpPr>
        <p:spPr>
          <a:xfrm>
            <a:off x="1253522" y="1536546"/>
            <a:ext cx="2693136" cy="3115185"/>
          </a:xfrm>
          <a:prstGeom prst="rect">
            <a:avLst/>
          </a:prstGeom>
          <a:ln w="34925">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E7F9BF81-4EEF-4E9B-861E-BADC471D84E0}"/>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C16BB089-6232-4BB9-BF82-AE652528DAAD}"/>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E2A9AE06-5629-4599-9C94-6C55F0B330E8}"/>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99B2A050-05D0-47A9-9F68-34AA27C97124}"/>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B5F52274-ED72-4D9F-B78A-386450C35214}"/>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73B83D00-C7F5-471C-B504-F3B57B70476C}"/>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AF27F48D-3EF9-449E-8764-F4B0548181FE}"/>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B5F2D8AF-31E8-474B-9CF5-04EE925222AE}"/>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BB5ECED7-D0A9-4989-883E-2EBA168E9B17}"/>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F989E892-FCF8-4CEC-9996-4319C9E0596B}"/>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AEE8D045-8141-4039-939C-D6F503718513}"/>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E2867C4E-19D8-44D4-9DAE-5730FFDD47B3}"/>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7C781977-2425-4068-B53B-E86DA899B261}"/>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E480D94B-545B-4EBD-8AD3-880925896006}"/>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grpSp>
        <p:nvGrpSpPr>
          <p:cNvPr id="23" name="组合 22">
            <a:extLst>
              <a:ext uri="{FF2B5EF4-FFF2-40B4-BE49-F238E27FC236}">
                <a16:creationId xmlns:a16="http://schemas.microsoft.com/office/drawing/2014/main" id="{407E5DC3-1C02-41FD-BFE6-593DED5B5229}"/>
              </a:ext>
            </a:extLst>
          </p:cNvPr>
          <p:cNvGrpSpPr/>
          <p:nvPr userDrawn="1"/>
        </p:nvGrpSpPr>
        <p:grpSpPr>
          <a:xfrm flipH="1">
            <a:off x="541704" y="2951544"/>
            <a:ext cx="392663" cy="364833"/>
            <a:chOff x="3792276" y="3206189"/>
            <a:chExt cx="772370" cy="717630"/>
          </a:xfrm>
          <a:solidFill>
            <a:schemeClr val="accent6">
              <a:lumMod val="20000"/>
              <a:lumOff val="80000"/>
              <a:alpha val="54000"/>
            </a:schemeClr>
          </a:solidFill>
        </p:grpSpPr>
        <p:sp>
          <p:nvSpPr>
            <p:cNvPr id="24" name="箭头: V 形 23">
              <a:extLst>
                <a:ext uri="{FF2B5EF4-FFF2-40B4-BE49-F238E27FC236}">
                  <a16:creationId xmlns:a16="http://schemas.microsoft.com/office/drawing/2014/main" id="{6C6BFCBA-37F3-4F9B-8AE2-7D80DE33BEEF}"/>
                </a:ext>
              </a:extLst>
            </p:cNvPr>
            <p:cNvSpPr/>
            <p:nvPr/>
          </p:nvSpPr>
          <p:spPr>
            <a:xfrm>
              <a:off x="3792276"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箭头: V 形 24">
              <a:extLst>
                <a:ext uri="{FF2B5EF4-FFF2-40B4-BE49-F238E27FC236}">
                  <a16:creationId xmlns:a16="http://schemas.microsoft.com/office/drawing/2014/main" id="{256496BD-1436-417A-9D29-50615AA282C4}"/>
                </a:ext>
              </a:extLst>
            </p:cNvPr>
            <p:cNvSpPr/>
            <p:nvPr/>
          </p:nvSpPr>
          <p:spPr>
            <a:xfrm>
              <a:off x="4178461"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6" name="组合 25">
            <a:extLst>
              <a:ext uri="{FF2B5EF4-FFF2-40B4-BE49-F238E27FC236}">
                <a16:creationId xmlns:a16="http://schemas.microsoft.com/office/drawing/2014/main" id="{CBF75F6B-2372-4339-80F8-4E0CA798FDD0}"/>
              </a:ext>
            </a:extLst>
          </p:cNvPr>
          <p:cNvGrpSpPr/>
          <p:nvPr userDrawn="1"/>
        </p:nvGrpSpPr>
        <p:grpSpPr>
          <a:xfrm>
            <a:off x="11245421" y="2951544"/>
            <a:ext cx="392663" cy="364833"/>
            <a:chOff x="3792276" y="3206189"/>
            <a:chExt cx="772370" cy="717630"/>
          </a:xfrm>
          <a:solidFill>
            <a:schemeClr val="accent6">
              <a:lumMod val="20000"/>
              <a:lumOff val="80000"/>
              <a:alpha val="54000"/>
            </a:schemeClr>
          </a:solidFill>
        </p:grpSpPr>
        <p:sp>
          <p:nvSpPr>
            <p:cNvPr id="27" name="箭头: V 形 26">
              <a:extLst>
                <a:ext uri="{FF2B5EF4-FFF2-40B4-BE49-F238E27FC236}">
                  <a16:creationId xmlns:a16="http://schemas.microsoft.com/office/drawing/2014/main" id="{AC3F5082-3D4F-4D61-831B-49E5CE2EF2AA}"/>
                </a:ext>
              </a:extLst>
            </p:cNvPr>
            <p:cNvSpPr/>
            <p:nvPr/>
          </p:nvSpPr>
          <p:spPr>
            <a:xfrm>
              <a:off x="3792276"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箭头: V 形 27">
              <a:extLst>
                <a:ext uri="{FF2B5EF4-FFF2-40B4-BE49-F238E27FC236}">
                  <a16:creationId xmlns:a16="http://schemas.microsoft.com/office/drawing/2014/main" id="{AEA84D24-38F8-4B60-B3D6-93F825A964A8}"/>
                </a:ext>
              </a:extLst>
            </p:cNvPr>
            <p:cNvSpPr/>
            <p:nvPr/>
          </p:nvSpPr>
          <p:spPr>
            <a:xfrm>
              <a:off x="4178461"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129465853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三段文字（2）">
    <p:spTree>
      <p:nvGrpSpPr>
        <p:cNvPr id="1" name=""/>
        <p:cNvGrpSpPr/>
        <p:nvPr/>
      </p:nvGrpSpPr>
      <p:grpSpPr>
        <a:xfrm>
          <a:off x="0" y="0"/>
          <a:ext cx="0" cy="0"/>
          <a:chOff x="0" y="0"/>
          <a:chExt cx="0" cy="0"/>
        </a:xfrm>
      </p:grpSpPr>
      <p:sp>
        <p:nvSpPr>
          <p:cNvPr id="32" name="图片占位符 31">
            <a:extLst>
              <a:ext uri="{FF2B5EF4-FFF2-40B4-BE49-F238E27FC236}">
                <a16:creationId xmlns:a16="http://schemas.microsoft.com/office/drawing/2014/main" id="{3C9E7039-98BC-4FCB-B56D-874448406C88}"/>
              </a:ext>
            </a:extLst>
          </p:cNvPr>
          <p:cNvSpPr>
            <a:spLocks noGrp="1"/>
          </p:cNvSpPr>
          <p:nvPr>
            <p:ph type="pic" sz="quarter" idx="12" hasCustomPrompt="1"/>
          </p:nvPr>
        </p:nvSpPr>
        <p:spPr>
          <a:xfrm>
            <a:off x="7917740" y="1315718"/>
            <a:ext cx="3605657" cy="2338455"/>
          </a:xfrm>
          <a:custGeom>
            <a:avLst/>
            <a:gdLst>
              <a:gd name="connsiteX0" fmla="*/ 0 w 3605657"/>
              <a:gd name="connsiteY0" fmla="*/ 0 h 2338455"/>
              <a:gd name="connsiteX1" fmla="*/ 3605657 w 3605657"/>
              <a:gd name="connsiteY1" fmla="*/ 0 h 2338455"/>
              <a:gd name="connsiteX2" fmla="*/ 3605657 w 3605657"/>
              <a:gd name="connsiteY2" fmla="*/ 2338455 h 2338455"/>
              <a:gd name="connsiteX3" fmla="*/ 2118222 w 3605657"/>
              <a:gd name="connsiteY3" fmla="*/ 2338455 h 2338455"/>
              <a:gd name="connsiteX4" fmla="*/ 2121423 w 3605657"/>
              <a:gd name="connsiteY4" fmla="*/ 2321332 h 2338455"/>
              <a:gd name="connsiteX5" fmla="*/ 2097222 w 3605657"/>
              <a:gd name="connsiteY5" fmla="*/ 2263485 h 2338455"/>
              <a:gd name="connsiteX6" fmla="*/ 1859273 w 3605657"/>
              <a:gd name="connsiteY6" fmla="*/ 2026739 h 2338455"/>
              <a:gd name="connsiteX7" fmla="*/ 1744108 w 3605657"/>
              <a:gd name="connsiteY7" fmla="*/ 2027445 h 2338455"/>
              <a:gd name="connsiteX8" fmla="*/ 1515189 w 3605657"/>
              <a:gd name="connsiteY8" fmla="*/ 2260821 h 2338455"/>
              <a:gd name="connsiteX9" fmla="*/ 1491689 w 3605657"/>
              <a:gd name="connsiteY9" fmla="*/ 2318960 h 2338455"/>
              <a:gd name="connsiteX10" fmla="*/ 1495578 w 3605657"/>
              <a:gd name="connsiteY10" fmla="*/ 2338455 h 2338455"/>
              <a:gd name="connsiteX11" fmla="*/ 0 w 3605657"/>
              <a:gd name="connsiteY11" fmla="*/ 2338455 h 233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5657" h="2338455">
                <a:moveTo>
                  <a:pt x="0" y="0"/>
                </a:moveTo>
                <a:lnTo>
                  <a:pt x="3605657" y="0"/>
                </a:lnTo>
                <a:lnTo>
                  <a:pt x="3605657" y="2338455"/>
                </a:lnTo>
                <a:lnTo>
                  <a:pt x="2118222" y="2338455"/>
                </a:lnTo>
                <a:lnTo>
                  <a:pt x="2121423" y="2321332"/>
                </a:lnTo>
                <a:cubicBezTo>
                  <a:pt x="2121296" y="2300343"/>
                  <a:pt x="2113219" y="2279402"/>
                  <a:pt x="2097222" y="2263485"/>
                </a:cubicBezTo>
                <a:lnTo>
                  <a:pt x="1859273" y="2026739"/>
                </a:lnTo>
                <a:cubicBezTo>
                  <a:pt x="1827277" y="1994906"/>
                  <a:pt x="1775716" y="1995222"/>
                  <a:pt x="1744108" y="2027445"/>
                </a:cubicBezTo>
                <a:lnTo>
                  <a:pt x="1515189" y="2260821"/>
                </a:lnTo>
                <a:cubicBezTo>
                  <a:pt x="1499386" y="2276933"/>
                  <a:pt x="1491562" y="2297971"/>
                  <a:pt x="1491689" y="2318960"/>
                </a:cubicBezTo>
                <a:lnTo>
                  <a:pt x="1495578" y="2338455"/>
                </a:lnTo>
                <a:lnTo>
                  <a:pt x="0" y="233845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9" name="图片占位符 28">
            <a:extLst>
              <a:ext uri="{FF2B5EF4-FFF2-40B4-BE49-F238E27FC236}">
                <a16:creationId xmlns:a16="http://schemas.microsoft.com/office/drawing/2014/main" id="{F47ED888-D2ED-4FFD-A7F9-222634A1AB5D}"/>
              </a:ext>
            </a:extLst>
          </p:cNvPr>
          <p:cNvSpPr>
            <a:spLocks noGrp="1"/>
          </p:cNvSpPr>
          <p:nvPr>
            <p:ph type="pic" sz="quarter" idx="11" hasCustomPrompt="1"/>
          </p:nvPr>
        </p:nvSpPr>
        <p:spPr>
          <a:xfrm>
            <a:off x="4298285" y="3646734"/>
            <a:ext cx="3605657" cy="2338455"/>
          </a:xfrm>
          <a:custGeom>
            <a:avLst/>
            <a:gdLst>
              <a:gd name="connsiteX0" fmla="*/ 0 w 3605657"/>
              <a:gd name="connsiteY0" fmla="*/ 0 h 2338455"/>
              <a:gd name="connsiteX1" fmla="*/ 1487435 w 3605657"/>
              <a:gd name="connsiteY1" fmla="*/ 0 h 2338455"/>
              <a:gd name="connsiteX2" fmla="*/ 1484234 w 3605657"/>
              <a:gd name="connsiteY2" fmla="*/ 17123 h 2338455"/>
              <a:gd name="connsiteX3" fmla="*/ 1508435 w 3605657"/>
              <a:gd name="connsiteY3" fmla="*/ 74970 h 2338455"/>
              <a:gd name="connsiteX4" fmla="*/ 1746384 w 3605657"/>
              <a:gd name="connsiteY4" fmla="*/ 311716 h 2338455"/>
              <a:gd name="connsiteX5" fmla="*/ 1861549 w 3605657"/>
              <a:gd name="connsiteY5" fmla="*/ 311010 h 2338455"/>
              <a:gd name="connsiteX6" fmla="*/ 2090468 w 3605657"/>
              <a:gd name="connsiteY6" fmla="*/ 77634 h 2338455"/>
              <a:gd name="connsiteX7" fmla="*/ 2113969 w 3605657"/>
              <a:gd name="connsiteY7" fmla="*/ 19495 h 2338455"/>
              <a:gd name="connsiteX8" fmla="*/ 2110079 w 3605657"/>
              <a:gd name="connsiteY8" fmla="*/ 0 h 2338455"/>
              <a:gd name="connsiteX9" fmla="*/ 3605657 w 3605657"/>
              <a:gd name="connsiteY9" fmla="*/ 0 h 2338455"/>
              <a:gd name="connsiteX10" fmla="*/ 3605657 w 3605657"/>
              <a:gd name="connsiteY10" fmla="*/ 2338455 h 2338455"/>
              <a:gd name="connsiteX11" fmla="*/ 0 w 3605657"/>
              <a:gd name="connsiteY11" fmla="*/ 2338455 h 233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5657" h="2338455">
                <a:moveTo>
                  <a:pt x="0" y="0"/>
                </a:moveTo>
                <a:lnTo>
                  <a:pt x="1487435" y="0"/>
                </a:lnTo>
                <a:lnTo>
                  <a:pt x="1484234" y="17123"/>
                </a:lnTo>
                <a:cubicBezTo>
                  <a:pt x="1484361" y="38112"/>
                  <a:pt x="1492438" y="59053"/>
                  <a:pt x="1508435" y="74970"/>
                </a:cubicBezTo>
                <a:lnTo>
                  <a:pt x="1746384" y="311716"/>
                </a:lnTo>
                <a:cubicBezTo>
                  <a:pt x="1778380" y="343549"/>
                  <a:pt x="1829941" y="343233"/>
                  <a:pt x="1861549" y="311010"/>
                </a:cubicBezTo>
                <a:lnTo>
                  <a:pt x="2090468" y="77634"/>
                </a:lnTo>
                <a:cubicBezTo>
                  <a:pt x="2106271" y="61522"/>
                  <a:pt x="2114096" y="40484"/>
                  <a:pt x="2113969" y="19495"/>
                </a:cubicBezTo>
                <a:lnTo>
                  <a:pt x="2110079" y="0"/>
                </a:lnTo>
                <a:lnTo>
                  <a:pt x="3605657" y="0"/>
                </a:lnTo>
                <a:lnTo>
                  <a:pt x="3605657" y="2338455"/>
                </a:lnTo>
                <a:lnTo>
                  <a:pt x="0" y="233845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1" name="图片占位符 20">
            <a:extLst>
              <a:ext uri="{FF2B5EF4-FFF2-40B4-BE49-F238E27FC236}">
                <a16:creationId xmlns:a16="http://schemas.microsoft.com/office/drawing/2014/main" id="{01660D9D-0AF4-44FA-97AF-2A550EE584B3}"/>
              </a:ext>
            </a:extLst>
          </p:cNvPr>
          <p:cNvSpPr>
            <a:spLocks noGrp="1"/>
          </p:cNvSpPr>
          <p:nvPr>
            <p:ph type="pic" sz="quarter" idx="10" hasCustomPrompt="1"/>
          </p:nvPr>
        </p:nvSpPr>
        <p:spPr>
          <a:xfrm>
            <a:off x="660400" y="1315719"/>
            <a:ext cx="3631374" cy="2338455"/>
          </a:xfrm>
          <a:custGeom>
            <a:avLst/>
            <a:gdLst>
              <a:gd name="connsiteX0" fmla="*/ 0 w 3631374"/>
              <a:gd name="connsiteY0" fmla="*/ 0 h 2338455"/>
              <a:gd name="connsiteX1" fmla="*/ 3631374 w 3631374"/>
              <a:gd name="connsiteY1" fmla="*/ 0 h 2338455"/>
              <a:gd name="connsiteX2" fmla="*/ 3631374 w 3631374"/>
              <a:gd name="connsiteY2" fmla="*/ 2338455 h 2338455"/>
              <a:gd name="connsiteX3" fmla="*/ 2133330 w 3631374"/>
              <a:gd name="connsiteY3" fmla="*/ 2338455 h 2338455"/>
              <a:gd name="connsiteX4" fmla="*/ 2136554 w 3631374"/>
              <a:gd name="connsiteY4" fmla="*/ 2321332 h 2338455"/>
              <a:gd name="connsiteX5" fmla="*/ 2112180 w 3631374"/>
              <a:gd name="connsiteY5" fmla="*/ 2263485 h 2338455"/>
              <a:gd name="connsiteX6" fmla="*/ 1872534 w 3631374"/>
              <a:gd name="connsiteY6" fmla="*/ 2026739 h 2338455"/>
              <a:gd name="connsiteX7" fmla="*/ 1756548 w 3631374"/>
              <a:gd name="connsiteY7" fmla="*/ 2027445 h 2338455"/>
              <a:gd name="connsiteX8" fmla="*/ 1525996 w 3631374"/>
              <a:gd name="connsiteY8" fmla="*/ 2260821 h 2338455"/>
              <a:gd name="connsiteX9" fmla="*/ 1502328 w 3631374"/>
              <a:gd name="connsiteY9" fmla="*/ 2318960 h 2338455"/>
              <a:gd name="connsiteX10" fmla="*/ 1506245 w 3631374"/>
              <a:gd name="connsiteY10" fmla="*/ 2338455 h 2338455"/>
              <a:gd name="connsiteX11" fmla="*/ 0 w 3631374"/>
              <a:gd name="connsiteY11" fmla="*/ 2338455 h 233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1374" h="2338455">
                <a:moveTo>
                  <a:pt x="0" y="0"/>
                </a:moveTo>
                <a:lnTo>
                  <a:pt x="3631374" y="0"/>
                </a:lnTo>
                <a:lnTo>
                  <a:pt x="3631374" y="2338455"/>
                </a:lnTo>
                <a:lnTo>
                  <a:pt x="2133330" y="2338455"/>
                </a:lnTo>
                <a:lnTo>
                  <a:pt x="2136554" y="2321332"/>
                </a:lnTo>
                <a:cubicBezTo>
                  <a:pt x="2136426" y="2300343"/>
                  <a:pt x="2128291" y="2279402"/>
                  <a:pt x="2112180" y="2263485"/>
                </a:cubicBezTo>
                <a:lnTo>
                  <a:pt x="1872534" y="2026739"/>
                </a:lnTo>
                <a:cubicBezTo>
                  <a:pt x="1840310" y="1994906"/>
                  <a:pt x="1788381" y="1995222"/>
                  <a:pt x="1756548" y="2027445"/>
                </a:cubicBezTo>
                <a:lnTo>
                  <a:pt x="1525996" y="2260821"/>
                </a:lnTo>
                <a:cubicBezTo>
                  <a:pt x="1510080" y="2276933"/>
                  <a:pt x="1502200" y="2297971"/>
                  <a:pt x="1502328" y="2318960"/>
                </a:cubicBezTo>
                <a:lnTo>
                  <a:pt x="1506245" y="2338455"/>
                </a:lnTo>
                <a:lnTo>
                  <a:pt x="0" y="233845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 name="矩形 1">
            <a:extLst>
              <a:ext uri="{FF2B5EF4-FFF2-40B4-BE49-F238E27FC236}">
                <a16:creationId xmlns:a16="http://schemas.microsoft.com/office/drawing/2014/main" id="{31B1C20A-B048-4CD6-A830-2C145B23154D}"/>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3" name="组合 2">
            <a:extLst>
              <a:ext uri="{FF2B5EF4-FFF2-40B4-BE49-F238E27FC236}">
                <a16:creationId xmlns:a16="http://schemas.microsoft.com/office/drawing/2014/main" id="{10135E4F-CC6D-439E-BAEB-7FED98AB8EEC}"/>
              </a:ext>
            </a:extLst>
          </p:cNvPr>
          <p:cNvGrpSpPr/>
          <p:nvPr userDrawn="1"/>
        </p:nvGrpSpPr>
        <p:grpSpPr>
          <a:xfrm>
            <a:off x="0" y="6309360"/>
            <a:ext cx="12192000" cy="0"/>
            <a:chOff x="0" y="6309360"/>
            <a:chExt cx="12192000" cy="0"/>
          </a:xfrm>
        </p:grpSpPr>
        <p:cxnSp>
          <p:nvCxnSpPr>
            <p:cNvPr id="4" name="直接连接符 3">
              <a:extLst>
                <a:ext uri="{FF2B5EF4-FFF2-40B4-BE49-F238E27FC236}">
                  <a16:creationId xmlns:a16="http://schemas.microsoft.com/office/drawing/2014/main" id="{AF159C16-1F9E-4ECE-8660-0DC3382D2F8C}"/>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E78E4003-3221-488E-A26F-7D477211DDCC}"/>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6" name="组合 5">
            <a:extLst>
              <a:ext uri="{FF2B5EF4-FFF2-40B4-BE49-F238E27FC236}">
                <a16:creationId xmlns:a16="http://schemas.microsoft.com/office/drawing/2014/main" id="{D80C46FE-DB8F-4F02-A2C6-2297A739BAA8}"/>
              </a:ext>
            </a:extLst>
          </p:cNvPr>
          <p:cNvGrpSpPr/>
          <p:nvPr userDrawn="1"/>
        </p:nvGrpSpPr>
        <p:grpSpPr>
          <a:xfrm>
            <a:off x="9508697" y="375786"/>
            <a:ext cx="2020832" cy="486562"/>
            <a:chOff x="9508697" y="375786"/>
            <a:chExt cx="2020832" cy="486562"/>
          </a:xfrm>
        </p:grpSpPr>
        <p:grpSp>
          <p:nvGrpSpPr>
            <p:cNvPr id="7" name="i$ḻiḋê">
              <a:extLst>
                <a:ext uri="{FF2B5EF4-FFF2-40B4-BE49-F238E27FC236}">
                  <a16:creationId xmlns:a16="http://schemas.microsoft.com/office/drawing/2014/main" id="{923E6446-1891-4ED0-9392-BF9EDDC5CE52}"/>
                </a:ext>
              </a:extLst>
            </p:cNvPr>
            <p:cNvGrpSpPr/>
            <p:nvPr/>
          </p:nvGrpSpPr>
          <p:grpSpPr>
            <a:xfrm>
              <a:off x="9508697" y="380251"/>
              <a:ext cx="481815" cy="482097"/>
              <a:chOff x="2375838" y="2516748"/>
              <a:chExt cx="1809384" cy="1810444"/>
            </a:xfrm>
          </p:grpSpPr>
          <p:sp>
            <p:nvSpPr>
              <p:cNvPr id="9" name="ïšlîḑe">
                <a:extLst>
                  <a:ext uri="{FF2B5EF4-FFF2-40B4-BE49-F238E27FC236}">
                    <a16:creationId xmlns:a16="http://schemas.microsoft.com/office/drawing/2014/main" id="{A574EC54-937C-4465-BE8D-ADD11440502C}"/>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ṧḷîďe">
                <a:extLst>
                  <a:ext uri="{FF2B5EF4-FFF2-40B4-BE49-F238E27FC236}">
                    <a16:creationId xmlns:a16="http://schemas.microsoft.com/office/drawing/2014/main" id="{E3A61227-4F71-48A5-9D1D-05484EE1EA92}"/>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ŝļidè">
                <a:extLst>
                  <a:ext uri="{FF2B5EF4-FFF2-40B4-BE49-F238E27FC236}">
                    <a16:creationId xmlns:a16="http://schemas.microsoft.com/office/drawing/2014/main" id="{83594B1B-88BC-4897-ADB8-90123ADC220E}"/>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şḷiḓé">
                <a:extLst>
                  <a:ext uri="{FF2B5EF4-FFF2-40B4-BE49-F238E27FC236}">
                    <a16:creationId xmlns:a16="http://schemas.microsoft.com/office/drawing/2014/main" id="{0D7D85CC-409C-4C8C-BE77-29F91A297067}"/>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8" name="图形 7">
              <a:extLst>
                <a:ext uri="{FF2B5EF4-FFF2-40B4-BE49-F238E27FC236}">
                  <a16:creationId xmlns:a16="http://schemas.microsoft.com/office/drawing/2014/main" id="{2D29D109-30EF-49A9-A027-7507DA162CB2}"/>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3" name="标题 47">
            <a:extLst>
              <a:ext uri="{FF2B5EF4-FFF2-40B4-BE49-F238E27FC236}">
                <a16:creationId xmlns:a16="http://schemas.microsoft.com/office/drawing/2014/main" id="{0BB826DF-3E55-4D17-89E3-409DF42976C2}"/>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4" name="任意多边形: 形状 13">
            <a:extLst>
              <a:ext uri="{FF2B5EF4-FFF2-40B4-BE49-F238E27FC236}">
                <a16:creationId xmlns:a16="http://schemas.microsoft.com/office/drawing/2014/main" id="{1FFEF9C9-1044-4F33-8534-370E3B20A30C}"/>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矩形 14">
            <a:extLst>
              <a:ext uri="{FF2B5EF4-FFF2-40B4-BE49-F238E27FC236}">
                <a16:creationId xmlns:a16="http://schemas.microsoft.com/office/drawing/2014/main" id="{9CBB1936-3593-4560-963D-01EBAD6DF968}"/>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36859765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四段文字（1）">
    <p:spTree>
      <p:nvGrpSpPr>
        <p:cNvPr id="1" name=""/>
        <p:cNvGrpSpPr/>
        <p:nvPr/>
      </p:nvGrpSpPr>
      <p:grpSpPr>
        <a:xfrm>
          <a:off x="0" y="0"/>
          <a:ext cx="0" cy="0"/>
          <a:chOff x="0" y="0"/>
          <a:chExt cx="0" cy="0"/>
        </a:xfrm>
      </p:grpSpPr>
      <p:sp>
        <p:nvSpPr>
          <p:cNvPr id="26" name="任意多边形: 形状 25">
            <a:extLst>
              <a:ext uri="{FF2B5EF4-FFF2-40B4-BE49-F238E27FC236}">
                <a16:creationId xmlns:a16="http://schemas.microsoft.com/office/drawing/2014/main" id="{B8A30B70-E989-4A9D-91E4-10865A05F1B4}"/>
              </a:ext>
            </a:extLst>
          </p:cNvPr>
          <p:cNvSpPr/>
          <p:nvPr userDrawn="1"/>
        </p:nvSpPr>
        <p:spPr>
          <a:xfrm>
            <a:off x="2880818" y="3008571"/>
            <a:ext cx="2503983" cy="2023610"/>
          </a:xfrm>
          <a:custGeom>
            <a:avLst/>
            <a:gdLst>
              <a:gd name="connsiteX0" fmla="*/ 217501 w 2503983"/>
              <a:gd name="connsiteY0" fmla="*/ 0 h 2023610"/>
              <a:gd name="connsiteX1" fmla="*/ 2286483 w 2503983"/>
              <a:gd name="connsiteY1" fmla="*/ 0 h 2023610"/>
              <a:gd name="connsiteX2" fmla="*/ 2503983 w 2503983"/>
              <a:gd name="connsiteY2" fmla="*/ 217500 h 2023610"/>
              <a:gd name="connsiteX3" fmla="*/ 2503983 w 2503983"/>
              <a:gd name="connsiteY3" fmla="*/ 1803124 h 2023610"/>
              <a:gd name="connsiteX4" fmla="*/ 2286483 w 2503983"/>
              <a:gd name="connsiteY4" fmla="*/ 2020624 h 2023610"/>
              <a:gd name="connsiteX5" fmla="*/ 1571912 w 2503983"/>
              <a:gd name="connsiteY5" fmla="*/ 2020624 h 2023610"/>
              <a:gd name="connsiteX6" fmla="*/ 1571912 w 2503983"/>
              <a:gd name="connsiteY6" fmla="*/ 2023610 h 2023610"/>
              <a:gd name="connsiteX7" fmla="*/ 0 w 2503983"/>
              <a:gd name="connsiteY7" fmla="*/ 2023610 h 2023610"/>
              <a:gd name="connsiteX8" fmla="*/ 0 w 2503983"/>
              <a:gd name="connsiteY8" fmla="*/ 2985 h 2023610"/>
              <a:gd name="connsiteX9" fmla="*/ 187891 w 2503983"/>
              <a:gd name="connsiteY9" fmla="*/ 2985 h 202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03983" h="2023610">
                <a:moveTo>
                  <a:pt x="217501" y="0"/>
                </a:moveTo>
                <a:lnTo>
                  <a:pt x="2286483" y="0"/>
                </a:lnTo>
                <a:cubicBezTo>
                  <a:pt x="2406605" y="0"/>
                  <a:pt x="2503983" y="97378"/>
                  <a:pt x="2503983" y="217500"/>
                </a:cubicBezTo>
                <a:lnTo>
                  <a:pt x="2503983" y="1803124"/>
                </a:lnTo>
                <a:cubicBezTo>
                  <a:pt x="2503983" y="1923246"/>
                  <a:pt x="2406605" y="2020624"/>
                  <a:pt x="2286483" y="2020624"/>
                </a:cubicBezTo>
                <a:lnTo>
                  <a:pt x="1571912" y="2020624"/>
                </a:lnTo>
                <a:lnTo>
                  <a:pt x="1571912" y="2023610"/>
                </a:lnTo>
                <a:lnTo>
                  <a:pt x="0" y="2023610"/>
                </a:lnTo>
                <a:lnTo>
                  <a:pt x="0" y="2985"/>
                </a:lnTo>
                <a:lnTo>
                  <a:pt x="187891" y="2985"/>
                </a:lnTo>
                <a:close/>
              </a:path>
            </a:pathLst>
          </a:custGeom>
          <a:gradFill>
            <a:gsLst>
              <a:gs pos="76000">
                <a:schemeClr val="accent5"/>
              </a:gs>
              <a:gs pos="2500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7" name="任意多边形: 形状 26">
            <a:extLst>
              <a:ext uri="{FF2B5EF4-FFF2-40B4-BE49-F238E27FC236}">
                <a16:creationId xmlns:a16="http://schemas.microsoft.com/office/drawing/2014/main" id="{D5DB9EFE-ED6F-4DE0-9EBC-B174D337C443}"/>
              </a:ext>
            </a:extLst>
          </p:cNvPr>
          <p:cNvSpPr/>
          <p:nvPr userDrawn="1"/>
        </p:nvSpPr>
        <p:spPr>
          <a:xfrm>
            <a:off x="-1" y="1478929"/>
            <a:ext cx="2880819" cy="4423108"/>
          </a:xfrm>
          <a:custGeom>
            <a:avLst/>
            <a:gdLst>
              <a:gd name="connsiteX0" fmla="*/ 0 w 2880819"/>
              <a:gd name="connsiteY0" fmla="*/ 0 h 4423108"/>
              <a:gd name="connsiteX1" fmla="*/ 190596 w 2880819"/>
              <a:gd name="connsiteY1" fmla="*/ 0 h 4423108"/>
              <a:gd name="connsiteX2" fmla="*/ 729534 w 2880819"/>
              <a:gd name="connsiteY2" fmla="*/ 0 h 4423108"/>
              <a:gd name="connsiteX3" fmla="*/ 2690224 w 2880819"/>
              <a:gd name="connsiteY3" fmla="*/ 0 h 4423108"/>
              <a:gd name="connsiteX4" fmla="*/ 2880819 w 2880819"/>
              <a:gd name="connsiteY4" fmla="*/ 190595 h 4423108"/>
              <a:gd name="connsiteX5" fmla="*/ 2880819 w 2880819"/>
              <a:gd name="connsiteY5" fmla="*/ 4232512 h 4423108"/>
              <a:gd name="connsiteX6" fmla="*/ 2690224 w 2880819"/>
              <a:gd name="connsiteY6" fmla="*/ 4423107 h 4423108"/>
              <a:gd name="connsiteX7" fmla="*/ 729534 w 2880819"/>
              <a:gd name="connsiteY7" fmla="*/ 4423107 h 4423108"/>
              <a:gd name="connsiteX8" fmla="*/ 729534 w 2880819"/>
              <a:gd name="connsiteY8" fmla="*/ 4423108 h 4423108"/>
              <a:gd name="connsiteX9" fmla="*/ 0 w 2880819"/>
              <a:gd name="connsiteY9" fmla="*/ 4423108 h 44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0819" h="4423108">
                <a:moveTo>
                  <a:pt x="0" y="0"/>
                </a:moveTo>
                <a:lnTo>
                  <a:pt x="190596" y="0"/>
                </a:lnTo>
                <a:lnTo>
                  <a:pt x="729534" y="0"/>
                </a:lnTo>
                <a:lnTo>
                  <a:pt x="2690224" y="0"/>
                </a:lnTo>
                <a:cubicBezTo>
                  <a:pt x="2795487" y="0"/>
                  <a:pt x="2880819" y="85332"/>
                  <a:pt x="2880819" y="190595"/>
                </a:cubicBezTo>
                <a:lnTo>
                  <a:pt x="2880819" y="4232512"/>
                </a:lnTo>
                <a:cubicBezTo>
                  <a:pt x="2880819" y="4337775"/>
                  <a:pt x="2795487" y="4423107"/>
                  <a:pt x="2690224" y="4423107"/>
                </a:cubicBezTo>
                <a:lnTo>
                  <a:pt x="729534" y="4423107"/>
                </a:lnTo>
                <a:lnTo>
                  <a:pt x="729534" y="4423108"/>
                </a:lnTo>
                <a:lnTo>
                  <a:pt x="0" y="4423108"/>
                </a:lnTo>
                <a:close/>
              </a:path>
            </a:pathLst>
          </a:cu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图片占位符 24">
            <a:extLst>
              <a:ext uri="{FF2B5EF4-FFF2-40B4-BE49-F238E27FC236}">
                <a16:creationId xmlns:a16="http://schemas.microsoft.com/office/drawing/2014/main" id="{F347394B-59E3-42BB-9E16-F59E890B27F9}"/>
              </a:ext>
            </a:extLst>
          </p:cNvPr>
          <p:cNvSpPr>
            <a:spLocks noGrp="1"/>
          </p:cNvSpPr>
          <p:nvPr>
            <p:ph type="pic" sz="quarter" idx="10" hasCustomPrompt="1"/>
          </p:nvPr>
        </p:nvSpPr>
        <p:spPr>
          <a:xfrm>
            <a:off x="0" y="1841320"/>
            <a:ext cx="5059680" cy="2845804"/>
          </a:xfrm>
          <a:custGeom>
            <a:avLst/>
            <a:gdLst>
              <a:gd name="connsiteX0" fmla="*/ 7182 w 5059680"/>
              <a:gd name="connsiteY0" fmla="*/ 0 h 2845804"/>
              <a:gd name="connsiteX1" fmla="*/ 4833837 w 5059680"/>
              <a:gd name="connsiteY1" fmla="*/ 0 h 2845804"/>
              <a:gd name="connsiteX2" fmla="*/ 5059680 w 5059680"/>
              <a:gd name="connsiteY2" fmla="*/ 225843 h 2845804"/>
              <a:gd name="connsiteX3" fmla="*/ 5059680 w 5059680"/>
              <a:gd name="connsiteY3" fmla="*/ 2619961 h 2845804"/>
              <a:gd name="connsiteX4" fmla="*/ 4833837 w 5059680"/>
              <a:gd name="connsiteY4" fmla="*/ 2845804 h 2845804"/>
              <a:gd name="connsiteX5" fmla="*/ 7182 w 5059680"/>
              <a:gd name="connsiteY5" fmla="*/ 2845804 h 2845804"/>
              <a:gd name="connsiteX6" fmla="*/ 0 w 5059680"/>
              <a:gd name="connsiteY6" fmla="*/ 2845080 h 2845804"/>
              <a:gd name="connsiteX7" fmla="*/ 0 w 5059680"/>
              <a:gd name="connsiteY7" fmla="*/ 724 h 28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59680" h="2845804">
                <a:moveTo>
                  <a:pt x="7182" y="0"/>
                </a:moveTo>
                <a:lnTo>
                  <a:pt x="4833837" y="0"/>
                </a:lnTo>
                <a:cubicBezTo>
                  <a:pt x="4958567" y="0"/>
                  <a:pt x="5059680" y="101113"/>
                  <a:pt x="5059680" y="225843"/>
                </a:cubicBezTo>
                <a:lnTo>
                  <a:pt x="5059680" y="2619961"/>
                </a:lnTo>
                <a:cubicBezTo>
                  <a:pt x="5059680" y="2744691"/>
                  <a:pt x="4958567" y="2845804"/>
                  <a:pt x="4833837" y="2845804"/>
                </a:cubicBezTo>
                <a:lnTo>
                  <a:pt x="7182" y="2845804"/>
                </a:lnTo>
                <a:lnTo>
                  <a:pt x="0" y="2845080"/>
                </a:lnTo>
                <a:lnTo>
                  <a:pt x="0" y="72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0883C4C3-5FA7-43DB-BBA2-942B47C5E370}"/>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1857EBD0-286B-488C-B2D9-7A3FBCA7BC9D}"/>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D46B2C01-D6A6-4112-95FE-54F336A94132}"/>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F32E2713-8896-481E-A928-E8DEDB05DF5E}"/>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C56D1798-41D1-47FB-8DB9-A60D2F059D6D}"/>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FFAA0D0A-1FDA-48B9-A47F-A761EBCEA3BE}"/>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55B1977F-1747-4610-ADFD-799711B8C37A}"/>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D4B81931-42A0-425A-B6F1-FA64D9E9E197}"/>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EDD8B34E-E11B-479D-861B-953F16E13796}"/>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5079AFAD-4BEC-4A31-BD51-03703B5C50BF}"/>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0C56D8ED-5F50-4159-B23B-1544BDD39728}"/>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A31DE0CF-87BD-46B1-9FA6-3F438FDF4018}"/>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9AAC580A-17ED-4835-BB2B-A373F3D30933}"/>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B1FD2EB2-F57D-47A0-BDB2-9EC8AE617D24}"/>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293963498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四段文字（2）">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2940A85B-2DB4-452D-A5A9-3664E1226BB2}"/>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DC081FB9-B4CE-45B8-9948-5A2F16587366}"/>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E02EDB69-3186-462D-94A3-B81D9AB5CD57}"/>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E41ADDAC-9CA8-4786-8F80-9FD1A8A5DBA6}"/>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76B59530-B09B-4535-AD50-F24ED9A23569}"/>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4FA7AE43-07B7-4BE4-9DC2-71F398F2CBC5}"/>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7D4F3BB3-D842-4AB1-AD48-8B12E6A77155}"/>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02A446F5-08CB-4784-8F1D-5771A08CCA25}"/>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A836E730-26D2-49D7-993F-E990A37A4238}"/>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0FBC5E21-500C-4BE6-B1FF-654F2176BF63}"/>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17E25DED-9233-41C3-953B-AD9F5E6E25DB}"/>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831C5D03-5D8C-4741-BF15-8CBA96E2A40B}"/>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F16554B1-29CE-4481-835B-A2D036206738}"/>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 name="矩形: 圆角 1">
            <a:extLst>
              <a:ext uri="{FF2B5EF4-FFF2-40B4-BE49-F238E27FC236}">
                <a16:creationId xmlns:a16="http://schemas.microsoft.com/office/drawing/2014/main" id="{182352F8-E05D-4ECF-87BB-860255D22BD6}"/>
              </a:ext>
            </a:extLst>
          </p:cNvPr>
          <p:cNvSpPr/>
          <p:nvPr userDrawn="1"/>
        </p:nvSpPr>
        <p:spPr>
          <a:xfrm rot="2695778">
            <a:off x="5580904" y="3289132"/>
            <a:ext cx="1030194" cy="1030194"/>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a:extLst>
              <a:ext uri="{FF2B5EF4-FFF2-40B4-BE49-F238E27FC236}">
                <a16:creationId xmlns:a16="http://schemas.microsoft.com/office/drawing/2014/main" id="{C1D703FB-772A-4FAE-BF32-EB4517DC125B}"/>
              </a:ext>
            </a:extLst>
          </p:cNvPr>
          <p:cNvSpPr/>
          <p:nvPr userDrawn="1"/>
        </p:nvSpPr>
        <p:spPr>
          <a:xfrm>
            <a:off x="6164030" y="3765363"/>
            <a:ext cx="2600060" cy="1973455"/>
          </a:xfrm>
          <a:prstGeom prst="rect">
            <a:avLst/>
          </a:pr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a:extLst>
              <a:ext uri="{FF2B5EF4-FFF2-40B4-BE49-F238E27FC236}">
                <a16:creationId xmlns:a16="http://schemas.microsoft.com/office/drawing/2014/main" id="{C3E88F46-A052-4E25-95D5-B40E019CAD1A}"/>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0" name="图片占位符 19">
            <a:extLst>
              <a:ext uri="{FF2B5EF4-FFF2-40B4-BE49-F238E27FC236}">
                <a16:creationId xmlns:a16="http://schemas.microsoft.com/office/drawing/2014/main" id="{322FF032-914E-4CEC-B76F-859D41E9A7C5}"/>
              </a:ext>
            </a:extLst>
          </p:cNvPr>
          <p:cNvSpPr>
            <a:spLocks noGrp="1"/>
          </p:cNvSpPr>
          <p:nvPr>
            <p:ph type="pic" sz="quarter" idx="13" hasCustomPrompt="1"/>
          </p:nvPr>
        </p:nvSpPr>
        <p:spPr>
          <a:xfrm>
            <a:off x="6217371" y="3823893"/>
            <a:ext cx="2482495" cy="1856397"/>
          </a:xfrm>
          <a:prstGeom prst="rect">
            <a:avLst/>
          </a:pr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7" name="矩形 26">
            <a:extLst>
              <a:ext uri="{FF2B5EF4-FFF2-40B4-BE49-F238E27FC236}">
                <a16:creationId xmlns:a16="http://schemas.microsoft.com/office/drawing/2014/main" id="{D2BFC002-FBF3-469A-A003-7F49D77CF92E}"/>
              </a:ext>
            </a:extLst>
          </p:cNvPr>
          <p:cNvSpPr/>
          <p:nvPr userDrawn="1"/>
        </p:nvSpPr>
        <p:spPr>
          <a:xfrm>
            <a:off x="3443150" y="3765363"/>
            <a:ext cx="2600060" cy="1973455"/>
          </a:xfrm>
          <a:prstGeom prst="rect">
            <a:avLst/>
          </a:pr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图片占位符 20">
            <a:extLst>
              <a:ext uri="{FF2B5EF4-FFF2-40B4-BE49-F238E27FC236}">
                <a16:creationId xmlns:a16="http://schemas.microsoft.com/office/drawing/2014/main" id="{96CAE14A-636C-41E6-93C5-52B007675BD2}"/>
              </a:ext>
            </a:extLst>
          </p:cNvPr>
          <p:cNvSpPr>
            <a:spLocks noGrp="1"/>
          </p:cNvSpPr>
          <p:nvPr>
            <p:ph type="pic" sz="quarter" idx="12" hasCustomPrompt="1"/>
          </p:nvPr>
        </p:nvSpPr>
        <p:spPr>
          <a:xfrm>
            <a:off x="3492134" y="3823893"/>
            <a:ext cx="2482496" cy="1856397"/>
          </a:xfrm>
          <a:prstGeom prst="rect">
            <a:avLst/>
          </a:pr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5" name="矩形 24">
            <a:extLst>
              <a:ext uri="{FF2B5EF4-FFF2-40B4-BE49-F238E27FC236}">
                <a16:creationId xmlns:a16="http://schemas.microsoft.com/office/drawing/2014/main" id="{C12FBFC2-A7AD-49C1-924F-C20CECBFB10A}"/>
              </a:ext>
            </a:extLst>
          </p:cNvPr>
          <p:cNvSpPr/>
          <p:nvPr userDrawn="1"/>
        </p:nvSpPr>
        <p:spPr>
          <a:xfrm>
            <a:off x="6164030" y="1700139"/>
            <a:ext cx="2600060" cy="1973455"/>
          </a:xfrm>
          <a:prstGeom prst="rect">
            <a:avLst/>
          </a:pr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a:extLst>
              <a:ext uri="{FF2B5EF4-FFF2-40B4-BE49-F238E27FC236}">
                <a16:creationId xmlns:a16="http://schemas.microsoft.com/office/drawing/2014/main" id="{1CED7C7F-1EB4-43E5-828C-585E2F598140}"/>
              </a:ext>
            </a:extLst>
          </p:cNvPr>
          <p:cNvSpPr/>
          <p:nvPr userDrawn="1"/>
        </p:nvSpPr>
        <p:spPr>
          <a:xfrm>
            <a:off x="3441076" y="1700139"/>
            <a:ext cx="2600060" cy="1973455"/>
          </a:xfrm>
          <a:prstGeom prst="rect">
            <a:avLst/>
          </a:pr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图片占位符 21">
            <a:extLst>
              <a:ext uri="{FF2B5EF4-FFF2-40B4-BE49-F238E27FC236}">
                <a16:creationId xmlns:a16="http://schemas.microsoft.com/office/drawing/2014/main" id="{08720EF7-E691-43BB-8943-5F037ABB21A6}"/>
              </a:ext>
            </a:extLst>
          </p:cNvPr>
          <p:cNvSpPr>
            <a:spLocks noGrp="1"/>
          </p:cNvSpPr>
          <p:nvPr>
            <p:ph type="pic" sz="quarter" idx="11" hasCustomPrompt="1"/>
          </p:nvPr>
        </p:nvSpPr>
        <p:spPr>
          <a:xfrm>
            <a:off x="6217370" y="1753792"/>
            <a:ext cx="2482495" cy="1856397"/>
          </a:xfrm>
          <a:prstGeom prst="rect">
            <a:avLst/>
          </a:pr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3" name="图片占位符 22">
            <a:extLst>
              <a:ext uri="{FF2B5EF4-FFF2-40B4-BE49-F238E27FC236}">
                <a16:creationId xmlns:a16="http://schemas.microsoft.com/office/drawing/2014/main" id="{562DF5B2-DC71-4CDA-B21E-16E0383CEC8D}"/>
              </a:ext>
            </a:extLst>
          </p:cNvPr>
          <p:cNvSpPr>
            <a:spLocks noGrp="1"/>
          </p:cNvSpPr>
          <p:nvPr>
            <p:ph type="pic" sz="quarter" idx="10" hasCustomPrompt="1"/>
          </p:nvPr>
        </p:nvSpPr>
        <p:spPr>
          <a:xfrm>
            <a:off x="3492134" y="1753793"/>
            <a:ext cx="2482496" cy="1856397"/>
          </a:xfrm>
          <a:prstGeom prst="rect">
            <a:avLst/>
          </a:pr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4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41321595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四段文字（3）">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20374D59-D854-46C3-94C5-5FF0AAFEAE54}"/>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FF15DB40-007E-448C-BE9A-A568C5B88D20}"/>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0A0490AA-6453-4EE0-BE92-04A1E9A244BC}"/>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DD3CEFC0-D291-4D54-9E25-433F846CC758}"/>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185F209F-E9F9-49BE-874A-7CF36A9E2701}"/>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D2F1A2C1-FDC9-4482-B4FD-A6CF4FAC0976}"/>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E6BD4747-D2BE-4B3D-926B-DF855AE1D3BA}"/>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7123AE56-E412-44A8-BB80-EE68B2339089}"/>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E02A0849-A681-4B48-A430-F1AE32D7A63F}"/>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D01979A1-86C0-48FD-98A3-D2837A2BF3FA}"/>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DC1D3484-6315-47A4-BBE2-41A5E77D0E18}"/>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32776FAB-439F-4E91-B746-9B2996928B7E}"/>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0ECC397C-CB36-4370-9AF7-ECCD1628185C}"/>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130CEC4D-CB2B-4C9A-8114-BCBC8B0BEE1E}"/>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0" name="矩形 19">
            <a:extLst>
              <a:ext uri="{FF2B5EF4-FFF2-40B4-BE49-F238E27FC236}">
                <a16:creationId xmlns:a16="http://schemas.microsoft.com/office/drawing/2014/main" id="{7BE4C6E8-BFAD-4CDC-AC4B-4C47BC4BDAB4}"/>
              </a:ext>
            </a:extLst>
          </p:cNvPr>
          <p:cNvSpPr/>
          <p:nvPr userDrawn="1"/>
        </p:nvSpPr>
        <p:spPr>
          <a:xfrm>
            <a:off x="0" y="2913490"/>
            <a:ext cx="12192000" cy="744110"/>
          </a:xfrm>
          <a:prstGeom prst="rect">
            <a:avLst/>
          </a:prstGeom>
          <a:gradFill>
            <a:gsLst>
              <a:gs pos="25000">
                <a:schemeClr val="accent6"/>
              </a:gs>
              <a:gs pos="75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4" name="任意多边形: 形状 23">
            <a:extLst>
              <a:ext uri="{FF2B5EF4-FFF2-40B4-BE49-F238E27FC236}">
                <a16:creationId xmlns:a16="http://schemas.microsoft.com/office/drawing/2014/main" id="{F6D99FD5-B69D-44D4-BAD0-3BF9A5D4E8C2}"/>
              </a:ext>
            </a:extLst>
          </p:cNvPr>
          <p:cNvSpPr/>
          <p:nvPr userDrawn="1"/>
        </p:nvSpPr>
        <p:spPr>
          <a:xfrm>
            <a:off x="616084" y="1807320"/>
            <a:ext cx="2535547" cy="291098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solidFill>
            <a:schemeClr val="bg1"/>
          </a:solidFill>
          <a:ln>
            <a:noFill/>
          </a:ln>
          <a:effectLst>
            <a:outerShdw blurRad="12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图片占位符 34">
            <a:extLst>
              <a:ext uri="{FF2B5EF4-FFF2-40B4-BE49-F238E27FC236}">
                <a16:creationId xmlns:a16="http://schemas.microsoft.com/office/drawing/2014/main" id="{B1F6BBC4-85B6-4C47-BE88-9C2CCCA99752}"/>
              </a:ext>
            </a:extLst>
          </p:cNvPr>
          <p:cNvSpPr>
            <a:spLocks noGrp="1"/>
          </p:cNvSpPr>
          <p:nvPr>
            <p:ph type="pic" sz="quarter" idx="10" hasCustomPrompt="1"/>
          </p:nvPr>
        </p:nvSpPr>
        <p:spPr>
          <a:xfrm>
            <a:off x="669824" y="1848678"/>
            <a:ext cx="2431696" cy="281277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ln w="31750">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6" name="任意多边形: 形状 25">
            <a:extLst>
              <a:ext uri="{FF2B5EF4-FFF2-40B4-BE49-F238E27FC236}">
                <a16:creationId xmlns:a16="http://schemas.microsoft.com/office/drawing/2014/main" id="{983D1D21-BC05-4225-859F-DA7926F65A6F}"/>
              </a:ext>
            </a:extLst>
          </p:cNvPr>
          <p:cNvSpPr/>
          <p:nvPr userDrawn="1"/>
        </p:nvSpPr>
        <p:spPr>
          <a:xfrm>
            <a:off x="6236483" y="1807320"/>
            <a:ext cx="2535547" cy="291098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solidFill>
            <a:schemeClr val="bg1"/>
          </a:solidFill>
          <a:ln>
            <a:noFill/>
          </a:ln>
          <a:effectLst>
            <a:outerShdw blurRad="12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图片占位符 36">
            <a:extLst>
              <a:ext uri="{FF2B5EF4-FFF2-40B4-BE49-F238E27FC236}">
                <a16:creationId xmlns:a16="http://schemas.microsoft.com/office/drawing/2014/main" id="{81E17799-E9B0-4E7C-AF3A-C3126A9010D0}"/>
              </a:ext>
            </a:extLst>
          </p:cNvPr>
          <p:cNvSpPr>
            <a:spLocks noGrp="1"/>
          </p:cNvSpPr>
          <p:nvPr>
            <p:ph type="pic" sz="quarter" idx="12" hasCustomPrompt="1"/>
          </p:nvPr>
        </p:nvSpPr>
        <p:spPr>
          <a:xfrm>
            <a:off x="6281410" y="1848678"/>
            <a:ext cx="2431696" cy="281277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ln w="31750">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5" name="任意多边形: 形状 24">
            <a:extLst>
              <a:ext uri="{FF2B5EF4-FFF2-40B4-BE49-F238E27FC236}">
                <a16:creationId xmlns:a16="http://schemas.microsoft.com/office/drawing/2014/main" id="{389CAD1F-6A92-4292-BF84-B5950CECBC3B}"/>
              </a:ext>
            </a:extLst>
          </p:cNvPr>
          <p:cNvSpPr/>
          <p:nvPr userDrawn="1"/>
        </p:nvSpPr>
        <p:spPr>
          <a:xfrm>
            <a:off x="3431311" y="1807320"/>
            <a:ext cx="2535547" cy="291098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solidFill>
            <a:schemeClr val="bg1"/>
          </a:solidFill>
          <a:ln>
            <a:noFill/>
          </a:ln>
          <a:effectLst>
            <a:outerShdw blurRad="12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图片占位符 37">
            <a:extLst>
              <a:ext uri="{FF2B5EF4-FFF2-40B4-BE49-F238E27FC236}">
                <a16:creationId xmlns:a16="http://schemas.microsoft.com/office/drawing/2014/main" id="{D753BB61-1C57-4710-BEAB-D461F42ABA11}"/>
              </a:ext>
            </a:extLst>
          </p:cNvPr>
          <p:cNvSpPr>
            <a:spLocks noGrp="1"/>
          </p:cNvSpPr>
          <p:nvPr>
            <p:ph type="pic" sz="quarter" idx="13" hasCustomPrompt="1"/>
          </p:nvPr>
        </p:nvSpPr>
        <p:spPr>
          <a:xfrm>
            <a:off x="3475617" y="1848678"/>
            <a:ext cx="2431696" cy="281277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ln w="31750">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7" name="任意多边形: 形状 26">
            <a:extLst>
              <a:ext uri="{FF2B5EF4-FFF2-40B4-BE49-F238E27FC236}">
                <a16:creationId xmlns:a16="http://schemas.microsoft.com/office/drawing/2014/main" id="{B3F1A540-FC39-4E79-BF92-F73D84C99D43}"/>
              </a:ext>
            </a:extLst>
          </p:cNvPr>
          <p:cNvSpPr/>
          <p:nvPr userDrawn="1"/>
        </p:nvSpPr>
        <p:spPr>
          <a:xfrm>
            <a:off x="9044935" y="1807320"/>
            <a:ext cx="2535547" cy="291098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solidFill>
            <a:schemeClr val="bg1"/>
          </a:solidFill>
          <a:ln>
            <a:noFill/>
          </a:ln>
          <a:effectLst>
            <a:outerShdw blurRad="127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图片占位符 35">
            <a:extLst>
              <a:ext uri="{FF2B5EF4-FFF2-40B4-BE49-F238E27FC236}">
                <a16:creationId xmlns:a16="http://schemas.microsoft.com/office/drawing/2014/main" id="{9EDEEB75-F60C-456A-A044-88A8E4499DBA}"/>
              </a:ext>
            </a:extLst>
          </p:cNvPr>
          <p:cNvSpPr>
            <a:spLocks noGrp="1"/>
          </p:cNvSpPr>
          <p:nvPr>
            <p:ph type="pic" sz="quarter" idx="11" hasCustomPrompt="1"/>
          </p:nvPr>
        </p:nvSpPr>
        <p:spPr>
          <a:xfrm>
            <a:off x="9087204" y="1848678"/>
            <a:ext cx="2431696" cy="2812774"/>
          </a:xfrm>
          <a:custGeom>
            <a:avLst/>
            <a:gdLst>
              <a:gd name="connsiteX0" fmla="*/ 207861 w 2431696"/>
              <a:gd name="connsiteY0" fmla="*/ 0 h 2812774"/>
              <a:gd name="connsiteX1" fmla="*/ 2223835 w 2431696"/>
              <a:gd name="connsiteY1" fmla="*/ 0 h 2812774"/>
              <a:gd name="connsiteX2" fmla="*/ 2431696 w 2431696"/>
              <a:gd name="connsiteY2" fmla="*/ 207861 h 2812774"/>
              <a:gd name="connsiteX3" fmla="*/ 2431696 w 2431696"/>
              <a:gd name="connsiteY3" fmla="*/ 2812774 h 2812774"/>
              <a:gd name="connsiteX4" fmla="*/ 0 w 2431696"/>
              <a:gd name="connsiteY4" fmla="*/ 2812774 h 2812774"/>
              <a:gd name="connsiteX5" fmla="*/ 0 w 2431696"/>
              <a:gd name="connsiteY5" fmla="*/ 207861 h 2812774"/>
              <a:gd name="connsiteX6" fmla="*/ 207861 w 2431696"/>
              <a:gd name="connsiteY6" fmla="*/ 0 h 281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1696" h="2812774">
                <a:moveTo>
                  <a:pt x="207861" y="0"/>
                </a:moveTo>
                <a:lnTo>
                  <a:pt x="2223835" y="0"/>
                </a:lnTo>
                <a:cubicBezTo>
                  <a:pt x="2338633" y="0"/>
                  <a:pt x="2431696" y="93063"/>
                  <a:pt x="2431696" y="207861"/>
                </a:cubicBezTo>
                <a:lnTo>
                  <a:pt x="2431696" y="2812774"/>
                </a:lnTo>
                <a:lnTo>
                  <a:pt x="0" y="2812774"/>
                </a:lnTo>
                <a:lnTo>
                  <a:pt x="0" y="207861"/>
                </a:lnTo>
                <a:cubicBezTo>
                  <a:pt x="0" y="93063"/>
                  <a:pt x="93063" y="0"/>
                  <a:pt x="207861" y="0"/>
                </a:cubicBezTo>
                <a:close/>
              </a:path>
            </a:pathLst>
          </a:custGeom>
          <a:ln w="31750">
            <a:noFill/>
          </a:ln>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grpSp>
        <p:nvGrpSpPr>
          <p:cNvPr id="28" name="组合 27">
            <a:extLst>
              <a:ext uri="{FF2B5EF4-FFF2-40B4-BE49-F238E27FC236}">
                <a16:creationId xmlns:a16="http://schemas.microsoft.com/office/drawing/2014/main" id="{D61A21B9-8305-472E-8571-E32A36AC8328}"/>
              </a:ext>
            </a:extLst>
          </p:cNvPr>
          <p:cNvGrpSpPr/>
          <p:nvPr userDrawn="1"/>
        </p:nvGrpSpPr>
        <p:grpSpPr>
          <a:xfrm flipH="1">
            <a:off x="166511" y="3176621"/>
            <a:ext cx="250072" cy="232348"/>
            <a:chOff x="3792276" y="3206189"/>
            <a:chExt cx="772370" cy="717630"/>
          </a:xfrm>
          <a:solidFill>
            <a:schemeClr val="accent6">
              <a:lumMod val="40000"/>
              <a:lumOff val="60000"/>
              <a:alpha val="27000"/>
            </a:schemeClr>
          </a:solidFill>
        </p:grpSpPr>
        <p:sp>
          <p:nvSpPr>
            <p:cNvPr id="29" name="箭头: V 形 28">
              <a:extLst>
                <a:ext uri="{FF2B5EF4-FFF2-40B4-BE49-F238E27FC236}">
                  <a16:creationId xmlns:a16="http://schemas.microsoft.com/office/drawing/2014/main" id="{C12DE65F-AA2F-4CE5-BAB1-268ABC22C238}"/>
                </a:ext>
              </a:extLst>
            </p:cNvPr>
            <p:cNvSpPr/>
            <p:nvPr/>
          </p:nvSpPr>
          <p:spPr>
            <a:xfrm>
              <a:off x="3792276"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箭头: V 形 29">
              <a:extLst>
                <a:ext uri="{FF2B5EF4-FFF2-40B4-BE49-F238E27FC236}">
                  <a16:creationId xmlns:a16="http://schemas.microsoft.com/office/drawing/2014/main" id="{90BAFC7D-6D3A-410A-A7D5-49ABB1ECB8A3}"/>
                </a:ext>
              </a:extLst>
            </p:cNvPr>
            <p:cNvSpPr/>
            <p:nvPr/>
          </p:nvSpPr>
          <p:spPr>
            <a:xfrm>
              <a:off x="4178461"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31" name="组合 30">
            <a:extLst>
              <a:ext uri="{FF2B5EF4-FFF2-40B4-BE49-F238E27FC236}">
                <a16:creationId xmlns:a16="http://schemas.microsoft.com/office/drawing/2014/main" id="{E060A88C-249A-4AC0-B81F-98ED7710B920}"/>
              </a:ext>
            </a:extLst>
          </p:cNvPr>
          <p:cNvGrpSpPr/>
          <p:nvPr userDrawn="1"/>
        </p:nvGrpSpPr>
        <p:grpSpPr>
          <a:xfrm>
            <a:off x="11765585" y="3186820"/>
            <a:ext cx="250072" cy="232348"/>
            <a:chOff x="3792276" y="3206189"/>
            <a:chExt cx="772370" cy="717630"/>
          </a:xfrm>
          <a:solidFill>
            <a:schemeClr val="accent6">
              <a:lumMod val="40000"/>
              <a:lumOff val="60000"/>
              <a:alpha val="27000"/>
            </a:schemeClr>
          </a:solidFill>
        </p:grpSpPr>
        <p:sp>
          <p:nvSpPr>
            <p:cNvPr id="32" name="箭头: V 形 31">
              <a:extLst>
                <a:ext uri="{FF2B5EF4-FFF2-40B4-BE49-F238E27FC236}">
                  <a16:creationId xmlns:a16="http://schemas.microsoft.com/office/drawing/2014/main" id="{805CE067-28E7-46C2-8841-D1231D078D94}"/>
                </a:ext>
              </a:extLst>
            </p:cNvPr>
            <p:cNvSpPr/>
            <p:nvPr/>
          </p:nvSpPr>
          <p:spPr>
            <a:xfrm>
              <a:off x="3792276"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3" name="箭头: V 形 32">
              <a:extLst>
                <a:ext uri="{FF2B5EF4-FFF2-40B4-BE49-F238E27FC236}">
                  <a16:creationId xmlns:a16="http://schemas.microsoft.com/office/drawing/2014/main" id="{8B967DB3-6D70-410B-9FC9-3E76D80A0A78}"/>
                </a:ext>
              </a:extLst>
            </p:cNvPr>
            <p:cNvSpPr/>
            <p:nvPr/>
          </p:nvSpPr>
          <p:spPr>
            <a:xfrm>
              <a:off x="4178461"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188921553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四段文字（4）">
    <p:spTree>
      <p:nvGrpSpPr>
        <p:cNvPr id="1" name=""/>
        <p:cNvGrpSpPr/>
        <p:nvPr/>
      </p:nvGrpSpPr>
      <p:grpSpPr>
        <a:xfrm>
          <a:off x="0" y="0"/>
          <a:ext cx="0" cy="0"/>
          <a:chOff x="0" y="0"/>
          <a:chExt cx="0" cy="0"/>
        </a:xfrm>
      </p:grpSpPr>
      <p:sp>
        <p:nvSpPr>
          <p:cNvPr id="8" name="任意多边形: 形状 7">
            <a:extLst>
              <a:ext uri="{FF2B5EF4-FFF2-40B4-BE49-F238E27FC236}">
                <a16:creationId xmlns:a16="http://schemas.microsoft.com/office/drawing/2014/main" id="{34DC8F13-7BFB-460F-98AF-3DB493F5B701}"/>
              </a:ext>
            </a:extLst>
          </p:cNvPr>
          <p:cNvSpPr/>
          <p:nvPr userDrawn="1"/>
        </p:nvSpPr>
        <p:spPr>
          <a:xfrm rot="18893919">
            <a:off x="2169162" y="-3962492"/>
            <a:ext cx="7853675" cy="7881509"/>
          </a:xfrm>
          <a:custGeom>
            <a:avLst/>
            <a:gdLst>
              <a:gd name="connsiteX0" fmla="*/ 0 w 7478755"/>
              <a:gd name="connsiteY0" fmla="*/ 0 h 7505260"/>
              <a:gd name="connsiteX1" fmla="*/ 7478755 w 7478755"/>
              <a:gd name="connsiteY1" fmla="*/ 7505260 h 7505260"/>
              <a:gd name="connsiteX2" fmla="*/ 1607615 w 7478755"/>
              <a:gd name="connsiteY2" fmla="*/ 7505260 h 7505260"/>
              <a:gd name="connsiteX3" fmla="*/ 0 w 7478755"/>
              <a:gd name="connsiteY3" fmla="*/ 5897645 h 7505260"/>
              <a:gd name="connsiteX4" fmla="*/ 0 w 7478755"/>
              <a:gd name="connsiteY4" fmla="*/ 0 h 750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8755" h="7505260">
                <a:moveTo>
                  <a:pt x="0" y="0"/>
                </a:moveTo>
                <a:lnTo>
                  <a:pt x="7478755" y="7505260"/>
                </a:lnTo>
                <a:lnTo>
                  <a:pt x="1607615" y="7505260"/>
                </a:lnTo>
                <a:cubicBezTo>
                  <a:pt x="719754" y="7505261"/>
                  <a:pt x="0" y="6785506"/>
                  <a:pt x="0" y="5897645"/>
                </a:cubicBezTo>
                <a:lnTo>
                  <a:pt x="0" y="0"/>
                </a:lnTo>
                <a:close/>
              </a:path>
            </a:pathLst>
          </a:custGeom>
          <a:gradFill>
            <a:gsLst>
              <a:gs pos="76000">
                <a:schemeClr val="accent3"/>
              </a:gs>
              <a:gs pos="23000">
                <a:schemeClr val="accent1"/>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2" name="图片占位符 11">
            <a:extLst>
              <a:ext uri="{FF2B5EF4-FFF2-40B4-BE49-F238E27FC236}">
                <a16:creationId xmlns:a16="http://schemas.microsoft.com/office/drawing/2014/main" id="{242398DE-018C-4941-8AD1-39723BA63082}"/>
              </a:ext>
            </a:extLst>
          </p:cNvPr>
          <p:cNvSpPr>
            <a:spLocks noGrp="1"/>
          </p:cNvSpPr>
          <p:nvPr>
            <p:ph type="pic" sz="quarter" idx="10" hasCustomPrompt="1"/>
          </p:nvPr>
        </p:nvSpPr>
        <p:spPr>
          <a:xfrm>
            <a:off x="813638" y="-15238"/>
            <a:ext cx="10564833" cy="4616491"/>
          </a:xfrm>
          <a:custGeom>
            <a:avLst/>
            <a:gdLst>
              <a:gd name="connsiteX0" fmla="*/ 0 w 10564833"/>
              <a:gd name="connsiteY0" fmla="*/ 0 h 4616491"/>
              <a:gd name="connsiteX1" fmla="*/ 10564833 w 10564833"/>
              <a:gd name="connsiteY1" fmla="*/ 0 h 4616491"/>
              <a:gd name="connsiteX2" fmla="*/ 6435848 w 10564833"/>
              <a:gd name="connsiteY2" fmla="*/ 4143619 h 4616491"/>
              <a:gd name="connsiteX3" fmla="*/ 4162340 w 10564833"/>
              <a:gd name="connsiteY3" fmla="*/ 4147641 h 4616491"/>
            </a:gdLst>
            <a:ahLst/>
            <a:cxnLst>
              <a:cxn ang="0">
                <a:pos x="connsiteX0" y="connsiteY0"/>
              </a:cxn>
              <a:cxn ang="0">
                <a:pos x="connsiteX1" y="connsiteY1"/>
              </a:cxn>
              <a:cxn ang="0">
                <a:pos x="connsiteX2" y="connsiteY2"/>
              </a:cxn>
              <a:cxn ang="0">
                <a:pos x="connsiteX3" y="connsiteY3"/>
              </a:cxn>
            </a:cxnLst>
            <a:rect l="l" t="t" r="r" b="b"/>
            <a:pathLst>
              <a:path w="10564833" h="4616491">
                <a:moveTo>
                  <a:pt x="0" y="0"/>
                </a:moveTo>
                <a:lnTo>
                  <a:pt x="10564833" y="0"/>
                </a:lnTo>
                <a:lnTo>
                  <a:pt x="6435848" y="4143619"/>
                </a:lnTo>
                <a:cubicBezTo>
                  <a:pt x="5809147" y="4772542"/>
                  <a:pt x="4791262" y="4774342"/>
                  <a:pt x="4162340" y="4147641"/>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solidFill>
                  <a:schemeClr val="bg1"/>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 单击中间图标添加图片</a:t>
            </a:r>
          </a:p>
          <a:p>
            <a:endParaRPr lang="zh-CN" altLang="en-US" dirty="0"/>
          </a:p>
        </p:txBody>
      </p:sp>
      <p:grpSp>
        <p:nvGrpSpPr>
          <p:cNvPr id="4" name="组合 3">
            <a:extLst>
              <a:ext uri="{FF2B5EF4-FFF2-40B4-BE49-F238E27FC236}">
                <a16:creationId xmlns:a16="http://schemas.microsoft.com/office/drawing/2014/main" id="{E89995CF-EDBE-487E-8F5D-7375D0FF4E7D}"/>
              </a:ext>
            </a:extLst>
          </p:cNvPr>
          <p:cNvGrpSpPr/>
          <p:nvPr userDrawn="1"/>
        </p:nvGrpSpPr>
        <p:grpSpPr>
          <a:xfrm>
            <a:off x="5119185" y="5998464"/>
            <a:ext cx="1965822" cy="871542"/>
            <a:chOff x="4643105" y="5581731"/>
            <a:chExt cx="2905791" cy="1288275"/>
          </a:xfrm>
        </p:grpSpPr>
        <p:sp>
          <p:nvSpPr>
            <p:cNvPr id="5" name="任意多边形: 形状 4">
              <a:extLst>
                <a:ext uri="{FF2B5EF4-FFF2-40B4-BE49-F238E27FC236}">
                  <a16:creationId xmlns:a16="http://schemas.microsoft.com/office/drawing/2014/main" id="{EF38C46D-38DA-4290-855D-D42942C8FF7B}"/>
                </a:ext>
              </a:extLst>
            </p:cNvPr>
            <p:cNvSpPr/>
            <p:nvPr/>
          </p:nvSpPr>
          <p:spPr>
            <a:xfrm flipV="1">
              <a:off x="4643105" y="5581731"/>
              <a:ext cx="2905791" cy="1288275"/>
            </a:xfrm>
            <a:custGeom>
              <a:avLst/>
              <a:gdLst>
                <a:gd name="connsiteX0" fmla="*/ 0 w 3214461"/>
                <a:gd name="connsiteY0" fmla="*/ 0 h 1425123"/>
                <a:gd name="connsiteX1" fmla="*/ 3214461 w 3214461"/>
                <a:gd name="connsiteY1" fmla="*/ 0 h 1425123"/>
                <a:gd name="connsiteX2" fmla="*/ 3178327 w 3214461"/>
                <a:gd name="connsiteY2" fmla="*/ 43131 h 1425123"/>
                <a:gd name="connsiteX3" fmla="*/ 1892392 w 3214461"/>
                <a:gd name="connsiteY3" fmla="*/ 1297501 h 1425123"/>
                <a:gd name="connsiteX4" fmla="*/ 1257296 w 3214461"/>
                <a:gd name="connsiteY4" fmla="*/ 1289610 h 1425123"/>
                <a:gd name="connsiteX5" fmla="*/ 2926 w 3214461"/>
                <a:gd name="connsiteY5" fmla="*/ 3675 h 1425123"/>
                <a:gd name="connsiteX6" fmla="*/ 0 w 3214461"/>
                <a:gd name="connsiteY6" fmla="*/ 0 h 142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461" h="1425123">
                  <a:moveTo>
                    <a:pt x="0" y="0"/>
                  </a:moveTo>
                  <a:lnTo>
                    <a:pt x="3214461" y="0"/>
                  </a:lnTo>
                  <a:lnTo>
                    <a:pt x="3178327" y="43131"/>
                  </a:lnTo>
                  <a:lnTo>
                    <a:pt x="1892392" y="1297501"/>
                  </a:lnTo>
                  <a:cubicBezTo>
                    <a:pt x="1714836" y="1470699"/>
                    <a:pt x="1430494" y="1467166"/>
                    <a:pt x="1257296" y="1289610"/>
                  </a:cubicBezTo>
                  <a:lnTo>
                    <a:pt x="2926" y="3675"/>
                  </a:lnTo>
                  <a:lnTo>
                    <a:pt x="0" y="0"/>
                  </a:lnTo>
                  <a:close/>
                </a:path>
              </a:pathLst>
            </a:custGeom>
            <a:gradFill>
              <a:gsLst>
                <a:gs pos="0">
                  <a:srgbClr val="03559C"/>
                </a:gs>
                <a:gs pos="84000">
                  <a:schemeClr val="accent3"/>
                </a:gs>
              </a:gsLst>
              <a:lin ang="5400000" scaled="1"/>
            </a:gra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6" name="组合 5">
              <a:extLst>
                <a:ext uri="{FF2B5EF4-FFF2-40B4-BE49-F238E27FC236}">
                  <a16:creationId xmlns:a16="http://schemas.microsoft.com/office/drawing/2014/main" id="{C3C95DA3-FDDB-4129-9DC8-2A8F18CB1CD7}"/>
                </a:ext>
              </a:extLst>
            </p:cNvPr>
            <p:cNvGrpSpPr/>
            <p:nvPr/>
          </p:nvGrpSpPr>
          <p:grpSpPr>
            <a:xfrm>
              <a:off x="5385017" y="5754201"/>
              <a:ext cx="1421966" cy="1063596"/>
              <a:chOff x="5499167" y="722835"/>
              <a:chExt cx="1815022" cy="1357592"/>
            </a:xfrm>
          </p:grpSpPr>
          <p:pic>
            <p:nvPicPr>
              <p:cNvPr id="7" name="图片 6">
                <a:extLst>
                  <a:ext uri="{FF2B5EF4-FFF2-40B4-BE49-F238E27FC236}">
                    <a16:creationId xmlns:a16="http://schemas.microsoft.com/office/drawing/2014/main" id="{9B5381F2-BF76-4746-9118-EDDBBB36426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36053" y="722835"/>
                <a:ext cx="930569" cy="761627"/>
              </a:xfrm>
              <a:prstGeom prst="rect">
                <a:avLst/>
              </a:prstGeom>
              <a:noFill/>
              <a:ln>
                <a:noFill/>
              </a:ln>
            </p:spPr>
          </p:pic>
          <p:pic>
            <p:nvPicPr>
              <p:cNvPr id="9" name="图形 8">
                <a:extLst>
                  <a:ext uri="{FF2B5EF4-FFF2-40B4-BE49-F238E27FC236}">
                    <a16:creationId xmlns:a16="http://schemas.microsoft.com/office/drawing/2014/main" id="{5D8614AB-D407-454A-8977-2F4C78CCC9EC}"/>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5499167" y="1484461"/>
                <a:ext cx="1815022" cy="595966"/>
              </a:xfrm>
              <a:prstGeom prst="rect">
                <a:avLst/>
              </a:prstGeom>
            </p:spPr>
          </p:pic>
        </p:grpSp>
      </p:grpSp>
    </p:spTree>
    <p:extLst>
      <p:ext uri="{BB962C8B-B14F-4D97-AF65-F5344CB8AC3E}">
        <p14:creationId xmlns:p14="http://schemas.microsoft.com/office/powerpoint/2010/main" val="19732096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五段文字">
    <p:spTree>
      <p:nvGrpSpPr>
        <p:cNvPr id="1" name=""/>
        <p:cNvGrpSpPr/>
        <p:nvPr/>
      </p:nvGrpSpPr>
      <p:grpSpPr>
        <a:xfrm>
          <a:off x="0" y="0"/>
          <a:ext cx="0" cy="0"/>
          <a:chOff x="0" y="0"/>
          <a:chExt cx="0" cy="0"/>
        </a:xfrm>
      </p:grpSpPr>
      <p:sp>
        <p:nvSpPr>
          <p:cNvPr id="23" name="图片占位符 22">
            <a:extLst>
              <a:ext uri="{FF2B5EF4-FFF2-40B4-BE49-F238E27FC236}">
                <a16:creationId xmlns:a16="http://schemas.microsoft.com/office/drawing/2014/main" id="{9491DFA7-5C2A-4AB5-8D85-75BCCEB76ECC}"/>
              </a:ext>
            </a:extLst>
          </p:cNvPr>
          <p:cNvSpPr>
            <a:spLocks noGrp="1"/>
          </p:cNvSpPr>
          <p:nvPr>
            <p:ph type="pic" sz="quarter" idx="10" hasCustomPrompt="1"/>
          </p:nvPr>
        </p:nvSpPr>
        <p:spPr>
          <a:xfrm>
            <a:off x="2" y="1237334"/>
            <a:ext cx="12191999" cy="2863147"/>
          </a:xfrm>
          <a:custGeom>
            <a:avLst/>
            <a:gdLst>
              <a:gd name="connsiteX0" fmla="*/ 0 w 12191999"/>
              <a:gd name="connsiteY0" fmla="*/ 0 h 2863147"/>
              <a:gd name="connsiteX1" fmla="*/ 12191999 w 12191999"/>
              <a:gd name="connsiteY1" fmla="*/ 0 h 2863147"/>
              <a:gd name="connsiteX2" fmla="*/ 12191999 w 12191999"/>
              <a:gd name="connsiteY2" fmla="*/ 2863147 h 2863147"/>
              <a:gd name="connsiteX3" fmla="*/ 11048325 w 12191999"/>
              <a:gd name="connsiteY3" fmla="*/ 2863147 h 2863147"/>
              <a:gd name="connsiteX4" fmla="*/ 11008138 w 12191999"/>
              <a:gd name="connsiteY4" fmla="*/ 2814440 h 2863147"/>
              <a:gd name="connsiteX5" fmla="*/ 10668479 w 12191999"/>
              <a:gd name="connsiteY5" fmla="*/ 2673749 h 2863147"/>
              <a:gd name="connsiteX6" fmla="*/ 10328820 w 12191999"/>
              <a:gd name="connsiteY6" fmla="*/ 2814440 h 2863147"/>
              <a:gd name="connsiteX7" fmla="*/ 10288634 w 12191999"/>
              <a:gd name="connsiteY7" fmla="*/ 2863147 h 2863147"/>
              <a:gd name="connsiteX8" fmla="*/ 8762083 w 12191999"/>
              <a:gd name="connsiteY8" fmla="*/ 2863147 h 2863147"/>
              <a:gd name="connsiteX9" fmla="*/ 8721897 w 12191999"/>
              <a:gd name="connsiteY9" fmla="*/ 2814440 h 2863147"/>
              <a:gd name="connsiteX10" fmla="*/ 8382238 w 12191999"/>
              <a:gd name="connsiteY10" fmla="*/ 2673749 h 2863147"/>
              <a:gd name="connsiteX11" fmla="*/ 8042580 w 12191999"/>
              <a:gd name="connsiteY11" fmla="*/ 2814440 h 2863147"/>
              <a:gd name="connsiteX12" fmla="*/ 8002393 w 12191999"/>
              <a:gd name="connsiteY12" fmla="*/ 2863147 h 2863147"/>
              <a:gd name="connsiteX13" fmla="*/ 6475845 w 12191999"/>
              <a:gd name="connsiteY13" fmla="*/ 2863147 h 2863147"/>
              <a:gd name="connsiteX14" fmla="*/ 6435658 w 12191999"/>
              <a:gd name="connsiteY14" fmla="*/ 2814440 h 2863147"/>
              <a:gd name="connsiteX15" fmla="*/ 6096000 w 12191999"/>
              <a:gd name="connsiteY15" fmla="*/ 2673749 h 2863147"/>
              <a:gd name="connsiteX16" fmla="*/ 5756342 w 12191999"/>
              <a:gd name="connsiteY16" fmla="*/ 2814440 h 2863147"/>
              <a:gd name="connsiteX17" fmla="*/ 5716155 w 12191999"/>
              <a:gd name="connsiteY17" fmla="*/ 2863147 h 2863147"/>
              <a:gd name="connsiteX18" fmla="*/ 4189606 w 12191999"/>
              <a:gd name="connsiteY18" fmla="*/ 2863147 h 2863147"/>
              <a:gd name="connsiteX19" fmla="*/ 4149419 w 12191999"/>
              <a:gd name="connsiteY19" fmla="*/ 2814440 h 2863147"/>
              <a:gd name="connsiteX20" fmla="*/ 3809761 w 12191999"/>
              <a:gd name="connsiteY20" fmla="*/ 2673749 h 2863147"/>
              <a:gd name="connsiteX21" fmla="*/ 3470102 w 12191999"/>
              <a:gd name="connsiteY21" fmla="*/ 2814440 h 2863147"/>
              <a:gd name="connsiteX22" fmla="*/ 3429915 w 12191999"/>
              <a:gd name="connsiteY22" fmla="*/ 2863147 h 2863147"/>
              <a:gd name="connsiteX23" fmla="*/ 1903368 w 12191999"/>
              <a:gd name="connsiteY23" fmla="*/ 2863147 h 2863147"/>
              <a:gd name="connsiteX24" fmla="*/ 1863181 w 12191999"/>
              <a:gd name="connsiteY24" fmla="*/ 2814440 h 2863147"/>
              <a:gd name="connsiteX25" fmla="*/ 1523522 w 12191999"/>
              <a:gd name="connsiteY25" fmla="*/ 2673749 h 2863147"/>
              <a:gd name="connsiteX26" fmla="*/ 1183863 w 12191999"/>
              <a:gd name="connsiteY26" fmla="*/ 2814440 h 2863147"/>
              <a:gd name="connsiteX27" fmla="*/ 1143676 w 12191999"/>
              <a:gd name="connsiteY27" fmla="*/ 2863147 h 2863147"/>
              <a:gd name="connsiteX28" fmla="*/ 0 w 12191999"/>
              <a:gd name="connsiteY28" fmla="*/ 2863147 h 286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91999" h="2863147">
                <a:moveTo>
                  <a:pt x="0" y="0"/>
                </a:moveTo>
                <a:lnTo>
                  <a:pt x="12191999" y="0"/>
                </a:lnTo>
                <a:lnTo>
                  <a:pt x="12191999" y="2863147"/>
                </a:lnTo>
                <a:lnTo>
                  <a:pt x="11048325" y="2863147"/>
                </a:lnTo>
                <a:lnTo>
                  <a:pt x="11008138" y="2814440"/>
                </a:lnTo>
                <a:cubicBezTo>
                  <a:pt x="10921212" y="2727514"/>
                  <a:pt x="10801124" y="2673749"/>
                  <a:pt x="10668479" y="2673749"/>
                </a:cubicBezTo>
                <a:cubicBezTo>
                  <a:pt x="10535834" y="2673749"/>
                  <a:pt x="10415747" y="2727514"/>
                  <a:pt x="10328820" y="2814440"/>
                </a:cubicBezTo>
                <a:lnTo>
                  <a:pt x="10288634" y="2863147"/>
                </a:lnTo>
                <a:lnTo>
                  <a:pt x="8762083" y="2863147"/>
                </a:lnTo>
                <a:lnTo>
                  <a:pt x="8721897" y="2814440"/>
                </a:lnTo>
                <a:cubicBezTo>
                  <a:pt x="8634971" y="2727514"/>
                  <a:pt x="8514883" y="2673749"/>
                  <a:pt x="8382238" y="2673749"/>
                </a:cubicBezTo>
                <a:cubicBezTo>
                  <a:pt x="8249593" y="2673749"/>
                  <a:pt x="8129506" y="2727514"/>
                  <a:pt x="8042580" y="2814440"/>
                </a:cubicBezTo>
                <a:lnTo>
                  <a:pt x="8002393" y="2863147"/>
                </a:lnTo>
                <a:lnTo>
                  <a:pt x="6475845" y="2863147"/>
                </a:lnTo>
                <a:lnTo>
                  <a:pt x="6435658" y="2814440"/>
                </a:lnTo>
                <a:cubicBezTo>
                  <a:pt x="6348732" y="2727514"/>
                  <a:pt x="6228644" y="2673749"/>
                  <a:pt x="6096000" y="2673749"/>
                </a:cubicBezTo>
                <a:cubicBezTo>
                  <a:pt x="5963354" y="2673749"/>
                  <a:pt x="5843267" y="2727514"/>
                  <a:pt x="5756342" y="2814440"/>
                </a:cubicBezTo>
                <a:lnTo>
                  <a:pt x="5716155" y="2863147"/>
                </a:lnTo>
                <a:lnTo>
                  <a:pt x="4189606" y="2863147"/>
                </a:lnTo>
                <a:lnTo>
                  <a:pt x="4149419" y="2814440"/>
                </a:lnTo>
                <a:cubicBezTo>
                  <a:pt x="4062494" y="2727514"/>
                  <a:pt x="3942406" y="2673749"/>
                  <a:pt x="3809761" y="2673749"/>
                </a:cubicBezTo>
                <a:cubicBezTo>
                  <a:pt x="3677116" y="2673749"/>
                  <a:pt x="3557029" y="2727514"/>
                  <a:pt x="3470102" y="2814440"/>
                </a:cubicBezTo>
                <a:lnTo>
                  <a:pt x="3429915" y="2863147"/>
                </a:lnTo>
                <a:lnTo>
                  <a:pt x="1903368" y="2863147"/>
                </a:lnTo>
                <a:lnTo>
                  <a:pt x="1863181" y="2814440"/>
                </a:lnTo>
                <a:cubicBezTo>
                  <a:pt x="1776254" y="2727514"/>
                  <a:pt x="1656167" y="2673749"/>
                  <a:pt x="1523522" y="2673749"/>
                </a:cubicBezTo>
                <a:cubicBezTo>
                  <a:pt x="1390877" y="2673749"/>
                  <a:pt x="1270790" y="2727514"/>
                  <a:pt x="1183863" y="2814440"/>
                </a:cubicBezTo>
                <a:lnTo>
                  <a:pt x="1143676" y="2863147"/>
                </a:lnTo>
                <a:lnTo>
                  <a:pt x="0" y="286314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6A46E559-41BF-4BBC-A79F-123F9B5BAB69}"/>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141F9D28-25F7-46B7-9840-6060AEF12BEB}"/>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E74F238C-6DAC-4A21-9646-4A1EB4CF1D7D}"/>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352131E6-6944-422D-944A-4F7656897927}"/>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2846C60A-2902-4144-80EE-AE0EF10EDD83}"/>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3911DD33-CDA4-4DCC-B932-881734ABA78B}"/>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E1AE1AA0-563F-45FC-8E59-FECE724AB34E}"/>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62EAA8BE-4284-4D89-A8BC-6A4C1055EEDA}"/>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87686C99-FD69-45FC-B71C-0B1D09836643}"/>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E8995ECF-40C4-4BF7-91B7-BEA23D4AAC9D}"/>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40D51F5C-FF1C-4182-957B-E2508C9CA5D0}"/>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945DF1DE-E666-495E-973D-22E7C5A1ED94}"/>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7A120744-5FA0-4DE5-B48F-DE49E006F9E1}"/>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2A444F57-C896-42AB-89E8-93D3F9715A30}"/>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0" name="矩形 19">
            <a:extLst>
              <a:ext uri="{FF2B5EF4-FFF2-40B4-BE49-F238E27FC236}">
                <a16:creationId xmlns:a16="http://schemas.microsoft.com/office/drawing/2014/main" id="{18D223ED-2DC2-4A76-9C03-83462A743920}"/>
              </a:ext>
            </a:extLst>
          </p:cNvPr>
          <p:cNvSpPr/>
          <p:nvPr userDrawn="1"/>
        </p:nvSpPr>
        <p:spPr>
          <a:xfrm>
            <a:off x="0" y="1149725"/>
            <a:ext cx="12192000" cy="89205"/>
          </a:xfrm>
          <a:prstGeom prst="rect">
            <a:avLst/>
          </a:prstGeom>
          <a:gradFill>
            <a:gsLst>
              <a:gs pos="81000">
                <a:schemeClr val="accent1">
                  <a:alpha val="92000"/>
                </a:schemeClr>
              </a:gs>
              <a:gs pos="0">
                <a:schemeClr val="accent3">
                  <a:alpha val="9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8645194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六段文字">
    <p:spTree>
      <p:nvGrpSpPr>
        <p:cNvPr id="1" name=""/>
        <p:cNvGrpSpPr/>
        <p:nvPr/>
      </p:nvGrpSpPr>
      <p:grpSpPr>
        <a:xfrm>
          <a:off x="0" y="0"/>
          <a:ext cx="0" cy="0"/>
          <a:chOff x="0" y="0"/>
          <a:chExt cx="0" cy="0"/>
        </a:xfrm>
      </p:grpSpPr>
      <p:sp>
        <p:nvSpPr>
          <p:cNvPr id="23" name="图片占位符 22">
            <a:extLst>
              <a:ext uri="{FF2B5EF4-FFF2-40B4-BE49-F238E27FC236}">
                <a16:creationId xmlns:a16="http://schemas.microsoft.com/office/drawing/2014/main" id="{43A19A8C-EEF8-4C71-A90A-200738E696CA}"/>
              </a:ext>
            </a:extLst>
          </p:cNvPr>
          <p:cNvSpPr>
            <a:spLocks noGrp="1"/>
          </p:cNvSpPr>
          <p:nvPr>
            <p:ph type="pic" sz="quarter" idx="10" hasCustomPrompt="1"/>
          </p:nvPr>
        </p:nvSpPr>
        <p:spPr>
          <a:xfrm>
            <a:off x="4433850" y="1751281"/>
            <a:ext cx="3324300" cy="3819979"/>
          </a:xfrm>
          <a:custGeom>
            <a:avLst/>
            <a:gdLst>
              <a:gd name="connsiteX0" fmla="*/ 1678250 w 3324300"/>
              <a:gd name="connsiteY0" fmla="*/ 0 h 3819979"/>
              <a:gd name="connsiteX1" fmla="*/ 3324300 w 3324300"/>
              <a:gd name="connsiteY1" fmla="*/ 968938 h 3819979"/>
              <a:gd name="connsiteX2" fmla="*/ 3308200 w 3324300"/>
              <a:gd name="connsiteY2" fmla="*/ 2878928 h 3819979"/>
              <a:gd name="connsiteX3" fmla="*/ 1646050 w 3324300"/>
              <a:gd name="connsiteY3" fmla="*/ 3819979 h 3819979"/>
              <a:gd name="connsiteX4" fmla="*/ 0 w 3324300"/>
              <a:gd name="connsiteY4" fmla="*/ 2851040 h 3819979"/>
              <a:gd name="connsiteX5" fmla="*/ 16100 w 3324300"/>
              <a:gd name="connsiteY5" fmla="*/ 941051 h 381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4300" h="3819979">
                <a:moveTo>
                  <a:pt x="1678250" y="0"/>
                </a:moveTo>
                <a:lnTo>
                  <a:pt x="3324300" y="968938"/>
                </a:lnTo>
                <a:lnTo>
                  <a:pt x="3308200" y="2878928"/>
                </a:lnTo>
                <a:lnTo>
                  <a:pt x="1646050" y="3819979"/>
                </a:lnTo>
                <a:lnTo>
                  <a:pt x="0" y="2851040"/>
                </a:lnTo>
                <a:lnTo>
                  <a:pt x="16100" y="941051"/>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9145DD1B-6F23-49DA-89C2-0A59FB7DA796}"/>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B2F87745-5E02-4EBA-A5BC-CD7984B4ADAA}"/>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83179C24-1C96-43B5-A7AE-0A40929F3456}"/>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10BC29C1-8DCD-4E02-AC7E-73C7FD503BCF}"/>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6E146068-F545-4F2F-980B-D9004390524B}"/>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2EECA489-8BB8-41F8-AB2D-6D23046D651A}"/>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886C7ACB-CCF7-4656-8A39-D5250C2B5D0D}"/>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E24A5EFF-53FF-4807-919F-3D2815949E3A}"/>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AACA756D-CB4B-4EC7-BB7D-918C9BAF7F94}"/>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0090FCF7-978D-4FBF-A35B-00FA21FC777C}"/>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4574BFAB-D583-4FDA-AA27-A7C1CE50232B}"/>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97D45753-0EB0-4B4F-9A74-1A75E0C92D91}"/>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741894CD-4E24-44E1-9298-BC03B8807A79}"/>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DBDEFE7B-839C-4679-AE2A-05EA530AD27E}"/>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232558350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样机（1）">
    <p:spTree>
      <p:nvGrpSpPr>
        <p:cNvPr id="1" name=""/>
        <p:cNvGrpSpPr/>
        <p:nvPr/>
      </p:nvGrpSpPr>
      <p:grpSpPr>
        <a:xfrm>
          <a:off x="0" y="0"/>
          <a:ext cx="0" cy="0"/>
          <a:chOff x="0" y="0"/>
          <a:chExt cx="0" cy="0"/>
        </a:xfrm>
      </p:grpSpPr>
      <p:sp>
        <p:nvSpPr>
          <p:cNvPr id="21" name="矩形: 圆角 20">
            <a:extLst>
              <a:ext uri="{FF2B5EF4-FFF2-40B4-BE49-F238E27FC236}">
                <a16:creationId xmlns:a16="http://schemas.microsoft.com/office/drawing/2014/main" id="{52368F6C-4D27-49AC-BEBB-8CF2D8A428C0}"/>
              </a:ext>
            </a:extLst>
          </p:cNvPr>
          <p:cNvSpPr/>
          <p:nvPr userDrawn="1"/>
        </p:nvSpPr>
        <p:spPr>
          <a:xfrm rot="2722066">
            <a:off x="5139066" y="1676204"/>
            <a:ext cx="853031" cy="853031"/>
          </a:xfrm>
          <a:prstGeom prst="roundRect">
            <a:avLst/>
          </a:prstGeom>
          <a:gradFill>
            <a:gsLst>
              <a:gs pos="0">
                <a:schemeClr val="accent3"/>
              </a:gs>
              <a:gs pos="72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片 21">
            <a:extLst>
              <a:ext uri="{FF2B5EF4-FFF2-40B4-BE49-F238E27FC236}">
                <a16:creationId xmlns:a16="http://schemas.microsoft.com/office/drawing/2014/main" id="{F498C451-E536-4095-A053-49A258E28E28}"/>
              </a:ext>
            </a:extLst>
          </p:cNvPr>
          <p:cNvPicPr>
            <a:picLocks noChangeAspect="1"/>
          </p:cNvPicPr>
          <p:nvPr userDrawn="1"/>
        </p:nvPicPr>
        <p:blipFill>
          <a:blip r:embed="rId2"/>
          <a:stretch>
            <a:fillRect/>
          </a:stretch>
        </p:blipFill>
        <p:spPr>
          <a:xfrm>
            <a:off x="-235528" y="1891145"/>
            <a:ext cx="6414673" cy="3845752"/>
          </a:xfrm>
          <a:prstGeom prst="rect">
            <a:avLst/>
          </a:prstGeom>
          <a:effectLst>
            <a:outerShdw blurRad="254000" dist="38100" dir="2700000" sx="101000" sy="101000" algn="tl" rotWithShape="0">
              <a:prstClr val="black">
                <a:alpha val="20000"/>
              </a:prstClr>
            </a:outerShdw>
          </a:effectLst>
        </p:spPr>
      </p:pic>
      <p:sp>
        <p:nvSpPr>
          <p:cNvPr id="6" name="矩形 5">
            <a:extLst>
              <a:ext uri="{FF2B5EF4-FFF2-40B4-BE49-F238E27FC236}">
                <a16:creationId xmlns:a16="http://schemas.microsoft.com/office/drawing/2014/main" id="{DD944282-11DC-4F77-AB70-938C05F07D53}"/>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FA5DD3F4-25B5-4E90-8744-256CA16216EC}"/>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11FC36C8-F35D-4A34-94AC-2482D599CE2E}"/>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3DD1B9D2-19EA-4F24-A16C-F79807C53969}"/>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AD290DBF-B8C6-4DA8-929B-90F21B99B4D5}"/>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9DCB3409-A8AA-4F96-9578-99E9B3D05538}"/>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D3D8B64C-AD4C-43C5-90B2-A378C6AF7A61}"/>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F9E602A2-2899-41B6-BFA3-D4B1919915C3}"/>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E3899FD0-22B0-47A1-9DED-039A1836326F}"/>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3C30391A-13CD-41C2-B590-A07E7E365EF1}"/>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C351C4C1-DDDB-43EC-A2B7-27DA9ED1480C}"/>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7105A087-DC6F-4E08-B23A-E5A69EA7A1DA}"/>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8D505475-EA8E-4602-BE7B-83DB24EC64F8}"/>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118CFCA2-0CF8-446D-8A67-23403D9B69DF}"/>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0" name="图片占位符 13">
            <a:extLst>
              <a:ext uri="{FF2B5EF4-FFF2-40B4-BE49-F238E27FC236}">
                <a16:creationId xmlns:a16="http://schemas.microsoft.com/office/drawing/2014/main" id="{E933B5FC-1355-4817-9093-F44C5D42979D}"/>
              </a:ext>
            </a:extLst>
          </p:cNvPr>
          <p:cNvSpPr>
            <a:spLocks noGrp="1"/>
          </p:cNvSpPr>
          <p:nvPr>
            <p:ph type="pic" sz="quarter" idx="10" hasCustomPrompt="1"/>
          </p:nvPr>
        </p:nvSpPr>
        <p:spPr>
          <a:xfrm>
            <a:off x="528785" y="2190105"/>
            <a:ext cx="4888167" cy="3064057"/>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154712061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样机（2）">
    <p:spTree>
      <p:nvGrpSpPr>
        <p:cNvPr id="1" name=""/>
        <p:cNvGrpSpPr/>
        <p:nvPr/>
      </p:nvGrpSpPr>
      <p:grpSpPr>
        <a:xfrm>
          <a:off x="0" y="0"/>
          <a:ext cx="0" cy="0"/>
          <a:chOff x="0" y="0"/>
          <a:chExt cx="0" cy="0"/>
        </a:xfrm>
      </p:grpSpPr>
      <p:sp>
        <p:nvSpPr>
          <p:cNvPr id="29" name="椭圆 28">
            <a:extLst>
              <a:ext uri="{FF2B5EF4-FFF2-40B4-BE49-F238E27FC236}">
                <a16:creationId xmlns:a16="http://schemas.microsoft.com/office/drawing/2014/main" id="{FE51291F-8748-4AC0-922F-0A324842DF4F}"/>
              </a:ext>
            </a:extLst>
          </p:cNvPr>
          <p:cNvSpPr/>
          <p:nvPr userDrawn="1"/>
        </p:nvSpPr>
        <p:spPr>
          <a:xfrm rot="7343008">
            <a:off x="9774127" y="5254821"/>
            <a:ext cx="541897" cy="541897"/>
          </a:xfrm>
          <a:prstGeom prst="ellipse">
            <a:avLst/>
          </a:prstGeom>
          <a:gradFill>
            <a:gsLst>
              <a:gs pos="25000">
                <a:schemeClr val="accent6">
                  <a:alpha val="94000"/>
                </a:schemeClr>
              </a:gs>
              <a:gs pos="75000">
                <a:schemeClr val="accent5">
                  <a:alpha val="27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a16="http://schemas.microsoft.com/office/drawing/2014/main" id="{4F9B4029-8A4F-4B4D-8307-864967C8E195}"/>
              </a:ext>
            </a:extLst>
          </p:cNvPr>
          <p:cNvSpPr/>
          <p:nvPr/>
        </p:nvSpPr>
        <p:spPr>
          <a:xfrm>
            <a:off x="7227492" y="1840375"/>
            <a:ext cx="3442440" cy="3442434"/>
          </a:xfrm>
          <a:prstGeom prst="ellipse">
            <a:avLst/>
          </a:prstGeom>
          <a:noFill/>
          <a:ln w="19050">
            <a:solidFill>
              <a:schemeClr val="accent3">
                <a:alpha val="23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7" name="椭圆 26">
            <a:extLst>
              <a:ext uri="{FF2B5EF4-FFF2-40B4-BE49-F238E27FC236}">
                <a16:creationId xmlns:a16="http://schemas.microsoft.com/office/drawing/2014/main" id="{F4D7B79D-DF04-41C9-8031-8DD4FB140DB4}"/>
              </a:ext>
            </a:extLst>
          </p:cNvPr>
          <p:cNvSpPr/>
          <p:nvPr userDrawn="1"/>
        </p:nvSpPr>
        <p:spPr>
          <a:xfrm>
            <a:off x="7434549" y="2056235"/>
            <a:ext cx="2998539" cy="2998535"/>
          </a:xfrm>
          <a:prstGeom prst="ellipse">
            <a:avLst/>
          </a:prstGeom>
          <a:gradFill>
            <a:gsLst>
              <a:gs pos="0">
                <a:schemeClr val="accent3">
                  <a:alpha val="0"/>
                </a:schemeClr>
              </a:gs>
              <a:gs pos="100000">
                <a:schemeClr val="accent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dirty="0"/>
          </a:p>
        </p:txBody>
      </p:sp>
      <p:sp>
        <p:nvSpPr>
          <p:cNvPr id="28" name="椭圆 27">
            <a:extLst>
              <a:ext uri="{FF2B5EF4-FFF2-40B4-BE49-F238E27FC236}">
                <a16:creationId xmlns:a16="http://schemas.microsoft.com/office/drawing/2014/main" id="{6EC352FC-53B9-4229-9B5E-19E72EAB4E07}"/>
              </a:ext>
            </a:extLst>
          </p:cNvPr>
          <p:cNvSpPr/>
          <p:nvPr/>
        </p:nvSpPr>
        <p:spPr>
          <a:xfrm>
            <a:off x="7663852" y="2300933"/>
            <a:ext cx="2569720" cy="2569718"/>
          </a:xfrm>
          <a:prstGeom prst="ellipse">
            <a:avLst/>
          </a:prstGeom>
          <a:gradFill>
            <a:gsLst>
              <a:gs pos="0">
                <a:schemeClr val="accent3"/>
              </a:gs>
              <a:gs pos="100000">
                <a:schemeClr val="accent1">
                  <a:alpha val="4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图片 20">
            <a:extLst>
              <a:ext uri="{FF2B5EF4-FFF2-40B4-BE49-F238E27FC236}">
                <a16:creationId xmlns:a16="http://schemas.microsoft.com/office/drawing/2014/main" id="{96E071DB-B81A-4027-9267-68E532EA34AD}"/>
              </a:ext>
            </a:extLst>
          </p:cNvPr>
          <p:cNvPicPr>
            <a:picLocks noChangeAspect="1"/>
          </p:cNvPicPr>
          <p:nvPr userDrawn="1"/>
        </p:nvPicPr>
        <p:blipFill>
          <a:blip r:embed="rId2"/>
          <a:stretch>
            <a:fillRect/>
          </a:stretch>
        </p:blipFill>
        <p:spPr>
          <a:xfrm>
            <a:off x="7821176" y="1341783"/>
            <a:ext cx="2255072" cy="4495902"/>
          </a:xfrm>
          <a:prstGeom prst="rect">
            <a:avLst/>
          </a:prstGeom>
          <a:effectLst>
            <a:outerShdw blurRad="381000" sx="101000" sy="101000" algn="ctr" rotWithShape="0">
              <a:prstClr val="black">
                <a:alpha val="15000"/>
              </a:prstClr>
            </a:outerShdw>
          </a:effectLst>
        </p:spPr>
      </p:pic>
      <p:sp>
        <p:nvSpPr>
          <p:cNvPr id="24" name="图片占位符 23">
            <a:extLst>
              <a:ext uri="{FF2B5EF4-FFF2-40B4-BE49-F238E27FC236}">
                <a16:creationId xmlns:a16="http://schemas.microsoft.com/office/drawing/2014/main" id="{8EA20805-0C6F-4132-B113-F1FE4F2D08B7}"/>
              </a:ext>
            </a:extLst>
          </p:cNvPr>
          <p:cNvSpPr>
            <a:spLocks noGrp="1"/>
          </p:cNvSpPr>
          <p:nvPr userDrawn="1">
            <p:ph type="pic" sz="quarter" idx="10" hasCustomPrompt="1"/>
          </p:nvPr>
        </p:nvSpPr>
        <p:spPr>
          <a:xfrm>
            <a:off x="8054340" y="1997321"/>
            <a:ext cx="1780470" cy="3182755"/>
          </a:xfrm>
          <a:custGeom>
            <a:avLst/>
            <a:gdLst>
              <a:gd name="connsiteX0" fmla="*/ 0 w 1795488"/>
              <a:gd name="connsiteY0" fmla="*/ 0 h 3182755"/>
              <a:gd name="connsiteX1" fmla="*/ 1795488 w 1795488"/>
              <a:gd name="connsiteY1" fmla="*/ 0 h 3182755"/>
              <a:gd name="connsiteX2" fmla="*/ 1795488 w 1795488"/>
              <a:gd name="connsiteY2" fmla="*/ 3182755 h 3182755"/>
              <a:gd name="connsiteX3" fmla="*/ 0 w 1795488"/>
              <a:gd name="connsiteY3" fmla="*/ 3182755 h 3182755"/>
            </a:gdLst>
            <a:ahLst/>
            <a:cxnLst>
              <a:cxn ang="0">
                <a:pos x="connsiteX0" y="connsiteY0"/>
              </a:cxn>
              <a:cxn ang="0">
                <a:pos x="connsiteX1" y="connsiteY1"/>
              </a:cxn>
              <a:cxn ang="0">
                <a:pos x="connsiteX2" y="connsiteY2"/>
              </a:cxn>
              <a:cxn ang="0">
                <a:pos x="connsiteX3" y="connsiteY3"/>
              </a:cxn>
            </a:cxnLst>
            <a:rect l="l" t="t" r="r" b="b"/>
            <a:pathLst>
              <a:path w="1795488" h="3182755">
                <a:moveTo>
                  <a:pt x="0" y="0"/>
                </a:moveTo>
                <a:lnTo>
                  <a:pt x="1795488" y="0"/>
                </a:lnTo>
                <a:lnTo>
                  <a:pt x="1795488" y="3182755"/>
                </a:lnTo>
                <a:lnTo>
                  <a:pt x="0" y="3182755"/>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742FD5FE-E358-4BAA-9E63-D30E1EAA9022}"/>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AF1F98E8-CE60-45A5-96A5-B1904A49D098}"/>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6DE723D0-6069-409A-B042-ABDF79E72D45}"/>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FDCE7624-041A-4730-9509-A507D8E2A41F}"/>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1151655F-4589-4EA6-9BDC-73F5CF5B4232}"/>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28D32DB5-08A7-42F2-9384-B9F98CAE5AEA}"/>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2F8C7B8A-E1F7-4341-AC1F-4ED4102FF8BF}"/>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A7420B4A-1574-4EE9-A35E-539DB1089A80}"/>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84234CCE-607C-4529-855A-DE3F3FD20665}"/>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3E9E7B72-FBD4-4EA7-94A0-F90928AF8C08}"/>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4F8B8935-E2D0-43CF-A529-99F2FFC9D84A}"/>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3F7F49F6-EB75-4DE9-8C5F-222E652031D5}"/>
              </a:ext>
            </a:extLst>
          </p:cNvPr>
          <p:cNvSpPr>
            <a:spLocks noGrp="1"/>
          </p:cNvSpPr>
          <p:nvPr userDrawn="1">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AFF6A77B-E76F-4D40-B297-DBB4A2890744}"/>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0A8A4190-05CD-461E-A0B1-974241ECEC2A}"/>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334591982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2）">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13FE691F-C9AA-4585-942D-8774D2534AB1}"/>
              </a:ext>
            </a:extLst>
          </p:cNvPr>
          <p:cNvGrpSpPr/>
          <p:nvPr userDrawn="1"/>
        </p:nvGrpSpPr>
        <p:grpSpPr>
          <a:xfrm>
            <a:off x="-5647" y="4907"/>
            <a:ext cx="12197647" cy="3576955"/>
            <a:chOff x="63802" y="23149"/>
            <a:chExt cx="12197647" cy="3576955"/>
          </a:xfrm>
        </p:grpSpPr>
        <p:sp>
          <p:nvSpPr>
            <p:cNvPr id="3" name="箭头: 五边形 7">
              <a:extLst>
                <a:ext uri="{FF2B5EF4-FFF2-40B4-BE49-F238E27FC236}">
                  <a16:creationId xmlns:a16="http://schemas.microsoft.com/office/drawing/2014/main" id="{4F7F4B5A-6BC0-4099-ADF1-C43BDA42E1AF}"/>
                </a:ext>
              </a:extLst>
            </p:cNvPr>
            <p:cNvSpPr/>
            <p:nvPr/>
          </p:nvSpPr>
          <p:spPr>
            <a:xfrm rot="5400000">
              <a:off x="4371325" y="-4284374"/>
              <a:ext cx="3576955" cy="12192002"/>
            </a:xfrm>
            <a:custGeom>
              <a:avLst/>
              <a:gdLst>
                <a:gd name="connsiteX0" fmla="*/ 0 w 3429000"/>
                <a:gd name="connsiteY0" fmla="*/ 0 h 12192002"/>
                <a:gd name="connsiteX1" fmla="*/ 2756230 w 3429000"/>
                <a:gd name="connsiteY1" fmla="*/ 0 h 12192002"/>
                <a:gd name="connsiteX2" fmla="*/ 3429000 w 3429000"/>
                <a:gd name="connsiteY2" fmla="*/ 6096001 h 12192002"/>
                <a:gd name="connsiteX3" fmla="*/ 2756230 w 3429000"/>
                <a:gd name="connsiteY3" fmla="*/ 12192002 h 12192002"/>
                <a:gd name="connsiteX4" fmla="*/ 0 w 3429000"/>
                <a:gd name="connsiteY4" fmla="*/ 12192002 h 12192002"/>
                <a:gd name="connsiteX5" fmla="*/ 0 w 3429000"/>
                <a:gd name="connsiteY5" fmla="*/ 0 h 12192002"/>
                <a:gd name="connsiteX0" fmla="*/ 0 w 3429000"/>
                <a:gd name="connsiteY0" fmla="*/ 0 h 12192002"/>
                <a:gd name="connsiteX1" fmla="*/ 2756230 w 3429000"/>
                <a:gd name="connsiteY1" fmla="*/ 0 h 12192002"/>
                <a:gd name="connsiteX2" fmla="*/ 3429000 w 3429000"/>
                <a:gd name="connsiteY2" fmla="*/ 6096001 h 12192002"/>
                <a:gd name="connsiteX3" fmla="*/ 2756230 w 3429000"/>
                <a:gd name="connsiteY3" fmla="*/ 12192002 h 12192002"/>
                <a:gd name="connsiteX4" fmla="*/ 0 w 3429000"/>
                <a:gd name="connsiteY4" fmla="*/ 12192002 h 12192002"/>
                <a:gd name="connsiteX5" fmla="*/ 0 w 3429000"/>
                <a:gd name="connsiteY5" fmla="*/ 0 h 1219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00" h="12192002">
                  <a:moveTo>
                    <a:pt x="0" y="0"/>
                  </a:moveTo>
                  <a:lnTo>
                    <a:pt x="2756230" y="0"/>
                  </a:lnTo>
                  <a:cubicBezTo>
                    <a:pt x="3327730" y="1016000"/>
                    <a:pt x="3429000" y="4064001"/>
                    <a:pt x="3429000" y="6096001"/>
                  </a:cubicBezTo>
                  <a:cubicBezTo>
                    <a:pt x="3429000" y="8128001"/>
                    <a:pt x="3327730" y="11176002"/>
                    <a:pt x="2756230" y="12192002"/>
                  </a:cubicBezTo>
                  <a:lnTo>
                    <a:pt x="0" y="12192002"/>
                  </a:lnTo>
                  <a:lnTo>
                    <a:pt x="0" y="0"/>
                  </a:lnTo>
                  <a:close/>
                </a:path>
              </a:pathLst>
            </a:custGeom>
            <a:solidFill>
              <a:schemeClr val="accent6">
                <a:lumMod val="60000"/>
                <a:lumOff val="40000"/>
              </a:schemeClr>
            </a:solidFill>
            <a:ln>
              <a:noFill/>
            </a:ln>
            <a:effectLst>
              <a:outerShdw blurRad="228600" dist="38100" dir="5400000" sx="102000" sy="102000" algn="t" rotWithShape="0">
                <a:schemeClr val="accent6">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箭头: 五边形 7">
              <a:extLst>
                <a:ext uri="{FF2B5EF4-FFF2-40B4-BE49-F238E27FC236}">
                  <a16:creationId xmlns:a16="http://schemas.microsoft.com/office/drawing/2014/main" id="{2F7F9CAE-81F7-4A3F-88D3-9330F31FC3CF}"/>
                </a:ext>
              </a:extLst>
            </p:cNvPr>
            <p:cNvSpPr/>
            <p:nvPr/>
          </p:nvSpPr>
          <p:spPr>
            <a:xfrm rot="5400000">
              <a:off x="4450948" y="-4358351"/>
              <a:ext cx="3429000" cy="12192002"/>
            </a:xfrm>
            <a:custGeom>
              <a:avLst/>
              <a:gdLst>
                <a:gd name="connsiteX0" fmla="*/ 0 w 3429000"/>
                <a:gd name="connsiteY0" fmla="*/ 0 h 12192002"/>
                <a:gd name="connsiteX1" fmla="*/ 2756230 w 3429000"/>
                <a:gd name="connsiteY1" fmla="*/ 0 h 12192002"/>
                <a:gd name="connsiteX2" fmla="*/ 3429000 w 3429000"/>
                <a:gd name="connsiteY2" fmla="*/ 6096001 h 12192002"/>
                <a:gd name="connsiteX3" fmla="*/ 2756230 w 3429000"/>
                <a:gd name="connsiteY3" fmla="*/ 12192002 h 12192002"/>
                <a:gd name="connsiteX4" fmla="*/ 0 w 3429000"/>
                <a:gd name="connsiteY4" fmla="*/ 12192002 h 12192002"/>
                <a:gd name="connsiteX5" fmla="*/ 0 w 3429000"/>
                <a:gd name="connsiteY5" fmla="*/ 0 h 12192002"/>
                <a:gd name="connsiteX0" fmla="*/ 0 w 3429000"/>
                <a:gd name="connsiteY0" fmla="*/ 0 h 12192002"/>
                <a:gd name="connsiteX1" fmla="*/ 2756230 w 3429000"/>
                <a:gd name="connsiteY1" fmla="*/ 0 h 12192002"/>
                <a:gd name="connsiteX2" fmla="*/ 3429000 w 3429000"/>
                <a:gd name="connsiteY2" fmla="*/ 6096001 h 12192002"/>
                <a:gd name="connsiteX3" fmla="*/ 2756230 w 3429000"/>
                <a:gd name="connsiteY3" fmla="*/ 12192002 h 12192002"/>
                <a:gd name="connsiteX4" fmla="*/ 0 w 3429000"/>
                <a:gd name="connsiteY4" fmla="*/ 12192002 h 12192002"/>
                <a:gd name="connsiteX5" fmla="*/ 0 w 3429000"/>
                <a:gd name="connsiteY5" fmla="*/ 0 h 1219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000" h="12192002">
                  <a:moveTo>
                    <a:pt x="0" y="0"/>
                  </a:moveTo>
                  <a:lnTo>
                    <a:pt x="2756230" y="0"/>
                  </a:lnTo>
                  <a:cubicBezTo>
                    <a:pt x="3327730" y="1016000"/>
                    <a:pt x="3429000" y="4064001"/>
                    <a:pt x="3429000" y="6096001"/>
                  </a:cubicBezTo>
                  <a:cubicBezTo>
                    <a:pt x="3429000" y="8128001"/>
                    <a:pt x="3327730" y="11176002"/>
                    <a:pt x="2756230" y="12192002"/>
                  </a:cubicBezTo>
                  <a:lnTo>
                    <a:pt x="0" y="12192002"/>
                  </a:lnTo>
                  <a:lnTo>
                    <a:pt x="0" y="0"/>
                  </a:lnTo>
                  <a:close/>
                </a:path>
              </a:pathLst>
            </a:custGeom>
            <a:gradFill>
              <a:gsLst>
                <a:gs pos="20000">
                  <a:schemeClr val="accent1"/>
                </a:gs>
                <a:gs pos="100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8" name="图片占位符 7">
            <a:extLst>
              <a:ext uri="{FF2B5EF4-FFF2-40B4-BE49-F238E27FC236}">
                <a16:creationId xmlns:a16="http://schemas.microsoft.com/office/drawing/2014/main" id="{A25FA838-5A66-4246-9A9A-F18B553AB942}"/>
              </a:ext>
            </a:extLst>
          </p:cNvPr>
          <p:cNvSpPr>
            <a:spLocks noGrp="1"/>
          </p:cNvSpPr>
          <p:nvPr>
            <p:ph type="pic" sz="quarter" idx="10" hasCustomPrompt="1"/>
          </p:nvPr>
        </p:nvSpPr>
        <p:spPr>
          <a:xfrm>
            <a:off x="-11293" y="0"/>
            <a:ext cx="12203293" cy="3291840"/>
          </a:xfrm>
          <a:custGeom>
            <a:avLst/>
            <a:gdLst>
              <a:gd name="connsiteX0" fmla="*/ 0 w 12179300"/>
              <a:gd name="connsiteY0" fmla="*/ 0 h 3354358"/>
              <a:gd name="connsiteX1" fmla="*/ 12179300 w 12179300"/>
              <a:gd name="connsiteY1" fmla="*/ 0 h 3354358"/>
              <a:gd name="connsiteX2" fmla="*/ 12179300 w 12179300"/>
              <a:gd name="connsiteY2" fmla="*/ 2698203 h 3354358"/>
              <a:gd name="connsiteX3" fmla="*/ 11972084 w 12179300"/>
              <a:gd name="connsiteY3" fmla="*/ 2794910 h 3354358"/>
              <a:gd name="connsiteX4" fmla="*/ 6089651 w 12179300"/>
              <a:gd name="connsiteY4" fmla="*/ 3354358 h 3354358"/>
              <a:gd name="connsiteX5" fmla="*/ 207219 w 12179300"/>
              <a:gd name="connsiteY5" fmla="*/ 2794910 h 3354358"/>
              <a:gd name="connsiteX6" fmla="*/ 0 w 12179300"/>
              <a:gd name="connsiteY6" fmla="*/ 2698202 h 3354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79300" h="3354358">
                <a:moveTo>
                  <a:pt x="0" y="0"/>
                </a:moveTo>
                <a:lnTo>
                  <a:pt x="12179300" y="0"/>
                </a:lnTo>
                <a:lnTo>
                  <a:pt x="12179300" y="2698203"/>
                </a:lnTo>
                <a:lnTo>
                  <a:pt x="11972084" y="2794910"/>
                </a:lnTo>
                <a:cubicBezTo>
                  <a:pt x="10792621" y="3267158"/>
                  <a:pt x="7994651" y="3354358"/>
                  <a:pt x="6089651" y="3354358"/>
                </a:cubicBezTo>
                <a:cubicBezTo>
                  <a:pt x="4184651" y="3354358"/>
                  <a:pt x="1386682" y="3267158"/>
                  <a:pt x="207219" y="2794910"/>
                </a:cubicBezTo>
                <a:lnTo>
                  <a:pt x="0" y="2698202"/>
                </a:lnTo>
                <a:close/>
              </a:path>
            </a:pathLst>
          </a:custGeom>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lang="zh-CN" altLang="en-US" sz="2000" kern="1200" dirty="0" smtClean="0">
                <a:solidFill>
                  <a:schemeClr val="bg1"/>
                </a:solidFill>
                <a:latin typeface="+mn-lt"/>
                <a:ea typeface="+mn-ea"/>
                <a:cs typeface="+mn-cs"/>
              </a:defRPr>
            </a:lvl1pPr>
          </a:lstStyle>
          <a:p>
            <a:r>
              <a:rPr lang="zh-CN" altLang="en-US" dirty="0"/>
              <a:t>单击中间图标添加图片</a:t>
            </a:r>
          </a:p>
        </p:txBody>
      </p:sp>
      <p:grpSp>
        <p:nvGrpSpPr>
          <p:cNvPr id="9" name="组合 8">
            <a:extLst>
              <a:ext uri="{FF2B5EF4-FFF2-40B4-BE49-F238E27FC236}">
                <a16:creationId xmlns:a16="http://schemas.microsoft.com/office/drawing/2014/main" id="{63CC81EC-F7D0-4A75-9DEE-E5FBF8F21619}"/>
              </a:ext>
            </a:extLst>
          </p:cNvPr>
          <p:cNvGrpSpPr/>
          <p:nvPr userDrawn="1"/>
        </p:nvGrpSpPr>
        <p:grpSpPr>
          <a:xfrm>
            <a:off x="7402686" y="4495622"/>
            <a:ext cx="5846898" cy="4938178"/>
            <a:chOff x="1698826" y="3859773"/>
            <a:chExt cx="1560748" cy="1318178"/>
          </a:xfrm>
          <a:solidFill>
            <a:schemeClr val="bg1">
              <a:lumMod val="95000"/>
              <a:alpha val="45000"/>
            </a:schemeClr>
          </a:solidFill>
        </p:grpSpPr>
        <p:sp>
          <p:nvSpPr>
            <p:cNvPr id="10" name="ïšlîḑe">
              <a:extLst>
                <a:ext uri="{FF2B5EF4-FFF2-40B4-BE49-F238E27FC236}">
                  <a16:creationId xmlns:a16="http://schemas.microsoft.com/office/drawing/2014/main" id="{60E8CEC6-741E-4219-AD59-393B30F98529}"/>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ṧḷîďe">
              <a:extLst>
                <a:ext uri="{FF2B5EF4-FFF2-40B4-BE49-F238E27FC236}">
                  <a16:creationId xmlns:a16="http://schemas.microsoft.com/office/drawing/2014/main" id="{DDE64F16-65C9-4035-8513-D3FA3AC83EF4}"/>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15759576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单图展示">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61971A59-831A-47BA-AF52-83BC70547CA2}"/>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D53A95C7-8EA7-4635-B92D-AE18DCF5D3D6}"/>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26292870-0D2B-4369-BF14-22BB0173E373}"/>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C8C54972-1A6F-4DAF-82D6-55B6B7AAA90E}"/>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E7707721-BDB5-4A52-8DAC-693A40852390}"/>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2B078002-39DA-4F37-9A66-4C4754339BBF}"/>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6DC84FF6-97F3-4214-9848-FF1951F88187}"/>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FBF1CBF5-F446-4356-A716-A4F1A68BC1C4}"/>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9A37A05F-0AE0-46F0-BC20-2C821D501996}"/>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57300220-E344-4313-BA7B-EDE76FA380C0}"/>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209122F5-6877-402E-8824-6AE7DB4EEFB3}"/>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9C2508AF-F77D-456C-AB92-8B78E02C6BD8}"/>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44CE7937-40F7-4783-90FE-7E7BA2BF6182}"/>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9D4F1E5A-F721-4626-A68E-927FE66D4096}"/>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0" name="矩形 19">
            <a:extLst>
              <a:ext uri="{FF2B5EF4-FFF2-40B4-BE49-F238E27FC236}">
                <a16:creationId xmlns:a16="http://schemas.microsoft.com/office/drawing/2014/main" id="{5601A2A2-07E4-40A4-8F71-8C27B9EF417E}"/>
              </a:ext>
            </a:extLst>
          </p:cNvPr>
          <p:cNvSpPr/>
          <p:nvPr userDrawn="1"/>
        </p:nvSpPr>
        <p:spPr>
          <a:xfrm>
            <a:off x="1062693" y="1448670"/>
            <a:ext cx="10378383" cy="3703899"/>
          </a:xfrm>
          <a:prstGeom prst="rect">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 name="矩形 20">
            <a:extLst>
              <a:ext uri="{FF2B5EF4-FFF2-40B4-BE49-F238E27FC236}">
                <a16:creationId xmlns:a16="http://schemas.microsoft.com/office/drawing/2014/main" id="{6431C2BE-2D12-42EF-8001-81CCC1FCC4FA}"/>
              </a:ext>
            </a:extLst>
          </p:cNvPr>
          <p:cNvSpPr/>
          <p:nvPr userDrawn="1"/>
        </p:nvSpPr>
        <p:spPr>
          <a:xfrm>
            <a:off x="920437" y="1601993"/>
            <a:ext cx="10378383" cy="3703899"/>
          </a:xfrm>
          <a:prstGeom prst="rect">
            <a:avLst/>
          </a:prstGeom>
          <a:gradFill>
            <a:gsLst>
              <a:gs pos="29000">
                <a:schemeClr val="accent1"/>
              </a:gs>
              <a:gs pos="84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4" name="图片占位符 23">
            <a:extLst>
              <a:ext uri="{FF2B5EF4-FFF2-40B4-BE49-F238E27FC236}">
                <a16:creationId xmlns:a16="http://schemas.microsoft.com/office/drawing/2014/main" id="{A3247DAB-91F3-4200-BDFF-079722701931}"/>
              </a:ext>
            </a:extLst>
          </p:cNvPr>
          <p:cNvSpPr>
            <a:spLocks noGrp="1"/>
          </p:cNvSpPr>
          <p:nvPr>
            <p:ph type="pic" sz="quarter" idx="10" hasCustomPrompt="1"/>
          </p:nvPr>
        </p:nvSpPr>
        <p:spPr>
          <a:xfrm>
            <a:off x="750923" y="1247763"/>
            <a:ext cx="10379039" cy="3859932"/>
          </a:xfr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218829489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双图展示">
    <p:spTree>
      <p:nvGrpSpPr>
        <p:cNvPr id="1" name=""/>
        <p:cNvGrpSpPr/>
        <p:nvPr/>
      </p:nvGrpSpPr>
      <p:grpSpPr>
        <a:xfrm>
          <a:off x="0" y="0"/>
          <a:ext cx="0" cy="0"/>
          <a:chOff x="0" y="0"/>
          <a:chExt cx="0" cy="0"/>
        </a:xfrm>
      </p:grpSpPr>
      <p:grpSp>
        <p:nvGrpSpPr>
          <p:cNvPr id="25" name="组合 24">
            <a:extLst>
              <a:ext uri="{FF2B5EF4-FFF2-40B4-BE49-F238E27FC236}">
                <a16:creationId xmlns:a16="http://schemas.microsoft.com/office/drawing/2014/main" id="{917066B8-8D2C-4A94-92B6-26560F5ABC6A}"/>
              </a:ext>
            </a:extLst>
          </p:cNvPr>
          <p:cNvGrpSpPr/>
          <p:nvPr userDrawn="1"/>
        </p:nvGrpSpPr>
        <p:grpSpPr>
          <a:xfrm flipH="1">
            <a:off x="6471510" y="1551212"/>
            <a:ext cx="4809568" cy="3910323"/>
            <a:chOff x="955609" y="1551212"/>
            <a:chExt cx="4809568" cy="3910323"/>
          </a:xfrm>
        </p:grpSpPr>
        <p:sp>
          <p:nvSpPr>
            <p:cNvPr id="26" name="矩形 25">
              <a:extLst>
                <a:ext uri="{FF2B5EF4-FFF2-40B4-BE49-F238E27FC236}">
                  <a16:creationId xmlns:a16="http://schemas.microsoft.com/office/drawing/2014/main" id="{940E955F-2105-4A74-AF1B-C19432965E05}"/>
                </a:ext>
              </a:extLst>
            </p:cNvPr>
            <p:cNvSpPr/>
            <p:nvPr/>
          </p:nvSpPr>
          <p:spPr>
            <a:xfrm>
              <a:off x="1026196" y="1626052"/>
              <a:ext cx="4738981" cy="3835483"/>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4" name="矩形 33">
              <a:extLst>
                <a:ext uri="{FF2B5EF4-FFF2-40B4-BE49-F238E27FC236}">
                  <a16:creationId xmlns:a16="http://schemas.microsoft.com/office/drawing/2014/main" id="{68444E66-2EF3-43CA-8EAA-238F95077E99}"/>
                </a:ext>
              </a:extLst>
            </p:cNvPr>
            <p:cNvSpPr/>
            <p:nvPr/>
          </p:nvSpPr>
          <p:spPr>
            <a:xfrm>
              <a:off x="955609" y="1551212"/>
              <a:ext cx="4738981" cy="3835483"/>
            </a:xfrm>
            <a:prstGeom prst="rect">
              <a:avLst/>
            </a:prstGeom>
            <a:gradFill>
              <a:gsLst>
                <a:gs pos="29000">
                  <a:schemeClr val="accent5"/>
                </a:gs>
                <a:gs pos="82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2" name="组合 1">
            <a:extLst>
              <a:ext uri="{FF2B5EF4-FFF2-40B4-BE49-F238E27FC236}">
                <a16:creationId xmlns:a16="http://schemas.microsoft.com/office/drawing/2014/main" id="{4D01A914-8B48-44BF-BD4C-B9108C7D0F20}"/>
              </a:ext>
            </a:extLst>
          </p:cNvPr>
          <p:cNvGrpSpPr/>
          <p:nvPr userDrawn="1"/>
        </p:nvGrpSpPr>
        <p:grpSpPr>
          <a:xfrm>
            <a:off x="955609" y="1551212"/>
            <a:ext cx="4809568" cy="3910323"/>
            <a:chOff x="955609" y="1551212"/>
            <a:chExt cx="4809568" cy="3910323"/>
          </a:xfrm>
        </p:grpSpPr>
        <p:sp>
          <p:nvSpPr>
            <p:cNvPr id="33" name="矩形 32">
              <a:extLst>
                <a:ext uri="{FF2B5EF4-FFF2-40B4-BE49-F238E27FC236}">
                  <a16:creationId xmlns:a16="http://schemas.microsoft.com/office/drawing/2014/main" id="{3C8F742B-AF84-445F-8334-14454E3C0DAD}"/>
                </a:ext>
              </a:extLst>
            </p:cNvPr>
            <p:cNvSpPr/>
            <p:nvPr/>
          </p:nvSpPr>
          <p:spPr>
            <a:xfrm>
              <a:off x="1026196" y="1626052"/>
              <a:ext cx="4738981" cy="3835483"/>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2" name="矩形 31">
              <a:extLst>
                <a:ext uri="{FF2B5EF4-FFF2-40B4-BE49-F238E27FC236}">
                  <a16:creationId xmlns:a16="http://schemas.microsoft.com/office/drawing/2014/main" id="{89343C1D-6FFA-4CD7-A07A-53BFC3254A6E}"/>
                </a:ext>
              </a:extLst>
            </p:cNvPr>
            <p:cNvSpPr/>
            <p:nvPr/>
          </p:nvSpPr>
          <p:spPr>
            <a:xfrm>
              <a:off x="955609" y="1551212"/>
              <a:ext cx="4738981" cy="3835483"/>
            </a:xfrm>
            <a:prstGeom prst="rect">
              <a:avLst/>
            </a:prstGeom>
            <a:gradFill>
              <a:gsLst>
                <a:gs pos="29000">
                  <a:schemeClr val="accent5"/>
                </a:gs>
                <a:gs pos="82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27" name="图片占位符 26">
            <a:extLst>
              <a:ext uri="{FF2B5EF4-FFF2-40B4-BE49-F238E27FC236}">
                <a16:creationId xmlns:a16="http://schemas.microsoft.com/office/drawing/2014/main" id="{EEDAAA2F-F261-4AD4-99AF-DDC28ACFA53C}"/>
              </a:ext>
            </a:extLst>
          </p:cNvPr>
          <p:cNvSpPr>
            <a:spLocks noGrp="1"/>
          </p:cNvSpPr>
          <p:nvPr userDrawn="1">
            <p:ph type="pic" sz="quarter" idx="11" hasCustomPrompt="1"/>
          </p:nvPr>
        </p:nvSpPr>
        <p:spPr>
          <a:xfrm>
            <a:off x="6584274" y="1331602"/>
            <a:ext cx="4774439" cy="3959757"/>
          </a:xfrm>
          <a:custGeom>
            <a:avLst/>
            <a:gdLst>
              <a:gd name="connsiteX0" fmla="*/ 0 w 4774439"/>
              <a:gd name="connsiteY0" fmla="*/ 0 h 3959757"/>
              <a:gd name="connsiteX1" fmla="*/ 4774439 w 4774439"/>
              <a:gd name="connsiteY1" fmla="*/ 0 h 3959757"/>
              <a:gd name="connsiteX2" fmla="*/ 4774439 w 4774439"/>
              <a:gd name="connsiteY2" fmla="*/ 3959757 h 3959757"/>
              <a:gd name="connsiteX3" fmla="*/ 0 w 4774439"/>
              <a:gd name="connsiteY3" fmla="*/ 3959757 h 3959757"/>
            </a:gdLst>
            <a:ahLst/>
            <a:cxnLst>
              <a:cxn ang="0">
                <a:pos x="connsiteX0" y="connsiteY0"/>
              </a:cxn>
              <a:cxn ang="0">
                <a:pos x="connsiteX1" y="connsiteY1"/>
              </a:cxn>
              <a:cxn ang="0">
                <a:pos x="connsiteX2" y="connsiteY2"/>
              </a:cxn>
              <a:cxn ang="0">
                <a:pos x="connsiteX3" y="connsiteY3"/>
              </a:cxn>
            </a:cxnLst>
            <a:rect l="l" t="t" r="r" b="b"/>
            <a:pathLst>
              <a:path w="4774439" h="3959757">
                <a:moveTo>
                  <a:pt x="0" y="0"/>
                </a:moveTo>
                <a:lnTo>
                  <a:pt x="4774439" y="0"/>
                </a:lnTo>
                <a:lnTo>
                  <a:pt x="4774439" y="3959757"/>
                </a:lnTo>
                <a:lnTo>
                  <a:pt x="0" y="3959757"/>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4" name="图片占位符 23">
            <a:extLst>
              <a:ext uri="{FF2B5EF4-FFF2-40B4-BE49-F238E27FC236}">
                <a16:creationId xmlns:a16="http://schemas.microsoft.com/office/drawing/2014/main" id="{A47B8C97-B570-4E82-A5E1-8CEE4EADE450}"/>
              </a:ext>
            </a:extLst>
          </p:cNvPr>
          <p:cNvSpPr>
            <a:spLocks noGrp="1"/>
          </p:cNvSpPr>
          <p:nvPr userDrawn="1">
            <p:ph type="pic" sz="quarter" idx="10" hasCustomPrompt="1"/>
          </p:nvPr>
        </p:nvSpPr>
        <p:spPr>
          <a:xfrm>
            <a:off x="854091" y="1338364"/>
            <a:ext cx="4774439" cy="3952994"/>
          </a:xfrm>
          <a:custGeom>
            <a:avLst/>
            <a:gdLst>
              <a:gd name="connsiteX0" fmla="*/ 0 w 4774439"/>
              <a:gd name="connsiteY0" fmla="*/ 0 h 3952994"/>
              <a:gd name="connsiteX1" fmla="*/ 4774439 w 4774439"/>
              <a:gd name="connsiteY1" fmla="*/ 0 h 3952994"/>
              <a:gd name="connsiteX2" fmla="*/ 4774439 w 4774439"/>
              <a:gd name="connsiteY2" fmla="*/ 3952994 h 3952994"/>
              <a:gd name="connsiteX3" fmla="*/ 0 w 4774439"/>
              <a:gd name="connsiteY3" fmla="*/ 3952994 h 3952994"/>
            </a:gdLst>
            <a:ahLst/>
            <a:cxnLst>
              <a:cxn ang="0">
                <a:pos x="connsiteX0" y="connsiteY0"/>
              </a:cxn>
              <a:cxn ang="0">
                <a:pos x="connsiteX1" y="connsiteY1"/>
              </a:cxn>
              <a:cxn ang="0">
                <a:pos x="connsiteX2" y="connsiteY2"/>
              </a:cxn>
              <a:cxn ang="0">
                <a:pos x="connsiteX3" y="connsiteY3"/>
              </a:cxn>
            </a:cxnLst>
            <a:rect l="l" t="t" r="r" b="b"/>
            <a:pathLst>
              <a:path w="4774439" h="3952994">
                <a:moveTo>
                  <a:pt x="0" y="0"/>
                </a:moveTo>
                <a:lnTo>
                  <a:pt x="4774439" y="0"/>
                </a:lnTo>
                <a:lnTo>
                  <a:pt x="4774439" y="3952994"/>
                </a:lnTo>
                <a:lnTo>
                  <a:pt x="0" y="3952994"/>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0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8E20ED31-5C7F-416C-9A86-7AD39BF2C567}"/>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78C4BA11-7BD6-4628-BB72-5DFDADE83EF3}"/>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9C08F11B-A6A7-4742-AE19-1507B4987615}"/>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765A0392-DE71-4FEC-9837-5C02D04CC73A}"/>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AD88492B-97AE-469B-A072-A349C0096F06}"/>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CF93D003-287F-43D4-AF15-427523CF4890}"/>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0FAAA794-1F84-42D0-A035-C12366D299F2}"/>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9FBCDBA5-9028-4757-B2B2-B9DA45C9C704}"/>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A2E1BDAC-1687-4C4A-AB4D-8EB518843224}"/>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074861B5-EE37-4C3A-ADB1-097F03B944DA}"/>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570436BC-D2BE-46B0-AD5F-C99F1503BEFD}"/>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8AAAB10B-731E-4492-B764-066D64B35D90}"/>
              </a:ext>
            </a:extLst>
          </p:cNvPr>
          <p:cNvSpPr>
            <a:spLocks noGrp="1"/>
          </p:cNvSpPr>
          <p:nvPr userDrawn="1">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A0457402-A471-4745-9E0D-789F087CFA96}"/>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F382B808-EFB4-4F85-A8A2-2206CC057D53}"/>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36804372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四图展示">
    <p:spTree>
      <p:nvGrpSpPr>
        <p:cNvPr id="1" name=""/>
        <p:cNvGrpSpPr/>
        <p:nvPr/>
      </p:nvGrpSpPr>
      <p:grpSpPr>
        <a:xfrm>
          <a:off x="0" y="0"/>
          <a:ext cx="0" cy="0"/>
          <a:chOff x="0" y="0"/>
          <a:chExt cx="0" cy="0"/>
        </a:xfrm>
      </p:grpSpPr>
      <p:sp>
        <p:nvSpPr>
          <p:cNvPr id="36" name="矩形 35">
            <a:extLst>
              <a:ext uri="{FF2B5EF4-FFF2-40B4-BE49-F238E27FC236}">
                <a16:creationId xmlns:a16="http://schemas.microsoft.com/office/drawing/2014/main" id="{A0CCC1A7-590A-42A6-A96A-08C1DDB03BCB}"/>
              </a:ext>
            </a:extLst>
          </p:cNvPr>
          <p:cNvSpPr/>
          <p:nvPr userDrawn="1"/>
        </p:nvSpPr>
        <p:spPr>
          <a:xfrm>
            <a:off x="798653" y="5111107"/>
            <a:ext cx="810228" cy="103416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7" name="矩形 36">
            <a:extLst>
              <a:ext uri="{FF2B5EF4-FFF2-40B4-BE49-F238E27FC236}">
                <a16:creationId xmlns:a16="http://schemas.microsoft.com/office/drawing/2014/main" id="{76DF95B5-0DCF-43D8-8EB5-DDCC438FC4A6}"/>
              </a:ext>
            </a:extLst>
          </p:cNvPr>
          <p:cNvSpPr/>
          <p:nvPr userDrawn="1"/>
        </p:nvSpPr>
        <p:spPr>
          <a:xfrm>
            <a:off x="10513669" y="5111107"/>
            <a:ext cx="810228" cy="103416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8" name="矩形 37">
            <a:extLst>
              <a:ext uri="{FF2B5EF4-FFF2-40B4-BE49-F238E27FC236}">
                <a16:creationId xmlns:a16="http://schemas.microsoft.com/office/drawing/2014/main" id="{EBEEC3BE-A6ED-49E2-AA90-760488301475}"/>
              </a:ext>
            </a:extLst>
          </p:cNvPr>
          <p:cNvSpPr/>
          <p:nvPr userDrawn="1"/>
        </p:nvSpPr>
        <p:spPr>
          <a:xfrm>
            <a:off x="10513669" y="1121962"/>
            <a:ext cx="810228" cy="103416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9" name="矩形 38">
            <a:extLst>
              <a:ext uri="{FF2B5EF4-FFF2-40B4-BE49-F238E27FC236}">
                <a16:creationId xmlns:a16="http://schemas.microsoft.com/office/drawing/2014/main" id="{1C4364BE-7BEE-4579-841F-4CAE5ABF63F8}"/>
              </a:ext>
            </a:extLst>
          </p:cNvPr>
          <p:cNvSpPr/>
          <p:nvPr userDrawn="1"/>
        </p:nvSpPr>
        <p:spPr>
          <a:xfrm>
            <a:off x="798653" y="1130300"/>
            <a:ext cx="810228" cy="103416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40" name="组合 39">
            <a:extLst>
              <a:ext uri="{FF2B5EF4-FFF2-40B4-BE49-F238E27FC236}">
                <a16:creationId xmlns:a16="http://schemas.microsoft.com/office/drawing/2014/main" id="{70E64DAC-60D5-4462-A71F-D0D3CAC8D886}"/>
              </a:ext>
            </a:extLst>
          </p:cNvPr>
          <p:cNvGrpSpPr/>
          <p:nvPr userDrawn="1"/>
        </p:nvGrpSpPr>
        <p:grpSpPr>
          <a:xfrm>
            <a:off x="5409234" y="2945474"/>
            <a:ext cx="1373532" cy="1373532"/>
            <a:chOff x="5409235" y="2945474"/>
            <a:chExt cx="1373532" cy="1373532"/>
          </a:xfrm>
        </p:grpSpPr>
        <p:sp>
          <p:nvSpPr>
            <p:cNvPr id="41" name="椭圆 40">
              <a:extLst>
                <a:ext uri="{FF2B5EF4-FFF2-40B4-BE49-F238E27FC236}">
                  <a16:creationId xmlns:a16="http://schemas.microsoft.com/office/drawing/2014/main" id="{9A615EB7-BD89-45A1-8A1C-D1455A57A7CF}"/>
                </a:ext>
              </a:extLst>
            </p:cNvPr>
            <p:cNvSpPr/>
            <p:nvPr/>
          </p:nvSpPr>
          <p:spPr>
            <a:xfrm>
              <a:off x="5409235" y="2945474"/>
              <a:ext cx="1373532" cy="1373532"/>
            </a:xfrm>
            <a:prstGeom prst="ellipse">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42" name="组合 41">
              <a:extLst>
                <a:ext uri="{FF2B5EF4-FFF2-40B4-BE49-F238E27FC236}">
                  <a16:creationId xmlns:a16="http://schemas.microsoft.com/office/drawing/2014/main" id="{E099F727-6DA1-466C-B782-2239890D429C}"/>
                </a:ext>
              </a:extLst>
            </p:cNvPr>
            <p:cNvGrpSpPr/>
            <p:nvPr/>
          </p:nvGrpSpPr>
          <p:grpSpPr>
            <a:xfrm>
              <a:off x="5526009" y="3168738"/>
              <a:ext cx="1139984" cy="852680"/>
              <a:chOff x="5499167" y="722835"/>
              <a:chExt cx="1815022" cy="1357592"/>
            </a:xfrm>
          </p:grpSpPr>
          <p:pic>
            <p:nvPicPr>
              <p:cNvPr id="43" name="图片 42">
                <a:extLst>
                  <a:ext uri="{FF2B5EF4-FFF2-40B4-BE49-F238E27FC236}">
                    <a16:creationId xmlns:a16="http://schemas.microsoft.com/office/drawing/2014/main" id="{AEDC3E2A-8227-4A66-96FC-885CAD033E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2913" y="722835"/>
                <a:ext cx="930570" cy="761626"/>
              </a:xfrm>
              <a:prstGeom prst="rect">
                <a:avLst/>
              </a:prstGeom>
              <a:noFill/>
              <a:ln>
                <a:noFill/>
              </a:ln>
            </p:spPr>
          </p:pic>
          <p:pic>
            <p:nvPicPr>
              <p:cNvPr id="44" name="图形 43">
                <a:extLst>
                  <a:ext uri="{FF2B5EF4-FFF2-40B4-BE49-F238E27FC236}">
                    <a16:creationId xmlns:a16="http://schemas.microsoft.com/office/drawing/2014/main" id="{BFBC2B6A-0D9D-4185-A0DF-10E15C0685BA}"/>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5499167" y="1484461"/>
                <a:ext cx="1815022" cy="595966"/>
              </a:xfrm>
              <a:prstGeom prst="rect">
                <a:avLst/>
              </a:prstGeom>
            </p:spPr>
          </p:pic>
        </p:grpSp>
      </p:grpSp>
      <p:sp>
        <p:nvSpPr>
          <p:cNvPr id="35" name="图片占位符 34">
            <a:extLst>
              <a:ext uri="{FF2B5EF4-FFF2-40B4-BE49-F238E27FC236}">
                <a16:creationId xmlns:a16="http://schemas.microsoft.com/office/drawing/2014/main" id="{443E4A10-5587-43B7-84E2-3BF4967444B9}"/>
              </a:ext>
            </a:extLst>
          </p:cNvPr>
          <p:cNvSpPr>
            <a:spLocks noGrp="1"/>
          </p:cNvSpPr>
          <p:nvPr>
            <p:ph type="pic" sz="quarter" idx="13" hasCustomPrompt="1"/>
          </p:nvPr>
        </p:nvSpPr>
        <p:spPr>
          <a:xfrm>
            <a:off x="6331354" y="3812330"/>
            <a:ext cx="4853650" cy="2222339"/>
          </a:xfrm>
          <a:custGeom>
            <a:avLst/>
            <a:gdLst>
              <a:gd name="connsiteX0" fmla="*/ 557069 w 4853650"/>
              <a:gd name="connsiteY0" fmla="*/ 0 h 2222339"/>
              <a:gd name="connsiteX1" fmla="*/ 4853650 w 4853650"/>
              <a:gd name="connsiteY1" fmla="*/ 0 h 2222339"/>
              <a:gd name="connsiteX2" fmla="*/ 4853650 w 4853650"/>
              <a:gd name="connsiteY2" fmla="*/ 2222339 h 2222339"/>
              <a:gd name="connsiteX3" fmla="*/ 0 w 4853650"/>
              <a:gd name="connsiteY3" fmla="*/ 2222339 h 2222339"/>
              <a:gd name="connsiteX4" fmla="*/ 0 w 4853650"/>
              <a:gd name="connsiteY4" fmla="*/ 635479 h 2222339"/>
              <a:gd name="connsiteX5" fmla="*/ 3863 w 4853650"/>
              <a:gd name="connsiteY5" fmla="*/ 634485 h 2222339"/>
              <a:gd name="connsiteX6" fmla="*/ 552745 w 4853650"/>
              <a:gd name="connsiteY6" fmla="*/ 28333 h 222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3650" h="2222339">
                <a:moveTo>
                  <a:pt x="557069" y="0"/>
                </a:moveTo>
                <a:lnTo>
                  <a:pt x="4853650" y="0"/>
                </a:lnTo>
                <a:lnTo>
                  <a:pt x="4853650" y="2222339"/>
                </a:lnTo>
                <a:lnTo>
                  <a:pt x="0" y="2222339"/>
                </a:lnTo>
                <a:lnTo>
                  <a:pt x="0" y="635479"/>
                </a:lnTo>
                <a:lnTo>
                  <a:pt x="3863" y="634485"/>
                </a:lnTo>
                <a:cubicBezTo>
                  <a:pt x="280947" y="548303"/>
                  <a:pt x="493807" y="316352"/>
                  <a:pt x="552745" y="28333"/>
                </a:cubicBez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                                     单击中间图标添加图片</a:t>
            </a:r>
          </a:p>
          <a:p>
            <a:endParaRPr lang="zh-CN" altLang="en-US" dirty="0"/>
          </a:p>
        </p:txBody>
      </p:sp>
      <p:sp>
        <p:nvSpPr>
          <p:cNvPr id="32" name="图片占位符 31">
            <a:extLst>
              <a:ext uri="{FF2B5EF4-FFF2-40B4-BE49-F238E27FC236}">
                <a16:creationId xmlns:a16="http://schemas.microsoft.com/office/drawing/2014/main" id="{1DDDB77E-2252-4231-B109-5807F84C6787}"/>
              </a:ext>
            </a:extLst>
          </p:cNvPr>
          <p:cNvSpPr>
            <a:spLocks noGrp="1"/>
          </p:cNvSpPr>
          <p:nvPr>
            <p:ph type="pic" sz="quarter" idx="12" hasCustomPrompt="1"/>
          </p:nvPr>
        </p:nvSpPr>
        <p:spPr>
          <a:xfrm>
            <a:off x="1006997" y="3812330"/>
            <a:ext cx="4853650" cy="2222339"/>
          </a:xfrm>
          <a:custGeom>
            <a:avLst/>
            <a:gdLst>
              <a:gd name="connsiteX0" fmla="*/ 0 w 4853650"/>
              <a:gd name="connsiteY0" fmla="*/ 0 h 2222339"/>
              <a:gd name="connsiteX1" fmla="*/ 4296582 w 4853650"/>
              <a:gd name="connsiteY1" fmla="*/ 0 h 2222339"/>
              <a:gd name="connsiteX2" fmla="*/ 4300906 w 4853650"/>
              <a:gd name="connsiteY2" fmla="*/ 28333 h 2222339"/>
              <a:gd name="connsiteX3" fmla="*/ 4849788 w 4853650"/>
              <a:gd name="connsiteY3" fmla="*/ 634485 h 2222339"/>
              <a:gd name="connsiteX4" fmla="*/ 4853650 w 4853650"/>
              <a:gd name="connsiteY4" fmla="*/ 635478 h 2222339"/>
              <a:gd name="connsiteX5" fmla="*/ 4853650 w 4853650"/>
              <a:gd name="connsiteY5" fmla="*/ 2222339 h 2222339"/>
              <a:gd name="connsiteX6" fmla="*/ 0 w 4853650"/>
              <a:gd name="connsiteY6" fmla="*/ 2222339 h 222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3650" h="2222339">
                <a:moveTo>
                  <a:pt x="0" y="0"/>
                </a:moveTo>
                <a:lnTo>
                  <a:pt x="4296582" y="0"/>
                </a:lnTo>
                <a:lnTo>
                  <a:pt x="4300906" y="28333"/>
                </a:lnTo>
                <a:cubicBezTo>
                  <a:pt x="4359844" y="316352"/>
                  <a:pt x="4572705" y="548303"/>
                  <a:pt x="4849788" y="634485"/>
                </a:cubicBezTo>
                <a:lnTo>
                  <a:pt x="4853650" y="635478"/>
                </a:lnTo>
                <a:lnTo>
                  <a:pt x="4853650" y="2222339"/>
                </a:lnTo>
                <a:lnTo>
                  <a:pt x="0" y="222233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9" name="图片占位符 28">
            <a:extLst>
              <a:ext uri="{FF2B5EF4-FFF2-40B4-BE49-F238E27FC236}">
                <a16:creationId xmlns:a16="http://schemas.microsoft.com/office/drawing/2014/main" id="{2D7FE823-486A-42CB-ACC2-1D7397B67147}"/>
              </a:ext>
            </a:extLst>
          </p:cNvPr>
          <p:cNvSpPr>
            <a:spLocks noGrp="1"/>
          </p:cNvSpPr>
          <p:nvPr>
            <p:ph type="pic" sz="quarter" idx="11" hasCustomPrompt="1"/>
          </p:nvPr>
        </p:nvSpPr>
        <p:spPr>
          <a:xfrm>
            <a:off x="6331354" y="1229810"/>
            <a:ext cx="4853650" cy="2222339"/>
          </a:xfrm>
          <a:custGeom>
            <a:avLst/>
            <a:gdLst>
              <a:gd name="connsiteX0" fmla="*/ 0 w 4853650"/>
              <a:gd name="connsiteY0" fmla="*/ 0 h 2222339"/>
              <a:gd name="connsiteX1" fmla="*/ 4853650 w 4853650"/>
              <a:gd name="connsiteY1" fmla="*/ 0 h 2222339"/>
              <a:gd name="connsiteX2" fmla="*/ 4853650 w 4853650"/>
              <a:gd name="connsiteY2" fmla="*/ 2222339 h 2222339"/>
              <a:gd name="connsiteX3" fmla="*/ 557069 w 4853650"/>
              <a:gd name="connsiteY3" fmla="*/ 2222339 h 2222339"/>
              <a:gd name="connsiteX4" fmla="*/ 552745 w 4853650"/>
              <a:gd name="connsiteY4" fmla="*/ 2194007 h 2222339"/>
              <a:gd name="connsiteX5" fmla="*/ 3863 w 4853650"/>
              <a:gd name="connsiteY5" fmla="*/ 1587855 h 2222339"/>
              <a:gd name="connsiteX6" fmla="*/ 0 w 4853650"/>
              <a:gd name="connsiteY6" fmla="*/ 1586862 h 222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3650" h="2222339">
                <a:moveTo>
                  <a:pt x="0" y="0"/>
                </a:moveTo>
                <a:lnTo>
                  <a:pt x="4853650" y="0"/>
                </a:lnTo>
                <a:lnTo>
                  <a:pt x="4853650" y="2222339"/>
                </a:lnTo>
                <a:lnTo>
                  <a:pt x="557069" y="2222339"/>
                </a:lnTo>
                <a:lnTo>
                  <a:pt x="552745" y="2194007"/>
                </a:lnTo>
                <a:cubicBezTo>
                  <a:pt x="493807" y="1905988"/>
                  <a:pt x="280947" y="1674037"/>
                  <a:pt x="3863" y="1587855"/>
                </a:cubicBezTo>
                <a:lnTo>
                  <a:pt x="0" y="1586862"/>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                                     单击中间图标添加图片</a:t>
            </a:r>
          </a:p>
          <a:p>
            <a:endParaRPr lang="zh-CN" altLang="en-US" dirty="0"/>
          </a:p>
        </p:txBody>
      </p:sp>
      <p:sp>
        <p:nvSpPr>
          <p:cNvPr id="26" name="图片占位符 25">
            <a:extLst>
              <a:ext uri="{FF2B5EF4-FFF2-40B4-BE49-F238E27FC236}">
                <a16:creationId xmlns:a16="http://schemas.microsoft.com/office/drawing/2014/main" id="{05F8893B-E4D3-4223-ABCE-F7799FE33333}"/>
              </a:ext>
            </a:extLst>
          </p:cNvPr>
          <p:cNvSpPr>
            <a:spLocks noGrp="1"/>
          </p:cNvSpPr>
          <p:nvPr>
            <p:ph type="pic" sz="quarter" idx="10" hasCustomPrompt="1"/>
          </p:nvPr>
        </p:nvSpPr>
        <p:spPr>
          <a:xfrm>
            <a:off x="1006997" y="1229811"/>
            <a:ext cx="4853650" cy="2222339"/>
          </a:xfrm>
          <a:custGeom>
            <a:avLst/>
            <a:gdLst>
              <a:gd name="connsiteX0" fmla="*/ 0 w 4853650"/>
              <a:gd name="connsiteY0" fmla="*/ 0 h 2222339"/>
              <a:gd name="connsiteX1" fmla="*/ 4853650 w 4853650"/>
              <a:gd name="connsiteY1" fmla="*/ 0 h 2222339"/>
              <a:gd name="connsiteX2" fmla="*/ 4853650 w 4853650"/>
              <a:gd name="connsiteY2" fmla="*/ 1586862 h 2222339"/>
              <a:gd name="connsiteX3" fmla="*/ 4849788 w 4853650"/>
              <a:gd name="connsiteY3" fmla="*/ 1587855 h 2222339"/>
              <a:gd name="connsiteX4" fmla="*/ 4300906 w 4853650"/>
              <a:gd name="connsiteY4" fmla="*/ 2194007 h 2222339"/>
              <a:gd name="connsiteX5" fmla="*/ 4296582 w 4853650"/>
              <a:gd name="connsiteY5" fmla="*/ 2222339 h 2222339"/>
              <a:gd name="connsiteX6" fmla="*/ 0 w 4853650"/>
              <a:gd name="connsiteY6" fmla="*/ 2222339 h 222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3650" h="2222339">
                <a:moveTo>
                  <a:pt x="0" y="0"/>
                </a:moveTo>
                <a:lnTo>
                  <a:pt x="4853650" y="0"/>
                </a:lnTo>
                <a:lnTo>
                  <a:pt x="4853650" y="1586862"/>
                </a:lnTo>
                <a:lnTo>
                  <a:pt x="4849788" y="1587855"/>
                </a:lnTo>
                <a:cubicBezTo>
                  <a:pt x="4572705" y="1674037"/>
                  <a:pt x="4359844" y="1905988"/>
                  <a:pt x="4300906" y="2194007"/>
                </a:cubicBezTo>
                <a:lnTo>
                  <a:pt x="4296582" y="2222339"/>
                </a:lnTo>
                <a:lnTo>
                  <a:pt x="0" y="2222339"/>
                </a:lnTo>
                <a:close/>
              </a:path>
            </a:pathLst>
          </a:custGeom>
        </p:spPr>
        <p:txBody>
          <a:bodyPr wrap="square">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6" name="矩形 5">
            <a:extLst>
              <a:ext uri="{FF2B5EF4-FFF2-40B4-BE49-F238E27FC236}">
                <a16:creationId xmlns:a16="http://schemas.microsoft.com/office/drawing/2014/main" id="{77C2B154-B2BF-4FA7-BDB8-7B8684218E9F}"/>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7" name="组合 6">
            <a:extLst>
              <a:ext uri="{FF2B5EF4-FFF2-40B4-BE49-F238E27FC236}">
                <a16:creationId xmlns:a16="http://schemas.microsoft.com/office/drawing/2014/main" id="{96CAE7DA-C602-4B95-AED1-67C1BB5A54A8}"/>
              </a:ext>
            </a:extLst>
          </p:cNvPr>
          <p:cNvGrpSpPr/>
          <p:nvPr userDrawn="1"/>
        </p:nvGrpSpPr>
        <p:grpSpPr>
          <a:xfrm>
            <a:off x="0" y="6309360"/>
            <a:ext cx="12192000" cy="0"/>
            <a:chOff x="0" y="6309360"/>
            <a:chExt cx="12192000" cy="0"/>
          </a:xfrm>
        </p:grpSpPr>
        <p:cxnSp>
          <p:nvCxnSpPr>
            <p:cNvPr id="8" name="直接连接符 7">
              <a:extLst>
                <a:ext uri="{FF2B5EF4-FFF2-40B4-BE49-F238E27FC236}">
                  <a16:creationId xmlns:a16="http://schemas.microsoft.com/office/drawing/2014/main" id="{56157194-4DF9-43E6-AD84-0C6423EB3C73}"/>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2B6CE046-B50E-45AC-8320-4E2E468E9523}"/>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A30F89F7-0B28-4AE3-A2B6-0E60395717AF}"/>
              </a:ext>
            </a:extLst>
          </p:cNvPr>
          <p:cNvGrpSpPr/>
          <p:nvPr userDrawn="1"/>
        </p:nvGrpSpPr>
        <p:grpSpPr>
          <a:xfrm>
            <a:off x="9508697" y="375786"/>
            <a:ext cx="2020832" cy="486562"/>
            <a:chOff x="9508697" y="375786"/>
            <a:chExt cx="2020832" cy="486562"/>
          </a:xfrm>
        </p:grpSpPr>
        <p:grpSp>
          <p:nvGrpSpPr>
            <p:cNvPr id="11" name="i$ḻiḋê">
              <a:extLst>
                <a:ext uri="{FF2B5EF4-FFF2-40B4-BE49-F238E27FC236}">
                  <a16:creationId xmlns:a16="http://schemas.microsoft.com/office/drawing/2014/main" id="{1BA07343-98FE-48F4-A4BF-C57E64B2758F}"/>
                </a:ext>
              </a:extLst>
            </p:cNvPr>
            <p:cNvGrpSpPr/>
            <p:nvPr/>
          </p:nvGrpSpPr>
          <p:grpSpPr>
            <a:xfrm>
              <a:off x="9508697" y="380251"/>
              <a:ext cx="481815" cy="482097"/>
              <a:chOff x="2375838" y="2516748"/>
              <a:chExt cx="1809384" cy="1810444"/>
            </a:xfrm>
          </p:grpSpPr>
          <p:sp>
            <p:nvSpPr>
              <p:cNvPr id="13" name="ïšlîḑe">
                <a:extLst>
                  <a:ext uri="{FF2B5EF4-FFF2-40B4-BE49-F238E27FC236}">
                    <a16:creationId xmlns:a16="http://schemas.microsoft.com/office/drawing/2014/main" id="{FE485B84-E1C2-41FB-BF4F-2C07EA311B50}"/>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îṧḷîďe">
                <a:extLst>
                  <a:ext uri="{FF2B5EF4-FFF2-40B4-BE49-F238E27FC236}">
                    <a16:creationId xmlns:a16="http://schemas.microsoft.com/office/drawing/2014/main" id="{C15DC804-FFDC-42E1-B379-35B713051C2A}"/>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ŝļidè">
                <a:extLst>
                  <a:ext uri="{FF2B5EF4-FFF2-40B4-BE49-F238E27FC236}">
                    <a16:creationId xmlns:a16="http://schemas.microsoft.com/office/drawing/2014/main" id="{D7C5DCE7-E887-411B-94AA-01723A9954DC}"/>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işḷiḓé">
                <a:extLst>
                  <a:ext uri="{FF2B5EF4-FFF2-40B4-BE49-F238E27FC236}">
                    <a16:creationId xmlns:a16="http://schemas.microsoft.com/office/drawing/2014/main" id="{53C93C56-6ACC-44EB-BA28-99F28E81DE56}"/>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2" name="图形 11">
              <a:extLst>
                <a:ext uri="{FF2B5EF4-FFF2-40B4-BE49-F238E27FC236}">
                  <a16:creationId xmlns:a16="http://schemas.microsoft.com/office/drawing/2014/main" id="{11666D8B-3A64-4F0D-A21D-38983A19B942}"/>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l="26951"/>
            <a:stretch/>
          </p:blipFill>
          <p:spPr>
            <a:xfrm>
              <a:off x="10049444" y="375786"/>
              <a:ext cx="1480085" cy="485990"/>
            </a:xfrm>
            <a:prstGeom prst="rect">
              <a:avLst/>
            </a:prstGeom>
          </p:spPr>
        </p:pic>
      </p:grpSp>
      <p:sp>
        <p:nvSpPr>
          <p:cNvPr id="17" name="标题 47">
            <a:extLst>
              <a:ext uri="{FF2B5EF4-FFF2-40B4-BE49-F238E27FC236}">
                <a16:creationId xmlns:a16="http://schemas.microsoft.com/office/drawing/2014/main" id="{851E250A-CBE4-420A-939D-459D444B7C75}"/>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8" name="任意多边形: 形状 17">
            <a:extLst>
              <a:ext uri="{FF2B5EF4-FFF2-40B4-BE49-F238E27FC236}">
                <a16:creationId xmlns:a16="http://schemas.microsoft.com/office/drawing/2014/main" id="{CAB9FE50-BB3A-494F-9BDD-2FCF6D958F64}"/>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18">
            <a:extLst>
              <a:ext uri="{FF2B5EF4-FFF2-40B4-BE49-F238E27FC236}">
                <a16:creationId xmlns:a16="http://schemas.microsoft.com/office/drawing/2014/main" id="{186CA3CB-E624-47BC-8633-FFF2861114A0}"/>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56612459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八图展示">
    <p:spTree>
      <p:nvGrpSpPr>
        <p:cNvPr id="1" name=""/>
        <p:cNvGrpSpPr/>
        <p:nvPr/>
      </p:nvGrpSpPr>
      <p:grpSpPr>
        <a:xfrm>
          <a:off x="0" y="0"/>
          <a:ext cx="0" cy="0"/>
          <a:chOff x="0" y="0"/>
          <a:chExt cx="0" cy="0"/>
        </a:xfrm>
      </p:grpSpPr>
      <p:sp>
        <p:nvSpPr>
          <p:cNvPr id="25" name="图片占位符 24">
            <a:extLst>
              <a:ext uri="{FF2B5EF4-FFF2-40B4-BE49-F238E27FC236}">
                <a16:creationId xmlns:a16="http://schemas.microsoft.com/office/drawing/2014/main" id="{4A22428A-C052-436A-BC04-EBF70EFE27D2}"/>
              </a:ext>
            </a:extLst>
          </p:cNvPr>
          <p:cNvSpPr>
            <a:spLocks noGrp="1"/>
          </p:cNvSpPr>
          <p:nvPr>
            <p:ph type="pic" sz="quarter" idx="10" hasCustomPrompt="1"/>
          </p:nvPr>
        </p:nvSpPr>
        <p:spPr>
          <a:xfrm>
            <a:off x="660400" y="1145050"/>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7" name="图片占位符 24">
            <a:extLst>
              <a:ext uri="{FF2B5EF4-FFF2-40B4-BE49-F238E27FC236}">
                <a16:creationId xmlns:a16="http://schemas.microsoft.com/office/drawing/2014/main" id="{EB1AFC1F-1BDF-4E26-ADFE-70AC336F24C4}"/>
              </a:ext>
            </a:extLst>
          </p:cNvPr>
          <p:cNvSpPr>
            <a:spLocks noGrp="1"/>
          </p:cNvSpPr>
          <p:nvPr>
            <p:ph type="pic" sz="quarter" idx="11" hasCustomPrompt="1"/>
          </p:nvPr>
        </p:nvSpPr>
        <p:spPr>
          <a:xfrm>
            <a:off x="8028972" y="1145050"/>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8" name="图片占位符 24">
            <a:extLst>
              <a:ext uri="{FF2B5EF4-FFF2-40B4-BE49-F238E27FC236}">
                <a16:creationId xmlns:a16="http://schemas.microsoft.com/office/drawing/2014/main" id="{E5B9FE7E-2D7F-49BE-B8B0-7A9DCD33B6F6}"/>
              </a:ext>
            </a:extLst>
          </p:cNvPr>
          <p:cNvSpPr>
            <a:spLocks noGrp="1"/>
          </p:cNvSpPr>
          <p:nvPr>
            <p:ph type="pic" sz="quarter" idx="12" hasCustomPrompt="1"/>
          </p:nvPr>
        </p:nvSpPr>
        <p:spPr>
          <a:xfrm>
            <a:off x="8028972" y="4613874"/>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9" name="图片占位符 24">
            <a:extLst>
              <a:ext uri="{FF2B5EF4-FFF2-40B4-BE49-F238E27FC236}">
                <a16:creationId xmlns:a16="http://schemas.microsoft.com/office/drawing/2014/main" id="{FD01D8C5-16B2-4B71-B758-E7683F93DC58}"/>
              </a:ext>
            </a:extLst>
          </p:cNvPr>
          <p:cNvSpPr>
            <a:spLocks noGrp="1"/>
          </p:cNvSpPr>
          <p:nvPr>
            <p:ph type="pic" sz="quarter" idx="13" hasCustomPrompt="1"/>
          </p:nvPr>
        </p:nvSpPr>
        <p:spPr>
          <a:xfrm>
            <a:off x="660400" y="4613874"/>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2" name="矩形 1">
            <a:extLst>
              <a:ext uri="{FF2B5EF4-FFF2-40B4-BE49-F238E27FC236}">
                <a16:creationId xmlns:a16="http://schemas.microsoft.com/office/drawing/2014/main" id="{A919B12D-2497-4764-9678-3F1E5E8505C7}"/>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3" name="组合 2">
            <a:extLst>
              <a:ext uri="{FF2B5EF4-FFF2-40B4-BE49-F238E27FC236}">
                <a16:creationId xmlns:a16="http://schemas.microsoft.com/office/drawing/2014/main" id="{D6BE8942-12DB-4E4B-AB8D-6E9B061AA326}"/>
              </a:ext>
            </a:extLst>
          </p:cNvPr>
          <p:cNvGrpSpPr/>
          <p:nvPr userDrawn="1"/>
        </p:nvGrpSpPr>
        <p:grpSpPr>
          <a:xfrm>
            <a:off x="0" y="6309360"/>
            <a:ext cx="12192000" cy="0"/>
            <a:chOff x="0" y="6309360"/>
            <a:chExt cx="12192000" cy="0"/>
          </a:xfrm>
        </p:grpSpPr>
        <p:cxnSp>
          <p:nvCxnSpPr>
            <p:cNvPr id="4" name="直接连接符 3">
              <a:extLst>
                <a:ext uri="{FF2B5EF4-FFF2-40B4-BE49-F238E27FC236}">
                  <a16:creationId xmlns:a16="http://schemas.microsoft.com/office/drawing/2014/main" id="{882D26E0-EA90-4111-8C1D-CCA3658A2D71}"/>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82F4201E-7DEF-4873-9240-266DE99549F2}"/>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6" name="组合 5">
            <a:extLst>
              <a:ext uri="{FF2B5EF4-FFF2-40B4-BE49-F238E27FC236}">
                <a16:creationId xmlns:a16="http://schemas.microsoft.com/office/drawing/2014/main" id="{0E3D0AEA-0BA4-4948-8D3D-7787C8F5688F}"/>
              </a:ext>
            </a:extLst>
          </p:cNvPr>
          <p:cNvGrpSpPr/>
          <p:nvPr userDrawn="1"/>
        </p:nvGrpSpPr>
        <p:grpSpPr>
          <a:xfrm>
            <a:off x="9508697" y="375786"/>
            <a:ext cx="2020832" cy="486562"/>
            <a:chOff x="9508697" y="375786"/>
            <a:chExt cx="2020832" cy="486562"/>
          </a:xfrm>
        </p:grpSpPr>
        <p:grpSp>
          <p:nvGrpSpPr>
            <p:cNvPr id="7" name="i$ḻiḋê">
              <a:extLst>
                <a:ext uri="{FF2B5EF4-FFF2-40B4-BE49-F238E27FC236}">
                  <a16:creationId xmlns:a16="http://schemas.microsoft.com/office/drawing/2014/main" id="{67E9D4A6-D1CF-4BE0-BF64-A8235B2BA090}"/>
                </a:ext>
              </a:extLst>
            </p:cNvPr>
            <p:cNvGrpSpPr/>
            <p:nvPr/>
          </p:nvGrpSpPr>
          <p:grpSpPr>
            <a:xfrm>
              <a:off x="9508697" y="380251"/>
              <a:ext cx="481815" cy="482097"/>
              <a:chOff x="2375838" y="2516748"/>
              <a:chExt cx="1809384" cy="1810444"/>
            </a:xfrm>
          </p:grpSpPr>
          <p:sp>
            <p:nvSpPr>
              <p:cNvPr id="9" name="ïšlîḑe">
                <a:extLst>
                  <a:ext uri="{FF2B5EF4-FFF2-40B4-BE49-F238E27FC236}">
                    <a16:creationId xmlns:a16="http://schemas.microsoft.com/office/drawing/2014/main" id="{0249AA01-C1E1-4390-869F-50A1401EFC3B}"/>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ṧḷîďe">
                <a:extLst>
                  <a:ext uri="{FF2B5EF4-FFF2-40B4-BE49-F238E27FC236}">
                    <a16:creationId xmlns:a16="http://schemas.microsoft.com/office/drawing/2014/main" id="{779AADA2-B9AB-4459-89C1-A2A1CE719A7F}"/>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ŝļidè">
                <a:extLst>
                  <a:ext uri="{FF2B5EF4-FFF2-40B4-BE49-F238E27FC236}">
                    <a16:creationId xmlns:a16="http://schemas.microsoft.com/office/drawing/2014/main" id="{A29F904C-29A3-46BF-A1E4-7A2575C2949A}"/>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şḷiḓé">
                <a:extLst>
                  <a:ext uri="{FF2B5EF4-FFF2-40B4-BE49-F238E27FC236}">
                    <a16:creationId xmlns:a16="http://schemas.microsoft.com/office/drawing/2014/main" id="{1014F2C3-324B-4AA6-AE66-F49DFCDB0E13}"/>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8" name="图形 7">
              <a:extLst>
                <a:ext uri="{FF2B5EF4-FFF2-40B4-BE49-F238E27FC236}">
                  <a16:creationId xmlns:a16="http://schemas.microsoft.com/office/drawing/2014/main" id="{C6E21B4F-B257-430B-850E-1E1AB098A88C}"/>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13" name="标题 47">
            <a:extLst>
              <a:ext uri="{FF2B5EF4-FFF2-40B4-BE49-F238E27FC236}">
                <a16:creationId xmlns:a16="http://schemas.microsoft.com/office/drawing/2014/main" id="{BAEE80FD-0BDB-4A30-89D1-B0ACA34A568E}"/>
              </a:ext>
            </a:extLst>
          </p:cNvPr>
          <p:cNvSpPr>
            <a:spLocks noGrp="1"/>
          </p:cNvSpPr>
          <p:nvPr>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14" name="任意多边形: 形状 13">
            <a:extLst>
              <a:ext uri="{FF2B5EF4-FFF2-40B4-BE49-F238E27FC236}">
                <a16:creationId xmlns:a16="http://schemas.microsoft.com/office/drawing/2014/main" id="{2041BC68-7E8B-4BD1-9BC2-5267FE943F2C}"/>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矩形 14">
            <a:extLst>
              <a:ext uri="{FF2B5EF4-FFF2-40B4-BE49-F238E27FC236}">
                <a16:creationId xmlns:a16="http://schemas.microsoft.com/office/drawing/2014/main" id="{C4499C2D-1014-4A7E-B9EE-8410C1BB3555}"/>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30" name="图片占位符 24">
            <a:extLst>
              <a:ext uri="{FF2B5EF4-FFF2-40B4-BE49-F238E27FC236}">
                <a16:creationId xmlns:a16="http://schemas.microsoft.com/office/drawing/2014/main" id="{837EEB0B-9CA7-4AB4-879D-B701FA553F20}"/>
              </a:ext>
            </a:extLst>
          </p:cNvPr>
          <p:cNvSpPr>
            <a:spLocks noGrp="1"/>
          </p:cNvSpPr>
          <p:nvPr>
            <p:ph type="pic" sz="quarter" idx="14" hasCustomPrompt="1"/>
          </p:nvPr>
        </p:nvSpPr>
        <p:spPr>
          <a:xfrm>
            <a:off x="4344686" y="1145050"/>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1" name="图片占位符 24">
            <a:extLst>
              <a:ext uri="{FF2B5EF4-FFF2-40B4-BE49-F238E27FC236}">
                <a16:creationId xmlns:a16="http://schemas.microsoft.com/office/drawing/2014/main" id="{A00C3659-2F9B-4BE7-A0B0-61014C4068C8}"/>
              </a:ext>
            </a:extLst>
          </p:cNvPr>
          <p:cNvSpPr>
            <a:spLocks noGrp="1"/>
          </p:cNvSpPr>
          <p:nvPr>
            <p:ph type="pic" sz="quarter" idx="15" hasCustomPrompt="1"/>
          </p:nvPr>
        </p:nvSpPr>
        <p:spPr>
          <a:xfrm>
            <a:off x="4348223" y="4613874"/>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2" name="图片占位符 24">
            <a:extLst>
              <a:ext uri="{FF2B5EF4-FFF2-40B4-BE49-F238E27FC236}">
                <a16:creationId xmlns:a16="http://schemas.microsoft.com/office/drawing/2014/main" id="{C36137D8-22B5-49E9-AF3A-5FDC44A39EFE}"/>
              </a:ext>
            </a:extLst>
          </p:cNvPr>
          <p:cNvSpPr>
            <a:spLocks noGrp="1"/>
          </p:cNvSpPr>
          <p:nvPr>
            <p:ph type="pic" sz="quarter" idx="16" hasCustomPrompt="1"/>
          </p:nvPr>
        </p:nvSpPr>
        <p:spPr>
          <a:xfrm>
            <a:off x="660400" y="2879462"/>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
        <p:nvSpPr>
          <p:cNvPr id="38" name="矩形 37">
            <a:extLst>
              <a:ext uri="{FF2B5EF4-FFF2-40B4-BE49-F238E27FC236}">
                <a16:creationId xmlns:a16="http://schemas.microsoft.com/office/drawing/2014/main" id="{D573446F-94F0-4D56-96EF-E6FDBBEBBD17}"/>
              </a:ext>
            </a:extLst>
          </p:cNvPr>
          <p:cNvSpPr/>
          <p:nvPr userDrawn="1"/>
        </p:nvSpPr>
        <p:spPr>
          <a:xfrm>
            <a:off x="4348223" y="2880046"/>
            <a:ext cx="3483980" cy="1517066"/>
          </a:xfrm>
          <a:prstGeom prst="rect">
            <a:avLst/>
          </a:prstGeom>
          <a:noFill/>
          <a:ln w="38100">
            <a:gradFill>
              <a:gsLst>
                <a:gs pos="0">
                  <a:schemeClr val="accent1"/>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39" name="组合 38">
            <a:extLst>
              <a:ext uri="{FF2B5EF4-FFF2-40B4-BE49-F238E27FC236}">
                <a16:creationId xmlns:a16="http://schemas.microsoft.com/office/drawing/2014/main" id="{960CE95A-B425-4B45-8827-2790EEFF9292}"/>
              </a:ext>
            </a:extLst>
          </p:cNvPr>
          <p:cNvGrpSpPr/>
          <p:nvPr userDrawn="1"/>
        </p:nvGrpSpPr>
        <p:grpSpPr>
          <a:xfrm>
            <a:off x="4633468" y="3283690"/>
            <a:ext cx="2925064" cy="704276"/>
            <a:chOff x="9508697" y="375786"/>
            <a:chExt cx="2020832" cy="486562"/>
          </a:xfrm>
        </p:grpSpPr>
        <p:grpSp>
          <p:nvGrpSpPr>
            <p:cNvPr id="40" name="i$ḻiḋê">
              <a:extLst>
                <a:ext uri="{FF2B5EF4-FFF2-40B4-BE49-F238E27FC236}">
                  <a16:creationId xmlns:a16="http://schemas.microsoft.com/office/drawing/2014/main" id="{65D8B103-7C22-4487-8970-5825473A3D43}"/>
                </a:ext>
              </a:extLst>
            </p:cNvPr>
            <p:cNvGrpSpPr/>
            <p:nvPr/>
          </p:nvGrpSpPr>
          <p:grpSpPr>
            <a:xfrm>
              <a:off x="9508697" y="380251"/>
              <a:ext cx="481815" cy="482097"/>
              <a:chOff x="2375838" y="2516748"/>
              <a:chExt cx="1809384" cy="1810444"/>
            </a:xfrm>
          </p:grpSpPr>
          <p:sp>
            <p:nvSpPr>
              <p:cNvPr id="42" name="ïšlîḑe">
                <a:extLst>
                  <a:ext uri="{FF2B5EF4-FFF2-40B4-BE49-F238E27FC236}">
                    <a16:creationId xmlns:a16="http://schemas.microsoft.com/office/drawing/2014/main" id="{2197510D-F1EE-466B-B276-4142D5DDC089}"/>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ṧḷîďe">
                <a:extLst>
                  <a:ext uri="{FF2B5EF4-FFF2-40B4-BE49-F238E27FC236}">
                    <a16:creationId xmlns:a16="http://schemas.microsoft.com/office/drawing/2014/main" id="{426DB565-BAB9-45CA-AF4B-65AEE638EA9E}"/>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ïŝļidè">
                <a:extLst>
                  <a:ext uri="{FF2B5EF4-FFF2-40B4-BE49-F238E27FC236}">
                    <a16:creationId xmlns:a16="http://schemas.microsoft.com/office/drawing/2014/main" id="{75ECDF91-CE3E-4699-A707-81465A023413}"/>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işḷiḓé">
                <a:extLst>
                  <a:ext uri="{FF2B5EF4-FFF2-40B4-BE49-F238E27FC236}">
                    <a16:creationId xmlns:a16="http://schemas.microsoft.com/office/drawing/2014/main" id="{D28A79F2-1EA6-4CFB-9220-AB4910DF190D}"/>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41" name="图形 40">
              <a:extLst>
                <a:ext uri="{FF2B5EF4-FFF2-40B4-BE49-F238E27FC236}">
                  <a16:creationId xmlns:a16="http://schemas.microsoft.com/office/drawing/2014/main" id="{D6584141-5AFB-40F9-A603-BE8428FDC293}"/>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l="26951"/>
            <a:stretch/>
          </p:blipFill>
          <p:spPr>
            <a:xfrm>
              <a:off x="10049444" y="375786"/>
              <a:ext cx="1480085" cy="485990"/>
            </a:xfrm>
            <a:prstGeom prst="rect">
              <a:avLst/>
            </a:prstGeom>
          </p:spPr>
        </p:pic>
      </p:grpSp>
      <p:sp>
        <p:nvSpPr>
          <p:cNvPr id="35" name="图片占位符 24">
            <a:extLst>
              <a:ext uri="{FF2B5EF4-FFF2-40B4-BE49-F238E27FC236}">
                <a16:creationId xmlns:a16="http://schemas.microsoft.com/office/drawing/2014/main" id="{64EB5A53-489B-4B56-8AD0-100D3B9338B5}"/>
              </a:ext>
            </a:extLst>
          </p:cNvPr>
          <p:cNvSpPr>
            <a:spLocks noGrp="1"/>
          </p:cNvSpPr>
          <p:nvPr>
            <p:ph type="pic" sz="quarter" idx="17" hasCustomPrompt="1"/>
          </p:nvPr>
        </p:nvSpPr>
        <p:spPr>
          <a:xfrm>
            <a:off x="8028972" y="2865395"/>
            <a:ext cx="3479800" cy="1517650"/>
          </a:xfr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800"/>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zh-CN" altLang="en-US" dirty="0"/>
              <a:t>单击中间图标添加图片</a:t>
            </a:r>
          </a:p>
          <a:p>
            <a:endParaRPr lang="zh-CN" altLang="en-US" dirty="0"/>
          </a:p>
        </p:txBody>
      </p:sp>
    </p:spTree>
    <p:extLst>
      <p:ext uri="{BB962C8B-B14F-4D97-AF65-F5344CB8AC3E}">
        <p14:creationId xmlns:p14="http://schemas.microsoft.com/office/powerpoint/2010/main" val="5809855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A677578-EE5C-4EF4-B0AD-2C9F9C6AC6B2}"/>
              </a:ext>
            </a:extLst>
          </p:cNvPr>
          <p:cNvPicPr>
            <a:picLocks noChangeAspect="1"/>
          </p:cNvPicPr>
          <p:nvPr userDrawn="1"/>
        </p:nvPicPr>
        <p:blipFill rotWithShape="1">
          <a:blip r:embed="rId2">
            <a:duotone>
              <a:schemeClr val="bg2">
                <a:shade val="45000"/>
                <a:satMod val="135000"/>
              </a:schemeClr>
              <a:prstClr val="white"/>
            </a:duotone>
          </a:blip>
          <a:srcRect r="27993"/>
          <a:stretch/>
        </p:blipFill>
        <p:spPr>
          <a:xfrm>
            <a:off x="1" y="-5557"/>
            <a:ext cx="12192000" cy="6863557"/>
          </a:xfrm>
          <a:prstGeom prst="rect">
            <a:avLst/>
          </a:prstGeom>
        </p:spPr>
      </p:pic>
      <p:sp>
        <p:nvSpPr>
          <p:cNvPr id="4" name="矩形 3">
            <a:extLst>
              <a:ext uri="{FF2B5EF4-FFF2-40B4-BE49-F238E27FC236}">
                <a16:creationId xmlns:a16="http://schemas.microsoft.com/office/drawing/2014/main" id="{8216A5A6-7707-4E8A-942A-139653FAB1BC}"/>
              </a:ext>
            </a:extLst>
          </p:cNvPr>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a16="http://schemas.microsoft.com/office/drawing/2014/main" id="{F740F69A-19BB-4AA3-A265-5AB4D0D430F4}"/>
              </a:ext>
            </a:extLst>
          </p:cNvPr>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矩形 5">
            <a:extLst>
              <a:ext uri="{FF2B5EF4-FFF2-40B4-BE49-F238E27FC236}">
                <a16:creationId xmlns:a16="http://schemas.microsoft.com/office/drawing/2014/main" id="{2BDA7112-A044-49CE-B9CA-A72126AA67B4}"/>
              </a:ext>
            </a:extLst>
          </p:cNvPr>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文本框 6">
            <a:extLst>
              <a:ext uri="{FF2B5EF4-FFF2-40B4-BE49-F238E27FC236}">
                <a16:creationId xmlns:a16="http://schemas.microsoft.com/office/drawing/2014/main" id="{1444A070-E8CF-4E44-B7E5-DA7C47A7E6A7}"/>
              </a:ext>
            </a:extLst>
          </p:cNvPr>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本</a:t>
            </a:r>
            <a:r>
              <a:rPr kumimoji="0" lang="en-US" altLang="zh-CN" sz="18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模板正参与</a:t>
            </a:r>
            <a:endParaRPr kumimoji="0" 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 name="矩形 7">
            <a:extLst>
              <a:ext uri="{FF2B5EF4-FFF2-40B4-BE49-F238E27FC236}">
                <a16:creationId xmlns:a16="http://schemas.microsoft.com/office/drawing/2014/main" id="{E5858290-D261-4C60-BB99-630C19F3840C}"/>
              </a:ext>
            </a:extLst>
          </p:cNvPr>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a16="http://schemas.microsoft.com/office/drawing/2014/main" id="{87DC30B4-F006-4610-BE34-27B2068262E4}"/>
              </a:ext>
            </a:extLst>
          </p:cNvPr>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1" name="文本框 10">
            <a:extLst>
              <a:ext uri="{FF2B5EF4-FFF2-40B4-BE49-F238E27FC236}">
                <a16:creationId xmlns:a16="http://schemas.microsoft.com/office/drawing/2014/main" id="{6DC88D0E-6AEB-4B0D-AE77-4A1F31C8C366}"/>
              </a:ext>
            </a:extLst>
          </p:cNvPr>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微信扫码</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设计灵感、制作思路</a:t>
            </a:r>
            <a:endParaRPr kumimoji="0" lang="en-US" sz="1800" b="0" i="0" u="none" strike="noStrike" kern="1200" cap="none" spc="150" normalizeH="0" baseline="0" noProof="0">
              <a:ln>
                <a:noFill/>
              </a:ln>
              <a:solidFill>
                <a:prstClr val="white"/>
              </a:solidFill>
              <a:effectLst/>
              <a:uLnTx/>
              <a:uFillTx/>
              <a:latin typeface="微软雅黑"/>
              <a:ea typeface="微软雅黑"/>
              <a:cs typeface="+mn-cs"/>
            </a:endParaRPr>
          </a:p>
        </p:txBody>
      </p:sp>
      <p:pic>
        <p:nvPicPr>
          <p:cNvPr id="12" name="图片 11">
            <a:extLst>
              <a:ext uri="{FF2B5EF4-FFF2-40B4-BE49-F238E27FC236}">
                <a16:creationId xmlns:a16="http://schemas.microsoft.com/office/drawing/2014/main" id="{D791EC9B-5DBA-40F6-9696-4F391A93BCEF}"/>
              </a:ext>
            </a:extLst>
          </p:cNvPr>
          <p:cNvPicPr>
            <a:picLocks noChangeAspect="1"/>
          </p:cNvPicPr>
          <p:nvPr userDrawn="1"/>
        </p:nvPicPr>
        <p:blipFill>
          <a:blip r:embed="rId3"/>
          <a:stretch>
            <a:fillRect/>
          </a:stretch>
        </p:blipFill>
        <p:spPr>
          <a:xfrm>
            <a:off x="-615419" y="3771974"/>
            <a:ext cx="13817069" cy="3996426"/>
          </a:xfrm>
          <a:prstGeom prst="rect">
            <a:avLst/>
          </a:prstGeom>
        </p:spPr>
      </p:pic>
      <p:pic>
        <p:nvPicPr>
          <p:cNvPr id="13" name="图片 12">
            <a:extLst>
              <a:ext uri="{FF2B5EF4-FFF2-40B4-BE49-F238E27FC236}">
                <a16:creationId xmlns:a16="http://schemas.microsoft.com/office/drawing/2014/main" id="{3337B091-14D1-40FD-B8AD-B9A96874112A}"/>
              </a:ext>
            </a:extLst>
          </p:cNvPr>
          <p:cNvPicPr>
            <a:picLocks noChangeAspect="1"/>
          </p:cNvPicPr>
          <p:nvPr userDrawn="1"/>
        </p:nvPicPr>
        <p:blipFill>
          <a:blip r:embed="rId4"/>
          <a:stretch>
            <a:fillRect/>
          </a:stretch>
        </p:blipFill>
        <p:spPr>
          <a:xfrm>
            <a:off x="1683657" y="716939"/>
            <a:ext cx="8824686" cy="1844708"/>
          </a:xfrm>
          <a:prstGeom prst="rect">
            <a:avLst/>
          </a:prstGeom>
        </p:spPr>
      </p:pic>
      <p:sp>
        <p:nvSpPr>
          <p:cNvPr id="14" name="文本框 13">
            <a:extLst>
              <a:ext uri="{FF2B5EF4-FFF2-40B4-BE49-F238E27FC236}">
                <a16:creationId xmlns:a16="http://schemas.microsoft.com/office/drawing/2014/main" id="{260EA93C-471D-411C-A976-09210F7DFE72}"/>
              </a:ext>
            </a:extLst>
          </p:cNvPr>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5" name="文本框 14">
            <a:extLst>
              <a:ext uri="{FF2B5EF4-FFF2-40B4-BE49-F238E27FC236}">
                <a16:creationId xmlns:a16="http://schemas.microsoft.com/office/drawing/2014/main" id="{636416E4-5D2E-4F0B-8673-534B0C96E10E}"/>
              </a:ext>
            </a:extLst>
          </p:cNvPr>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6" name="矩形 15">
            <a:extLst>
              <a:ext uri="{FF2B5EF4-FFF2-40B4-BE49-F238E27FC236}">
                <a16:creationId xmlns:a16="http://schemas.microsoft.com/office/drawing/2014/main" id="{90FAAB6E-BB88-4DC1-B3F2-030FD2561703}"/>
              </a:ext>
            </a:extLst>
          </p:cNvPr>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39831694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8740015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转场页">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id="{43B2162C-4E91-4045-95AB-011B0D97482C}"/>
              </a:ext>
            </a:extLst>
          </p:cNvPr>
          <p:cNvGrpSpPr/>
          <p:nvPr userDrawn="1"/>
        </p:nvGrpSpPr>
        <p:grpSpPr>
          <a:xfrm>
            <a:off x="-1029336" y="2567300"/>
            <a:ext cx="6251576" cy="5279958"/>
            <a:chOff x="1698826" y="3859773"/>
            <a:chExt cx="1560748" cy="1318177"/>
          </a:xfrm>
          <a:solidFill>
            <a:schemeClr val="bg1">
              <a:lumMod val="95000"/>
              <a:alpha val="30000"/>
            </a:schemeClr>
          </a:solidFill>
        </p:grpSpPr>
        <p:sp>
          <p:nvSpPr>
            <p:cNvPr id="18" name="ïšlîḑe">
              <a:extLst>
                <a:ext uri="{FF2B5EF4-FFF2-40B4-BE49-F238E27FC236}">
                  <a16:creationId xmlns:a16="http://schemas.microsoft.com/office/drawing/2014/main" id="{EAD91DA2-890D-44E6-8084-4424717CF784}"/>
                </a:ext>
              </a:extLst>
            </p:cNvPr>
            <p:cNvSpPr/>
            <p:nvPr/>
          </p:nvSpPr>
          <p:spPr bwMode="auto">
            <a:xfrm>
              <a:off x="1698826" y="3949429"/>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ṧḷîďe">
              <a:extLst>
                <a:ext uri="{FF2B5EF4-FFF2-40B4-BE49-F238E27FC236}">
                  <a16:creationId xmlns:a16="http://schemas.microsoft.com/office/drawing/2014/main" id="{61163349-2524-4FF5-8D76-29E0F0236F22}"/>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6" name="任意多边形: 形状 5">
            <a:extLst>
              <a:ext uri="{FF2B5EF4-FFF2-40B4-BE49-F238E27FC236}">
                <a16:creationId xmlns:a16="http://schemas.microsoft.com/office/drawing/2014/main" id="{CA2615E0-64A5-4000-B230-3D64B1B187B8}"/>
              </a:ext>
            </a:extLst>
          </p:cNvPr>
          <p:cNvSpPr/>
          <p:nvPr userDrawn="1"/>
        </p:nvSpPr>
        <p:spPr>
          <a:xfrm>
            <a:off x="3975337" y="0"/>
            <a:ext cx="8216663" cy="6106638"/>
          </a:xfrm>
          <a:custGeom>
            <a:avLst/>
            <a:gdLst>
              <a:gd name="connsiteX0" fmla="*/ 262506 w 8216663"/>
              <a:gd name="connsiteY0" fmla="*/ 0 h 6106638"/>
              <a:gd name="connsiteX1" fmla="*/ 8216663 w 8216663"/>
              <a:gd name="connsiteY1" fmla="*/ 0 h 6106638"/>
              <a:gd name="connsiteX2" fmla="*/ 8216663 w 8216663"/>
              <a:gd name="connsiteY2" fmla="*/ 3718063 h 6106638"/>
              <a:gd name="connsiteX3" fmla="*/ 6173957 w 8216663"/>
              <a:gd name="connsiteY3" fmla="*/ 5715257 h 6106638"/>
              <a:gd name="connsiteX4" fmla="*/ 4231807 w 8216663"/>
              <a:gd name="connsiteY4" fmla="*/ 5693378 h 6106638"/>
              <a:gd name="connsiteX5" fmla="*/ 391380 w 8216663"/>
              <a:gd name="connsiteY5" fmla="*/ 1765435 h 6106638"/>
              <a:gd name="connsiteX6" fmla="*/ 234856 w 8216663"/>
              <a:gd name="connsiteY6" fmla="*/ 36736 h 6106638"/>
              <a:gd name="connsiteX7" fmla="*/ 262506 w 8216663"/>
              <a:gd name="connsiteY7" fmla="*/ 0 h 610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16663" h="6106638">
                <a:moveTo>
                  <a:pt x="262506" y="0"/>
                </a:moveTo>
                <a:lnTo>
                  <a:pt x="8216663" y="0"/>
                </a:lnTo>
                <a:lnTo>
                  <a:pt x="8216663" y="3718063"/>
                </a:lnTo>
                <a:lnTo>
                  <a:pt x="6173957" y="5715257"/>
                </a:lnTo>
                <a:cubicBezTo>
                  <a:pt x="5631605" y="6245526"/>
                  <a:pt x="4762074" y="6235730"/>
                  <a:pt x="4231807" y="5693378"/>
                </a:cubicBezTo>
                <a:lnTo>
                  <a:pt x="391380" y="1765435"/>
                </a:lnTo>
                <a:cubicBezTo>
                  <a:pt x="-72605" y="1290877"/>
                  <a:pt x="-123103" y="565823"/>
                  <a:pt x="234856" y="36736"/>
                </a:cubicBezTo>
                <a:lnTo>
                  <a:pt x="262506" y="0"/>
                </a:lnTo>
                <a:close/>
              </a:path>
            </a:pathLst>
          </a:custGeom>
          <a:solidFill>
            <a:schemeClr val="accent6">
              <a:lumMod val="40000"/>
              <a:lumOff val="60000"/>
            </a:schemeClr>
          </a:solidFill>
          <a:ln>
            <a:noFill/>
          </a:ln>
          <a:effectLst>
            <a:outerShdw blurRad="254000" dist="38100" dir="5400000" sx="101000" sy="101000" algn="t" rotWithShape="0">
              <a:schemeClr val="accent6">
                <a:lumMod val="60000"/>
                <a:lumOff val="40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7" name="任意多边形: 形状 6">
            <a:extLst>
              <a:ext uri="{FF2B5EF4-FFF2-40B4-BE49-F238E27FC236}">
                <a16:creationId xmlns:a16="http://schemas.microsoft.com/office/drawing/2014/main" id="{03B1C141-5116-405C-8BC8-B14C93F6CAA4}"/>
              </a:ext>
            </a:extLst>
          </p:cNvPr>
          <p:cNvSpPr/>
          <p:nvPr userDrawn="1"/>
        </p:nvSpPr>
        <p:spPr>
          <a:xfrm>
            <a:off x="4166336" y="0"/>
            <a:ext cx="8025664" cy="5924638"/>
          </a:xfrm>
          <a:custGeom>
            <a:avLst/>
            <a:gdLst>
              <a:gd name="connsiteX0" fmla="*/ 295382 w 8025664"/>
              <a:gd name="connsiteY0" fmla="*/ 0 h 5924638"/>
              <a:gd name="connsiteX1" fmla="*/ 8025664 w 8025664"/>
              <a:gd name="connsiteY1" fmla="*/ 0 h 5924638"/>
              <a:gd name="connsiteX2" fmla="*/ 8025664 w 8025664"/>
              <a:gd name="connsiteY2" fmla="*/ 3501553 h 5924638"/>
              <a:gd name="connsiteX3" fmla="*/ 5931971 w 8025664"/>
              <a:gd name="connsiteY3" fmla="*/ 5548598 h 5924638"/>
              <a:gd name="connsiteX4" fmla="*/ 4065943 w 8025664"/>
              <a:gd name="connsiteY4" fmla="*/ 5527576 h 5924638"/>
              <a:gd name="connsiteX5" fmla="*/ 376040 w 8025664"/>
              <a:gd name="connsiteY5" fmla="*/ 1753586 h 5924638"/>
              <a:gd name="connsiteX6" fmla="*/ 225651 w 8025664"/>
              <a:gd name="connsiteY6" fmla="*/ 92643 h 5924638"/>
              <a:gd name="connsiteX7" fmla="*/ 295382 w 8025664"/>
              <a:gd name="connsiteY7" fmla="*/ 0 h 592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5664" h="5924638">
                <a:moveTo>
                  <a:pt x="295382" y="0"/>
                </a:moveTo>
                <a:lnTo>
                  <a:pt x="8025664" y="0"/>
                </a:lnTo>
                <a:lnTo>
                  <a:pt x="8025664" y="3501553"/>
                </a:lnTo>
                <a:lnTo>
                  <a:pt x="5931971" y="5548598"/>
                </a:lnTo>
                <a:cubicBezTo>
                  <a:pt x="5410876" y="6058082"/>
                  <a:pt x="4575427" y="6048671"/>
                  <a:pt x="4065943" y="5527576"/>
                </a:cubicBezTo>
                <a:lnTo>
                  <a:pt x="376040" y="1753586"/>
                </a:lnTo>
                <a:cubicBezTo>
                  <a:pt x="-69760" y="1297628"/>
                  <a:pt x="-118278" y="600993"/>
                  <a:pt x="225651" y="92643"/>
                </a:cubicBezTo>
                <a:lnTo>
                  <a:pt x="29538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6" name="图片占位符 15">
            <a:extLst>
              <a:ext uri="{FF2B5EF4-FFF2-40B4-BE49-F238E27FC236}">
                <a16:creationId xmlns:a16="http://schemas.microsoft.com/office/drawing/2014/main" id="{B4DA046E-7AF1-4AC0-B961-A04FEED7781B}"/>
              </a:ext>
            </a:extLst>
          </p:cNvPr>
          <p:cNvSpPr>
            <a:spLocks noGrp="1"/>
          </p:cNvSpPr>
          <p:nvPr>
            <p:ph type="pic" sz="quarter" idx="10" hasCustomPrompt="1"/>
          </p:nvPr>
        </p:nvSpPr>
        <p:spPr>
          <a:xfrm>
            <a:off x="4412235" y="0"/>
            <a:ext cx="7779765" cy="5725124"/>
          </a:xfrm>
          <a:custGeom>
            <a:avLst/>
            <a:gdLst>
              <a:gd name="connsiteX0" fmla="*/ 337257 w 7779765"/>
              <a:gd name="connsiteY0" fmla="*/ 0 h 5725124"/>
              <a:gd name="connsiteX1" fmla="*/ 7779765 w 7779765"/>
              <a:gd name="connsiteY1" fmla="*/ 0 h 5725124"/>
              <a:gd name="connsiteX2" fmla="*/ 7779765 w 7779765"/>
              <a:gd name="connsiteY2" fmla="*/ 3303297 h 5725124"/>
              <a:gd name="connsiteX3" fmla="*/ 5670399 w 7779765"/>
              <a:gd name="connsiteY3" fmla="*/ 5365665 h 5725124"/>
              <a:gd name="connsiteX4" fmla="*/ 3886654 w 7779765"/>
              <a:gd name="connsiteY4" fmla="*/ 5345570 h 5725124"/>
              <a:gd name="connsiteX5" fmla="*/ 359459 w 7779765"/>
              <a:gd name="connsiteY5" fmla="*/ 1737997 h 5725124"/>
              <a:gd name="connsiteX6" fmla="*/ 291891 w 7779765"/>
              <a:gd name="connsiteY6" fmla="*/ 49069 h 572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79765" h="5725124">
                <a:moveTo>
                  <a:pt x="337257" y="0"/>
                </a:moveTo>
                <a:lnTo>
                  <a:pt x="7779765" y="0"/>
                </a:lnTo>
                <a:lnTo>
                  <a:pt x="7779765" y="3303297"/>
                </a:lnTo>
                <a:lnTo>
                  <a:pt x="5670399" y="5365665"/>
                </a:lnTo>
                <a:cubicBezTo>
                  <a:pt x="5172283" y="5852684"/>
                  <a:pt x="4373672" y="5843687"/>
                  <a:pt x="3886654" y="5345570"/>
                </a:cubicBezTo>
                <a:lnTo>
                  <a:pt x="359459" y="1737997"/>
                </a:lnTo>
                <a:cubicBezTo>
                  <a:pt x="-97120" y="1271013"/>
                  <a:pt x="-117749" y="539923"/>
                  <a:pt x="291891" y="49069"/>
                </a:cubicBezTo>
                <a:close/>
              </a:path>
            </a:pathLst>
          </a:custGeom>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lang="zh-CN" altLang="en-US" sz="2000" kern="1200" dirty="0" smtClean="0">
                <a:solidFill>
                  <a:schemeClr val="bg1"/>
                </a:solidFill>
                <a:latin typeface="+mn-lt"/>
                <a:ea typeface="+mn-ea"/>
                <a:cs typeface="+mn-cs"/>
              </a:defRPr>
            </a:lvl1pPr>
          </a:lstStyle>
          <a:p>
            <a:r>
              <a:rPr lang="en-US" altLang="zh-CN" dirty="0"/>
              <a:t>     </a:t>
            </a:r>
            <a:r>
              <a:rPr lang="zh-CN" altLang="en-US" dirty="0"/>
              <a:t>单击中间图标添加图片</a:t>
            </a:r>
          </a:p>
        </p:txBody>
      </p:sp>
    </p:spTree>
    <p:extLst>
      <p:ext uri="{BB962C8B-B14F-4D97-AF65-F5344CB8AC3E}">
        <p14:creationId xmlns:p14="http://schemas.microsoft.com/office/powerpoint/2010/main" val="20799547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grpSp>
        <p:nvGrpSpPr>
          <p:cNvPr id="14" name="组合 13">
            <a:extLst>
              <a:ext uri="{FF2B5EF4-FFF2-40B4-BE49-F238E27FC236}">
                <a16:creationId xmlns:a16="http://schemas.microsoft.com/office/drawing/2014/main" id="{936A07D6-77F6-4085-86C3-384A795EF82A}"/>
              </a:ext>
            </a:extLst>
          </p:cNvPr>
          <p:cNvGrpSpPr/>
          <p:nvPr userDrawn="1"/>
        </p:nvGrpSpPr>
        <p:grpSpPr>
          <a:xfrm>
            <a:off x="0" y="0"/>
            <a:ext cx="12192000" cy="6858000"/>
            <a:chOff x="0" y="0"/>
            <a:chExt cx="12192000" cy="6858000"/>
          </a:xfrm>
        </p:grpSpPr>
        <p:pic>
          <p:nvPicPr>
            <p:cNvPr id="15" name="图片 14" descr="图片包含 树, 天空, 户外, 道路&#10;&#10;自动生成的说明">
              <a:extLst>
                <a:ext uri="{FF2B5EF4-FFF2-40B4-BE49-F238E27FC236}">
                  <a16:creationId xmlns:a16="http://schemas.microsoft.com/office/drawing/2014/main" id="{07F5DFD6-A5FA-4947-92BF-7A65862F5E70}"/>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57" t="140" r="-57" b="8480"/>
            <a:stretch/>
          </p:blipFill>
          <p:spPr>
            <a:xfrm>
              <a:off x="0" y="0"/>
              <a:ext cx="12192000" cy="6858000"/>
            </a:xfrm>
            <a:prstGeom prst="rect">
              <a:avLst/>
            </a:prstGeom>
          </p:spPr>
        </p:pic>
        <p:sp>
          <p:nvSpPr>
            <p:cNvPr id="16" name="矩形 15">
              <a:extLst>
                <a:ext uri="{FF2B5EF4-FFF2-40B4-BE49-F238E27FC236}">
                  <a16:creationId xmlns:a16="http://schemas.microsoft.com/office/drawing/2014/main" id="{0CB0695C-A549-4E3F-A139-4BFF6D6E8964}"/>
                </a:ext>
              </a:extLst>
            </p:cNvPr>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 name="任意多边形: 形状 5">
            <a:extLst>
              <a:ext uri="{FF2B5EF4-FFF2-40B4-BE49-F238E27FC236}">
                <a16:creationId xmlns:a16="http://schemas.microsoft.com/office/drawing/2014/main" id="{D2031427-48DC-4B53-86A0-39B3413DB93A}"/>
              </a:ext>
            </a:extLst>
          </p:cNvPr>
          <p:cNvSpPr/>
          <p:nvPr userDrawn="1"/>
        </p:nvSpPr>
        <p:spPr>
          <a:xfrm>
            <a:off x="0" y="0"/>
            <a:ext cx="12192000" cy="4150616"/>
          </a:xfrm>
          <a:custGeom>
            <a:avLst/>
            <a:gdLst>
              <a:gd name="connsiteX0" fmla="*/ 0 w 12192000"/>
              <a:gd name="connsiteY0" fmla="*/ 0 h 4150616"/>
              <a:gd name="connsiteX1" fmla="*/ 12192000 w 12192000"/>
              <a:gd name="connsiteY1" fmla="*/ 0 h 4150616"/>
              <a:gd name="connsiteX2" fmla="*/ 12192000 w 12192000"/>
              <a:gd name="connsiteY2" fmla="*/ 3508093 h 4150616"/>
              <a:gd name="connsiteX3" fmla="*/ 12192000 w 12192000"/>
              <a:gd name="connsiteY3" fmla="*/ 3590139 h 4150616"/>
              <a:gd name="connsiteX4" fmla="*/ 12183729 w 12192000"/>
              <a:gd name="connsiteY4" fmla="*/ 3590139 h 4150616"/>
              <a:gd name="connsiteX5" fmla="*/ 12178946 w 12192000"/>
              <a:gd name="connsiteY5" fmla="*/ 3637584 h 4150616"/>
              <a:gd name="connsiteX6" fmla="*/ 11549477 w 12192000"/>
              <a:gd name="connsiteY6" fmla="*/ 4150616 h 4150616"/>
              <a:gd name="connsiteX7" fmla="*/ 642523 w 12192000"/>
              <a:gd name="connsiteY7" fmla="*/ 4150616 h 4150616"/>
              <a:gd name="connsiteX8" fmla="*/ 13054 w 12192000"/>
              <a:gd name="connsiteY8" fmla="*/ 3637584 h 4150616"/>
              <a:gd name="connsiteX9" fmla="*/ 8271 w 12192000"/>
              <a:gd name="connsiteY9" fmla="*/ 3590139 h 4150616"/>
              <a:gd name="connsiteX10" fmla="*/ 0 w 12192000"/>
              <a:gd name="connsiteY10" fmla="*/ 3590139 h 4150616"/>
              <a:gd name="connsiteX11" fmla="*/ 0 w 12192000"/>
              <a:gd name="connsiteY11" fmla="*/ 3508093 h 4150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4150616">
                <a:moveTo>
                  <a:pt x="0" y="0"/>
                </a:moveTo>
                <a:lnTo>
                  <a:pt x="12192000" y="0"/>
                </a:lnTo>
                <a:lnTo>
                  <a:pt x="12192000" y="3508093"/>
                </a:lnTo>
                <a:lnTo>
                  <a:pt x="12192000" y="3590139"/>
                </a:lnTo>
                <a:lnTo>
                  <a:pt x="12183729" y="3590139"/>
                </a:lnTo>
                <a:lnTo>
                  <a:pt x="12178946" y="3637584"/>
                </a:lnTo>
                <a:cubicBezTo>
                  <a:pt x="12119033" y="3930371"/>
                  <a:pt x="11859976" y="4150616"/>
                  <a:pt x="11549477" y="4150616"/>
                </a:cubicBezTo>
                <a:lnTo>
                  <a:pt x="642523" y="4150616"/>
                </a:lnTo>
                <a:cubicBezTo>
                  <a:pt x="332024" y="4150616"/>
                  <a:pt x="72967" y="3930371"/>
                  <a:pt x="13054" y="3637584"/>
                </a:cubicBezTo>
                <a:lnTo>
                  <a:pt x="8271" y="3590139"/>
                </a:lnTo>
                <a:lnTo>
                  <a:pt x="0" y="3590139"/>
                </a:lnTo>
                <a:lnTo>
                  <a:pt x="0" y="3508093"/>
                </a:lnTo>
                <a:close/>
              </a:path>
            </a:pathLst>
          </a:custGeom>
          <a:solidFill>
            <a:schemeClr val="accent6">
              <a:lumMod val="60000"/>
              <a:lumOff val="40000"/>
            </a:schemeClr>
          </a:solidFill>
          <a:ln>
            <a:noFill/>
          </a:ln>
          <a:effectLst>
            <a:outerShdw blurRad="635000" dist="38100" dir="5400000" sx="101000" sy="101000" algn="t" rotWithShape="0">
              <a:schemeClr val="accent6">
                <a:lumMod val="60000"/>
                <a:lumOff val="40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7">
            <a:extLst>
              <a:ext uri="{FF2B5EF4-FFF2-40B4-BE49-F238E27FC236}">
                <a16:creationId xmlns:a16="http://schemas.microsoft.com/office/drawing/2014/main" id="{AD52CB1C-5869-412A-8252-F1854027653F}"/>
              </a:ext>
            </a:extLst>
          </p:cNvPr>
          <p:cNvSpPr/>
          <p:nvPr userDrawn="1"/>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9" name="组合 8">
            <a:extLst>
              <a:ext uri="{FF2B5EF4-FFF2-40B4-BE49-F238E27FC236}">
                <a16:creationId xmlns:a16="http://schemas.microsoft.com/office/drawing/2014/main" id="{889BBD29-1104-437F-9B37-50884F9A3651}"/>
              </a:ext>
            </a:extLst>
          </p:cNvPr>
          <p:cNvGrpSpPr/>
          <p:nvPr userDrawn="1"/>
        </p:nvGrpSpPr>
        <p:grpSpPr>
          <a:xfrm>
            <a:off x="0" y="6309360"/>
            <a:ext cx="12192000" cy="0"/>
            <a:chOff x="0" y="6309360"/>
            <a:chExt cx="12192000" cy="0"/>
          </a:xfrm>
        </p:grpSpPr>
        <p:cxnSp>
          <p:nvCxnSpPr>
            <p:cNvPr id="10" name="直接连接符 9">
              <a:extLst>
                <a:ext uri="{FF2B5EF4-FFF2-40B4-BE49-F238E27FC236}">
                  <a16:creationId xmlns:a16="http://schemas.microsoft.com/office/drawing/2014/main" id="{34F8021E-CA12-4895-8645-F53C9D0F0CD0}"/>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58BD4554-96C0-4943-B544-39184D2A5CAB}"/>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2" name="矩形 11">
            <a:extLst>
              <a:ext uri="{FF2B5EF4-FFF2-40B4-BE49-F238E27FC236}">
                <a16:creationId xmlns:a16="http://schemas.microsoft.com/office/drawing/2014/main" id="{8E327589-A2E6-46EA-A527-CF5D887931C0}"/>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
        <p:nvSpPr>
          <p:cNvPr id="20" name="图片占位符 19">
            <a:extLst>
              <a:ext uri="{FF2B5EF4-FFF2-40B4-BE49-F238E27FC236}">
                <a16:creationId xmlns:a16="http://schemas.microsoft.com/office/drawing/2014/main" id="{6FD9CFFD-469F-4AB8-A864-CEB250E3476E}"/>
              </a:ext>
            </a:extLst>
          </p:cNvPr>
          <p:cNvSpPr>
            <a:spLocks noGrp="1"/>
          </p:cNvSpPr>
          <p:nvPr>
            <p:ph type="pic" sz="quarter" idx="10" hasCustomPrompt="1"/>
          </p:nvPr>
        </p:nvSpPr>
        <p:spPr>
          <a:xfrm>
            <a:off x="0" y="0"/>
            <a:ext cx="12192000" cy="4005263"/>
          </a:xfrm>
          <a:custGeom>
            <a:avLst/>
            <a:gdLst>
              <a:gd name="connsiteX0" fmla="*/ 0 w 12192000"/>
              <a:gd name="connsiteY0" fmla="*/ 0 h 4005263"/>
              <a:gd name="connsiteX1" fmla="*/ 12192000 w 12192000"/>
              <a:gd name="connsiteY1" fmla="*/ 0 h 4005263"/>
              <a:gd name="connsiteX2" fmla="*/ 12192000 w 12192000"/>
              <a:gd name="connsiteY2" fmla="*/ 3397320 h 4005263"/>
              <a:gd name="connsiteX3" fmla="*/ 12192000 w 12192000"/>
              <a:gd name="connsiteY3" fmla="*/ 3474976 h 4005263"/>
              <a:gd name="connsiteX4" fmla="*/ 12184172 w 12192000"/>
              <a:gd name="connsiteY4" fmla="*/ 3474976 h 4005263"/>
              <a:gd name="connsiteX5" fmla="*/ 12179645 w 12192000"/>
              <a:gd name="connsiteY5" fmla="*/ 3519882 h 4005263"/>
              <a:gd name="connsiteX6" fmla="*/ 11691508 w 12192000"/>
              <a:gd name="connsiteY6" fmla="*/ 3995966 h 4005263"/>
              <a:gd name="connsiteX7" fmla="*/ 11586134 w 12192000"/>
              <a:gd name="connsiteY7" fmla="*/ 4005263 h 4005263"/>
              <a:gd name="connsiteX8" fmla="*/ 605866 w 12192000"/>
              <a:gd name="connsiteY8" fmla="*/ 4005263 h 4005263"/>
              <a:gd name="connsiteX9" fmla="*/ 500493 w 12192000"/>
              <a:gd name="connsiteY9" fmla="*/ 3995966 h 4005263"/>
              <a:gd name="connsiteX10" fmla="*/ 12356 w 12192000"/>
              <a:gd name="connsiteY10" fmla="*/ 3519882 h 4005263"/>
              <a:gd name="connsiteX11" fmla="*/ 7829 w 12192000"/>
              <a:gd name="connsiteY11" fmla="*/ 3474976 h 4005263"/>
              <a:gd name="connsiteX12" fmla="*/ 0 w 12192000"/>
              <a:gd name="connsiteY12" fmla="*/ 3474976 h 4005263"/>
              <a:gd name="connsiteX13" fmla="*/ 0 w 12192000"/>
              <a:gd name="connsiteY13" fmla="*/ 3397320 h 400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2000" h="4005263">
                <a:moveTo>
                  <a:pt x="0" y="0"/>
                </a:moveTo>
                <a:lnTo>
                  <a:pt x="12192000" y="0"/>
                </a:lnTo>
                <a:lnTo>
                  <a:pt x="12192000" y="3397320"/>
                </a:lnTo>
                <a:lnTo>
                  <a:pt x="12192000" y="3474976"/>
                </a:lnTo>
                <a:lnTo>
                  <a:pt x="12184172" y="3474976"/>
                </a:lnTo>
                <a:lnTo>
                  <a:pt x="12179645" y="3519882"/>
                </a:lnTo>
                <a:cubicBezTo>
                  <a:pt x="12130026" y="3762364"/>
                  <a:pt x="11936095" y="3952276"/>
                  <a:pt x="11691508" y="3995966"/>
                </a:cubicBezTo>
                <a:lnTo>
                  <a:pt x="11586134" y="4005263"/>
                </a:lnTo>
                <a:lnTo>
                  <a:pt x="605866" y="4005263"/>
                </a:lnTo>
                <a:lnTo>
                  <a:pt x="500493" y="3995966"/>
                </a:lnTo>
                <a:cubicBezTo>
                  <a:pt x="255905" y="3952276"/>
                  <a:pt x="61975" y="3762364"/>
                  <a:pt x="12356" y="3519882"/>
                </a:cubicBezTo>
                <a:lnTo>
                  <a:pt x="7829" y="3474976"/>
                </a:lnTo>
                <a:lnTo>
                  <a:pt x="0" y="3474976"/>
                </a:lnTo>
                <a:lnTo>
                  <a:pt x="0" y="3397320"/>
                </a:lnTo>
                <a:close/>
              </a:path>
            </a:pathLst>
          </a:custGeom>
        </p:spPr>
        <p:txBody>
          <a:bodyPr wrap="square">
            <a:noAutofit/>
          </a:bodyPr>
          <a:lstStyle>
            <a:lvl1pPr>
              <a:defRPr sz="2000">
                <a:solidFill>
                  <a:schemeClr val="bg1"/>
                </a:solidFill>
              </a:defRPr>
            </a:lvl1pPr>
          </a:lstStyle>
          <a:p>
            <a:r>
              <a:rPr lang="zh-CN" altLang="en-US" dirty="0"/>
              <a:t>单击中间图标添加图片</a:t>
            </a:r>
          </a:p>
        </p:txBody>
      </p:sp>
    </p:spTree>
    <p:extLst>
      <p:ext uri="{BB962C8B-B14F-4D97-AF65-F5344CB8AC3E}">
        <p14:creationId xmlns:p14="http://schemas.microsoft.com/office/powerpoint/2010/main" val="207455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内容页（含标题）">
    <p:spTree>
      <p:nvGrpSpPr>
        <p:cNvPr id="1" name=""/>
        <p:cNvGrpSpPr/>
        <p:nvPr/>
      </p:nvGrpSpPr>
      <p:grpSpPr>
        <a:xfrm>
          <a:off x="0" y="0"/>
          <a:ext cx="0" cy="0"/>
          <a:chOff x="0" y="0"/>
          <a:chExt cx="0" cy="0"/>
        </a:xfrm>
      </p:grpSpPr>
      <p:pic>
        <p:nvPicPr>
          <p:cNvPr id="66" name="图片 65" descr="图片包含 树, 天空, 户外, 道路&#10;&#10;自动生成的说明">
            <a:extLst>
              <a:ext uri="{FF2B5EF4-FFF2-40B4-BE49-F238E27FC236}">
                <a16:creationId xmlns:a16="http://schemas.microsoft.com/office/drawing/2014/main" id="{F5BB69C6-1BBA-407D-A6CC-3F28BBD7EE15}"/>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57" t="140" r="-57" b="8480"/>
          <a:stretch/>
        </p:blipFill>
        <p:spPr>
          <a:xfrm>
            <a:off x="0" y="0"/>
            <a:ext cx="12192000" cy="6858000"/>
          </a:xfrm>
          <a:prstGeom prst="rect">
            <a:avLst/>
          </a:prstGeom>
        </p:spPr>
      </p:pic>
      <p:sp>
        <p:nvSpPr>
          <p:cNvPr id="50" name="矩形 49">
            <a:extLst>
              <a:ext uri="{FF2B5EF4-FFF2-40B4-BE49-F238E27FC236}">
                <a16:creationId xmlns:a16="http://schemas.microsoft.com/office/drawing/2014/main" id="{87381363-2790-4115-A6D6-92EBEC0FE99D}"/>
              </a:ext>
            </a:extLst>
          </p:cNvPr>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D78E2322-DC92-4FB4-A25F-A37CA9FB9EDE}"/>
              </a:ext>
            </a:extLst>
          </p:cNvPr>
          <p:cNvSpPr/>
          <p:nvPr/>
        </p:nvSpPr>
        <p:spPr>
          <a:xfrm>
            <a:off x="9230724" y="6387400"/>
            <a:ext cx="2288176"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http://www.hzic.edu.cn/</a:t>
            </a:r>
          </a:p>
        </p:txBody>
      </p:sp>
      <p:grpSp>
        <p:nvGrpSpPr>
          <p:cNvPr id="64" name="组合 63">
            <a:extLst>
              <a:ext uri="{FF2B5EF4-FFF2-40B4-BE49-F238E27FC236}">
                <a16:creationId xmlns:a16="http://schemas.microsoft.com/office/drawing/2014/main" id="{A91FCCAB-D56B-4AD2-8DF0-03D355CEAB65}"/>
              </a:ext>
            </a:extLst>
          </p:cNvPr>
          <p:cNvGrpSpPr/>
          <p:nvPr userDrawn="1"/>
        </p:nvGrpSpPr>
        <p:grpSpPr>
          <a:xfrm>
            <a:off x="0" y="6309360"/>
            <a:ext cx="12192000" cy="0"/>
            <a:chOff x="0" y="6309360"/>
            <a:chExt cx="12192000" cy="0"/>
          </a:xfrm>
        </p:grpSpPr>
        <p:cxnSp>
          <p:nvCxnSpPr>
            <p:cNvPr id="26" name="直接连接符 25">
              <a:extLst>
                <a:ext uri="{FF2B5EF4-FFF2-40B4-BE49-F238E27FC236}">
                  <a16:creationId xmlns:a16="http://schemas.microsoft.com/office/drawing/2014/main" id="{901729CD-C2C2-4DE9-BFE3-EA8ABDD92539}"/>
                </a:ext>
              </a:extLst>
            </p:cNvPr>
            <p:cNvCxnSpPr>
              <a:cxnSpLocks/>
            </p:cNvCxnSpPr>
            <p:nvPr/>
          </p:nvCxnSpPr>
          <p:spPr>
            <a:xfrm>
              <a:off x="0" y="6309360"/>
              <a:ext cx="12192000" cy="0"/>
            </a:xfrm>
            <a:prstGeom prst="line">
              <a:avLst/>
            </a:prstGeom>
            <a:ln w="127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A7E506DB-9038-401E-907E-877C086670D3}"/>
                </a:ext>
              </a:extLst>
            </p:cNvPr>
            <p:cNvCxnSpPr>
              <a:cxnSpLocks/>
            </p:cNvCxnSpPr>
            <p:nvPr/>
          </p:nvCxnSpPr>
          <p:spPr>
            <a:xfrm>
              <a:off x="660400" y="6309360"/>
              <a:ext cx="108585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 name="组合 1">
            <a:extLst>
              <a:ext uri="{FF2B5EF4-FFF2-40B4-BE49-F238E27FC236}">
                <a16:creationId xmlns:a16="http://schemas.microsoft.com/office/drawing/2014/main" id="{2F6A9BF0-1A5F-468D-90B4-36498654055C}"/>
              </a:ext>
            </a:extLst>
          </p:cNvPr>
          <p:cNvGrpSpPr/>
          <p:nvPr userDrawn="1"/>
        </p:nvGrpSpPr>
        <p:grpSpPr>
          <a:xfrm>
            <a:off x="9508697" y="375786"/>
            <a:ext cx="2020832" cy="486562"/>
            <a:chOff x="9508697" y="375786"/>
            <a:chExt cx="2020832" cy="486562"/>
          </a:xfrm>
        </p:grpSpPr>
        <p:grpSp>
          <p:nvGrpSpPr>
            <p:cNvPr id="37" name="i$ḻiḋê">
              <a:extLst>
                <a:ext uri="{FF2B5EF4-FFF2-40B4-BE49-F238E27FC236}">
                  <a16:creationId xmlns:a16="http://schemas.microsoft.com/office/drawing/2014/main" id="{D7E2E92F-28BC-4360-937D-0C1F41F45444}"/>
                </a:ext>
              </a:extLst>
            </p:cNvPr>
            <p:cNvGrpSpPr/>
            <p:nvPr/>
          </p:nvGrpSpPr>
          <p:grpSpPr>
            <a:xfrm>
              <a:off x="9508697" y="380251"/>
              <a:ext cx="481815" cy="482097"/>
              <a:chOff x="2375838" y="2516748"/>
              <a:chExt cx="1809384" cy="1810444"/>
            </a:xfrm>
          </p:grpSpPr>
          <p:sp>
            <p:nvSpPr>
              <p:cNvPr id="39" name="ïšlîḑe">
                <a:extLst>
                  <a:ext uri="{FF2B5EF4-FFF2-40B4-BE49-F238E27FC236}">
                    <a16:creationId xmlns:a16="http://schemas.microsoft.com/office/drawing/2014/main" id="{888314CE-33C9-471B-8D55-6479EA63A7E8}"/>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ṧḷîďe">
                <a:extLst>
                  <a:ext uri="{FF2B5EF4-FFF2-40B4-BE49-F238E27FC236}">
                    <a16:creationId xmlns:a16="http://schemas.microsoft.com/office/drawing/2014/main" id="{EFF9C1C9-796B-433F-A5AF-682ACAB66AB7}"/>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ïŝļidè">
                <a:extLst>
                  <a:ext uri="{FF2B5EF4-FFF2-40B4-BE49-F238E27FC236}">
                    <a16:creationId xmlns:a16="http://schemas.microsoft.com/office/drawing/2014/main" id="{C5F009F5-CEAA-4753-B925-A06FC9B65831}"/>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işḷiḓé">
                <a:extLst>
                  <a:ext uri="{FF2B5EF4-FFF2-40B4-BE49-F238E27FC236}">
                    <a16:creationId xmlns:a16="http://schemas.microsoft.com/office/drawing/2014/main" id="{2FD9E175-19BE-4682-B72E-E2FFEEAD9EEC}"/>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38" name="图形 37">
              <a:extLst>
                <a:ext uri="{FF2B5EF4-FFF2-40B4-BE49-F238E27FC236}">
                  <a16:creationId xmlns:a16="http://schemas.microsoft.com/office/drawing/2014/main" id="{3C0EEA77-5BE9-47F5-9351-EEDF9D4B95B4}"/>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l="26951"/>
            <a:stretch/>
          </p:blipFill>
          <p:spPr>
            <a:xfrm>
              <a:off x="10049444" y="375786"/>
              <a:ext cx="1480085" cy="485990"/>
            </a:xfrm>
            <a:prstGeom prst="rect">
              <a:avLst/>
            </a:prstGeom>
          </p:spPr>
        </p:pic>
      </p:grpSp>
      <p:sp>
        <p:nvSpPr>
          <p:cNvPr id="48" name="标题 47">
            <a:extLst>
              <a:ext uri="{FF2B5EF4-FFF2-40B4-BE49-F238E27FC236}">
                <a16:creationId xmlns:a16="http://schemas.microsoft.com/office/drawing/2014/main" id="{28BC4F73-C52E-46FF-8188-B744937AE46F}"/>
              </a:ext>
            </a:extLst>
          </p:cNvPr>
          <p:cNvSpPr>
            <a:spLocks noGrp="1"/>
          </p:cNvSpPr>
          <p:nvPr userDrawn="1">
            <p:ph type="title"/>
          </p:nvPr>
        </p:nvSpPr>
        <p:spPr>
          <a:xfrm>
            <a:off x="663866" y="362664"/>
            <a:ext cx="7855294" cy="576416"/>
          </a:xfrm>
        </p:spPr>
        <p:txBody>
          <a:bodyPr lIns="0" tIns="0" rIns="0" bIns="0">
            <a:normAutofit/>
          </a:bodyPr>
          <a:lstStyle>
            <a:lvl1pPr marL="0" algn="l" defTabSz="914400" rtl="0" eaLnBrk="1" latinLnBrk="0" hangingPunct="1">
              <a:defRPr lang="zh-CN" altLang="en-US" sz="2800" b="1" kern="1200" dirty="0">
                <a:solidFill>
                  <a:schemeClr val="accent1"/>
                </a:solidFill>
                <a:latin typeface="+mn-lt"/>
                <a:ea typeface="+mn-ea"/>
                <a:cs typeface="+mn-cs"/>
              </a:defRPr>
            </a:lvl1pPr>
          </a:lstStyle>
          <a:p>
            <a:r>
              <a:rPr lang="zh-CN" altLang="en-US" dirty="0"/>
              <a:t>单击此处编辑母版标题样式</a:t>
            </a:r>
          </a:p>
        </p:txBody>
      </p:sp>
      <p:sp>
        <p:nvSpPr>
          <p:cNvPr id="54" name="任意多边形: 形状 53">
            <a:extLst>
              <a:ext uri="{FF2B5EF4-FFF2-40B4-BE49-F238E27FC236}">
                <a16:creationId xmlns:a16="http://schemas.microsoft.com/office/drawing/2014/main" id="{2FD18197-095D-4F3B-A062-1920D12CB323}"/>
              </a:ext>
            </a:extLst>
          </p:cNvPr>
          <p:cNvSpPr/>
          <p:nvPr userDrawn="1"/>
        </p:nvSpPr>
        <p:spPr>
          <a:xfrm>
            <a:off x="0" y="394332"/>
            <a:ext cx="292169" cy="513080"/>
          </a:xfrm>
          <a:custGeom>
            <a:avLst/>
            <a:gdLst>
              <a:gd name="connsiteX0" fmla="*/ 0 w 325122"/>
              <a:gd name="connsiteY0" fmla="*/ 0 h 652776"/>
              <a:gd name="connsiteX1" fmla="*/ 31703 w 325122"/>
              <a:gd name="connsiteY1" fmla="*/ 6287 h 652776"/>
              <a:gd name="connsiteX2" fmla="*/ 59865 w 325122"/>
              <a:gd name="connsiteY2" fmla="*/ 25135 h 652776"/>
              <a:gd name="connsiteX3" fmla="*/ 300347 w 325122"/>
              <a:gd name="connsiteY3" fmla="*/ 267362 h 652776"/>
              <a:gd name="connsiteX4" fmla="*/ 299910 w 325122"/>
              <a:gd name="connsiteY4" fmla="*/ 388043 h 652776"/>
              <a:gd name="connsiteX5" fmla="*/ 57683 w 325122"/>
              <a:gd name="connsiteY5" fmla="*/ 628525 h 652776"/>
              <a:gd name="connsiteX6" fmla="*/ 29386 w 325122"/>
              <a:gd name="connsiteY6" fmla="*/ 647168 h 652776"/>
              <a:gd name="connsiteX7" fmla="*/ 0 w 325122"/>
              <a:gd name="connsiteY7" fmla="*/ 652776 h 652776"/>
              <a:gd name="connsiteX8" fmla="*/ 0 w 325122"/>
              <a:gd name="connsiteY8" fmla="*/ 0 h 65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22" h="652776">
                <a:moveTo>
                  <a:pt x="0" y="0"/>
                </a:moveTo>
                <a:lnTo>
                  <a:pt x="31703" y="6287"/>
                </a:lnTo>
                <a:cubicBezTo>
                  <a:pt x="41961" y="10490"/>
                  <a:pt x="51564" y="16774"/>
                  <a:pt x="59865" y="25135"/>
                </a:cubicBezTo>
                <a:lnTo>
                  <a:pt x="300347" y="267362"/>
                </a:lnTo>
                <a:cubicBezTo>
                  <a:pt x="333551" y="300807"/>
                  <a:pt x="333356" y="354838"/>
                  <a:pt x="299910" y="388043"/>
                </a:cubicBezTo>
                <a:lnTo>
                  <a:pt x="57683" y="628525"/>
                </a:lnTo>
                <a:cubicBezTo>
                  <a:pt x="49322" y="636826"/>
                  <a:pt x="39674" y="643040"/>
                  <a:pt x="29386" y="647168"/>
                </a:cubicBezTo>
                <a:lnTo>
                  <a:pt x="0" y="652776"/>
                </a:lnTo>
                <a:lnTo>
                  <a:pt x="0" y="0"/>
                </a:lnTo>
                <a:close/>
              </a:path>
            </a:pathLst>
          </a:custGeom>
          <a:gradFill>
            <a:gsLst>
              <a:gs pos="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矩形 17">
            <a:extLst>
              <a:ext uri="{FF2B5EF4-FFF2-40B4-BE49-F238E27FC236}">
                <a16:creationId xmlns:a16="http://schemas.microsoft.com/office/drawing/2014/main" id="{F5DC827B-86BE-4931-B542-F56EAE4CA7E6}"/>
              </a:ext>
            </a:extLst>
          </p:cNvPr>
          <p:cNvSpPr/>
          <p:nvPr userDrawn="1"/>
        </p:nvSpPr>
        <p:spPr>
          <a:xfrm>
            <a:off x="670911" y="6387400"/>
            <a:ext cx="1206149" cy="184666"/>
          </a:xfrm>
          <a:prstGeom prst="rect">
            <a:avLst/>
          </a:prstGeom>
        </p:spPr>
        <p:txBody>
          <a:bodyPr wrap="square" lIns="0" tIns="0" rIns="0" bIns="0">
            <a:spAutoFit/>
          </a:bodyPr>
          <a:lstStyle/>
          <a:p>
            <a:pPr algn="dist"/>
            <a:r>
              <a:rPr lang="zh-CN" altLang="en-US" sz="1200" dirty="0">
                <a:solidFill>
                  <a:schemeClr val="tx1">
                    <a:lumMod val="65000"/>
                    <a:lumOff val="35000"/>
                  </a:schemeClr>
                </a:solidFill>
                <a:latin typeface="Arial" panose="020B0604020202020204" pitchFamily="34" charset="0"/>
                <a:cs typeface="Arial" panose="020B0604020202020204" pitchFamily="34" charset="0"/>
              </a:rPr>
              <a:t>诚毅勤朴</a:t>
            </a:r>
          </a:p>
        </p:txBody>
      </p:sp>
    </p:spTree>
    <p:extLst>
      <p:ext uri="{BB962C8B-B14F-4D97-AF65-F5344CB8AC3E}">
        <p14:creationId xmlns:p14="http://schemas.microsoft.com/office/powerpoint/2010/main" val="30811080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引言">
    <p:spTree>
      <p:nvGrpSpPr>
        <p:cNvPr id="1" name=""/>
        <p:cNvGrpSpPr/>
        <p:nvPr/>
      </p:nvGrpSpPr>
      <p:grpSpPr>
        <a:xfrm>
          <a:off x="0" y="0"/>
          <a:ext cx="0" cy="0"/>
          <a:chOff x="0" y="0"/>
          <a:chExt cx="0" cy="0"/>
        </a:xfrm>
      </p:grpSpPr>
      <p:pic>
        <p:nvPicPr>
          <p:cNvPr id="6" name="图片 5" descr="图片包含 天空, 户外, 建筑物, 城市&#10;&#10;自动生成的说明">
            <a:extLst>
              <a:ext uri="{FF2B5EF4-FFF2-40B4-BE49-F238E27FC236}">
                <a16:creationId xmlns:a16="http://schemas.microsoft.com/office/drawing/2014/main" id="{74805216-077E-4A76-8446-E585F2134C3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2500" b="12500"/>
          <a:stretch/>
        </p:blipFill>
        <p:spPr>
          <a:xfrm>
            <a:off x="0" y="0"/>
            <a:ext cx="12192000" cy="6858000"/>
          </a:xfrm>
          <a:prstGeom prst="rect">
            <a:avLst/>
          </a:prstGeom>
        </p:spPr>
      </p:pic>
      <p:grpSp>
        <p:nvGrpSpPr>
          <p:cNvPr id="7" name="组合 6">
            <a:extLst>
              <a:ext uri="{FF2B5EF4-FFF2-40B4-BE49-F238E27FC236}">
                <a16:creationId xmlns:a16="http://schemas.microsoft.com/office/drawing/2014/main" id="{2CF7D285-94AB-4E37-ADA0-D0FFCBEB191B}"/>
              </a:ext>
            </a:extLst>
          </p:cNvPr>
          <p:cNvGrpSpPr/>
          <p:nvPr userDrawn="1"/>
        </p:nvGrpSpPr>
        <p:grpSpPr>
          <a:xfrm>
            <a:off x="0" y="0"/>
            <a:ext cx="12191999" cy="6858000"/>
            <a:chOff x="0" y="0"/>
            <a:chExt cx="12191999" cy="6858000"/>
          </a:xfrm>
        </p:grpSpPr>
        <p:sp>
          <p:nvSpPr>
            <p:cNvPr id="8" name="矩形 7">
              <a:extLst>
                <a:ext uri="{FF2B5EF4-FFF2-40B4-BE49-F238E27FC236}">
                  <a16:creationId xmlns:a16="http://schemas.microsoft.com/office/drawing/2014/main" id="{079FA343-DA11-4031-9B88-620A229C7199}"/>
                </a:ext>
              </a:extLst>
            </p:cNvPr>
            <p:cNvSpPr/>
            <p:nvPr/>
          </p:nvSpPr>
          <p:spPr>
            <a:xfrm>
              <a:off x="0" y="6479382"/>
              <a:ext cx="12191999" cy="378618"/>
            </a:xfrm>
            <a:prstGeom prst="rect">
              <a:avLst/>
            </a:prstGeom>
            <a:solidFill>
              <a:schemeClr val="accent6">
                <a:lumMod val="60000"/>
                <a:lumOff val="40000"/>
              </a:schemeClr>
            </a:soli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sp>
          <p:nvSpPr>
            <p:cNvPr id="9" name="矩形 8">
              <a:extLst>
                <a:ext uri="{FF2B5EF4-FFF2-40B4-BE49-F238E27FC236}">
                  <a16:creationId xmlns:a16="http://schemas.microsoft.com/office/drawing/2014/main" id="{356E45B8-C550-43AC-8483-C05343C51CDB}"/>
                </a:ext>
              </a:extLst>
            </p:cNvPr>
            <p:cNvSpPr/>
            <p:nvPr/>
          </p:nvSpPr>
          <p:spPr>
            <a:xfrm>
              <a:off x="0" y="0"/>
              <a:ext cx="12191999" cy="378618"/>
            </a:xfrm>
            <a:prstGeom prst="rect">
              <a:avLst/>
            </a:prstGeom>
            <a:solidFill>
              <a:schemeClr val="accent6">
                <a:lumMod val="60000"/>
                <a:lumOff val="40000"/>
              </a:schemeClr>
            </a:soli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sp>
          <p:nvSpPr>
            <p:cNvPr id="10" name="矩形 9">
              <a:extLst>
                <a:ext uri="{FF2B5EF4-FFF2-40B4-BE49-F238E27FC236}">
                  <a16:creationId xmlns:a16="http://schemas.microsoft.com/office/drawing/2014/main" id="{A3FEBF35-7EB0-4038-96DC-0AC819D276C0}"/>
                </a:ext>
              </a:extLst>
            </p:cNvPr>
            <p:cNvSpPr/>
            <p:nvPr/>
          </p:nvSpPr>
          <p:spPr>
            <a:xfrm>
              <a:off x="0" y="6467805"/>
              <a:ext cx="12191999" cy="212461"/>
            </a:xfrm>
            <a:prstGeom prst="rect">
              <a:avLst/>
            </a:prstGeom>
            <a:solidFill>
              <a:schemeClr val="bg1"/>
            </a:soli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sp>
          <p:nvSpPr>
            <p:cNvPr id="11" name="矩形 10">
              <a:extLst>
                <a:ext uri="{FF2B5EF4-FFF2-40B4-BE49-F238E27FC236}">
                  <a16:creationId xmlns:a16="http://schemas.microsoft.com/office/drawing/2014/main" id="{120ED417-8203-46CD-AACF-2A724475A4E0}"/>
                </a:ext>
              </a:extLst>
            </p:cNvPr>
            <p:cNvSpPr/>
            <p:nvPr/>
          </p:nvSpPr>
          <p:spPr>
            <a:xfrm>
              <a:off x="0" y="181847"/>
              <a:ext cx="12191999" cy="196771"/>
            </a:xfrm>
            <a:prstGeom prst="rect">
              <a:avLst/>
            </a:prstGeom>
            <a:solidFill>
              <a:schemeClr val="bg1"/>
            </a:soli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grpSp>
      <p:sp>
        <p:nvSpPr>
          <p:cNvPr id="12" name="矩形: 圆角 11">
            <a:extLst>
              <a:ext uri="{FF2B5EF4-FFF2-40B4-BE49-F238E27FC236}">
                <a16:creationId xmlns:a16="http://schemas.microsoft.com/office/drawing/2014/main" id="{6F5AC4FA-A129-4E33-8883-1A259CE4C10F}"/>
              </a:ext>
            </a:extLst>
          </p:cNvPr>
          <p:cNvSpPr/>
          <p:nvPr userDrawn="1"/>
        </p:nvSpPr>
        <p:spPr>
          <a:xfrm>
            <a:off x="0" y="378618"/>
            <a:ext cx="12192000" cy="6100764"/>
          </a:xfrm>
          <a:prstGeom prst="roundRect">
            <a:avLst>
              <a:gd name="adj" fmla="val 0"/>
            </a:avLst>
          </a:prstGeom>
          <a:gradFill flip="none" rotWithShape="0">
            <a:gsLst>
              <a:gs pos="82000">
                <a:schemeClr val="accent1">
                  <a:alpha val="92000"/>
                </a:schemeClr>
              </a:gs>
              <a:gs pos="0">
                <a:schemeClr val="accent3">
                  <a:alpha val="90000"/>
                </a:schemeClr>
              </a:gs>
            </a:gsLst>
            <a:lin ang="5400000" scaled="0"/>
            <a:tileRect/>
          </a:gradFill>
          <a:ln w="12700" cap="flat" cmpd="sng" algn="ctr">
            <a:noFill/>
            <a:prstDash val="solid"/>
            <a:miter lim="800000"/>
          </a:ln>
          <a:effectLst>
            <a:outerShdw blurRad="63500" sx="101000" sy="101000" algn="ctr" rotWithShape="0">
              <a:schemeClr val="tx1">
                <a:lumMod val="85000"/>
                <a:lumOff val="15000"/>
                <a:alpha val="4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sp>
        <p:nvSpPr>
          <p:cNvPr id="13" name="任意多边形: 形状 12">
            <a:extLst>
              <a:ext uri="{FF2B5EF4-FFF2-40B4-BE49-F238E27FC236}">
                <a16:creationId xmlns:a16="http://schemas.microsoft.com/office/drawing/2014/main" id="{4BB99F74-C565-423E-9E54-FE1D5904282C}"/>
              </a:ext>
            </a:extLst>
          </p:cNvPr>
          <p:cNvSpPr/>
          <p:nvPr userDrawn="1"/>
        </p:nvSpPr>
        <p:spPr>
          <a:xfrm>
            <a:off x="10658475" y="182880"/>
            <a:ext cx="975525" cy="735253"/>
          </a:xfrm>
          <a:custGeom>
            <a:avLst/>
            <a:gdLst>
              <a:gd name="connsiteX0" fmla="*/ 0 w 675861"/>
              <a:gd name="connsiteY0" fmla="*/ 0 h 562373"/>
              <a:gd name="connsiteX1" fmla="*/ 675861 w 675861"/>
              <a:gd name="connsiteY1" fmla="*/ 0 h 562373"/>
              <a:gd name="connsiteX2" fmla="*/ 675861 w 675861"/>
              <a:gd name="connsiteY2" fmla="*/ 508784 h 562373"/>
              <a:gd name="connsiteX3" fmla="*/ 622272 w 675861"/>
              <a:gd name="connsiteY3" fmla="*/ 562373 h 562373"/>
              <a:gd name="connsiteX4" fmla="*/ 53589 w 675861"/>
              <a:gd name="connsiteY4" fmla="*/ 562373 h 562373"/>
              <a:gd name="connsiteX5" fmla="*/ 0 w 675861"/>
              <a:gd name="connsiteY5" fmla="*/ 508784 h 56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861" h="562373">
                <a:moveTo>
                  <a:pt x="0" y="0"/>
                </a:moveTo>
                <a:lnTo>
                  <a:pt x="675861" y="0"/>
                </a:lnTo>
                <a:lnTo>
                  <a:pt x="675861" y="508784"/>
                </a:lnTo>
                <a:cubicBezTo>
                  <a:pt x="675861" y="538380"/>
                  <a:pt x="651868" y="562373"/>
                  <a:pt x="622272" y="562373"/>
                </a:cubicBezTo>
                <a:lnTo>
                  <a:pt x="53589" y="562373"/>
                </a:lnTo>
                <a:cubicBezTo>
                  <a:pt x="23993" y="562373"/>
                  <a:pt x="0" y="538380"/>
                  <a:pt x="0" y="508784"/>
                </a:cubicBezTo>
                <a:close/>
              </a:path>
            </a:pathLst>
          </a:custGeom>
          <a:solidFill>
            <a:schemeClr val="bg1"/>
          </a:solidFill>
          <a:ln>
            <a:noFill/>
          </a:ln>
          <a:effectLst>
            <a:outerShdw blurRad="241300" dist="38100" dir="2700000" algn="tl" rotWithShape="0">
              <a:prstClr val="black">
                <a:alpha val="20000"/>
              </a:prst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grpSp>
        <p:nvGrpSpPr>
          <p:cNvPr id="14" name="组合 13">
            <a:extLst>
              <a:ext uri="{FF2B5EF4-FFF2-40B4-BE49-F238E27FC236}">
                <a16:creationId xmlns:a16="http://schemas.microsoft.com/office/drawing/2014/main" id="{F98349AE-1A8C-434A-B11C-6AB89FF115E6}"/>
              </a:ext>
            </a:extLst>
          </p:cNvPr>
          <p:cNvGrpSpPr/>
          <p:nvPr userDrawn="1"/>
        </p:nvGrpSpPr>
        <p:grpSpPr>
          <a:xfrm>
            <a:off x="10737296" y="297600"/>
            <a:ext cx="817882" cy="553511"/>
            <a:chOff x="3604427" y="4686869"/>
            <a:chExt cx="2142357" cy="1449863"/>
          </a:xfrm>
        </p:grpSpPr>
        <p:grpSp>
          <p:nvGrpSpPr>
            <p:cNvPr id="15" name="i$ḻiḋê">
              <a:extLst>
                <a:ext uri="{FF2B5EF4-FFF2-40B4-BE49-F238E27FC236}">
                  <a16:creationId xmlns:a16="http://schemas.microsoft.com/office/drawing/2014/main" id="{8A9275DE-2B60-46A5-A918-050E344368DE}"/>
                </a:ext>
              </a:extLst>
            </p:cNvPr>
            <p:cNvGrpSpPr/>
            <p:nvPr/>
          </p:nvGrpSpPr>
          <p:grpSpPr>
            <a:xfrm>
              <a:off x="4326902" y="4686869"/>
              <a:ext cx="697406" cy="697813"/>
              <a:chOff x="2375835" y="2516754"/>
              <a:chExt cx="1809384" cy="1810444"/>
            </a:xfrm>
          </p:grpSpPr>
          <p:sp>
            <p:nvSpPr>
              <p:cNvPr id="17" name="ïšlîḑe">
                <a:extLst>
                  <a:ext uri="{FF2B5EF4-FFF2-40B4-BE49-F238E27FC236}">
                    <a16:creationId xmlns:a16="http://schemas.microsoft.com/office/drawing/2014/main" id="{D98099B1-4D4E-44B5-BB99-F444000788FA}"/>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ṧḷîďe">
                <a:extLst>
                  <a:ext uri="{FF2B5EF4-FFF2-40B4-BE49-F238E27FC236}">
                    <a16:creationId xmlns:a16="http://schemas.microsoft.com/office/drawing/2014/main" id="{C9C9E69E-F2DA-419B-ABCD-5A5B4F0ADC10}"/>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ïŝļidè">
                <a:extLst>
                  <a:ext uri="{FF2B5EF4-FFF2-40B4-BE49-F238E27FC236}">
                    <a16:creationId xmlns:a16="http://schemas.microsoft.com/office/drawing/2014/main" id="{0194C905-7749-4625-A1C4-170C267FD7DC}"/>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şḷiḓé">
                <a:extLst>
                  <a:ext uri="{FF2B5EF4-FFF2-40B4-BE49-F238E27FC236}">
                    <a16:creationId xmlns:a16="http://schemas.microsoft.com/office/drawing/2014/main" id="{94ED283A-834C-4B27-8166-39FD1F347D40}"/>
                  </a:ext>
                </a:extLst>
              </p:cNvPr>
              <p:cNvSpPr/>
              <p:nvPr/>
            </p:nvSpPr>
            <p:spPr bwMode="auto">
              <a:xfrm>
                <a:off x="2375835" y="2516754"/>
                <a:ext cx="1809384" cy="1810444"/>
              </a:xfrm>
              <a:prstGeom prst="ellipse">
                <a:avLst/>
              </a:prstGeom>
              <a:noFill/>
              <a:ln w="3175"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pic>
          <p:nvPicPr>
            <p:cNvPr id="16" name="图形 15">
              <a:extLst>
                <a:ext uri="{FF2B5EF4-FFF2-40B4-BE49-F238E27FC236}">
                  <a16:creationId xmlns:a16="http://schemas.microsoft.com/office/drawing/2014/main" id="{E5D8AA2F-3162-4EF2-BBE5-879466430842}"/>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6951"/>
            <a:stretch/>
          </p:blipFill>
          <p:spPr>
            <a:xfrm>
              <a:off x="3604427" y="5433284"/>
              <a:ext cx="2142357" cy="703448"/>
            </a:xfrm>
            <a:prstGeom prst="rect">
              <a:avLst/>
            </a:prstGeom>
          </p:spPr>
        </p:pic>
      </p:grpSp>
      <p:pic>
        <p:nvPicPr>
          <p:cNvPr id="24" name="图片 23">
            <a:extLst>
              <a:ext uri="{FF2B5EF4-FFF2-40B4-BE49-F238E27FC236}">
                <a16:creationId xmlns:a16="http://schemas.microsoft.com/office/drawing/2014/main" id="{2297AA2E-F737-4E38-93FE-4B44DCF2B374}"/>
              </a:ext>
            </a:extLst>
          </p:cNvPr>
          <p:cNvPicPr>
            <a:picLocks noChangeAspect="1"/>
          </p:cNvPicPr>
          <p:nvPr userDrawn="1"/>
        </p:nvPicPr>
        <p:blipFill rotWithShape="1">
          <a:blip r:embed="rId5"/>
          <a:srcRect l="9448" t="8218" r="8594" b="50000"/>
          <a:stretch/>
        </p:blipFill>
        <p:spPr>
          <a:xfrm>
            <a:off x="-50246" y="5583582"/>
            <a:ext cx="4866640" cy="894080"/>
          </a:xfrm>
          <a:prstGeom prst="rect">
            <a:avLst/>
          </a:prstGeom>
        </p:spPr>
      </p:pic>
    </p:spTree>
    <p:extLst>
      <p:ext uri="{BB962C8B-B14F-4D97-AF65-F5344CB8AC3E}">
        <p14:creationId xmlns:p14="http://schemas.microsoft.com/office/powerpoint/2010/main" val="40234611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空白页（渐变背景）">
    <p:bg>
      <p:bgPr>
        <a:gradFill>
          <a:gsLst>
            <a:gs pos="43000">
              <a:schemeClr val="accent1"/>
            </a:gs>
            <a:gs pos="100000">
              <a:schemeClr val="accent3"/>
            </a:gs>
          </a:gsLst>
          <a:lin ang="5400000" scaled="0"/>
        </a:gradFill>
        <a:effectLst/>
      </p:bgPr>
    </p:bg>
    <p:spTree>
      <p:nvGrpSpPr>
        <p:cNvPr id="1" name=""/>
        <p:cNvGrpSpPr/>
        <p:nvPr/>
      </p:nvGrpSpPr>
      <p:grpSpPr>
        <a:xfrm>
          <a:off x="0" y="0"/>
          <a:ext cx="0" cy="0"/>
          <a:chOff x="0" y="0"/>
          <a:chExt cx="0" cy="0"/>
        </a:xfrm>
      </p:grpSpPr>
      <p:pic>
        <p:nvPicPr>
          <p:cNvPr id="2" name="图片 1" descr="图片包含 树, 天空, 户外, 道路&#10;&#10;自动生成的说明">
            <a:extLst>
              <a:ext uri="{FF2B5EF4-FFF2-40B4-BE49-F238E27FC236}">
                <a16:creationId xmlns:a16="http://schemas.microsoft.com/office/drawing/2014/main" id="{3C062014-A614-4A93-8C09-B7B82E164913}"/>
              </a:ext>
            </a:extLst>
          </p:cNvPr>
          <p:cNvPicPr>
            <a:picLocks noChangeAspect="1"/>
          </p:cNvPicPr>
          <p:nvPr userDrawn="1"/>
        </p:nvPicPr>
        <p:blipFill rotWithShape="1">
          <a:blip r:embed="rId2">
            <a:alphaModFix amt="13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57" t="140" r="-57" b="8480"/>
          <a:stretch/>
        </p:blipFill>
        <p:spPr>
          <a:xfrm>
            <a:off x="0" y="0"/>
            <a:ext cx="12192000" cy="6858000"/>
          </a:xfrm>
          <a:prstGeom prst="rect">
            <a:avLst/>
          </a:prstGeom>
        </p:spPr>
      </p:pic>
    </p:spTree>
    <p:extLst>
      <p:ext uri="{BB962C8B-B14F-4D97-AF65-F5344CB8AC3E}">
        <p14:creationId xmlns:p14="http://schemas.microsoft.com/office/powerpoint/2010/main" val="4507653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空白页（背景）">
    <p:spTree>
      <p:nvGrpSpPr>
        <p:cNvPr id="1" name=""/>
        <p:cNvGrpSpPr/>
        <p:nvPr/>
      </p:nvGrpSpPr>
      <p:grpSpPr>
        <a:xfrm>
          <a:off x="0" y="0"/>
          <a:ext cx="0" cy="0"/>
          <a:chOff x="0" y="0"/>
          <a:chExt cx="0" cy="0"/>
        </a:xfrm>
      </p:grpSpPr>
      <p:pic>
        <p:nvPicPr>
          <p:cNvPr id="66" name="图片 65" descr="图片包含 树, 天空, 户外, 道路&#10;&#10;自动生成的说明">
            <a:extLst>
              <a:ext uri="{FF2B5EF4-FFF2-40B4-BE49-F238E27FC236}">
                <a16:creationId xmlns:a16="http://schemas.microsoft.com/office/drawing/2014/main" id="{F5BB69C6-1BBA-407D-A6CC-3F28BBD7EE15}"/>
              </a:ext>
            </a:extLst>
          </p:cNvPr>
          <p:cNvPicPr>
            <a:picLocks noChangeAspect="1"/>
          </p:cNvPicPr>
          <p:nvPr userDrawn="1"/>
        </p:nvPicPr>
        <p:blipFill rotWithShape="1">
          <a:blip r:embed="rId2">
            <a:alphaModFix amt="5000"/>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57" t="140" r="-57" b="8480"/>
          <a:stretch/>
        </p:blipFill>
        <p:spPr>
          <a:xfrm>
            <a:off x="0" y="0"/>
            <a:ext cx="12192000" cy="6858000"/>
          </a:xfrm>
          <a:prstGeom prst="rect">
            <a:avLst/>
          </a:prstGeom>
        </p:spPr>
      </p:pic>
      <p:sp>
        <p:nvSpPr>
          <p:cNvPr id="50" name="矩形 49">
            <a:extLst>
              <a:ext uri="{FF2B5EF4-FFF2-40B4-BE49-F238E27FC236}">
                <a16:creationId xmlns:a16="http://schemas.microsoft.com/office/drawing/2014/main" id="{87381363-2790-4115-A6D6-92EBEC0FE99D}"/>
              </a:ext>
            </a:extLst>
          </p:cNvPr>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8953055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microsoft.com/office/2007/relationships/hdphoto" Target="../media/hdphoto2.wdp"/><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image" Target="../media/image6.png"/><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theme" Target="../theme/theme2.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B681EE7E-E5F0-40FE-A3BC-408CA076E1BD}"/>
              </a:ext>
            </a:extLst>
          </p:cNvPr>
          <p:cNvSpPr>
            <a:spLocks noGrp="1"/>
          </p:cNvSpPr>
          <p:nvPr>
            <p:ph type="title"/>
          </p:nvPr>
        </p:nvSpPr>
        <p:spPr>
          <a:xfrm>
            <a:off x="660400" y="452285"/>
            <a:ext cx="5170129" cy="576416"/>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D19DFCB8-3320-4534-A45A-99B08997611C}"/>
              </a:ext>
            </a:extLst>
          </p:cNvPr>
          <p:cNvSpPr>
            <a:spLocks noGrp="1"/>
          </p:cNvSpPr>
          <p:nvPr>
            <p:ph type="body" idx="1"/>
          </p:nvPr>
        </p:nvSpPr>
        <p:spPr>
          <a:xfrm>
            <a:off x="660400" y="1130301"/>
            <a:ext cx="10858500" cy="5003800"/>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E1A8EAE8-B917-44A7-BDEC-EB4E7E649657}"/>
              </a:ext>
            </a:extLst>
          </p:cNvPr>
          <p:cNvSpPr>
            <a:spLocks noGrp="1"/>
          </p:cNvSpPr>
          <p:nvPr>
            <p:ph type="dt" sz="half" idx="2"/>
          </p:nvPr>
        </p:nvSpPr>
        <p:spPr>
          <a:xfrm>
            <a:off x="6604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26BFAE-487A-4ED8-AC2A-330D77F7C459}" type="datetimeFigureOut">
              <a:rPr lang="zh-CN" altLang="en-US" smtClean="0"/>
              <a:t>2019/4/12</a:t>
            </a:fld>
            <a:endParaRPr lang="zh-CN" altLang="en-US"/>
          </a:p>
        </p:txBody>
      </p:sp>
      <p:sp>
        <p:nvSpPr>
          <p:cNvPr id="5" name="页脚占位符 4">
            <a:extLst>
              <a:ext uri="{FF2B5EF4-FFF2-40B4-BE49-F238E27FC236}">
                <a16:creationId xmlns:a16="http://schemas.microsoft.com/office/drawing/2014/main" id="{6D287619-9DAE-4204-9F9E-FF65E809239C}"/>
              </a:ext>
            </a:extLst>
          </p:cNvPr>
          <p:cNvSpPr>
            <a:spLocks noGrp="1"/>
          </p:cNvSpPr>
          <p:nvPr>
            <p:ph type="ftr" sz="quarter" idx="3"/>
          </p:nvPr>
        </p:nvSpPr>
        <p:spPr>
          <a:xfrm>
            <a:off x="403225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19DD3C84-408E-4209-9EBD-AC7F4835055D}"/>
              </a:ext>
            </a:extLst>
          </p:cNvPr>
          <p:cNvSpPr>
            <a:spLocks noGrp="1"/>
          </p:cNvSpPr>
          <p:nvPr>
            <p:ph type="sldNum" sz="quarter" idx="4"/>
          </p:nvPr>
        </p:nvSpPr>
        <p:spPr>
          <a:xfrm>
            <a:off x="87757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1052A8A-045D-422F-9A7B-E4FE19C83312}" type="slidenum">
              <a:rPr lang="zh-CN" altLang="en-US" smtClean="0"/>
              <a:t>‹#›</a:t>
            </a:fld>
            <a:endParaRPr lang="zh-CN" altLang="en-US"/>
          </a:p>
        </p:txBody>
      </p:sp>
    </p:spTree>
    <p:extLst>
      <p:ext uri="{BB962C8B-B14F-4D97-AF65-F5344CB8AC3E}">
        <p14:creationId xmlns:p14="http://schemas.microsoft.com/office/powerpoint/2010/main" val="616030036"/>
      </p:ext>
    </p:extLst>
  </p:cSld>
  <p:clrMap bg1="lt1" tx1="dk1" bg2="lt2" tx2="dk2" accent1="accent1" accent2="accent2" accent3="accent3" accent4="accent4" accent5="accent5" accent6="accent6" hlink="hlink" folHlink="folHlink"/>
  <p:sldLayoutIdLst>
    <p:sldLayoutId id="2147483664" r:id="rId1"/>
    <p:sldLayoutId id="2147483662" r:id="rId2"/>
    <p:sldLayoutId id="2147483667" r:id="rId3"/>
    <p:sldLayoutId id="2147483663" r:id="rId4"/>
    <p:sldLayoutId id="2147483679" r:id="rId5"/>
    <p:sldLayoutId id="2147483659" r:id="rId6"/>
    <p:sldLayoutId id="2147483698" r:id="rId7"/>
    <p:sldLayoutId id="2147483668" r:id="rId8"/>
    <p:sldLayoutId id="2147483666" r:id="rId9"/>
    <p:sldLayoutId id="2147483661" r:id="rId10"/>
  </p:sldLayoutIdLst>
  <p:txStyles>
    <p:title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416">
          <p15:clr>
            <a:srgbClr val="F26B43"/>
          </p15:clr>
        </p15:guide>
        <p15:guide id="2" pos="7256">
          <p15:clr>
            <a:srgbClr val="F26B43"/>
          </p15:clr>
        </p15:guide>
        <p15:guide id="3" orient="horz" pos="663">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8" name="图片 7" descr="图片包含 树, 天空, 户外, 道路&#10;&#10;自动生成的说明">
            <a:extLst>
              <a:ext uri="{FF2B5EF4-FFF2-40B4-BE49-F238E27FC236}">
                <a16:creationId xmlns:a16="http://schemas.microsoft.com/office/drawing/2014/main" id="{653C8DD6-1F23-4507-85DD-29C8E1640DD9}"/>
              </a:ext>
            </a:extLst>
          </p:cNvPr>
          <p:cNvPicPr>
            <a:picLocks noChangeAspect="1"/>
          </p:cNvPicPr>
          <p:nvPr userDrawn="1"/>
        </p:nvPicPr>
        <p:blipFill rotWithShape="1">
          <a:blip r:embed="rId25">
            <a:alphaModFix amt="5000"/>
            <a:extLst>
              <a:ext uri="{BEBA8EAE-BF5A-486C-A8C5-ECC9F3942E4B}">
                <a14:imgProps xmlns:a14="http://schemas.microsoft.com/office/drawing/2010/main">
                  <a14:imgLayer r:embed="rId26">
                    <a14:imgEffect>
                      <a14:saturation sat="0"/>
                    </a14:imgEffect>
                  </a14:imgLayer>
                </a14:imgProps>
              </a:ext>
              <a:ext uri="{28A0092B-C50C-407E-A947-70E740481C1C}">
                <a14:useLocalDpi xmlns:a14="http://schemas.microsoft.com/office/drawing/2010/main" val="0"/>
              </a:ext>
            </a:extLst>
          </a:blip>
          <a:srcRect l="57" t="140" r="-57" b="8480"/>
          <a:stretch/>
        </p:blipFill>
        <p:spPr>
          <a:xfrm>
            <a:off x="0" y="0"/>
            <a:ext cx="12192000" cy="6858000"/>
          </a:xfrm>
          <a:prstGeom prst="rect">
            <a:avLst/>
          </a:prstGeom>
        </p:spPr>
      </p:pic>
      <p:sp>
        <p:nvSpPr>
          <p:cNvPr id="9" name="矩形 8">
            <a:extLst>
              <a:ext uri="{FF2B5EF4-FFF2-40B4-BE49-F238E27FC236}">
                <a16:creationId xmlns:a16="http://schemas.microsoft.com/office/drawing/2014/main" id="{7F33AF67-8907-4C39-B76D-EB8529EA3332}"/>
              </a:ext>
            </a:extLst>
          </p:cNvPr>
          <p:cNvSpPr/>
          <p:nvPr userDrawn="1"/>
        </p:nvSpPr>
        <p:spPr>
          <a:xfrm>
            <a:off x="0" y="0"/>
            <a:ext cx="12192000" cy="6858000"/>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占位符 1">
            <a:extLst>
              <a:ext uri="{FF2B5EF4-FFF2-40B4-BE49-F238E27FC236}">
                <a16:creationId xmlns:a16="http://schemas.microsoft.com/office/drawing/2014/main" id="{B681EE7E-E5F0-40FE-A3BC-408CA076E1BD}"/>
              </a:ext>
            </a:extLst>
          </p:cNvPr>
          <p:cNvSpPr>
            <a:spLocks noGrp="1"/>
          </p:cNvSpPr>
          <p:nvPr>
            <p:ph type="title"/>
          </p:nvPr>
        </p:nvSpPr>
        <p:spPr>
          <a:xfrm>
            <a:off x="660400" y="452285"/>
            <a:ext cx="5170129" cy="576416"/>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a:extLst>
              <a:ext uri="{FF2B5EF4-FFF2-40B4-BE49-F238E27FC236}">
                <a16:creationId xmlns:a16="http://schemas.microsoft.com/office/drawing/2014/main" id="{D19DFCB8-3320-4534-A45A-99B08997611C}"/>
              </a:ext>
            </a:extLst>
          </p:cNvPr>
          <p:cNvSpPr>
            <a:spLocks noGrp="1"/>
          </p:cNvSpPr>
          <p:nvPr>
            <p:ph type="body" idx="1"/>
          </p:nvPr>
        </p:nvSpPr>
        <p:spPr>
          <a:xfrm>
            <a:off x="660400" y="1130301"/>
            <a:ext cx="10858500" cy="5003800"/>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E1A8EAE8-B917-44A7-BDEC-EB4E7E649657}"/>
              </a:ext>
            </a:extLst>
          </p:cNvPr>
          <p:cNvSpPr>
            <a:spLocks noGrp="1"/>
          </p:cNvSpPr>
          <p:nvPr>
            <p:ph type="dt" sz="half" idx="2"/>
          </p:nvPr>
        </p:nvSpPr>
        <p:spPr>
          <a:xfrm>
            <a:off x="6604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26BFAE-487A-4ED8-AC2A-330D77F7C459}" type="datetimeFigureOut">
              <a:rPr lang="zh-CN" altLang="en-US" smtClean="0"/>
              <a:t>2019/4/12</a:t>
            </a:fld>
            <a:endParaRPr lang="zh-CN" altLang="en-US"/>
          </a:p>
        </p:txBody>
      </p:sp>
      <p:sp>
        <p:nvSpPr>
          <p:cNvPr id="5" name="页脚占位符 4">
            <a:extLst>
              <a:ext uri="{FF2B5EF4-FFF2-40B4-BE49-F238E27FC236}">
                <a16:creationId xmlns:a16="http://schemas.microsoft.com/office/drawing/2014/main" id="{6D287619-9DAE-4204-9F9E-FF65E809239C}"/>
              </a:ext>
            </a:extLst>
          </p:cNvPr>
          <p:cNvSpPr>
            <a:spLocks noGrp="1"/>
          </p:cNvSpPr>
          <p:nvPr>
            <p:ph type="ftr" sz="quarter" idx="3"/>
          </p:nvPr>
        </p:nvSpPr>
        <p:spPr>
          <a:xfrm>
            <a:off x="403225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19DD3C84-408E-4209-9EBD-AC7F4835055D}"/>
              </a:ext>
            </a:extLst>
          </p:cNvPr>
          <p:cNvSpPr>
            <a:spLocks noGrp="1"/>
          </p:cNvSpPr>
          <p:nvPr>
            <p:ph type="sldNum" sz="quarter" idx="4"/>
          </p:nvPr>
        </p:nvSpPr>
        <p:spPr>
          <a:xfrm>
            <a:off x="87757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1052A8A-045D-422F-9A7B-E4FE19C83312}" type="slidenum">
              <a:rPr lang="zh-CN" altLang="en-US" smtClean="0"/>
              <a:t>‹#›</a:t>
            </a:fld>
            <a:endParaRPr lang="zh-CN" altLang="en-US"/>
          </a:p>
        </p:txBody>
      </p:sp>
    </p:spTree>
    <p:extLst>
      <p:ext uri="{BB962C8B-B14F-4D97-AF65-F5344CB8AC3E}">
        <p14:creationId xmlns:p14="http://schemas.microsoft.com/office/powerpoint/2010/main" val="59290226"/>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0" r:id="rId3"/>
    <p:sldLayoutId id="2147483683" r:id="rId4"/>
    <p:sldLayoutId id="2147483684" r:id="rId5"/>
    <p:sldLayoutId id="2147483674" r:id="rId6"/>
    <p:sldLayoutId id="2147483685" r:id="rId7"/>
    <p:sldLayoutId id="2147483686" r:id="rId8"/>
    <p:sldLayoutId id="2147483675" r:id="rId9"/>
    <p:sldLayoutId id="2147483687" r:id="rId10"/>
    <p:sldLayoutId id="2147483677" r:id="rId11"/>
    <p:sldLayoutId id="2147483690" r:id="rId12"/>
    <p:sldLayoutId id="2147483689" r:id="rId13"/>
    <p:sldLayoutId id="2147483688" r:id="rId14"/>
    <p:sldLayoutId id="2147483673" r:id="rId15"/>
    <p:sldLayoutId id="2147483696" r:id="rId16"/>
    <p:sldLayoutId id="2147483695" r:id="rId17"/>
    <p:sldLayoutId id="2147483694" r:id="rId18"/>
    <p:sldLayoutId id="2147483693" r:id="rId19"/>
    <p:sldLayoutId id="2147483692" r:id="rId20"/>
    <p:sldLayoutId id="2147483691" r:id="rId21"/>
    <p:sldLayoutId id="2147483697" r:id="rId22"/>
    <p:sldLayoutId id="2147483678" r:id="rId23"/>
  </p:sldLayoutIdLst>
  <p:txStyles>
    <p:title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pos="416">
          <p15:clr>
            <a:srgbClr val="F26B43"/>
          </p15:clr>
        </p15:guide>
        <p15:guide id="2" pos="7256">
          <p15:clr>
            <a:srgbClr val="F26B43"/>
          </p15:clr>
        </p15:guide>
        <p15:guide id="3" orient="horz" pos="663">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95723626"/>
      </p:ext>
    </p:extLst>
  </p:cSld>
  <p:clrMap bg1="lt1" tx1="dk1" bg2="lt2" tx2="dk2" accent1="accent1" accent2="accent2" accent3="accent3" accent4="accent4" accent5="accent5" accent6="accent6" hlink="hlink" folHlink="folHlink"/>
  <p:sldLayoutIdLst>
    <p:sldLayoutId id="2147483700" r:id="rId1"/>
    <p:sldLayoutId id="214748370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7.jpeg"/></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3.xml"/><Relationship Id="rId1" Type="http://schemas.openxmlformats.org/officeDocument/2006/relationships/slideLayout" Target="../slideLayouts/slideLayout17.xml"/><Relationship Id="rId6" Type="http://schemas.openxmlformats.org/officeDocument/2006/relationships/image" Target="../media/image31.jpg"/><Relationship Id="rId5" Type="http://schemas.openxmlformats.org/officeDocument/2006/relationships/image" Target="../media/image30.jpeg"/><Relationship Id="rId4" Type="http://schemas.openxmlformats.org/officeDocument/2006/relationships/image" Target="../media/image29.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7.xml"/><Relationship Id="rId1" Type="http://schemas.openxmlformats.org/officeDocument/2006/relationships/slideLayout" Target="../slideLayouts/slideLayout18.xml"/><Relationship Id="rId4" Type="http://schemas.openxmlformats.org/officeDocument/2006/relationships/image" Target="../media/image33.jpeg"/></Relationships>
</file>

<file path=ppt/slides/_rels/slide18.xml.rels><?xml version="1.0" encoding="UTF-8" standalone="yes"?>
<Relationships xmlns="http://schemas.openxmlformats.org/package/2006/relationships"><Relationship Id="rId3" Type="http://schemas.openxmlformats.org/officeDocument/2006/relationships/image" Target="../media/image34.jpeg"/><Relationship Id="rId7" Type="http://schemas.openxmlformats.org/officeDocument/2006/relationships/image" Target="../media/image3.svg"/><Relationship Id="rId2" Type="http://schemas.openxmlformats.org/officeDocument/2006/relationships/notesSlide" Target="../notesSlides/notesSlide18.xml"/><Relationship Id="rId1" Type="http://schemas.openxmlformats.org/officeDocument/2006/relationships/slideLayout" Target="../slideLayouts/slideLayout19.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image" Target="../media/image35.jpeg"/></Relationships>
</file>

<file path=ppt/slides/_rels/slide1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image" Target="../media/image36.png"/><Relationship Id="rId5" Type="http://schemas.openxmlformats.org/officeDocument/2006/relationships/image" Target="../media/image3.svg"/><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20.xml"/><Relationship Id="rId5" Type="http://schemas.openxmlformats.org/officeDocument/2006/relationships/image" Target="../media/image38.jpeg"/><Relationship Id="rId4" Type="http://schemas.openxmlformats.org/officeDocument/2006/relationships/image" Target="../media/image16.jpeg"/></Relationships>
</file>

<file path=ppt/slides/_rels/slide2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6.xml"/><Relationship Id="rId1" Type="http://schemas.openxmlformats.org/officeDocument/2006/relationships/slideLayout" Target="../slideLayouts/slideLayout21.xml"/><Relationship Id="rId5" Type="http://schemas.openxmlformats.org/officeDocument/2006/relationships/image" Target="../media/image41.jpeg"/><Relationship Id="rId4" Type="http://schemas.openxmlformats.org/officeDocument/2006/relationships/image" Target="../media/image40.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3.xml"/><Relationship Id="rId1" Type="http://schemas.openxmlformats.org/officeDocument/2006/relationships/slideLayout" Target="../slideLayouts/slideLayout23.xml"/><Relationship Id="rId6" Type="http://schemas.openxmlformats.org/officeDocument/2006/relationships/image" Target="../media/image28.jpg"/><Relationship Id="rId5" Type="http://schemas.openxmlformats.org/officeDocument/2006/relationships/image" Target="../media/image49.jpg"/><Relationship Id="rId4" Type="http://schemas.openxmlformats.org/officeDocument/2006/relationships/image" Target="../media/image48.jpeg"/></Relationships>
</file>

<file path=ppt/slides/_rels/slide3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4.xml"/><Relationship Id="rId1" Type="http://schemas.openxmlformats.org/officeDocument/2006/relationships/slideLayout" Target="../slideLayouts/slideLayout24.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51.jpeg"/></Relationships>
</file>

<file path=ppt/slides/_rels/slide35.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5.xml"/><Relationship Id="rId5" Type="http://schemas.openxmlformats.org/officeDocument/2006/relationships/image" Target="../media/image1.png"/><Relationship Id="rId4" Type="http://schemas.microsoft.com/office/2007/relationships/hdphoto" Target="../media/hdphoto3.wdp"/></Relationships>
</file>

<file path=ppt/slides/_rels/slide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6.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5.xml"/><Relationship Id="rId4" Type="http://schemas.openxmlformats.org/officeDocument/2006/relationships/image" Target="../media/image1.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53.xml"/><Relationship Id="rId1" Type="http://schemas.openxmlformats.org/officeDocument/2006/relationships/slideLayout" Target="../slideLayouts/slideLayout6.xml"/><Relationship Id="rId6" Type="http://schemas.openxmlformats.org/officeDocument/2006/relationships/image" Target="../media/image60.jpg"/><Relationship Id="rId5" Type="http://schemas.openxmlformats.org/officeDocument/2006/relationships/image" Target="../media/image59.jpg"/><Relationship Id="rId4" Type="http://schemas.openxmlformats.org/officeDocument/2006/relationships/image" Target="../media/image58.jpg"/></Relationships>
</file>

<file path=ppt/slides/_rels/slide5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4.xml"/><Relationship Id="rId1" Type="http://schemas.openxmlformats.org/officeDocument/2006/relationships/slideLayout" Target="../slideLayouts/slideLayout28.xml"/></Relationships>
</file>

<file path=ppt/slides/_rels/slide5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57.xml"/><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58.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1.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2.xml"/><Relationship Id="rId1" Type="http://schemas.openxmlformats.org/officeDocument/2006/relationships/slideLayout" Target="../slideLayouts/slideLayout31.xml"/><Relationship Id="rId4" Type="http://schemas.openxmlformats.org/officeDocument/2006/relationships/image" Target="../media/image65.jpeg"/></Relationships>
</file>

<file path=ppt/slides/_rels/slide63.xml.rels><?xml version="1.0" encoding="UTF-8" standalone="yes"?>
<Relationships xmlns="http://schemas.openxmlformats.org/package/2006/relationships"><Relationship Id="rId3" Type="http://schemas.openxmlformats.org/officeDocument/2006/relationships/image" Target="../media/image66.jpg"/><Relationship Id="rId7" Type="http://schemas.openxmlformats.org/officeDocument/2006/relationships/image" Target="../media/image68.jpeg"/><Relationship Id="rId2" Type="http://schemas.openxmlformats.org/officeDocument/2006/relationships/notesSlide" Target="../notesSlides/notesSlide63.xml"/><Relationship Id="rId1" Type="http://schemas.openxmlformats.org/officeDocument/2006/relationships/slideLayout" Target="../slideLayouts/slideLayout32.xml"/><Relationship Id="rId6" Type="http://schemas.microsoft.com/office/2007/relationships/hdphoto" Target="../media/hdphoto3.wdp"/><Relationship Id="rId5" Type="http://schemas.openxmlformats.org/officeDocument/2006/relationships/image" Target="../media/image20.png"/><Relationship Id="rId4" Type="http://schemas.openxmlformats.org/officeDocument/2006/relationships/image" Target="../media/image67.jpeg"/></Relationships>
</file>

<file path=ppt/slides/_rels/slide64.xml.rels><?xml version="1.0" encoding="UTF-8" standalone="yes"?>
<Relationships xmlns="http://schemas.openxmlformats.org/package/2006/relationships"><Relationship Id="rId8" Type="http://schemas.openxmlformats.org/officeDocument/2006/relationships/image" Target="../media/image31.jpg"/><Relationship Id="rId3" Type="http://schemas.openxmlformats.org/officeDocument/2006/relationships/image" Target="../media/image69.jpeg"/><Relationship Id="rId7" Type="http://schemas.openxmlformats.org/officeDocument/2006/relationships/image" Target="../media/image70.jpeg"/><Relationship Id="rId2" Type="http://schemas.openxmlformats.org/officeDocument/2006/relationships/notesSlide" Target="../notesSlides/notesSlide64.xml"/><Relationship Id="rId1" Type="http://schemas.openxmlformats.org/officeDocument/2006/relationships/slideLayout" Target="../slideLayouts/slideLayout33.xml"/><Relationship Id="rId6" Type="http://schemas.microsoft.com/office/2007/relationships/hdphoto" Target="../media/hdphoto3.wdp"/><Relationship Id="rId11" Type="http://schemas.openxmlformats.org/officeDocument/2006/relationships/image" Target="../media/image72.jpg"/><Relationship Id="rId5" Type="http://schemas.openxmlformats.org/officeDocument/2006/relationships/image" Target="../media/image20.png"/><Relationship Id="rId10" Type="http://schemas.openxmlformats.org/officeDocument/2006/relationships/image" Target="../media/image28.jpg"/><Relationship Id="rId4" Type="http://schemas.openxmlformats.org/officeDocument/2006/relationships/image" Target="../media/image66.jpg"/><Relationship Id="rId9" Type="http://schemas.openxmlformats.org/officeDocument/2006/relationships/image" Target="../media/image71.jpeg"/></Relationships>
</file>

<file path=ppt/slides/_rels/slide65.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notesSlide" Target="../notesSlides/notesSlide65.xml"/><Relationship Id="rId1" Type="http://schemas.openxmlformats.org/officeDocument/2006/relationships/slideLayout" Target="../slideLayouts/slideLayout10.xml"/><Relationship Id="rId5" Type="http://schemas.openxmlformats.org/officeDocument/2006/relationships/image" Target="../media/image75.jpeg"/><Relationship Id="rId4" Type="http://schemas.openxmlformats.org/officeDocument/2006/relationships/image" Target="../media/image74.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68.xml"/><Relationship Id="rId1" Type="http://schemas.openxmlformats.org/officeDocument/2006/relationships/slideLayout" Target="../slideLayouts/slideLayout6.xml"/><Relationship Id="rId5" Type="http://schemas.openxmlformats.org/officeDocument/2006/relationships/image" Target="../media/image78.png"/><Relationship Id="rId4" Type="http://schemas.openxmlformats.org/officeDocument/2006/relationships/image" Target="../media/image77.png"/></Relationships>
</file>

<file path=ppt/slides/_rels/slide6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69.xml"/><Relationship Id="rId1" Type="http://schemas.openxmlformats.org/officeDocument/2006/relationships/slideLayout" Target="../slideLayouts/slideLayout6.xml"/><Relationship Id="rId4" Type="http://schemas.openxmlformats.org/officeDocument/2006/relationships/image" Target="../media/image76.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70.xml"/><Relationship Id="rId1" Type="http://schemas.openxmlformats.org/officeDocument/2006/relationships/slideLayout" Target="../slideLayouts/slideLayout6.xml"/><Relationship Id="rId5" Type="http://schemas.openxmlformats.org/officeDocument/2006/relationships/image" Target="../media/image82.png"/><Relationship Id="rId4" Type="http://schemas.openxmlformats.org/officeDocument/2006/relationships/image" Target="../media/image81.png"/></Relationships>
</file>

<file path=ppt/slides/_rels/slide7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71.xml"/><Relationship Id="rId1" Type="http://schemas.openxmlformats.org/officeDocument/2006/relationships/slideLayout" Target="../slideLayouts/slideLayout6.xml"/><Relationship Id="rId5" Type="http://schemas.openxmlformats.org/officeDocument/2006/relationships/image" Target="../media/image85.png"/><Relationship Id="rId4" Type="http://schemas.openxmlformats.org/officeDocument/2006/relationships/image" Target="../media/image84.png"/></Relationships>
</file>

<file path=ppt/slides/_rels/slide7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2.xml"/><Relationship Id="rId1" Type="http://schemas.openxmlformats.org/officeDocument/2006/relationships/slideLayout" Target="../slideLayouts/slideLayout6.xml"/><Relationship Id="rId4" Type="http://schemas.openxmlformats.org/officeDocument/2006/relationships/image" Target="../media/image87.png"/></Relationships>
</file>

<file path=ppt/slides/_rels/slide7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3.xml"/><Relationship Id="rId1" Type="http://schemas.openxmlformats.org/officeDocument/2006/relationships/slideLayout" Target="../slideLayouts/slideLayout6.xml"/><Relationship Id="rId4" Type="http://schemas.openxmlformats.org/officeDocument/2006/relationships/image" Target="../media/image89.png"/></Relationships>
</file>

<file path=ppt/slides/_rels/slide7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74.xml"/><Relationship Id="rId1" Type="http://schemas.openxmlformats.org/officeDocument/2006/relationships/slideLayout" Target="../slideLayouts/slideLayout6.xml"/><Relationship Id="rId4" Type="http://schemas.openxmlformats.org/officeDocument/2006/relationships/image" Target="../media/image91.png"/></Relationships>
</file>

<file path=ppt/slides/_rels/slide7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75.xml"/><Relationship Id="rId1" Type="http://schemas.openxmlformats.org/officeDocument/2006/relationships/slideLayout" Target="../slideLayouts/slideLayout6.xml"/><Relationship Id="rId4" Type="http://schemas.openxmlformats.org/officeDocument/2006/relationships/image" Target="../media/image93.png"/></Relationships>
</file>

<file path=ppt/slides/_rels/slide76.xml.rels><?xml version="1.0" encoding="UTF-8" standalone="yes"?>
<Relationships xmlns="http://schemas.openxmlformats.org/package/2006/relationships"><Relationship Id="rId2" Type="http://schemas.openxmlformats.org/officeDocument/2006/relationships/hyperlink" Target="https://www.iconfont.cn/" TargetMode="Externa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9.xml.rels><?xml version="1.0" encoding="UTF-8" standalone="yes"?>
<Relationships xmlns="http://schemas.openxmlformats.org/package/2006/relationships"><Relationship Id="rId2" Type="http://schemas.openxmlformats.org/officeDocument/2006/relationships/image" Target="../media/image94.jpg"/><Relationship Id="rId1" Type="http://schemas.openxmlformats.org/officeDocument/2006/relationships/slideLayout" Target="../slideLayouts/slideLayout34.xml"/></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57A3AACB-7390-4CB9-93FE-E542E2E1BD9E}"/>
              </a:ext>
            </a:extLst>
          </p:cNvPr>
          <p:cNvSpPr/>
          <p:nvPr/>
        </p:nvSpPr>
        <p:spPr>
          <a:xfrm>
            <a:off x="569530" y="1860013"/>
            <a:ext cx="4031873" cy="769441"/>
          </a:xfrm>
          <a:prstGeom prst="rect">
            <a:avLst/>
          </a:prstGeom>
        </p:spPr>
        <p:txBody>
          <a:bodyPr wrap="none">
            <a:spAutoFit/>
          </a:bodyPr>
          <a:lstStyle/>
          <a:p>
            <a:pPr algn="dist"/>
            <a:r>
              <a:rPr lang="zh-CN" altLang="en-US" sz="4400" b="1" spc="600" dirty="0">
                <a:gradFill>
                  <a:gsLst>
                    <a:gs pos="43000">
                      <a:schemeClr val="tx1">
                        <a:lumMod val="65000"/>
                        <a:lumOff val="35000"/>
                      </a:schemeClr>
                    </a:gs>
                    <a:gs pos="100000">
                      <a:schemeClr val="bg1">
                        <a:lumMod val="50000"/>
                      </a:schemeClr>
                    </a:gs>
                  </a:gsLst>
                  <a:lin ang="5400000" scaled="1"/>
                </a:gradFill>
                <a:latin typeface="微软雅黑" panose="020B0503020204020204" pitchFamily="34" charset="-122"/>
                <a:ea typeface="微软雅黑" panose="020B0503020204020204" pitchFamily="34" charset="-122"/>
                <a:cs typeface="+mn-ea"/>
                <a:sym typeface="+mn-lt"/>
              </a:rPr>
              <a:t>浙江工商大学</a:t>
            </a:r>
            <a:endParaRPr lang="zh-CN" altLang="en-US" sz="4400" b="1" dirty="0">
              <a:gradFill>
                <a:gsLst>
                  <a:gs pos="43000">
                    <a:schemeClr val="tx1">
                      <a:lumMod val="65000"/>
                      <a:lumOff val="35000"/>
                    </a:schemeClr>
                  </a:gs>
                  <a:gs pos="100000">
                    <a:schemeClr val="bg1">
                      <a:lumMod val="50000"/>
                    </a:schemeClr>
                  </a:gs>
                </a:gsLst>
                <a:lin ang="5400000" scaled="1"/>
              </a:gradFill>
              <a:latin typeface="微软雅黑" panose="020B0503020204020204" pitchFamily="34" charset="-122"/>
              <a:ea typeface="微软雅黑" panose="020B0503020204020204" pitchFamily="34" charset="-122"/>
              <a:cs typeface="+mn-ea"/>
              <a:sym typeface="+mn-lt"/>
            </a:endParaRPr>
          </a:p>
        </p:txBody>
      </p:sp>
      <p:sp>
        <p:nvSpPr>
          <p:cNvPr id="8" name="矩形 7">
            <a:extLst>
              <a:ext uri="{FF2B5EF4-FFF2-40B4-BE49-F238E27FC236}">
                <a16:creationId xmlns:a16="http://schemas.microsoft.com/office/drawing/2014/main" id="{8F634718-9C48-40F9-98E8-DBD79109ACE8}"/>
              </a:ext>
            </a:extLst>
          </p:cNvPr>
          <p:cNvSpPr/>
          <p:nvPr/>
        </p:nvSpPr>
        <p:spPr>
          <a:xfrm>
            <a:off x="569530" y="2607507"/>
            <a:ext cx="5724644" cy="923330"/>
          </a:xfrm>
          <a:prstGeom prst="rect">
            <a:avLst/>
          </a:prstGeom>
        </p:spPr>
        <p:txBody>
          <a:bodyPr wrap="none">
            <a:spAutoFit/>
          </a:bodyPr>
          <a:lstStyle/>
          <a:p>
            <a:pPr>
              <a:defRPr/>
            </a:pPr>
            <a:r>
              <a:rPr lang="zh-CN" altLang="en-US" sz="5400" b="1" dirty="0">
                <a:gradFill>
                  <a:gsLst>
                    <a:gs pos="0">
                      <a:srgbClr val="03559C"/>
                    </a:gs>
                    <a:gs pos="84000">
                      <a:schemeClr val="accent3"/>
                    </a:gs>
                  </a:gsLst>
                  <a:lin ang="5400000" scaled="1"/>
                </a:gradFill>
                <a:latin typeface="微软雅黑"/>
                <a:ea typeface="微软雅黑"/>
                <a:sym typeface="+mn-lt"/>
              </a:rPr>
              <a:t>汇报答辩通用模板</a:t>
            </a:r>
            <a:endParaRPr lang="zh-CN" altLang="en-US" sz="5400" b="1" dirty="0">
              <a:gradFill>
                <a:gsLst>
                  <a:gs pos="0">
                    <a:srgbClr val="03559C"/>
                  </a:gs>
                  <a:gs pos="84000">
                    <a:schemeClr val="accent3"/>
                  </a:gs>
                </a:gsLst>
                <a:lin ang="5400000" scaled="1"/>
              </a:gradFill>
              <a:latin typeface="微软雅黑"/>
              <a:ea typeface="微软雅黑"/>
            </a:endParaRPr>
          </a:p>
        </p:txBody>
      </p:sp>
      <p:sp>
        <p:nvSpPr>
          <p:cNvPr id="46" name="文本框 45">
            <a:extLst>
              <a:ext uri="{FF2B5EF4-FFF2-40B4-BE49-F238E27FC236}">
                <a16:creationId xmlns:a16="http://schemas.microsoft.com/office/drawing/2014/main" id="{D14ACDC6-5C17-4B34-B8E6-E0D0694E11E5}"/>
              </a:ext>
            </a:extLst>
          </p:cNvPr>
          <p:cNvSpPr txBox="1"/>
          <p:nvPr/>
        </p:nvSpPr>
        <p:spPr>
          <a:xfrm>
            <a:off x="650942" y="3791237"/>
            <a:ext cx="2041457" cy="369332"/>
          </a:xfrm>
          <a:prstGeom prst="rect">
            <a:avLst/>
          </a:prstGeom>
          <a:noFill/>
        </p:spPr>
        <p:txBody>
          <a:bodyPr wrap="square" lIns="0" rtlCol="0">
            <a:spAutoFit/>
          </a:bodyPr>
          <a:lstStyle/>
          <a:p>
            <a:r>
              <a:rPr lang="zh-CN" altLang="en-US" b="1" dirty="0">
                <a:solidFill>
                  <a:schemeClr val="bg2">
                    <a:lumMod val="50000"/>
                  </a:schemeClr>
                </a:solidFill>
              </a:rPr>
              <a:t>汇报人</a:t>
            </a:r>
            <a:r>
              <a:rPr lang="zh-CN" altLang="en-US" dirty="0">
                <a:solidFill>
                  <a:schemeClr val="bg2">
                    <a:lumMod val="50000"/>
                  </a:schemeClr>
                </a:solidFill>
              </a:rPr>
              <a:t>：方甫攀</a:t>
            </a:r>
            <a:endParaRPr lang="en-US" altLang="zh-CN" dirty="0">
              <a:solidFill>
                <a:schemeClr val="bg2">
                  <a:lumMod val="50000"/>
                </a:schemeClr>
              </a:solidFill>
            </a:endParaRPr>
          </a:p>
        </p:txBody>
      </p:sp>
      <p:sp>
        <p:nvSpPr>
          <p:cNvPr id="47" name="文本框 46">
            <a:extLst>
              <a:ext uri="{FF2B5EF4-FFF2-40B4-BE49-F238E27FC236}">
                <a16:creationId xmlns:a16="http://schemas.microsoft.com/office/drawing/2014/main" id="{D64F69BC-22E4-41BE-B604-63E88C2C738C}"/>
              </a:ext>
            </a:extLst>
          </p:cNvPr>
          <p:cNvSpPr txBox="1"/>
          <p:nvPr/>
        </p:nvSpPr>
        <p:spPr>
          <a:xfrm>
            <a:off x="2654217" y="3791237"/>
            <a:ext cx="2038625" cy="369332"/>
          </a:xfrm>
          <a:prstGeom prst="rect">
            <a:avLst/>
          </a:prstGeom>
          <a:noFill/>
        </p:spPr>
        <p:txBody>
          <a:bodyPr wrap="square" lIns="0" rtlCol="0">
            <a:spAutoFit/>
          </a:bodyPr>
          <a:lstStyle/>
          <a:p>
            <a:r>
              <a:rPr lang="zh-CN" altLang="en-US" b="1" dirty="0">
                <a:solidFill>
                  <a:schemeClr val="bg2">
                    <a:lumMod val="50000"/>
                  </a:schemeClr>
                </a:solidFill>
              </a:rPr>
              <a:t>指导老师</a:t>
            </a:r>
            <a:r>
              <a:rPr lang="zh-CN" altLang="en-US" dirty="0">
                <a:solidFill>
                  <a:schemeClr val="bg2">
                    <a:lumMod val="50000"/>
                  </a:schemeClr>
                </a:solidFill>
              </a:rPr>
              <a:t>：卓敏</a:t>
            </a:r>
            <a:endParaRPr lang="en-US" altLang="zh-CN" dirty="0">
              <a:solidFill>
                <a:schemeClr val="bg2">
                  <a:lumMod val="50000"/>
                </a:schemeClr>
              </a:solidFill>
            </a:endParaRPr>
          </a:p>
        </p:txBody>
      </p:sp>
      <p:grpSp>
        <p:nvGrpSpPr>
          <p:cNvPr id="51" name="组合 50">
            <a:extLst>
              <a:ext uri="{FF2B5EF4-FFF2-40B4-BE49-F238E27FC236}">
                <a16:creationId xmlns:a16="http://schemas.microsoft.com/office/drawing/2014/main" id="{15A7FA9E-1E28-4252-B1E9-4C2B75CAF3ED}"/>
              </a:ext>
            </a:extLst>
          </p:cNvPr>
          <p:cNvGrpSpPr/>
          <p:nvPr/>
        </p:nvGrpSpPr>
        <p:grpSpPr>
          <a:xfrm>
            <a:off x="660400" y="3620833"/>
            <a:ext cx="3747770" cy="0"/>
            <a:chOff x="660400" y="3757993"/>
            <a:chExt cx="3747770" cy="0"/>
          </a:xfrm>
        </p:grpSpPr>
        <p:cxnSp>
          <p:nvCxnSpPr>
            <p:cNvPr id="50" name="直接连接符 49">
              <a:extLst>
                <a:ext uri="{FF2B5EF4-FFF2-40B4-BE49-F238E27FC236}">
                  <a16:creationId xmlns:a16="http://schemas.microsoft.com/office/drawing/2014/main" id="{CB164931-ADDA-4049-B804-85803B22C1FB}"/>
                </a:ext>
              </a:extLst>
            </p:cNvPr>
            <p:cNvCxnSpPr>
              <a:cxnSpLocks/>
            </p:cNvCxnSpPr>
            <p:nvPr/>
          </p:nvCxnSpPr>
          <p:spPr>
            <a:xfrm>
              <a:off x="2039620" y="3757993"/>
              <a:ext cx="236855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EC8EF305-1893-4839-89C6-22020177524E}"/>
                </a:ext>
              </a:extLst>
            </p:cNvPr>
            <p:cNvCxnSpPr>
              <a:cxnSpLocks/>
            </p:cNvCxnSpPr>
            <p:nvPr/>
          </p:nvCxnSpPr>
          <p:spPr>
            <a:xfrm>
              <a:off x="660400" y="3757993"/>
              <a:ext cx="1379220" cy="0"/>
            </a:xfrm>
            <a:prstGeom prst="line">
              <a:avLst/>
            </a:prstGeom>
            <a:ln w="28575">
              <a:gradFill>
                <a:gsLst>
                  <a:gs pos="0">
                    <a:schemeClr val="accent1"/>
                  </a:gs>
                  <a:gs pos="100000">
                    <a:schemeClr val="accent3">
                      <a:alpha val="7300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73" name="文本框 72">
            <a:extLst>
              <a:ext uri="{FF2B5EF4-FFF2-40B4-BE49-F238E27FC236}">
                <a16:creationId xmlns:a16="http://schemas.microsoft.com/office/drawing/2014/main" id="{F8420AC5-6B5C-42B2-B831-6B6F1D4489E2}"/>
              </a:ext>
            </a:extLst>
          </p:cNvPr>
          <p:cNvSpPr txBox="1"/>
          <p:nvPr/>
        </p:nvSpPr>
        <p:spPr>
          <a:xfrm>
            <a:off x="650942" y="4217382"/>
            <a:ext cx="2622146" cy="369332"/>
          </a:xfrm>
          <a:prstGeom prst="rect">
            <a:avLst/>
          </a:prstGeom>
          <a:noFill/>
        </p:spPr>
        <p:txBody>
          <a:bodyPr wrap="square" lIns="0" rtlCol="0">
            <a:spAutoFit/>
          </a:bodyPr>
          <a:lstStyle/>
          <a:p>
            <a:r>
              <a:rPr lang="zh-CN" altLang="en-US" b="1" dirty="0">
                <a:solidFill>
                  <a:schemeClr val="bg2">
                    <a:lumMod val="50000"/>
                  </a:schemeClr>
                </a:solidFill>
              </a:rPr>
              <a:t>汇报时间</a:t>
            </a:r>
            <a:r>
              <a:rPr lang="zh-CN" altLang="en-US" dirty="0">
                <a:solidFill>
                  <a:schemeClr val="bg2">
                    <a:lumMod val="50000"/>
                  </a:schemeClr>
                </a:solidFill>
              </a:rPr>
              <a:t>：</a:t>
            </a:r>
            <a:r>
              <a:rPr lang="en-US" altLang="zh-CN" dirty="0">
                <a:solidFill>
                  <a:schemeClr val="bg2">
                    <a:lumMod val="50000"/>
                  </a:schemeClr>
                </a:solidFill>
              </a:rPr>
              <a:t>XXXX.X.X</a:t>
            </a:r>
          </a:p>
        </p:txBody>
      </p:sp>
      <p:pic>
        <p:nvPicPr>
          <p:cNvPr id="30" name="图片占位符 29" descr="图片包含 户外, 天空, 建筑物, 城市&#10;&#10;自动生成的说明">
            <a:extLst>
              <a:ext uri="{FF2B5EF4-FFF2-40B4-BE49-F238E27FC236}">
                <a16:creationId xmlns:a16="http://schemas.microsoft.com/office/drawing/2014/main" id="{EFF09F05-0F84-477C-B523-EDF2811862A1}"/>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2496" r="12496"/>
          <a:stretch>
            <a:fillRect/>
          </a:stretch>
        </p:blipFill>
        <p:spPr/>
      </p:pic>
      <p:pic>
        <p:nvPicPr>
          <p:cNvPr id="21" name="图片占位符 20" descr="图片包含 树, 天空, 户外, 草&#10;&#10;自动生成的说明">
            <a:extLst>
              <a:ext uri="{FF2B5EF4-FFF2-40B4-BE49-F238E27FC236}">
                <a16:creationId xmlns:a16="http://schemas.microsoft.com/office/drawing/2014/main" id="{57BF21CB-1677-4436-8866-F9778A2D0C03}"/>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33218" r="33218"/>
          <a:stretch>
            <a:fillRect/>
          </a:stretch>
        </p:blipFill>
        <p:spPr/>
      </p:pic>
    </p:spTree>
    <p:extLst>
      <p:ext uri="{BB962C8B-B14F-4D97-AF65-F5344CB8AC3E}">
        <p14:creationId xmlns:p14="http://schemas.microsoft.com/office/powerpoint/2010/main" val="156258667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占位符 26" descr="图片包含 天空, 建筑物, 户外, 城市&#10;&#10;自动生成的说明">
            <a:extLst>
              <a:ext uri="{FF2B5EF4-FFF2-40B4-BE49-F238E27FC236}">
                <a16:creationId xmlns:a16="http://schemas.microsoft.com/office/drawing/2014/main" id="{79AB157B-9035-4435-A197-EF4E56946129}"/>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31354" b="31354"/>
          <a:stretch>
            <a:fillRect/>
          </a:stretch>
        </p:blipFill>
        <p:spPr/>
      </p:pic>
      <p:sp>
        <p:nvSpPr>
          <p:cNvPr id="2" name="标题 1">
            <a:extLst>
              <a:ext uri="{FF2B5EF4-FFF2-40B4-BE49-F238E27FC236}">
                <a16:creationId xmlns:a16="http://schemas.microsoft.com/office/drawing/2014/main" id="{564563F9-B1E0-46CB-8D73-0D539F77B13B}"/>
              </a:ext>
            </a:extLst>
          </p:cNvPr>
          <p:cNvSpPr>
            <a:spLocks noGrp="1"/>
          </p:cNvSpPr>
          <p:nvPr>
            <p:ph type="title"/>
          </p:nvPr>
        </p:nvSpPr>
        <p:spPr/>
        <p:txBody>
          <a:bodyPr/>
          <a:lstStyle/>
          <a:p>
            <a:r>
              <a:rPr lang="zh-CN" altLang="en-US" dirty="0"/>
              <a:t>一段文字（图片可自行替换）</a:t>
            </a:r>
          </a:p>
        </p:txBody>
      </p:sp>
      <p:sp>
        <p:nvSpPr>
          <p:cNvPr id="5" name="矩形 4">
            <a:extLst>
              <a:ext uri="{FF2B5EF4-FFF2-40B4-BE49-F238E27FC236}">
                <a16:creationId xmlns:a16="http://schemas.microsoft.com/office/drawing/2014/main" id="{467FE9D8-7D52-4327-BFA9-BEC40E890EC5}"/>
              </a:ext>
            </a:extLst>
          </p:cNvPr>
          <p:cNvSpPr/>
          <p:nvPr/>
        </p:nvSpPr>
        <p:spPr>
          <a:xfrm>
            <a:off x="-17536" y="1345704"/>
            <a:ext cx="8833545" cy="2862469"/>
          </a:xfrm>
          <a:prstGeom prst="rect">
            <a:avLst/>
          </a:prstGeom>
          <a:gradFill>
            <a:gsLst>
              <a:gs pos="57000">
                <a:srgbClr val="03559C"/>
              </a:gs>
              <a:gs pos="100000">
                <a:schemeClr val="accent3">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7" name="组合 6">
            <a:extLst>
              <a:ext uri="{FF2B5EF4-FFF2-40B4-BE49-F238E27FC236}">
                <a16:creationId xmlns:a16="http://schemas.microsoft.com/office/drawing/2014/main" id="{E1EB454B-2426-45F1-8A36-EB758546003D}"/>
              </a:ext>
            </a:extLst>
          </p:cNvPr>
          <p:cNvGrpSpPr/>
          <p:nvPr/>
        </p:nvGrpSpPr>
        <p:grpSpPr>
          <a:xfrm>
            <a:off x="-276565" y="1875784"/>
            <a:ext cx="3239530" cy="2736042"/>
            <a:chOff x="1698826" y="3859773"/>
            <a:chExt cx="1560748" cy="1318177"/>
          </a:xfrm>
          <a:solidFill>
            <a:schemeClr val="bg1">
              <a:alpha val="5000"/>
            </a:schemeClr>
          </a:solidFill>
        </p:grpSpPr>
        <p:sp>
          <p:nvSpPr>
            <p:cNvPr id="8" name="ïšlîḑe">
              <a:extLst>
                <a:ext uri="{FF2B5EF4-FFF2-40B4-BE49-F238E27FC236}">
                  <a16:creationId xmlns:a16="http://schemas.microsoft.com/office/drawing/2014/main" id="{84AA9A07-3E98-42BD-AA97-D06D331749C5}"/>
                </a:ext>
              </a:extLst>
            </p:cNvPr>
            <p:cNvSpPr/>
            <p:nvPr/>
          </p:nvSpPr>
          <p:spPr bwMode="auto">
            <a:xfrm>
              <a:off x="1698826" y="3949429"/>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ṧḷîďe">
              <a:extLst>
                <a:ext uri="{FF2B5EF4-FFF2-40B4-BE49-F238E27FC236}">
                  <a16:creationId xmlns:a16="http://schemas.microsoft.com/office/drawing/2014/main" id="{893B822C-5B1C-41AE-9854-AF4A93A99FB9}"/>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 name="文本框 9">
            <a:extLst>
              <a:ext uri="{FF2B5EF4-FFF2-40B4-BE49-F238E27FC236}">
                <a16:creationId xmlns:a16="http://schemas.microsoft.com/office/drawing/2014/main" id="{BEB3D0DE-5D93-4F18-90C3-106C7B757CC0}"/>
              </a:ext>
            </a:extLst>
          </p:cNvPr>
          <p:cNvSpPr txBox="1"/>
          <p:nvPr/>
        </p:nvSpPr>
        <p:spPr>
          <a:xfrm>
            <a:off x="849187" y="2268833"/>
            <a:ext cx="4271712" cy="1015663"/>
          </a:xfrm>
          <a:prstGeom prst="rect">
            <a:avLst/>
          </a:prstGeom>
          <a:noFill/>
        </p:spPr>
        <p:txBody>
          <a:bodyPr wrap="square" rtlCol="0">
            <a:spAutoFit/>
          </a:bodyPr>
          <a:lstStyle/>
          <a:p>
            <a:r>
              <a:rPr lang="zh-CN" altLang="en-US" sz="6000" b="1" dirty="0">
                <a:solidFill>
                  <a:schemeClr val="bg1"/>
                </a:solidFill>
              </a:rPr>
              <a:t>诚 毅 勤 朴</a:t>
            </a:r>
          </a:p>
        </p:txBody>
      </p:sp>
      <p:sp>
        <p:nvSpPr>
          <p:cNvPr id="11" name="矩形 10">
            <a:extLst>
              <a:ext uri="{FF2B5EF4-FFF2-40B4-BE49-F238E27FC236}">
                <a16:creationId xmlns:a16="http://schemas.microsoft.com/office/drawing/2014/main" id="{5A8E1932-6283-4708-AB1D-18257682935A}"/>
              </a:ext>
            </a:extLst>
          </p:cNvPr>
          <p:cNvSpPr/>
          <p:nvPr/>
        </p:nvSpPr>
        <p:spPr>
          <a:xfrm>
            <a:off x="952367" y="4656719"/>
            <a:ext cx="10298727" cy="1137106"/>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sp>
        <p:nvSpPr>
          <p:cNvPr id="13" name="矩形 12">
            <a:extLst>
              <a:ext uri="{FF2B5EF4-FFF2-40B4-BE49-F238E27FC236}">
                <a16:creationId xmlns:a16="http://schemas.microsoft.com/office/drawing/2014/main" id="{392980F8-76D9-4941-9F77-A3D99CAF4591}"/>
              </a:ext>
            </a:extLst>
          </p:cNvPr>
          <p:cNvSpPr/>
          <p:nvPr/>
        </p:nvSpPr>
        <p:spPr>
          <a:xfrm>
            <a:off x="0" y="4273826"/>
            <a:ext cx="6380922" cy="45719"/>
          </a:xfrm>
          <a:prstGeom prst="rect">
            <a:avLst/>
          </a:prstGeom>
          <a:gradFill>
            <a:gsLst>
              <a:gs pos="25000">
                <a:schemeClr val="accent5"/>
              </a:gs>
              <a:gs pos="76000">
                <a:schemeClr val="accent6">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4" name="矩形 13">
            <a:extLst>
              <a:ext uri="{FF2B5EF4-FFF2-40B4-BE49-F238E27FC236}">
                <a16:creationId xmlns:a16="http://schemas.microsoft.com/office/drawing/2014/main" id="{04640781-3307-4C16-B543-0C37CF304E4C}"/>
              </a:ext>
            </a:extLst>
          </p:cNvPr>
          <p:cNvSpPr/>
          <p:nvPr/>
        </p:nvSpPr>
        <p:spPr>
          <a:xfrm flipH="1">
            <a:off x="5811078" y="1203853"/>
            <a:ext cx="6380922" cy="45719"/>
          </a:xfrm>
          <a:prstGeom prst="rect">
            <a:avLst/>
          </a:prstGeom>
          <a:gradFill>
            <a:gsLst>
              <a:gs pos="25000">
                <a:schemeClr val="accent5"/>
              </a:gs>
              <a:gs pos="76000">
                <a:schemeClr val="accent6">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Tree>
    <p:extLst>
      <p:ext uri="{BB962C8B-B14F-4D97-AF65-F5344CB8AC3E}">
        <p14:creationId xmlns:p14="http://schemas.microsoft.com/office/powerpoint/2010/main" val="21265307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占位符 10" descr="图片包含 天空, 户外&#10;&#10;自动生成的说明">
            <a:extLst>
              <a:ext uri="{FF2B5EF4-FFF2-40B4-BE49-F238E27FC236}">
                <a16:creationId xmlns:a16="http://schemas.microsoft.com/office/drawing/2014/main" id="{B8ED8548-F67D-41A3-BC20-D1919316F320}"/>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6706" r="26706"/>
          <a:stretch>
            <a:fillRect/>
          </a:stretch>
        </p:blipFill>
        <p:spPr/>
      </p:pic>
      <p:sp>
        <p:nvSpPr>
          <p:cNvPr id="2" name="标题 1">
            <a:extLst>
              <a:ext uri="{FF2B5EF4-FFF2-40B4-BE49-F238E27FC236}">
                <a16:creationId xmlns:a16="http://schemas.microsoft.com/office/drawing/2014/main" id="{E0ECB4F6-C981-4BB2-BA85-928F794A7AFE}"/>
              </a:ext>
            </a:extLst>
          </p:cNvPr>
          <p:cNvSpPr>
            <a:spLocks noGrp="1"/>
          </p:cNvSpPr>
          <p:nvPr>
            <p:ph type="title"/>
          </p:nvPr>
        </p:nvSpPr>
        <p:spPr/>
        <p:txBody>
          <a:bodyPr/>
          <a:lstStyle/>
          <a:p>
            <a:r>
              <a:rPr lang="zh-CN" altLang="en-US" dirty="0"/>
              <a:t>一段文字（图片可自行替换）</a:t>
            </a:r>
          </a:p>
        </p:txBody>
      </p:sp>
      <p:sp>
        <p:nvSpPr>
          <p:cNvPr id="17" name="矩形: 圆角 16">
            <a:extLst>
              <a:ext uri="{FF2B5EF4-FFF2-40B4-BE49-F238E27FC236}">
                <a16:creationId xmlns:a16="http://schemas.microsoft.com/office/drawing/2014/main" id="{F7AC94ED-97E0-4230-AF6A-213D26F1C218}"/>
              </a:ext>
            </a:extLst>
          </p:cNvPr>
          <p:cNvSpPr/>
          <p:nvPr/>
        </p:nvSpPr>
        <p:spPr>
          <a:xfrm>
            <a:off x="10239493" y="1263028"/>
            <a:ext cx="760528" cy="727606"/>
          </a:xfrm>
          <a:custGeom>
            <a:avLst/>
            <a:gdLst>
              <a:gd name="connsiteX0" fmla="*/ 0 w 641412"/>
              <a:gd name="connsiteY0" fmla="*/ 93135 h 558800"/>
              <a:gd name="connsiteX1" fmla="*/ 93135 w 641412"/>
              <a:gd name="connsiteY1" fmla="*/ 0 h 558800"/>
              <a:gd name="connsiteX2" fmla="*/ 548277 w 641412"/>
              <a:gd name="connsiteY2" fmla="*/ 0 h 558800"/>
              <a:gd name="connsiteX3" fmla="*/ 641412 w 641412"/>
              <a:gd name="connsiteY3" fmla="*/ 93135 h 558800"/>
              <a:gd name="connsiteX4" fmla="*/ 641412 w 641412"/>
              <a:gd name="connsiteY4" fmla="*/ 465665 h 558800"/>
              <a:gd name="connsiteX5" fmla="*/ 548277 w 641412"/>
              <a:gd name="connsiteY5" fmla="*/ 558800 h 558800"/>
              <a:gd name="connsiteX6" fmla="*/ 93135 w 641412"/>
              <a:gd name="connsiteY6" fmla="*/ 558800 h 558800"/>
              <a:gd name="connsiteX7" fmla="*/ 0 w 641412"/>
              <a:gd name="connsiteY7" fmla="*/ 465665 h 558800"/>
              <a:gd name="connsiteX8" fmla="*/ 0 w 641412"/>
              <a:gd name="connsiteY8" fmla="*/ 93135 h 558800"/>
              <a:gd name="connsiteX0" fmla="*/ 0 w 641412"/>
              <a:gd name="connsiteY0" fmla="*/ 93135 h 558800"/>
              <a:gd name="connsiteX1" fmla="*/ 93135 w 641412"/>
              <a:gd name="connsiteY1" fmla="*/ 0 h 558800"/>
              <a:gd name="connsiteX2" fmla="*/ 548277 w 641412"/>
              <a:gd name="connsiteY2" fmla="*/ 0 h 558800"/>
              <a:gd name="connsiteX3" fmla="*/ 641412 w 641412"/>
              <a:gd name="connsiteY3" fmla="*/ 93135 h 558800"/>
              <a:gd name="connsiteX4" fmla="*/ 641412 w 641412"/>
              <a:gd name="connsiteY4" fmla="*/ 465665 h 558800"/>
              <a:gd name="connsiteX5" fmla="*/ 548277 w 641412"/>
              <a:gd name="connsiteY5" fmla="*/ 558800 h 558800"/>
              <a:gd name="connsiteX6" fmla="*/ 93135 w 641412"/>
              <a:gd name="connsiteY6" fmla="*/ 558800 h 558800"/>
              <a:gd name="connsiteX7" fmla="*/ 0 w 641412"/>
              <a:gd name="connsiteY7" fmla="*/ 93135 h 558800"/>
              <a:gd name="connsiteX0" fmla="*/ 0 w 641412"/>
              <a:gd name="connsiteY0" fmla="*/ 93135 h 558800"/>
              <a:gd name="connsiteX1" fmla="*/ 93135 w 641412"/>
              <a:gd name="connsiteY1" fmla="*/ 0 h 558800"/>
              <a:gd name="connsiteX2" fmla="*/ 548277 w 641412"/>
              <a:gd name="connsiteY2" fmla="*/ 0 h 558800"/>
              <a:gd name="connsiteX3" fmla="*/ 641412 w 641412"/>
              <a:gd name="connsiteY3" fmla="*/ 93135 h 558800"/>
              <a:gd name="connsiteX4" fmla="*/ 641412 w 641412"/>
              <a:gd name="connsiteY4" fmla="*/ 465665 h 558800"/>
              <a:gd name="connsiteX5" fmla="*/ 548277 w 641412"/>
              <a:gd name="connsiteY5" fmla="*/ 558800 h 558800"/>
              <a:gd name="connsiteX6" fmla="*/ 0 w 641412"/>
              <a:gd name="connsiteY6" fmla="*/ 93135 h 55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1412" h="558800">
                <a:moveTo>
                  <a:pt x="0" y="93135"/>
                </a:moveTo>
                <a:cubicBezTo>
                  <a:pt x="0" y="41698"/>
                  <a:pt x="41698" y="0"/>
                  <a:pt x="93135" y="0"/>
                </a:cubicBezTo>
                <a:lnTo>
                  <a:pt x="548277" y="0"/>
                </a:lnTo>
                <a:cubicBezTo>
                  <a:pt x="599714" y="0"/>
                  <a:pt x="641412" y="41698"/>
                  <a:pt x="641412" y="93135"/>
                </a:cubicBezTo>
                <a:lnTo>
                  <a:pt x="641412" y="465665"/>
                </a:lnTo>
                <a:cubicBezTo>
                  <a:pt x="641412" y="517102"/>
                  <a:pt x="599714" y="558800"/>
                  <a:pt x="548277" y="558800"/>
                </a:cubicBezTo>
                <a:lnTo>
                  <a:pt x="0" y="93135"/>
                </a:lnTo>
                <a:close/>
              </a:path>
            </a:pathLst>
          </a:custGeom>
          <a:gradFill>
            <a:gsLst>
              <a:gs pos="0">
                <a:schemeClr val="accent1"/>
              </a:gs>
              <a:gs pos="100000">
                <a:schemeClr val="accent3"/>
              </a:gs>
            </a:gsLst>
            <a:lin ang="5400000" scaled="0"/>
          </a:gradFill>
          <a:ln>
            <a:noFill/>
          </a:ln>
          <a:effectLst>
            <a:outerShdw blurRad="127000" dist="38100" dir="8100000" algn="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 name="矩形: 圆角 6">
            <a:extLst>
              <a:ext uri="{FF2B5EF4-FFF2-40B4-BE49-F238E27FC236}">
                <a16:creationId xmlns:a16="http://schemas.microsoft.com/office/drawing/2014/main" id="{87CAE459-AF45-4401-8BA0-2D2EA8330DCC}"/>
              </a:ext>
            </a:extLst>
          </p:cNvPr>
          <p:cNvSpPr/>
          <p:nvPr/>
        </p:nvSpPr>
        <p:spPr>
          <a:xfrm>
            <a:off x="5193545" y="2884281"/>
            <a:ext cx="1384600" cy="1384598"/>
          </a:xfrm>
          <a:prstGeom prst="roundRect">
            <a:avLst>
              <a:gd name="adj" fmla="val 10815"/>
            </a:avLst>
          </a:prstGeom>
          <a:solidFill>
            <a:schemeClr val="bg1"/>
          </a:solidFill>
          <a:ln>
            <a:noFill/>
          </a:ln>
          <a:effectLst>
            <a:outerShdw blurRad="228600" sx="102000" sy="102000" algn="ctr" rotWithShape="0">
              <a:schemeClr val="tx1">
                <a:lumMod val="95000"/>
                <a:lumOff val="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20" name="组合 19">
            <a:extLst>
              <a:ext uri="{FF2B5EF4-FFF2-40B4-BE49-F238E27FC236}">
                <a16:creationId xmlns:a16="http://schemas.microsoft.com/office/drawing/2014/main" id="{E1931718-22E9-4F53-B6B7-935A9BE9BB52}"/>
              </a:ext>
            </a:extLst>
          </p:cNvPr>
          <p:cNvGrpSpPr/>
          <p:nvPr/>
        </p:nvGrpSpPr>
        <p:grpSpPr>
          <a:xfrm>
            <a:off x="552130" y="2715740"/>
            <a:ext cx="3900490" cy="1804099"/>
            <a:chOff x="552130" y="2778523"/>
            <a:chExt cx="3900490" cy="1804099"/>
          </a:xfrm>
        </p:grpSpPr>
        <p:sp>
          <p:nvSpPr>
            <p:cNvPr id="8" name="矩形 7">
              <a:extLst>
                <a:ext uri="{FF2B5EF4-FFF2-40B4-BE49-F238E27FC236}">
                  <a16:creationId xmlns:a16="http://schemas.microsoft.com/office/drawing/2014/main" id="{527F6973-1BC6-4CA0-B598-9528E8846915}"/>
                </a:ext>
              </a:extLst>
            </p:cNvPr>
            <p:cNvSpPr/>
            <p:nvPr/>
          </p:nvSpPr>
          <p:spPr>
            <a:xfrm>
              <a:off x="552130" y="2778523"/>
              <a:ext cx="2646878" cy="461665"/>
            </a:xfrm>
            <a:prstGeom prst="rect">
              <a:avLst/>
            </a:prstGeom>
          </p:spPr>
          <p:txBody>
            <a:bodyPr wrap="none">
              <a:spAutoFit/>
            </a:bodyPr>
            <a:lstStyle/>
            <a:p>
              <a:pPr algn="ctr"/>
              <a:r>
                <a:rPr lang="zh-CN" altLang="en-US" sz="2400" b="1" dirty="0">
                  <a:solidFill>
                    <a:schemeClr val="bg1"/>
                  </a:solidFill>
                </a:rPr>
                <a:t>请输入您的小标题</a:t>
              </a:r>
            </a:p>
          </p:txBody>
        </p:sp>
        <p:sp>
          <p:nvSpPr>
            <p:cNvPr id="9" name="矩形 8">
              <a:extLst>
                <a:ext uri="{FF2B5EF4-FFF2-40B4-BE49-F238E27FC236}">
                  <a16:creationId xmlns:a16="http://schemas.microsoft.com/office/drawing/2014/main" id="{442003F2-2328-4A50-9B6B-A218A14750D4}"/>
                </a:ext>
              </a:extLst>
            </p:cNvPr>
            <p:cNvSpPr/>
            <p:nvPr/>
          </p:nvSpPr>
          <p:spPr>
            <a:xfrm>
              <a:off x="566200" y="3445516"/>
              <a:ext cx="3886420" cy="1137106"/>
            </a:xfrm>
            <a:prstGeom prst="rect">
              <a:avLst/>
            </a:prstGeom>
          </p:spPr>
          <p:txBody>
            <a:bodyPr wrap="square">
              <a:spAutoFit/>
            </a:bodyPr>
            <a:lstStyle/>
            <a:p>
              <a:pPr>
                <a:lnSpc>
                  <a:spcPct val="130000"/>
                </a:lnSpc>
              </a:pPr>
              <a:r>
                <a:rPr lang="zh-CN" altLang="en-US" dirty="0">
                  <a:solidFill>
                    <a:schemeClr val="bg1"/>
                  </a:solidFill>
                </a:rPr>
                <a:t>请输入您的正文内容请输入您的正文内容请输入您的正文内容请输入您的正文内容请输入您的正文内容</a:t>
              </a:r>
            </a:p>
          </p:txBody>
        </p:sp>
        <p:cxnSp>
          <p:nvCxnSpPr>
            <p:cNvPr id="19" name="直接连接符 18">
              <a:extLst>
                <a:ext uri="{FF2B5EF4-FFF2-40B4-BE49-F238E27FC236}">
                  <a16:creationId xmlns:a16="http://schemas.microsoft.com/office/drawing/2014/main" id="{AB22BB63-88D8-4AE8-BEAE-5413C41759E0}"/>
                </a:ext>
              </a:extLst>
            </p:cNvPr>
            <p:cNvCxnSpPr/>
            <p:nvPr/>
          </p:nvCxnSpPr>
          <p:spPr>
            <a:xfrm>
              <a:off x="663866" y="3332480"/>
              <a:ext cx="1370674"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0" name="组合 39">
            <a:extLst>
              <a:ext uri="{FF2B5EF4-FFF2-40B4-BE49-F238E27FC236}">
                <a16:creationId xmlns:a16="http://schemas.microsoft.com/office/drawing/2014/main" id="{5C01462E-9507-4788-AC3B-6C178D01C368}"/>
              </a:ext>
            </a:extLst>
          </p:cNvPr>
          <p:cNvGrpSpPr/>
          <p:nvPr/>
        </p:nvGrpSpPr>
        <p:grpSpPr>
          <a:xfrm>
            <a:off x="5330966" y="3065285"/>
            <a:ext cx="1150399" cy="1209608"/>
            <a:chOff x="5330966" y="3157885"/>
            <a:chExt cx="1150399" cy="1209608"/>
          </a:xfrm>
        </p:grpSpPr>
        <p:sp>
          <p:nvSpPr>
            <p:cNvPr id="38" name="文本框 37">
              <a:extLst>
                <a:ext uri="{FF2B5EF4-FFF2-40B4-BE49-F238E27FC236}">
                  <a16:creationId xmlns:a16="http://schemas.microsoft.com/office/drawing/2014/main" id="{09C8DE4B-F67A-45C2-A224-164CFC75B74E}"/>
                </a:ext>
              </a:extLst>
            </p:cNvPr>
            <p:cNvSpPr txBox="1"/>
            <p:nvPr/>
          </p:nvSpPr>
          <p:spPr>
            <a:xfrm>
              <a:off x="5330966" y="3462630"/>
              <a:ext cx="1150399" cy="904863"/>
            </a:xfrm>
            <a:prstGeom prst="rect">
              <a:avLst/>
            </a:prstGeom>
            <a:noFill/>
          </p:spPr>
          <p:txBody>
            <a:bodyPr wrap="square" rtlCol="0">
              <a:spAutoFit/>
            </a:bodyPr>
            <a:lstStyle/>
            <a:p>
              <a:pPr algn="ctr">
                <a:lnSpc>
                  <a:spcPct val="80000"/>
                </a:lnSpc>
              </a:pPr>
              <a:r>
                <a:rPr lang="en-US" altLang="zh-CN" sz="6600" b="1" dirty="0">
                  <a:solidFill>
                    <a:schemeClr val="accent1"/>
                  </a:solidFill>
                </a:rPr>
                <a:t>01</a:t>
              </a:r>
              <a:endParaRPr lang="zh-CN" altLang="en-US" sz="6600" b="1" dirty="0">
                <a:solidFill>
                  <a:schemeClr val="accent1"/>
                </a:solidFill>
              </a:endParaRPr>
            </a:p>
          </p:txBody>
        </p:sp>
        <p:sp>
          <p:nvSpPr>
            <p:cNvPr id="39" name="矩形 38">
              <a:extLst>
                <a:ext uri="{FF2B5EF4-FFF2-40B4-BE49-F238E27FC236}">
                  <a16:creationId xmlns:a16="http://schemas.microsoft.com/office/drawing/2014/main" id="{0F2B03DC-8D3E-40CC-AEED-8B4AC538DB7E}"/>
                </a:ext>
              </a:extLst>
            </p:cNvPr>
            <p:cNvSpPr/>
            <p:nvPr/>
          </p:nvSpPr>
          <p:spPr>
            <a:xfrm>
              <a:off x="5398723" y="3157885"/>
              <a:ext cx="972232" cy="313932"/>
            </a:xfrm>
            <a:prstGeom prst="rect">
              <a:avLst/>
            </a:prstGeom>
          </p:spPr>
          <p:txBody>
            <a:bodyPr wrap="square">
              <a:spAutoFit/>
            </a:bodyPr>
            <a:lstStyle/>
            <a:p>
              <a:pPr algn="dist">
                <a:lnSpc>
                  <a:spcPct val="80000"/>
                </a:lnSpc>
              </a:pPr>
              <a:r>
                <a:rPr lang="en-US" altLang="zh-CN" dirty="0">
                  <a:solidFill>
                    <a:schemeClr val="accent1"/>
                  </a:solidFill>
                </a:rPr>
                <a:t>STEP</a:t>
              </a:r>
            </a:p>
          </p:txBody>
        </p:sp>
      </p:grpSp>
    </p:spTree>
    <p:extLst>
      <p:ext uri="{BB962C8B-B14F-4D97-AF65-F5344CB8AC3E}">
        <p14:creationId xmlns:p14="http://schemas.microsoft.com/office/powerpoint/2010/main" val="6133281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2A23C06C-640D-4201-A9B9-2D1BCAAF5BFC}"/>
              </a:ext>
            </a:extLst>
          </p:cNvPr>
          <p:cNvSpPr/>
          <p:nvPr/>
        </p:nvSpPr>
        <p:spPr>
          <a:xfrm>
            <a:off x="6539864" y="2114438"/>
            <a:ext cx="3003909" cy="576416"/>
          </a:xfrm>
          <a:prstGeom prst="rect">
            <a:avLst/>
          </a:prstGeom>
          <a:gradFill>
            <a:gsLst>
              <a:gs pos="21000">
                <a:srgbClr val="03559C"/>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    </a:t>
            </a:r>
          </a:p>
        </p:txBody>
      </p:sp>
      <p:pic>
        <p:nvPicPr>
          <p:cNvPr id="26" name="图片占位符 25" descr="图片包含 树, 户外, 植物, 草&#10;&#10;自动生成的说明">
            <a:extLst>
              <a:ext uri="{FF2B5EF4-FFF2-40B4-BE49-F238E27FC236}">
                <a16:creationId xmlns:a16="http://schemas.microsoft.com/office/drawing/2014/main" id="{58B2BE36-36F2-4A81-A7B3-4ACAC1A5AF8C}"/>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3097" r="3097"/>
          <a:stretch>
            <a:fillRect/>
          </a:stretch>
        </p:blipFill>
        <p:spPr/>
      </p:pic>
      <p:sp>
        <p:nvSpPr>
          <p:cNvPr id="2" name="标题 1">
            <a:extLst>
              <a:ext uri="{FF2B5EF4-FFF2-40B4-BE49-F238E27FC236}">
                <a16:creationId xmlns:a16="http://schemas.microsoft.com/office/drawing/2014/main" id="{FA07CD38-A780-4AE5-BD4D-D7A75DCEBAD0}"/>
              </a:ext>
            </a:extLst>
          </p:cNvPr>
          <p:cNvSpPr>
            <a:spLocks noGrp="1"/>
          </p:cNvSpPr>
          <p:nvPr>
            <p:ph type="title"/>
          </p:nvPr>
        </p:nvSpPr>
        <p:spPr/>
        <p:txBody>
          <a:bodyPr/>
          <a:lstStyle/>
          <a:p>
            <a:r>
              <a:rPr lang="zh-CN" altLang="en-US" dirty="0"/>
              <a:t>一段文字（图片可自行替换）</a:t>
            </a:r>
          </a:p>
        </p:txBody>
      </p:sp>
      <p:sp>
        <p:nvSpPr>
          <p:cNvPr id="8" name="矩形 7">
            <a:extLst>
              <a:ext uri="{FF2B5EF4-FFF2-40B4-BE49-F238E27FC236}">
                <a16:creationId xmlns:a16="http://schemas.microsoft.com/office/drawing/2014/main" id="{02057868-215F-440C-88DB-F138926445D4}"/>
              </a:ext>
            </a:extLst>
          </p:cNvPr>
          <p:cNvSpPr/>
          <p:nvPr/>
        </p:nvSpPr>
        <p:spPr>
          <a:xfrm>
            <a:off x="6738733" y="2983654"/>
            <a:ext cx="4482548" cy="2535951"/>
          </a:xfrm>
          <a:prstGeom prst="rect">
            <a:avLst/>
          </a:prstGeom>
        </p:spPr>
        <p:txBody>
          <a:bodyPr wrap="square">
            <a:spAutoFit/>
          </a:bodyPr>
          <a:lstStyle/>
          <a:p>
            <a:pPr>
              <a:lnSpc>
                <a:spcPct val="150000"/>
              </a:lnSpc>
            </a:pPr>
            <a:r>
              <a:rPr lang="zh-CN" altLang="en-US" dirty="0">
                <a:solidFill>
                  <a:schemeClr val="tx1">
                    <a:lumMod val="65000"/>
                    <a:lumOff val="35000"/>
                  </a:schemeClr>
                </a:solidFill>
              </a:rPr>
              <a:t>请输入您的正文内容 请输入您的正文内容请输入您的正文内容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p:txBody>
      </p:sp>
      <p:sp>
        <p:nvSpPr>
          <p:cNvPr id="9" name="矩形 8">
            <a:extLst>
              <a:ext uri="{FF2B5EF4-FFF2-40B4-BE49-F238E27FC236}">
                <a16:creationId xmlns:a16="http://schemas.microsoft.com/office/drawing/2014/main" id="{E7B0B59B-14E1-4513-AA1E-4DE933F69E87}"/>
              </a:ext>
            </a:extLst>
          </p:cNvPr>
          <p:cNvSpPr/>
          <p:nvPr/>
        </p:nvSpPr>
        <p:spPr>
          <a:xfrm>
            <a:off x="9543775" y="2287158"/>
            <a:ext cx="121284" cy="403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0" name="矩形 9">
            <a:extLst>
              <a:ext uri="{FF2B5EF4-FFF2-40B4-BE49-F238E27FC236}">
                <a16:creationId xmlns:a16="http://schemas.microsoft.com/office/drawing/2014/main" id="{3CE02760-AE70-49F2-89B2-49198AA56571}"/>
              </a:ext>
            </a:extLst>
          </p:cNvPr>
          <p:cNvSpPr/>
          <p:nvPr/>
        </p:nvSpPr>
        <p:spPr>
          <a:xfrm>
            <a:off x="9665694" y="2421778"/>
            <a:ext cx="90170" cy="269076"/>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矩形 4">
            <a:extLst>
              <a:ext uri="{FF2B5EF4-FFF2-40B4-BE49-F238E27FC236}">
                <a16:creationId xmlns:a16="http://schemas.microsoft.com/office/drawing/2014/main" id="{3668B658-CA8F-443B-BE8A-684EA1411DB9}"/>
              </a:ext>
            </a:extLst>
          </p:cNvPr>
          <p:cNvSpPr/>
          <p:nvPr/>
        </p:nvSpPr>
        <p:spPr>
          <a:xfrm>
            <a:off x="6740862" y="2177340"/>
            <a:ext cx="2646878" cy="461665"/>
          </a:xfrm>
          <a:prstGeom prst="rect">
            <a:avLst/>
          </a:prstGeom>
        </p:spPr>
        <p:txBody>
          <a:bodyPr wrap="none">
            <a:spAutoFit/>
          </a:bodyPr>
          <a:lstStyle/>
          <a:p>
            <a:r>
              <a:rPr lang="zh-CN" altLang="en-US" sz="2400" b="1" dirty="0">
                <a:solidFill>
                  <a:schemeClr val="bg1"/>
                </a:solidFill>
              </a:rPr>
              <a:t>请输入您的小标题</a:t>
            </a:r>
            <a:endParaRPr lang="zh-CN" altLang="en-US" sz="2400" dirty="0">
              <a:solidFill>
                <a:schemeClr val="bg1"/>
              </a:solidFill>
            </a:endParaRPr>
          </a:p>
        </p:txBody>
      </p:sp>
    </p:spTree>
    <p:extLst>
      <p:ext uri="{BB962C8B-B14F-4D97-AF65-F5344CB8AC3E}">
        <p14:creationId xmlns:p14="http://schemas.microsoft.com/office/powerpoint/2010/main" val="4418542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占位符 15" descr="图片包含 草, 户外, 田野&#10;&#10;自动生成的说明">
            <a:extLst>
              <a:ext uri="{FF2B5EF4-FFF2-40B4-BE49-F238E27FC236}">
                <a16:creationId xmlns:a16="http://schemas.microsoft.com/office/drawing/2014/main" id="{621BDCE7-D1D6-4CAB-9CD4-31E5D6134723}"/>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707" r="2707"/>
          <a:stretch>
            <a:fillRect/>
          </a:stretch>
        </p:blipFill>
        <p:spPr>
          <a:xfrm>
            <a:off x="680743" y="4131331"/>
            <a:ext cx="2471105" cy="1630691"/>
          </a:xfrm>
        </p:spPr>
      </p:pic>
      <p:sp>
        <p:nvSpPr>
          <p:cNvPr id="2" name="标题 1">
            <a:extLst>
              <a:ext uri="{FF2B5EF4-FFF2-40B4-BE49-F238E27FC236}">
                <a16:creationId xmlns:a16="http://schemas.microsoft.com/office/drawing/2014/main" id="{23210CC7-DC73-463A-B7D2-27572E303A1F}"/>
              </a:ext>
            </a:extLst>
          </p:cNvPr>
          <p:cNvSpPr>
            <a:spLocks noGrp="1"/>
          </p:cNvSpPr>
          <p:nvPr>
            <p:ph type="title"/>
          </p:nvPr>
        </p:nvSpPr>
        <p:spPr/>
        <p:txBody>
          <a:bodyPr/>
          <a:lstStyle/>
          <a:p>
            <a:r>
              <a:rPr lang="zh-CN" altLang="en-US" dirty="0"/>
              <a:t>一段文字（图片可自行替换）</a:t>
            </a:r>
          </a:p>
        </p:txBody>
      </p:sp>
      <p:pic>
        <p:nvPicPr>
          <p:cNvPr id="22" name="图片占位符 21" descr="图片包含 雪花, 树, 户外, 天空&#10;&#10;自动生成的说明">
            <a:extLst>
              <a:ext uri="{FF2B5EF4-FFF2-40B4-BE49-F238E27FC236}">
                <a16:creationId xmlns:a16="http://schemas.microsoft.com/office/drawing/2014/main" id="{6D51BC0E-DFB2-4F37-B176-85B02E7FC41A}"/>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471" b="471"/>
          <a:stretch>
            <a:fillRect/>
          </a:stretch>
        </p:blipFill>
        <p:spPr>
          <a:xfrm>
            <a:off x="9046431" y="4131331"/>
            <a:ext cx="2471105" cy="1630691"/>
          </a:xfrm>
        </p:spPr>
      </p:pic>
      <p:pic>
        <p:nvPicPr>
          <p:cNvPr id="20" name="图片占位符 19" descr="图片包含 树, 草, 户外, 植物&#10;&#10;自动生成的说明">
            <a:extLst>
              <a:ext uri="{FF2B5EF4-FFF2-40B4-BE49-F238E27FC236}">
                <a16:creationId xmlns:a16="http://schemas.microsoft.com/office/drawing/2014/main" id="{13D1BF03-BBC3-45A1-8966-2E0020FC647A}"/>
              </a:ext>
            </a:extLst>
          </p:cNvPr>
          <p:cNvPicPr>
            <a:picLocks noGrp="1" noChangeAspect="1"/>
          </p:cNvPicPr>
          <p:nvPr>
            <p:ph type="pic" sz="quarter" idx="12"/>
          </p:nvPr>
        </p:nvPicPr>
        <p:blipFill>
          <a:blip r:embed="rId5">
            <a:extLst>
              <a:ext uri="{28A0092B-C50C-407E-A947-70E740481C1C}">
                <a14:useLocalDpi xmlns:a14="http://schemas.microsoft.com/office/drawing/2010/main" val="0"/>
              </a:ext>
            </a:extLst>
          </a:blip>
          <a:srcRect l="7349" r="7349"/>
          <a:stretch>
            <a:fillRect/>
          </a:stretch>
        </p:blipFill>
        <p:spPr>
          <a:xfrm>
            <a:off x="6257869" y="4131331"/>
            <a:ext cx="2471105" cy="1630691"/>
          </a:xfrm>
        </p:spPr>
      </p:pic>
      <p:pic>
        <p:nvPicPr>
          <p:cNvPr id="18" name="图片占位符 17" descr="图片包含 树, 鲜花, 户外, 植物&#10;&#10;自动生成的说明">
            <a:extLst>
              <a:ext uri="{FF2B5EF4-FFF2-40B4-BE49-F238E27FC236}">
                <a16:creationId xmlns:a16="http://schemas.microsoft.com/office/drawing/2014/main" id="{F0594348-5E4F-437A-AAA7-A83C73C7AA7B}"/>
              </a:ext>
            </a:extLst>
          </p:cNvPr>
          <p:cNvPicPr>
            <a:picLocks noGrp="1" noChangeAspect="1"/>
          </p:cNvPicPr>
          <p:nvPr>
            <p:ph type="pic" sz="quarter" idx="13"/>
          </p:nvPr>
        </p:nvPicPr>
        <p:blipFill>
          <a:blip r:embed="rId6">
            <a:extLst>
              <a:ext uri="{28A0092B-C50C-407E-A947-70E740481C1C}">
                <a14:useLocalDpi xmlns:a14="http://schemas.microsoft.com/office/drawing/2010/main" val="0"/>
              </a:ext>
            </a:extLst>
          </a:blip>
          <a:srcRect l="19489" r="19489"/>
          <a:stretch>
            <a:fillRect/>
          </a:stretch>
        </p:blipFill>
        <p:spPr>
          <a:xfrm>
            <a:off x="3469306" y="4131331"/>
            <a:ext cx="2471105" cy="1630691"/>
          </a:xfrm>
        </p:spPr>
      </p:pic>
      <p:cxnSp>
        <p:nvCxnSpPr>
          <p:cNvPr id="9" name="直接连接符 8">
            <a:extLst>
              <a:ext uri="{FF2B5EF4-FFF2-40B4-BE49-F238E27FC236}">
                <a16:creationId xmlns:a16="http://schemas.microsoft.com/office/drawing/2014/main" id="{3D627849-EB1F-4A88-8328-89C4BC79BC29}"/>
              </a:ext>
            </a:extLst>
          </p:cNvPr>
          <p:cNvCxnSpPr>
            <a:cxnSpLocks/>
          </p:cNvCxnSpPr>
          <p:nvPr/>
        </p:nvCxnSpPr>
        <p:spPr>
          <a:xfrm>
            <a:off x="660400" y="4006548"/>
            <a:ext cx="10858500" cy="0"/>
          </a:xfrm>
          <a:prstGeom prst="line">
            <a:avLst/>
          </a:prstGeom>
          <a:ln w="38100">
            <a:gradFill>
              <a:gsLst>
                <a:gs pos="0">
                  <a:schemeClr val="accent5"/>
                </a:gs>
                <a:gs pos="100000">
                  <a:schemeClr val="accent6">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a16="http://schemas.microsoft.com/office/drawing/2014/main" id="{ED46FDEA-AC76-44D1-9002-B988397707A4}"/>
              </a:ext>
            </a:extLst>
          </p:cNvPr>
          <p:cNvCxnSpPr>
            <a:cxnSpLocks/>
          </p:cNvCxnSpPr>
          <p:nvPr/>
        </p:nvCxnSpPr>
        <p:spPr>
          <a:xfrm flipH="1">
            <a:off x="823293" y="5907177"/>
            <a:ext cx="10695607" cy="0"/>
          </a:xfrm>
          <a:prstGeom prst="line">
            <a:avLst/>
          </a:prstGeom>
          <a:ln w="38100">
            <a:gradFill>
              <a:gsLst>
                <a:gs pos="0">
                  <a:schemeClr val="accent5"/>
                </a:gs>
                <a:gs pos="100000">
                  <a:schemeClr val="accent6">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4" name="矩形 13">
            <a:extLst>
              <a:ext uri="{FF2B5EF4-FFF2-40B4-BE49-F238E27FC236}">
                <a16:creationId xmlns:a16="http://schemas.microsoft.com/office/drawing/2014/main" id="{660BAE2D-6CF9-4DED-8F92-AE33829B0470}"/>
              </a:ext>
            </a:extLst>
          </p:cNvPr>
          <p:cNvSpPr/>
          <p:nvPr/>
        </p:nvSpPr>
        <p:spPr>
          <a:xfrm>
            <a:off x="923282" y="2221843"/>
            <a:ext cx="10345436" cy="1497205"/>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 </a:t>
            </a:r>
            <a:endParaRPr lang="en-US" altLang="zh-CN" dirty="0">
              <a:solidFill>
                <a:schemeClr val="bg2">
                  <a:lumMod val="50000"/>
                </a:schemeClr>
              </a:solidFill>
            </a:endParaRPr>
          </a:p>
        </p:txBody>
      </p:sp>
      <p:grpSp>
        <p:nvGrpSpPr>
          <p:cNvPr id="32" name="组合 31">
            <a:extLst>
              <a:ext uri="{FF2B5EF4-FFF2-40B4-BE49-F238E27FC236}">
                <a16:creationId xmlns:a16="http://schemas.microsoft.com/office/drawing/2014/main" id="{C0B0027D-B6C7-4254-BBA5-4EA312025A7F}"/>
              </a:ext>
            </a:extLst>
          </p:cNvPr>
          <p:cNvGrpSpPr/>
          <p:nvPr/>
        </p:nvGrpSpPr>
        <p:grpSpPr>
          <a:xfrm>
            <a:off x="4396885" y="1474436"/>
            <a:ext cx="3398230" cy="576624"/>
            <a:chOff x="4396886" y="1606790"/>
            <a:chExt cx="3398230" cy="576624"/>
          </a:xfrm>
        </p:grpSpPr>
        <p:sp>
          <p:nvSpPr>
            <p:cNvPr id="25" name="矩形 24">
              <a:extLst>
                <a:ext uri="{FF2B5EF4-FFF2-40B4-BE49-F238E27FC236}">
                  <a16:creationId xmlns:a16="http://schemas.microsoft.com/office/drawing/2014/main" id="{5E1E5264-F3BA-48C6-8F11-DD0F7DE322C4}"/>
                </a:ext>
              </a:extLst>
            </p:cNvPr>
            <p:cNvSpPr/>
            <p:nvPr/>
          </p:nvSpPr>
          <p:spPr>
            <a:xfrm>
              <a:off x="4608340" y="1606790"/>
              <a:ext cx="2975322" cy="576416"/>
            </a:xfrm>
            <a:prstGeom prst="rect">
              <a:avLst/>
            </a:prstGeom>
            <a:gradFill>
              <a:gsLst>
                <a:gs pos="21000">
                  <a:srgbClr val="03559C"/>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grpSp>
          <p:nvGrpSpPr>
            <p:cNvPr id="28" name="组合 27">
              <a:extLst>
                <a:ext uri="{FF2B5EF4-FFF2-40B4-BE49-F238E27FC236}">
                  <a16:creationId xmlns:a16="http://schemas.microsoft.com/office/drawing/2014/main" id="{91B4CDE2-88BF-42D1-8991-AAA8BDDD125A}"/>
                </a:ext>
              </a:extLst>
            </p:cNvPr>
            <p:cNvGrpSpPr/>
            <p:nvPr/>
          </p:nvGrpSpPr>
          <p:grpSpPr>
            <a:xfrm>
              <a:off x="7583662" y="1779718"/>
              <a:ext cx="211454" cy="403696"/>
              <a:chOff x="7583662" y="1779718"/>
              <a:chExt cx="211454" cy="403696"/>
            </a:xfrm>
          </p:grpSpPr>
          <p:sp>
            <p:nvSpPr>
              <p:cNvPr id="26" name="矩形 25">
                <a:extLst>
                  <a:ext uri="{FF2B5EF4-FFF2-40B4-BE49-F238E27FC236}">
                    <a16:creationId xmlns:a16="http://schemas.microsoft.com/office/drawing/2014/main" id="{F51011CA-7ABD-4286-970C-18FB1B2CF65F}"/>
                  </a:ext>
                </a:extLst>
              </p:cNvPr>
              <p:cNvSpPr/>
              <p:nvPr/>
            </p:nvSpPr>
            <p:spPr>
              <a:xfrm>
                <a:off x="7583662" y="1779718"/>
                <a:ext cx="121284" cy="403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7" name="矩形 26">
                <a:extLst>
                  <a:ext uri="{FF2B5EF4-FFF2-40B4-BE49-F238E27FC236}">
                    <a16:creationId xmlns:a16="http://schemas.microsoft.com/office/drawing/2014/main" id="{2E07DB81-FB5F-4024-9510-936A65B607DB}"/>
                  </a:ext>
                </a:extLst>
              </p:cNvPr>
              <p:cNvSpPr/>
              <p:nvPr/>
            </p:nvSpPr>
            <p:spPr>
              <a:xfrm>
                <a:off x="7704946" y="1914338"/>
                <a:ext cx="90170" cy="269076"/>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29" name="组合 28">
              <a:extLst>
                <a:ext uri="{FF2B5EF4-FFF2-40B4-BE49-F238E27FC236}">
                  <a16:creationId xmlns:a16="http://schemas.microsoft.com/office/drawing/2014/main" id="{E3B9CE7E-F32B-4375-89DF-78DF6C2C9DAC}"/>
                </a:ext>
              </a:extLst>
            </p:cNvPr>
            <p:cNvGrpSpPr/>
            <p:nvPr/>
          </p:nvGrpSpPr>
          <p:grpSpPr>
            <a:xfrm flipH="1">
              <a:off x="4396886" y="1779718"/>
              <a:ext cx="211454" cy="403696"/>
              <a:chOff x="7583662" y="1779718"/>
              <a:chExt cx="211454" cy="403696"/>
            </a:xfrm>
          </p:grpSpPr>
          <p:sp>
            <p:nvSpPr>
              <p:cNvPr id="30" name="矩形 29">
                <a:extLst>
                  <a:ext uri="{FF2B5EF4-FFF2-40B4-BE49-F238E27FC236}">
                    <a16:creationId xmlns:a16="http://schemas.microsoft.com/office/drawing/2014/main" id="{3D54F498-4BC5-4EDF-A842-8E17BBD75F3A}"/>
                  </a:ext>
                </a:extLst>
              </p:cNvPr>
              <p:cNvSpPr/>
              <p:nvPr/>
            </p:nvSpPr>
            <p:spPr>
              <a:xfrm>
                <a:off x="7583662" y="1779718"/>
                <a:ext cx="121284" cy="403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1" name="矩形 30">
                <a:extLst>
                  <a:ext uri="{FF2B5EF4-FFF2-40B4-BE49-F238E27FC236}">
                    <a16:creationId xmlns:a16="http://schemas.microsoft.com/office/drawing/2014/main" id="{4D70DB30-A89D-4833-B5AE-F53830A15EAB}"/>
                  </a:ext>
                </a:extLst>
              </p:cNvPr>
              <p:cNvSpPr/>
              <p:nvPr/>
            </p:nvSpPr>
            <p:spPr>
              <a:xfrm>
                <a:off x="7704946" y="1914338"/>
                <a:ext cx="90170" cy="269076"/>
              </a:xfrm>
              <a:prstGeom prst="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spTree>
    <p:extLst>
      <p:ext uri="{BB962C8B-B14F-4D97-AF65-F5344CB8AC3E}">
        <p14:creationId xmlns:p14="http://schemas.microsoft.com/office/powerpoint/2010/main" val="18468294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1" name="直接连接符 30">
            <a:extLst>
              <a:ext uri="{FF2B5EF4-FFF2-40B4-BE49-F238E27FC236}">
                <a16:creationId xmlns:a16="http://schemas.microsoft.com/office/drawing/2014/main" id="{5CF172DB-213E-428E-BFE3-E9D524B767D4}"/>
              </a:ext>
            </a:extLst>
          </p:cNvPr>
          <p:cNvCxnSpPr/>
          <p:nvPr/>
        </p:nvCxnSpPr>
        <p:spPr>
          <a:xfrm>
            <a:off x="7412465" y="2843875"/>
            <a:ext cx="1179273" cy="0"/>
          </a:xfrm>
          <a:prstGeom prst="line">
            <a:avLst/>
          </a:prstGeom>
          <a:ln w="28575">
            <a:solidFill>
              <a:schemeClr val="accent3">
                <a:lumMod val="20000"/>
                <a:lumOff val="80000"/>
              </a:schemeClr>
            </a:solidFill>
            <a:round/>
          </a:ln>
        </p:spPr>
        <p:style>
          <a:lnRef idx="1">
            <a:schemeClr val="accent1"/>
          </a:lnRef>
          <a:fillRef idx="0">
            <a:schemeClr val="accent1"/>
          </a:fillRef>
          <a:effectRef idx="0">
            <a:schemeClr val="accent1"/>
          </a:effectRef>
          <a:fontRef idx="minor">
            <a:schemeClr val="tx1"/>
          </a:fontRef>
        </p:style>
      </p:cxnSp>
      <p:sp>
        <p:nvSpPr>
          <p:cNvPr id="24" name="任意多边形: 形状 23">
            <a:extLst>
              <a:ext uri="{FF2B5EF4-FFF2-40B4-BE49-F238E27FC236}">
                <a16:creationId xmlns:a16="http://schemas.microsoft.com/office/drawing/2014/main" id="{E08F91E2-77BE-467C-AA62-888ADEE08A28}"/>
              </a:ext>
            </a:extLst>
          </p:cNvPr>
          <p:cNvSpPr/>
          <p:nvPr/>
        </p:nvSpPr>
        <p:spPr>
          <a:xfrm flipH="1">
            <a:off x="6932142" y="3014472"/>
            <a:ext cx="3068477" cy="64554"/>
          </a:xfrm>
          <a:custGeom>
            <a:avLst/>
            <a:gdLst>
              <a:gd name="connsiteX0" fmla="*/ 0 w 3068477"/>
              <a:gd name="connsiteY0" fmla="*/ 32276 h 64554"/>
              <a:gd name="connsiteX1" fmla="*/ 0 w 3068477"/>
              <a:gd name="connsiteY1" fmla="*/ 32277 h 64554"/>
              <a:gd name="connsiteX2" fmla="*/ 0 w 3068477"/>
              <a:gd name="connsiteY2" fmla="*/ 32277 h 64554"/>
              <a:gd name="connsiteX3" fmla="*/ 32277 w 3068477"/>
              <a:gd name="connsiteY3" fmla="*/ 0 h 64554"/>
              <a:gd name="connsiteX4" fmla="*/ 3056852 w 3068477"/>
              <a:gd name="connsiteY4" fmla="*/ 0 h 64554"/>
              <a:gd name="connsiteX5" fmla="*/ 3068477 w 3068477"/>
              <a:gd name="connsiteY5" fmla="*/ 4816 h 64554"/>
              <a:gd name="connsiteX6" fmla="*/ 3068477 w 3068477"/>
              <a:gd name="connsiteY6" fmla="*/ 59739 h 64554"/>
              <a:gd name="connsiteX7" fmla="*/ 3056851 w 3068477"/>
              <a:gd name="connsiteY7" fmla="*/ 64554 h 64554"/>
              <a:gd name="connsiteX8" fmla="*/ 32277 w 3068477"/>
              <a:gd name="connsiteY8" fmla="*/ 64553 h 64554"/>
              <a:gd name="connsiteX9" fmla="*/ 9454 w 3068477"/>
              <a:gd name="connsiteY9" fmla="*/ 55099 h 64554"/>
              <a:gd name="connsiteX10" fmla="*/ 0 w 3068477"/>
              <a:gd name="connsiteY10" fmla="*/ 32277 h 64554"/>
              <a:gd name="connsiteX11" fmla="*/ 9454 w 3068477"/>
              <a:gd name="connsiteY11" fmla="*/ 9454 h 64554"/>
              <a:gd name="connsiteX12" fmla="*/ 32277 w 3068477"/>
              <a:gd name="connsiteY12" fmla="*/ 0 h 6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8477" h="64554">
                <a:moveTo>
                  <a:pt x="0" y="32276"/>
                </a:moveTo>
                <a:lnTo>
                  <a:pt x="0" y="32277"/>
                </a:lnTo>
                <a:lnTo>
                  <a:pt x="0" y="32277"/>
                </a:lnTo>
                <a:close/>
                <a:moveTo>
                  <a:pt x="32277" y="0"/>
                </a:moveTo>
                <a:lnTo>
                  <a:pt x="3056852" y="0"/>
                </a:lnTo>
                <a:lnTo>
                  <a:pt x="3068477" y="4816"/>
                </a:lnTo>
                <a:lnTo>
                  <a:pt x="3068477" y="59739"/>
                </a:lnTo>
                <a:lnTo>
                  <a:pt x="3056851" y="64554"/>
                </a:lnTo>
                <a:lnTo>
                  <a:pt x="32277" y="64553"/>
                </a:lnTo>
                <a:cubicBezTo>
                  <a:pt x="23364" y="64553"/>
                  <a:pt x="15295" y="60940"/>
                  <a:pt x="9454" y="55099"/>
                </a:cubicBezTo>
                <a:lnTo>
                  <a:pt x="0" y="32277"/>
                </a:lnTo>
                <a:lnTo>
                  <a:pt x="9454" y="9454"/>
                </a:lnTo>
                <a:cubicBezTo>
                  <a:pt x="15295" y="3613"/>
                  <a:pt x="23364" y="0"/>
                  <a:pt x="32277" y="0"/>
                </a:cubicBez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 name="任意多边形: 形状 20">
            <a:extLst>
              <a:ext uri="{FF2B5EF4-FFF2-40B4-BE49-F238E27FC236}">
                <a16:creationId xmlns:a16="http://schemas.microsoft.com/office/drawing/2014/main" id="{B3127825-0564-450A-AF8A-600D9EEB603A}"/>
              </a:ext>
            </a:extLst>
          </p:cNvPr>
          <p:cNvSpPr/>
          <p:nvPr/>
        </p:nvSpPr>
        <p:spPr>
          <a:xfrm flipH="1">
            <a:off x="2132065" y="4287164"/>
            <a:ext cx="3068477" cy="64554"/>
          </a:xfrm>
          <a:custGeom>
            <a:avLst/>
            <a:gdLst>
              <a:gd name="connsiteX0" fmla="*/ 0 w 3068477"/>
              <a:gd name="connsiteY0" fmla="*/ 32276 h 64554"/>
              <a:gd name="connsiteX1" fmla="*/ 0 w 3068477"/>
              <a:gd name="connsiteY1" fmla="*/ 32277 h 64554"/>
              <a:gd name="connsiteX2" fmla="*/ 0 w 3068477"/>
              <a:gd name="connsiteY2" fmla="*/ 32277 h 64554"/>
              <a:gd name="connsiteX3" fmla="*/ 32277 w 3068477"/>
              <a:gd name="connsiteY3" fmla="*/ 0 h 64554"/>
              <a:gd name="connsiteX4" fmla="*/ 3056852 w 3068477"/>
              <a:gd name="connsiteY4" fmla="*/ 0 h 64554"/>
              <a:gd name="connsiteX5" fmla="*/ 3068477 w 3068477"/>
              <a:gd name="connsiteY5" fmla="*/ 4816 h 64554"/>
              <a:gd name="connsiteX6" fmla="*/ 3068477 w 3068477"/>
              <a:gd name="connsiteY6" fmla="*/ 59739 h 64554"/>
              <a:gd name="connsiteX7" fmla="*/ 3056851 w 3068477"/>
              <a:gd name="connsiteY7" fmla="*/ 64554 h 64554"/>
              <a:gd name="connsiteX8" fmla="*/ 32277 w 3068477"/>
              <a:gd name="connsiteY8" fmla="*/ 64553 h 64554"/>
              <a:gd name="connsiteX9" fmla="*/ 9454 w 3068477"/>
              <a:gd name="connsiteY9" fmla="*/ 55099 h 64554"/>
              <a:gd name="connsiteX10" fmla="*/ 0 w 3068477"/>
              <a:gd name="connsiteY10" fmla="*/ 32277 h 64554"/>
              <a:gd name="connsiteX11" fmla="*/ 9454 w 3068477"/>
              <a:gd name="connsiteY11" fmla="*/ 9454 h 64554"/>
              <a:gd name="connsiteX12" fmla="*/ 32277 w 3068477"/>
              <a:gd name="connsiteY12" fmla="*/ 0 h 6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8477" h="64554">
                <a:moveTo>
                  <a:pt x="0" y="32276"/>
                </a:moveTo>
                <a:lnTo>
                  <a:pt x="0" y="32277"/>
                </a:lnTo>
                <a:lnTo>
                  <a:pt x="0" y="32277"/>
                </a:lnTo>
                <a:close/>
                <a:moveTo>
                  <a:pt x="32277" y="0"/>
                </a:moveTo>
                <a:lnTo>
                  <a:pt x="3056852" y="0"/>
                </a:lnTo>
                <a:lnTo>
                  <a:pt x="3068477" y="4816"/>
                </a:lnTo>
                <a:lnTo>
                  <a:pt x="3068477" y="59739"/>
                </a:lnTo>
                <a:lnTo>
                  <a:pt x="3056851" y="64554"/>
                </a:lnTo>
                <a:lnTo>
                  <a:pt x="32277" y="64553"/>
                </a:lnTo>
                <a:cubicBezTo>
                  <a:pt x="23364" y="64553"/>
                  <a:pt x="15295" y="60940"/>
                  <a:pt x="9454" y="55099"/>
                </a:cubicBezTo>
                <a:lnTo>
                  <a:pt x="0" y="32277"/>
                </a:lnTo>
                <a:lnTo>
                  <a:pt x="9454" y="9454"/>
                </a:lnTo>
                <a:cubicBezTo>
                  <a:pt x="15295" y="3613"/>
                  <a:pt x="23364" y="0"/>
                  <a:pt x="32277" y="0"/>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 name="标题 1">
            <a:extLst>
              <a:ext uri="{FF2B5EF4-FFF2-40B4-BE49-F238E27FC236}">
                <a16:creationId xmlns:a16="http://schemas.microsoft.com/office/drawing/2014/main" id="{05E63F35-E6FD-4468-B3B1-1AB037F3CE99}"/>
              </a:ext>
            </a:extLst>
          </p:cNvPr>
          <p:cNvSpPr>
            <a:spLocks noGrp="1"/>
          </p:cNvSpPr>
          <p:nvPr>
            <p:ph type="title"/>
          </p:nvPr>
        </p:nvSpPr>
        <p:spPr>
          <a:xfrm>
            <a:off x="663866" y="362664"/>
            <a:ext cx="7855294" cy="576416"/>
          </a:xfrm>
        </p:spPr>
        <p:txBody>
          <a:bodyPr/>
          <a:lstStyle/>
          <a:p>
            <a:r>
              <a:rPr lang="zh-CN" altLang="en-US" dirty="0"/>
              <a:t>正反观点</a:t>
            </a:r>
          </a:p>
        </p:txBody>
      </p:sp>
      <p:sp>
        <p:nvSpPr>
          <p:cNvPr id="15" name="任意多边形: 形状 14">
            <a:extLst>
              <a:ext uri="{FF2B5EF4-FFF2-40B4-BE49-F238E27FC236}">
                <a16:creationId xmlns:a16="http://schemas.microsoft.com/office/drawing/2014/main" id="{FD4EC5B8-5F53-4842-8A30-D10242E1261F}"/>
              </a:ext>
            </a:extLst>
          </p:cNvPr>
          <p:cNvSpPr/>
          <p:nvPr/>
        </p:nvSpPr>
        <p:spPr>
          <a:xfrm>
            <a:off x="3206188" y="1555081"/>
            <a:ext cx="3329749" cy="2600960"/>
          </a:xfrm>
          <a:custGeom>
            <a:avLst/>
            <a:gdLst>
              <a:gd name="connsiteX0" fmla="*/ 1988629 w 3329749"/>
              <a:gd name="connsiteY0" fmla="*/ 0 h 2600960"/>
              <a:gd name="connsiteX1" fmla="*/ 3329749 w 3329749"/>
              <a:gd name="connsiteY1" fmla="*/ 1300480 h 2600960"/>
              <a:gd name="connsiteX2" fmla="*/ 2659189 w 3329749"/>
              <a:gd name="connsiteY2" fmla="*/ 1300480 h 2600960"/>
              <a:gd name="connsiteX3" fmla="*/ 2659189 w 3329749"/>
              <a:gd name="connsiteY3" fmla="*/ 2600960 h 2600960"/>
              <a:gd name="connsiteX4" fmla="*/ 1768628 w 3329749"/>
              <a:gd name="connsiteY4" fmla="*/ 2600960 h 2600960"/>
              <a:gd name="connsiteX5" fmla="*/ 1318069 w 3329749"/>
              <a:gd name="connsiteY5" fmla="*/ 2600960 h 2600960"/>
              <a:gd name="connsiteX6" fmla="*/ 0 w 3329749"/>
              <a:gd name="connsiteY6" fmla="*/ 2600960 h 2600960"/>
              <a:gd name="connsiteX7" fmla="*/ 0 w 3329749"/>
              <a:gd name="connsiteY7" fmla="*/ 2125668 h 2600960"/>
              <a:gd name="connsiteX8" fmla="*/ 1318069 w 3329749"/>
              <a:gd name="connsiteY8" fmla="*/ 2125668 h 2600960"/>
              <a:gd name="connsiteX9" fmla="*/ 1318069 w 3329749"/>
              <a:gd name="connsiteY9" fmla="*/ 1300480 h 2600960"/>
              <a:gd name="connsiteX10" fmla="*/ 647509 w 3329749"/>
              <a:gd name="connsiteY10" fmla="*/ 1300480 h 260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9749" h="2600960">
                <a:moveTo>
                  <a:pt x="1988629" y="0"/>
                </a:moveTo>
                <a:lnTo>
                  <a:pt x="3329749" y="1300480"/>
                </a:lnTo>
                <a:lnTo>
                  <a:pt x="2659189" y="1300480"/>
                </a:lnTo>
                <a:lnTo>
                  <a:pt x="2659189" y="2600960"/>
                </a:lnTo>
                <a:lnTo>
                  <a:pt x="1768628" y="2600960"/>
                </a:lnTo>
                <a:lnTo>
                  <a:pt x="1318069" y="2600960"/>
                </a:lnTo>
                <a:lnTo>
                  <a:pt x="0" y="2600960"/>
                </a:lnTo>
                <a:lnTo>
                  <a:pt x="0" y="2125668"/>
                </a:lnTo>
                <a:lnTo>
                  <a:pt x="1318069" y="2125668"/>
                </a:lnTo>
                <a:lnTo>
                  <a:pt x="1318069" y="1300480"/>
                </a:lnTo>
                <a:lnTo>
                  <a:pt x="647509" y="1300480"/>
                </a:lnTo>
                <a:close/>
              </a:path>
            </a:pathLst>
          </a:custGeom>
          <a:gradFill>
            <a:gsLst>
              <a:gs pos="25000">
                <a:schemeClr val="accent5"/>
              </a:gs>
              <a:gs pos="75000">
                <a:schemeClr val="accent6"/>
              </a:gs>
            </a:gsLst>
            <a:lin ang="3600000" scaled="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任意多边形: 形状 17">
            <a:extLst>
              <a:ext uri="{FF2B5EF4-FFF2-40B4-BE49-F238E27FC236}">
                <a16:creationId xmlns:a16="http://schemas.microsoft.com/office/drawing/2014/main" id="{B31702D8-18B3-427F-B667-2122FD8DC2A7}"/>
              </a:ext>
            </a:extLst>
          </p:cNvPr>
          <p:cNvSpPr/>
          <p:nvPr/>
        </p:nvSpPr>
        <p:spPr>
          <a:xfrm>
            <a:off x="5570702" y="3205342"/>
            <a:ext cx="3347503" cy="2600960"/>
          </a:xfrm>
          <a:custGeom>
            <a:avLst/>
            <a:gdLst>
              <a:gd name="connsiteX0" fmla="*/ 670560 w 3347503"/>
              <a:gd name="connsiteY0" fmla="*/ 0 h 2600960"/>
              <a:gd name="connsiteX1" fmla="*/ 2011680 w 3347503"/>
              <a:gd name="connsiteY1" fmla="*/ 0 h 2600960"/>
              <a:gd name="connsiteX2" fmla="*/ 2011680 w 3347503"/>
              <a:gd name="connsiteY2" fmla="*/ 4576 h 2600960"/>
              <a:gd name="connsiteX3" fmla="*/ 3347503 w 3347503"/>
              <a:gd name="connsiteY3" fmla="*/ 4576 h 2600960"/>
              <a:gd name="connsiteX4" fmla="*/ 3347503 w 3347503"/>
              <a:gd name="connsiteY4" fmla="*/ 456718 h 2600960"/>
              <a:gd name="connsiteX5" fmla="*/ 2011680 w 3347503"/>
              <a:gd name="connsiteY5" fmla="*/ 456718 h 2600960"/>
              <a:gd name="connsiteX6" fmla="*/ 2011680 w 3347503"/>
              <a:gd name="connsiteY6" fmla="*/ 1300480 h 2600960"/>
              <a:gd name="connsiteX7" fmla="*/ 2682240 w 3347503"/>
              <a:gd name="connsiteY7" fmla="*/ 1300480 h 2600960"/>
              <a:gd name="connsiteX8" fmla="*/ 1341120 w 3347503"/>
              <a:gd name="connsiteY8" fmla="*/ 2600960 h 2600960"/>
              <a:gd name="connsiteX9" fmla="*/ 0 w 3347503"/>
              <a:gd name="connsiteY9" fmla="*/ 1300480 h 2600960"/>
              <a:gd name="connsiteX10" fmla="*/ 670560 w 3347503"/>
              <a:gd name="connsiteY10" fmla="*/ 1300480 h 260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7503" h="2600960">
                <a:moveTo>
                  <a:pt x="670560" y="0"/>
                </a:moveTo>
                <a:lnTo>
                  <a:pt x="2011680" y="0"/>
                </a:lnTo>
                <a:lnTo>
                  <a:pt x="2011680" y="4576"/>
                </a:lnTo>
                <a:lnTo>
                  <a:pt x="3347503" y="4576"/>
                </a:lnTo>
                <a:lnTo>
                  <a:pt x="3347503" y="456718"/>
                </a:lnTo>
                <a:lnTo>
                  <a:pt x="2011680" y="456718"/>
                </a:lnTo>
                <a:lnTo>
                  <a:pt x="2011680" y="1300480"/>
                </a:lnTo>
                <a:lnTo>
                  <a:pt x="2682240" y="1300480"/>
                </a:lnTo>
                <a:lnTo>
                  <a:pt x="1341120" y="2600960"/>
                </a:lnTo>
                <a:lnTo>
                  <a:pt x="0" y="1300480"/>
                </a:lnTo>
                <a:lnTo>
                  <a:pt x="670560" y="1300480"/>
                </a:lnTo>
                <a:close/>
              </a:path>
            </a:pathLst>
          </a:custGeom>
          <a:gradFill>
            <a:gsLst>
              <a:gs pos="25000">
                <a:schemeClr val="accent1"/>
              </a:gs>
              <a:gs pos="75000">
                <a:schemeClr val="accent3"/>
              </a:gs>
            </a:gsLst>
            <a:lin ang="3600000" scaled="0"/>
          </a:gra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1" name="矩形: 圆角 10">
            <a:extLst>
              <a:ext uri="{FF2B5EF4-FFF2-40B4-BE49-F238E27FC236}">
                <a16:creationId xmlns:a16="http://schemas.microsoft.com/office/drawing/2014/main" id="{A4EE40F2-B547-418E-96D0-AA6F827BC84A}"/>
              </a:ext>
            </a:extLst>
          </p:cNvPr>
          <p:cNvSpPr/>
          <p:nvPr/>
        </p:nvSpPr>
        <p:spPr>
          <a:xfrm rot="2733823">
            <a:off x="6586022" y="4180022"/>
            <a:ext cx="651602" cy="6516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negative-statistics-graph_3755">
            <a:extLst>
              <a:ext uri="{FF2B5EF4-FFF2-40B4-BE49-F238E27FC236}">
                <a16:creationId xmlns:a16="http://schemas.microsoft.com/office/drawing/2014/main" id="{46C0732E-8A5D-44A1-A6B4-125AFACC3159}"/>
              </a:ext>
            </a:extLst>
          </p:cNvPr>
          <p:cNvSpPr>
            <a:spLocks noChangeAspect="1"/>
          </p:cNvSpPr>
          <p:nvPr/>
        </p:nvSpPr>
        <p:spPr bwMode="auto">
          <a:xfrm>
            <a:off x="6714707" y="4299482"/>
            <a:ext cx="434870" cy="392360"/>
          </a:xfrm>
          <a:custGeom>
            <a:avLst/>
            <a:gdLst>
              <a:gd name="connsiteX0" fmla="*/ 411127 w 532803"/>
              <a:gd name="connsiteY0" fmla="*/ 317863 h 480721"/>
              <a:gd name="connsiteX1" fmla="*/ 509503 w 532803"/>
              <a:gd name="connsiteY1" fmla="*/ 317863 h 480721"/>
              <a:gd name="connsiteX2" fmla="*/ 532803 w 532803"/>
              <a:gd name="connsiteY2" fmla="*/ 341129 h 480721"/>
              <a:gd name="connsiteX3" fmla="*/ 532803 w 532803"/>
              <a:gd name="connsiteY3" fmla="*/ 457456 h 480721"/>
              <a:gd name="connsiteX4" fmla="*/ 509503 w 532803"/>
              <a:gd name="connsiteY4" fmla="*/ 480721 h 480721"/>
              <a:gd name="connsiteX5" fmla="*/ 411127 w 532803"/>
              <a:gd name="connsiteY5" fmla="*/ 480721 h 480721"/>
              <a:gd name="connsiteX6" fmla="*/ 385238 w 532803"/>
              <a:gd name="connsiteY6" fmla="*/ 457456 h 480721"/>
              <a:gd name="connsiteX7" fmla="*/ 385238 w 532803"/>
              <a:gd name="connsiteY7" fmla="*/ 341129 h 480721"/>
              <a:gd name="connsiteX8" fmla="*/ 411127 w 532803"/>
              <a:gd name="connsiteY8" fmla="*/ 317863 h 480721"/>
              <a:gd name="connsiteX9" fmla="*/ 217159 w 532803"/>
              <a:gd name="connsiteY9" fmla="*/ 227340 h 480721"/>
              <a:gd name="connsiteX10" fmla="*/ 318124 w 532803"/>
              <a:gd name="connsiteY10" fmla="*/ 227340 h 480721"/>
              <a:gd name="connsiteX11" fmla="*/ 341424 w 532803"/>
              <a:gd name="connsiteY11" fmla="*/ 253195 h 480721"/>
              <a:gd name="connsiteX12" fmla="*/ 341424 w 532803"/>
              <a:gd name="connsiteY12" fmla="*/ 457452 h 480721"/>
              <a:gd name="connsiteX13" fmla="*/ 318124 w 532803"/>
              <a:gd name="connsiteY13" fmla="*/ 480721 h 480721"/>
              <a:gd name="connsiteX14" fmla="*/ 217159 w 532803"/>
              <a:gd name="connsiteY14" fmla="*/ 480721 h 480721"/>
              <a:gd name="connsiteX15" fmla="*/ 193859 w 532803"/>
              <a:gd name="connsiteY15" fmla="*/ 457452 h 480721"/>
              <a:gd name="connsiteX16" fmla="*/ 193859 w 532803"/>
              <a:gd name="connsiteY16" fmla="*/ 253195 h 480721"/>
              <a:gd name="connsiteX17" fmla="*/ 217159 w 532803"/>
              <a:gd name="connsiteY17" fmla="*/ 227340 h 480721"/>
              <a:gd name="connsiteX18" fmla="*/ 23300 w 532803"/>
              <a:gd name="connsiteY18" fmla="*/ 116563 h 480721"/>
              <a:gd name="connsiteX19" fmla="*/ 124265 w 532803"/>
              <a:gd name="connsiteY19" fmla="*/ 116563 h 480721"/>
              <a:gd name="connsiteX20" fmla="*/ 147565 w 532803"/>
              <a:gd name="connsiteY20" fmla="*/ 139807 h 480721"/>
              <a:gd name="connsiteX21" fmla="*/ 147565 w 532803"/>
              <a:gd name="connsiteY21" fmla="*/ 457477 h 480721"/>
              <a:gd name="connsiteX22" fmla="*/ 124265 w 532803"/>
              <a:gd name="connsiteY22" fmla="*/ 480721 h 480721"/>
              <a:gd name="connsiteX23" fmla="*/ 23300 w 532803"/>
              <a:gd name="connsiteY23" fmla="*/ 480721 h 480721"/>
              <a:gd name="connsiteX24" fmla="*/ 0 w 532803"/>
              <a:gd name="connsiteY24" fmla="*/ 457477 h 480721"/>
              <a:gd name="connsiteX25" fmla="*/ 0 w 532803"/>
              <a:gd name="connsiteY25" fmla="*/ 139807 h 480721"/>
              <a:gd name="connsiteX26" fmla="*/ 23300 w 532803"/>
              <a:gd name="connsiteY26" fmla="*/ 116563 h 480721"/>
              <a:gd name="connsiteX27" fmla="*/ 80001 w 532803"/>
              <a:gd name="connsiteY27" fmla="*/ 0 h 480721"/>
              <a:gd name="connsiteX28" fmla="*/ 387805 w 532803"/>
              <a:gd name="connsiteY28" fmla="*/ 149838 h 480721"/>
              <a:gd name="connsiteX29" fmla="*/ 382632 w 532803"/>
              <a:gd name="connsiteY29" fmla="*/ 103336 h 480721"/>
              <a:gd name="connsiteX30" fmla="*/ 486095 w 532803"/>
              <a:gd name="connsiteY30" fmla="*/ 217006 h 480721"/>
              <a:gd name="connsiteX31" fmla="*/ 333487 w 532803"/>
              <a:gd name="connsiteY31" fmla="*/ 206673 h 480721"/>
              <a:gd name="connsiteX32" fmla="*/ 372285 w 532803"/>
              <a:gd name="connsiteY32" fmla="*/ 180839 h 480721"/>
              <a:gd name="connsiteX33" fmla="*/ 64482 w 532803"/>
              <a:gd name="connsiteY33" fmla="*/ 31001 h 48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32803" h="480721">
                <a:moveTo>
                  <a:pt x="411127" y="317863"/>
                </a:moveTo>
                <a:lnTo>
                  <a:pt x="509503" y="317863"/>
                </a:lnTo>
                <a:cubicBezTo>
                  <a:pt x="522448" y="317863"/>
                  <a:pt x="532803" y="328203"/>
                  <a:pt x="532803" y="341129"/>
                </a:cubicBezTo>
                <a:lnTo>
                  <a:pt x="532803" y="457456"/>
                </a:lnTo>
                <a:cubicBezTo>
                  <a:pt x="532803" y="470381"/>
                  <a:pt x="522448" y="480721"/>
                  <a:pt x="509503" y="480721"/>
                </a:cubicBezTo>
                <a:lnTo>
                  <a:pt x="411127" y="480721"/>
                </a:lnTo>
                <a:cubicBezTo>
                  <a:pt x="398182" y="480721"/>
                  <a:pt x="385238" y="470381"/>
                  <a:pt x="385238" y="457456"/>
                </a:cubicBezTo>
                <a:lnTo>
                  <a:pt x="385238" y="341129"/>
                </a:lnTo>
                <a:cubicBezTo>
                  <a:pt x="385238" y="328203"/>
                  <a:pt x="398182" y="317863"/>
                  <a:pt x="411127" y="317863"/>
                </a:cubicBezTo>
                <a:close/>
                <a:moveTo>
                  <a:pt x="217159" y="227340"/>
                </a:moveTo>
                <a:lnTo>
                  <a:pt x="318124" y="227340"/>
                </a:lnTo>
                <a:cubicBezTo>
                  <a:pt x="331069" y="227340"/>
                  <a:pt x="341424" y="240268"/>
                  <a:pt x="341424" y="253195"/>
                </a:cubicBezTo>
                <a:lnTo>
                  <a:pt x="341424" y="457452"/>
                </a:lnTo>
                <a:cubicBezTo>
                  <a:pt x="341424" y="470379"/>
                  <a:pt x="331069" y="480721"/>
                  <a:pt x="318124" y="480721"/>
                </a:cubicBezTo>
                <a:lnTo>
                  <a:pt x="217159" y="480721"/>
                </a:lnTo>
                <a:cubicBezTo>
                  <a:pt x="204214" y="480721"/>
                  <a:pt x="193859" y="470379"/>
                  <a:pt x="193859" y="457452"/>
                </a:cubicBezTo>
                <a:lnTo>
                  <a:pt x="193859" y="253195"/>
                </a:lnTo>
                <a:cubicBezTo>
                  <a:pt x="193859" y="240268"/>
                  <a:pt x="204214" y="227340"/>
                  <a:pt x="217159" y="227340"/>
                </a:cubicBezTo>
                <a:close/>
                <a:moveTo>
                  <a:pt x="23300" y="116563"/>
                </a:moveTo>
                <a:lnTo>
                  <a:pt x="124265" y="116563"/>
                </a:lnTo>
                <a:cubicBezTo>
                  <a:pt x="137210" y="116563"/>
                  <a:pt x="147565" y="126894"/>
                  <a:pt x="147565" y="139807"/>
                </a:cubicBezTo>
                <a:lnTo>
                  <a:pt x="147565" y="457477"/>
                </a:lnTo>
                <a:cubicBezTo>
                  <a:pt x="147565" y="470391"/>
                  <a:pt x="137210" y="480721"/>
                  <a:pt x="124265" y="480721"/>
                </a:cubicBezTo>
                <a:lnTo>
                  <a:pt x="23300" y="480721"/>
                </a:lnTo>
                <a:cubicBezTo>
                  <a:pt x="10355" y="480721"/>
                  <a:pt x="0" y="470391"/>
                  <a:pt x="0" y="457477"/>
                </a:cubicBezTo>
                <a:lnTo>
                  <a:pt x="0" y="139807"/>
                </a:lnTo>
                <a:cubicBezTo>
                  <a:pt x="0" y="126894"/>
                  <a:pt x="10355" y="116563"/>
                  <a:pt x="23300" y="116563"/>
                </a:cubicBezTo>
                <a:close/>
                <a:moveTo>
                  <a:pt x="80001" y="0"/>
                </a:moveTo>
                <a:lnTo>
                  <a:pt x="387805" y="149838"/>
                </a:lnTo>
                <a:lnTo>
                  <a:pt x="382632" y="103336"/>
                </a:lnTo>
                <a:lnTo>
                  <a:pt x="486095" y="217006"/>
                </a:lnTo>
                <a:lnTo>
                  <a:pt x="333487" y="206673"/>
                </a:lnTo>
                <a:lnTo>
                  <a:pt x="372285" y="180839"/>
                </a:lnTo>
                <a:lnTo>
                  <a:pt x="64482" y="31001"/>
                </a:lnTo>
                <a:close/>
              </a:path>
            </a:pathLst>
          </a:custGeom>
          <a:gradFill>
            <a:gsLst>
              <a:gs pos="25000">
                <a:schemeClr val="accent1"/>
              </a:gs>
              <a:gs pos="75000">
                <a:schemeClr val="accent3"/>
              </a:gs>
            </a:gsLst>
            <a:lin ang="3600000" scaled="0"/>
          </a:gradFill>
          <a:ln>
            <a:noFill/>
          </a:ln>
        </p:spPr>
      </p:sp>
      <p:sp>
        <p:nvSpPr>
          <p:cNvPr id="14" name="矩形: 圆角 13">
            <a:extLst>
              <a:ext uri="{FF2B5EF4-FFF2-40B4-BE49-F238E27FC236}">
                <a16:creationId xmlns:a16="http://schemas.microsoft.com/office/drawing/2014/main" id="{1F5E4463-8D92-410F-9E67-4B30B4E2E477}"/>
              </a:ext>
            </a:extLst>
          </p:cNvPr>
          <p:cNvSpPr/>
          <p:nvPr/>
        </p:nvSpPr>
        <p:spPr>
          <a:xfrm rot="2733823">
            <a:off x="4869017" y="2529761"/>
            <a:ext cx="651602" cy="65160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ounded Rectangle 2">
            <a:extLst>
              <a:ext uri="{FF2B5EF4-FFF2-40B4-BE49-F238E27FC236}">
                <a16:creationId xmlns:a16="http://schemas.microsoft.com/office/drawing/2014/main" id="{B5608687-2636-4387-B3AD-387F1288FDD1}"/>
              </a:ext>
            </a:extLst>
          </p:cNvPr>
          <p:cNvSpPr/>
          <p:nvPr/>
        </p:nvSpPr>
        <p:spPr>
          <a:xfrm>
            <a:off x="4974816" y="2594669"/>
            <a:ext cx="440002" cy="440412"/>
          </a:xfrm>
          <a:custGeom>
            <a:avLst/>
            <a:gdLst>
              <a:gd name="connsiteX0" fmla="*/ 30698 w 606862"/>
              <a:gd name="connsiteY0" fmla="*/ 546106 h 607427"/>
              <a:gd name="connsiteX1" fmla="*/ 576164 w 606862"/>
              <a:gd name="connsiteY1" fmla="*/ 546106 h 607427"/>
              <a:gd name="connsiteX2" fmla="*/ 606862 w 606862"/>
              <a:gd name="connsiteY2" fmla="*/ 576767 h 607427"/>
              <a:gd name="connsiteX3" fmla="*/ 576164 w 606862"/>
              <a:gd name="connsiteY3" fmla="*/ 607427 h 607427"/>
              <a:gd name="connsiteX4" fmla="*/ 30698 w 606862"/>
              <a:gd name="connsiteY4" fmla="*/ 607427 h 607427"/>
              <a:gd name="connsiteX5" fmla="*/ 0 w 606862"/>
              <a:gd name="connsiteY5" fmla="*/ 576767 h 607427"/>
              <a:gd name="connsiteX6" fmla="*/ 30698 w 606862"/>
              <a:gd name="connsiteY6" fmla="*/ 546106 h 607427"/>
              <a:gd name="connsiteX7" fmla="*/ 198504 w 606862"/>
              <a:gd name="connsiteY7" fmla="*/ 351416 h 607427"/>
              <a:gd name="connsiteX8" fmla="*/ 270873 w 606862"/>
              <a:gd name="connsiteY8" fmla="*/ 351416 h 607427"/>
              <a:gd name="connsiteX9" fmla="*/ 283319 w 606862"/>
              <a:gd name="connsiteY9" fmla="*/ 363842 h 607427"/>
              <a:gd name="connsiteX10" fmla="*/ 283319 w 606862"/>
              <a:gd name="connsiteY10" fmla="*/ 492893 h 607427"/>
              <a:gd name="connsiteX11" fmla="*/ 270873 w 606862"/>
              <a:gd name="connsiteY11" fmla="*/ 505319 h 607427"/>
              <a:gd name="connsiteX12" fmla="*/ 198504 w 606862"/>
              <a:gd name="connsiteY12" fmla="*/ 505319 h 607427"/>
              <a:gd name="connsiteX13" fmla="*/ 186151 w 606862"/>
              <a:gd name="connsiteY13" fmla="*/ 492893 h 607427"/>
              <a:gd name="connsiteX14" fmla="*/ 186151 w 606862"/>
              <a:gd name="connsiteY14" fmla="*/ 363842 h 607427"/>
              <a:gd name="connsiteX15" fmla="*/ 198504 w 606862"/>
              <a:gd name="connsiteY15" fmla="*/ 351416 h 607427"/>
              <a:gd name="connsiteX16" fmla="*/ 61066 w 606862"/>
              <a:gd name="connsiteY16" fmla="*/ 296728 h 607427"/>
              <a:gd name="connsiteX17" fmla="*/ 133435 w 606862"/>
              <a:gd name="connsiteY17" fmla="*/ 296728 h 607427"/>
              <a:gd name="connsiteX18" fmla="*/ 145788 w 606862"/>
              <a:gd name="connsiteY18" fmla="*/ 309155 h 607427"/>
              <a:gd name="connsiteX19" fmla="*/ 145788 w 606862"/>
              <a:gd name="connsiteY19" fmla="*/ 492892 h 607427"/>
              <a:gd name="connsiteX20" fmla="*/ 133435 w 606862"/>
              <a:gd name="connsiteY20" fmla="*/ 505319 h 607427"/>
              <a:gd name="connsiteX21" fmla="*/ 61066 w 606862"/>
              <a:gd name="connsiteY21" fmla="*/ 505319 h 607427"/>
              <a:gd name="connsiteX22" fmla="*/ 48620 w 606862"/>
              <a:gd name="connsiteY22" fmla="*/ 492892 h 607427"/>
              <a:gd name="connsiteX23" fmla="*/ 48620 w 606862"/>
              <a:gd name="connsiteY23" fmla="*/ 309155 h 607427"/>
              <a:gd name="connsiteX24" fmla="*/ 61066 w 606862"/>
              <a:gd name="connsiteY24" fmla="*/ 296728 h 607427"/>
              <a:gd name="connsiteX25" fmla="*/ 336059 w 606862"/>
              <a:gd name="connsiteY25" fmla="*/ 197654 h 607427"/>
              <a:gd name="connsiteX26" fmla="*/ 408428 w 606862"/>
              <a:gd name="connsiteY26" fmla="*/ 197654 h 607427"/>
              <a:gd name="connsiteX27" fmla="*/ 420781 w 606862"/>
              <a:gd name="connsiteY27" fmla="*/ 210078 h 607427"/>
              <a:gd name="connsiteX28" fmla="*/ 420781 w 606862"/>
              <a:gd name="connsiteY28" fmla="*/ 492895 h 607427"/>
              <a:gd name="connsiteX29" fmla="*/ 408428 w 606862"/>
              <a:gd name="connsiteY29" fmla="*/ 505319 h 607427"/>
              <a:gd name="connsiteX30" fmla="*/ 336059 w 606862"/>
              <a:gd name="connsiteY30" fmla="*/ 505319 h 607427"/>
              <a:gd name="connsiteX31" fmla="*/ 323613 w 606862"/>
              <a:gd name="connsiteY31" fmla="*/ 492895 h 607427"/>
              <a:gd name="connsiteX32" fmla="*/ 323613 w 606862"/>
              <a:gd name="connsiteY32" fmla="*/ 210078 h 607427"/>
              <a:gd name="connsiteX33" fmla="*/ 336059 w 606862"/>
              <a:gd name="connsiteY33" fmla="*/ 197654 h 607427"/>
              <a:gd name="connsiteX34" fmla="*/ 473498 w 606862"/>
              <a:gd name="connsiteY34" fmla="*/ 88277 h 607427"/>
              <a:gd name="connsiteX35" fmla="*/ 545960 w 606862"/>
              <a:gd name="connsiteY35" fmla="*/ 88277 h 607427"/>
              <a:gd name="connsiteX36" fmla="*/ 558313 w 606862"/>
              <a:gd name="connsiteY36" fmla="*/ 100703 h 607427"/>
              <a:gd name="connsiteX37" fmla="*/ 558313 w 606862"/>
              <a:gd name="connsiteY37" fmla="*/ 492893 h 607427"/>
              <a:gd name="connsiteX38" fmla="*/ 545960 w 606862"/>
              <a:gd name="connsiteY38" fmla="*/ 505319 h 607427"/>
              <a:gd name="connsiteX39" fmla="*/ 473498 w 606862"/>
              <a:gd name="connsiteY39" fmla="*/ 505319 h 607427"/>
              <a:gd name="connsiteX40" fmla="*/ 461145 w 606862"/>
              <a:gd name="connsiteY40" fmla="*/ 492893 h 607427"/>
              <a:gd name="connsiteX41" fmla="*/ 461145 w 606862"/>
              <a:gd name="connsiteY41" fmla="*/ 100703 h 607427"/>
              <a:gd name="connsiteX42" fmla="*/ 473498 w 606862"/>
              <a:gd name="connsiteY42" fmla="*/ 88277 h 607427"/>
              <a:gd name="connsiteX43" fmla="*/ 308658 w 606862"/>
              <a:gd name="connsiteY43" fmla="*/ 0 h 607427"/>
              <a:gd name="connsiteX44" fmla="*/ 465470 w 606862"/>
              <a:gd name="connsiteY44" fmla="*/ 276 h 607427"/>
              <a:gd name="connsiteX45" fmla="*/ 469158 w 606862"/>
              <a:gd name="connsiteY45" fmla="*/ 2577 h 607427"/>
              <a:gd name="connsiteX46" fmla="*/ 468697 w 606862"/>
              <a:gd name="connsiteY46" fmla="*/ 6903 h 607427"/>
              <a:gd name="connsiteX47" fmla="*/ 373282 w 606862"/>
              <a:gd name="connsiteY47" fmla="*/ 131166 h 607427"/>
              <a:gd name="connsiteX48" fmla="*/ 369318 w 606862"/>
              <a:gd name="connsiteY48" fmla="*/ 132455 h 607427"/>
              <a:gd name="connsiteX49" fmla="*/ 366644 w 606862"/>
              <a:gd name="connsiteY49" fmla="*/ 129141 h 607427"/>
              <a:gd name="connsiteX50" fmla="*/ 363141 w 606862"/>
              <a:gd name="connsiteY50" fmla="*/ 77411 h 607427"/>
              <a:gd name="connsiteX51" fmla="*/ 249197 w 606862"/>
              <a:gd name="connsiteY51" fmla="*/ 133467 h 607427"/>
              <a:gd name="connsiteX52" fmla="*/ 186786 w 606862"/>
              <a:gd name="connsiteY52" fmla="*/ 238308 h 607427"/>
              <a:gd name="connsiteX53" fmla="*/ 169178 w 606862"/>
              <a:gd name="connsiteY53" fmla="*/ 248249 h 607427"/>
              <a:gd name="connsiteX54" fmla="*/ 161434 w 606862"/>
              <a:gd name="connsiteY54" fmla="*/ 246776 h 607427"/>
              <a:gd name="connsiteX55" fmla="*/ 22875 w 606862"/>
              <a:gd name="connsiteY55" fmla="*/ 189708 h 607427"/>
              <a:gd name="connsiteX56" fmla="*/ 11813 w 606862"/>
              <a:gd name="connsiteY56" fmla="*/ 163014 h 607427"/>
              <a:gd name="connsiteX57" fmla="*/ 38547 w 606862"/>
              <a:gd name="connsiteY57" fmla="*/ 151969 h 607427"/>
              <a:gd name="connsiteX58" fmla="*/ 160696 w 606862"/>
              <a:gd name="connsiteY58" fmla="*/ 202226 h 607427"/>
              <a:gd name="connsiteX59" fmla="*/ 217116 w 606862"/>
              <a:gd name="connsiteY59" fmla="*/ 107326 h 607427"/>
              <a:gd name="connsiteX60" fmla="*/ 225689 w 606862"/>
              <a:gd name="connsiteY60" fmla="*/ 99410 h 607427"/>
              <a:gd name="connsiteX61" fmla="*/ 345072 w 606862"/>
              <a:gd name="connsiteY61" fmla="*/ 40777 h 607427"/>
              <a:gd name="connsiteX62" fmla="*/ 306169 w 606862"/>
              <a:gd name="connsiteY62" fmla="*/ 6443 h 607427"/>
              <a:gd name="connsiteX63" fmla="*/ 305155 w 606862"/>
              <a:gd name="connsiteY63" fmla="*/ 2393 h 607427"/>
              <a:gd name="connsiteX64" fmla="*/ 308658 w 606862"/>
              <a:gd name="connsiteY64" fmla="*/ 0 h 60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06862" h="607427">
                <a:moveTo>
                  <a:pt x="30698" y="546106"/>
                </a:moveTo>
                <a:lnTo>
                  <a:pt x="576164" y="546106"/>
                </a:lnTo>
                <a:cubicBezTo>
                  <a:pt x="593126" y="546106"/>
                  <a:pt x="606862" y="559825"/>
                  <a:pt x="606862" y="576767"/>
                </a:cubicBezTo>
                <a:cubicBezTo>
                  <a:pt x="606862" y="593708"/>
                  <a:pt x="593126" y="607427"/>
                  <a:pt x="576164" y="607427"/>
                </a:cubicBezTo>
                <a:lnTo>
                  <a:pt x="30698" y="607427"/>
                </a:lnTo>
                <a:cubicBezTo>
                  <a:pt x="13736" y="607427"/>
                  <a:pt x="0" y="593708"/>
                  <a:pt x="0" y="576767"/>
                </a:cubicBezTo>
                <a:cubicBezTo>
                  <a:pt x="0" y="559825"/>
                  <a:pt x="13736" y="546106"/>
                  <a:pt x="30698" y="546106"/>
                </a:cubicBezTo>
                <a:close/>
                <a:moveTo>
                  <a:pt x="198504" y="351416"/>
                </a:moveTo>
                <a:lnTo>
                  <a:pt x="270873" y="351416"/>
                </a:lnTo>
                <a:cubicBezTo>
                  <a:pt x="277788" y="351416"/>
                  <a:pt x="283319" y="357031"/>
                  <a:pt x="283319" y="363842"/>
                </a:cubicBezTo>
                <a:lnTo>
                  <a:pt x="283319" y="492893"/>
                </a:lnTo>
                <a:cubicBezTo>
                  <a:pt x="283319" y="499704"/>
                  <a:pt x="277788" y="505319"/>
                  <a:pt x="270873" y="505319"/>
                </a:cubicBezTo>
                <a:lnTo>
                  <a:pt x="198504" y="505319"/>
                </a:lnTo>
                <a:cubicBezTo>
                  <a:pt x="191682" y="505319"/>
                  <a:pt x="186151" y="499704"/>
                  <a:pt x="186151" y="492893"/>
                </a:cubicBezTo>
                <a:lnTo>
                  <a:pt x="186151" y="363842"/>
                </a:lnTo>
                <a:cubicBezTo>
                  <a:pt x="186151" y="357031"/>
                  <a:pt x="191682" y="351416"/>
                  <a:pt x="198504" y="351416"/>
                </a:cubicBezTo>
                <a:close/>
                <a:moveTo>
                  <a:pt x="61066" y="296728"/>
                </a:moveTo>
                <a:lnTo>
                  <a:pt x="133435" y="296728"/>
                </a:lnTo>
                <a:cubicBezTo>
                  <a:pt x="140257" y="296728"/>
                  <a:pt x="145788" y="302343"/>
                  <a:pt x="145788" y="309155"/>
                </a:cubicBezTo>
                <a:lnTo>
                  <a:pt x="145788" y="492892"/>
                </a:lnTo>
                <a:cubicBezTo>
                  <a:pt x="145788" y="499704"/>
                  <a:pt x="140257" y="505319"/>
                  <a:pt x="133435" y="505319"/>
                </a:cubicBezTo>
                <a:lnTo>
                  <a:pt x="61066" y="505319"/>
                </a:lnTo>
                <a:cubicBezTo>
                  <a:pt x="54244" y="505319"/>
                  <a:pt x="48620" y="499704"/>
                  <a:pt x="48620" y="492892"/>
                </a:cubicBezTo>
                <a:lnTo>
                  <a:pt x="48620" y="309155"/>
                </a:lnTo>
                <a:cubicBezTo>
                  <a:pt x="48620" y="302343"/>
                  <a:pt x="54244" y="296728"/>
                  <a:pt x="61066" y="296728"/>
                </a:cubicBezTo>
                <a:close/>
                <a:moveTo>
                  <a:pt x="336059" y="197654"/>
                </a:moveTo>
                <a:lnTo>
                  <a:pt x="408428" y="197654"/>
                </a:lnTo>
                <a:cubicBezTo>
                  <a:pt x="415250" y="197654"/>
                  <a:pt x="420781" y="203268"/>
                  <a:pt x="420781" y="210078"/>
                </a:cubicBezTo>
                <a:lnTo>
                  <a:pt x="420781" y="492895"/>
                </a:lnTo>
                <a:cubicBezTo>
                  <a:pt x="420781" y="499705"/>
                  <a:pt x="415250" y="505319"/>
                  <a:pt x="408428" y="505319"/>
                </a:cubicBezTo>
                <a:lnTo>
                  <a:pt x="336059" y="505319"/>
                </a:lnTo>
                <a:cubicBezTo>
                  <a:pt x="329237" y="505319"/>
                  <a:pt x="323613" y="499705"/>
                  <a:pt x="323613" y="492895"/>
                </a:cubicBezTo>
                <a:lnTo>
                  <a:pt x="323613" y="210078"/>
                </a:lnTo>
                <a:cubicBezTo>
                  <a:pt x="323613" y="203268"/>
                  <a:pt x="329237" y="197654"/>
                  <a:pt x="336059" y="197654"/>
                </a:cubicBezTo>
                <a:close/>
                <a:moveTo>
                  <a:pt x="473498" y="88277"/>
                </a:moveTo>
                <a:lnTo>
                  <a:pt x="545960" y="88277"/>
                </a:lnTo>
                <a:cubicBezTo>
                  <a:pt x="552782" y="88277"/>
                  <a:pt x="558313" y="93800"/>
                  <a:pt x="558313" y="100703"/>
                </a:cubicBezTo>
                <a:lnTo>
                  <a:pt x="558313" y="492893"/>
                </a:lnTo>
                <a:cubicBezTo>
                  <a:pt x="558313" y="499704"/>
                  <a:pt x="552782" y="505319"/>
                  <a:pt x="545960" y="505319"/>
                </a:cubicBezTo>
                <a:lnTo>
                  <a:pt x="473498" y="505319"/>
                </a:lnTo>
                <a:cubicBezTo>
                  <a:pt x="466676" y="505319"/>
                  <a:pt x="461145" y="499704"/>
                  <a:pt x="461145" y="492893"/>
                </a:cubicBezTo>
                <a:lnTo>
                  <a:pt x="461145" y="100703"/>
                </a:lnTo>
                <a:cubicBezTo>
                  <a:pt x="461145" y="93800"/>
                  <a:pt x="466676" y="88277"/>
                  <a:pt x="473498" y="88277"/>
                </a:cubicBezTo>
                <a:close/>
                <a:moveTo>
                  <a:pt x="308658" y="0"/>
                </a:moveTo>
                <a:lnTo>
                  <a:pt x="465470" y="276"/>
                </a:lnTo>
                <a:cubicBezTo>
                  <a:pt x="467037" y="276"/>
                  <a:pt x="468420" y="1197"/>
                  <a:pt x="469158" y="2577"/>
                </a:cubicBezTo>
                <a:cubicBezTo>
                  <a:pt x="469895" y="3958"/>
                  <a:pt x="469711" y="5615"/>
                  <a:pt x="468697" y="6903"/>
                </a:cubicBezTo>
                <a:lnTo>
                  <a:pt x="373282" y="131166"/>
                </a:lnTo>
                <a:cubicBezTo>
                  <a:pt x="372360" y="132363"/>
                  <a:pt x="370701" y="132915"/>
                  <a:pt x="369318" y="132455"/>
                </a:cubicBezTo>
                <a:cubicBezTo>
                  <a:pt x="367843" y="131994"/>
                  <a:pt x="366737" y="130706"/>
                  <a:pt x="366644" y="129141"/>
                </a:cubicBezTo>
                <a:lnTo>
                  <a:pt x="363141" y="77411"/>
                </a:lnTo>
                <a:lnTo>
                  <a:pt x="249197" y="133467"/>
                </a:lnTo>
                <a:lnTo>
                  <a:pt x="186786" y="238308"/>
                </a:lnTo>
                <a:cubicBezTo>
                  <a:pt x="183006" y="244659"/>
                  <a:pt x="176276" y="248249"/>
                  <a:pt x="169178" y="248249"/>
                </a:cubicBezTo>
                <a:cubicBezTo>
                  <a:pt x="166596" y="248249"/>
                  <a:pt x="164015" y="247789"/>
                  <a:pt x="161434" y="246776"/>
                </a:cubicBezTo>
                <a:lnTo>
                  <a:pt x="22875" y="189708"/>
                </a:lnTo>
                <a:cubicBezTo>
                  <a:pt x="12458" y="185381"/>
                  <a:pt x="7480" y="173507"/>
                  <a:pt x="11813" y="163014"/>
                </a:cubicBezTo>
                <a:cubicBezTo>
                  <a:pt x="16053" y="152613"/>
                  <a:pt x="28038" y="147642"/>
                  <a:pt x="38547" y="151969"/>
                </a:cubicBezTo>
                <a:lnTo>
                  <a:pt x="160696" y="202226"/>
                </a:lnTo>
                <a:lnTo>
                  <a:pt x="217116" y="107326"/>
                </a:lnTo>
                <a:cubicBezTo>
                  <a:pt x="219144" y="103920"/>
                  <a:pt x="222094" y="101251"/>
                  <a:pt x="225689" y="99410"/>
                </a:cubicBezTo>
                <a:lnTo>
                  <a:pt x="345072" y="40777"/>
                </a:lnTo>
                <a:lnTo>
                  <a:pt x="306169" y="6443"/>
                </a:lnTo>
                <a:cubicBezTo>
                  <a:pt x="305063" y="5431"/>
                  <a:pt x="304602" y="3774"/>
                  <a:pt x="305155" y="2393"/>
                </a:cubicBezTo>
                <a:cubicBezTo>
                  <a:pt x="305708" y="920"/>
                  <a:pt x="307091" y="0"/>
                  <a:pt x="308658" y="0"/>
                </a:cubicBezTo>
                <a:close/>
              </a:path>
            </a:pathLst>
          </a:custGeom>
          <a:gradFill>
            <a:gsLst>
              <a:gs pos="25000">
                <a:schemeClr val="accent6"/>
              </a:gs>
              <a:gs pos="75000">
                <a:schemeClr val="accent5"/>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nvGrpSpPr>
          <p:cNvPr id="7" name="组合 6">
            <a:extLst>
              <a:ext uri="{FF2B5EF4-FFF2-40B4-BE49-F238E27FC236}">
                <a16:creationId xmlns:a16="http://schemas.microsoft.com/office/drawing/2014/main" id="{A6F82CF9-3231-4207-9610-3A3D5ECBA331}"/>
              </a:ext>
            </a:extLst>
          </p:cNvPr>
          <p:cNvGrpSpPr/>
          <p:nvPr/>
        </p:nvGrpSpPr>
        <p:grpSpPr>
          <a:xfrm>
            <a:off x="849650" y="1923942"/>
            <a:ext cx="2708951" cy="3743464"/>
            <a:chOff x="849650" y="1923942"/>
            <a:chExt cx="2708951" cy="3743464"/>
          </a:xfrm>
        </p:grpSpPr>
        <p:sp>
          <p:nvSpPr>
            <p:cNvPr id="19" name="矩形: 圆角 18">
              <a:extLst>
                <a:ext uri="{FF2B5EF4-FFF2-40B4-BE49-F238E27FC236}">
                  <a16:creationId xmlns:a16="http://schemas.microsoft.com/office/drawing/2014/main" id="{13F674CF-CDB8-4A63-B2FA-370899DC7142}"/>
                </a:ext>
              </a:extLst>
            </p:cNvPr>
            <p:cNvSpPr/>
            <p:nvPr/>
          </p:nvSpPr>
          <p:spPr>
            <a:xfrm>
              <a:off x="849650" y="1923942"/>
              <a:ext cx="2708951" cy="3743464"/>
            </a:xfrm>
            <a:prstGeom prst="roundRect">
              <a:avLst>
                <a:gd name="adj" fmla="val 10898"/>
              </a:avLst>
            </a:prstGeom>
            <a:solidFill>
              <a:schemeClr val="bg1"/>
            </a:solidFill>
            <a:ln>
              <a:noFill/>
            </a:ln>
            <a:effectLst>
              <a:outerShdw blurRad="190500" sx="101000" sy="101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7" name="矩形 26">
              <a:extLst>
                <a:ext uri="{FF2B5EF4-FFF2-40B4-BE49-F238E27FC236}">
                  <a16:creationId xmlns:a16="http://schemas.microsoft.com/office/drawing/2014/main" id="{BD1B4D71-71B4-47E8-B9A1-746BB05A69B1}"/>
                </a:ext>
              </a:extLst>
            </p:cNvPr>
            <p:cNvSpPr/>
            <p:nvPr/>
          </p:nvSpPr>
          <p:spPr>
            <a:xfrm>
              <a:off x="849650" y="2470739"/>
              <a:ext cx="2708951" cy="481003"/>
            </a:xfrm>
            <a:prstGeom prst="rect">
              <a:avLst/>
            </a:prstGeom>
            <a:gradFill>
              <a:gsLst>
                <a:gs pos="25000">
                  <a:schemeClr val="accent5"/>
                </a:gs>
                <a:gs pos="7500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7AC2DA05-415D-4D33-BF7E-4AA820661249}"/>
                </a:ext>
              </a:extLst>
            </p:cNvPr>
            <p:cNvSpPr/>
            <p:nvPr/>
          </p:nvSpPr>
          <p:spPr>
            <a:xfrm>
              <a:off x="853435" y="3142538"/>
              <a:ext cx="2701380" cy="2217402"/>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3" name="文本框 22">
              <a:extLst>
                <a:ext uri="{FF2B5EF4-FFF2-40B4-BE49-F238E27FC236}">
                  <a16:creationId xmlns:a16="http://schemas.microsoft.com/office/drawing/2014/main" id="{C3CE397E-AFD7-4461-BD93-754D95DD8623}"/>
                </a:ext>
              </a:extLst>
            </p:cNvPr>
            <p:cNvSpPr txBox="1"/>
            <p:nvPr/>
          </p:nvSpPr>
          <p:spPr>
            <a:xfrm>
              <a:off x="853435" y="2491032"/>
              <a:ext cx="2701380" cy="461665"/>
            </a:xfrm>
            <a:prstGeom prst="rect">
              <a:avLst/>
            </a:prstGeom>
            <a:noFill/>
          </p:spPr>
          <p:txBody>
            <a:bodyPr wrap="square" rtlCol="0">
              <a:spAutoFit/>
            </a:bodyPr>
            <a:lstStyle/>
            <a:p>
              <a:pPr algn="ctr"/>
              <a:r>
                <a:rPr lang="zh-CN" altLang="en-US" sz="2400" b="1" dirty="0">
                  <a:solidFill>
                    <a:schemeClr val="bg1"/>
                  </a:solidFill>
                </a:rPr>
                <a:t>输入正面观点</a:t>
              </a:r>
            </a:p>
          </p:txBody>
        </p:sp>
      </p:grpSp>
      <p:grpSp>
        <p:nvGrpSpPr>
          <p:cNvPr id="6" name="组合 5">
            <a:extLst>
              <a:ext uri="{FF2B5EF4-FFF2-40B4-BE49-F238E27FC236}">
                <a16:creationId xmlns:a16="http://schemas.microsoft.com/office/drawing/2014/main" id="{DEC7BBD6-E951-4748-B489-28416F0907C1}"/>
              </a:ext>
            </a:extLst>
          </p:cNvPr>
          <p:cNvGrpSpPr/>
          <p:nvPr/>
        </p:nvGrpSpPr>
        <p:grpSpPr>
          <a:xfrm>
            <a:off x="8591738" y="1923942"/>
            <a:ext cx="2708951" cy="3743464"/>
            <a:chOff x="8591738" y="1923942"/>
            <a:chExt cx="2708951" cy="3743464"/>
          </a:xfrm>
        </p:grpSpPr>
        <p:sp>
          <p:nvSpPr>
            <p:cNvPr id="20" name="矩形: 圆角 19">
              <a:extLst>
                <a:ext uri="{FF2B5EF4-FFF2-40B4-BE49-F238E27FC236}">
                  <a16:creationId xmlns:a16="http://schemas.microsoft.com/office/drawing/2014/main" id="{4EB24ADB-17B5-42C2-B859-4716D6519D8D}"/>
                </a:ext>
              </a:extLst>
            </p:cNvPr>
            <p:cNvSpPr/>
            <p:nvPr/>
          </p:nvSpPr>
          <p:spPr>
            <a:xfrm>
              <a:off x="8591738" y="1923942"/>
              <a:ext cx="2708951" cy="3743464"/>
            </a:xfrm>
            <a:prstGeom prst="roundRect">
              <a:avLst>
                <a:gd name="adj" fmla="val 10898"/>
              </a:avLst>
            </a:prstGeom>
            <a:solidFill>
              <a:schemeClr val="bg1"/>
            </a:solidFill>
            <a:ln>
              <a:noFill/>
            </a:ln>
            <a:effectLst>
              <a:outerShdw blurRad="190500" sx="101000" sy="101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6" name="矩形 25">
              <a:extLst>
                <a:ext uri="{FF2B5EF4-FFF2-40B4-BE49-F238E27FC236}">
                  <a16:creationId xmlns:a16="http://schemas.microsoft.com/office/drawing/2014/main" id="{8C67B994-FABE-45A0-B2CC-C327812718D2}"/>
                </a:ext>
              </a:extLst>
            </p:cNvPr>
            <p:cNvSpPr/>
            <p:nvPr/>
          </p:nvSpPr>
          <p:spPr>
            <a:xfrm>
              <a:off x="8591738" y="2475924"/>
              <a:ext cx="2708951" cy="481003"/>
            </a:xfrm>
            <a:prstGeom prst="rect">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a:extLst>
                <a:ext uri="{FF2B5EF4-FFF2-40B4-BE49-F238E27FC236}">
                  <a16:creationId xmlns:a16="http://schemas.microsoft.com/office/drawing/2014/main" id="{493D1FA6-59C3-40C8-A382-11E0D24E9D5B}"/>
                </a:ext>
              </a:extLst>
            </p:cNvPr>
            <p:cNvSpPr txBox="1"/>
            <p:nvPr/>
          </p:nvSpPr>
          <p:spPr>
            <a:xfrm>
              <a:off x="8701752" y="2492405"/>
              <a:ext cx="2488923" cy="461665"/>
            </a:xfrm>
            <a:prstGeom prst="rect">
              <a:avLst/>
            </a:prstGeom>
            <a:noFill/>
          </p:spPr>
          <p:txBody>
            <a:bodyPr wrap="square" rtlCol="0">
              <a:spAutoFit/>
            </a:bodyPr>
            <a:lstStyle/>
            <a:p>
              <a:pPr algn="ctr"/>
              <a:r>
                <a:rPr lang="zh-CN" altLang="en-US" sz="2400" b="1" dirty="0">
                  <a:solidFill>
                    <a:schemeClr val="bg1"/>
                  </a:solidFill>
                </a:rPr>
                <a:t>输入反面观点</a:t>
              </a:r>
            </a:p>
          </p:txBody>
        </p:sp>
        <p:sp>
          <p:nvSpPr>
            <p:cNvPr id="28" name="矩形 27">
              <a:extLst>
                <a:ext uri="{FF2B5EF4-FFF2-40B4-BE49-F238E27FC236}">
                  <a16:creationId xmlns:a16="http://schemas.microsoft.com/office/drawing/2014/main" id="{CE3C5E08-D517-4FB2-975C-20134161511E}"/>
                </a:ext>
              </a:extLst>
            </p:cNvPr>
            <p:cNvSpPr/>
            <p:nvPr/>
          </p:nvSpPr>
          <p:spPr>
            <a:xfrm>
              <a:off x="8773412" y="3142538"/>
              <a:ext cx="2345603" cy="2217402"/>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p:txBody>
        </p:sp>
      </p:grpSp>
      <p:cxnSp>
        <p:nvCxnSpPr>
          <p:cNvPr id="4" name="直接连接符 3">
            <a:extLst>
              <a:ext uri="{FF2B5EF4-FFF2-40B4-BE49-F238E27FC236}">
                <a16:creationId xmlns:a16="http://schemas.microsoft.com/office/drawing/2014/main" id="{587A6B3F-10DA-4ECE-AD60-CB2DAEC1BC61}"/>
              </a:ext>
            </a:extLst>
          </p:cNvPr>
          <p:cNvCxnSpPr/>
          <p:nvPr/>
        </p:nvCxnSpPr>
        <p:spPr>
          <a:xfrm>
            <a:off x="3554814" y="4506700"/>
            <a:ext cx="1179273" cy="0"/>
          </a:xfrm>
          <a:prstGeom prst="line">
            <a:avLst/>
          </a:prstGeom>
          <a:ln w="28575">
            <a:solidFill>
              <a:schemeClr val="accent6">
                <a:lumMod val="40000"/>
                <a:lumOff val="60000"/>
              </a:schemeClr>
            </a:solidFill>
            <a:rou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416100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任意多边形: 形状 31">
            <a:extLst>
              <a:ext uri="{FF2B5EF4-FFF2-40B4-BE49-F238E27FC236}">
                <a16:creationId xmlns:a16="http://schemas.microsoft.com/office/drawing/2014/main" id="{A8B2439F-7908-4477-BDFB-D9C0EFD02EA3}"/>
              </a:ext>
            </a:extLst>
          </p:cNvPr>
          <p:cNvSpPr/>
          <p:nvPr/>
        </p:nvSpPr>
        <p:spPr>
          <a:xfrm flipH="1">
            <a:off x="7236129" y="1501566"/>
            <a:ext cx="3856382" cy="3856382"/>
          </a:xfrm>
          <a:custGeom>
            <a:avLst/>
            <a:gdLst>
              <a:gd name="connsiteX0" fmla="*/ 195711 w 3856382"/>
              <a:gd name="connsiteY0" fmla="*/ 0 h 3856382"/>
              <a:gd name="connsiteX1" fmla="*/ 3660671 w 3856382"/>
              <a:gd name="connsiteY1" fmla="*/ 0 h 3856382"/>
              <a:gd name="connsiteX2" fmla="*/ 3856382 w 3856382"/>
              <a:gd name="connsiteY2" fmla="*/ 195711 h 3856382"/>
              <a:gd name="connsiteX3" fmla="*/ 3856382 w 3856382"/>
              <a:gd name="connsiteY3" fmla="*/ 1068330 h 3856382"/>
              <a:gd name="connsiteX4" fmla="*/ 3828057 w 3856382"/>
              <a:gd name="connsiteY4" fmla="*/ 1069760 h 3856382"/>
              <a:gd name="connsiteX5" fmla="*/ 3062565 w 3856382"/>
              <a:gd name="connsiteY5" fmla="*/ 1918031 h 3856382"/>
              <a:gd name="connsiteX6" fmla="*/ 3828057 w 3856382"/>
              <a:gd name="connsiteY6" fmla="*/ 2766302 h 3856382"/>
              <a:gd name="connsiteX7" fmla="*/ 3856382 w 3856382"/>
              <a:gd name="connsiteY7" fmla="*/ 2767732 h 3856382"/>
              <a:gd name="connsiteX8" fmla="*/ 3856382 w 3856382"/>
              <a:gd name="connsiteY8" fmla="*/ 3660671 h 3856382"/>
              <a:gd name="connsiteX9" fmla="*/ 3660671 w 3856382"/>
              <a:gd name="connsiteY9" fmla="*/ 3856382 h 3856382"/>
              <a:gd name="connsiteX10" fmla="*/ 195711 w 3856382"/>
              <a:gd name="connsiteY10" fmla="*/ 3856382 h 3856382"/>
              <a:gd name="connsiteX11" fmla="*/ 0 w 3856382"/>
              <a:gd name="connsiteY11" fmla="*/ 3660671 h 3856382"/>
              <a:gd name="connsiteX12" fmla="*/ 0 w 3856382"/>
              <a:gd name="connsiteY12" fmla="*/ 195711 h 3856382"/>
              <a:gd name="connsiteX13" fmla="*/ 195711 w 3856382"/>
              <a:gd name="connsiteY13" fmla="*/ 0 h 385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6382" h="3856382">
                <a:moveTo>
                  <a:pt x="195711" y="0"/>
                </a:moveTo>
                <a:lnTo>
                  <a:pt x="3660671" y="0"/>
                </a:lnTo>
                <a:cubicBezTo>
                  <a:pt x="3768759" y="0"/>
                  <a:pt x="3856382" y="87623"/>
                  <a:pt x="3856382" y="195711"/>
                </a:cubicBezTo>
                <a:lnTo>
                  <a:pt x="3856382" y="1068330"/>
                </a:lnTo>
                <a:lnTo>
                  <a:pt x="3828057" y="1069760"/>
                </a:lnTo>
                <a:cubicBezTo>
                  <a:pt x="3398092" y="1113426"/>
                  <a:pt x="3062565" y="1476546"/>
                  <a:pt x="3062565" y="1918031"/>
                </a:cubicBezTo>
                <a:cubicBezTo>
                  <a:pt x="3062565" y="2359517"/>
                  <a:pt x="3398092" y="2722637"/>
                  <a:pt x="3828057" y="2766302"/>
                </a:cubicBezTo>
                <a:lnTo>
                  <a:pt x="3856382" y="2767732"/>
                </a:lnTo>
                <a:lnTo>
                  <a:pt x="3856382" y="3660671"/>
                </a:lnTo>
                <a:cubicBezTo>
                  <a:pt x="3856382" y="3768759"/>
                  <a:pt x="3768759" y="3856382"/>
                  <a:pt x="3660671" y="3856382"/>
                </a:cubicBezTo>
                <a:lnTo>
                  <a:pt x="195711" y="3856382"/>
                </a:lnTo>
                <a:cubicBezTo>
                  <a:pt x="87623" y="3856382"/>
                  <a:pt x="0" y="3768759"/>
                  <a:pt x="0" y="3660671"/>
                </a:cubicBezTo>
                <a:lnTo>
                  <a:pt x="0" y="195711"/>
                </a:lnTo>
                <a:cubicBezTo>
                  <a:pt x="0" y="87623"/>
                  <a:pt x="87623" y="0"/>
                  <a:pt x="195711" y="0"/>
                </a:cubicBezTo>
                <a:close/>
              </a:path>
            </a:pathLst>
          </a:custGeom>
          <a:solidFill>
            <a:schemeClr val="bg1"/>
          </a:solidFill>
          <a:ln>
            <a:noFill/>
          </a:ln>
          <a:effectLst>
            <a:outerShdw blurRad="254000" dist="50800" dir="10800000" algn="r" rotWithShape="0">
              <a:schemeClr val="accent6">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zh-CN" altLang="en-US"/>
          </a:p>
        </p:txBody>
      </p:sp>
      <p:sp>
        <p:nvSpPr>
          <p:cNvPr id="2" name="标题 1">
            <a:extLst>
              <a:ext uri="{FF2B5EF4-FFF2-40B4-BE49-F238E27FC236}">
                <a16:creationId xmlns:a16="http://schemas.microsoft.com/office/drawing/2014/main" id="{8151E084-D589-46E5-A0D4-E6F92647C170}"/>
              </a:ext>
            </a:extLst>
          </p:cNvPr>
          <p:cNvSpPr>
            <a:spLocks noGrp="1"/>
          </p:cNvSpPr>
          <p:nvPr>
            <p:ph type="title"/>
          </p:nvPr>
        </p:nvSpPr>
        <p:spPr/>
        <p:txBody>
          <a:bodyPr/>
          <a:lstStyle/>
          <a:p>
            <a:r>
              <a:rPr lang="zh-CN" altLang="en-US" dirty="0"/>
              <a:t>正反观点</a:t>
            </a:r>
          </a:p>
        </p:txBody>
      </p:sp>
      <p:sp>
        <p:nvSpPr>
          <p:cNvPr id="30" name="任意多边形: 形状 29">
            <a:extLst>
              <a:ext uri="{FF2B5EF4-FFF2-40B4-BE49-F238E27FC236}">
                <a16:creationId xmlns:a16="http://schemas.microsoft.com/office/drawing/2014/main" id="{20E45CBD-55E2-4F13-911C-8E5D6DC3B821}"/>
              </a:ext>
            </a:extLst>
          </p:cNvPr>
          <p:cNvSpPr/>
          <p:nvPr/>
        </p:nvSpPr>
        <p:spPr>
          <a:xfrm>
            <a:off x="1109649" y="1510748"/>
            <a:ext cx="3856382" cy="3856382"/>
          </a:xfrm>
          <a:custGeom>
            <a:avLst/>
            <a:gdLst>
              <a:gd name="connsiteX0" fmla="*/ 195711 w 3856382"/>
              <a:gd name="connsiteY0" fmla="*/ 0 h 3856382"/>
              <a:gd name="connsiteX1" fmla="*/ 3660671 w 3856382"/>
              <a:gd name="connsiteY1" fmla="*/ 0 h 3856382"/>
              <a:gd name="connsiteX2" fmla="*/ 3856382 w 3856382"/>
              <a:gd name="connsiteY2" fmla="*/ 195711 h 3856382"/>
              <a:gd name="connsiteX3" fmla="*/ 3856382 w 3856382"/>
              <a:gd name="connsiteY3" fmla="*/ 1068330 h 3856382"/>
              <a:gd name="connsiteX4" fmla="*/ 3828057 w 3856382"/>
              <a:gd name="connsiteY4" fmla="*/ 1069760 h 3856382"/>
              <a:gd name="connsiteX5" fmla="*/ 3062565 w 3856382"/>
              <a:gd name="connsiteY5" fmla="*/ 1918031 h 3856382"/>
              <a:gd name="connsiteX6" fmla="*/ 3828057 w 3856382"/>
              <a:gd name="connsiteY6" fmla="*/ 2766302 h 3856382"/>
              <a:gd name="connsiteX7" fmla="*/ 3856382 w 3856382"/>
              <a:gd name="connsiteY7" fmla="*/ 2767732 h 3856382"/>
              <a:gd name="connsiteX8" fmla="*/ 3856382 w 3856382"/>
              <a:gd name="connsiteY8" fmla="*/ 3660671 h 3856382"/>
              <a:gd name="connsiteX9" fmla="*/ 3660671 w 3856382"/>
              <a:gd name="connsiteY9" fmla="*/ 3856382 h 3856382"/>
              <a:gd name="connsiteX10" fmla="*/ 195711 w 3856382"/>
              <a:gd name="connsiteY10" fmla="*/ 3856382 h 3856382"/>
              <a:gd name="connsiteX11" fmla="*/ 0 w 3856382"/>
              <a:gd name="connsiteY11" fmla="*/ 3660671 h 3856382"/>
              <a:gd name="connsiteX12" fmla="*/ 0 w 3856382"/>
              <a:gd name="connsiteY12" fmla="*/ 195711 h 3856382"/>
              <a:gd name="connsiteX13" fmla="*/ 195711 w 3856382"/>
              <a:gd name="connsiteY13" fmla="*/ 0 h 385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56382" h="3856382">
                <a:moveTo>
                  <a:pt x="195711" y="0"/>
                </a:moveTo>
                <a:lnTo>
                  <a:pt x="3660671" y="0"/>
                </a:lnTo>
                <a:cubicBezTo>
                  <a:pt x="3768759" y="0"/>
                  <a:pt x="3856382" y="87623"/>
                  <a:pt x="3856382" y="195711"/>
                </a:cubicBezTo>
                <a:lnTo>
                  <a:pt x="3856382" y="1068330"/>
                </a:lnTo>
                <a:lnTo>
                  <a:pt x="3828057" y="1069760"/>
                </a:lnTo>
                <a:cubicBezTo>
                  <a:pt x="3398092" y="1113426"/>
                  <a:pt x="3062565" y="1476546"/>
                  <a:pt x="3062565" y="1918031"/>
                </a:cubicBezTo>
                <a:cubicBezTo>
                  <a:pt x="3062565" y="2359517"/>
                  <a:pt x="3398092" y="2722637"/>
                  <a:pt x="3828057" y="2766302"/>
                </a:cubicBezTo>
                <a:lnTo>
                  <a:pt x="3856382" y="2767732"/>
                </a:lnTo>
                <a:lnTo>
                  <a:pt x="3856382" y="3660671"/>
                </a:lnTo>
                <a:cubicBezTo>
                  <a:pt x="3856382" y="3768759"/>
                  <a:pt x="3768759" y="3856382"/>
                  <a:pt x="3660671" y="3856382"/>
                </a:cubicBezTo>
                <a:lnTo>
                  <a:pt x="195711" y="3856382"/>
                </a:lnTo>
                <a:cubicBezTo>
                  <a:pt x="87623" y="3856382"/>
                  <a:pt x="0" y="3768759"/>
                  <a:pt x="0" y="3660671"/>
                </a:cubicBezTo>
                <a:lnTo>
                  <a:pt x="0" y="195711"/>
                </a:lnTo>
                <a:cubicBezTo>
                  <a:pt x="0" y="87623"/>
                  <a:pt x="87623" y="0"/>
                  <a:pt x="195711" y="0"/>
                </a:cubicBezTo>
                <a:close/>
              </a:path>
            </a:pathLst>
          </a:custGeom>
          <a:solidFill>
            <a:schemeClr val="bg1"/>
          </a:solidFill>
          <a:ln>
            <a:noFill/>
          </a:ln>
          <a:effectLst>
            <a:outerShdw blurRad="254000" dist="50800" algn="l"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矩形 14">
            <a:extLst>
              <a:ext uri="{FF2B5EF4-FFF2-40B4-BE49-F238E27FC236}">
                <a16:creationId xmlns:a16="http://schemas.microsoft.com/office/drawing/2014/main" id="{E6543142-96C9-4109-88B6-C6D27E400408}"/>
              </a:ext>
            </a:extLst>
          </p:cNvPr>
          <p:cNvSpPr/>
          <p:nvPr/>
        </p:nvSpPr>
        <p:spPr>
          <a:xfrm>
            <a:off x="1444261" y="2512296"/>
            <a:ext cx="2253096" cy="2577500"/>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sp>
        <p:nvSpPr>
          <p:cNvPr id="17" name="文本框 16">
            <a:extLst>
              <a:ext uri="{FF2B5EF4-FFF2-40B4-BE49-F238E27FC236}">
                <a16:creationId xmlns:a16="http://schemas.microsoft.com/office/drawing/2014/main" id="{AABAD9DB-43EB-4CF6-AB5B-439CDBFC82C7}"/>
              </a:ext>
            </a:extLst>
          </p:cNvPr>
          <p:cNvSpPr txBox="1"/>
          <p:nvPr/>
        </p:nvSpPr>
        <p:spPr>
          <a:xfrm>
            <a:off x="1458340" y="1888436"/>
            <a:ext cx="2706156" cy="461665"/>
          </a:xfrm>
          <a:prstGeom prst="rect">
            <a:avLst/>
          </a:prstGeom>
          <a:noFill/>
        </p:spPr>
        <p:txBody>
          <a:bodyPr wrap="square" rtlCol="0">
            <a:spAutoFit/>
          </a:bodyPr>
          <a:lstStyle/>
          <a:p>
            <a:r>
              <a:rPr lang="zh-CN" altLang="en-US" sz="2400" b="1" dirty="0">
                <a:solidFill>
                  <a:schemeClr val="accent1"/>
                </a:solidFill>
              </a:rPr>
              <a:t>输入您的正面观点</a:t>
            </a:r>
          </a:p>
        </p:txBody>
      </p:sp>
      <p:grpSp>
        <p:nvGrpSpPr>
          <p:cNvPr id="26" name="组合 25">
            <a:extLst>
              <a:ext uri="{FF2B5EF4-FFF2-40B4-BE49-F238E27FC236}">
                <a16:creationId xmlns:a16="http://schemas.microsoft.com/office/drawing/2014/main" id="{FA75EF31-0368-444F-80B0-8875E60222DD}"/>
              </a:ext>
            </a:extLst>
          </p:cNvPr>
          <p:cNvGrpSpPr/>
          <p:nvPr/>
        </p:nvGrpSpPr>
        <p:grpSpPr>
          <a:xfrm>
            <a:off x="1557730" y="2410254"/>
            <a:ext cx="1251877" cy="0"/>
            <a:chOff x="1766073" y="2420414"/>
            <a:chExt cx="1251877" cy="0"/>
          </a:xfrm>
        </p:grpSpPr>
        <p:cxnSp>
          <p:nvCxnSpPr>
            <p:cNvPr id="22" name="直接连接符 21">
              <a:extLst>
                <a:ext uri="{FF2B5EF4-FFF2-40B4-BE49-F238E27FC236}">
                  <a16:creationId xmlns:a16="http://schemas.microsoft.com/office/drawing/2014/main" id="{0BB6186D-0711-4E36-85FC-F3A4ED634E0E}"/>
                </a:ext>
              </a:extLst>
            </p:cNvPr>
            <p:cNvCxnSpPr>
              <a:cxnSpLocks/>
            </p:cNvCxnSpPr>
            <p:nvPr/>
          </p:nvCxnSpPr>
          <p:spPr>
            <a:xfrm>
              <a:off x="2419985" y="2420414"/>
              <a:ext cx="597965" cy="0"/>
            </a:xfrm>
            <a:prstGeom prst="line">
              <a:avLst/>
            </a:prstGeom>
            <a:ln w="952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F8753EB6-7FD5-439C-9106-3A66A0358994}"/>
                </a:ext>
              </a:extLst>
            </p:cNvPr>
            <p:cNvCxnSpPr>
              <a:cxnSpLocks/>
            </p:cNvCxnSpPr>
            <p:nvPr/>
          </p:nvCxnSpPr>
          <p:spPr>
            <a:xfrm>
              <a:off x="1766073" y="2420414"/>
              <a:ext cx="653912" cy="0"/>
            </a:xfrm>
            <a:prstGeom prst="line">
              <a:avLst/>
            </a:prstGeom>
            <a:ln w="28575">
              <a:solidFill>
                <a:srgbClr val="03559C"/>
              </a:solidFill>
            </a:ln>
          </p:spPr>
          <p:style>
            <a:lnRef idx="1">
              <a:schemeClr val="accent1"/>
            </a:lnRef>
            <a:fillRef idx="0">
              <a:schemeClr val="accent1"/>
            </a:fillRef>
            <a:effectRef idx="0">
              <a:schemeClr val="accent1"/>
            </a:effectRef>
            <a:fontRef idx="minor">
              <a:schemeClr val="tx1"/>
            </a:fontRef>
          </p:style>
        </p:cxnSp>
      </p:grpSp>
      <p:sp>
        <p:nvSpPr>
          <p:cNvPr id="11" name="椭圆 10">
            <a:extLst>
              <a:ext uri="{FF2B5EF4-FFF2-40B4-BE49-F238E27FC236}">
                <a16:creationId xmlns:a16="http://schemas.microsoft.com/office/drawing/2014/main" id="{01DAE6A8-41B1-4AE2-8049-BA09662A30A0}"/>
              </a:ext>
            </a:extLst>
          </p:cNvPr>
          <p:cNvSpPr/>
          <p:nvPr/>
        </p:nvSpPr>
        <p:spPr>
          <a:xfrm>
            <a:off x="4304948" y="2706957"/>
            <a:ext cx="1444086" cy="1444086"/>
          </a:xfrm>
          <a:prstGeom prst="ellipse">
            <a:avLst/>
          </a:prstGeom>
          <a:gradFill>
            <a:gsLst>
              <a:gs pos="25000">
                <a:schemeClr val="accent1"/>
              </a:gs>
              <a:gs pos="75000">
                <a:schemeClr val="accent3"/>
              </a:gs>
            </a:gsLst>
            <a:lin ang="5400000" scaled="0"/>
          </a:gradFill>
          <a:ln>
            <a:noFill/>
          </a:ln>
          <a:effectLst>
            <a:outerShdw blurRad="254000" dist="38100" algn="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1" name="like_159094">
            <a:extLst>
              <a:ext uri="{FF2B5EF4-FFF2-40B4-BE49-F238E27FC236}">
                <a16:creationId xmlns:a16="http://schemas.microsoft.com/office/drawing/2014/main" id="{4A1FCCBE-776B-4550-9C1D-36371FB385A8}"/>
              </a:ext>
            </a:extLst>
          </p:cNvPr>
          <p:cNvSpPr>
            <a:spLocks noChangeAspect="1"/>
          </p:cNvSpPr>
          <p:nvPr/>
        </p:nvSpPr>
        <p:spPr bwMode="auto">
          <a:xfrm>
            <a:off x="4724302" y="3121644"/>
            <a:ext cx="605378" cy="614712"/>
          </a:xfrm>
          <a:custGeom>
            <a:avLst/>
            <a:gdLst>
              <a:gd name="connsiteX0" fmla="*/ 93 w 595851"/>
              <a:gd name="connsiteY0" fmla="*/ 348663 h 605039"/>
              <a:gd name="connsiteX1" fmla="*/ 82820 w 595851"/>
              <a:gd name="connsiteY1" fmla="*/ 348663 h 605039"/>
              <a:gd name="connsiteX2" fmla="*/ 109188 w 595851"/>
              <a:gd name="connsiteY2" fmla="*/ 370075 h 605039"/>
              <a:gd name="connsiteX3" fmla="*/ 152548 w 595851"/>
              <a:gd name="connsiteY3" fmla="*/ 575570 h 605039"/>
              <a:gd name="connsiteX4" fmla="*/ 135093 w 595851"/>
              <a:gd name="connsiteY4" fmla="*/ 596889 h 605039"/>
              <a:gd name="connsiteX5" fmla="*/ 0 w 595851"/>
              <a:gd name="connsiteY5" fmla="*/ 596889 h 605039"/>
              <a:gd name="connsiteX6" fmla="*/ 329155 w 595851"/>
              <a:gd name="connsiteY6" fmla="*/ 0 h 605039"/>
              <a:gd name="connsiteX7" fmla="*/ 383657 w 595851"/>
              <a:gd name="connsiteY7" fmla="*/ 139414 h 605039"/>
              <a:gd name="connsiteX8" fmla="*/ 383657 w 595851"/>
              <a:gd name="connsiteY8" fmla="*/ 241656 h 605039"/>
              <a:gd name="connsiteX9" fmla="*/ 409376 w 595851"/>
              <a:gd name="connsiteY9" fmla="*/ 236280 h 605039"/>
              <a:gd name="connsiteX10" fmla="*/ 567124 w 595851"/>
              <a:gd name="connsiteY10" fmla="*/ 249257 h 605039"/>
              <a:gd name="connsiteX11" fmla="*/ 574831 w 595851"/>
              <a:gd name="connsiteY11" fmla="*/ 321374 h 605039"/>
              <a:gd name="connsiteX12" fmla="*/ 573902 w 595851"/>
              <a:gd name="connsiteY12" fmla="*/ 414811 h 605039"/>
              <a:gd name="connsiteX13" fmla="*/ 550319 w 595851"/>
              <a:gd name="connsiteY13" fmla="*/ 507321 h 605039"/>
              <a:gd name="connsiteX14" fmla="*/ 473998 w 595851"/>
              <a:gd name="connsiteY14" fmla="*/ 599831 h 605039"/>
              <a:gd name="connsiteX15" fmla="*/ 370937 w 595851"/>
              <a:gd name="connsiteY15" fmla="*/ 603168 h 605039"/>
              <a:gd name="connsiteX16" fmla="*/ 193597 w 595851"/>
              <a:gd name="connsiteY16" fmla="*/ 593528 h 605039"/>
              <a:gd name="connsiteX17" fmla="*/ 136403 w 595851"/>
              <a:gd name="connsiteY17" fmla="*/ 345197 h 605039"/>
              <a:gd name="connsiteX18" fmla="*/ 165929 w 595851"/>
              <a:gd name="connsiteY18" fmla="*/ 314886 h 605039"/>
              <a:gd name="connsiteX19" fmla="*/ 168900 w 595851"/>
              <a:gd name="connsiteY19" fmla="*/ 306914 h 605039"/>
              <a:gd name="connsiteX20" fmla="*/ 193597 w 595851"/>
              <a:gd name="connsiteY20" fmla="*/ 268167 h 605039"/>
              <a:gd name="connsiteX21" fmla="*/ 310586 w 595851"/>
              <a:gd name="connsiteY21" fmla="*/ 59696 h 605039"/>
              <a:gd name="connsiteX22" fmla="*/ 329155 w 595851"/>
              <a:gd name="connsiteY22" fmla="*/ 0 h 60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5851" h="605039">
                <a:moveTo>
                  <a:pt x="93" y="348663"/>
                </a:moveTo>
                <a:lnTo>
                  <a:pt x="82820" y="348663"/>
                </a:lnTo>
                <a:cubicBezTo>
                  <a:pt x="94797" y="348663"/>
                  <a:pt x="106682" y="358303"/>
                  <a:pt x="109188" y="370075"/>
                </a:cubicBezTo>
                <a:lnTo>
                  <a:pt x="152548" y="575570"/>
                </a:lnTo>
                <a:cubicBezTo>
                  <a:pt x="154962" y="587342"/>
                  <a:pt x="147163" y="596982"/>
                  <a:pt x="135093" y="596889"/>
                </a:cubicBezTo>
                <a:lnTo>
                  <a:pt x="0" y="596889"/>
                </a:lnTo>
                <a:close/>
                <a:moveTo>
                  <a:pt x="329155" y="0"/>
                </a:moveTo>
                <a:cubicBezTo>
                  <a:pt x="357195" y="0"/>
                  <a:pt x="423674" y="18632"/>
                  <a:pt x="383657" y="139414"/>
                </a:cubicBezTo>
                <a:cubicBezTo>
                  <a:pt x="343825" y="260196"/>
                  <a:pt x="383657" y="241656"/>
                  <a:pt x="383657" y="241656"/>
                </a:cubicBezTo>
                <a:cubicBezTo>
                  <a:pt x="392849" y="239432"/>
                  <a:pt x="401391" y="237671"/>
                  <a:pt x="409376" y="236280"/>
                </a:cubicBezTo>
                <a:cubicBezTo>
                  <a:pt x="409376" y="236280"/>
                  <a:pt x="524693" y="210511"/>
                  <a:pt x="567124" y="249257"/>
                </a:cubicBezTo>
                <a:cubicBezTo>
                  <a:pt x="601199" y="280310"/>
                  <a:pt x="574831" y="321374"/>
                  <a:pt x="574831" y="321374"/>
                </a:cubicBezTo>
                <a:cubicBezTo>
                  <a:pt x="574831" y="321374"/>
                  <a:pt x="622740" y="364014"/>
                  <a:pt x="573902" y="414811"/>
                </a:cubicBezTo>
                <a:cubicBezTo>
                  <a:pt x="573902" y="414811"/>
                  <a:pt x="605099" y="466165"/>
                  <a:pt x="550319" y="507321"/>
                </a:cubicBezTo>
                <a:cubicBezTo>
                  <a:pt x="550319" y="507321"/>
                  <a:pt x="575759" y="578140"/>
                  <a:pt x="473998" y="599831"/>
                </a:cubicBezTo>
                <a:cubicBezTo>
                  <a:pt x="444101" y="606227"/>
                  <a:pt x="406405" y="605949"/>
                  <a:pt x="370937" y="603168"/>
                </a:cubicBezTo>
                <a:cubicBezTo>
                  <a:pt x="282174" y="605022"/>
                  <a:pt x="193597" y="593528"/>
                  <a:pt x="193597" y="593528"/>
                </a:cubicBezTo>
                <a:lnTo>
                  <a:pt x="136403" y="345197"/>
                </a:lnTo>
                <a:cubicBezTo>
                  <a:pt x="153858" y="334723"/>
                  <a:pt x="162029" y="322672"/>
                  <a:pt x="165929" y="314886"/>
                </a:cubicBezTo>
                <a:cubicBezTo>
                  <a:pt x="166764" y="312476"/>
                  <a:pt x="167786" y="309695"/>
                  <a:pt x="168900" y="306914"/>
                </a:cubicBezTo>
                <a:cubicBezTo>
                  <a:pt x="173728" y="295234"/>
                  <a:pt x="181341" y="281052"/>
                  <a:pt x="193597" y="268167"/>
                </a:cubicBezTo>
                <a:cubicBezTo>
                  <a:pt x="250792" y="224322"/>
                  <a:pt x="310586" y="59696"/>
                  <a:pt x="310586" y="59696"/>
                </a:cubicBezTo>
                <a:cubicBezTo>
                  <a:pt x="310586" y="59696"/>
                  <a:pt x="301208" y="0"/>
                  <a:pt x="329155" y="0"/>
                </a:cubicBezTo>
                <a:close/>
              </a:path>
            </a:pathLst>
          </a:custGeom>
          <a:solidFill>
            <a:schemeClr val="bg1"/>
          </a:solidFill>
          <a:ln>
            <a:noFill/>
          </a:ln>
        </p:spPr>
      </p:sp>
      <p:sp>
        <p:nvSpPr>
          <p:cNvPr id="18" name="文本框 17">
            <a:extLst>
              <a:ext uri="{FF2B5EF4-FFF2-40B4-BE49-F238E27FC236}">
                <a16:creationId xmlns:a16="http://schemas.microsoft.com/office/drawing/2014/main" id="{8AD1FB33-E87C-41C4-BB7C-7ECE1D73B467}"/>
              </a:ext>
            </a:extLst>
          </p:cNvPr>
          <p:cNvSpPr txBox="1"/>
          <p:nvPr/>
        </p:nvSpPr>
        <p:spPr>
          <a:xfrm>
            <a:off x="8014699" y="1888436"/>
            <a:ext cx="2690845" cy="461665"/>
          </a:xfrm>
          <a:prstGeom prst="rect">
            <a:avLst/>
          </a:prstGeom>
          <a:noFill/>
        </p:spPr>
        <p:txBody>
          <a:bodyPr wrap="square" rtlCol="0">
            <a:spAutoFit/>
          </a:bodyPr>
          <a:lstStyle/>
          <a:p>
            <a:pPr algn="r"/>
            <a:r>
              <a:rPr lang="zh-CN" altLang="en-US" sz="2400" b="1" dirty="0">
                <a:solidFill>
                  <a:schemeClr val="accent5"/>
                </a:solidFill>
              </a:rPr>
              <a:t>输入您的反面观点</a:t>
            </a:r>
          </a:p>
        </p:txBody>
      </p:sp>
      <p:grpSp>
        <p:nvGrpSpPr>
          <p:cNvPr id="27" name="组合 26">
            <a:extLst>
              <a:ext uri="{FF2B5EF4-FFF2-40B4-BE49-F238E27FC236}">
                <a16:creationId xmlns:a16="http://schemas.microsoft.com/office/drawing/2014/main" id="{B449E6BF-7076-41FC-8431-CD4887FC1C84}"/>
              </a:ext>
            </a:extLst>
          </p:cNvPr>
          <p:cNvGrpSpPr/>
          <p:nvPr/>
        </p:nvGrpSpPr>
        <p:grpSpPr>
          <a:xfrm flipH="1">
            <a:off x="9345433" y="2410254"/>
            <a:ext cx="1251877" cy="0"/>
            <a:chOff x="1766073" y="2420414"/>
            <a:chExt cx="1251877" cy="0"/>
          </a:xfrm>
        </p:grpSpPr>
        <p:cxnSp>
          <p:nvCxnSpPr>
            <p:cNvPr id="28" name="直接连接符 27">
              <a:extLst>
                <a:ext uri="{FF2B5EF4-FFF2-40B4-BE49-F238E27FC236}">
                  <a16:creationId xmlns:a16="http://schemas.microsoft.com/office/drawing/2014/main" id="{5D825252-FC83-42C9-A4E4-AC9FCC6EF7D5}"/>
                </a:ext>
              </a:extLst>
            </p:cNvPr>
            <p:cNvCxnSpPr>
              <a:cxnSpLocks/>
            </p:cNvCxnSpPr>
            <p:nvPr/>
          </p:nvCxnSpPr>
          <p:spPr>
            <a:xfrm>
              <a:off x="2419985" y="2420414"/>
              <a:ext cx="597965" cy="0"/>
            </a:xfrm>
            <a:prstGeom prst="line">
              <a:avLst/>
            </a:prstGeom>
            <a:ln w="9525">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31DAF465-9D53-4D8E-8B1C-4EBA0F2DB6F6}"/>
                </a:ext>
              </a:extLst>
            </p:cNvPr>
            <p:cNvCxnSpPr>
              <a:cxnSpLocks/>
            </p:cNvCxnSpPr>
            <p:nvPr/>
          </p:nvCxnSpPr>
          <p:spPr>
            <a:xfrm>
              <a:off x="1766073" y="2420414"/>
              <a:ext cx="653912" cy="0"/>
            </a:xfrm>
            <a:prstGeom prst="line">
              <a:avLst/>
            </a:prstGeom>
            <a:ln w="28575">
              <a:solidFill>
                <a:srgbClr val="A2AC46"/>
              </a:solidFill>
            </a:ln>
          </p:spPr>
          <p:style>
            <a:lnRef idx="1">
              <a:schemeClr val="accent1"/>
            </a:lnRef>
            <a:fillRef idx="0">
              <a:schemeClr val="accent1"/>
            </a:fillRef>
            <a:effectRef idx="0">
              <a:schemeClr val="accent1"/>
            </a:effectRef>
            <a:fontRef idx="minor">
              <a:schemeClr val="tx1"/>
            </a:fontRef>
          </p:style>
        </p:cxnSp>
      </p:grpSp>
      <p:sp>
        <p:nvSpPr>
          <p:cNvPr id="12" name="椭圆 11">
            <a:extLst>
              <a:ext uri="{FF2B5EF4-FFF2-40B4-BE49-F238E27FC236}">
                <a16:creationId xmlns:a16="http://schemas.microsoft.com/office/drawing/2014/main" id="{84C434E0-80CE-42FE-931C-91DCF87089E4}"/>
              </a:ext>
            </a:extLst>
          </p:cNvPr>
          <p:cNvSpPr/>
          <p:nvPr/>
        </p:nvSpPr>
        <p:spPr>
          <a:xfrm>
            <a:off x="6476533" y="2700239"/>
            <a:ext cx="1436590" cy="1436590"/>
          </a:xfrm>
          <a:prstGeom prst="ellipse">
            <a:avLst/>
          </a:prstGeom>
          <a:gradFill>
            <a:gsLst>
              <a:gs pos="25000">
                <a:schemeClr val="accent5"/>
              </a:gs>
              <a:gs pos="75000">
                <a:schemeClr val="accent6"/>
              </a:gs>
            </a:gsLst>
            <a:lin ang="5400000" scaled="0"/>
          </a:gradFill>
          <a:ln>
            <a:noFill/>
          </a:ln>
          <a:effectLst>
            <a:outerShdw blurRad="254000" dist="38100" dir="10800000" algn="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44" name="like_159094">
            <a:extLst>
              <a:ext uri="{FF2B5EF4-FFF2-40B4-BE49-F238E27FC236}">
                <a16:creationId xmlns:a16="http://schemas.microsoft.com/office/drawing/2014/main" id="{C109D544-61D7-4BF3-9FF5-07AFA72DF16E}"/>
              </a:ext>
            </a:extLst>
          </p:cNvPr>
          <p:cNvSpPr>
            <a:spLocks noChangeAspect="1"/>
          </p:cNvSpPr>
          <p:nvPr/>
        </p:nvSpPr>
        <p:spPr bwMode="auto">
          <a:xfrm flipV="1">
            <a:off x="6892139" y="3111178"/>
            <a:ext cx="605378" cy="614712"/>
          </a:xfrm>
          <a:custGeom>
            <a:avLst/>
            <a:gdLst>
              <a:gd name="connsiteX0" fmla="*/ 93 w 595851"/>
              <a:gd name="connsiteY0" fmla="*/ 348663 h 605039"/>
              <a:gd name="connsiteX1" fmla="*/ 82820 w 595851"/>
              <a:gd name="connsiteY1" fmla="*/ 348663 h 605039"/>
              <a:gd name="connsiteX2" fmla="*/ 109188 w 595851"/>
              <a:gd name="connsiteY2" fmla="*/ 370075 h 605039"/>
              <a:gd name="connsiteX3" fmla="*/ 152548 w 595851"/>
              <a:gd name="connsiteY3" fmla="*/ 575570 h 605039"/>
              <a:gd name="connsiteX4" fmla="*/ 135093 w 595851"/>
              <a:gd name="connsiteY4" fmla="*/ 596889 h 605039"/>
              <a:gd name="connsiteX5" fmla="*/ 0 w 595851"/>
              <a:gd name="connsiteY5" fmla="*/ 596889 h 605039"/>
              <a:gd name="connsiteX6" fmla="*/ 329155 w 595851"/>
              <a:gd name="connsiteY6" fmla="*/ 0 h 605039"/>
              <a:gd name="connsiteX7" fmla="*/ 383657 w 595851"/>
              <a:gd name="connsiteY7" fmla="*/ 139414 h 605039"/>
              <a:gd name="connsiteX8" fmla="*/ 383657 w 595851"/>
              <a:gd name="connsiteY8" fmla="*/ 241656 h 605039"/>
              <a:gd name="connsiteX9" fmla="*/ 409376 w 595851"/>
              <a:gd name="connsiteY9" fmla="*/ 236280 h 605039"/>
              <a:gd name="connsiteX10" fmla="*/ 567124 w 595851"/>
              <a:gd name="connsiteY10" fmla="*/ 249257 h 605039"/>
              <a:gd name="connsiteX11" fmla="*/ 574831 w 595851"/>
              <a:gd name="connsiteY11" fmla="*/ 321374 h 605039"/>
              <a:gd name="connsiteX12" fmla="*/ 573902 w 595851"/>
              <a:gd name="connsiteY12" fmla="*/ 414811 h 605039"/>
              <a:gd name="connsiteX13" fmla="*/ 550319 w 595851"/>
              <a:gd name="connsiteY13" fmla="*/ 507321 h 605039"/>
              <a:gd name="connsiteX14" fmla="*/ 473998 w 595851"/>
              <a:gd name="connsiteY14" fmla="*/ 599831 h 605039"/>
              <a:gd name="connsiteX15" fmla="*/ 370937 w 595851"/>
              <a:gd name="connsiteY15" fmla="*/ 603168 h 605039"/>
              <a:gd name="connsiteX16" fmla="*/ 193597 w 595851"/>
              <a:gd name="connsiteY16" fmla="*/ 593528 h 605039"/>
              <a:gd name="connsiteX17" fmla="*/ 136403 w 595851"/>
              <a:gd name="connsiteY17" fmla="*/ 345197 h 605039"/>
              <a:gd name="connsiteX18" fmla="*/ 165929 w 595851"/>
              <a:gd name="connsiteY18" fmla="*/ 314886 h 605039"/>
              <a:gd name="connsiteX19" fmla="*/ 168900 w 595851"/>
              <a:gd name="connsiteY19" fmla="*/ 306914 h 605039"/>
              <a:gd name="connsiteX20" fmla="*/ 193597 w 595851"/>
              <a:gd name="connsiteY20" fmla="*/ 268167 h 605039"/>
              <a:gd name="connsiteX21" fmla="*/ 310586 w 595851"/>
              <a:gd name="connsiteY21" fmla="*/ 59696 h 605039"/>
              <a:gd name="connsiteX22" fmla="*/ 329155 w 595851"/>
              <a:gd name="connsiteY22" fmla="*/ 0 h 60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5851" h="605039">
                <a:moveTo>
                  <a:pt x="93" y="348663"/>
                </a:moveTo>
                <a:lnTo>
                  <a:pt x="82820" y="348663"/>
                </a:lnTo>
                <a:cubicBezTo>
                  <a:pt x="94797" y="348663"/>
                  <a:pt x="106682" y="358303"/>
                  <a:pt x="109188" y="370075"/>
                </a:cubicBezTo>
                <a:lnTo>
                  <a:pt x="152548" y="575570"/>
                </a:lnTo>
                <a:cubicBezTo>
                  <a:pt x="154962" y="587342"/>
                  <a:pt x="147163" y="596982"/>
                  <a:pt x="135093" y="596889"/>
                </a:cubicBezTo>
                <a:lnTo>
                  <a:pt x="0" y="596889"/>
                </a:lnTo>
                <a:close/>
                <a:moveTo>
                  <a:pt x="329155" y="0"/>
                </a:moveTo>
                <a:cubicBezTo>
                  <a:pt x="357195" y="0"/>
                  <a:pt x="423674" y="18632"/>
                  <a:pt x="383657" y="139414"/>
                </a:cubicBezTo>
                <a:cubicBezTo>
                  <a:pt x="343825" y="260196"/>
                  <a:pt x="383657" y="241656"/>
                  <a:pt x="383657" y="241656"/>
                </a:cubicBezTo>
                <a:cubicBezTo>
                  <a:pt x="392849" y="239432"/>
                  <a:pt x="401391" y="237671"/>
                  <a:pt x="409376" y="236280"/>
                </a:cubicBezTo>
                <a:cubicBezTo>
                  <a:pt x="409376" y="236280"/>
                  <a:pt x="524693" y="210511"/>
                  <a:pt x="567124" y="249257"/>
                </a:cubicBezTo>
                <a:cubicBezTo>
                  <a:pt x="601199" y="280310"/>
                  <a:pt x="574831" y="321374"/>
                  <a:pt x="574831" y="321374"/>
                </a:cubicBezTo>
                <a:cubicBezTo>
                  <a:pt x="574831" y="321374"/>
                  <a:pt x="622740" y="364014"/>
                  <a:pt x="573902" y="414811"/>
                </a:cubicBezTo>
                <a:cubicBezTo>
                  <a:pt x="573902" y="414811"/>
                  <a:pt x="605099" y="466165"/>
                  <a:pt x="550319" y="507321"/>
                </a:cubicBezTo>
                <a:cubicBezTo>
                  <a:pt x="550319" y="507321"/>
                  <a:pt x="575759" y="578140"/>
                  <a:pt x="473998" y="599831"/>
                </a:cubicBezTo>
                <a:cubicBezTo>
                  <a:pt x="444101" y="606227"/>
                  <a:pt x="406405" y="605949"/>
                  <a:pt x="370937" y="603168"/>
                </a:cubicBezTo>
                <a:cubicBezTo>
                  <a:pt x="282174" y="605022"/>
                  <a:pt x="193597" y="593528"/>
                  <a:pt x="193597" y="593528"/>
                </a:cubicBezTo>
                <a:lnTo>
                  <a:pt x="136403" y="345197"/>
                </a:lnTo>
                <a:cubicBezTo>
                  <a:pt x="153858" y="334723"/>
                  <a:pt x="162029" y="322672"/>
                  <a:pt x="165929" y="314886"/>
                </a:cubicBezTo>
                <a:cubicBezTo>
                  <a:pt x="166764" y="312476"/>
                  <a:pt x="167786" y="309695"/>
                  <a:pt x="168900" y="306914"/>
                </a:cubicBezTo>
                <a:cubicBezTo>
                  <a:pt x="173728" y="295234"/>
                  <a:pt x="181341" y="281052"/>
                  <a:pt x="193597" y="268167"/>
                </a:cubicBezTo>
                <a:cubicBezTo>
                  <a:pt x="250792" y="224322"/>
                  <a:pt x="310586" y="59696"/>
                  <a:pt x="310586" y="59696"/>
                </a:cubicBezTo>
                <a:cubicBezTo>
                  <a:pt x="310586" y="59696"/>
                  <a:pt x="301208" y="0"/>
                  <a:pt x="329155" y="0"/>
                </a:cubicBezTo>
                <a:close/>
              </a:path>
            </a:pathLst>
          </a:custGeom>
          <a:solidFill>
            <a:schemeClr val="bg1"/>
          </a:solidFill>
          <a:ln>
            <a:noFill/>
          </a:ln>
        </p:spPr>
      </p:sp>
      <p:sp>
        <p:nvSpPr>
          <p:cNvPr id="21" name="矩形 20">
            <a:extLst>
              <a:ext uri="{FF2B5EF4-FFF2-40B4-BE49-F238E27FC236}">
                <a16:creationId xmlns:a16="http://schemas.microsoft.com/office/drawing/2014/main" id="{8F1B5C12-A485-4574-88B3-F7C9E3D4247E}"/>
              </a:ext>
            </a:extLst>
          </p:cNvPr>
          <p:cNvSpPr/>
          <p:nvPr/>
        </p:nvSpPr>
        <p:spPr>
          <a:xfrm>
            <a:off x="8474980" y="2512296"/>
            <a:ext cx="2253096" cy="2577500"/>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spTree>
    <p:extLst>
      <p:ext uri="{BB962C8B-B14F-4D97-AF65-F5344CB8AC3E}">
        <p14:creationId xmlns:p14="http://schemas.microsoft.com/office/powerpoint/2010/main" val="9282775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C775830-24FE-4324-8725-2BE2940784C5}"/>
              </a:ext>
            </a:extLst>
          </p:cNvPr>
          <p:cNvSpPr>
            <a:spLocks noGrp="1"/>
          </p:cNvSpPr>
          <p:nvPr>
            <p:ph type="title"/>
          </p:nvPr>
        </p:nvSpPr>
        <p:spPr/>
        <p:txBody>
          <a:bodyPr/>
          <a:lstStyle/>
          <a:p>
            <a:r>
              <a:rPr lang="zh-CN" altLang="en-US" dirty="0"/>
              <a:t>两段文字</a:t>
            </a:r>
          </a:p>
        </p:txBody>
      </p:sp>
      <p:sp>
        <p:nvSpPr>
          <p:cNvPr id="4" name="矩形: 圆角 3">
            <a:extLst>
              <a:ext uri="{FF2B5EF4-FFF2-40B4-BE49-F238E27FC236}">
                <a16:creationId xmlns:a16="http://schemas.microsoft.com/office/drawing/2014/main" id="{98B60C8C-B327-4999-8673-3C26D782F3F2}"/>
              </a:ext>
            </a:extLst>
          </p:cNvPr>
          <p:cNvSpPr/>
          <p:nvPr/>
        </p:nvSpPr>
        <p:spPr>
          <a:xfrm>
            <a:off x="660400" y="3710270"/>
            <a:ext cx="10858500" cy="2047554"/>
          </a:xfrm>
          <a:prstGeom prst="roundRect">
            <a:avLst/>
          </a:prstGeom>
          <a:gradFill>
            <a:gsLst>
              <a:gs pos="29000">
                <a:schemeClr val="accent1"/>
              </a:gs>
              <a:gs pos="84000">
                <a:schemeClr val="accent3"/>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矩形: 圆角 4">
            <a:extLst>
              <a:ext uri="{FF2B5EF4-FFF2-40B4-BE49-F238E27FC236}">
                <a16:creationId xmlns:a16="http://schemas.microsoft.com/office/drawing/2014/main" id="{ACF418A3-8315-4ACF-9EC1-164A0733F5DA}"/>
              </a:ext>
            </a:extLst>
          </p:cNvPr>
          <p:cNvSpPr/>
          <p:nvPr/>
        </p:nvSpPr>
        <p:spPr>
          <a:xfrm>
            <a:off x="660400" y="1376027"/>
            <a:ext cx="10858500" cy="2052974"/>
          </a:xfrm>
          <a:prstGeom prst="roundRect">
            <a:avLst/>
          </a:prstGeom>
          <a:solidFill>
            <a:schemeClr val="bg1"/>
          </a:solidFill>
          <a:ln>
            <a:noFill/>
          </a:ln>
          <a:effectLst>
            <a:outerShdw blurRad="228600" dist="38100" dir="6600000" sx="101000" sy="101000" algn="tl" rotWithShape="0">
              <a:schemeClr val="bg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6" name="矩形: 圆角 5">
            <a:extLst>
              <a:ext uri="{FF2B5EF4-FFF2-40B4-BE49-F238E27FC236}">
                <a16:creationId xmlns:a16="http://schemas.microsoft.com/office/drawing/2014/main" id="{130058E0-3499-46B8-A559-A72B1F57A0CE}"/>
              </a:ext>
            </a:extLst>
          </p:cNvPr>
          <p:cNvSpPr/>
          <p:nvPr/>
        </p:nvSpPr>
        <p:spPr>
          <a:xfrm rot="2709837">
            <a:off x="1196159" y="1886712"/>
            <a:ext cx="1031602" cy="1031602"/>
          </a:xfrm>
          <a:prstGeom prst="roundRect">
            <a:avLst/>
          </a:prstGeom>
          <a:gradFill>
            <a:gsLst>
              <a:gs pos="25000">
                <a:schemeClr val="accent5"/>
              </a:gs>
              <a:gs pos="77000">
                <a:schemeClr val="accent6"/>
              </a:gs>
            </a:gsLst>
            <a:lin ang="3600000" scaled="0"/>
          </a:gradFill>
          <a:ln>
            <a:noFill/>
          </a:ln>
          <a:effectLst>
            <a:outerShdw blurRad="254000" sx="102000" sy="102000" algn="ctr" rotWithShape="0">
              <a:schemeClr val="accent6">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 name="矩形: 圆角 6">
            <a:extLst>
              <a:ext uri="{FF2B5EF4-FFF2-40B4-BE49-F238E27FC236}">
                <a16:creationId xmlns:a16="http://schemas.microsoft.com/office/drawing/2014/main" id="{7327554B-5E9A-4B3A-A124-3F3344235F9F}"/>
              </a:ext>
            </a:extLst>
          </p:cNvPr>
          <p:cNvSpPr/>
          <p:nvPr/>
        </p:nvSpPr>
        <p:spPr>
          <a:xfrm rot="2709837">
            <a:off x="9933759" y="4218245"/>
            <a:ext cx="1031602" cy="103160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7">
            <a:extLst>
              <a:ext uri="{FF2B5EF4-FFF2-40B4-BE49-F238E27FC236}">
                <a16:creationId xmlns:a16="http://schemas.microsoft.com/office/drawing/2014/main" id="{535C1D76-8F15-45A3-BD21-F97E93EA6F24}"/>
              </a:ext>
            </a:extLst>
          </p:cNvPr>
          <p:cNvSpPr/>
          <p:nvPr/>
        </p:nvSpPr>
        <p:spPr>
          <a:xfrm>
            <a:off x="2783839" y="2103258"/>
            <a:ext cx="8636221" cy="1137106"/>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 </a:t>
            </a:r>
            <a:endParaRPr lang="en-US" altLang="zh-CN" dirty="0">
              <a:solidFill>
                <a:schemeClr val="tx1">
                  <a:lumMod val="65000"/>
                  <a:lumOff val="35000"/>
                </a:schemeClr>
              </a:solidFill>
            </a:endParaRPr>
          </a:p>
        </p:txBody>
      </p:sp>
      <p:sp>
        <p:nvSpPr>
          <p:cNvPr id="12" name="文本框 11">
            <a:extLst>
              <a:ext uri="{FF2B5EF4-FFF2-40B4-BE49-F238E27FC236}">
                <a16:creationId xmlns:a16="http://schemas.microsoft.com/office/drawing/2014/main" id="{97D8A6F7-9C16-4944-898F-F6B75FEA9097}"/>
              </a:ext>
            </a:extLst>
          </p:cNvPr>
          <p:cNvSpPr txBox="1"/>
          <p:nvPr/>
        </p:nvSpPr>
        <p:spPr>
          <a:xfrm>
            <a:off x="1029696" y="3948055"/>
            <a:ext cx="2685483" cy="461665"/>
          </a:xfrm>
          <a:prstGeom prst="rect">
            <a:avLst/>
          </a:prstGeom>
          <a:noFill/>
        </p:spPr>
        <p:txBody>
          <a:bodyPr wrap="square" rtlCol="0">
            <a:spAutoFit/>
          </a:bodyPr>
          <a:lstStyle/>
          <a:p>
            <a:r>
              <a:rPr lang="zh-CN" altLang="en-US" sz="2400" b="1" dirty="0">
                <a:solidFill>
                  <a:schemeClr val="bg1"/>
                </a:solidFill>
              </a:rPr>
              <a:t>请输入您的小标题</a:t>
            </a:r>
          </a:p>
        </p:txBody>
      </p:sp>
      <p:sp>
        <p:nvSpPr>
          <p:cNvPr id="13" name="文本框 12">
            <a:extLst>
              <a:ext uri="{FF2B5EF4-FFF2-40B4-BE49-F238E27FC236}">
                <a16:creationId xmlns:a16="http://schemas.microsoft.com/office/drawing/2014/main" id="{EA157C21-131D-4C03-A227-357A2664F8A9}"/>
              </a:ext>
            </a:extLst>
          </p:cNvPr>
          <p:cNvSpPr txBox="1"/>
          <p:nvPr/>
        </p:nvSpPr>
        <p:spPr>
          <a:xfrm>
            <a:off x="2797500" y="1594749"/>
            <a:ext cx="2685483" cy="461665"/>
          </a:xfrm>
          <a:prstGeom prst="rect">
            <a:avLst/>
          </a:prstGeom>
          <a:noFill/>
        </p:spPr>
        <p:txBody>
          <a:bodyPr wrap="square" rtlCol="0">
            <a:spAutoFit/>
          </a:bodyPr>
          <a:lstStyle/>
          <a:p>
            <a:r>
              <a:rPr lang="zh-CN" altLang="en-US" sz="2400" b="1" dirty="0">
                <a:solidFill>
                  <a:schemeClr val="bg1"/>
                </a:solidFill>
              </a:rPr>
              <a:t>请输入您的小标题</a:t>
            </a:r>
          </a:p>
        </p:txBody>
      </p:sp>
      <p:sp>
        <p:nvSpPr>
          <p:cNvPr id="14" name="文本框 13">
            <a:extLst>
              <a:ext uri="{FF2B5EF4-FFF2-40B4-BE49-F238E27FC236}">
                <a16:creationId xmlns:a16="http://schemas.microsoft.com/office/drawing/2014/main" id="{27403D69-3CF2-4AD6-AC46-5AD863844B69}"/>
              </a:ext>
            </a:extLst>
          </p:cNvPr>
          <p:cNvSpPr txBox="1"/>
          <p:nvPr/>
        </p:nvSpPr>
        <p:spPr>
          <a:xfrm>
            <a:off x="2794000" y="1609601"/>
            <a:ext cx="2685483" cy="461665"/>
          </a:xfrm>
          <a:prstGeom prst="rect">
            <a:avLst/>
          </a:prstGeom>
          <a:noFill/>
        </p:spPr>
        <p:txBody>
          <a:bodyPr wrap="square" rtlCol="0">
            <a:spAutoFit/>
          </a:bodyPr>
          <a:lstStyle/>
          <a:p>
            <a:r>
              <a:rPr lang="zh-CN" altLang="en-US" sz="2400" b="1" dirty="0">
                <a:solidFill>
                  <a:schemeClr val="accent6"/>
                </a:solidFill>
              </a:rPr>
              <a:t>请输入您的小标题</a:t>
            </a:r>
          </a:p>
        </p:txBody>
      </p:sp>
      <p:sp>
        <p:nvSpPr>
          <p:cNvPr id="15" name="矩形 14">
            <a:extLst>
              <a:ext uri="{FF2B5EF4-FFF2-40B4-BE49-F238E27FC236}">
                <a16:creationId xmlns:a16="http://schemas.microsoft.com/office/drawing/2014/main" id="{DD98AA8C-E47D-4BC6-B515-54B253FFBE95}"/>
              </a:ext>
            </a:extLst>
          </p:cNvPr>
          <p:cNvSpPr/>
          <p:nvPr/>
        </p:nvSpPr>
        <p:spPr>
          <a:xfrm>
            <a:off x="1012990" y="4440057"/>
            <a:ext cx="8636221" cy="1137106"/>
          </a:xfrm>
          <a:prstGeom prst="rect">
            <a:avLst/>
          </a:prstGeom>
        </p:spPr>
        <p:txBody>
          <a:bodyPr wrap="square">
            <a:spAutoFit/>
          </a:bodyPr>
          <a:lstStyle/>
          <a:p>
            <a:pPr>
              <a:lnSpc>
                <a:spcPct val="130000"/>
              </a:lnSpc>
            </a:pPr>
            <a:r>
              <a:rPr lang="zh-CN" altLang="en-US" dirty="0">
                <a:solidFill>
                  <a:schemeClr val="bg1"/>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 </a:t>
            </a:r>
            <a:endParaRPr lang="en-US" altLang="zh-CN" dirty="0">
              <a:solidFill>
                <a:schemeClr val="bg1"/>
              </a:solidFill>
            </a:endParaRPr>
          </a:p>
        </p:txBody>
      </p:sp>
      <p:grpSp>
        <p:nvGrpSpPr>
          <p:cNvPr id="25" name="组合 24">
            <a:extLst>
              <a:ext uri="{FF2B5EF4-FFF2-40B4-BE49-F238E27FC236}">
                <a16:creationId xmlns:a16="http://schemas.microsoft.com/office/drawing/2014/main" id="{636EFB55-5B00-4059-918D-FC03B4E5AAB7}"/>
              </a:ext>
            </a:extLst>
          </p:cNvPr>
          <p:cNvGrpSpPr/>
          <p:nvPr/>
        </p:nvGrpSpPr>
        <p:grpSpPr>
          <a:xfrm>
            <a:off x="10141646" y="4525151"/>
            <a:ext cx="655583" cy="462140"/>
            <a:chOff x="7230689" y="489084"/>
            <a:chExt cx="461208" cy="325121"/>
          </a:xfrm>
        </p:grpSpPr>
        <p:sp>
          <p:nvSpPr>
            <p:cNvPr id="22" name="Freeform 86">
              <a:extLst>
                <a:ext uri="{FF2B5EF4-FFF2-40B4-BE49-F238E27FC236}">
                  <a16:creationId xmlns:a16="http://schemas.microsoft.com/office/drawing/2014/main" id="{F31D07A1-1408-41BA-B8CD-2A7DD775ED06}"/>
                </a:ext>
              </a:extLst>
            </p:cNvPr>
            <p:cNvSpPr>
              <a:spLocks noEditPoints="1"/>
            </p:cNvSpPr>
            <p:nvPr/>
          </p:nvSpPr>
          <p:spPr bwMode="auto">
            <a:xfrm>
              <a:off x="7270239" y="489084"/>
              <a:ext cx="421658" cy="243043"/>
            </a:xfrm>
            <a:custGeom>
              <a:avLst/>
              <a:gdLst>
                <a:gd name="T0" fmla="*/ 3063 w 3965"/>
                <a:gd name="T1" fmla="*/ 775 h 2287"/>
                <a:gd name="T2" fmla="*/ 3052 w 3965"/>
                <a:gd name="T3" fmla="*/ 945 h 2287"/>
                <a:gd name="T4" fmla="*/ 3256 w 3965"/>
                <a:gd name="T5" fmla="*/ 1028 h 2287"/>
                <a:gd name="T6" fmla="*/ 3353 w 3965"/>
                <a:gd name="T7" fmla="*/ 1015 h 2287"/>
                <a:gd name="T8" fmla="*/ 3439 w 3965"/>
                <a:gd name="T9" fmla="*/ 975 h 2287"/>
                <a:gd name="T10" fmla="*/ 3510 w 3965"/>
                <a:gd name="T11" fmla="*/ 914 h 2287"/>
                <a:gd name="T12" fmla="*/ 3560 w 3965"/>
                <a:gd name="T13" fmla="*/ 837 h 2287"/>
                <a:gd name="T14" fmla="*/ 3588 w 3965"/>
                <a:gd name="T15" fmla="*/ 747 h 2287"/>
                <a:gd name="T16" fmla="*/ 3588 w 3965"/>
                <a:gd name="T17" fmla="*/ 649 h 2287"/>
                <a:gd name="T18" fmla="*/ 3560 w 3965"/>
                <a:gd name="T19" fmla="*/ 558 h 2287"/>
                <a:gd name="T20" fmla="*/ 3510 w 3965"/>
                <a:gd name="T21" fmla="*/ 481 h 2287"/>
                <a:gd name="T22" fmla="*/ 3439 w 3965"/>
                <a:gd name="T23" fmla="*/ 420 h 2287"/>
                <a:gd name="T24" fmla="*/ 3353 w 3965"/>
                <a:gd name="T25" fmla="*/ 381 h 2287"/>
                <a:gd name="T26" fmla="*/ 3256 w 3965"/>
                <a:gd name="T27" fmla="*/ 367 h 2287"/>
                <a:gd name="T28" fmla="*/ 2043 w 3965"/>
                <a:gd name="T29" fmla="*/ 0 h 2287"/>
                <a:gd name="T30" fmla="*/ 3333 w 3965"/>
                <a:gd name="T31" fmla="*/ 4 h 2287"/>
                <a:gd name="T32" fmla="*/ 3481 w 3965"/>
                <a:gd name="T33" fmla="*/ 35 h 2287"/>
                <a:gd name="T34" fmla="*/ 3613 w 3965"/>
                <a:gd name="T35" fmla="*/ 95 h 2287"/>
                <a:gd name="T36" fmla="*/ 3731 w 3965"/>
                <a:gd name="T37" fmla="*/ 179 h 2287"/>
                <a:gd name="T38" fmla="*/ 3828 w 3965"/>
                <a:gd name="T39" fmla="*/ 285 h 2287"/>
                <a:gd name="T40" fmla="*/ 3901 w 3965"/>
                <a:gd name="T41" fmla="*/ 409 h 2287"/>
                <a:gd name="T42" fmla="*/ 3947 w 3965"/>
                <a:gd name="T43" fmla="*/ 548 h 2287"/>
                <a:gd name="T44" fmla="*/ 3965 w 3965"/>
                <a:gd name="T45" fmla="*/ 697 h 2287"/>
                <a:gd name="T46" fmla="*/ 3947 w 3965"/>
                <a:gd name="T47" fmla="*/ 847 h 2287"/>
                <a:gd name="T48" fmla="*/ 3901 w 3965"/>
                <a:gd name="T49" fmla="*/ 986 h 2287"/>
                <a:gd name="T50" fmla="*/ 3828 w 3965"/>
                <a:gd name="T51" fmla="*/ 1110 h 2287"/>
                <a:gd name="T52" fmla="*/ 3731 w 3965"/>
                <a:gd name="T53" fmla="*/ 1216 h 2287"/>
                <a:gd name="T54" fmla="*/ 3613 w 3965"/>
                <a:gd name="T55" fmla="*/ 1300 h 2287"/>
                <a:gd name="T56" fmla="*/ 3481 w 3965"/>
                <a:gd name="T57" fmla="*/ 1360 h 2287"/>
                <a:gd name="T58" fmla="*/ 3333 w 3965"/>
                <a:gd name="T59" fmla="*/ 1391 h 2287"/>
                <a:gd name="T60" fmla="*/ 2928 w 3965"/>
                <a:gd name="T61" fmla="*/ 1395 h 2287"/>
                <a:gd name="T62" fmla="*/ 2831 w 3965"/>
                <a:gd name="T63" fmla="*/ 1574 h 2287"/>
                <a:gd name="T64" fmla="*/ 2711 w 3965"/>
                <a:gd name="T65" fmla="*/ 1736 h 2287"/>
                <a:gd name="T66" fmla="*/ 2572 w 3965"/>
                <a:gd name="T67" fmla="*/ 1883 h 2287"/>
                <a:gd name="T68" fmla="*/ 2414 w 3965"/>
                <a:gd name="T69" fmla="*/ 2010 h 2287"/>
                <a:gd name="T70" fmla="*/ 2241 w 3965"/>
                <a:gd name="T71" fmla="*/ 2114 h 2287"/>
                <a:gd name="T72" fmla="*/ 2052 w 3965"/>
                <a:gd name="T73" fmla="*/ 2197 h 2287"/>
                <a:gd name="T74" fmla="*/ 1851 w 3965"/>
                <a:gd name="T75" fmla="*/ 2254 h 2287"/>
                <a:gd name="T76" fmla="*/ 1640 w 3965"/>
                <a:gd name="T77" fmla="*/ 2283 h 2287"/>
                <a:gd name="T78" fmla="*/ 1417 w 3965"/>
                <a:gd name="T79" fmla="*/ 2283 h 2287"/>
                <a:gd name="T80" fmla="*/ 1196 w 3965"/>
                <a:gd name="T81" fmla="*/ 2250 h 2287"/>
                <a:gd name="T82" fmla="*/ 985 w 3965"/>
                <a:gd name="T83" fmla="*/ 2187 h 2287"/>
                <a:gd name="T84" fmla="*/ 789 w 3965"/>
                <a:gd name="T85" fmla="*/ 2098 h 2287"/>
                <a:gd name="T86" fmla="*/ 610 w 3965"/>
                <a:gd name="T87" fmla="*/ 1982 h 2287"/>
                <a:gd name="T88" fmla="*/ 448 w 3965"/>
                <a:gd name="T89" fmla="*/ 1844 h 2287"/>
                <a:gd name="T90" fmla="*/ 307 w 3965"/>
                <a:gd name="T91" fmla="*/ 1685 h 2287"/>
                <a:gd name="T92" fmla="*/ 191 w 3965"/>
                <a:gd name="T93" fmla="*/ 1508 h 2287"/>
                <a:gd name="T94" fmla="*/ 99 w 3965"/>
                <a:gd name="T95" fmla="*/ 1314 h 2287"/>
                <a:gd name="T96" fmla="*/ 37 w 3965"/>
                <a:gd name="T97" fmla="*/ 1107 h 2287"/>
                <a:gd name="T98" fmla="*/ 4 w 3965"/>
                <a:gd name="T99" fmla="*/ 889 h 2287"/>
                <a:gd name="T100" fmla="*/ 0 w 3965"/>
                <a:gd name="T101" fmla="*/ 0 h 2287"/>
                <a:gd name="T102" fmla="*/ 2043 w 3965"/>
                <a:gd name="T103" fmla="*/ 0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65" h="2287">
                  <a:moveTo>
                    <a:pt x="3063" y="367"/>
                  </a:moveTo>
                  <a:lnTo>
                    <a:pt x="3063" y="775"/>
                  </a:lnTo>
                  <a:lnTo>
                    <a:pt x="3060" y="862"/>
                  </a:lnTo>
                  <a:lnTo>
                    <a:pt x="3052" y="945"/>
                  </a:lnTo>
                  <a:lnTo>
                    <a:pt x="3040" y="1028"/>
                  </a:lnTo>
                  <a:lnTo>
                    <a:pt x="3256" y="1028"/>
                  </a:lnTo>
                  <a:lnTo>
                    <a:pt x="3305" y="1025"/>
                  </a:lnTo>
                  <a:lnTo>
                    <a:pt x="3353" y="1015"/>
                  </a:lnTo>
                  <a:lnTo>
                    <a:pt x="3397" y="998"/>
                  </a:lnTo>
                  <a:lnTo>
                    <a:pt x="3439" y="975"/>
                  </a:lnTo>
                  <a:lnTo>
                    <a:pt x="3477" y="947"/>
                  </a:lnTo>
                  <a:lnTo>
                    <a:pt x="3510" y="914"/>
                  </a:lnTo>
                  <a:lnTo>
                    <a:pt x="3538" y="877"/>
                  </a:lnTo>
                  <a:lnTo>
                    <a:pt x="3560" y="837"/>
                  </a:lnTo>
                  <a:lnTo>
                    <a:pt x="3577" y="792"/>
                  </a:lnTo>
                  <a:lnTo>
                    <a:pt x="3588" y="747"/>
                  </a:lnTo>
                  <a:lnTo>
                    <a:pt x="3592" y="697"/>
                  </a:lnTo>
                  <a:lnTo>
                    <a:pt x="3588" y="649"/>
                  </a:lnTo>
                  <a:lnTo>
                    <a:pt x="3577" y="603"/>
                  </a:lnTo>
                  <a:lnTo>
                    <a:pt x="3560" y="558"/>
                  </a:lnTo>
                  <a:lnTo>
                    <a:pt x="3538" y="518"/>
                  </a:lnTo>
                  <a:lnTo>
                    <a:pt x="3510" y="481"/>
                  </a:lnTo>
                  <a:lnTo>
                    <a:pt x="3477" y="448"/>
                  </a:lnTo>
                  <a:lnTo>
                    <a:pt x="3439" y="420"/>
                  </a:lnTo>
                  <a:lnTo>
                    <a:pt x="3397" y="398"/>
                  </a:lnTo>
                  <a:lnTo>
                    <a:pt x="3353" y="381"/>
                  </a:lnTo>
                  <a:lnTo>
                    <a:pt x="3305" y="370"/>
                  </a:lnTo>
                  <a:lnTo>
                    <a:pt x="3256" y="367"/>
                  </a:lnTo>
                  <a:lnTo>
                    <a:pt x="3063" y="367"/>
                  </a:lnTo>
                  <a:close/>
                  <a:moveTo>
                    <a:pt x="2043" y="0"/>
                  </a:moveTo>
                  <a:lnTo>
                    <a:pt x="3256" y="0"/>
                  </a:lnTo>
                  <a:lnTo>
                    <a:pt x="3333" y="4"/>
                  </a:lnTo>
                  <a:lnTo>
                    <a:pt x="3408" y="16"/>
                  </a:lnTo>
                  <a:lnTo>
                    <a:pt x="3481" y="35"/>
                  </a:lnTo>
                  <a:lnTo>
                    <a:pt x="3548" y="62"/>
                  </a:lnTo>
                  <a:lnTo>
                    <a:pt x="3613" y="95"/>
                  </a:lnTo>
                  <a:lnTo>
                    <a:pt x="3674" y="135"/>
                  </a:lnTo>
                  <a:lnTo>
                    <a:pt x="3731" y="179"/>
                  </a:lnTo>
                  <a:lnTo>
                    <a:pt x="3782" y="230"/>
                  </a:lnTo>
                  <a:lnTo>
                    <a:pt x="3828" y="285"/>
                  </a:lnTo>
                  <a:lnTo>
                    <a:pt x="3868" y="345"/>
                  </a:lnTo>
                  <a:lnTo>
                    <a:pt x="3901" y="409"/>
                  </a:lnTo>
                  <a:lnTo>
                    <a:pt x="3929" y="477"/>
                  </a:lnTo>
                  <a:lnTo>
                    <a:pt x="3947" y="548"/>
                  </a:lnTo>
                  <a:lnTo>
                    <a:pt x="3961" y="621"/>
                  </a:lnTo>
                  <a:lnTo>
                    <a:pt x="3965" y="697"/>
                  </a:lnTo>
                  <a:lnTo>
                    <a:pt x="3961" y="774"/>
                  </a:lnTo>
                  <a:lnTo>
                    <a:pt x="3947" y="847"/>
                  </a:lnTo>
                  <a:lnTo>
                    <a:pt x="3929" y="918"/>
                  </a:lnTo>
                  <a:lnTo>
                    <a:pt x="3901" y="986"/>
                  </a:lnTo>
                  <a:lnTo>
                    <a:pt x="3868" y="1050"/>
                  </a:lnTo>
                  <a:lnTo>
                    <a:pt x="3828" y="1110"/>
                  </a:lnTo>
                  <a:lnTo>
                    <a:pt x="3782" y="1165"/>
                  </a:lnTo>
                  <a:lnTo>
                    <a:pt x="3731" y="1216"/>
                  </a:lnTo>
                  <a:lnTo>
                    <a:pt x="3674" y="1260"/>
                  </a:lnTo>
                  <a:lnTo>
                    <a:pt x="3613" y="1300"/>
                  </a:lnTo>
                  <a:lnTo>
                    <a:pt x="3548" y="1334"/>
                  </a:lnTo>
                  <a:lnTo>
                    <a:pt x="3481" y="1360"/>
                  </a:lnTo>
                  <a:lnTo>
                    <a:pt x="3409" y="1379"/>
                  </a:lnTo>
                  <a:lnTo>
                    <a:pt x="3333" y="1391"/>
                  </a:lnTo>
                  <a:lnTo>
                    <a:pt x="3256" y="1395"/>
                  </a:lnTo>
                  <a:lnTo>
                    <a:pt x="2928" y="1395"/>
                  </a:lnTo>
                  <a:lnTo>
                    <a:pt x="2882" y="1487"/>
                  </a:lnTo>
                  <a:lnTo>
                    <a:pt x="2831" y="1574"/>
                  </a:lnTo>
                  <a:lnTo>
                    <a:pt x="2774" y="1658"/>
                  </a:lnTo>
                  <a:lnTo>
                    <a:pt x="2711" y="1736"/>
                  </a:lnTo>
                  <a:lnTo>
                    <a:pt x="2645" y="1812"/>
                  </a:lnTo>
                  <a:lnTo>
                    <a:pt x="2572" y="1883"/>
                  </a:lnTo>
                  <a:lnTo>
                    <a:pt x="2495" y="1948"/>
                  </a:lnTo>
                  <a:lnTo>
                    <a:pt x="2414" y="2010"/>
                  </a:lnTo>
                  <a:lnTo>
                    <a:pt x="2330" y="2064"/>
                  </a:lnTo>
                  <a:lnTo>
                    <a:pt x="2241" y="2114"/>
                  </a:lnTo>
                  <a:lnTo>
                    <a:pt x="2148" y="2159"/>
                  </a:lnTo>
                  <a:lnTo>
                    <a:pt x="2052" y="2197"/>
                  </a:lnTo>
                  <a:lnTo>
                    <a:pt x="1953" y="2228"/>
                  </a:lnTo>
                  <a:lnTo>
                    <a:pt x="1851" y="2254"/>
                  </a:lnTo>
                  <a:lnTo>
                    <a:pt x="1747" y="2271"/>
                  </a:lnTo>
                  <a:lnTo>
                    <a:pt x="1640" y="2283"/>
                  </a:lnTo>
                  <a:lnTo>
                    <a:pt x="1531" y="2287"/>
                  </a:lnTo>
                  <a:lnTo>
                    <a:pt x="1417" y="2283"/>
                  </a:lnTo>
                  <a:lnTo>
                    <a:pt x="1304" y="2270"/>
                  </a:lnTo>
                  <a:lnTo>
                    <a:pt x="1196" y="2250"/>
                  </a:lnTo>
                  <a:lnTo>
                    <a:pt x="1088" y="2223"/>
                  </a:lnTo>
                  <a:lnTo>
                    <a:pt x="985" y="2187"/>
                  </a:lnTo>
                  <a:lnTo>
                    <a:pt x="885" y="2146"/>
                  </a:lnTo>
                  <a:lnTo>
                    <a:pt x="789" y="2098"/>
                  </a:lnTo>
                  <a:lnTo>
                    <a:pt x="697" y="2044"/>
                  </a:lnTo>
                  <a:lnTo>
                    <a:pt x="610" y="1982"/>
                  </a:lnTo>
                  <a:lnTo>
                    <a:pt x="526" y="1915"/>
                  </a:lnTo>
                  <a:lnTo>
                    <a:pt x="448" y="1844"/>
                  </a:lnTo>
                  <a:lnTo>
                    <a:pt x="375" y="1768"/>
                  </a:lnTo>
                  <a:lnTo>
                    <a:pt x="307" y="1685"/>
                  </a:lnTo>
                  <a:lnTo>
                    <a:pt x="246" y="1599"/>
                  </a:lnTo>
                  <a:lnTo>
                    <a:pt x="191" y="1508"/>
                  </a:lnTo>
                  <a:lnTo>
                    <a:pt x="142" y="1413"/>
                  </a:lnTo>
                  <a:lnTo>
                    <a:pt x="99" y="1314"/>
                  </a:lnTo>
                  <a:lnTo>
                    <a:pt x="65" y="1212"/>
                  </a:lnTo>
                  <a:lnTo>
                    <a:pt x="37" y="1107"/>
                  </a:lnTo>
                  <a:lnTo>
                    <a:pt x="16" y="999"/>
                  </a:lnTo>
                  <a:lnTo>
                    <a:pt x="4" y="889"/>
                  </a:lnTo>
                  <a:lnTo>
                    <a:pt x="0" y="775"/>
                  </a:lnTo>
                  <a:lnTo>
                    <a:pt x="0" y="0"/>
                  </a:lnTo>
                  <a:lnTo>
                    <a:pt x="2043" y="0"/>
                  </a:lnTo>
                  <a:lnTo>
                    <a:pt x="204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3" name="Freeform 87">
              <a:extLst>
                <a:ext uri="{FF2B5EF4-FFF2-40B4-BE49-F238E27FC236}">
                  <a16:creationId xmlns:a16="http://schemas.microsoft.com/office/drawing/2014/main" id="{AD65C0A7-6B7D-445A-9DD9-608368FE0674}"/>
                </a:ext>
              </a:extLst>
            </p:cNvPr>
            <p:cNvSpPr>
              <a:spLocks/>
            </p:cNvSpPr>
            <p:nvPr/>
          </p:nvSpPr>
          <p:spPr bwMode="auto">
            <a:xfrm>
              <a:off x="7230689" y="750202"/>
              <a:ext cx="404859" cy="64003"/>
            </a:xfrm>
            <a:custGeom>
              <a:avLst/>
              <a:gdLst>
                <a:gd name="T0" fmla="*/ 0 w 3808"/>
                <a:gd name="T1" fmla="*/ 0 h 601"/>
                <a:gd name="T2" fmla="*/ 3808 w 3808"/>
                <a:gd name="T3" fmla="*/ 0 h 601"/>
                <a:gd name="T4" fmla="*/ 3514 w 3808"/>
                <a:gd name="T5" fmla="*/ 476 h 601"/>
                <a:gd name="T6" fmla="*/ 3492 w 3808"/>
                <a:gd name="T7" fmla="*/ 504 h 601"/>
                <a:gd name="T8" fmla="*/ 3465 w 3808"/>
                <a:gd name="T9" fmla="*/ 530 h 601"/>
                <a:gd name="T10" fmla="*/ 3433 w 3808"/>
                <a:gd name="T11" fmla="*/ 554 h 601"/>
                <a:gd name="T12" fmla="*/ 3397 w 3808"/>
                <a:gd name="T13" fmla="*/ 574 h 601"/>
                <a:gd name="T14" fmla="*/ 3360 w 3808"/>
                <a:gd name="T15" fmla="*/ 588 h 601"/>
                <a:gd name="T16" fmla="*/ 3323 w 3808"/>
                <a:gd name="T17" fmla="*/ 597 h 601"/>
                <a:gd name="T18" fmla="*/ 3287 w 3808"/>
                <a:gd name="T19" fmla="*/ 601 h 601"/>
                <a:gd name="T20" fmla="*/ 521 w 3808"/>
                <a:gd name="T21" fmla="*/ 601 h 601"/>
                <a:gd name="T22" fmla="*/ 485 w 3808"/>
                <a:gd name="T23" fmla="*/ 597 h 601"/>
                <a:gd name="T24" fmla="*/ 448 w 3808"/>
                <a:gd name="T25" fmla="*/ 588 h 601"/>
                <a:gd name="T26" fmla="*/ 411 w 3808"/>
                <a:gd name="T27" fmla="*/ 574 h 601"/>
                <a:gd name="T28" fmla="*/ 377 w 3808"/>
                <a:gd name="T29" fmla="*/ 554 h 601"/>
                <a:gd name="T30" fmla="*/ 343 w 3808"/>
                <a:gd name="T31" fmla="*/ 530 h 601"/>
                <a:gd name="T32" fmla="*/ 317 w 3808"/>
                <a:gd name="T33" fmla="*/ 504 h 601"/>
                <a:gd name="T34" fmla="*/ 294 w 3808"/>
                <a:gd name="T35" fmla="*/ 476 h 601"/>
                <a:gd name="T36" fmla="*/ 0 w 3808"/>
                <a:gd name="T37"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08" h="601">
                  <a:moveTo>
                    <a:pt x="0" y="0"/>
                  </a:moveTo>
                  <a:lnTo>
                    <a:pt x="3808" y="0"/>
                  </a:lnTo>
                  <a:lnTo>
                    <a:pt x="3514" y="476"/>
                  </a:lnTo>
                  <a:lnTo>
                    <a:pt x="3492" y="504"/>
                  </a:lnTo>
                  <a:lnTo>
                    <a:pt x="3465" y="530"/>
                  </a:lnTo>
                  <a:lnTo>
                    <a:pt x="3433" y="554"/>
                  </a:lnTo>
                  <a:lnTo>
                    <a:pt x="3397" y="574"/>
                  </a:lnTo>
                  <a:lnTo>
                    <a:pt x="3360" y="588"/>
                  </a:lnTo>
                  <a:lnTo>
                    <a:pt x="3323" y="597"/>
                  </a:lnTo>
                  <a:lnTo>
                    <a:pt x="3287" y="601"/>
                  </a:lnTo>
                  <a:lnTo>
                    <a:pt x="521" y="601"/>
                  </a:lnTo>
                  <a:lnTo>
                    <a:pt x="485" y="597"/>
                  </a:lnTo>
                  <a:lnTo>
                    <a:pt x="448" y="588"/>
                  </a:lnTo>
                  <a:lnTo>
                    <a:pt x="411" y="574"/>
                  </a:lnTo>
                  <a:lnTo>
                    <a:pt x="377" y="554"/>
                  </a:lnTo>
                  <a:lnTo>
                    <a:pt x="343" y="530"/>
                  </a:lnTo>
                  <a:lnTo>
                    <a:pt x="317" y="504"/>
                  </a:lnTo>
                  <a:lnTo>
                    <a:pt x="294" y="476"/>
                  </a:lnTo>
                  <a:lnTo>
                    <a:pt x="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24" name="portfolio-suitcase_15651">
            <a:extLst>
              <a:ext uri="{FF2B5EF4-FFF2-40B4-BE49-F238E27FC236}">
                <a16:creationId xmlns:a16="http://schemas.microsoft.com/office/drawing/2014/main" id="{C9C5C2C0-3AB0-44EB-BD18-E06F0E4CFA96}"/>
              </a:ext>
            </a:extLst>
          </p:cNvPr>
          <p:cNvSpPr>
            <a:spLocks noChangeAspect="1"/>
          </p:cNvSpPr>
          <p:nvPr/>
        </p:nvSpPr>
        <p:spPr bwMode="auto">
          <a:xfrm>
            <a:off x="1452120" y="2109015"/>
            <a:ext cx="540000" cy="531641"/>
          </a:xfrm>
          <a:custGeom>
            <a:avLst/>
            <a:gdLst>
              <a:gd name="connsiteX0" fmla="*/ 288119 w 576238"/>
              <a:gd name="connsiteY0" fmla="*/ 404705 h 567319"/>
              <a:gd name="connsiteX1" fmla="*/ 305001 w 576238"/>
              <a:gd name="connsiteY1" fmla="*/ 421566 h 567319"/>
              <a:gd name="connsiteX2" fmla="*/ 305001 w 576238"/>
              <a:gd name="connsiteY2" fmla="*/ 453304 h 567319"/>
              <a:gd name="connsiteX3" fmla="*/ 288119 w 576238"/>
              <a:gd name="connsiteY3" fmla="*/ 470165 h 567319"/>
              <a:gd name="connsiteX4" fmla="*/ 271236 w 576238"/>
              <a:gd name="connsiteY4" fmla="*/ 453304 h 567319"/>
              <a:gd name="connsiteX5" fmla="*/ 271236 w 576238"/>
              <a:gd name="connsiteY5" fmla="*/ 421566 h 567319"/>
              <a:gd name="connsiteX6" fmla="*/ 288119 w 576238"/>
              <a:gd name="connsiteY6" fmla="*/ 404705 h 567319"/>
              <a:gd name="connsiteX7" fmla="*/ 576238 w 576238"/>
              <a:gd name="connsiteY7" fmla="*/ 345138 h 567319"/>
              <a:gd name="connsiteX8" fmla="*/ 576238 w 576238"/>
              <a:gd name="connsiteY8" fmla="*/ 509790 h 567319"/>
              <a:gd name="connsiteX9" fmla="*/ 518614 w 576238"/>
              <a:gd name="connsiteY9" fmla="*/ 567319 h 567319"/>
              <a:gd name="connsiteX10" fmla="*/ 0 w 576238"/>
              <a:gd name="connsiteY10" fmla="*/ 567319 h 567319"/>
              <a:gd name="connsiteX11" fmla="*/ 0 w 576238"/>
              <a:gd name="connsiteY11" fmla="*/ 356049 h 567319"/>
              <a:gd name="connsiteX12" fmla="*/ 253346 w 576238"/>
              <a:gd name="connsiteY12" fmla="*/ 448293 h 567319"/>
              <a:gd name="connsiteX13" fmla="*/ 253346 w 576238"/>
              <a:gd name="connsiteY13" fmla="*/ 459204 h 567319"/>
              <a:gd name="connsiteX14" fmla="*/ 288119 w 576238"/>
              <a:gd name="connsiteY14" fmla="*/ 493920 h 567319"/>
              <a:gd name="connsiteX15" fmla="*/ 321899 w 576238"/>
              <a:gd name="connsiteY15" fmla="*/ 459204 h 567319"/>
              <a:gd name="connsiteX16" fmla="*/ 321899 w 576238"/>
              <a:gd name="connsiteY16" fmla="*/ 446310 h 567319"/>
              <a:gd name="connsiteX17" fmla="*/ 576238 w 576238"/>
              <a:gd name="connsiteY17" fmla="*/ 345138 h 567319"/>
              <a:gd name="connsiteX18" fmla="*/ 57624 w 576238"/>
              <a:gd name="connsiteY18" fmla="*/ 168667 h 567319"/>
              <a:gd name="connsiteX19" fmla="*/ 576238 w 576238"/>
              <a:gd name="connsiteY19" fmla="*/ 168667 h 567319"/>
              <a:gd name="connsiteX20" fmla="*/ 576238 w 576238"/>
              <a:gd name="connsiteY20" fmla="*/ 254953 h 567319"/>
              <a:gd name="connsiteX21" fmla="*/ 576238 w 576238"/>
              <a:gd name="connsiteY21" fmla="*/ 290657 h 567319"/>
              <a:gd name="connsiteX22" fmla="*/ 576238 w 576238"/>
              <a:gd name="connsiteY22" fmla="*/ 303550 h 567319"/>
              <a:gd name="connsiteX23" fmla="*/ 321899 w 576238"/>
              <a:gd name="connsiteY23" fmla="*/ 414631 h 567319"/>
              <a:gd name="connsiteX24" fmla="*/ 321899 w 576238"/>
              <a:gd name="connsiteY24" fmla="*/ 410664 h 567319"/>
              <a:gd name="connsiteX25" fmla="*/ 288119 w 576238"/>
              <a:gd name="connsiteY25" fmla="*/ 376943 h 567319"/>
              <a:gd name="connsiteX26" fmla="*/ 253346 w 576238"/>
              <a:gd name="connsiteY26" fmla="*/ 410664 h 567319"/>
              <a:gd name="connsiteX27" fmla="*/ 253346 w 576238"/>
              <a:gd name="connsiteY27" fmla="*/ 417606 h 567319"/>
              <a:gd name="connsiteX28" fmla="*/ 0 w 576238"/>
              <a:gd name="connsiteY28" fmla="*/ 309501 h 567319"/>
              <a:gd name="connsiteX29" fmla="*/ 0 w 576238"/>
              <a:gd name="connsiteY29" fmla="*/ 290657 h 567319"/>
              <a:gd name="connsiteX30" fmla="*/ 0 w 576238"/>
              <a:gd name="connsiteY30" fmla="*/ 254953 h 567319"/>
              <a:gd name="connsiteX31" fmla="*/ 0 w 576238"/>
              <a:gd name="connsiteY31" fmla="*/ 226191 h 567319"/>
              <a:gd name="connsiteX32" fmla="*/ 57624 w 576238"/>
              <a:gd name="connsiteY32" fmla="*/ 168667 h 567319"/>
              <a:gd name="connsiteX33" fmla="*/ 285185 w 576238"/>
              <a:gd name="connsiteY33" fmla="*/ 0 h 567319"/>
              <a:gd name="connsiteX34" fmla="*/ 446115 w 576238"/>
              <a:gd name="connsiteY34" fmla="*/ 49564 h 567319"/>
              <a:gd name="connsiteX35" fmla="*/ 446115 w 576238"/>
              <a:gd name="connsiteY35" fmla="*/ 132831 h 567319"/>
              <a:gd name="connsiteX36" fmla="*/ 410353 w 576238"/>
              <a:gd name="connsiteY36" fmla="*/ 132831 h 567319"/>
              <a:gd name="connsiteX37" fmla="*/ 410353 w 576238"/>
              <a:gd name="connsiteY37" fmla="*/ 58485 h 567319"/>
              <a:gd name="connsiteX38" fmla="*/ 285185 w 576238"/>
              <a:gd name="connsiteY38" fmla="*/ 28747 h 567319"/>
              <a:gd name="connsiteX39" fmla="*/ 172932 w 576238"/>
              <a:gd name="connsiteY39" fmla="*/ 55511 h 567319"/>
              <a:gd name="connsiteX40" fmla="*/ 172932 w 576238"/>
              <a:gd name="connsiteY40" fmla="*/ 132831 h 567319"/>
              <a:gd name="connsiteX41" fmla="*/ 137170 w 576238"/>
              <a:gd name="connsiteY41" fmla="*/ 132831 h 567319"/>
              <a:gd name="connsiteX42" fmla="*/ 137170 w 576238"/>
              <a:gd name="connsiteY42" fmla="*/ 50555 h 567319"/>
              <a:gd name="connsiteX43" fmla="*/ 136176 w 576238"/>
              <a:gd name="connsiteY43" fmla="*/ 50555 h 567319"/>
              <a:gd name="connsiteX44" fmla="*/ 137170 w 576238"/>
              <a:gd name="connsiteY44" fmla="*/ 49564 h 567319"/>
              <a:gd name="connsiteX45" fmla="*/ 285185 w 576238"/>
              <a:gd name="connsiteY45" fmla="*/ 0 h 56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6238" h="567319">
                <a:moveTo>
                  <a:pt x="288119" y="404705"/>
                </a:moveTo>
                <a:cubicBezTo>
                  <a:pt x="297057" y="404705"/>
                  <a:pt x="305001" y="412640"/>
                  <a:pt x="305001" y="421566"/>
                </a:cubicBezTo>
                <a:lnTo>
                  <a:pt x="305001" y="453304"/>
                </a:lnTo>
                <a:cubicBezTo>
                  <a:pt x="305001" y="463222"/>
                  <a:pt x="297057" y="470165"/>
                  <a:pt x="288119" y="470165"/>
                </a:cubicBezTo>
                <a:cubicBezTo>
                  <a:pt x="279181" y="470165"/>
                  <a:pt x="271236" y="463222"/>
                  <a:pt x="271236" y="453304"/>
                </a:cubicBezTo>
                <a:lnTo>
                  <a:pt x="271236" y="421566"/>
                </a:lnTo>
                <a:cubicBezTo>
                  <a:pt x="271236" y="412640"/>
                  <a:pt x="279181" y="404705"/>
                  <a:pt x="288119" y="404705"/>
                </a:cubicBezTo>
                <a:close/>
                <a:moveTo>
                  <a:pt x="576238" y="345138"/>
                </a:moveTo>
                <a:lnTo>
                  <a:pt x="576238" y="509790"/>
                </a:lnTo>
                <a:cubicBezTo>
                  <a:pt x="576238" y="541530"/>
                  <a:pt x="550407" y="567319"/>
                  <a:pt x="518614" y="567319"/>
                </a:cubicBezTo>
                <a:lnTo>
                  <a:pt x="0" y="567319"/>
                </a:lnTo>
                <a:lnTo>
                  <a:pt x="0" y="356049"/>
                </a:lnTo>
                <a:cubicBezTo>
                  <a:pt x="42721" y="396716"/>
                  <a:pt x="121209" y="445318"/>
                  <a:pt x="253346" y="448293"/>
                </a:cubicBezTo>
                <a:lnTo>
                  <a:pt x="253346" y="459204"/>
                </a:lnTo>
                <a:cubicBezTo>
                  <a:pt x="253346" y="478050"/>
                  <a:pt x="269242" y="493920"/>
                  <a:pt x="288119" y="493920"/>
                </a:cubicBezTo>
                <a:cubicBezTo>
                  <a:pt x="306996" y="493920"/>
                  <a:pt x="321899" y="478050"/>
                  <a:pt x="321899" y="459204"/>
                </a:cubicBezTo>
                <a:lnTo>
                  <a:pt x="321899" y="446310"/>
                </a:lnTo>
                <a:cubicBezTo>
                  <a:pt x="446088" y="433415"/>
                  <a:pt x="529543" y="381838"/>
                  <a:pt x="576238" y="345138"/>
                </a:cubicBezTo>
                <a:close/>
                <a:moveTo>
                  <a:pt x="57624" y="168667"/>
                </a:moveTo>
                <a:lnTo>
                  <a:pt x="576238" y="168667"/>
                </a:lnTo>
                <a:lnTo>
                  <a:pt x="576238" y="254953"/>
                </a:lnTo>
                <a:lnTo>
                  <a:pt x="576238" y="290657"/>
                </a:lnTo>
                <a:lnTo>
                  <a:pt x="576238" y="303550"/>
                </a:lnTo>
                <a:cubicBezTo>
                  <a:pt x="542459" y="335288"/>
                  <a:pt x="458010" y="399754"/>
                  <a:pt x="321899" y="414631"/>
                </a:cubicBezTo>
                <a:lnTo>
                  <a:pt x="321899" y="410664"/>
                </a:lnTo>
                <a:cubicBezTo>
                  <a:pt x="321899" y="391820"/>
                  <a:pt x="306996" y="376943"/>
                  <a:pt x="288119" y="376943"/>
                </a:cubicBezTo>
                <a:cubicBezTo>
                  <a:pt x="269242" y="376943"/>
                  <a:pt x="253346" y="391820"/>
                  <a:pt x="253346" y="410664"/>
                </a:cubicBezTo>
                <a:lnTo>
                  <a:pt x="253346" y="417606"/>
                </a:lnTo>
                <a:cubicBezTo>
                  <a:pt x="100345" y="414631"/>
                  <a:pt x="26825" y="344214"/>
                  <a:pt x="0" y="309501"/>
                </a:cubicBezTo>
                <a:lnTo>
                  <a:pt x="0" y="290657"/>
                </a:lnTo>
                <a:lnTo>
                  <a:pt x="0" y="254953"/>
                </a:lnTo>
                <a:lnTo>
                  <a:pt x="0" y="226191"/>
                </a:lnTo>
                <a:cubicBezTo>
                  <a:pt x="0" y="194454"/>
                  <a:pt x="25832" y="168667"/>
                  <a:pt x="57624" y="168667"/>
                </a:cubicBezTo>
                <a:close/>
                <a:moveTo>
                  <a:pt x="285185" y="0"/>
                </a:moveTo>
                <a:cubicBezTo>
                  <a:pt x="398432" y="0"/>
                  <a:pt x="444128" y="47581"/>
                  <a:pt x="446115" y="49564"/>
                </a:cubicBezTo>
                <a:lnTo>
                  <a:pt x="446115" y="132831"/>
                </a:lnTo>
                <a:lnTo>
                  <a:pt x="410353" y="132831"/>
                </a:lnTo>
                <a:lnTo>
                  <a:pt x="410353" y="58485"/>
                </a:lnTo>
                <a:cubicBezTo>
                  <a:pt x="390485" y="45599"/>
                  <a:pt x="350749" y="28747"/>
                  <a:pt x="285185" y="28747"/>
                </a:cubicBezTo>
                <a:cubicBezTo>
                  <a:pt x="221608" y="28747"/>
                  <a:pt x="188826" y="44607"/>
                  <a:pt x="172932" y="55511"/>
                </a:cubicBezTo>
                <a:lnTo>
                  <a:pt x="172932" y="132831"/>
                </a:lnTo>
                <a:lnTo>
                  <a:pt x="137170" y="132831"/>
                </a:lnTo>
                <a:lnTo>
                  <a:pt x="137170" y="50555"/>
                </a:lnTo>
                <a:lnTo>
                  <a:pt x="136176" y="50555"/>
                </a:lnTo>
                <a:cubicBezTo>
                  <a:pt x="136176" y="50555"/>
                  <a:pt x="136176" y="50555"/>
                  <a:pt x="137170" y="49564"/>
                </a:cubicBezTo>
                <a:cubicBezTo>
                  <a:pt x="140150" y="44607"/>
                  <a:pt x="174919" y="0"/>
                  <a:pt x="285185" y="0"/>
                </a:cubicBezTo>
                <a:close/>
              </a:path>
            </a:pathLst>
          </a:custGeom>
          <a:solidFill>
            <a:schemeClr val="bg1"/>
          </a:solidFill>
          <a:ln>
            <a:noFill/>
          </a:ln>
        </p:spPr>
      </p:sp>
    </p:spTree>
    <p:extLst>
      <p:ext uri="{BB962C8B-B14F-4D97-AF65-F5344CB8AC3E}">
        <p14:creationId xmlns:p14="http://schemas.microsoft.com/office/powerpoint/2010/main" val="42761989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a:extLst>
              <a:ext uri="{FF2B5EF4-FFF2-40B4-BE49-F238E27FC236}">
                <a16:creationId xmlns:a16="http://schemas.microsoft.com/office/drawing/2014/main" id="{1FBF4349-20D9-4B43-85DB-C5E9039CE3D0}"/>
              </a:ext>
            </a:extLst>
          </p:cNvPr>
          <p:cNvGrpSpPr/>
          <p:nvPr/>
        </p:nvGrpSpPr>
        <p:grpSpPr>
          <a:xfrm>
            <a:off x="7259502" y="1191662"/>
            <a:ext cx="5846898" cy="4938178"/>
            <a:chOff x="1698826" y="3859773"/>
            <a:chExt cx="1560748" cy="1318178"/>
          </a:xfrm>
          <a:solidFill>
            <a:schemeClr val="bg1">
              <a:lumMod val="95000"/>
              <a:alpha val="30000"/>
            </a:schemeClr>
          </a:solidFill>
        </p:grpSpPr>
        <p:sp>
          <p:nvSpPr>
            <p:cNvPr id="23" name="ïšlîḑe">
              <a:extLst>
                <a:ext uri="{FF2B5EF4-FFF2-40B4-BE49-F238E27FC236}">
                  <a16:creationId xmlns:a16="http://schemas.microsoft.com/office/drawing/2014/main" id="{6B636A16-8081-408C-8951-4589484E2EC6}"/>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ṧḷîďe">
              <a:extLst>
                <a:ext uri="{FF2B5EF4-FFF2-40B4-BE49-F238E27FC236}">
                  <a16:creationId xmlns:a16="http://schemas.microsoft.com/office/drawing/2014/main" id="{8AFF192E-A072-4233-887D-89994A091324}"/>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pic>
        <p:nvPicPr>
          <p:cNvPr id="13" name="图片占位符 12" descr="图片包含 植物, 鲜花&#10;&#10;自动生成的说明">
            <a:extLst>
              <a:ext uri="{FF2B5EF4-FFF2-40B4-BE49-F238E27FC236}">
                <a16:creationId xmlns:a16="http://schemas.microsoft.com/office/drawing/2014/main" id="{945368A0-A55B-4AFF-B4D9-E302CF9C14B1}"/>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40" r="40"/>
          <a:stretch>
            <a:fillRect/>
          </a:stretch>
        </p:blipFill>
        <p:spPr/>
      </p:pic>
      <p:pic>
        <p:nvPicPr>
          <p:cNvPr id="10" name="图片占位符 9" descr="图片包含 树, 草, 户外, 植物&#10;&#10;自动生成的说明">
            <a:extLst>
              <a:ext uri="{FF2B5EF4-FFF2-40B4-BE49-F238E27FC236}">
                <a16:creationId xmlns:a16="http://schemas.microsoft.com/office/drawing/2014/main" id="{5427B2AE-7E44-44FE-A6EE-09AB7C0E0E62}"/>
              </a:ext>
            </a:extLst>
          </p:cNvPr>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l="7541" r="7541"/>
          <a:stretch>
            <a:fillRect/>
          </a:stretch>
        </p:blipFill>
        <p:spPr/>
      </p:pic>
      <p:sp>
        <p:nvSpPr>
          <p:cNvPr id="2" name="标题 1">
            <a:extLst>
              <a:ext uri="{FF2B5EF4-FFF2-40B4-BE49-F238E27FC236}">
                <a16:creationId xmlns:a16="http://schemas.microsoft.com/office/drawing/2014/main" id="{284E5499-0887-4CB1-B743-5CA7E2F5CDEC}"/>
              </a:ext>
            </a:extLst>
          </p:cNvPr>
          <p:cNvSpPr>
            <a:spLocks noGrp="1"/>
          </p:cNvSpPr>
          <p:nvPr>
            <p:ph type="title"/>
          </p:nvPr>
        </p:nvSpPr>
        <p:spPr/>
        <p:txBody>
          <a:bodyPr/>
          <a:lstStyle/>
          <a:p>
            <a:r>
              <a:rPr lang="zh-CN" altLang="en-US" dirty="0"/>
              <a:t>两段文字（图片可自行替换）</a:t>
            </a:r>
          </a:p>
        </p:txBody>
      </p:sp>
      <p:sp>
        <p:nvSpPr>
          <p:cNvPr id="8" name="矩形 7">
            <a:extLst>
              <a:ext uri="{FF2B5EF4-FFF2-40B4-BE49-F238E27FC236}">
                <a16:creationId xmlns:a16="http://schemas.microsoft.com/office/drawing/2014/main" id="{90579509-EBF6-4DFC-9FA3-F951A63DA5F6}"/>
              </a:ext>
            </a:extLst>
          </p:cNvPr>
          <p:cNvSpPr/>
          <p:nvPr/>
        </p:nvSpPr>
        <p:spPr>
          <a:xfrm flipV="1">
            <a:off x="4000500" y="1622750"/>
            <a:ext cx="3876263" cy="576416"/>
          </a:xfrm>
          <a:prstGeom prst="rect">
            <a:avLst/>
          </a:prstGeom>
          <a:gradFill>
            <a:gsLst>
              <a:gs pos="29000">
                <a:schemeClr val="accent1"/>
              </a:gs>
              <a:gs pos="84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ED2A7547-3CC4-4233-991A-601932B9CEDC}"/>
              </a:ext>
            </a:extLst>
          </p:cNvPr>
          <p:cNvSpPr txBox="1"/>
          <p:nvPr/>
        </p:nvSpPr>
        <p:spPr>
          <a:xfrm>
            <a:off x="4772240" y="1680125"/>
            <a:ext cx="3104523" cy="461665"/>
          </a:xfrm>
          <a:prstGeom prst="rect">
            <a:avLst/>
          </a:prstGeom>
          <a:noFill/>
        </p:spPr>
        <p:txBody>
          <a:bodyPr wrap="square" rtlCol="0">
            <a:spAutoFit/>
          </a:bodyPr>
          <a:lstStyle/>
          <a:p>
            <a:r>
              <a:rPr lang="zh-CN" altLang="en-US" sz="2400" b="1" dirty="0">
                <a:solidFill>
                  <a:schemeClr val="bg1"/>
                </a:solidFill>
              </a:rPr>
              <a:t>请输入您的小标题</a:t>
            </a:r>
          </a:p>
        </p:txBody>
      </p:sp>
      <p:sp>
        <p:nvSpPr>
          <p:cNvPr id="16" name="矩形 15">
            <a:extLst>
              <a:ext uri="{FF2B5EF4-FFF2-40B4-BE49-F238E27FC236}">
                <a16:creationId xmlns:a16="http://schemas.microsoft.com/office/drawing/2014/main" id="{D0D61F66-40F5-4E72-A6AB-E83CA2080957}"/>
              </a:ext>
            </a:extLst>
          </p:cNvPr>
          <p:cNvSpPr/>
          <p:nvPr/>
        </p:nvSpPr>
        <p:spPr>
          <a:xfrm>
            <a:off x="4723238" y="2350468"/>
            <a:ext cx="6604680"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sp>
        <p:nvSpPr>
          <p:cNvPr id="18" name="矩形 17">
            <a:extLst>
              <a:ext uri="{FF2B5EF4-FFF2-40B4-BE49-F238E27FC236}">
                <a16:creationId xmlns:a16="http://schemas.microsoft.com/office/drawing/2014/main" id="{27E29434-28A1-43C7-968C-F1F6305FC5D7}"/>
              </a:ext>
            </a:extLst>
          </p:cNvPr>
          <p:cNvSpPr/>
          <p:nvPr/>
        </p:nvSpPr>
        <p:spPr>
          <a:xfrm flipV="1">
            <a:off x="4000500" y="4021466"/>
            <a:ext cx="3868236" cy="576416"/>
          </a:xfrm>
          <a:prstGeom prst="rect">
            <a:avLst/>
          </a:prstGeom>
          <a:gradFill>
            <a:gsLst>
              <a:gs pos="29000">
                <a:schemeClr val="accent1"/>
              </a:gs>
              <a:gs pos="84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id="{44538DA0-6257-4055-BB03-0D4EB3DA63C4}"/>
              </a:ext>
            </a:extLst>
          </p:cNvPr>
          <p:cNvSpPr txBox="1"/>
          <p:nvPr/>
        </p:nvSpPr>
        <p:spPr>
          <a:xfrm>
            <a:off x="4772240" y="4078841"/>
            <a:ext cx="3096495" cy="461665"/>
          </a:xfrm>
          <a:prstGeom prst="rect">
            <a:avLst/>
          </a:prstGeom>
          <a:noFill/>
        </p:spPr>
        <p:txBody>
          <a:bodyPr wrap="square" rtlCol="0">
            <a:spAutoFit/>
          </a:bodyPr>
          <a:lstStyle/>
          <a:p>
            <a:r>
              <a:rPr lang="zh-CN" altLang="en-US" sz="2400" b="1" dirty="0">
                <a:solidFill>
                  <a:schemeClr val="bg1"/>
                </a:solidFill>
              </a:rPr>
              <a:t>请输入您的小标题</a:t>
            </a:r>
          </a:p>
        </p:txBody>
      </p:sp>
      <p:sp>
        <p:nvSpPr>
          <p:cNvPr id="26" name="矩形: 圆顶角 25">
            <a:extLst>
              <a:ext uri="{FF2B5EF4-FFF2-40B4-BE49-F238E27FC236}">
                <a16:creationId xmlns:a16="http://schemas.microsoft.com/office/drawing/2014/main" id="{7EF1138B-D615-43FC-902A-9E681FA17940}"/>
              </a:ext>
            </a:extLst>
          </p:cNvPr>
          <p:cNvSpPr/>
          <p:nvPr/>
        </p:nvSpPr>
        <p:spPr>
          <a:xfrm flipV="1">
            <a:off x="7876763" y="1623446"/>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7" name="矩形: 圆顶角 26">
            <a:extLst>
              <a:ext uri="{FF2B5EF4-FFF2-40B4-BE49-F238E27FC236}">
                <a16:creationId xmlns:a16="http://schemas.microsoft.com/office/drawing/2014/main" id="{F641C587-E34E-4938-99A5-A2E044B82A34}"/>
              </a:ext>
            </a:extLst>
          </p:cNvPr>
          <p:cNvSpPr/>
          <p:nvPr/>
        </p:nvSpPr>
        <p:spPr>
          <a:xfrm flipV="1">
            <a:off x="7987426" y="1623446"/>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8" name="矩形: 圆顶角 27">
            <a:extLst>
              <a:ext uri="{FF2B5EF4-FFF2-40B4-BE49-F238E27FC236}">
                <a16:creationId xmlns:a16="http://schemas.microsoft.com/office/drawing/2014/main" id="{BE339AD8-C5BB-4A23-81AC-594146AB251D}"/>
              </a:ext>
            </a:extLst>
          </p:cNvPr>
          <p:cNvSpPr/>
          <p:nvPr/>
        </p:nvSpPr>
        <p:spPr>
          <a:xfrm flipV="1">
            <a:off x="7869143" y="4021466"/>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9" name="矩形: 圆顶角 28">
            <a:extLst>
              <a:ext uri="{FF2B5EF4-FFF2-40B4-BE49-F238E27FC236}">
                <a16:creationId xmlns:a16="http://schemas.microsoft.com/office/drawing/2014/main" id="{B3F6B9A7-2B7E-4089-A133-BCCE06F4272B}"/>
              </a:ext>
            </a:extLst>
          </p:cNvPr>
          <p:cNvSpPr/>
          <p:nvPr/>
        </p:nvSpPr>
        <p:spPr>
          <a:xfrm flipV="1">
            <a:off x="7979806" y="4021466"/>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5" name="矩形 24">
            <a:extLst>
              <a:ext uri="{FF2B5EF4-FFF2-40B4-BE49-F238E27FC236}">
                <a16:creationId xmlns:a16="http://schemas.microsoft.com/office/drawing/2014/main" id="{78417229-B6CA-480F-96C9-7EE105FCE5EC}"/>
              </a:ext>
            </a:extLst>
          </p:cNvPr>
          <p:cNvSpPr/>
          <p:nvPr/>
        </p:nvSpPr>
        <p:spPr>
          <a:xfrm>
            <a:off x="4723238" y="4726140"/>
            <a:ext cx="6604680"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spTree>
    <p:extLst>
      <p:ext uri="{BB962C8B-B14F-4D97-AF65-F5344CB8AC3E}">
        <p14:creationId xmlns:p14="http://schemas.microsoft.com/office/powerpoint/2010/main" val="36902131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图片占位符 37" descr="图片包含 鲜花, 户外, 天空, 草&#10;&#10;自动生成的说明">
            <a:extLst>
              <a:ext uri="{FF2B5EF4-FFF2-40B4-BE49-F238E27FC236}">
                <a16:creationId xmlns:a16="http://schemas.microsoft.com/office/drawing/2014/main" id="{53B46A3B-3834-4DCE-B7E0-02825223E711}"/>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5863" b="5863"/>
          <a:stretch>
            <a:fillRect/>
          </a:stretch>
        </p:blipFill>
        <p:spPr/>
      </p:pic>
      <p:sp>
        <p:nvSpPr>
          <p:cNvPr id="2" name="标题 1">
            <a:extLst>
              <a:ext uri="{FF2B5EF4-FFF2-40B4-BE49-F238E27FC236}">
                <a16:creationId xmlns:a16="http://schemas.microsoft.com/office/drawing/2014/main" id="{5A82549A-D209-49E9-94FD-584AC0B5888C}"/>
              </a:ext>
            </a:extLst>
          </p:cNvPr>
          <p:cNvSpPr>
            <a:spLocks noGrp="1"/>
          </p:cNvSpPr>
          <p:nvPr>
            <p:ph type="title"/>
          </p:nvPr>
        </p:nvSpPr>
        <p:spPr/>
        <p:txBody>
          <a:bodyPr/>
          <a:lstStyle/>
          <a:p>
            <a:r>
              <a:rPr lang="zh-CN" altLang="en-US" dirty="0"/>
              <a:t>两段文字（图片可自行替换）</a:t>
            </a:r>
          </a:p>
        </p:txBody>
      </p:sp>
      <p:pic>
        <p:nvPicPr>
          <p:cNvPr id="24" name="图片占位符 23" descr="图片包含 树, 户外, 天空, 草&#10;&#10;自动生成的说明">
            <a:extLst>
              <a:ext uri="{FF2B5EF4-FFF2-40B4-BE49-F238E27FC236}">
                <a16:creationId xmlns:a16="http://schemas.microsoft.com/office/drawing/2014/main" id="{A10058FD-FFFF-430A-B95C-FF94A17FE376}"/>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5342" b="5342"/>
          <a:stretch>
            <a:fillRect/>
          </a:stretch>
        </p:blipFill>
        <p:spPr/>
      </p:pic>
      <p:grpSp>
        <p:nvGrpSpPr>
          <p:cNvPr id="16" name="组合 15">
            <a:extLst>
              <a:ext uri="{FF2B5EF4-FFF2-40B4-BE49-F238E27FC236}">
                <a16:creationId xmlns:a16="http://schemas.microsoft.com/office/drawing/2014/main" id="{B7B10567-7505-4973-A7C9-324B6182D295}"/>
              </a:ext>
            </a:extLst>
          </p:cNvPr>
          <p:cNvGrpSpPr/>
          <p:nvPr/>
        </p:nvGrpSpPr>
        <p:grpSpPr>
          <a:xfrm>
            <a:off x="6928216" y="1331495"/>
            <a:ext cx="4298713" cy="1337399"/>
            <a:chOff x="6546252" y="1362668"/>
            <a:chExt cx="4298713" cy="1337399"/>
          </a:xfrm>
        </p:grpSpPr>
        <p:sp>
          <p:nvSpPr>
            <p:cNvPr id="10" name="矩形 9">
              <a:extLst>
                <a:ext uri="{FF2B5EF4-FFF2-40B4-BE49-F238E27FC236}">
                  <a16:creationId xmlns:a16="http://schemas.microsoft.com/office/drawing/2014/main" id="{0AD90DA9-374E-4033-A1B0-735232CDA5AE}"/>
                </a:ext>
              </a:extLst>
            </p:cNvPr>
            <p:cNvSpPr/>
            <p:nvPr/>
          </p:nvSpPr>
          <p:spPr>
            <a:xfrm>
              <a:off x="8000049" y="1362668"/>
              <a:ext cx="2844916" cy="5259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r>
                <a:rPr lang="zh-CN" altLang="en-US" sz="2400" b="1" dirty="0">
                  <a:solidFill>
                    <a:schemeClr val="accent1"/>
                  </a:solidFill>
                </a:rPr>
                <a:t>请输入您的小标题</a:t>
              </a:r>
            </a:p>
          </p:txBody>
        </p:sp>
        <p:sp>
          <p:nvSpPr>
            <p:cNvPr id="9" name="矩形 8">
              <a:extLst>
                <a:ext uri="{FF2B5EF4-FFF2-40B4-BE49-F238E27FC236}">
                  <a16:creationId xmlns:a16="http://schemas.microsoft.com/office/drawing/2014/main" id="{2BCEF491-5CA0-46B2-816D-04EF2937CA5D}"/>
                </a:ext>
              </a:extLst>
            </p:cNvPr>
            <p:cNvSpPr/>
            <p:nvPr/>
          </p:nvSpPr>
          <p:spPr>
            <a:xfrm>
              <a:off x="6546252" y="1923059"/>
              <a:ext cx="4298713"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grpSp>
      <p:grpSp>
        <p:nvGrpSpPr>
          <p:cNvPr id="13" name="组合 12">
            <a:extLst>
              <a:ext uri="{FF2B5EF4-FFF2-40B4-BE49-F238E27FC236}">
                <a16:creationId xmlns:a16="http://schemas.microsoft.com/office/drawing/2014/main" id="{47B2BEE8-B4B6-409F-BEDC-2AE5F8A48D85}"/>
              </a:ext>
            </a:extLst>
          </p:cNvPr>
          <p:cNvGrpSpPr/>
          <p:nvPr/>
        </p:nvGrpSpPr>
        <p:grpSpPr>
          <a:xfrm>
            <a:off x="996352" y="4689328"/>
            <a:ext cx="4298713" cy="1337399"/>
            <a:chOff x="6486127" y="1390717"/>
            <a:chExt cx="4298713" cy="1337399"/>
          </a:xfrm>
        </p:grpSpPr>
        <p:sp>
          <p:nvSpPr>
            <p:cNvPr id="14" name="矩形 13">
              <a:extLst>
                <a:ext uri="{FF2B5EF4-FFF2-40B4-BE49-F238E27FC236}">
                  <a16:creationId xmlns:a16="http://schemas.microsoft.com/office/drawing/2014/main" id="{670EF994-761B-42E5-82F9-F18384EF8365}"/>
                </a:ext>
              </a:extLst>
            </p:cNvPr>
            <p:cNvSpPr/>
            <p:nvPr/>
          </p:nvSpPr>
          <p:spPr>
            <a:xfrm>
              <a:off x="6494842" y="1390717"/>
              <a:ext cx="2844916" cy="5259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zh-CN" altLang="en-US" sz="2400" b="1" dirty="0">
                  <a:solidFill>
                    <a:schemeClr val="accent1"/>
                  </a:solidFill>
                </a:rPr>
                <a:t>请输入您的小标题</a:t>
              </a:r>
            </a:p>
          </p:txBody>
        </p:sp>
        <p:sp>
          <p:nvSpPr>
            <p:cNvPr id="15" name="矩形 14">
              <a:extLst>
                <a:ext uri="{FF2B5EF4-FFF2-40B4-BE49-F238E27FC236}">
                  <a16:creationId xmlns:a16="http://schemas.microsoft.com/office/drawing/2014/main" id="{CF3BDD7A-5774-4CF0-B801-79AABD5200BD}"/>
                </a:ext>
              </a:extLst>
            </p:cNvPr>
            <p:cNvSpPr/>
            <p:nvPr/>
          </p:nvSpPr>
          <p:spPr>
            <a:xfrm>
              <a:off x="6486127" y="1951108"/>
              <a:ext cx="4298713"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grpSp>
      <p:grpSp>
        <p:nvGrpSpPr>
          <p:cNvPr id="22" name="组合 21">
            <a:extLst>
              <a:ext uri="{FF2B5EF4-FFF2-40B4-BE49-F238E27FC236}">
                <a16:creationId xmlns:a16="http://schemas.microsoft.com/office/drawing/2014/main" id="{99215A62-5896-4738-AF63-85D9A4CC5FF4}"/>
              </a:ext>
            </a:extLst>
          </p:cNvPr>
          <p:cNvGrpSpPr/>
          <p:nvPr/>
        </p:nvGrpSpPr>
        <p:grpSpPr>
          <a:xfrm>
            <a:off x="576051" y="1880311"/>
            <a:ext cx="1465876" cy="677410"/>
            <a:chOff x="675441" y="1911484"/>
            <a:chExt cx="1465876" cy="677410"/>
          </a:xfrm>
        </p:grpSpPr>
        <p:sp>
          <p:nvSpPr>
            <p:cNvPr id="19" name="直角三角形 18">
              <a:extLst>
                <a:ext uri="{FF2B5EF4-FFF2-40B4-BE49-F238E27FC236}">
                  <a16:creationId xmlns:a16="http://schemas.microsoft.com/office/drawing/2014/main" id="{1F7541D5-0872-4F88-A904-08E4D27FF9B1}"/>
                </a:ext>
              </a:extLst>
            </p:cNvPr>
            <p:cNvSpPr/>
            <p:nvPr/>
          </p:nvSpPr>
          <p:spPr>
            <a:xfrm flipH="1" flipV="1">
              <a:off x="675441" y="2435515"/>
              <a:ext cx="395586" cy="153379"/>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p>
          </p:txBody>
        </p:sp>
        <p:sp>
          <p:nvSpPr>
            <p:cNvPr id="17" name="矩形 16">
              <a:extLst>
                <a:ext uri="{FF2B5EF4-FFF2-40B4-BE49-F238E27FC236}">
                  <a16:creationId xmlns:a16="http://schemas.microsoft.com/office/drawing/2014/main" id="{842B5AED-4BE5-46FA-803A-1DA833DD1417}"/>
                </a:ext>
              </a:extLst>
            </p:cNvPr>
            <p:cNvSpPr/>
            <p:nvPr/>
          </p:nvSpPr>
          <p:spPr>
            <a:xfrm>
              <a:off x="675441" y="1911484"/>
              <a:ext cx="1465876" cy="525937"/>
            </a:xfrm>
            <a:prstGeom prst="rect">
              <a:avLst/>
            </a:prstGeom>
            <a:gradFill>
              <a:gsLst>
                <a:gs pos="0">
                  <a:schemeClr val="accent1"/>
                </a:gs>
                <a:gs pos="100000">
                  <a:schemeClr val="accent3"/>
                </a:gs>
              </a:gsLst>
              <a:lin ang="5400000" scaled="1"/>
            </a:gradFill>
            <a:ln>
              <a:noFill/>
            </a:ln>
            <a:effectLst>
              <a:outerShdw blurRad="1905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dirty="0"/>
                <a:t>关键词</a:t>
              </a:r>
            </a:p>
          </p:txBody>
        </p:sp>
      </p:grpSp>
      <p:grpSp>
        <p:nvGrpSpPr>
          <p:cNvPr id="21" name="组合 20">
            <a:extLst>
              <a:ext uri="{FF2B5EF4-FFF2-40B4-BE49-F238E27FC236}">
                <a16:creationId xmlns:a16="http://schemas.microsoft.com/office/drawing/2014/main" id="{B79DFF3D-DE26-45EF-9874-66B6B367B223}"/>
              </a:ext>
            </a:extLst>
          </p:cNvPr>
          <p:cNvGrpSpPr/>
          <p:nvPr/>
        </p:nvGrpSpPr>
        <p:grpSpPr>
          <a:xfrm>
            <a:off x="10112658" y="5112286"/>
            <a:ext cx="1465876" cy="679316"/>
            <a:chOff x="10053024" y="5143459"/>
            <a:chExt cx="1465876" cy="679316"/>
          </a:xfrm>
        </p:grpSpPr>
        <p:sp>
          <p:nvSpPr>
            <p:cNvPr id="20" name="直角三角形 19">
              <a:extLst>
                <a:ext uri="{FF2B5EF4-FFF2-40B4-BE49-F238E27FC236}">
                  <a16:creationId xmlns:a16="http://schemas.microsoft.com/office/drawing/2014/main" id="{830C8314-A140-43DC-A048-2C810237BDF6}"/>
                </a:ext>
              </a:extLst>
            </p:cNvPr>
            <p:cNvSpPr/>
            <p:nvPr/>
          </p:nvSpPr>
          <p:spPr>
            <a:xfrm flipV="1">
              <a:off x="11120973" y="5669396"/>
              <a:ext cx="395586" cy="153379"/>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b="1"/>
            </a:p>
          </p:txBody>
        </p:sp>
        <p:sp>
          <p:nvSpPr>
            <p:cNvPr id="18" name="矩形 17">
              <a:extLst>
                <a:ext uri="{FF2B5EF4-FFF2-40B4-BE49-F238E27FC236}">
                  <a16:creationId xmlns:a16="http://schemas.microsoft.com/office/drawing/2014/main" id="{7825DCC5-585B-46A1-A673-61F020102BDC}"/>
                </a:ext>
              </a:extLst>
            </p:cNvPr>
            <p:cNvSpPr/>
            <p:nvPr/>
          </p:nvSpPr>
          <p:spPr>
            <a:xfrm>
              <a:off x="10053024" y="5143459"/>
              <a:ext cx="1465876" cy="525937"/>
            </a:xfrm>
            <a:prstGeom prst="rect">
              <a:avLst/>
            </a:prstGeom>
            <a:gradFill>
              <a:gsLst>
                <a:gs pos="0">
                  <a:schemeClr val="accent1"/>
                </a:gs>
                <a:gs pos="100000">
                  <a:schemeClr val="accent3"/>
                </a:gs>
              </a:gsLst>
              <a:lin ang="54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000" b="1" dirty="0"/>
                <a:t>关键词</a:t>
              </a:r>
            </a:p>
          </p:txBody>
        </p:sp>
      </p:grpSp>
      <p:sp>
        <p:nvSpPr>
          <p:cNvPr id="23" name="矩形: 圆角 22">
            <a:extLst>
              <a:ext uri="{FF2B5EF4-FFF2-40B4-BE49-F238E27FC236}">
                <a16:creationId xmlns:a16="http://schemas.microsoft.com/office/drawing/2014/main" id="{DD736F21-D47D-4E17-8DE9-9CABA3161DBA}"/>
              </a:ext>
            </a:extLst>
          </p:cNvPr>
          <p:cNvSpPr/>
          <p:nvPr/>
        </p:nvSpPr>
        <p:spPr>
          <a:xfrm rot="2716856">
            <a:off x="5528035" y="3127351"/>
            <a:ext cx="1135931" cy="1135931"/>
          </a:xfrm>
          <a:prstGeom prst="roundRect">
            <a:avLst/>
          </a:prstGeom>
          <a:gradFill>
            <a:gsLst>
              <a:gs pos="25000">
                <a:schemeClr val="accent1"/>
              </a:gs>
              <a:gs pos="75000">
                <a:schemeClr val="accent3"/>
              </a:gs>
            </a:gsLst>
            <a:lin ang="3600000" scaled="0"/>
          </a:gradFill>
          <a:ln>
            <a:noFill/>
          </a:ln>
          <a:effectLst>
            <a:outerShdw blurRad="127000" sx="102000" sy="102000" algn="ctr"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28" name="组合 27">
            <a:extLst>
              <a:ext uri="{FF2B5EF4-FFF2-40B4-BE49-F238E27FC236}">
                <a16:creationId xmlns:a16="http://schemas.microsoft.com/office/drawing/2014/main" id="{D5CD186F-1D44-42D6-BF85-B3BCAFB18743}"/>
              </a:ext>
            </a:extLst>
          </p:cNvPr>
          <p:cNvGrpSpPr/>
          <p:nvPr/>
        </p:nvGrpSpPr>
        <p:grpSpPr>
          <a:xfrm>
            <a:off x="5612863" y="3302000"/>
            <a:ext cx="952364" cy="712344"/>
            <a:chOff x="5499167" y="722835"/>
            <a:chExt cx="1815022" cy="1357592"/>
          </a:xfrm>
        </p:grpSpPr>
        <p:pic>
          <p:nvPicPr>
            <p:cNvPr id="29" name="图片 28">
              <a:extLst>
                <a:ext uri="{FF2B5EF4-FFF2-40B4-BE49-F238E27FC236}">
                  <a16:creationId xmlns:a16="http://schemas.microsoft.com/office/drawing/2014/main" id="{C87D2845-66F6-4B49-B595-53362CD7124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67177" y="722835"/>
              <a:ext cx="930570" cy="761626"/>
            </a:xfrm>
            <a:prstGeom prst="rect">
              <a:avLst/>
            </a:prstGeom>
            <a:noFill/>
            <a:ln>
              <a:noFill/>
            </a:ln>
          </p:spPr>
        </p:pic>
        <p:pic>
          <p:nvPicPr>
            <p:cNvPr id="30" name="图形 29">
              <a:extLst>
                <a:ext uri="{FF2B5EF4-FFF2-40B4-BE49-F238E27FC236}">
                  <a16:creationId xmlns:a16="http://schemas.microsoft.com/office/drawing/2014/main" id="{E67204DB-245B-453D-BD1A-BA3975AD0CE8}"/>
                </a:ext>
              </a:extLst>
            </p:cNvPr>
            <p:cNvPicPr>
              <a:picLocks noChangeAspect="1"/>
            </p:cNvPicPr>
            <p:nvPr/>
          </p:nvPicPr>
          <p:blipFill rotWithShape="1">
            <a:blip r:embed="rId6">
              <a:extLst>
                <a:ext uri="{96DAC541-7B7A-43D3-8B79-37D633B846F1}">
                  <asvg:svgBlip xmlns:asvg="http://schemas.microsoft.com/office/drawing/2016/SVG/main" r:embed="rId7"/>
                </a:ext>
              </a:extLst>
            </a:blip>
            <a:srcRect l="26951"/>
            <a:stretch/>
          </p:blipFill>
          <p:spPr>
            <a:xfrm>
              <a:off x="5499167" y="1484461"/>
              <a:ext cx="1815022" cy="595966"/>
            </a:xfrm>
            <a:prstGeom prst="rect">
              <a:avLst/>
            </a:prstGeom>
          </p:spPr>
        </p:pic>
      </p:grpSp>
    </p:spTree>
    <p:extLst>
      <p:ext uri="{BB962C8B-B14F-4D97-AF65-F5344CB8AC3E}">
        <p14:creationId xmlns:p14="http://schemas.microsoft.com/office/powerpoint/2010/main" val="382901497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图片占位符 21" descr="图片包含 天空, 户外, 建筑物, 砖形&#10;&#10;自动生成的说明">
            <a:extLst>
              <a:ext uri="{FF2B5EF4-FFF2-40B4-BE49-F238E27FC236}">
                <a16:creationId xmlns:a16="http://schemas.microsoft.com/office/drawing/2014/main" id="{48DEB04A-E4FE-430C-B6A7-0EC39983629E}"/>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4696" r="4696"/>
          <a:stretch>
            <a:fillRect/>
          </a:stretch>
        </p:blipFill>
        <p:spPr>
          <a:xfrm>
            <a:off x="4412235" y="0"/>
            <a:ext cx="7779765" cy="5725124"/>
          </a:xfrm>
        </p:spPr>
      </p:pic>
      <p:grpSp>
        <p:nvGrpSpPr>
          <p:cNvPr id="26" name="组合 25">
            <a:extLst>
              <a:ext uri="{FF2B5EF4-FFF2-40B4-BE49-F238E27FC236}">
                <a16:creationId xmlns:a16="http://schemas.microsoft.com/office/drawing/2014/main" id="{8D9DC09E-8D70-45F7-8C6A-4F07B166256A}"/>
              </a:ext>
            </a:extLst>
          </p:cNvPr>
          <p:cNvGrpSpPr/>
          <p:nvPr/>
        </p:nvGrpSpPr>
        <p:grpSpPr>
          <a:xfrm>
            <a:off x="641122" y="3164294"/>
            <a:ext cx="4469539" cy="1314465"/>
            <a:chOff x="641122" y="3281471"/>
            <a:chExt cx="4469539" cy="1314465"/>
          </a:xfrm>
        </p:grpSpPr>
        <p:sp>
          <p:nvSpPr>
            <p:cNvPr id="27" name="文本框 26">
              <a:extLst>
                <a:ext uri="{FF2B5EF4-FFF2-40B4-BE49-F238E27FC236}">
                  <a16:creationId xmlns:a16="http://schemas.microsoft.com/office/drawing/2014/main" id="{4199E118-3252-44D5-AF53-2EEFA2308441}"/>
                </a:ext>
              </a:extLst>
            </p:cNvPr>
            <p:cNvSpPr txBox="1"/>
            <p:nvPr/>
          </p:nvSpPr>
          <p:spPr>
            <a:xfrm>
              <a:off x="641122" y="3281471"/>
              <a:ext cx="4001299" cy="923330"/>
            </a:xfrm>
            <a:prstGeom prst="rect">
              <a:avLst/>
            </a:prstGeom>
            <a:noFill/>
          </p:spPr>
          <p:txBody>
            <a:bodyPr wrap="square" lIns="0" rtlCol="0">
              <a:spAutoFit/>
            </a:bodyPr>
            <a:lstStyle/>
            <a:p>
              <a:pPr lvl="0">
                <a:defRPr/>
              </a:pPr>
              <a:r>
                <a:rPr lang="zh-CN" altLang="en-US" sz="5400" b="1" dirty="0">
                  <a:gradFill>
                    <a:gsLst>
                      <a:gs pos="0">
                        <a:srgbClr val="03559C"/>
                      </a:gs>
                      <a:gs pos="84000">
                        <a:schemeClr val="accent3"/>
                      </a:gs>
                    </a:gsLst>
                    <a:lin ang="5400000" scaled="1"/>
                  </a:gradFill>
                  <a:latin typeface="微软雅黑"/>
                </a:rPr>
                <a:t>请输入标题</a:t>
              </a:r>
            </a:p>
          </p:txBody>
        </p:sp>
        <p:sp>
          <p:nvSpPr>
            <p:cNvPr id="28" name="文本框 27">
              <a:extLst>
                <a:ext uri="{FF2B5EF4-FFF2-40B4-BE49-F238E27FC236}">
                  <a16:creationId xmlns:a16="http://schemas.microsoft.com/office/drawing/2014/main" id="{DFAAE4EB-36CF-4A18-9D9E-85DFA4D3C038}"/>
                </a:ext>
              </a:extLst>
            </p:cNvPr>
            <p:cNvSpPr txBox="1"/>
            <p:nvPr/>
          </p:nvSpPr>
          <p:spPr>
            <a:xfrm>
              <a:off x="646203" y="4134271"/>
              <a:ext cx="4464458" cy="461665"/>
            </a:xfrm>
            <a:prstGeom prst="rect">
              <a:avLst/>
            </a:prstGeom>
            <a:noFill/>
          </p:spPr>
          <p:txBody>
            <a:bodyPr wrap="square" lIns="0" rtlCol="0">
              <a:spAutoFit/>
            </a:bodyPr>
            <a:lstStyle/>
            <a:p>
              <a:pPr lvl="0">
                <a:defRPr/>
              </a:pPr>
              <a:r>
                <a:rPr lang="en-US" altLang="zh-CN" sz="2400" dirty="0">
                  <a:solidFill>
                    <a:schemeClr val="tx1">
                      <a:lumMod val="50000"/>
                      <a:lumOff val="50000"/>
                    </a:schemeClr>
                  </a:solidFill>
                </a:rPr>
                <a:t>Please enter a title</a:t>
              </a:r>
            </a:p>
          </p:txBody>
        </p:sp>
      </p:grpSp>
      <p:grpSp>
        <p:nvGrpSpPr>
          <p:cNvPr id="29" name="组合 28">
            <a:extLst>
              <a:ext uri="{FF2B5EF4-FFF2-40B4-BE49-F238E27FC236}">
                <a16:creationId xmlns:a16="http://schemas.microsoft.com/office/drawing/2014/main" id="{5733E06E-40DD-45DF-86D1-D30FF1E2D50E}"/>
              </a:ext>
            </a:extLst>
          </p:cNvPr>
          <p:cNvGrpSpPr/>
          <p:nvPr/>
        </p:nvGrpSpPr>
        <p:grpSpPr>
          <a:xfrm>
            <a:off x="660400" y="2389221"/>
            <a:ext cx="1762759" cy="549245"/>
            <a:chOff x="660400" y="2647208"/>
            <a:chExt cx="2427274" cy="549245"/>
          </a:xfrm>
        </p:grpSpPr>
        <p:sp>
          <p:nvSpPr>
            <p:cNvPr id="30" name="矩形: 圆角 29">
              <a:extLst>
                <a:ext uri="{FF2B5EF4-FFF2-40B4-BE49-F238E27FC236}">
                  <a16:creationId xmlns:a16="http://schemas.microsoft.com/office/drawing/2014/main" id="{B7193870-2BDE-41AC-BCFA-FFFB84CC7788}"/>
                </a:ext>
              </a:extLst>
            </p:cNvPr>
            <p:cNvSpPr/>
            <p:nvPr/>
          </p:nvSpPr>
          <p:spPr>
            <a:xfrm>
              <a:off x="660400" y="2647208"/>
              <a:ext cx="2254478" cy="549245"/>
            </a:xfrm>
            <a:prstGeom prst="roundRect">
              <a:avLst>
                <a:gd name="adj" fmla="val 9037"/>
              </a:avLst>
            </a:prstGeom>
            <a:gradFill>
              <a:gsLst>
                <a:gs pos="2000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a:p>
          </p:txBody>
        </p:sp>
        <p:sp>
          <p:nvSpPr>
            <p:cNvPr id="31" name="文本框 30">
              <a:extLst>
                <a:ext uri="{FF2B5EF4-FFF2-40B4-BE49-F238E27FC236}">
                  <a16:creationId xmlns:a16="http://schemas.microsoft.com/office/drawing/2014/main" id="{781DC496-AF3A-4C4C-B270-8ED28C77EC56}"/>
                </a:ext>
              </a:extLst>
            </p:cNvPr>
            <p:cNvSpPr txBox="1"/>
            <p:nvPr/>
          </p:nvSpPr>
          <p:spPr>
            <a:xfrm>
              <a:off x="693724" y="2663220"/>
              <a:ext cx="2393950" cy="523220"/>
            </a:xfrm>
            <a:prstGeom prst="rect">
              <a:avLst/>
            </a:prstGeom>
            <a:noFill/>
          </p:spPr>
          <p:txBody>
            <a:bodyPr wrap="square" rtlCol="0">
              <a:spAutoFit/>
            </a:bodyPr>
            <a:lstStyle/>
            <a:p>
              <a:r>
                <a:rPr lang="en-US" altLang="zh-CN" sz="2800" dirty="0">
                  <a:solidFill>
                    <a:schemeClr val="bg1"/>
                  </a:solidFill>
                </a:rPr>
                <a:t>PART 02</a:t>
              </a:r>
              <a:endParaRPr lang="zh-CN" altLang="en-US" sz="2800" dirty="0">
                <a:solidFill>
                  <a:schemeClr val="bg1"/>
                </a:solidFill>
              </a:endParaRPr>
            </a:p>
          </p:txBody>
        </p:sp>
      </p:grpSp>
      <p:sp>
        <p:nvSpPr>
          <p:cNvPr id="32" name="菱形 31">
            <a:extLst>
              <a:ext uri="{FF2B5EF4-FFF2-40B4-BE49-F238E27FC236}">
                <a16:creationId xmlns:a16="http://schemas.microsoft.com/office/drawing/2014/main" id="{1E0E6FAC-130F-400E-8E18-2DF959322876}"/>
              </a:ext>
            </a:extLst>
          </p:cNvPr>
          <p:cNvSpPr/>
          <p:nvPr/>
        </p:nvSpPr>
        <p:spPr>
          <a:xfrm flipH="1">
            <a:off x="69984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3" name="菱形 32">
            <a:extLst>
              <a:ext uri="{FF2B5EF4-FFF2-40B4-BE49-F238E27FC236}">
                <a16:creationId xmlns:a16="http://schemas.microsoft.com/office/drawing/2014/main" id="{D099C9E0-11C6-4DDE-9371-CFEE51EB706C}"/>
              </a:ext>
            </a:extLst>
          </p:cNvPr>
          <p:cNvSpPr/>
          <p:nvPr/>
        </p:nvSpPr>
        <p:spPr>
          <a:xfrm flipH="1">
            <a:off x="940020" y="4765243"/>
            <a:ext cx="45719" cy="45719"/>
          </a:xfrm>
          <a:prstGeom prst="diamond">
            <a:avLst/>
          </a:prstGeom>
          <a:noFill/>
          <a:ln w="63500" cap="rnd">
            <a:gradFill>
              <a:gsLst>
                <a:gs pos="2600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4" name="菱形 33">
            <a:extLst>
              <a:ext uri="{FF2B5EF4-FFF2-40B4-BE49-F238E27FC236}">
                <a16:creationId xmlns:a16="http://schemas.microsoft.com/office/drawing/2014/main" id="{6D5C656A-F2DF-4B16-9101-231648DC62B9}"/>
              </a:ext>
            </a:extLst>
          </p:cNvPr>
          <p:cNvSpPr/>
          <p:nvPr/>
        </p:nvSpPr>
        <p:spPr>
          <a:xfrm flipH="1">
            <a:off x="118020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5" name="菱形 34">
            <a:extLst>
              <a:ext uri="{FF2B5EF4-FFF2-40B4-BE49-F238E27FC236}">
                <a16:creationId xmlns:a16="http://schemas.microsoft.com/office/drawing/2014/main" id="{CA2551F4-028D-4086-B4CD-8D010AA616D6}"/>
              </a:ext>
            </a:extLst>
          </p:cNvPr>
          <p:cNvSpPr/>
          <p:nvPr/>
        </p:nvSpPr>
        <p:spPr>
          <a:xfrm flipH="1">
            <a:off x="142038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6" name="菱形 35">
            <a:extLst>
              <a:ext uri="{FF2B5EF4-FFF2-40B4-BE49-F238E27FC236}">
                <a16:creationId xmlns:a16="http://schemas.microsoft.com/office/drawing/2014/main" id="{6810F4EB-0724-4D16-9672-D2A25076AB09}"/>
              </a:ext>
            </a:extLst>
          </p:cNvPr>
          <p:cNvSpPr/>
          <p:nvPr/>
        </p:nvSpPr>
        <p:spPr>
          <a:xfrm flipH="1">
            <a:off x="1660559"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Tree>
    <p:extLst>
      <p:ext uri="{BB962C8B-B14F-4D97-AF65-F5344CB8AC3E}">
        <p14:creationId xmlns:p14="http://schemas.microsoft.com/office/powerpoint/2010/main" val="22305897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FC173A96-8D87-43FC-A9C0-58BE9735A648}"/>
              </a:ext>
            </a:extLst>
          </p:cNvPr>
          <p:cNvGrpSpPr/>
          <p:nvPr/>
        </p:nvGrpSpPr>
        <p:grpSpPr>
          <a:xfrm>
            <a:off x="6579659" y="5391626"/>
            <a:ext cx="3296897" cy="761958"/>
            <a:chOff x="2134672" y="7485200"/>
            <a:chExt cx="3296897" cy="761958"/>
          </a:xfrm>
        </p:grpSpPr>
        <p:grpSp>
          <p:nvGrpSpPr>
            <p:cNvPr id="15" name="组合 14">
              <a:extLst>
                <a:ext uri="{FF2B5EF4-FFF2-40B4-BE49-F238E27FC236}">
                  <a16:creationId xmlns:a16="http://schemas.microsoft.com/office/drawing/2014/main" id="{02ED1D5E-80C9-4972-8C34-519EFBC94C84}"/>
                </a:ext>
              </a:extLst>
            </p:cNvPr>
            <p:cNvGrpSpPr/>
            <p:nvPr/>
          </p:nvGrpSpPr>
          <p:grpSpPr>
            <a:xfrm>
              <a:off x="2134672" y="7607466"/>
              <a:ext cx="527709" cy="517426"/>
              <a:chOff x="6083957" y="801172"/>
              <a:chExt cx="527709" cy="517426"/>
            </a:xfrm>
          </p:grpSpPr>
          <p:sp>
            <p:nvSpPr>
              <p:cNvPr id="19" name="矩形: 圆角 18">
                <a:extLst>
                  <a:ext uri="{FF2B5EF4-FFF2-40B4-BE49-F238E27FC236}">
                    <a16:creationId xmlns:a16="http://schemas.microsoft.com/office/drawing/2014/main" id="{6C689870-4303-4312-8EA3-9C7BDA6AB2E3}"/>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0" name="矩形 19">
                <a:extLst>
                  <a:ext uri="{FF2B5EF4-FFF2-40B4-BE49-F238E27FC236}">
                    <a16:creationId xmlns:a16="http://schemas.microsoft.com/office/drawing/2014/main" id="{F17AFCF6-1843-42F7-8E1E-C809B36F9341}"/>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04</a:t>
                </a:r>
                <a:endParaRPr lang="zh-CN" altLang="en-US" sz="2400" b="1" dirty="0">
                  <a:solidFill>
                    <a:schemeClr val="bg1"/>
                  </a:solidFill>
                </a:endParaRPr>
              </a:p>
            </p:txBody>
          </p:sp>
        </p:grpSp>
        <p:grpSp>
          <p:nvGrpSpPr>
            <p:cNvPr id="16" name="组合 15">
              <a:extLst>
                <a:ext uri="{FF2B5EF4-FFF2-40B4-BE49-F238E27FC236}">
                  <a16:creationId xmlns:a16="http://schemas.microsoft.com/office/drawing/2014/main" id="{939C7123-A114-43E7-8DC6-E626C66F60AB}"/>
                </a:ext>
              </a:extLst>
            </p:cNvPr>
            <p:cNvGrpSpPr/>
            <p:nvPr/>
          </p:nvGrpSpPr>
          <p:grpSpPr>
            <a:xfrm>
              <a:off x="2996332" y="7485200"/>
              <a:ext cx="2435237" cy="761958"/>
              <a:chOff x="7434146" y="4378965"/>
              <a:chExt cx="2435237" cy="761958"/>
            </a:xfrm>
          </p:grpSpPr>
          <p:sp>
            <p:nvSpPr>
              <p:cNvPr id="17" name="文本框 16">
                <a:extLst>
                  <a:ext uri="{FF2B5EF4-FFF2-40B4-BE49-F238E27FC236}">
                    <a16:creationId xmlns:a16="http://schemas.microsoft.com/office/drawing/2014/main" id="{94C245B0-76D6-4701-84AE-F4B63B7C46C7}"/>
                  </a:ext>
                </a:extLst>
              </p:cNvPr>
              <p:cNvSpPr txBox="1"/>
              <p:nvPr/>
            </p:nvSpPr>
            <p:spPr>
              <a:xfrm>
                <a:off x="7434146" y="4378965"/>
                <a:ext cx="2435237"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18" name="文本框 17">
                <a:extLst>
                  <a:ext uri="{FF2B5EF4-FFF2-40B4-BE49-F238E27FC236}">
                    <a16:creationId xmlns:a16="http://schemas.microsoft.com/office/drawing/2014/main" id="{0267DC42-3918-4BB8-B5A9-8901E4E50E93}"/>
                  </a:ext>
                </a:extLst>
              </p:cNvPr>
              <p:cNvSpPr txBox="1"/>
              <p:nvPr/>
            </p:nvSpPr>
            <p:spPr>
              <a:xfrm>
                <a:off x="7461981" y="4863924"/>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grpSp>
        <p:nvGrpSpPr>
          <p:cNvPr id="4" name="组合 3">
            <a:extLst>
              <a:ext uri="{FF2B5EF4-FFF2-40B4-BE49-F238E27FC236}">
                <a16:creationId xmlns:a16="http://schemas.microsoft.com/office/drawing/2014/main" id="{A740E4EF-35A2-4722-8614-249D0329983B}"/>
              </a:ext>
            </a:extLst>
          </p:cNvPr>
          <p:cNvGrpSpPr/>
          <p:nvPr/>
        </p:nvGrpSpPr>
        <p:grpSpPr>
          <a:xfrm>
            <a:off x="2185472" y="4263559"/>
            <a:ext cx="3417449" cy="761958"/>
            <a:chOff x="2134672" y="4100999"/>
            <a:chExt cx="3417449" cy="761958"/>
          </a:xfrm>
        </p:grpSpPr>
        <p:grpSp>
          <p:nvGrpSpPr>
            <p:cNvPr id="22" name="组合 21">
              <a:extLst>
                <a:ext uri="{FF2B5EF4-FFF2-40B4-BE49-F238E27FC236}">
                  <a16:creationId xmlns:a16="http://schemas.microsoft.com/office/drawing/2014/main" id="{B1094C2B-7E88-4EAB-A630-8E4D5A83556A}"/>
                </a:ext>
              </a:extLst>
            </p:cNvPr>
            <p:cNvGrpSpPr/>
            <p:nvPr/>
          </p:nvGrpSpPr>
          <p:grpSpPr>
            <a:xfrm>
              <a:off x="2996332" y="4100999"/>
              <a:ext cx="2555789" cy="761958"/>
              <a:chOff x="6443608" y="822434"/>
              <a:chExt cx="2555789" cy="761958"/>
            </a:xfrm>
          </p:grpSpPr>
          <p:sp>
            <p:nvSpPr>
              <p:cNvPr id="26" name="文本框 25">
                <a:extLst>
                  <a:ext uri="{FF2B5EF4-FFF2-40B4-BE49-F238E27FC236}">
                    <a16:creationId xmlns:a16="http://schemas.microsoft.com/office/drawing/2014/main" id="{2D13A187-8BDC-4B89-A188-1FEF0CBF182C}"/>
                  </a:ext>
                </a:extLst>
              </p:cNvPr>
              <p:cNvSpPr txBox="1"/>
              <p:nvPr/>
            </p:nvSpPr>
            <p:spPr>
              <a:xfrm>
                <a:off x="6443608" y="822434"/>
                <a:ext cx="2555789"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27" name="文本框 26">
                <a:extLst>
                  <a:ext uri="{FF2B5EF4-FFF2-40B4-BE49-F238E27FC236}">
                    <a16:creationId xmlns:a16="http://schemas.microsoft.com/office/drawing/2014/main" id="{3F5C8A52-C7B7-4B67-AC84-E5D904C41183}"/>
                  </a:ext>
                </a:extLst>
              </p:cNvPr>
              <p:cNvSpPr txBox="1"/>
              <p:nvPr/>
            </p:nvSpPr>
            <p:spPr>
              <a:xfrm>
                <a:off x="6471443" y="1307393"/>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23" name="组合 22">
              <a:extLst>
                <a:ext uri="{FF2B5EF4-FFF2-40B4-BE49-F238E27FC236}">
                  <a16:creationId xmlns:a16="http://schemas.microsoft.com/office/drawing/2014/main" id="{1801208F-698D-419D-B60C-E2CDDB7E4CFE}"/>
                </a:ext>
              </a:extLst>
            </p:cNvPr>
            <p:cNvGrpSpPr/>
            <p:nvPr/>
          </p:nvGrpSpPr>
          <p:grpSpPr>
            <a:xfrm>
              <a:off x="2134672" y="4223265"/>
              <a:ext cx="527709" cy="517426"/>
              <a:chOff x="6083957" y="801172"/>
              <a:chExt cx="527709" cy="517426"/>
            </a:xfrm>
          </p:grpSpPr>
          <p:sp>
            <p:nvSpPr>
              <p:cNvPr id="24" name="矩形: 圆角 23">
                <a:extLst>
                  <a:ext uri="{FF2B5EF4-FFF2-40B4-BE49-F238E27FC236}">
                    <a16:creationId xmlns:a16="http://schemas.microsoft.com/office/drawing/2014/main" id="{095E7B90-3C46-4311-A57F-DC8977B556EE}"/>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5" name="矩形 24">
                <a:extLst>
                  <a:ext uri="{FF2B5EF4-FFF2-40B4-BE49-F238E27FC236}">
                    <a16:creationId xmlns:a16="http://schemas.microsoft.com/office/drawing/2014/main" id="{E929CE11-F735-49BA-8853-2FF345115722}"/>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01</a:t>
                </a:r>
                <a:endParaRPr lang="zh-CN" altLang="en-US" sz="2400" b="1" dirty="0">
                  <a:solidFill>
                    <a:schemeClr val="bg1"/>
                  </a:solidFill>
                </a:endParaRPr>
              </a:p>
            </p:txBody>
          </p:sp>
        </p:grpSp>
      </p:grpSp>
      <p:grpSp>
        <p:nvGrpSpPr>
          <p:cNvPr id="7" name="组合 6">
            <a:extLst>
              <a:ext uri="{FF2B5EF4-FFF2-40B4-BE49-F238E27FC236}">
                <a16:creationId xmlns:a16="http://schemas.microsoft.com/office/drawing/2014/main" id="{8E9495F8-13A3-4853-89C9-728A542A532C}"/>
              </a:ext>
            </a:extLst>
          </p:cNvPr>
          <p:cNvGrpSpPr/>
          <p:nvPr/>
        </p:nvGrpSpPr>
        <p:grpSpPr>
          <a:xfrm>
            <a:off x="6579659" y="4263559"/>
            <a:ext cx="3296897" cy="761958"/>
            <a:chOff x="2134672" y="6357133"/>
            <a:chExt cx="3296897" cy="761958"/>
          </a:xfrm>
        </p:grpSpPr>
        <p:grpSp>
          <p:nvGrpSpPr>
            <p:cNvPr id="29" name="组合 28">
              <a:extLst>
                <a:ext uri="{FF2B5EF4-FFF2-40B4-BE49-F238E27FC236}">
                  <a16:creationId xmlns:a16="http://schemas.microsoft.com/office/drawing/2014/main" id="{7AC22402-F245-4E92-873A-C7E6260E56C8}"/>
                </a:ext>
              </a:extLst>
            </p:cNvPr>
            <p:cNvGrpSpPr/>
            <p:nvPr/>
          </p:nvGrpSpPr>
          <p:grpSpPr>
            <a:xfrm>
              <a:off x="2996332" y="6357133"/>
              <a:ext cx="2435237" cy="761958"/>
              <a:chOff x="7401795" y="2007944"/>
              <a:chExt cx="2435237" cy="761958"/>
            </a:xfrm>
          </p:grpSpPr>
          <p:sp>
            <p:nvSpPr>
              <p:cNvPr id="33" name="文本框 32">
                <a:extLst>
                  <a:ext uri="{FF2B5EF4-FFF2-40B4-BE49-F238E27FC236}">
                    <a16:creationId xmlns:a16="http://schemas.microsoft.com/office/drawing/2014/main" id="{318B548E-7277-43C8-B37A-64F106F53676}"/>
                  </a:ext>
                </a:extLst>
              </p:cNvPr>
              <p:cNvSpPr txBox="1"/>
              <p:nvPr/>
            </p:nvSpPr>
            <p:spPr>
              <a:xfrm>
                <a:off x="7401795" y="2007944"/>
                <a:ext cx="2435237"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34" name="文本框 33">
                <a:extLst>
                  <a:ext uri="{FF2B5EF4-FFF2-40B4-BE49-F238E27FC236}">
                    <a16:creationId xmlns:a16="http://schemas.microsoft.com/office/drawing/2014/main" id="{274926C6-CC6D-4D61-B9BD-25131F08E73E}"/>
                  </a:ext>
                </a:extLst>
              </p:cNvPr>
              <p:cNvSpPr txBox="1"/>
              <p:nvPr/>
            </p:nvSpPr>
            <p:spPr>
              <a:xfrm>
                <a:off x="7429630" y="2492903"/>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30" name="组合 29">
              <a:extLst>
                <a:ext uri="{FF2B5EF4-FFF2-40B4-BE49-F238E27FC236}">
                  <a16:creationId xmlns:a16="http://schemas.microsoft.com/office/drawing/2014/main" id="{47A3AD83-591E-4694-9B6B-2087FEDFE6A7}"/>
                </a:ext>
              </a:extLst>
            </p:cNvPr>
            <p:cNvGrpSpPr/>
            <p:nvPr/>
          </p:nvGrpSpPr>
          <p:grpSpPr>
            <a:xfrm>
              <a:off x="2134672" y="6479399"/>
              <a:ext cx="527709" cy="517426"/>
              <a:chOff x="6083957" y="801172"/>
              <a:chExt cx="527709" cy="517426"/>
            </a:xfrm>
          </p:grpSpPr>
          <p:sp>
            <p:nvSpPr>
              <p:cNvPr id="31" name="矩形: 圆角 30">
                <a:extLst>
                  <a:ext uri="{FF2B5EF4-FFF2-40B4-BE49-F238E27FC236}">
                    <a16:creationId xmlns:a16="http://schemas.microsoft.com/office/drawing/2014/main" id="{52FD743B-3378-4318-9E7F-4909462FA519}"/>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2" name="矩形 31">
                <a:extLst>
                  <a:ext uri="{FF2B5EF4-FFF2-40B4-BE49-F238E27FC236}">
                    <a16:creationId xmlns:a16="http://schemas.microsoft.com/office/drawing/2014/main" id="{9F81FEE5-F3C1-4762-B8CA-DB9F40E7099F}"/>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02</a:t>
                </a:r>
                <a:endParaRPr lang="zh-CN" altLang="en-US" sz="2400" b="1" dirty="0">
                  <a:solidFill>
                    <a:schemeClr val="bg1"/>
                  </a:solidFill>
                </a:endParaRPr>
              </a:p>
            </p:txBody>
          </p:sp>
        </p:grpSp>
      </p:grpSp>
      <p:grpSp>
        <p:nvGrpSpPr>
          <p:cNvPr id="6" name="组合 5">
            <a:extLst>
              <a:ext uri="{FF2B5EF4-FFF2-40B4-BE49-F238E27FC236}">
                <a16:creationId xmlns:a16="http://schemas.microsoft.com/office/drawing/2014/main" id="{73925277-CA71-4ACC-95A2-609EDD767650}"/>
              </a:ext>
            </a:extLst>
          </p:cNvPr>
          <p:cNvGrpSpPr/>
          <p:nvPr/>
        </p:nvGrpSpPr>
        <p:grpSpPr>
          <a:xfrm>
            <a:off x="2185472" y="5391626"/>
            <a:ext cx="3417449" cy="761958"/>
            <a:chOff x="2134672" y="5229066"/>
            <a:chExt cx="3417449" cy="761958"/>
          </a:xfrm>
        </p:grpSpPr>
        <p:grpSp>
          <p:nvGrpSpPr>
            <p:cNvPr id="36" name="组合 35">
              <a:extLst>
                <a:ext uri="{FF2B5EF4-FFF2-40B4-BE49-F238E27FC236}">
                  <a16:creationId xmlns:a16="http://schemas.microsoft.com/office/drawing/2014/main" id="{A0B2595B-DB50-4F1E-BEED-DE5465EAE1B9}"/>
                </a:ext>
              </a:extLst>
            </p:cNvPr>
            <p:cNvGrpSpPr/>
            <p:nvPr/>
          </p:nvGrpSpPr>
          <p:grpSpPr>
            <a:xfrm>
              <a:off x="2996332" y="5229066"/>
              <a:ext cx="2555789" cy="761958"/>
              <a:chOff x="8359983" y="3193454"/>
              <a:chExt cx="2555789" cy="761958"/>
            </a:xfrm>
          </p:grpSpPr>
          <p:sp>
            <p:nvSpPr>
              <p:cNvPr id="40" name="文本框 39">
                <a:extLst>
                  <a:ext uri="{FF2B5EF4-FFF2-40B4-BE49-F238E27FC236}">
                    <a16:creationId xmlns:a16="http://schemas.microsoft.com/office/drawing/2014/main" id="{501A2279-CC95-4FA6-A06B-3CFCA723F505}"/>
                  </a:ext>
                </a:extLst>
              </p:cNvPr>
              <p:cNvSpPr txBox="1"/>
              <p:nvPr/>
            </p:nvSpPr>
            <p:spPr>
              <a:xfrm>
                <a:off x="8359983" y="3193454"/>
                <a:ext cx="2555789"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41" name="文本框 40">
                <a:extLst>
                  <a:ext uri="{FF2B5EF4-FFF2-40B4-BE49-F238E27FC236}">
                    <a16:creationId xmlns:a16="http://schemas.microsoft.com/office/drawing/2014/main" id="{FC9AE596-B439-4526-9C4E-880029A47EFC}"/>
                  </a:ext>
                </a:extLst>
              </p:cNvPr>
              <p:cNvSpPr txBox="1"/>
              <p:nvPr/>
            </p:nvSpPr>
            <p:spPr>
              <a:xfrm>
                <a:off x="8387818" y="3678413"/>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37" name="组合 36">
              <a:extLst>
                <a:ext uri="{FF2B5EF4-FFF2-40B4-BE49-F238E27FC236}">
                  <a16:creationId xmlns:a16="http://schemas.microsoft.com/office/drawing/2014/main" id="{EE206EA7-CB73-4593-921F-C77E1F0286D6}"/>
                </a:ext>
              </a:extLst>
            </p:cNvPr>
            <p:cNvGrpSpPr/>
            <p:nvPr/>
          </p:nvGrpSpPr>
          <p:grpSpPr>
            <a:xfrm>
              <a:off x="2134672" y="5351332"/>
              <a:ext cx="527709" cy="517426"/>
              <a:chOff x="6083957" y="801172"/>
              <a:chExt cx="527709" cy="517426"/>
            </a:xfrm>
          </p:grpSpPr>
          <p:sp>
            <p:nvSpPr>
              <p:cNvPr id="38" name="矩形: 圆角 37">
                <a:extLst>
                  <a:ext uri="{FF2B5EF4-FFF2-40B4-BE49-F238E27FC236}">
                    <a16:creationId xmlns:a16="http://schemas.microsoft.com/office/drawing/2014/main" id="{6A37D671-6C09-4B84-B5A2-5D5F950672DC}"/>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9" name="矩形 38">
                <a:extLst>
                  <a:ext uri="{FF2B5EF4-FFF2-40B4-BE49-F238E27FC236}">
                    <a16:creationId xmlns:a16="http://schemas.microsoft.com/office/drawing/2014/main" id="{DD4BA335-B2EC-469B-9DD6-D2A2EE920CCE}"/>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03</a:t>
                </a:r>
                <a:endParaRPr lang="zh-CN" altLang="en-US" sz="2400" b="1" dirty="0">
                  <a:solidFill>
                    <a:schemeClr val="bg1"/>
                  </a:solidFill>
                </a:endParaRPr>
              </a:p>
            </p:txBody>
          </p:sp>
        </p:grpSp>
      </p:grpSp>
      <p:pic>
        <p:nvPicPr>
          <p:cNvPr id="10" name="图片占位符 9" descr="图片包含 树&#10;&#10;自动生成的说明">
            <a:extLst>
              <a:ext uri="{FF2B5EF4-FFF2-40B4-BE49-F238E27FC236}">
                <a16:creationId xmlns:a16="http://schemas.microsoft.com/office/drawing/2014/main" id="{244277EC-F161-4160-B042-7C9D7A1D1561}"/>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6548" b="16548"/>
          <a:stretch>
            <a:fillRect/>
          </a:stretch>
        </p:blipFill>
        <p:spPr/>
      </p:pic>
      <p:grpSp>
        <p:nvGrpSpPr>
          <p:cNvPr id="5" name="组合 4">
            <a:extLst>
              <a:ext uri="{FF2B5EF4-FFF2-40B4-BE49-F238E27FC236}">
                <a16:creationId xmlns:a16="http://schemas.microsoft.com/office/drawing/2014/main" id="{7AF579C3-ECED-4A28-A6AA-F7EBA59933C6}"/>
              </a:ext>
            </a:extLst>
          </p:cNvPr>
          <p:cNvGrpSpPr/>
          <p:nvPr/>
        </p:nvGrpSpPr>
        <p:grpSpPr>
          <a:xfrm>
            <a:off x="-13613" y="864803"/>
            <a:ext cx="2243954" cy="873732"/>
            <a:chOff x="-3674" y="697723"/>
            <a:chExt cx="2243954" cy="873732"/>
          </a:xfrm>
        </p:grpSpPr>
        <p:sp>
          <p:nvSpPr>
            <p:cNvPr id="44" name="任意多边形: 形状 43">
              <a:extLst>
                <a:ext uri="{FF2B5EF4-FFF2-40B4-BE49-F238E27FC236}">
                  <a16:creationId xmlns:a16="http://schemas.microsoft.com/office/drawing/2014/main" id="{7CA9D206-A6EC-4B21-B268-1703FD58A6FB}"/>
                </a:ext>
              </a:extLst>
            </p:cNvPr>
            <p:cNvSpPr/>
            <p:nvPr/>
          </p:nvSpPr>
          <p:spPr>
            <a:xfrm>
              <a:off x="-3674" y="697723"/>
              <a:ext cx="2243954" cy="873732"/>
            </a:xfrm>
            <a:custGeom>
              <a:avLst/>
              <a:gdLst>
                <a:gd name="connsiteX0" fmla="*/ 11280 w 2506872"/>
                <a:gd name="connsiteY0" fmla="*/ 0 h 873732"/>
                <a:gd name="connsiteX1" fmla="*/ 2070006 w 2506872"/>
                <a:gd name="connsiteY1" fmla="*/ 0 h 873732"/>
                <a:gd name="connsiteX2" fmla="*/ 2506872 w 2506872"/>
                <a:gd name="connsiteY2" fmla="*/ 436866 h 873732"/>
                <a:gd name="connsiteX3" fmla="*/ 2506871 w 2506872"/>
                <a:gd name="connsiteY3" fmla="*/ 436866 h 873732"/>
                <a:gd name="connsiteX4" fmla="*/ 2070005 w 2506872"/>
                <a:gd name="connsiteY4" fmla="*/ 873732 h 873732"/>
                <a:gd name="connsiteX5" fmla="*/ 11280 w 2506872"/>
                <a:gd name="connsiteY5" fmla="*/ 873731 h 873732"/>
                <a:gd name="connsiteX6" fmla="*/ 0 w 2506872"/>
                <a:gd name="connsiteY6" fmla="*/ 872594 h 873732"/>
                <a:gd name="connsiteX7" fmla="*/ 0 w 2506872"/>
                <a:gd name="connsiteY7" fmla="*/ 1137 h 87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6872" h="873732">
                  <a:moveTo>
                    <a:pt x="11280" y="0"/>
                  </a:moveTo>
                  <a:lnTo>
                    <a:pt x="2070006" y="0"/>
                  </a:lnTo>
                  <a:cubicBezTo>
                    <a:pt x="2311280" y="0"/>
                    <a:pt x="2506872" y="195592"/>
                    <a:pt x="2506872" y="436866"/>
                  </a:cubicBezTo>
                  <a:lnTo>
                    <a:pt x="2506871" y="436866"/>
                  </a:lnTo>
                  <a:cubicBezTo>
                    <a:pt x="2506871" y="678140"/>
                    <a:pt x="2311279" y="873732"/>
                    <a:pt x="2070005" y="873732"/>
                  </a:cubicBezTo>
                  <a:lnTo>
                    <a:pt x="11280" y="873731"/>
                  </a:lnTo>
                  <a:lnTo>
                    <a:pt x="0" y="872594"/>
                  </a:lnTo>
                  <a:lnTo>
                    <a:pt x="0" y="1137"/>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6" name="文本框 55">
              <a:extLst>
                <a:ext uri="{FF2B5EF4-FFF2-40B4-BE49-F238E27FC236}">
                  <a16:creationId xmlns:a16="http://schemas.microsoft.com/office/drawing/2014/main" id="{4B4FC485-2651-4E9F-A183-386C2DFADF3C}"/>
                </a:ext>
              </a:extLst>
            </p:cNvPr>
            <p:cNvSpPr txBox="1"/>
            <p:nvPr/>
          </p:nvSpPr>
          <p:spPr>
            <a:xfrm>
              <a:off x="511062" y="780646"/>
              <a:ext cx="1317875" cy="707886"/>
            </a:xfrm>
            <a:prstGeom prst="rect">
              <a:avLst/>
            </a:prstGeom>
            <a:noFill/>
          </p:spPr>
          <p:txBody>
            <a:bodyPr wrap="square" rtlCol="0">
              <a:spAutoFit/>
            </a:bodyPr>
            <a:lstStyle/>
            <a:p>
              <a:pPr algn="dist"/>
              <a:r>
                <a:rPr lang="zh-CN" altLang="en-US" sz="4000" b="1" dirty="0">
                  <a:solidFill>
                    <a:schemeClr val="bg1"/>
                  </a:solidFill>
                </a:rPr>
                <a:t>目录</a:t>
              </a:r>
            </a:p>
          </p:txBody>
        </p:sp>
      </p:grpSp>
    </p:spTree>
    <p:extLst>
      <p:ext uri="{BB962C8B-B14F-4D97-AF65-F5344CB8AC3E}">
        <p14:creationId xmlns:p14="http://schemas.microsoft.com/office/powerpoint/2010/main" val="31901792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0C7536A-B727-4E00-B664-C0D3D1A38CBF}"/>
              </a:ext>
            </a:extLst>
          </p:cNvPr>
          <p:cNvSpPr>
            <a:spLocks noGrp="1"/>
          </p:cNvSpPr>
          <p:nvPr>
            <p:ph type="title"/>
          </p:nvPr>
        </p:nvSpPr>
        <p:spPr>
          <a:xfrm>
            <a:off x="663866" y="362664"/>
            <a:ext cx="7855294" cy="576416"/>
          </a:xfrm>
        </p:spPr>
        <p:txBody>
          <a:bodyPr/>
          <a:lstStyle/>
          <a:p>
            <a:r>
              <a:rPr lang="zh-CN" altLang="en-US" dirty="0"/>
              <a:t>三段文字</a:t>
            </a:r>
          </a:p>
        </p:txBody>
      </p:sp>
      <p:grpSp>
        <p:nvGrpSpPr>
          <p:cNvPr id="87" name="组合 86">
            <a:extLst>
              <a:ext uri="{FF2B5EF4-FFF2-40B4-BE49-F238E27FC236}">
                <a16:creationId xmlns:a16="http://schemas.microsoft.com/office/drawing/2014/main" id="{EF743355-0BCB-498A-AD80-86E40D799AB2}"/>
              </a:ext>
            </a:extLst>
          </p:cNvPr>
          <p:cNvGrpSpPr/>
          <p:nvPr/>
        </p:nvGrpSpPr>
        <p:grpSpPr>
          <a:xfrm>
            <a:off x="487734" y="1052513"/>
            <a:ext cx="4896696" cy="5390600"/>
            <a:chOff x="615058" y="1052513"/>
            <a:chExt cx="4896696" cy="5390600"/>
          </a:xfrm>
        </p:grpSpPr>
        <p:sp>
          <p:nvSpPr>
            <p:cNvPr id="33" name="平行四边形 32">
              <a:extLst>
                <a:ext uri="{FF2B5EF4-FFF2-40B4-BE49-F238E27FC236}">
                  <a16:creationId xmlns:a16="http://schemas.microsoft.com/office/drawing/2014/main" id="{25B9AD16-A30B-430A-A2D8-BE362D3FCC64}"/>
                </a:ext>
              </a:extLst>
            </p:cNvPr>
            <p:cNvSpPr/>
            <p:nvPr/>
          </p:nvSpPr>
          <p:spPr>
            <a:xfrm>
              <a:off x="815534" y="4280403"/>
              <a:ext cx="983541" cy="2034037"/>
            </a:xfrm>
            <a:prstGeom prst="parallelogram">
              <a:avLst>
                <a:gd name="adj" fmla="val 87944"/>
              </a:avLst>
            </a:prstGeom>
            <a:gradFill>
              <a:gsLst>
                <a:gs pos="25000">
                  <a:schemeClr val="accent1">
                    <a:alpha val="86000"/>
                  </a:schemeClr>
                </a:gs>
                <a:gs pos="75000">
                  <a:schemeClr val="accent3">
                    <a:alpha val="0"/>
                  </a:schemeClr>
                </a:gs>
              </a:gsLst>
              <a:lin ang="3600000" scaled="0"/>
            </a:gra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grpSp>
          <p:nvGrpSpPr>
            <p:cNvPr id="86" name="组合 85">
              <a:extLst>
                <a:ext uri="{FF2B5EF4-FFF2-40B4-BE49-F238E27FC236}">
                  <a16:creationId xmlns:a16="http://schemas.microsoft.com/office/drawing/2014/main" id="{F0C7F5EF-A3F6-4C51-824F-B1FF9389A3AA}"/>
                </a:ext>
              </a:extLst>
            </p:cNvPr>
            <p:cNvGrpSpPr/>
            <p:nvPr/>
          </p:nvGrpSpPr>
          <p:grpSpPr>
            <a:xfrm>
              <a:off x="615058" y="1052513"/>
              <a:ext cx="4896696" cy="5390600"/>
              <a:chOff x="615058" y="1052513"/>
              <a:chExt cx="4896696" cy="5390600"/>
            </a:xfrm>
          </p:grpSpPr>
          <p:sp>
            <p:nvSpPr>
              <p:cNvPr id="34" name="等腰三角形 33">
                <a:extLst>
                  <a:ext uri="{FF2B5EF4-FFF2-40B4-BE49-F238E27FC236}">
                    <a16:creationId xmlns:a16="http://schemas.microsoft.com/office/drawing/2014/main" id="{493CA009-E349-4780-AE0F-53D8E0BBA444}"/>
                  </a:ext>
                </a:extLst>
              </p:cNvPr>
              <p:cNvSpPr/>
              <p:nvPr/>
            </p:nvSpPr>
            <p:spPr>
              <a:xfrm>
                <a:off x="1032187" y="1052513"/>
                <a:ext cx="4479567" cy="5277167"/>
              </a:xfrm>
              <a:prstGeom prst="triangle">
                <a:avLst/>
              </a:prstGeom>
              <a:gradFill>
                <a:gsLst>
                  <a:gs pos="61000">
                    <a:schemeClr val="accent3"/>
                  </a:gs>
                  <a:gs pos="100000">
                    <a:schemeClr val="accent3">
                      <a:alpha val="0"/>
                    </a:schemeClr>
                  </a:gs>
                </a:gsLst>
                <a:lin ang="5400000" scaled="0"/>
              </a:gradFill>
              <a:ln>
                <a:noFill/>
              </a:ln>
              <a:effectLst>
                <a:outerShdw blurRad="228600" dist="38100" dir="16200000" rotWithShape="0">
                  <a:schemeClr val="accent3">
                    <a:alpha val="4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dirty="0"/>
              </a:p>
            </p:txBody>
          </p:sp>
          <p:sp>
            <p:nvSpPr>
              <p:cNvPr id="35" name="等腰三角形 34">
                <a:extLst>
                  <a:ext uri="{FF2B5EF4-FFF2-40B4-BE49-F238E27FC236}">
                    <a16:creationId xmlns:a16="http://schemas.microsoft.com/office/drawing/2014/main" id="{E391AE61-1164-4C6A-B3DA-E866E1BBBA6E}"/>
                  </a:ext>
                </a:extLst>
              </p:cNvPr>
              <p:cNvSpPr/>
              <p:nvPr/>
            </p:nvSpPr>
            <p:spPr>
              <a:xfrm>
                <a:off x="2012383" y="3078480"/>
                <a:ext cx="2555484" cy="3265433"/>
              </a:xfrm>
              <a:prstGeom prst="triangle">
                <a:avLst/>
              </a:prstGeom>
              <a:gradFill>
                <a:gsLst>
                  <a:gs pos="43000">
                    <a:schemeClr val="accent1"/>
                  </a:gs>
                  <a:gs pos="100000">
                    <a:schemeClr val="accent3">
                      <a:alpha val="0"/>
                    </a:schemeClr>
                  </a:gs>
                </a:gsLst>
                <a:lin ang="5400000" scaled="0"/>
              </a:gradFill>
              <a:ln>
                <a:noFill/>
              </a:ln>
              <a:effectLst>
                <a:outerShdw blurRad="508000" sx="102000" sy="102000" algn="ctr" rotWithShape="0">
                  <a:schemeClr val="accent3">
                    <a:lumMod val="60000"/>
                    <a:lumOff val="40000"/>
                    <a:alpha val="4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grpSp>
            <p:nvGrpSpPr>
              <p:cNvPr id="53" name="组合 52">
                <a:extLst>
                  <a:ext uri="{FF2B5EF4-FFF2-40B4-BE49-F238E27FC236}">
                    <a16:creationId xmlns:a16="http://schemas.microsoft.com/office/drawing/2014/main" id="{17E270BF-8AD9-4037-BDAF-49834727DFDA}"/>
                  </a:ext>
                </a:extLst>
              </p:cNvPr>
              <p:cNvGrpSpPr/>
              <p:nvPr/>
            </p:nvGrpSpPr>
            <p:grpSpPr>
              <a:xfrm>
                <a:off x="2709973" y="4445852"/>
                <a:ext cx="1139984" cy="852680"/>
                <a:chOff x="5499167" y="722835"/>
                <a:chExt cx="1815022" cy="1357592"/>
              </a:xfrm>
            </p:grpSpPr>
            <p:pic>
              <p:nvPicPr>
                <p:cNvPr id="54" name="图片 53">
                  <a:extLst>
                    <a:ext uri="{FF2B5EF4-FFF2-40B4-BE49-F238E27FC236}">
                      <a16:creationId xmlns:a16="http://schemas.microsoft.com/office/drawing/2014/main" id="{CD8866C4-47CF-4659-8506-0CFECDF0137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67177" y="722835"/>
                  <a:ext cx="930570" cy="761626"/>
                </a:xfrm>
                <a:prstGeom prst="rect">
                  <a:avLst/>
                </a:prstGeom>
                <a:noFill/>
                <a:ln>
                  <a:noFill/>
                </a:ln>
              </p:spPr>
            </p:pic>
            <p:pic>
              <p:nvPicPr>
                <p:cNvPr id="55" name="图形 54">
                  <a:extLst>
                    <a:ext uri="{FF2B5EF4-FFF2-40B4-BE49-F238E27FC236}">
                      <a16:creationId xmlns:a16="http://schemas.microsoft.com/office/drawing/2014/main" id="{E41FCC45-1342-437A-93D4-A6E9D969F4AE}"/>
                    </a:ext>
                  </a:extLst>
                </p:cNvPr>
                <p:cNvPicPr>
                  <a:picLocks noChangeAspect="1"/>
                </p:cNvPicPr>
                <p:nvPr/>
              </p:nvPicPr>
              <p:blipFill rotWithShape="1">
                <a:blip r:embed="rId4">
                  <a:extLst>
                    <a:ext uri="{96DAC541-7B7A-43D3-8B79-37D633B846F1}">
                      <asvg:svgBlip xmlns:asvg="http://schemas.microsoft.com/office/drawing/2016/SVG/main" r:embed="rId5"/>
                    </a:ext>
                  </a:extLst>
                </a:blip>
                <a:srcRect l="26951"/>
                <a:stretch/>
              </p:blipFill>
              <p:spPr>
                <a:xfrm>
                  <a:off x="5499167" y="1484461"/>
                  <a:ext cx="1815022" cy="595966"/>
                </a:xfrm>
                <a:prstGeom prst="rect">
                  <a:avLst/>
                </a:prstGeom>
              </p:spPr>
            </p:pic>
          </p:grpSp>
          <p:sp>
            <p:nvSpPr>
              <p:cNvPr id="68" name="平行四边形 67">
                <a:extLst>
                  <a:ext uri="{FF2B5EF4-FFF2-40B4-BE49-F238E27FC236}">
                    <a16:creationId xmlns:a16="http://schemas.microsoft.com/office/drawing/2014/main" id="{5CF8794C-0127-48A7-9B37-931BCA942609}"/>
                  </a:ext>
                </a:extLst>
              </p:cNvPr>
              <p:cNvSpPr/>
              <p:nvPr/>
            </p:nvSpPr>
            <p:spPr>
              <a:xfrm>
                <a:off x="615058" y="4912633"/>
                <a:ext cx="692246" cy="1530480"/>
              </a:xfrm>
              <a:prstGeom prst="parallelogram">
                <a:avLst>
                  <a:gd name="adj" fmla="val 92734"/>
                </a:avLst>
              </a:prstGeom>
              <a:gradFill>
                <a:gsLst>
                  <a:gs pos="25000">
                    <a:schemeClr val="accent3">
                      <a:alpha val="51000"/>
                    </a:schemeClr>
                  </a:gs>
                  <a:gs pos="75000">
                    <a:schemeClr val="accent3">
                      <a:alpha val="0"/>
                    </a:schemeClr>
                  </a:gs>
                </a:gsLst>
                <a:lin ang="3600000" scaled="0"/>
              </a:gra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a:p>
            </p:txBody>
          </p:sp>
          <p:pic>
            <p:nvPicPr>
              <p:cNvPr id="74" name="图片 73">
                <a:extLst>
                  <a:ext uri="{FF2B5EF4-FFF2-40B4-BE49-F238E27FC236}">
                    <a16:creationId xmlns:a16="http://schemas.microsoft.com/office/drawing/2014/main" id="{7B638FA5-5ECB-43D2-8A0A-DE81F967A981}"/>
                  </a:ext>
                </a:extLst>
              </p:cNvPr>
              <p:cNvPicPr>
                <a:picLocks noChangeAspect="1"/>
              </p:cNvPicPr>
              <p:nvPr/>
            </p:nvPicPr>
            <p:blipFill>
              <a:blip r:embed="rId6"/>
              <a:stretch>
                <a:fillRect/>
              </a:stretch>
            </p:blipFill>
            <p:spPr>
              <a:xfrm>
                <a:off x="1443416" y="3264406"/>
                <a:ext cx="1749704" cy="2828789"/>
              </a:xfrm>
              <a:prstGeom prst="rect">
                <a:avLst/>
              </a:prstGeom>
            </p:spPr>
          </p:pic>
        </p:grpSp>
      </p:grpSp>
      <p:sp>
        <p:nvSpPr>
          <p:cNvPr id="30" name="矩形 29">
            <a:extLst>
              <a:ext uri="{FF2B5EF4-FFF2-40B4-BE49-F238E27FC236}">
                <a16:creationId xmlns:a16="http://schemas.microsoft.com/office/drawing/2014/main" id="{4156D6E6-6168-400F-87AF-A66D24EF152C}"/>
              </a:ext>
            </a:extLst>
          </p:cNvPr>
          <p:cNvSpPr/>
          <p:nvPr/>
        </p:nvSpPr>
        <p:spPr>
          <a:xfrm>
            <a:off x="5879762" y="1924484"/>
            <a:ext cx="4779325"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sp>
        <p:nvSpPr>
          <p:cNvPr id="43" name="矩形 42">
            <a:extLst>
              <a:ext uri="{FF2B5EF4-FFF2-40B4-BE49-F238E27FC236}">
                <a16:creationId xmlns:a16="http://schemas.microsoft.com/office/drawing/2014/main" id="{D5208410-2540-42B3-96D4-1952DF89D187}"/>
              </a:ext>
            </a:extLst>
          </p:cNvPr>
          <p:cNvSpPr/>
          <p:nvPr/>
        </p:nvSpPr>
        <p:spPr>
          <a:xfrm>
            <a:off x="6349548" y="3222351"/>
            <a:ext cx="4779325"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sp>
        <p:nvSpPr>
          <p:cNvPr id="45" name="矩形 44">
            <a:extLst>
              <a:ext uri="{FF2B5EF4-FFF2-40B4-BE49-F238E27FC236}">
                <a16:creationId xmlns:a16="http://schemas.microsoft.com/office/drawing/2014/main" id="{0B32984D-A020-47A3-ACC3-76A6473605AB}"/>
              </a:ext>
            </a:extLst>
          </p:cNvPr>
          <p:cNvSpPr/>
          <p:nvPr/>
        </p:nvSpPr>
        <p:spPr>
          <a:xfrm>
            <a:off x="6819335" y="4507855"/>
            <a:ext cx="4779325"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grpSp>
        <p:nvGrpSpPr>
          <p:cNvPr id="75" name="组合 74">
            <a:extLst>
              <a:ext uri="{FF2B5EF4-FFF2-40B4-BE49-F238E27FC236}">
                <a16:creationId xmlns:a16="http://schemas.microsoft.com/office/drawing/2014/main" id="{DE287B61-3ACE-41C9-919E-5BEDE89E734C}"/>
              </a:ext>
            </a:extLst>
          </p:cNvPr>
          <p:cNvGrpSpPr/>
          <p:nvPr/>
        </p:nvGrpSpPr>
        <p:grpSpPr>
          <a:xfrm>
            <a:off x="3019057" y="1971503"/>
            <a:ext cx="2387601" cy="706120"/>
            <a:chOff x="3273703" y="1971503"/>
            <a:chExt cx="2387601" cy="706120"/>
          </a:xfrm>
        </p:grpSpPr>
        <p:sp>
          <p:nvSpPr>
            <p:cNvPr id="6" name="平行四边形 5">
              <a:extLst>
                <a:ext uri="{FF2B5EF4-FFF2-40B4-BE49-F238E27FC236}">
                  <a16:creationId xmlns:a16="http://schemas.microsoft.com/office/drawing/2014/main" id="{708CF6A1-C4E9-44C8-A062-0A88FB3B2291}"/>
                </a:ext>
              </a:extLst>
            </p:cNvPr>
            <p:cNvSpPr/>
            <p:nvPr/>
          </p:nvSpPr>
          <p:spPr>
            <a:xfrm flipH="1">
              <a:off x="3273703" y="1971503"/>
              <a:ext cx="2387601" cy="706120"/>
            </a:xfrm>
            <a:prstGeom prst="parallelogram">
              <a:avLst>
                <a:gd name="adj" fmla="val 39388"/>
              </a:avLst>
            </a:prstGeom>
            <a:solidFill>
              <a:schemeClr val="bg1"/>
            </a:solidFill>
            <a:ln>
              <a:noFill/>
            </a:ln>
            <a:effectLst>
              <a:outerShdw blurRad="228600" dist="38100" dir="2700000" algn="tl" rotWithShape="0">
                <a:schemeClr val="tx1">
                  <a:lumMod val="75000"/>
                  <a:lumOff val="25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r>
                <a:rPr lang="en-US" altLang="zh-CN" sz="2900" dirty="0"/>
                <a:t>5</a:t>
              </a:r>
              <a:endParaRPr lang="zh-CN" altLang="en-US" sz="2900" dirty="0"/>
            </a:p>
          </p:txBody>
        </p:sp>
        <p:sp>
          <p:nvSpPr>
            <p:cNvPr id="18" name="文本框 17">
              <a:extLst>
                <a:ext uri="{FF2B5EF4-FFF2-40B4-BE49-F238E27FC236}">
                  <a16:creationId xmlns:a16="http://schemas.microsoft.com/office/drawing/2014/main" id="{DBD47549-18B6-45D8-84C5-BC40E769C99C}"/>
                </a:ext>
              </a:extLst>
            </p:cNvPr>
            <p:cNvSpPr txBox="1"/>
            <p:nvPr/>
          </p:nvSpPr>
          <p:spPr>
            <a:xfrm>
              <a:off x="3772682" y="2091357"/>
              <a:ext cx="1548090" cy="461665"/>
            </a:xfrm>
            <a:prstGeom prst="rect">
              <a:avLst/>
            </a:prstGeom>
            <a:noFill/>
          </p:spPr>
          <p:txBody>
            <a:bodyPr wrap="square" rtlCol="0">
              <a:spAutoFit/>
            </a:bodyPr>
            <a:lstStyle/>
            <a:p>
              <a:r>
                <a:rPr lang="zh-CN" altLang="en-US" sz="2400" b="1" dirty="0">
                  <a:solidFill>
                    <a:schemeClr val="tx1">
                      <a:lumMod val="65000"/>
                      <a:lumOff val="35000"/>
                    </a:schemeClr>
                  </a:solidFill>
                </a:rPr>
                <a:t>关键词</a:t>
              </a:r>
              <a:r>
                <a:rPr lang="en-US" altLang="zh-CN" sz="2400" b="1" dirty="0">
                  <a:solidFill>
                    <a:schemeClr val="tx1">
                      <a:lumMod val="65000"/>
                      <a:lumOff val="35000"/>
                    </a:schemeClr>
                  </a:solidFill>
                </a:rPr>
                <a:t>1</a:t>
              </a:r>
              <a:endParaRPr lang="zh-CN" altLang="en-US" sz="2400" b="1" dirty="0">
                <a:solidFill>
                  <a:schemeClr val="tx1">
                    <a:lumMod val="65000"/>
                    <a:lumOff val="35000"/>
                  </a:schemeClr>
                </a:solidFill>
              </a:endParaRPr>
            </a:p>
          </p:txBody>
        </p:sp>
        <p:sp>
          <p:nvSpPr>
            <p:cNvPr id="59" name="平行四边形 58">
              <a:extLst>
                <a:ext uri="{FF2B5EF4-FFF2-40B4-BE49-F238E27FC236}">
                  <a16:creationId xmlns:a16="http://schemas.microsoft.com/office/drawing/2014/main" id="{EA100FAC-1BDE-4CBE-99C9-B6536A5BFB70}"/>
                </a:ext>
              </a:extLst>
            </p:cNvPr>
            <p:cNvSpPr/>
            <p:nvPr/>
          </p:nvSpPr>
          <p:spPr>
            <a:xfrm flipH="1">
              <a:off x="5231442" y="1971503"/>
              <a:ext cx="291465" cy="354502"/>
            </a:xfrm>
            <a:prstGeom prst="parallelogram">
              <a:avLst>
                <a:gd name="adj" fmla="val 47543"/>
              </a:avLst>
            </a:prstGeom>
            <a:gradFill>
              <a:gsLst>
                <a:gs pos="24000">
                  <a:schemeClr val="accent6"/>
                </a:gs>
                <a:gs pos="100000">
                  <a:schemeClr val="accent5">
                    <a:alpha val="0"/>
                  </a:schemeClr>
                </a:gs>
              </a:gsLst>
              <a:lin ang="5400000" scaled="0"/>
            </a:gradFill>
            <a:ln>
              <a:noFill/>
            </a:ln>
            <a:effectLst>
              <a:outerShdw blurRad="228600" dist="38100" dir="2700000" algn="tl" rotWithShape="0">
                <a:schemeClr val="tx1">
                  <a:lumMod val="75000"/>
                  <a:lumOff val="25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dirty="0"/>
            </a:p>
          </p:txBody>
        </p:sp>
      </p:grpSp>
      <p:grpSp>
        <p:nvGrpSpPr>
          <p:cNvPr id="76" name="组合 75">
            <a:extLst>
              <a:ext uri="{FF2B5EF4-FFF2-40B4-BE49-F238E27FC236}">
                <a16:creationId xmlns:a16="http://schemas.microsoft.com/office/drawing/2014/main" id="{3A709B85-0D77-4C09-94EA-BF0B2747719A}"/>
              </a:ext>
            </a:extLst>
          </p:cNvPr>
          <p:cNvGrpSpPr/>
          <p:nvPr/>
        </p:nvGrpSpPr>
        <p:grpSpPr>
          <a:xfrm>
            <a:off x="3478255" y="3269370"/>
            <a:ext cx="2387601" cy="706120"/>
            <a:chOff x="3273703" y="1971503"/>
            <a:chExt cx="2387601" cy="706120"/>
          </a:xfrm>
        </p:grpSpPr>
        <p:sp>
          <p:nvSpPr>
            <p:cNvPr id="77" name="平行四边形 76">
              <a:extLst>
                <a:ext uri="{FF2B5EF4-FFF2-40B4-BE49-F238E27FC236}">
                  <a16:creationId xmlns:a16="http://schemas.microsoft.com/office/drawing/2014/main" id="{B5E45CB6-BB61-4EFA-A1A7-2C8C3007CD69}"/>
                </a:ext>
              </a:extLst>
            </p:cNvPr>
            <p:cNvSpPr/>
            <p:nvPr/>
          </p:nvSpPr>
          <p:spPr>
            <a:xfrm flipH="1">
              <a:off x="3273703" y="1971503"/>
              <a:ext cx="2387601" cy="706120"/>
            </a:xfrm>
            <a:prstGeom prst="parallelogram">
              <a:avLst>
                <a:gd name="adj" fmla="val 39388"/>
              </a:avLst>
            </a:prstGeom>
            <a:solidFill>
              <a:schemeClr val="bg1"/>
            </a:solidFill>
            <a:ln>
              <a:noFill/>
            </a:ln>
            <a:effectLst>
              <a:outerShdw blurRad="228600" dist="38100" dir="2700000" algn="tl" rotWithShape="0">
                <a:schemeClr val="tx1">
                  <a:lumMod val="75000"/>
                  <a:lumOff val="25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r>
                <a:rPr lang="en-US" altLang="zh-CN" sz="2900" dirty="0"/>
                <a:t>5</a:t>
              </a:r>
              <a:endParaRPr lang="zh-CN" altLang="en-US" sz="2900" dirty="0"/>
            </a:p>
          </p:txBody>
        </p:sp>
        <p:sp>
          <p:nvSpPr>
            <p:cNvPr id="78" name="文本框 77">
              <a:extLst>
                <a:ext uri="{FF2B5EF4-FFF2-40B4-BE49-F238E27FC236}">
                  <a16:creationId xmlns:a16="http://schemas.microsoft.com/office/drawing/2014/main" id="{B8C095C3-F857-43A0-B409-20B2038E0E54}"/>
                </a:ext>
              </a:extLst>
            </p:cNvPr>
            <p:cNvSpPr txBox="1"/>
            <p:nvPr/>
          </p:nvSpPr>
          <p:spPr>
            <a:xfrm>
              <a:off x="3772682" y="2091357"/>
              <a:ext cx="1548090" cy="461665"/>
            </a:xfrm>
            <a:prstGeom prst="rect">
              <a:avLst/>
            </a:prstGeom>
            <a:noFill/>
          </p:spPr>
          <p:txBody>
            <a:bodyPr wrap="square" rtlCol="0">
              <a:spAutoFit/>
            </a:bodyPr>
            <a:lstStyle/>
            <a:p>
              <a:r>
                <a:rPr lang="zh-CN" altLang="en-US" sz="2400" b="1" dirty="0">
                  <a:solidFill>
                    <a:schemeClr val="tx1">
                      <a:lumMod val="65000"/>
                      <a:lumOff val="35000"/>
                    </a:schemeClr>
                  </a:solidFill>
                </a:rPr>
                <a:t>关键词</a:t>
              </a:r>
              <a:r>
                <a:rPr lang="en-US" altLang="zh-CN" sz="2400" b="1" dirty="0">
                  <a:solidFill>
                    <a:schemeClr val="tx1">
                      <a:lumMod val="65000"/>
                      <a:lumOff val="35000"/>
                    </a:schemeClr>
                  </a:solidFill>
                </a:rPr>
                <a:t>2</a:t>
              </a:r>
              <a:endParaRPr lang="zh-CN" altLang="en-US" sz="2400" b="1" dirty="0">
                <a:solidFill>
                  <a:schemeClr val="tx1">
                    <a:lumMod val="65000"/>
                    <a:lumOff val="35000"/>
                  </a:schemeClr>
                </a:solidFill>
              </a:endParaRPr>
            </a:p>
          </p:txBody>
        </p:sp>
        <p:sp>
          <p:nvSpPr>
            <p:cNvPr id="79" name="平行四边形 78">
              <a:extLst>
                <a:ext uri="{FF2B5EF4-FFF2-40B4-BE49-F238E27FC236}">
                  <a16:creationId xmlns:a16="http://schemas.microsoft.com/office/drawing/2014/main" id="{8379F6AD-CCA8-4F50-9489-2EC809F4B4CD}"/>
                </a:ext>
              </a:extLst>
            </p:cNvPr>
            <p:cNvSpPr/>
            <p:nvPr/>
          </p:nvSpPr>
          <p:spPr>
            <a:xfrm flipH="1">
              <a:off x="5231442" y="1971503"/>
              <a:ext cx="291465" cy="354502"/>
            </a:xfrm>
            <a:prstGeom prst="parallelogram">
              <a:avLst>
                <a:gd name="adj" fmla="val 47543"/>
              </a:avLst>
            </a:prstGeom>
            <a:gradFill>
              <a:gsLst>
                <a:gs pos="24000">
                  <a:schemeClr val="accent6"/>
                </a:gs>
                <a:gs pos="100000">
                  <a:schemeClr val="accent5">
                    <a:alpha val="0"/>
                  </a:schemeClr>
                </a:gs>
              </a:gsLst>
              <a:lin ang="5400000" scaled="0"/>
            </a:gradFill>
            <a:ln>
              <a:noFill/>
            </a:ln>
            <a:effectLst>
              <a:outerShdw blurRad="228600" dist="38100" dir="2700000" algn="tl" rotWithShape="0">
                <a:schemeClr val="tx1">
                  <a:lumMod val="75000"/>
                  <a:lumOff val="25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dirty="0"/>
            </a:p>
          </p:txBody>
        </p:sp>
      </p:grpSp>
      <p:grpSp>
        <p:nvGrpSpPr>
          <p:cNvPr id="80" name="组合 79">
            <a:extLst>
              <a:ext uri="{FF2B5EF4-FFF2-40B4-BE49-F238E27FC236}">
                <a16:creationId xmlns:a16="http://schemas.microsoft.com/office/drawing/2014/main" id="{56E07C7F-309A-49B9-BDCF-AFDACACAADF8}"/>
              </a:ext>
            </a:extLst>
          </p:cNvPr>
          <p:cNvGrpSpPr/>
          <p:nvPr/>
        </p:nvGrpSpPr>
        <p:grpSpPr>
          <a:xfrm>
            <a:off x="3995328" y="4554874"/>
            <a:ext cx="2387601" cy="706120"/>
            <a:chOff x="3273703" y="1971503"/>
            <a:chExt cx="2387601" cy="706120"/>
          </a:xfrm>
        </p:grpSpPr>
        <p:sp>
          <p:nvSpPr>
            <p:cNvPr id="81" name="平行四边形 80">
              <a:extLst>
                <a:ext uri="{FF2B5EF4-FFF2-40B4-BE49-F238E27FC236}">
                  <a16:creationId xmlns:a16="http://schemas.microsoft.com/office/drawing/2014/main" id="{24E86339-055C-4FE0-B5B3-2C4651D07B98}"/>
                </a:ext>
              </a:extLst>
            </p:cNvPr>
            <p:cNvSpPr/>
            <p:nvPr/>
          </p:nvSpPr>
          <p:spPr>
            <a:xfrm flipH="1">
              <a:off x="3273703" y="1971503"/>
              <a:ext cx="2387601" cy="706120"/>
            </a:xfrm>
            <a:prstGeom prst="parallelogram">
              <a:avLst>
                <a:gd name="adj" fmla="val 39388"/>
              </a:avLst>
            </a:prstGeom>
            <a:solidFill>
              <a:schemeClr val="bg1"/>
            </a:solidFill>
            <a:ln>
              <a:noFill/>
            </a:ln>
            <a:effectLst>
              <a:outerShdw blurRad="228600" dist="38100" dir="2700000" algn="tl" rotWithShape="0">
                <a:schemeClr val="tx1">
                  <a:lumMod val="75000"/>
                  <a:lumOff val="25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r>
                <a:rPr lang="en-US" altLang="zh-CN" sz="2900" dirty="0"/>
                <a:t>5</a:t>
              </a:r>
              <a:endParaRPr lang="zh-CN" altLang="en-US" sz="2900" dirty="0"/>
            </a:p>
          </p:txBody>
        </p:sp>
        <p:sp>
          <p:nvSpPr>
            <p:cNvPr id="82" name="文本框 81">
              <a:extLst>
                <a:ext uri="{FF2B5EF4-FFF2-40B4-BE49-F238E27FC236}">
                  <a16:creationId xmlns:a16="http://schemas.microsoft.com/office/drawing/2014/main" id="{B570269E-313E-47A8-BC05-241A99A957D1}"/>
                </a:ext>
              </a:extLst>
            </p:cNvPr>
            <p:cNvSpPr txBox="1"/>
            <p:nvPr/>
          </p:nvSpPr>
          <p:spPr>
            <a:xfrm>
              <a:off x="3772682" y="2091357"/>
              <a:ext cx="1548090" cy="461665"/>
            </a:xfrm>
            <a:prstGeom prst="rect">
              <a:avLst/>
            </a:prstGeom>
            <a:noFill/>
          </p:spPr>
          <p:txBody>
            <a:bodyPr wrap="square" rtlCol="0">
              <a:spAutoFit/>
            </a:bodyPr>
            <a:lstStyle/>
            <a:p>
              <a:r>
                <a:rPr lang="zh-CN" altLang="en-US" sz="2400" b="1" dirty="0">
                  <a:solidFill>
                    <a:schemeClr val="tx1">
                      <a:lumMod val="65000"/>
                      <a:lumOff val="35000"/>
                    </a:schemeClr>
                  </a:solidFill>
                </a:rPr>
                <a:t>关键词</a:t>
              </a:r>
              <a:r>
                <a:rPr lang="en-US" altLang="zh-CN" sz="2400" b="1" dirty="0">
                  <a:solidFill>
                    <a:schemeClr val="tx1">
                      <a:lumMod val="65000"/>
                      <a:lumOff val="35000"/>
                    </a:schemeClr>
                  </a:solidFill>
                </a:rPr>
                <a:t>3</a:t>
              </a:r>
              <a:endParaRPr lang="zh-CN" altLang="en-US" sz="2400" b="1" dirty="0">
                <a:solidFill>
                  <a:schemeClr val="tx1">
                    <a:lumMod val="65000"/>
                    <a:lumOff val="35000"/>
                  </a:schemeClr>
                </a:solidFill>
              </a:endParaRPr>
            </a:p>
          </p:txBody>
        </p:sp>
        <p:sp>
          <p:nvSpPr>
            <p:cNvPr id="83" name="平行四边形 82">
              <a:extLst>
                <a:ext uri="{FF2B5EF4-FFF2-40B4-BE49-F238E27FC236}">
                  <a16:creationId xmlns:a16="http://schemas.microsoft.com/office/drawing/2014/main" id="{2BFCDC19-AAF5-4879-B4DD-0E9C47E41C3C}"/>
                </a:ext>
              </a:extLst>
            </p:cNvPr>
            <p:cNvSpPr/>
            <p:nvPr/>
          </p:nvSpPr>
          <p:spPr>
            <a:xfrm flipH="1">
              <a:off x="5231442" y="1971503"/>
              <a:ext cx="291465" cy="354502"/>
            </a:xfrm>
            <a:prstGeom prst="parallelogram">
              <a:avLst>
                <a:gd name="adj" fmla="val 47543"/>
              </a:avLst>
            </a:prstGeom>
            <a:gradFill>
              <a:gsLst>
                <a:gs pos="24000">
                  <a:schemeClr val="accent6"/>
                </a:gs>
                <a:gs pos="100000">
                  <a:schemeClr val="accent5">
                    <a:alpha val="0"/>
                  </a:schemeClr>
                </a:gs>
              </a:gsLst>
              <a:lin ang="5400000" scaled="0"/>
            </a:gradFill>
            <a:ln>
              <a:noFill/>
            </a:ln>
            <a:effectLst>
              <a:outerShdw blurRad="228600" dist="38100" dir="2700000" algn="tl" rotWithShape="0">
                <a:schemeClr val="tx1">
                  <a:lumMod val="75000"/>
                  <a:lumOff val="25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rtlCol="0" anchor="ctr" anchorCtr="0">
              <a:noAutofit/>
            </a:bodyPr>
            <a:lstStyle/>
            <a:p>
              <a:pPr algn="ctr" defTabSz="1289050">
                <a:lnSpc>
                  <a:spcPct val="90000"/>
                </a:lnSpc>
                <a:spcBef>
                  <a:spcPct val="0"/>
                </a:spcBef>
                <a:spcAft>
                  <a:spcPct val="35000"/>
                </a:spcAft>
              </a:pPr>
              <a:endParaRPr lang="zh-CN" altLang="en-US" sz="2900" dirty="0"/>
            </a:p>
          </p:txBody>
        </p:sp>
      </p:grpSp>
    </p:spTree>
    <p:extLst>
      <p:ext uri="{BB962C8B-B14F-4D97-AF65-F5344CB8AC3E}">
        <p14:creationId xmlns:p14="http://schemas.microsoft.com/office/powerpoint/2010/main" val="1103485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04009657-657F-49E5-AEF1-3BD0DA7ED25C}"/>
              </a:ext>
            </a:extLst>
          </p:cNvPr>
          <p:cNvSpPr>
            <a:spLocks noGrp="1"/>
          </p:cNvSpPr>
          <p:nvPr>
            <p:ph type="title"/>
          </p:nvPr>
        </p:nvSpPr>
        <p:spPr/>
        <p:txBody>
          <a:bodyPr/>
          <a:lstStyle/>
          <a:p>
            <a:r>
              <a:rPr lang="zh-CN" altLang="en-US" dirty="0"/>
              <a:t>三段文字</a:t>
            </a:r>
          </a:p>
        </p:txBody>
      </p:sp>
      <p:sp>
        <p:nvSpPr>
          <p:cNvPr id="6" name="任意多边形: 形状 5">
            <a:extLst>
              <a:ext uri="{FF2B5EF4-FFF2-40B4-BE49-F238E27FC236}">
                <a16:creationId xmlns:a16="http://schemas.microsoft.com/office/drawing/2014/main" id="{9304F4EA-3427-4D9D-80F5-E76EBCA908F0}"/>
              </a:ext>
            </a:extLst>
          </p:cNvPr>
          <p:cNvSpPr/>
          <p:nvPr/>
        </p:nvSpPr>
        <p:spPr>
          <a:xfrm>
            <a:off x="8127267" y="3243873"/>
            <a:ext cx="2614134" cy="2614134"/>
          </a:xfrm>
          <a:custGeom>
            <a:avLst/>
            <a:gdLst>
              <a:gd name="connsiteX0" fmla="*/ 1855524 w 2614134"/>
              <a:gd name="connsiteY0" fmla="*/ 416793 h 2614134"/>
              <a:gd name="connsiteX1" fmla="*/ 2058862 w 2614134"/>
              <a:gd name="connsiteY1" fmla="*/ 246163 h 2614134"/>
              <a:gd name="connsiteX2" fmla="*/ 2221305 w 2614134"/>
              <a:gd name="connsiteY2" fmla="*/ 382470 h 2614134"/>
              <a:gd name="connsiteX3" fmla="*/ 2088577 w 2614134"/>
              <a:gd name="connsiteY3" fmla="*/ 612348 h 2614134"/>
              <a:gd name="connsiteX4" fmla="*/ 2299466 w 2614134"/>
              <a:gd name="connsiteY4" fmla="*/ 977619 h 2614134"/>
              <a:gd name="connsiteX5" fmla="*/ 2564911 w 2614134"/>
              <a:gd name="connsiteY5" fmla="*/ 977612 h 2614134"/>
              <a:gd name="connsiteX6" fmla="*/ 2601734 w 2614134"/>
              <a:gd name="connsiteY6" fmla="*/ 1186446 h 2614134"/>
              <a:gd name="connsiteX7" fmla="*/ 2352295 w 2614134"/>
              <a:gd name="connsiteY7" fmla="*/ 1277226 h 2614134"/>
              <a:gd name="connsiteX8" fmla="*/ 2279054 w 2614134"/>
              <a:gd name="connsiteY8" fmla="*/ 1692596 h 2614134"/>
              <a:gd name="connsiteX9" fmla="*/ 2482401 w 2614134"/>
              <a:gd name="connsiteY9" fmla="*/ 1863216 h 2614134"/>
              <a:gd name="connsiteX10" fmla="*/ 2376373 w 2614134"/>
              <a:gd name="connsiteY10" fmla="*/ 2046861 h 2614134"/>
              <a:gd name="connsiteX11" fmla="*/ 2126939 w 2614134"/>
              <a:gd name="connsiteY11" fmla="*/ 1956067 h 2614134"/>
              <a:gd name="connsiteX12" fmla="*/ 1803838 w 2614134"/>
              <a:gd name="connsiteY12" fmla="*/ 2227181 h 2614134"/>
              <a:gd name="connsiteX13" fmla="*/ 1849939 w 2614134"/>
              <a:gd name="connsiteY13" fmla="*/ 2488592 h 2614134"/>
              <a:gd name="connsiteX14" fmla="*/ 1650672 w 2614134"/>
              <a:gd name="connsiteY14" fmla="*/ 2561119 h 2614134"/>
              <a:gd name="connsiteX15" fmla="*/ 1517956 w 2614134"/>
              <a:gd name="connsiteY15" fmla="*/ 2331234 h 2614134"/>
              <a:gd name="connsiteX16" fmla="*/ 1096178 w 2614134"/>
              <a:gd name="connsiteY16" fmla="*/ 2331234 h 2614134"/>
              <a:gd name="connsiteX17" fmla="*/ 963462 w 2614134"/>
              <a:gd name="connsiteY17" fmla="*/ 2561119 h 2614134"/>
              <a:gd name="connsiteX18" fmla="*/ 764195 w 2614134"/>
              <a:gd name="connsiteY18" fmla="*/ 2488592 h 2614134"/>
              <a:gd name="connsiteX19" fmla="*/ 810296 w 2614134"/>
              <a:gd name="connsiteY19" fmla="*/ 2227181 h 2614134"/>
              <a:gd name="connsiteX20" fmla="*/ 487195 w 2614134"/>
              <a:gd name="connsiteY20" fmla="*/ 1956067 h 2614134"/>
              <a:gd name="connsiteX21" fmla="*/ 237761 w 2614134"/>
              <a:gd name="connsiteY21" fmla="*/ 2046861 h 2614134"/>
              <a:gd name="connsiteX22" fmla="*/ 131733 w 2614134"/>
              <a:gd name="connsiteY22" fmla="*/ 1863216 h 2614134"/>
              <a:gd name="connsiteX23" fmla="*/ 335080 w 2614134"/>
              <a:gd name="connsiteY23" fmla="*/ 1692597 h 2614134"/>
              <a:gd name="connsiteX24" fmla="*/ 261839 w 2614134"/>
              <a:gd name="connsiteY24" fmla="*/ 1277227 h 2614134"/>
              <a:gd name="connsiteX25" fmla="*/ 12400 w 2614134"/>
              <a:gd name="connsiteY25" fmla="*/ 1186446 h 2614134"/>
              <a:gd name="connsiteX26" fmla="*/ 49223 w 2614134"/>
              <a:gd name="connsiteY26" fmla="*/ 977612 h 2614134"/>
              <a:gd name="connsiteX27" fmla="*/ 314668 w 2614134"/>
              <a:gd name="connsiteY27" fmla="*/ 977619 h 2614134"/>
              <a:gd name="connsiteX28" fmla="*/ 525557 w 2614134"/>
              <a:gd name="connsiteY28" fmla="*/ 612348 h 2614134"/>
              <a:gd name="connsiteX29" fmla="*/ 392829 w 2614134"/>
              <a:gd name="connsiteY29" fmla="*/ 382470 h 2614134"/>
              <a:gd name="connsiteX30" fmla="*/ 555272 w 2614134"/>
              <a:gd name="connsiteY30" fmla="*/ 246163 h 2614134"/>
              <a:gd name="connsiteX31" fmla="*/ 758610 w 2614134"/>
              <a:gd name="connsiteY31" fmla="*/ 416793 h 2614134"/>
              <a:gd name="connsiteX32" fmla="*/ 1154952 w 2614134"/>
              <a:gd name="connsiteY32" fmla="*/ 272536 h 2614134"/>
              <a:gd name="connsiteX33" fmla="*/ 1201039 w 2614134"/>
              <a:gd name="connsiteY33" fmla="*/ 11123 h 2614134"/>
              <a:gd name="connsiteX34" fmla="*/ 1413095 w 2614134"/>
              <a:gd name="connsiteY34" fmla="*/ 11123 h 2614134"/>
              <a:gd name="connsiteX35" fmla="*/ 1459182 w 2614134"/>
              <a:gd name="connsiteY35" fmla="*/ 272537 h 2614134"/>
              <a:gd name="connsiteX36" fmla="*/ 1855524 w 2614134"/>
              <a:gd name="connsiteY36" fmla="*/ 416794 h 2614134"/>
              <a:gd name="connsiteX37" fmla="*/ 1855524 w 2614134"/>
              <a:gd name="connsiteY37" fmla="*/ 416793 h 261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14134" h="2614134">
                <a:moveTo>
                  <a:pt x="1855524" y="416793"/>
                </a:moveTo>
                <a:lnTo>
                  <a:pt x="2058862" y="246163"/>
                </a:lnTo>
                <a:lnTo>
                  <a:pt x="2221305" y="382470"/>
                </a:lnTo>
                <a:lnTo>
                  <a:pt x="2088577" y="612348"/>
                </a:lnTo>
                <a:cubicBezTo>
                  <a:pt x="2182955" y="718516"/>
                  <a:pt x="2254711" y="842801"/>
                  <a:pt x="2299466" y="977619"/>
                </a:cubicBezTo>
                <a:lnTo>
                  <a:pt x="2564911" y="977612"/>
                </a:lnTo>
                <a:lnTo>
                  <a:pt x="2601734" y="1186446"/>
                </a:lnTo>
                <a:lnTo>
                  <a:pt x="2352295" y="1277226"/>
                </a:lnTo>
                <a:cubicBezTo>
                  <a:pt x="2356349" y="1419220"/>
                  <a:pt x="2331428" y="1560552"/>
                  <a:pt x="2279054" y="1692596"/>
                </a:cubicBezTo>
                <a:lnTo>
                  <a:pt x="2482401" y="1863216"/>
                </a:lnTo>
                <a:lnTo>
                  <a:pt x="2376373" y="2046861"/>
                </a:lnTo>
                <a:lnTo>
                  <a:pt x="2126939" y="1956067"/>
                </a:lnTo>
                <a:cubicBezTo>
                  <a:pt x="2038772" y="2067447"/>
                  <a:pt x="1928836" y="2159694"/>
                  <a:pt x="1803838" y="2227181"/>
                </a:cubicBezTo>
                <a:lnTo>
                  <a:pt x="1849939" y="2488592"/>
                </a:lnTo>
                <a:lnTo>
                  <a:pt x="1650672" y="2561119"/>
                </a:lnTo>
                <a:lnTo>
                  <a:pt x="1517956" y="2331234"/>
                </a:lnTo>
                <a:cubicBezTo>
                  <a:pt x="1378823" y="2359883"/>
                  <a:pt x="1235311" y="2359883"/>
                  <a:pt x="1096178" y="2331234"/>
                </a:cubicBezTo>
                <a:lnTo>
                  <a:pt x="963462" y="2561119"/>
                </a:lnTo>
                <a:lnTo>
                  <a:pt x="764195" y="2488592"/>
                </a:lnTo>
                <a:lnTo>
                  <a:pt x="810296" y="2227181"/>
                </a:lnTo>
                <a:cubicBezTo>
                  <a:pt x="685298" y="2159695"/>
                  <a:pt x="575362" y="2067447"/>
                  <a:pt x="487195" y="1956067"/>
                </a:cubicBezTo>
                <a:lnTo>
                  <a:pt x="237761" y="2046861"/>
                </a:lnTo>
                <a:lnTo>
                  <a:pt x="131733" y="1863216"/>
                </a:lnTo>
                <a:lnTo>
                  <a:pt x="335080" y="1692597"/>
                </a:lnTo>
                <a:cubicBezTo>
                  <a:pt x="282706" y="1560552"/>
                  <a:pt x="257785" y="1419221"/>
                  <a:pt x="261839" y="1277227"/>
                </a:cubicBezTo>
                <a:lnTo>
                  <a:pt x="12400" y="1186446"/>
                </a:lnTo>
                <a:lnTo>
                  <a:pt x="49223" y="977612"/>
                </a:lnTo>
                <a:lnTo>
                  <a:pt x="314668" y="977619"/>
                </a:lnTo>
                <a:cubicBezTo>
                  <a:pt x="359424" y="842801"/>
                  <a:pt x="431179" y="718517"/>
                  <a:pt x="525557" y="612348"/>
                </a:cubicBezTo>
                <a:lnTo>
                  <a:pt x="392829" y="382470"/>
                </a:lnTo>
                <a:lnTo>
                  <a:pt x="555272" y="246163"/>
                </a:lnTo>
                <a:lnTo>
                  <a:pt x="758610" y="416793"/>
                </a:lnTo>
                <a:cubicBezTo>
                  <a:pt x="879554" y="342285"/>
                  <a:pt x="1014411" y="293201"/>
                  <a:pt x="1154952" y="272536"/>
                </a:cubicBezTo>
                <a:lnTo>
                  <a:pt x="1201039" y="11123"/>
                </a:lnTo>
                <a:lnTo>
                  <a:pt x="1413095" y="11123"/>
                </a:lnTo>
                <a:lnTo>
                  <a:pt x="1459182" y="272537"/>
                </a:lnTo>
                <a:cubicBezTo>
                  <a:pt x="1599723" y="293202"/>
                  <a:pt x="1734580" y="342286"/>
                  <a:pt x="1855524" y="416794"/>
                </a:cubicBezTo>
                <a:lnTo>
                  <a:pt x="1855524" y="416793"/>
                </a:lnTo>
                <a:close/>
              </a:path>
            </a:pathLst>
          </a:custGeom>
          <a:gradFill>
            <a:gsLst>
              <a:gs pos="25000">
                <a:schemeClr val="accent1"/>
              </a:gs>
              <a:gs pos="75000">
                <a:schemeClr val="accent3"/>
              </a:gs>
            </a:gsLst>
            <a:lin ang="3600000" scaled="0"/>
          </a:gradFill>
          <a:ln>
            <a:noFill/>
          </a:ln>
          <a:effectLst>
            <a:outerShdw blurRad="228600" dist="38100" dir="2700000" sx="101000" sy="101000" algn="tl" rotWithShape="0">
              <a:schemeClr val="tx1">
                <a:lumMod val="75000"/>
                <a:lumOff val="25000"/>
                <a:alpha val="4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anchor="ctr" anchorCtr="0">
            <a:noAutofit/>
          </a:bodyPr>
          <a:lstStyle/>
          <a:p>
            <a:pPr algn="ctr" defTabSz="1289050">
              <a:lnSpc>
                <a:spcPct val="90000"/>
              </a:lnSpc>
              <a:spcBef>
                <a:spcPct val="0"/>
              </a:spcBef>
              <a:spcAft>
                <a:spcPct val="35000"/>
              </a:spcAft>
            </a:pPr>
            <a:r>
              <a:rPr lang="en-US" altLang="zh-CN" sz="2900" dirty="0"/>
              <a:t>`</a:t>
            </a:r>
            <a:endParaRPr lang="zh-CN" altLang="en-US" sz="2900" dirty="0"/>
          </a:p>
        </p:txBody>
      </p:sp>
      <p:sp>
        <p:nvSpPr>
          <p:cNvPr id="7" name="任意多边形: 形状 6">
            <a:extLst>
              <a:ext uri="{FF2B5EF4-FFF2-40B4-BE49-F238E27FC236}">
                <a16:creationId xmlns:a16="http://schemas.microsoft.com/office/drawing/2014/main" id="{F8B31A43-AE35-44CB-9B0E-2D77B3752306}"/>
              </a:ext>
            </a:extLst>
          </p:cNvPr>
          <p:cNvSpPr/>
          <p:nvPr/>
        </p:nvSpPr>
        <p:spPr>
          <a:xfrm>
            <a:off x="6606316" y="2625987"/>
            <a:ext cx="1901188" cy="1901188"/>
          </a:xfrm>
          <a:custGeom>
            <a:avLst/>
            <a:gdLst>
              <a:gd name="connsiteX0" fmla="*/ 1422558 w 1901188"/>
              <a:gd name="connsiteY0" fmla="*/ 481523 h 1901188"/>
              <a:gd name="connsiteX1" fmla="*/ 1703048 w 1901188"/>
              <a:gd name="connsiteY1" fmla="*/ 396988 h 1901188"/>
              <a:gd name="connsiteX2" fmla="*/ 1806257 w 1901188"/>
              <a:gd name="connsiteY2" fmla="*/ 575753 h 1901188"/>
              <a:gd name="connsiteX3" fmla="*/ 1592804 w 1901188"/>
              <a:gd name="connsiteY3" fmla="*/ 776397 h 1901188"/>
              <a:gd name="connsiteX4" fmla="*/ 1592804 w 1901188"/>
              <a:gd name="connsiteY4" fmla="*/ 1124792 h 1901188"/>
              <a:gd name="connsiteX5" fmla="*/ 1806257 w 1901188"/>
              <a:gd name="connsiteY5" fmla="*/ 1325435 h 1901188"/>
              <a:gd name="connsiteX6" fmla="*/ 1703048 w 1901188"/>
              <a:gd name="connsiteY6" fmla="*/ 1504200 h 1901188"/>
              <a:gd name="connsiteX7" fmla="*/ 1422558 w 1901188"/>
              <a:gd name="connsiteY7" fmla="*/ 1419665 h 1901188"/>
              <a:gd name="connsiteX8" fmla="*/ 1120839 w 1901188"/>
              <a:gd name="connsiteY8" fmla="*/ 1593862 h 1901188"/>
              <a:gd name="connsiteX9" fmla="*/ 1053804 w 1901188"/>
              <a:gd name="connsiteY9" fmla="*/ 1879041 h 1901188"/>
              <a:gd name="connsiteX10" fmla="*/ 847384 w 1901188"/>
              <a:gd name="connsiteY10" fmla="*/ 1879041 h 1901188"/>
              <a:gd name="connsiteX11" fmla="*/ 780348 w 1901188"/>
              <a:gd name="connsiteY11" fmla="*/ 1593863 h 1901188"/>
              <a:gd name="connsiteX12" fmla="*/ 478629 w 1901188"/>
              <a:gd name="connsiteY12" fmla="*/ 1419666 h 1901188"/>
              <a:gd name="connsiteX13" fmla="*/ 198140 w 1901188"/>
              <a:gd name="connsiteY13" fmla="*/ 1504200 h 1901188"/>
              <a:gd name="connsiteX14" fmla="*/ 94931 w 1901188"/>
              <a:gd name="connsiteY14" fmla="*/ 1325435 h 1901188"/>
              <a:gd name="connsiteX15" fmla="*/ 308384 w 1901188"/>
              <a:gd name="connsiteY15" fmla="*/ 1124791 h 1901188"/>
              <a:gd name="connsiteX16" fmla="*/ 308384 w 1901188"/>
              <a:gd name="connsiteY16" fmla="*/ 776396 h 1901188"/>
              <a:gd name="connsiteX17" fmla="*/ 94931 w 1901188"/>
              <a:gd name="connsiteY17" fmla="*/ 575753 h 1901188"/>
              <a:gd name="connsiteX18" fmla="*/ 198140 w 1901188"/>
              <a:gd name="connsiteY18" fmla="*/ 396988 h 1901188"/>
              <a:gd name="connsiteX19" fmla="*/ 478630 w 1901188"/>
              <a:gd name="connsiteY19" fmla="*/ 481523 h 1901188"/>
              <a:gd name="connsiteX20" fmla="*/ 780349 w 1901188"/>
              <a:gd name="connsiteY20" fmla="*/ 307326 h 1901188"/>
              <a:gd name="connsiteX21" fmla="*/ 847384 w 1901188"/>
              <a:gd name="connsiteY21" fmla="*/ 22147 h 1901188"/>
              <a:gd name="connsiteX22" fmla="*/ 1053804 w 1901188"/>
              <a:gd name="connsiteY22" fmla="*/ 22147 h 1901188"/>
              <a:gd name="connsiteX23" fmla="*/ 1120840 w 1901188"/>
              <a:gd name="connsiteY23" fmla="*/ 307325 h 1901188"/>
              <a:gd name="connsiteX24" fmla="*/ 1422559 w 1901188"/>
              <a:gd name="connsiteY24" fmla="*/ 481522 h 1901188"/>
              <a:gd name="connsiteX25" fmla="*/ 1422558 w 1901188"/>
              <a:gd name="connsiteY25" fmla="*/ 481523 h 190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01188" h="1901188">
                <a:moveTo>
                  <a:pt x="1422558" y="481523"/>
                </a:moveTo>
                <a:lnTo>
                  <a:pt x="1703048" y="396988"/>
                </a:lnTo>
                <a:lnTo>
                  <a:pt x="1806257" y="575753"/>
                </a:lnTo>
                <a:lnTo>
                  <a:pt x="1592804" y="776397"/>
                </a:lnTo>
                <a:cubicBezTo>
                  <a:pt x="1623745" y="890468"/>
                  <a:pt x="1623745" y="1010721"/>
                  <a:pt x="1592804" y="1124792"/>
                </a:cubicBezTo>
                <a:lnTo>
                  <a:pt x="1806257" y="1325435"/>
                </a:lnTo>
                <a:lnTo>
                  <a:pt x="1703048" y="1504200"/>
                </a:lnTo>
                <a:lnTo>
                  <a:pt x="1422558" y="1419665"/>
                </a:lnTo>
                <a:cubicBezTo>
                  <a:pt x="1339241" y="1503496"/>
                  <a:pt x="1235098" y="1563623"/>
                  <a:pt x="1120839" y="1593862"/>
                </a:cubicBezTo>
                <a:lnTo>
                  <a:pt x="1053804" y="1879041"/>
                </a:lnTo>
                <a:lnTo>
                  <a:pt x="847384" y="1879041"/>
                </a:lnTo>
                <a:lnTo>
                  <a:pt x="780348" y="1593863"/>
                </a:lnTo>
                <a:cubicBezTo>
                  <a:pt x="666089" y="1563624"/>
                  <a:pt x="561947" y="1503497"/>
                  <a:pt x="478629" y="1419666"/>
                </a:cubicBezTo>
                <a:lnTo>
                  <a:pt x="198140" y="1504200"/>
                </a:lnTo>
                <a:lnTo>
                  <a:pt x="94931" y="1325435"/>
                </a:lnTo>
                <a:lnTo>
                  <a:pt x="308384" y="1124791"/>
                </a:lnTo>
                <a:cubicBezTo>
                  <a:pt x="277443" y="1010720"/>
                  <a:pt x="277443" y="890467"/>
                  <a:pt x="308384" y="776396"/>
                </a:cubicBezTo>
                <a:lnTo>
                  <a:pt x="94931" y="575753"/>
                </a:lnTo>
                <a:lnTo>
                  <a:pt x="198140" y="396988"/>
                </a:lnTo>
                <a:lnTo>
                  <a:pt x="478630" y="481523"/>
                </a:lnTo>
                <a:cubicBezTo>
                  <a:pt x="561947" y="397692"/>
                  <a:pt x="666090" y="337565"/>
                  <a:pt x="780349" y="307326"/>
                </a:cubicBezTo>
                <a:lnTo>
                  <a:pt x="847384" y="22147"/>
                </a:lnTo>
                <a:lnTo>
                  <a:pt x="1053804" y="22147"/>
                </a:lnTo>
                <a:lnTo>
                  <a:pt x="1120840" y="307325"/>
                </a:lnTo>
                <a:cubicBezTo>
                  <a:pt x="1235099" y="337564"/>
                  <a:pt x="1339241" y="397691"/>
                  <a:pt x="1422559" y="481522"/>
                </a:cubicBezTo>
                <a:lnTo>
                  <a:pt x="1422558" y="481523"/>
                </a:lnTo>
                <a:close/>
              </a:path>
            </a:pathLst>
          </a:custGeom>
          <a:solidFill>
            <a:schemeClr val="bg1"/>
          </a:solidFill>
          <a:effectLst>
            <a:outerShdw blurRad="228600" dist="38100" dir="2700000" algn="tl" rotWithShape="0">
              <a:prstClr val="black">
                <a:alpha val="40000"/>
              </a:prst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anchor="ctr" anchorCtr="0">
            <a:noAutofit/>
          </a:bodyPr>
          <a:lstStyle/>
          <a:p>
            <a:pPr marL="0" lvl="0" indent="0" algn="ctr" defTabSz="1289050">
              <a:lnSpc>
                <a:spcPct val="90000"/>
              </a:lnSpc>
              <a:spcBef>
                <a:spcPct val="0"/>
              </a:spcBef>
              <a:spcAft>
                <a:spcPct val="35000"/>
              </a:spcAft>
              <a:buNone/>
            </a:pPr>
            <a:endParaRPr lang="zh-CN" altLang="en-US" sz="2900" kern="1200" dirty="0"/>
          </a:p>
        </p:txBody>
      </p:sp>
      <p:sp>
        <p:nvSpPr>
          <p:cNvPr id="8" name="任意多边形: 形状 7">
            <a:extLst>
              <a:ext uri="{FF2B5EF4-FFF2-40B4-BE49-F238E27FC236}">
                <a16:creationId xmlns:a16="http://schemas.microsoft.com/office/drawing/2014/main" id="{4CBF815B-3DE2-4D22-834E-F8B6022B6118}"/>
              </a:ext>
            </a:extLst>
          </p:cNvPr>
          <p:cNvSpPr/>
          <p:nvPr/>
        </p:nvSpPr>
        <p:spPr>
          <a:xfrm>
            <a:off x="7461851" y="1105035"/>
            <a:ext cx="2281426" cy="2281426"/>
          </a:xfrm>
          <a:custGeom>
            <a:avLst/>
            <a:gdLst>
              <a:gd name="connsiteX0" fmla="*/ 1393817 w 1862776"/>
              <a:gd name="connsiteY0" fmla="*/ 471794 h 1862776"/>
              <a:gd name="connsiteX1" fmla="*/ 1668639 w 1862776"/>
              <a:gd name="connsiteY1" fmla="*/ 388967 h 1862776"/>
              <a:gd name="connsiteX2" fmla="*/ 1769763 w 1862776"/>
              <a:gd name="connsiteY2" fmla="*/ 564120 h 1862776"/>
              <a:gd name="connsiteX3" fmla="*/ 1560623 w 1862776"/>
              <a:gd name="connsiteY3" fmla="*/ 760710 h 1862776"/>
              <a:gd name="connsiteX4" fmla="*/ 1560623 w 1862776"/>
              <a:gd name="connsiteY4" fmla="*/ 1102066 h 1862776"/>
              <a:gd name="connsiteX5" fmla="*/ 1769763 w 1862776"/>
              <a:gd name="connsiteY5" fmla="*/ 1298656 h 1862776"/>
              <a:gd name="connsiteX6" fmla="*/ 1668639 w 1862776"/>
              <a:gd name="connsiteY6" fmla="*/ 1473809 h 1862776"/>
              <a:gd name="connsiteX7" fmla="*/ 1393817 w 1862776"/>
              <a:gd name="connsiteY7" fmla="*/ 1390982 h 1862776"/>
              <a:gd name="connsiteX8" fmla="*/ 1098194 w 1862776"/>
              <a:gd name="connsiteY8" fmla="*/ 1561660 h 1862776"/>
              <a:gd name="connsiteX9" fmla="*/ 1032512 w 1862776"/>
              <a:gd name="connsiteY9" fmla="*/ 1841076 h 1862776"/>
              <a:gd name="connsiteX10" fmla="*/ 830264 w 1862776"/>
              <a:gd name="connsiteY10" fmla="*/ 1841076 h 1862776"/>
              <a:gd name="connsiteX11" fmla="*/ 764582 w 1862776"/>
              <a:gd name="connsiteY11" fmla="*/ 1561660 h 1862776"/>
              <a:gd name="connsiteX12" fmla="*/ 468959 w 1862776"/>
              <a:gd name="connsiteY12" fmla="*/ 1390982 h 1862776"/>
              <a:gd name="connsiteX13" fmla="*/ 194137 w 1862776"/>
              <a:gd name="connsiteY13" fmla="*/ 1473809 h 1862776"/>
              <a:gd name="connsiteX14" fmla="*/ 93013 w 1862776"/>
              <a:gd name="connsiteY14" fmla="*/ 1298656 h 1862776"/>
              <a:gd name="connsiteX15" fmla="*/ 302153 w 1862776"/>
              <a:gd name="connsiteY15" fmla="*/ 1102066 h 1862776"/>
              <a:gd name="connsiteX16" fmla="*/ 302153 w 1862776"/>
              <a:gd name="connsiteY16" fmla="*/ 760710 h 1862776"/>
              <a:gd name="connsiteX17" fmla="*/ 93013 w 1862776"/>
              <a:gd name="connsiteY17" fmla="*/ 564120 h 1862776"/>
              <a:gd name="connsiteX18" fmla="*/ 194137 w 1862776"/>
              <a:gd name="connsiteY18" fmla="*/ 388967 h 1862776"/>
              <a:gd name="connsiteX19" fmla="*/ 468959 w 1862776"/>
              <a:gd name="connsiteY19" fmla="*/ 471794 h 1862776"/>
              <a:gd name="connsiteX20" fmla="*/ 764582 w 1862776"/>
              <a:gd name="connsiteY20" fmla="*/ 301116 h 1862776"/>
              <a:gd name="connsiteX21" fmla="*/ 830264 w 1862776"/>
              <a:gd name="connsiteY21" fmla="*/ 21700 h 1862776"/>
              <a:gd name="connsiteX22" fmla="*/ 1032512 w 1862776"/>
              <a:gd name="connsiteY22" fmla="*/ 21700 h 1862776"/>
              <a:gd name="connsiteX23" fmla="*/ 1098194 w 1862776"/>
              <a:gd name="connsiteY23" fmla="*/ 301116 h 1862776"/>
              <a:gd name="connsiteX24" fmla="*/ 1393817 w 1862776"/>
              <a:gd name="connsiteY24" fmla="*/ 471794 h 186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2776" h="1862776">
                <a:moveTo>
                  <a:pt x="1198971" y="471195"/>
                </a:moveTo>
                <a:lnTo>
                  <a:pt x="1398212" y="347795"/>
                </a:lnTo>
                <a:lnTo>
                  <a:pt x="1514980" y="464564"/>
                </a:lnTo>
                <a:lnTo>
                  <a:pt x="1391581" y="663806"/>
                </a:lnTo>
                <a:cubicBezTo>
                  <a:pt x="1439110" y="745546"/>
                  <a:pt x="1464009" y="838471"/>
                  <a:pt x="1463718" y="933024"/>
                </a:cubicBezTo>
                <a:lnTo>
                  <a:pt x="1670206" y="1043874"/>
                </a:lnTo>
                <a:lnTo>
                  <a:pt x="1627466" y="1203382"/>
                </a:lnTo>
                <a:lnTo>
                  <a:pt x="1393218" y="1196136"/>
                </a:lnTo>
                <a:cubicBezTo>
                  <a:pt x="1346193" y="1278167"/>
                  <a:pt x="1278167" y="1346192"/>
                  <a:pt x="1196136" y="1393217"/>
                </a:cubicBezTo>
                <a:lnTo>
                  <a:pt x="1203382" y="1627466"/>
                </a:lnTo>
                <a:lnTo>
                  <a:pt x="1043874" y="1670206"/>
                </a:lnTo>
                <a:lnTo>
                  <a:pt x="933024" y="1463718"/>
                </a:lnTo>
                <a:cubicBezTo>
                  <a:pt x="838471" y="1464009"/>
                  <a:pt x="745546" y="1439110"/>
                  <a:pt x="663805" y="1391581"/>
                </a:cubicBezTo>
                <a:lnTo>
                  <a:pt x="464564" y="1514981"/>
                </a:lnTo>
                <a:lnTo>
                  <a:pt x="347796" y="1398212"/>
                </a:lnTo>
                <a:lnTo>
                  <a:pt x="471195" y="1198970"/>
                </a:lnTo>
                <a:cubicBezTo>
                  <a:pt x="423666" y="1117230"/>
                  <a:pt x="398767" y="1024305"/>
                  <a:pt x="399058" y="929752"/>
                </a:cubicBezTo>
                <a:lnTo>
                  <a:pt x="192570" y="818902"/>
                </a:lnTo>
                <a:lnTo>
                  <a:pt x="235310" y="659394"/>
                </a:lnTo>
                <a:lnTo>
                  <a:pt x="469558" y="666640"/>
                </a:lnTo>
                <a:cubicBezTo>
                  <a:pt x="516583" y="584609"/>
                  <a:pt x="584609" y="516584"/>
                  <a:pt x="666640" y="469559"/>
                </a:cubicBezTo>
                <a:lnTo>
                  <a:pt x="659394" y="235310"/>
                </a:lnTo>
                <a:lnTo>
                  <a:pt x="818902" y="192570"/>
                </a:lnTo>
                <a:lnTo>
                  <a:pt x="929752" y="399058"/>
                </a:lnTo>
                <a:cubicBezTo>
                  <a:pt x="1024305" y="398767"/>
                  <a:pt x="1117230" y="423666"/>
                  <a:pt x="1198971" y="471195"/>
                </a:cubicBezTo>
                <a:close/>
              </a:path>
            </a:pathLst>
          </a:custGeom>
          <a:gradFill>
            <a:gsLst>
              <a:gs pos="29000">
                <a:schemeClr val="accent6"/>
              </a:gs>
              <a:gs pos="84000">
                <a:schemeClr val="accent5"/>
              </a:gs>
            </a:gsLst>
            <a:lin ang="3600000" scaled="0"/>
          </a:gradFill>
          <a:ln>
            <a:noFill/>
          </a:ln>
          <a:effectLst>
            <a:outerShdw blurRad="228600" dist="38100" dir="2700000" sx="101000" sy="101000" algn="tl" rotWithShape="0">
              <a:schemeClr val="tx1">
                <a:lumMod val="75000"/>
                <a:lumOff val="25000"/>
                <a:alpha val="4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spcFirstLastPara="0" vert="horz" wrap="square" lIns="515460" tIns="518353" rIns="515460" bIns="518353" numCol="1" spcCol="1270" anchor="ctr" anchorCtr="0">
            <a:noAutofit/>
          </a:bodyPr>
          <a:lstStyle/>
          <a:p>
            <a:pPr algn="ctr" defTabSz="1289050">
              <a:lnSpc>
                <a:spcPct val="90000"/>
              </a:lnSpc>
              <a:spcBef>
                <a:spcPct val="0"/>
              </a:spcBef>
              <a:spcAft>
                <a:spcPct val="35000"/>
              </a:spcAft>
            </a:pPr>
            <a:endParaRPr lang="zh-CN" altLang="en-US" sz="2900" dirty="0"/>
          </a:p>
        </p:txBody>
      </p:sp>
      <p:sp>
        <p:nvSpPr>
          <p:cNvPr id="9" name="箭头: 环形 8">
            <a:extLst>
              <a:ext uri="{FF2B5EF4-FFF2-40B4-BE49-F238E27FC236}">
                <a16:creationId xmlns:a16="http://schemas.microsoft.com/office/drawing/2014/main" id="{D8E178C0-BEA6-4C41-9210-7C31237DB3C0}"/>
              </a:ext>
            </a:extLst>
          </p:cNvPr>
          <p:cNvSpPr/>
          <p:nvPr/>
        </p:nvSpPr>
        <p:spPr>
          <a:xfrm>
            <a:off x="7932436" y="2845882"/>
            <a:ext cx="3346092" cy="3346092"/>
          </a:xfrm>
          <a:prstGeom prst="circularArrow">
            <a:avLst>
              <a:gd name="adj1" fmla="val 4687"/>
              <a:gd name="adj2" fmla="val 299029"/>
              <a:gd name="adj3" fmla="val 2528066"/>
              <a:gd name="adj4" fmla="val 15835875"/>
              <a:gd name="adj5" fmla="val 5469"/>
            </a:avLst>
          </a:prstGeom>
          <a:gradFill rotWithShape="0">
            <a:gsLst>
              <a:gs pos="25000">
                <a:schemeClr val="bg1">
                  <a:lumMod val="75000"/>
                  <a:alpha val="0"/>
                </a:schemeClr>
              </a:gs>
              <a:gs pos="75000">
                <a:schemeClr val="bg2">
                  <a:lumMod val="50000"/>
                </a:schemeClr>
              </a:gs>
            </a:gsLst>
            <a:lin ang="3600000" scaled="0"/>
          </a:gra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0" name="形状 9">
            <a:extLst>
              <a:ext uri="{FF2B5EF4-FFF2-40B4-BE49-F238E27FC236}">
                <a16:creationId xmlns:a16="http://schemas.microsoft.com/office/drawing/2014/main" id="{822EAA77-FDFF-4304-9B80-DC32A1A61B62}"/>
              </a:ext>
            </a:extLst>
          </p:cNvPr>
          <p:cNvSpPr/>
          <p:nvPr/>
        </p:nvSpPr>
        <p:spPr>
          <a:xfrm>
            <a:off x="6269619" y="2202928"/>
            <a:ext cx="2431145" cy="2431145"/>
          </a:xfrm>
          <a:prstGeom prst="leftCircularArrow">
            <a:avLst>
              <a:gd name="adj1" fmla="val 6452"/>
              <a:gd name="adj2" fmla="val 429999"/>
              <a:gd name="adj3" fmla="val 10489124"/>
              <a:gd name="adj4" fmla="val 14837806"/>
              <a:gd name="adj5" fmla="val 7527"/>
            </a:avLst>
          </a:prstGeom>
          <a:gradFill rotWithShape="0">
            <a:gsLst>
              <a:gs pos="0">
                <a:schemeClr val="bg1">
                  <a:alpha val="0"/>
                </a:schemeClr>
              </a:gs>
              <a:gs pos="80000">
                <a:schemeClr val="bg2">
                  <a:lumMod val="50000"/>
                </a:schemeClr>
              </a:gs>
            </a:gsLst>
            <a:lin ang="7800000" scaled="0"/>
          </a:gra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11" name="箭头: 环形 10">
            <a:extLst>
              <a:ext uri="{FF2B5EF4-FFF2-40B4-BE49-F238E27FC236}">
                <a16:creationId xmlns:a16="http://schemas.microsoft.com/office/drawing/2014/main" id="{41A055E7-18D0-4EFE-A6CC-AC28AFB587E4}"/>
              </a:ext>
            </a:extLst>
          </p:cNvPr>
          <p:cNvSpPr/>
          <p:nvPr/>
        </p:nvSpPr>
        <p:spPr>
          <a:xfrm>
            <a:off x="7240296" y="903946"/>
            <a:ext cx="2621264" cy="2621264"/>
          </a:xfrm>
          <a:prstGeom prst="circularArrow">
            <a:avLst>
              <a:gd name="adj1" fmla="val 5984"/>
              <a:gd name="adj2" fmla="val 394124"/>
              <a:gd name="adj3" fmla="val 13313824"/>
              <a:gd name="adj4" fmla="val 10508221"/>
              <a:gd name="adj5" fmla="val 6981"/>
            </a:avLst>
          </a:prstGeom>
          <a:gradFill rotWithShape="0">
            <a:gsLst>
              <a:gs pos="25000">
                <a:schemeClr val="bg2">
                  <a:lumMod val="50000"/>
                </a:schemeClr>
              </a:gs>
              <a:gs pos="75000">
                <a:schemeClr val="bg1">
                  <a:lumMod val="85000"/>
                  <a:alpha val="0"/>
                </a:schemeClr>
              </a:gs>
            </a:gsLst>
            <a:lin ang="3600000" scaled="0"/>
          </a:gradFill>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35" name="文本框 34">
            <a:extLst>
              <a:ext uri="{FF2B5EF4-FFF2-40B4-BE49-F238E27FC236}">
                <a16:creationId xmlns:a16="http://schemas.microsoft.com/office/drawing/2014/main" id="{8DACF34C-2138-4E67-B5CD-D6F1EBE2BE93}"/>
              </a:ext>
            </a:extLst>
          </p:cNvPr>
          <p:cNvSpPr txBox="1"/>
          <p:nvPr/>
        </p:nvSpPr>
        <p:spPr>
          <a:xfrm>
            <a:off x="6958493" y="3405463"/>
            <a:ext cx="1243134" cy="400110"/>
          </a:xfrm>
          <a:prstGeom prst="rect">
            <a:avLst/>
          </a:prstGeom>
          <a:noFill/>
        </p:spPr>
        <p:txBody>
          <a:bodyPr wrap="square" rtlCol="0">
            <a:spAutoFit/>
          </a:bodyPr>
          <a:lstStyle/>
          <a:p>
            <a:pPr algn="ctr"/>
            <a:r>
              <a:rPr lang="zh-CN" altLang="en-US" sz="2000" b="1" dirty="0">
                <a:solidFill>
                  <a:schemeClr val="bg2">
                    <a:lumMod val="50000"/>
                  </a:schemeClr>
                </a:solidFill>
              </a:rPr>
              <a:t>关键词</a:t>
            </a:r>
            <a:r>
              <a:rPr lang="en-US" altLang="zh-CN" sz="2000" b="1" dirty="0">
                <a:solidFill>
                  <a:schemeClr val="bg2">
                    <a:lumMod val="50000"/>
                  </a:schemeClr>
                </a:solidFill>
              </a:rPr>
              <a:t>2</a:t>
            </a:r>
            <a:endParaRPr lang="zh-CN" altLang="en-US" sz="2000" b="1" dirty="0">
              <a:solidFill>
                <a:schemeClr val="bg2">
                  <a:lumMod val="50000"/>
                </a:schemeClr>
              </a:solidFill>
            </a:endParaRPr>
          </a:p>
        </p:txBody>
      </p:sp>
      <p:sp>
        <p:nvSpPr>
          <p:cNvPr id="36" name="文本框 35">
            <a:extLst>
              <a:ext uri="{FF2B5EF4-FFF2-40B4-BE49-F238E27FC236}">
                <a16:creationId xmlns:a16="http://schemas.microsoft.com/office/drawing/2014/main" id="{162188ED-6FD9-45F6-B6D8-9D0120883F33}"/>
              </a:ext>
            </a:extLst>
          </p:cNvPr>
          <p:cNvSpPr txBox="1"/>
          <p:nvPr/>
        </p:nvSpPr>
        <p:spPr>
          <a:xfrm>
            <a:off x="7991728" y="2045861"/>
            <a:ext cx="1243134" cy="400110"/>
          </a:xfrm>
          <a:prstGeom prst="rect">
            <a:avLst/>
          </a:prstGeom>
          <a:noFill/>
        </p:spPr>
        <p:txBody>
          <a:bodyPr wrap="square" rtlCol="0">
            <a:spAutoFit/>
          </a:bodyPr>
          <a:lstStyle/>
          <a:p>
            <a:pPr algn="ctr"/>
            <a:r>
              <a:rPr lang="zh-CN" altLang="en-US" sz="2000" b="1" dirty="0">
                <a:solidFill>
                  <a:schemeClr val="bg1"/>
                </a:solidFill>
              </a:rPr>
              <a:t>关键词</a:t>
            </a:r>
            <a:r>
              <a:rPr lang="en-US" altLang="zh-CN" sz="2000" b="1" dirty="0">
                <a:solidFill>
                  <a:schemeClr val="bg1"/>
                </a:solidFill>
              </a:rPr>
              <a:t>3</a:t>
            </a:r>
            <a:endParaRPr lang="zh-CN" altLang="en-US" sz="2000" b="1" dirty="0">
              <a:solidFill>
                <a:schemeClr val="bg1"/>
              </a:solidFill>
            </a:endParaRPr>
          </a:p>
        </p:txBody>
      </p:sp>
      <p:sp>
        <p:nvSpPr>
          <p:cNvPr id="37" name="文本框 36">
            <a:extLst>
              <a:ext uri="{FF2B5EF4-FFF2-40B4-BE49-F238E27FC236}">
                <a16:creationId xmlns:a16="http://schemas.microsoft.com/office/drawing/2014/main" id="{27D2A814-F8C3-452E-811B-9815A4E475C8}"/>
              </a:ext>
            </a:extLst>
          </p:cNvPr>
          <p:cNvSpPr txBox="1"/>
          <p:nvPr/>
        </p:nvSpPr>
        <p:spPr>
          <a:xfrm>
            <a:off x="8485385" y="4274269"/>
            <a:ext cx="1897200" cy="584775"/>
          </a:xfrm>
          <a:prstGeom prst="rect">
            <a:avLst/>
          </a:prstGeom>
          <a:noFill/>
        </p:spPr>
        <p:txBody>
          <a:bodyPr wrap="square" rtlCol="0">
            <a:spAutoFit/>
          </a:bodyPr>
          <a:lstStyle/>
          <a:p>
            <a:pPr algn="ctr"/>
            <a:r>
              <a:rPr lang="zh-CN" altLang="en-US" sz="3200" b="1" dirty="0">
                <a:solidFill>
                  <a:schemeClr val="bg1">
                    <a:lumMod val="95000"/>
                  </a:schemeClr>
                </a:solidFill>
              </a:rPr>
              <a:t>关键词</a:t>
            </a:r>
            <a:r>
              <a:rPr lang="en-US" altLang="zh-CN" sz="3200" b="1" dirty="0">
                <a:solidFill>
                  <a:schemeClr val="bg1">
                    <a:lumMod val="95000"/>
                  </a:schemeClr>
                </a:solidFill>
              </a:rPr>
              <a:t>1</a:t>
            </a:r>
            <a:endParaRPr lang="zh-CN" altLang="en-US" sz="3200" b="1" dirty="0">
              <a:solidFill>
                <a:schemeClr val="bg1">
                  <a:lumMod val="95000"/>
                </a:schemeClr>
              </a:solidFill>
            </a:endParaRPr>
          </a:p>
        </p:txBody>
      </p:sp>
      <p:grpSp>
        <p:nvGrpSpPr>
          <p:cNvPr id="33" name="组合 32">
            <a:extLst>
              <a:ext uri="{FF2B5EF4-FFF2-40B4-BE49-F238E27FC236}">
                <a16:creationId xmlns:a16="http://schemas.microsoft.com/office/drawing/2014/main" id="{CD47023F-E0DD-4B5A-B3C5-37AE522DDD66}"/>
              </a:ext>
            </a:extLst>
          </p:cNvPr>
          <p:cNvGrpSpPr/>
          <p:nvPr/>
        </p:nvGrpSpPr>
        <p:grpSpPr>
          <a:xfrm>
            <a:off x="925749" y="1281388"/>
            <a:ext cx="4779325" cy="1367879"/>
            <a:chOff x="6511527" y="1390717"/>
            <a:chExt cx="4779325" cy="1367879"/>
          </a:xfrm>
        </p:grpSpPr>
        <p:grpSp>
          <p:nvGrpSpPr>
            <p:cNvPr id="34" name="组合 33">
              <a:extLst>
                <a:ext uri="{FF2B5EF4-FFF2-40B4-BE49-F238E27FC236}">
                  <a16:creationId xmlns:a16="http://schemas.microsoft.com/office/drawing/2014/main" id="{ED0AEB3C-0744-4CE7-8B52-1A17544F4B3C}"/>
                </a:ext>
              </a:extLst>
            </p:cNvPr>
            <p:cNvGrpSpPr/>
            <p:nvPr/>
          </p:nvGrpSpPr>
          <p:grpSpPr>
            <a:xfrm>
              <a:off x="6624320" y="1390717"/>
              <a:ext cx="3037840" cy="525937"/>
              <a:chOff x="7484448" y="1906735"/>
              <a:chExt cx="3329416" cy="576417"/>
            </a:xfrm>
          </p:grpSpPr>
          <p:sp>
            <p:nvSpPr>
              <p:cNvPr id="39" name="矩形 38">
                <a:extLst>
                  <a:ext uri="{FF2B5EF4-FFF2-40B4-BE49-F238E27FC236}">
                    <a16:creationId xmlns:a16="http://schemas.microsoft.com/office/drawing/2014/main" id="{FF1A81A4-FC0B-4CF1-95C4-13F43BCB85B6}"/>
                  </a:ext>
                </a:extLst>
              </p:cNvPr>
              <p:cNvSpPr/>
              <p:nvPr/>
            </p:nvSpPr>
            <p:spPr>
              <a:xfrm>
                <a:off x="7484448" y="1906735"/>
                <a:ext cx="3117962" cy="57641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40" name="矩形: 圆顶角 39">
                <a:extLst>
                  <a:ext uri="{FF2B5EF4-FFF2-40B4-BE49-F238E27FC236}">
                    <a16:creationId xmlns:a16="http://schemas.microsoft.com/office/drawing/2014/main" id="{1F016AAC-7DE0-4CD1-BF11-DAD0F1019074}"/>
                  </a:ext>
                </a:extLst>
              </p:cNvPr>
              <p:cNvSpPr/>
              <p:nvPr/>
            </p:nvSpPr>
            <p:spPr>
              <a:xfrm flipV="1">
                <a:off x="1060241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1" name="矩形: 圆顶角 40">
                <a:extLst>
                  <a:ext uri="{FF2B5EF4-FFF2-40B4-BE49-F238E27FC236}">
                    <a16:creationId xmlns:a16="http://schemas.microsoft.com/office/drawing/2014/main" id="{EC0E1CDD-88C9-4AB5-9CF6-027443A44716}"/>
                  </a:ext>
                </a:extLst>
              </p:cNvPr>
              <p:cNvSpPr/>
              <p:nvPr/>
            </p:nvSpPr>
            <p:spPr>
              <a:xfrm flipV="1">
                <a:off x="1072369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38" name="矩形 37">
              <a:extLst>
                <a:ext uri="{FF2B5EF4-FFF2-40B4-BE49-F238E27FC236}">
                  <a16:creationId xmlns:a16="http://schemas.microsoft.com/office/drawing/2014/main" id="{421D6A13-01F4-42AC-ADAE-8293F634434C}"/>
                </a:ext>
              </a:extLst>
            </p:cNvPr>
            <p:cNvSpPr/>
            <p:nvPr/>
          </p:nvSpPr>
          <p:spPr>
            <a:xfrm>
              <a:off x="6511527" y="1981588"/>
              <a:ext cx="4779325"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tx1">
                    <a:lumMod val="65000"/>
                    <a:lumOff val="35000"/>
                  </a:schemeClr>
                </a:solidFill>
              </a:endParaRPr>
            </a:p>
          </p:txBody>
        </p:sp>
      </p:grpSp>
      <p:grpSp>
        <p:nvGrpSpPr>
          <p:cNvPr id="42" name="组合 41">
            <a:extLst>
              <a:ext uri="{FF2B5EF4-FFF2-40B4-BE49-F238E27FC236}">
                <a16:creationId xmlns:a16="http://schemas.microsoft.com/office/drawing/2014/main" id="{432979A3-E7D8-4B5D-BB45-E32132627945}"/>
              </a:ext>
            </a:extLst>
          </p:cNvPr>
          <p:cNvGrpSpPr/>
          <p:nvPr/>
        </p:nvGrpSpPr>
        <p:grpSpPr>
          <a:xfrm>
            <a:off x="925749" y="2929261"/>
            <a:ext cx="4779325" cy="1342701"/>
            <a:chOff x="6511527" y="2996183"/>
            <a:chExt cx="4779325" cy="1342701"/>
          </a:xfrm>
        </p:grpSpPr>
        <p:grpSp>
          <p:nvGrpSpPr>
            <p:cNvPr id="43" name="组合 42">
              <a:extLst>
                <a:ext uri="{FF2B5EF4-FFF2-40B4-BE49-F238E27FC236}">
                  <a16:creationId xmlns:a16="http://schemas.microsoft.com/office/drawing/2014/main" id="{D18D1764-B136-4689-8602-1DF10998443E}"/>
                </a:ext>
              </a:extLst>
            </p:cNvPr>
            <p:cNvGrpSpPr/>
            <p:nvPr/>
          </p:nvGrpSpPr>
          <p:grpSpPr>
            <a:xfrm>
              <a:off x="6624320" y="2996183"/>
              <a:ext cx="3037840" cy="525937"/>
              <a:chOff x="7484448" y="1906735"/>
              <a:chExt cx="3329416" cy="576417"/>
            </a:xfrm>
          </p:grpSpPr>
          <p:sp>
            <p:nvSpPr>
              <p:cNvPr id="45" name="矩形 44">
                <a:extLst>
                  <a:ext uri="{FF2B5EF4-FFF2-40B4-BE49-F238E27FC236}">
                    <a16:creationId xmlns:a16="http://schemas.microsoft.com/office/drawing/2014/main" id="{98DB2B3A-41A0-4AE8-AA15-AB94CBFAB6DC}"/>
                  </a:ext>
                </a:extLst>
              </p:cNvPr>
              <p:cNvSpPr/>
              <p:nvPr/>
            </p:nvSpPr>
            <p:spPr>
              <a:xfrm>
                <a:off x="7484448" y="1906735"/>
                <a:ext cx="3117962" cy="57641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46" name="矩形: 圆顶角 45">
                <a:extLst>
                  <a:ext uri="{FF2B5EF4-FFF2-40B4-BE49-F238E27FC236}">
                    <a16:creationId xmlns:a16="http://schemas.microsoft.com/office/drawing/2014/main" id="{0E344011-6575-4A82-96E6-2DF612919A5E}"/>
                  </a:ext>
                </a:extLst>
              </p:cNvPr>
              <p:cNvSpPr/>
              <p:nvPr/>
            </p:nvSpPr>
            <p:spPr>
              <a:xfrm flipV="1">
                <a:off x="1060241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7" name="矩形: 圆顶角 46">
                <a:extLst>
                  <a:ext uri="{FF2B5EF4-FFF2-40B4-BE49-F238E27FC236}">
                    <a16:creationId xmlns:a16="http://schemas.microsoft.com/office/drawing/2014/main" id="{8198B8D3-1489-4F52-B47A-505940821F4F}"/>
                  </a:ext>
                </a:extLst>
              </p:cNvPr>
              <p:cNvSpPr/>
              <p:nvPr/>
            </p:nvSpPr>
            <p:spPr>
              <a:xfrm flipV="1">
                <a:off x="1072369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44" name="矩形 43">
              <a:extLst>
                <a:ext uri="{FF2B5EF4-FFF2-40B4-BE49-F238E27FC236}">
                  <a16:creationId xmlns:a16="http://schemas.microsoft.com/office/drawing/2014/main" id="{322627EB-17DA-4835-9595-4C5768ACC2CA}"/>
                </a:ext>
              </a:extLst>
            </p:cNvPr>
            <p:cNvSpPr/>
            <p:nvPr/>
          </p:nvSpPr>
          <p:spPr>
            <a:xfrm>
              <a:off x="6511527" y="3561876"/>
              <a:ext cx="4779325"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grpSp>
      <p:grpSp>
        <p:nvGrpSpPr>
          <p:cNvPr id="48" name="组合 47">
            <a:extLst>
              <a:ext uri="{FF2B5EF4-FFF2-40B4-BE49-F238E27FC236}">
                <a16:creationId xmlns:a16="http://schemas.microsoft.com/office/drawing/2014/main" id="{9A07C171-B5C1-4DD0-8E22-54FDDDDF85E9}"/>
              </a:ext>
            </a:extLst>
          </p:cNvPr>
          <p:cNvGrpSpPr/>
          <p:nvPr/>
        </p:nvGrpSpPr>
        <p:grpSpPr>
          <a:xfrm>
            <a:off x="925749" y="4551955"/>
            <a:ext cx="4779325" cy="1347339"/>
            <a:chOff x="6511527" y="4601650"/>
            <a:chExt cx="4779325" cy="1347339"/>
          </a:xfrm>
        </p:grpSpPr>
        <p:grpSp>
          <p:nvGrpSpPr>
            <p:cNvPr id="49" name="组合 48">
              <a:extLst>
                <a:ext uri="{FF2B5EF4-FFF2-40B4-BE49-F238E27FC236}">
                  <a16:creationId xmlns:a16="http://schemas.microsoft.com/office/drawing/2014/main" id="{95BDEDFE-9E6B-4973-A9C8-BD0282C46A94}"/>
                </a:ext>
              </a:extLst>
            </p:cNvPr>
            <p:cNvGrpSpPr/>
            <p:nvPr/>
          </p:nvGrpSpPr>
          <p:grpSpPr>
            <a:xfrm>
              <a:off x="6624320" y="4601650"/>
              <a:ext cx="3037840" cy="525937"/>
              <a:chOff x="7484448" y="1906735"/>
              <a:chExt cx="3329416" cy="576417"/>
            </a:xfrm>
          </p:grpSpPr>
          <p:sp>
            <p:nvSpPr>
              <p:cNvPr id="51" name="矩形 50">
                <a:extLst>
                  <a:ext uri="{FF2B5EF4-FFF2-40B4-BE49-F238E27FC236}">
                    <a16:creationId xmlns:a16="http://schemas.microsoft.com/office/drawing/2014/main" id="{0FCDB45D-566D-45DF-978C-82E49E6EE16E}"/>
                  </a:ext>
                </a:extLst>
              </p:cNvPr>
              <p:cNvSpPr/>
              <p:nvPr/>
            </p:nvSpPr>
            <p:spPr>
              <a:xfrm>
                <a:off x="7484448" y="1906735"/>
                <a:ext cx="3117962" cy="57641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52" name="矩形: 圆顶角 51">
                <a:extLst>
                  <a:ext uri="{FF2B5EF4-FFF2-40B4-BE49-F238E27FC236}">
                    <a16:creationId xmlns:a16="http://schemas.microsoft.com/office/drawing/2014/main" id="{B8B5974B-F549-4EA6-95BE-26757FD6F358}"/>
                  </a:ext>
                </a:extLst>
              </p:cNvPr>
              <p:cNvSpPr/>
              <p:nvPr/>
            </p:nvSpPr>
            <p:spPr>
              <a:xfrm flipV="1">
                <a:off x="1060241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3" name="矩形: 圆顶角 52">
                <a:extLst>
                  <a:ext uri="{FF2B5EF4-FFF2-40B4-BE49-F238E27FC236}">
                    <a16:creationId xmlns:a16="http://schemas.microsoft.com/office/drawing/2014/main" id="{6EE1C419-E2E9-4E64-914B-C4453BB2A6A5}"/>
                  </a:ext>
                </a:extLst>
              </p:cNvPr>
              <p:cNvSpPr/>
              <p:nvPr/>
            </p:nvSpPr>
            <p:spPr>
              <a:xfrm flipV="1">
                <a:off x="1072369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50" name="矩形 49">
              <a:extLst>
                <a:ext uri="{FF2B5EF4-FFF2-40B4-BE49-F238E27FC236}">
                  <a16:creationId xmlns:a16="http://schemas.microsoft.com/office/drawing/2014/main" id="{E82AAB4C-A8BD-4710-BB85-F577345CE046}"/>
                </a:ext>
              </a:extLst>
            </p:cNvPr>
            <p:cNvSpPr/>
            <p:nvPr/>
          </p:nvSpPr>
          <p:spPr>
            <a:xfrm>
              <a:off x="6511527" y="5171981"/>
              <a:ext cx="4779325" cy="777008"/>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bg2">
                    <a:lumMod val="50000"/>
                  </a:schemeClr>
                </a:solidFill>
              </a:endParaRPr>
            </a:p>
          </p:txBody>
        </p:sp>
      </p:grpSp>
    </p:spTree>
    <p:extLst>
      <p:ext uri="{BB962C8B-B14F-4D97-AF65-F5344CB8AC3E}">
        <p14:creationId xmlns:p14="http://schemas.microsoft.com/office/powerpoint/2010/main" val="23475125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DBEDFF89-EF3E-4A2B-9C8C-12A9C18361A8}"/>
              </a:ext>
            </a:extLst>
          </p:cNvPr>
          <p:cNvSpPr>
            <a:spLocks noGrp="1"/>
          </p:cNvSpPr>
          <p:nvPr>
            <p:ph type="title"/>
          </p:nvPr>
        </p:nvSpPr>
        <p:spPr>
          <a:xfrm>
            <a:off x="663866" y="362664"/>
            <a:ext cx="7855294" cy="576416"/>
          </a:xfrm>
        </p:spPr>
        <p:txBody>
          <a:bodyPr/>
          <a:lstStyle/>
          <a:p>
            <a:r>
              <a:rPr lang="zh-CN" altLang="en-US" dirty="0"/>
              <a:t>三段文字</a:t>
            </a:r>
          </a:p>
        </p:txBody>
      </p:sp>
      <p:grpSp>
        <p:nvGrpSpPr>
          <p:cNvPr id="13" name="组合 12">
            <a:extLst>
              <a:ext uri="{FF2B5EF4-FFF2-40B4-BE49-F238E27FC236}">
                <a16:creationId xmlns:a16="http://schemas.microsoft.com/office/drawing/2014/main" id="{44614085-91B0-4499-8E9C-D04C175691C3}"/>
              </a:ext>
            </a:extLst>
          </p:cNvPr>
          <p:cNvGrpSpPr/>
          <p:nvPr/>
        </p:nvGrpSpPr>
        <p:grpSpPr>
          <a:xfrm>
            <a:off x="3826999" y="2220333"/>
            <a:ext cx="772370" cy="717630"/>
            <a:chOff x="3792276" y="3206189"/>
            <a:chExt cx="772370" cy="717630"/>
          </a:xfrm>
          <a:solidFill>
            <a:schemeClr val="bg1">
              <a:lumMod val="65000"/>
              <a:alpha val="54000"/>
            </a:schemeClr>
          </a:solidFill>
        </p:grpSpPr>
        <p:sp>
          <p:nvSpPr>
            <p:cNvPr id="5" name="箭头: V 形 4">
              <a:extLst>
                <a:ext uri="{FF2B5EF4-FFF2-40B4-BE49-F238E27FC236}">
                  <a16:creationId xmlns:a16="http://schemas.microsoft.com/office/drawing/2014/main" id="{9BBB550C-3D0D-40A9-A22B-39B0C2D1C5A7}"/>
                </a:ext>
              </a:extLst>
            </p:cNvPr>
            <p:cNvSpPr/>
            <p:nvPr/>
          </p:nvSpPr>
          <p:spPr>
            <a:xfrm>
              <a:off x="3792276"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2" name="箭头: V 形 11">
              <a:extLst>
                <a:ext uri="{FF2B5EF4-FFF2-40B4-BE49-F238E27FC236}">
                  <a16:creationId xmlns:a16="http://schemas.microsoft.com/office/drawing/2014/main" id="{0DD25074-7E70-408B-8380-144F555E8683}"/>
                </a:ext>
              </a:extLst>
            </p:cNvPr>
            <p:cNvSpPr/>
            <p:nvPr/>
          </p:nvSpPr>
          <p:spPr>
            <a:xfrm>
              <a:off x="4178461"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4" name="组合 13">
            <a:extLst>
              <a:ext uri="{FF2B5EF4-FFF2-40B4-BE49-F238E27FC236}">
                <a16:creationId xmlns:a16="http://schemas.microsoft.com/office/drawing/2014/main" id="{7862D4F9-B7B0-4113-8458-23E40C0A3220}"/>
              </a:ext>
            </a:extLst>
          </p:cNvPr>
          <p:cNvGrpSpPr/>
          <p:nvPr/>
        </p:nvGrpSpPr>
        <p:grpSpPr>
          <a:xfrm>
            <a:off x="7427585" y="2220333"/>
            <a:ext cx="772370" cy="717630"/>
            <a:chOff x="3792276" y="3206189"/>
            <a:chExt cx="772370" cy="717630"/>
          </a:xfrm>
          <a:solidFill>
            <a:schemeClr val="bg1">
              <a:lumMod val="65000"/>
              <a:alpha val="54000"/>
            </a:schemeClr>
          </a:solidFill>
        </p:grpSpPr>
        <p:sp>
          <p:nvSpPr>
            <p:cNvPr id="15" name="箭头: V 形 14">
              <a:extLst>
                <a:ext uri="{FF2B5EF4-FFF2-40B4-BE49-F238E27FC236}">
                  <a16:creationId xmlns:a16="http://schemas.microsoft.com/office/drawing/2014/main" id="{A29A497E-61EB-4CDD-9BD8-C502C72A88FB}"/>
                </a:ext>
              </a:extLst>
            </p:cNvPr>
            <p:cNvSpPr/>
            <p:nvPr/>
          </p:nvSpPr>
          <p:spPr>
            <a:xfrm>
              <a:off x="3792276"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6" name="箭头: V 形 15">
              <a:extLst>
                <a:ext uri="{FF2B5EF4-FFF2-40B4-BE49-F238E27FC236}">
                  <a16:creationId xmlns:a16="http://schemas.microsoft.com/office/drawing/2014/main" id="{1B7B8BFD-D426-4007-9CF2-E6C669443F07}"/>
                </a:ext>
              </a:extLst>
            </p:cNvPr>
            <p:cNvSpPr/>
            <p:nvPr/>
          </p:nvSpPr>
          <p:spPr>
            <a:xfrm>
              <a:off x="4178461" y="3206189"/>
              <a:ext cx="386185" cy="71763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2" name="矩形: 圆角 31">
            <a:extLst>
              <a:ext uri="{FF2B5EF4-FFF2-40B4-BE49-F238E27FC236}">
                <a16:creationId xmlns:a16="http://schemas.microsoft.com/office/drawing/2014/main" id="{EFE533C5-0454-41F0-8540-AE5DA8ED4474}"/>
              </a:ext>
            </a:extLst>
          </p:cNvPr>
          <p:cNvSpPr/>
          <p:nvPr/>
        </p:nvSpPr>
        <p:spPr>
          <a:xfrm rot="2726340">
            <a:off x="5276063" y="1759211"/>
            <a:ext cx="1639874" cy="1639874"/>
          </a:xfrm>
          <a:prstGeom prst="roundRect">
            <a:avLst/>
          </a:prstGeom>
          <a:gradFill>
            <a:gsLst>
              <a:gs pos="29000">
                <a:schemeClr val="accent1"/>
              </a:gs>
              <a:gs pos="84000">
                <a:schemeClr val="accent3"/>
              </a:gs>
            </a:gsLst>
            <a:lin ang="3600000" scaled="0"/>
          </a:gradFill>
          <a:ln>
            <a:noFill/>
          </a:ln>
          <a:effectLst>
            <a:outerShdw blurRad="127000" sx="102000" sy="102000" algn="ctr" rotWithShape="0">
              <a:schemeClr val="accent1">
                <a:alpha val="4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dirty="0"/>
          </a:p>
        </p:txBody>
      </p:sp>
      <p:sp>
        <p:nvSpPr>
          <p:cNvPr id="33" name="business-bars-graphic_15237">
            <a:extLst>
              <a:ext uri="{FF2B5EF4-FFF2-40B4-BE49-F238E27FC236}">
                <a16:creationId xmlns:a16="http://schemas.microsoft.com/office/drawing/2014/main" id="{A2746185-040A-4F1A-8B0E-4165DAF47680}"/>
              </a:ext>
            </a:extLst>
          </p:cNvPr>
          <p:cNvSpPr>
            <a:spLocks noChangeAspect="1"/>
          </p:cNvSpPr>
          <p:nvPr/>
        </p:nvSpPr>
        <p:spPr bwMode="auto">
          <a:xfrm>
            <a:off x="5721719" y="2156235"/>
            <a:ext cx="771710" cy="794236"/>
          </a:xfrm>
          <a:custGeom>
            <a:avLst/>
            <a:gdLst>
              <a:gd name="T0" fmla="*/ 1733 w 2799"/>
              <a:gd name="T1" fmla="*/ 1261 h 2885"/>
              <a:gd name="T2" fmla="*/ 1438 w 2799"/>
              <a:gd name="T3" fmla="*/ 1602 h 2885"/>
              <a:gd name="T4" fmla="*/ 1067 w 2799"/>
              <a:gd name="T5" fmla="*/ 1602 h 2885"/>
              <a:gd name="T6" fmla="*/ 772 w 2799"/>
              <a:gd name="T7" fmla="*/ 1261 h 2885"/>
              <a:gd name="T8" fmla="*/ 589 w 2799"/>
              <a:gd name="T9" fmla="*/ 830 h 2885"/>
              <a:gd name="T10" fmla="*/ 644 w 2799"/>
              <a:gd name="T11" fmla="*/ 715 h 2885"/>
              <a:gd name="T12" fmla="*/ 868 w 2799"/>
              <a:gd name="T13" fmla="*/ 230 h 2885"/>
              <a:gd name="T14" fmla="*/ 1291 w 2799"/>
              <a:gd name="T15" fmla="*/ 0 h 2885"/>
              <a:gd name="T16" fmla="*/ 1855 w 2799"/>
              <a:gd name="T17" fmla="*/ 659 h 2885"/>
              <a:gd name="T18" fmla="*/ 1916 w 2799"/>
              <a:gd name="T19" fmla="*/ 830 h 2885"/>
              <a:gd name="T20" fmla="*/ 1547 w 2799"/>
              <a:gd name="T21" fmla="*/ 2326 h 2885"/>
              <a:gd name="T22" fmla="*/ 1659 w 2799"/>
              <a:gd name="T23" fmla="*/ 1660 h 2885"/>
              <a:gd name="T24" fmla="*/ 1571 w 2799"/>
              <a:gd name="T25" fmla="*/ 1699 h 2885"/>
              <a:gd name="T26" fmla="*/ 1407 w 2799"/>
              <a:gd name="T27" fmla="*/ 2009 h 2885"/>
              <a:gd name="T28" fmla="*/ 1445 w 2799"/>
              <a:gd name="T29" fmla="*/ 1839 h 2885"/>
              <a:gd name="T30" fmla="*/ 1116 w 2799"/>
              <a:gd name="T31" fmla="*/ 1810 h 2885"/>
              <a:gd name="T32" fmla="*/ 1054 w 2799"/>
              <a:gd name="T33" fmla="*/ 1902 h 2885"/>
              <a:gd name="T34" fmla="*/ 1073 w 2799"/>
              <a:gd name="T35" fmla="*/ 2082 h 2885"/>
              <a:gd name="T36" fmla="*/ 899 w 2799"/>
              <a:gd name="T37" fmla="*/ 1661 h 2885"/>
              <a:gd name="T38" fmla="*/ 285 w 2799"/>
              <a:gd name="T39" fmla="*/ 1884 h 2885"/>
              <a:gd name="T40" fmla="*/ 0 w 2799"/>
              <a:gd name="T41" fmla="*/ 2758 h 2885"/>
              <a:gd name="T42" fmla="*/ 1760 w 2799"/>
              <a:gd name="T43" fmla="*/ 2825 h 2885"/>
              <a:gd name="T44" fmla="*/ 2306 w 2799"/>
              <a:gd name="T45" fmla="*/ 2547 h 2885"/>
              <a:gd name="T46" fmla="*/ 2413 w 2799"/>
              <a:gd name="T47" fmla="*/ 2464 h 2885"/>
              <a:gd name="T48" fmla="*/ 2306 w 2799"/>
              <a:gd name="T49" fmla="*/ 2381 h 2885"/>
              <a:gd name="T50" fmla="*/ 2044 w 2799"/>
              <a:gd name="T51" fmla="*/ 2164 h 2885"/>
              <a:gd name="T52" fmla="*/ 2173 w 2799"/>
              <a:gd name="T53" fmla="*/ 2247 h 2885"/>
              <a:gd name="T54" fmla="*/ 2128 w 2799"/>
              <a:gd name="T55" fmla="*/ 2080 h 2885"/>
              <a:gd name="T56" fmla="*/ 2799 w 2799"/>
              <a:gd name="T57" fmla="*/ 2326 h 2885"/>
              <a:gd name="T58" fmla="*/ 1680 w 2799"/>
              <a:gd name="T59" fmla="*/ 2326 h 2885"/>
              <a:gd name="T60" fmla="*/ 2799 w 2799"/>
              <a:gd name="T61" fmla="*/ 2326 h 2885"/>
              <a:gd name="T62" fmla="*/ 2306 w 2799"/>
              <a:gd name="T63" fmla="*/ 2080 h 2885"/>
              <a:gd name="T64" fmla="*/ 2547 w 2799"/>
              <a:gd name="T65" fmla="*/ 2014 h 2885"/>
              <a:gd name="T66" fmla="*/ 2306 w 2799"/>
              <a:gd name="T67" fmla="*/ 1947 h 2885"/>
              <a:gd name="T68" fmla="*/ 2239 w 2799"/>
              <a:gd name="T69" fmla="*/ 1860 h 2885"/>
              <a:gd name="T70" fmla="*/ 2173 w 2799"/>
              <a:gd name="T71" fmla="*/ 1947 h 2885"/>
              <a:gd name="T72" fmla="*/ 1911 w 2799"/>
              <a:gd name="T73" fmla="*/ 2164 h 2885"/>
              <a:gd name="T74" fmla="*/ 2173 w 2799"/>
              <a:gd name="T75" fmla="*/ 2381 h 2885"/>
              <a:gd name="T76" fmla="*/ 1978 w 2799"/>
              <a:gd name="T77" fmla="*/ 2547 h 2885"/>
              <a:gd name="T78" fmla="*/ 1978 w 2799"/>
              <a:gd name="T79" fmla="*/ 2681 h 2885"/>
              <a:gd name="T80" fmla="*/ 2173 w 2799"/>
              <a:gd name="T81" fmla="*/ 2718 h 2885"/>
              <a:gd name="T82" fmla="*/ 2306 w 2799"/>
              <a:gd name="T83" fmla="*/ 2718 h 2885"/>
              <a:gd name="T84" fmla="*/ 2330 w 2799"/>
              <a:gd name="T85" fmla="*/ 2681 h 2885"/>
              <a:gd name="T86" fmla="*/ 2330 w 2799"/>
              <a:gd name="T87" fmla="*/ 2247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99" h="2885">
                <a:moveTo>
                  <a:pt x="1934" y="1048"/>
                </a:moveTo>
                <a:cubicBezTo>
                  <a:pt x="1890" y="1215"/>
                  <a:pt x="1789" y="1253"/>
                  <a:pt x="1733" y="1261"/>
                </a:cubicBezTo>
                <a:cubicBezTo>
                  <a:pt x="1699" y="1328"/>
                  <a:pt x="1626" y="1464"/>
                  <a:pt x="1552" y="1533"/>
                </a:cubicBezTo>
                <a:cubicBezTo>
                  <a:pt x="1523" y="1561"/>
                  <a:pt x="1484" y="1584"/>
                  <a:pt x="1438" y="1602"/>
                </a:cubicBezTo>
                <a:cubicBezTo>
                  <a:pt x="1379" y="1626"/>
                  <a:pt x="1317" y="1638"/>
                  <a:pt x="1253" y="1638"/>
                </a:cubicBezTo>
                <a:cubicBezTo>
                  <a:pt x="1189" y="1638"/>
                  <a:pt x="1126" y="1626"/>
                  <a:pt x="1067" y="1602"/>
                </a:cubicBezTo>
                <a:cubicBezTo>
                  <a:pt x="1021" y="1584"/>
                  <a:pt x="983" y="1561"/>
                  <a:pt x="953" y="1533"/>
                </a:cubicBezTo>
                <a:cubicBezTo>
                  <a:pt x="879" y="1464"/>
                  <a:pt x="806" y="1328"/>
                  <a:pt x="772" y="1261"/>
                </a:cubicBezTo>
                <a:cubicBezTo>
                  <a:pt x="717" y="1253"/>
                  <a:pt x="615" y="1215"/>
                  <a:pt x="571" y="1048"/>
                </a:cubicBezTo>
                <a:cubicBezTo>
                  <a:pt x="548" y="958"/>
                  <a:pt x="554" y="884"/>
                  <a:pt x="589" y="830"/>
                </a:cubicBezTo>
                <a:cubicBezTo>
                  <a:pt x="605" y="806"/>
                  <a:pt x="624" y="789"/>
                  <a:pt x="641" y="778"/>
                </a:cubicBezTo>
                <a:cubicBezTo>
                  <a:pt x="641" y="761"/>
                  <a:pt x="642" y="739"/>
                  <a:pt x="644" y="715"/>
                </a:cubicBezTo>
                <a:cubicBezTo>
                  <a:pt x="612" y="670"/>
                  <a:pt x="569" y="575"/>
                  <a:pt x="623" y="421"/>
                </a:cubicBezTo>
                <a:cubicBezTo>
                  <a:pt x="679" y="259"/>
                  <a:pt x="806" y="233"/>
                  <a:pt x="868" y="230"/>
                </a:cubicBezTo>
                <a:cubicBezTo>
                  <a:pt x="889" y="192"/>
                  <a:pt x="929" y="137"/>
                  <a:pt x="999" y="87"/>
                </a:cubicBezTo>
                <a:cubicBezTo>
                  <a:pt x="1079" y="31"/>
                  <a:pt x="1182" y="0"/>
                  <a:pt x="1291" y="0"/>
                </a:cubicBezTo>
                <a:cubicBezTo>
                  <a:pt x="1425" y="0"/>
                  <a:pt x="1560" y="47"/>
                  <a:pt x="1680" y="136"/>
                </a:cubicBezTo>
                <a:cubicBezTo>
                  <a:pt x="1876" y="281"/>
                  <a:pt x="1860" y="600"/>
                  <a:pt x="1855" y="659"/>
                </a:cubicBezTo>
                <a:cubicBezTo>
                  <a:pt x="1862" y="707"/>
                  <a:pt x="1864" y="748"/>
                  <a:pt x="1864" y="778"/>
                </a:cubicBezTo>
                <a:cubicBezTo>
                  <a:pt x="1882" y="789"/>
                  <a:pt x="1900" y="806"/>
                  <a:pt x="1916" y="830"/>
                </a:cubicBezTo>
                <a:cubicBezTo>
                  <a:pt x="1951" y="884"/>
                  <a:pt x="1958" y="958"/>
                  <a:pt x="1934" y="1048"/>
                </a:cubicBezTo>
                <a:close/>
                <a:moveTo>
                  <a:pt x="1547" y="2326"/>
                </a:moveTo>
                <a:cubicBezTo>
                  <a:pt x="1547" y="2081"/>
                  <a:pt x="1674" y="1866"/>
                  <a:pt x="1866" y="1742"/>
                </a:cubicBezTo>
                <a:lnTo>
                  <a:pt x="1659" y="1660"/>
                </a:lnTo>
                <a:cubicBezTo>
                  <a:pt x="1642" y="1653"/>
                  <a:pt x="1623" y="1653"/>
                  <a:pt x="1607" y="1661"/>
                </a:cubicBezTo>
                <a:cubicBezTo>
                  <a:pt x="1590" y="1668"/>
                  <a:pt x="1577" y="1682"/>
                  <a:pt x="1571" y="1699"/>
                </a:cubicBezTo>
                <a:lnTo>
                  <a:pt x="1433" y="2082"/>
                </a:lnTo>
                <a:lnTo>
                  <a:pt x="1407" y="2009"/>
                </a:lnTo>
                <a:lnTo>
                  <a:pt x="1451" y="1902"/>
                </a:lnTo>
                <a:cubicBezTo>
                  <a:pt x="1460" y="1881"/>
                  <a:pt x="1457" y="1858"/>
                  <a:pt x="1445" y="1839"/>
                </a:cubicBezTo>
                <a:cubicBezTo>
                  <a:pt x="1433" y="1821"/>
                  <a:pt x="1412" y="1810"/>
                  <a:pt x="1390" y="1810"/>
                </a:cubicBezTo>
                <a:lnTo>
                  <a:pt x="1116" y="1810"/>
                </a:lnTo>
                <a:cubicBezTo>
                  <a:pt x="1093" y="1810"/>
                  <a:pt x="1073" y="1821"/>
                  <a:pt x="1060" y="1839"/>
                </a:cubicBezTo>
                <a:cubicBezTo>
                  <a:pt x="1048" y="1858"/>
                  <a:pt x="1046" y="1881"/>
                  <a:pt x="1054" y="1902"/>
                </a:cubicBezTo>
                <a:lnTo>
                  <a:pt x="1098" y="2009"/>
                </a:lnTo>
                <a:lnTo>
                  <a:pt x="1073" y="2082"/>
                </a:lnTo>
                <a:lnTo>
                  <a:pt x="934" y="1699"/>
                </a:lnTo>
                <a:cubicBezTo>
                  <a:pt x="928" y="1682"/>
                  <a:pt x="915" y="1668"/>
                  <a:pt x="899" y="1661"/>
                </a:cubicBezTo>
                <a:cubicBezTo>
                  <a:pt x="882" y="1653"/>
                  <a:pt x="863" y="1653"/>
                  <a:pt x="847" y="1660"/>
                </a:cubicBezTo>
                <a:lnTo>
                  <a:pt x="285" y="1884"/>
                </a:lnTo>
                <a:cubicBezTo>
                  <a:pt x="112" y="1953"/>
                  <a:pt x="0" y="2119"/>
                  <a:pt x="0" y="2305"/>
                </a:cubicBezTo>
                <a:lnTo>
                  <a:pt x="0" y="2758"/>
                </a:lnTo>
                <a:cubicBezTo>
                  <a:pt x="0" y="2795"/>
                  <a:pt x="30" y="2825"/>
                  <a:pt x="67" y="2825"/>
                </a:cubicBezTo>
                <a:lnTo>
                  <a:pt x="1760" y="2825"/>
                </a:lnTo>
                <a:cubicBezTo>
                  <a:pt x="1628" y="2699"/>
                  <a:pt x="1547" y="2522"/>
                  <a:pt x="1547" y="2326"/>
                </a:cubicBezTo>
                <a:close/>
                <a:moveTo>
                  <a:pt x="2306" y="2547"/>
                </a:moveTo>
                <a:lnTo>
                  <a:pt x="2330" y="2547"/>
                </a:lnTo>
                <a:cubicBezTo>
                  <a:pt x="2376" y="2547"/>
                  <a:pt x="2413" y="2510"/>
                  <a:pt x="2413" y="2464"/>
                </a:cubicBezTo>
                <a:cubicBezTo>
                  <a:pt x="2413" y="2418"/>
                  <a:pt x="2376" y="2381"/>
                  <a:pt x="2330" y="2381"/>
                </a:cubicBezTo>
                <a:lnTo>
                  <a:pt x="2306" y="2381"/>
                </a:lnTo>
                <a:lnTo>
                  <a:pt x="2306" y="2547"/>
                </a:lnTo>
                <a:close/>
                <a:moveTo>
                  <a:pt x="2044" y="2164"/>
                </a:moveTo>
                <a:cubicBezTo>
                  <a:pt x="2044" y="2210"/>
                  <a:pt x="2082" y="2247"/>
                  <a:pt x="2128" y="2247"/>
                </a:cubicBezTo>
                <a:lnTo>
                  <a:pt x="2173" y="2247"/>
                </a:lnTo>
                <a:lnTo>
                  <a:pt x="2173" y="2080"/>
                </a:lnTo>
                <a:lnTo>
                  <a:pt x="2128" y="2080"/>
                </a:lnTo>
                <a:cubicBezTo>
                  <a:pt x="2082" y="2080"/>
                  <a:pt x="2044" y="2118"/>
                  <a:pt x="2044" y="2164"/>
                </a:cubicBezTo>
                <a:close/>
                <a:moveTo>
                  <a:pt x="2799" y="2326"/>
                </a:moveTo>
                <a:cubicBezTo>
                  <a:pt x="2799" y="2634"/>
                  <a:pt x="2548" y="2885"/>
                  <a:pt x="2239" y="2885"/>
                </a:cubicBezTo>
                <a:cubicBezTo>
                  <a:pt x="1931" y="2885"/>
                  <a:pt x="1680" y="2634"/>
                  <a:pt x="1680" y="2326"/>
                </a:cubicBezTo>
                <a:cubicBezTo>
                  <a:pt x="1680" y="2017"/>
                  <a:pt x="1931" y="1766"/>
                  <a:pt x="2239" y="1766"/>
                </a:cubicBezTo>
                <a:cubicBezTo>
                  <a:pt x="2548" y="1766"/>
                  <a:pt x="2799" y="2017"/>
                  <a:pt x="2799" y="2326"/>
                </a:cubicBezTo>
                <a:close/>
                <a:moveTo>
                  <a:pt x="2306" y="2247"/>
                </a:moveTo>
                <a:lnTo>
                  <a:pt x="2306" y="2080"/>
                </a:lnTo>
                <a:lnTo>
                  <a:pt x="2480" y="2080"/>
                </a:lnTo>
                <a:cubicBezTo>
                  <a:pt x="2517" y="2080"/>
                  <a:pt x="2547" y="2051"/>
                  <a:pt x="2547" y="2014"/>
                </a:cubicBezTo>
                <a:cubicBezTo>
                  <a:pt x="2547" y="1977"/>
                  <a:pt x="2517" y="1947"/>
                  <a:pt x="2480" y="1947"/>
                </a:cubicBezTo>
                <a:lnTo>
                  <a:pt x="2306" y="1947"/>
                </a:lnTo>
                <a:lnTo>
                  <a:pt x="2306" y="1926"/>
                </a:lnTo>
                <a:cubicBezTo>
                  <a:pt x="2306" y="1890"/>
                  <a:pt x="2276" y="1860"/>
                  <a:pt x="2239" y="1860"/>
                </a:cubicBezTo>
                <a:cubicBezTo>
                  <a:pt x="2203" y="1860"/>
                  <a:pt x="2173" y="1890"/>
                  <a:pt x="2173" y="1926"/>
                </a:cubicBezTo>
                <a:lnTo>
                  <a:pt x="2173" y="1947"/>
                </a:lnTo>
                <a:lnTo>
                  <a:pt x="2128" y="1947"/>
                </a:lnTo>
                <a:cubicBezTo>
                  <a:pt x="2008" y="1947"/>
                  <a:pt x="1911" y="2044"/>
                  <a:pt x="1911" y="2164"/>
                </a:cubicBezTo>
                <a:cubicBezTo>
                  <a:pt x="1911" y="2283"/>
                  <a:pt x="2008" y="2381"/>
                  <a:pt x="2128" y="2381"/>
                </a:cubicBezTo>
                <a:lnTo>
                  <a:pt x="2173" y="2381"/>
                </a:lnTo>
                <a:lnTo>
                  <a:pt x="2173" y="2547"/>
                </a:lnTo>
                <a:lnTo>
                  <a:pt x="1978" y="2547"/>
                </a:lnTo>
                <a:cubicBezTo>
                  <a:pt x="1941" y="2547"/>
                  <a:pt x="1911" y="2577"/>
                  <a:pt x="1911" y="2614"/>
                </a:cubicBezTo>
                <a:cubicBezTo>
                  <a:pt x="1911" y="2651"/>
                  <a:pt x="1941" y="2681"/>
                  <a:pt x="1978" y="2681"/>
                </a:cubicBezTo>
                <a:lnTo>
                  <a:pt x="2173" y="2681"/>
                </a:lnTo>
                <a:lnTo>
                  <a:pt x="2173" y="2718"/>
                </a:lnTo>
                <a:cubicBezTo>
                  <a:pt x="2173" y="2754"/>
                  <a:pt x="2203" y="2784"/>
                  <a:pt x="2239" y="2784"/>
                </a:cubicBezTo>
                <a:cubicBezTo>
                  <a:pt x="2276" y="2784"/>
                  <a:pt x="2306" y="2754"/>
                  <a:pt x="2306" y="2718"/>
                </a:cubicBezTo>
                <a:lnTo>
                  <a:pt x="2306" y="2681"/>
                </a:lnTo>
                <a:lnTo>
                  <a:pt x="2330" y="2681"/>
                </a:lnTo>
                <a:cubicBezTo>
                  <a:pt x="2449" y="2681"/>
                  <a:pt x="2547" y="2584"/>
                  <a:pt x="2547" y="2464"/>
                </a:cubicBezTo>
                <a:cubicBezTo>
                  <a:pt x="2547" y="2344"/>
                  <a:pt x="2449" y="2247"/>
                  <a:pt x="2330" y="2247"/>
                </a:cubicBezTo>
                <a:lnTo>
                  <a:pt x="2306" y="2247"/>
                </a:lnTo>
                <a:close/>
              </a:path>
            </a:pathLst>
          </a:custGeom>
          <a:solidFill>
            <a:schemeClr val="bg1"/>
          </a:solidFill>
          <a:ln>
            <a:noFill/>
          </a:ln>
        </p:spPr>
        <p:txBody>
          <a:bodyPr/>
          <a:lstStyle/>
          <a:p>
            <a:endParaRPr lang="zh-CN" altLang="en-US"/>
          </a:p>
        </p:txBody>
      </p:sp>
      <p:sp>
        <p:nvSpPr>
          <p:cNvPr id="11" name="矩形: 圆角 10">
            <a:extLst>
              <a:ext uri="{FF2B5EF4-FFF2-40B4-BE49-F238E27FC236}">
                <a16:creationId xmlns:a16="http://schemas.microsoft.com/office/drawing/2014/main" id="{C1BDDBD5-F380-41FD-B43A-2A0ED179876A}"/>
              </a:ext>
            </a:extLst>
          </p:cNvPr>
          <p:cNvSpPr/>
          <p:nvPr/>
        </p:nvSpPr>
        <p:spPr>
          <a:xfrm rot="2726340">
            <a:off x="8926553" y="1814260"/>
            <a:ext cx="1529776" cy="1529776"/>
          </a:xfrm>
          <a:prstGeom prst="roundRect">
            <a:avLst/>
          </a:prstGeom>
          <a:solidFill>
            <a:schemeClr val="lt1"/>
          </a:solidFill>
          <a:ln>
            <a:noFill/>
          </a:ln>
          <a:effectLst>
            <a:outerShdw blurRad="127000" sx="102000" sy="102000" algn="ctr" rotWithShape="0">
              <a:schemeClr val="bg1">
                <a:lumMod val="50000"/>
                <a:alpha val="4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8" name="profile_273964">
            <a:extLst>
              <a:ext uri="{FF2B5EF4-FFF2-40B4-BE49-F238E27FC236}">
                <a16:creationId xmlns:a16="http://schemas.microsoft.com/office/drawing/2014/main" id="{B7BEB7DF-1301-4C73-AE18-0A51FCB455C0}"/>
              </a:ext>
            </a:extLst>
          </p:cNvPr>
          <p:cNvSpPr>
            <a:spLocks noChangeAspect="1"/>
          </p:cNvSpPr>
          <p:nvPr/>
        </p:nvSpPr>
        <p:spPr bwMode="auto">
          <a:xfrm>
            <a:off x="9301943" y="2095579"/>
            <a:ext cx="802146" cy="915549"/>
          </a:xfrm>
          <a:custGeom>
            <a:avLst/>
            <a:gdLst>
              <a:gd name="connsiteX0" fmla="*/ 240429 w 531569"/>
              <a:gd name="connsiteY0" fmla="*/ 151716 h 606722"/>
              <a:gd name="connsiteX1" fmla="*/ 253073 w 531569"/>
              <a:gd name="connsiteY1" fmla="*/ 164333 h 606722"/>
              <a:gd name="connsiteX2" fmla="*/ 253073 w 531569"/>
              <a:gd name="connsiteY2" fmla="*/ 234878 h 606722"/>
              <a:gd name="connsiteX3" fmla="*/ 299998 w 531569"/>
              <a:gd name="connsiteY3" fmla="*/ 281790 h 606722"/>
              <a:gd name="connsiteX4" fmla="*/ 299998 w 531569"/>
              <a:gd name="connsiteY4" fmla="*/ 299648 h 606722"/>
              <a:gd name="connsiteX5" fmla="*/ 291094 w 531569"/>
              <a:gd name="connsiteY5" fmla="*/ 303291 h 606722"/>
              <a:gd name="connsiteX6" fmla="*/ 282100 w 531569"/>
              <a:gd name="connsiteY6" fmla="*/ 299648 h 606722"/>
              <a:gd name="connsiteX7" fmla="*/ 231436 w 531569"/>
              <a:gd name="connsiteY7" fmla="*/ 249094 h 606722"/>
              <a:gd name="connsiteX8" fmla="*/ 227785 w 531569"/>
              <a:gd name="connsiteY8" fmla="*/ 240120 h 606722"/>
              <a:gd name="connsiteX9" fmla="*/ 227785 w 531569"/>
              <a:gd name="connsiteY9" fmla="*/ 164333 h 606722"/>
              <a:gd name="connsiteX10" fmla="*/ 240429 w 531569"/>
              <a:gd name="connsiteY10" fmla="*/ 151716 h 606722"/>
              <a:gd name="connsiteX11" fmla="*/ 240465 w 531569"/>
              <a:gd name="connsiteY11" fmla="*/ 101135 h 606722"/>
              <a:gd name="connsiteX12" fmla="*/ 101188 w 531569"/>
              <a:gd name="connsiteY12" fmla="*/ 240129 h 606722"/>
              <a:gd name="connsiteX13" fmla="*/ 240465 w 531569"/>
              <a:gd name="connsiteY13" fmla="*/ 379212 h 606722"/>
              <a:gd name="connsiteX14" fmla="*/ 379654 w 531569"/>
              <a:gd name="connsiteY14" fmla="*/ 240129 h 606722"/>
              <a:gd name="connsiteX15" fmla="*/ 240465 w 531569"/>
              <a:gd name="connsiteY15" fmla="*/ 101135 h 606722"/>
              <a:gd name="connsiteX16" fmla="*/ 240465 w 531569"/>
              <a:gd name="connsiteY16" fmla="*/ 0 h 606722"/>
              <a:gd name="connsiteX17" fmla="*/ 480931 w 531569"/>
              <a:gd name="connsiteY17" fmla="*/ 189562 h 606722"/>
              <a:gd name="connsiteX18" fmla="*/ 476125 w 531569"/>
              <a:gd name="connsiteY18" fmla="*/ 250616 h 606722"/>
              <a:gd name="connsiteX19" fmla="*/ 531569 w 531569"/>
              <a:gd name="connsiteY19" fmla="*/ 366504 h 606722"/>
              <a:gd name="connsiteX20" fmla="*/ 497128 w 531569"/>
              <a:gd name="connsiteY20" fmla="*/ 400364 h 606722"/>
              <a:gd name="connsiteX21" fmla="*/ 505582 w 531569"/>
              <a:gd name="connsiteY21" fmla="*/ 425692 h 606722"/>
              <a:gd name="connsiteX22" fmla="*/ 502557 w 531569"/>
              <a:gd name="connsiteY22" fmla="*/ 438667 h 606722"/>
              <a:gd name="connsiteX23" fmla="*/ 492144 w 531569"/>
              <a:gd name="connsiteY23" fmla="*/ 449065 h 606722"/>
              <a:gd name="connsiteX24" fmla="*/ 493479 w 531569"/>
              <a:gd name="connsiteY24" fmla="*/ 456619 h 606722"/>
              <a:gd name="connsiteX25" fmla="*/ 479329 w 531569"/>
              <a:gd name="connsiteY25" fmla="*/ 467550 h 606722"/>
              <a:gd name="connsiteX26" fmla="*/ 484046 w 531569"/>
              <a:gd name="connsiteY26" fmla="*/ 474660 h 606722"/>
              <a:gd name="connsiteX27" fmla="*/ 493568 w 531569"/>
              <a:gd name="connsiteY27" fmla="*/ 505587 h 606722"/>
              <a:gd name="connsiteX28" fmla="*/ 419702 w 531569"/>
              <a:gd name="connsiteY28" fmla="*/ 555977 h 606722"/>
              <a:gd name="connsiteX29" fmla="*/ 328660 w 531569"/>
              <a:gd name="connsiteY29" fmla="*/ 596058 h 606722"/>
              <a:gd name="connsiteX30" fmla="*/ 316378 w 531569"/>
              <a:gd name="connsiteY30" fmla="*/ 606722 h 606722"/>
              <a:gd name="connsiteX31" fmla="*/ 37912 w 531569"/>
              <a:gd name="connsiteY31" fmla="*/ 606722 h 606722"/>
              <a:gd name="connsiteX32" fmla="*/ 26343 w 531569"/>
              <a:gd name="connsiteY32" fmla="*/ 599079 h 606722"/>
              <a:gd name="connsiteX33" fmla="*/ 28656 w 531569"/>
              <a:gd name="connsiteY33" fmla="*/ 585482 h 606722"/>
              <a:gd name="connsiteX34" fmla="*/ 101188 w 531569"/>
              <a:gd name="connsiteY34" fmla="*/ 467639 h 606722"/>
              <a:gd name="connsiteX35" fmla="*/ 67280 w 531569"/>
              <a:gd name="connsiteY35" fmla="*/ 394498 h 606722"/>
              <a:gd name="connsiteX36" fmla="*/ 0 w 531569"/>
              <a:gd name="connsiteY36" fmla="*/ 214890 h 606722"/>
              <a:gd name="connsiteX37" fmla="*/ 240465 w 531569"/>
              <a:gd name="connsiteY3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1569" h="606722">
                <a:moveTo>
                  <a:pt x="240429" y="151716"/>
                </a:moveTo>
                <a:cubicBezTo>
                  <a:pt x="247374" y="151716"/>
                  <a:pt x="253073" y="157314"/>
                  <a:pt x="253073" y="164333"/>
                </a:cubicBezTo>
                <a:lnTo>
                  <a:pt x="253073" y="234878"/>
                </a:lnTo>
                <a:lnTo>
                  <a:pt x="299998" y="281790"/>
                </a:lnTo>
                <a:cubicBezTo>
                  <a:pt x="304984" y="286677"/>
                  <a:pt x="304984" y="294673"/>
                  <a:pt x="299998" y="299648"/>
                </a:cubicBezTo>
                <a:cubicBezTo>
                  <a:pt x="297594" y="302047"/>
                  <a:pt x="294299" y="303291"/>
                  <a:pt x="291094" y="303291"/>
                </a:cubicBezTo>
                <a:cubicBezTo>
                  <a:pt x="287799" y="303291"/>
                  <a:pt x="284594" y="302047"/>
                  <a:pt x="282100" y="299648"/>
                </a:cubicBezTo>
                <a:lnTo>
                  <a:pt x="231436" y="249094"/>
                </a:lnTo>
                <a:cubicBezTo>
                  <a:pt x="229121" y="246695"/>
                  <a:pt x="227785" y="243496"/>
                  <a:pt x="227785" y="240120"/>
                </a:cubicBezTo>
                <a:lnTo>
                  <a:pt x="227785" y="164333"/>
                </a:lnTo>
                <a:cubicBezTo>
                  <a:pt x="227785" y="157314"/>
                  <a:pt x="233395" y="151716"/>
                  <a:pt x="240429" y="151716"/>
                </a:cubicBezTo>
                <a:close/>
                <a:moveTo>
                  <a:pt x="240465" y="101135"/>
                </a:moveTo>
                <a:cubicBezTo>
                  <a:pt x="163662" y="101135"/>
                  <a:pt x="101188" y="163523"/>
                  <a:pt x="101188" y="240129"/>
                </a:cubicBezTo>
                <a:cubicBezTo>
                  <a:pt x="101188" y="316825"/>
                  <a:pt x="163662" y="379212"/>
                  <a:pt x="240465" y="379212"/>
                </a:cubicBezTo>
                <a:cubicBezTo>
                  <a:pt x="317179" y="379212"/>
                  <a:pt x="379654" y="316825"/>
                  <a:pt x="379654" y="240129"/>
                </a:cubicBezTo>
                <a:cubicBezTo>
                  <a:pt x="379654" y="163523"/>
                  <a:pt x="317179" y="101135"/>
                  <a:pt x="240465" y="101135"/>
                </a:cubicBezTo>
                <a:close/>
                <a:moveTo>
                  <a:pt x="240465" y="0"/>
                </a:moveTo>
                <a:cubicBezTo>
                  <a:pt x="409379" y="0"/>
                  <a:pt x="480931" y="135617"/>
                  <a:pt x="480931" y="189562"/>
                </a:cubicBezTo>
                <a:cubicBezTo>
                  <a:pt x="480931" y="220756"/>
                  <a:pt x="477816" y="241551"/>
                  <a:pt x="476125" y="250616"/>
                </a:cubicBezTo>
                <a:cubicBezTo>
                  <a:pt x="494547" y="282521"/>
                  <a:pt x="531569" y="348641"/>
                  <a:pt x="531569" y="366504"/>
                </a:cubicBezTo>
                <a:cubicBezTo>
                  <a:pt x="531569" y="385078"/>
                  <a:pt x="511723" y="395387"/>
                  <a:pt x="497128" y="400364"/>
                </a:cubicBezTo>
                <a:lnTo>
                  <a:pt x="505582" y="425692"/>
                </a:lnTo>
                <a:cubicBezTo>
                  <a:pt x="507095" y="430313"/>
                  <a:pt x="505938" y="435290"/>
                  <a:pt x="502557" y="438667"/>
                </a:cubicBezTo>
                <a:lnTo>
                  <a:pt x="492144" y="449065"/>
                </a:lnTo>
                <a:cubicBezTo>
                  <a:pt x="493301" y="451287"/>
                  <a:pt x="493835" y="453864"/>
                  <a:pt x="493479" y="456619"/>
                </a:cubicBezTo>
                <a:cubicBezTo>
                  <a:pt x="492589" y="463551"/>
                  <a:pt x="486092" y="468439"/>
                  <a:pt x="479329" y="467550"/>
                </a:cubicBezTo>
                <a:cubicBezTo>
                  <a:pt x="480931" y="469861"/>
                  <a:pt x="481465" y="470838"/>
                  <a:pt x="484046" y="474660"/>
                </a:cubicBezTo>
                <a:cubicBezTo>
                  <a:pt x="487783" y="480348"/>
                  <a:pt x="493568" y="488879"/>
                  <a:pt x="493568" y="505587"/>
                </a:cubicBezTo>
                <a:cubicBezTo>
                  <a:pt x="493568" y="543890"/>
                  <a:pt x="450850" y="550911"/>
                  <a:pt x="419702" y="555977"/>
                </a:cubicBezTo>
                <a:cubicBezTo>
                  <a:pt x="378141" y="562731"/>
                  <a:pt x="333199" y="586993"/>
                  <a:pt x="328660" y="596058"/>
                </a:cubicBezTo>
                <a:cubicBezTo>
                  <a:pt x="328660" y="602990"/>
                  <a:pt x="323409" y="606722"/>
                  <a:pt x="316378" y="606722"/>
                </a:cubicBezTo>
                <a:lnTo>
                  <a:pt x="37912" y="606722"/>
                </a:lnTo>
                <a:cubicBezTo>
                  <a:pt x="32928" y="606722"/>
                  <a:pt x="28389" y="603701"/>
                  <a:pt x="26343" y="599079"/>
                </a:cubicBezTo>
                <a:cubicBezTo>
                  <a:pt x="24296" y="594547"/>
                  <a:pt x="25275" y="589215"/>
                  <a:pt x="28656" y="585482"/>
                </a:cubicBezTo>
                <a:cubicBezTo>
                  <a:pt x="48858" y="563620"/>
                  <a:pt x="101188" y="499810"/>
                  <a:pt x="101188" y="467639"/>
                </a:cubicBezTo>
                <a:cubicBezTo>
                  <a:pt x="101188" y="453331"/>
                  <a:pt x="84723" y="424803"/>
                  <a:pt x="67280" y="394498"/>
                </a:cubicBezTo>
                <a:cubicBezTo>
                  <a:pt x="37289" y="342598"/>
                  <a:pt x="0" y="277988"/>
                  <a:pt x="0" y="214890"/>
                </a:cubicBezTo>
                <a:cubicBezTo>
                  <a:pt x="0" y="125663"/>
                  <a:pt x="74578" y="0"/>
                  <a:pt x="240465" y="0"/>
                </a:cubicBezTo>
                <a:close/>
              </a:path>
            </a:pathLst>
          </a:custGeom>
          <a:gradFill>
            <a:gsLst>
              <a:gs pos="29000">
                <a:schemeClr val="accent5"/>
              </a:gs>
              <a:gs pos="84000">
                <a:schemeClr val="accent6"/>
              </a:gs>
            </a:gsLst>
            <a:lin ang="3600000" scaled="0"/>
          </a:gradFill>
          <a:ln>
            <a:noFill/>
          </a:ln>
        </p:spPr>
      </p:sp>
      <p:sp>
        <p:nvSpPr>
          <p:cNvPr id="9" name="矩形: 圆角 8">
            <a:extLst>
              <a:ext uri="{FF2B5EF4-FFF2-40B4-BE49-F238E27FC236}">
                <a16:creationId xmlns:a16="http://schemas.microsoft.com/office/drawing/2014/main" id="{693F80CE-0077-4EFE-88F2-6BBE70787D25}"/>
              </a:ext>
            </a:extLst>
          </p:cNvPr>
          <p:cNvSpPr/>
          <p:nvPr/>
        </p:nvSpPr>
        <p:spPr>
          <a:xfrm rot="2726340">
            <a:off x="1676562" y="1814260"/>
            <a:ext cx="1529776" cy="1529776"/>
          </a:xfrm>
          <a:prstGeom prst="roundRect">
            <a:avLst/>
          </a:prstGeom>
          <a:solidFill>
            <a:schemeClr val="lt1"/>
          </a:solidFill>
          <a:ln>
            <a:noFill/>
          </a:ln>
          <a:effectLst>
            <a:outerShdw blurRad="127000" sx="102000" sy="102000" algn="ctr" rotWithShape="0">
              <a:schemeClr val="bg1">
                <a:lumMod val="50000"/>
                <a:alpha val="4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9" name="head_159471">
            <a:extLst>
              <a:ext uri="{FF2B5EF4-FFF2-40B4-BE49-F238E27FC236}">
                <a16:creationId xmlns:a16="http://schemas.microsoft.com/office/drawing/2014/main" id="{022F842E-3554-4FCF-BFA1-4B598629C52E}"/>
              </a:ext>
            </a:extLst>
          </p:cNvPr>
          <p:cNvSpPr>
            <a:spLocks noChangeAspect="1"/>
          </p:cNvSpPr>
          <p:nvPr/>
        </p:nvSpPr>
        <p:spPr bwMode="auto">
          <a:xfrm>
            <a:off x="2040377" y="2102550"/>
            <a:ext cx="802146" cy="939920"/>
          </a:xfrm>
          <a:custGeom>
            <a:avLst/>
            <a:gdLst>
              <a:gd name="connsiteX0" fmla="*/ 290896 w 519420"/>
              <a:gd name="connsiteY0" fmla="*/ 239161 h 608634"/>
              <a:gd name="connsiteX1" fmla="*/ 273221 w 519420"/>
              <a:gd name="connsiteY1" fmla="*/ 248499 h 608634"/>
              <a:gd name="connsiteX2" fmla="*/ 278458 w 519420"/>
              <a:gd name="connsiteY2" fmla="*/ 268109 h 608634"/>
              <a:gd name="connsiteX3" fmla="*/ 279954 w 519420"/>
              <a:gd name="connsiteY3" fmla="*/ 271284 h 608634"/>
              <a:gd name="connsiteX4" fmla="*/ 279954 w 519420"/>
              <a:gd name="connsiteY4" fmla="*/ 292201 h 608634"/>
              <a:gd name="connsiteX5" fmla="*/ 292206 w 519420"/>
              <a:gd name="connsiteY5" fmla="*/ 299204 h 608634"/>
              <a:gd name="connsiteX6" fmla="*/ 296040 w 519420"/>
              <a:gd name="connsiteY6" fmla="*/ 292107 h 608634"/>
              <a:gd name="connsiteX7" fmla="*/ 296040 w 519420"/>
              <a:gd name="connsiteY7" fmla="*/ 271190 h 608634"/>
              <a:gd name="connsiteX8" fmla="*/ 297630 w 519420"/>
              <a:gd name="connsiteY8" fmla="*/ 267735 h 608634"/>
              <a:gd name="connsiteX9" fmla="*/ 304363 w 519420"/>
              <a:gd name="connsiteY9" fmla="*/ 255036 h 608634"/>
              <a:gd name="connsiteX10" fmla="*/ 290896 w 519420"/>
              <a:gd name="connsiteY10" fmla="*/ 239161 h 608634"/>
              <a:gd name="connsiteX11" fmla="*/ 287904 w 519420"/>
              <a:gd name="connsiteY11" fmla="*/ 139339 h 608634"/>
              <a:gd name="connsiteX12" fmla="*/ 251150 w 519420"/>
              <a:gd name="connsiteY12" fmla="*/ 176037 h 608634"/>
              <a:gd name="connsiteX13" fmla="*/ 251150 w 519420"/>
              <a:gd name="connsiteY13" fmla="*/ 198821 h 608634"/>
              <a:gd name="connsiteX14" fmla="*/ 324751 w 519420"/>
              <a:gd name="connsiteY14" fmla="*/ 198821 h 608634"/>
              <a:gd name="connsiteX15" fmla="*/ 324751 w 519420"/>
              <a:gd name="connsiteY15" fmla="*/ 176037 h 608634"/>
              <a:gd name="connsiteX16" fmla="*/ 287904 w 519420"/>
              <a:gd name="connsiteY16" fmla="*/ 139339 h 608634"/>
              <a:gd name="connsiteX17" fmla="*/ 287904 w 519420"/>
              <a:gd name="connsiteY17" fmla="*/ 110858 h 608634"/>
              <a:gd name="connsiteX18" fmla="*/ 353275 w 519420"/>
              <a:gd name="connsiteY18" fmla="*/ 176037 h 608634"/>
              <a:gd name="connsiteX19" fmla="*/ 353275 w 519420"/>
              <a:gd name="connsiteY19" fmla="*/ 198821 h 608634"/>
              <a:gd name="connsiteX20" fmla="*/ 353742 w 519420"/>
              <a:gd name="connsiteY20" fmla="*/ 198821 h 608634"/>
              <a:gd name="connsiteX21" fmla="*/ 370950 w 519420"/>
              <a:gd name="connsiteY21" fmla="*/ 215910 h 608634"/>
              <a:gd name="connsiteX22" fmla="*/ 370950 w 519420"/>
              <a:gd name="connsiteY22" fmla="*/ 310876 h 608634"/>
              <a:gd name="connsiteX23" fmla="*/ 353742 w 519420"/>
              <a:gd name="connsiteY23" fmla="*/ 328058 h 608634"/>
              <a:gd name="connsiteX24" fmla="*/ 221130 w 519420"/>
              <a:gd name="connsiteY24" fmla="*/ 328058 h 608634"/>
              <a:gd name="connsiteX25" fmla="*/ 203922 w 519420"/>
              <a:gd name="connsiteY25" fmla="*/ 310876 h 608634"/>
              <a:gd name="connsiteX26" fmla="*/ 203922 w 519420"/>
              <a:gd name="connsiteY26" fmla="*/ 215910 h 608634"/>
              <a:gd name="connsiteX27" fmla="*/ 221130 w 519420"/>
              <a:gd name="connsiteY27" fmla="*/ 198728 h 608634"/>
              <a:gd name="connsiteX28" fmla="*/ 222626 w 519420"/>
              <a:gd name="connsiteY28" fmla="*/ 198728 h 608634"/>
              <a:gd name="connsiteX29" fmla="*/ 222626 w 519420"/>
              <a:gd name="connsiteY29" fmla="*/ 176037 h 608634"/>
              <a:gd name="connsiteX30" fmla="*/ 287904 w 519420"/>
              <a:gd name="connsiteY30" fmla="*/ 110858 h 608634"/>
              <a:gd name="connsiteX31" fmla="*/ 286567 w 519420"/>
              <a:gd name="connsiteY31" fmla="*/ 60417 h 608634"/>
              <a:gd name="connsiteX32" fmla="*/ 115621 w 519420"/>
              <a:gd name="connsiteY32" fmla="*/ 231118 h 608634"/>
              <a:gd name="connsiteX33" fmla="*/ 286567 w 519420"/>
              <a:gd name="connsiteY33" fmla="*/ 401819 h 608634"/>
              <a:gd name="connsiteX34" fmla="*/ 457513 w 519420"/>
              <a:gd name="connsiteY34" fmla="*/ 231118 h 608634"/>
              <a:gd name="connsiteX35" fmla="*/ 286567 w 519420"/>
              <a:gd name="connsiteY35" fmla="*/ 60417 h 608634"/>
              <a:gd name="connsiteX36" fmla="*/ 286380 w 519420"/>
              <a:gd name="connsiteY36" fmla="*/ 0 h 608634"/>
              <a:gd name="connsiteX37" fmla="*/ 519420 w 519420"/>
              <a:gd name="connsiteY37" fmla="*/ 232426 h 608634"/>
              <a:gd name="connsiteX38" fmla="*/ 443766 w 519420"/>
              <a:gd name="connsiteY38" fmla="*/ 403500 h 608634"/>
              <a:gd name="connsiteX39" fmla="*/ 443766 w 519420"/>
              <a:gd name="connsiteY39" fmla="*/ 526576 h 608634"/>
              <a:gd name="connsiteX40" fmla="*/ 443766 w 519420"/>
              <a:gd name="connsiteY40" fmla="*/ 534887 h 608634"/>
              <a:gd name="connsiteX41" fmla="*/ 443766 w 519420"/>
              <a:gd name="connsiteY41" fmla="*/ 545719 h 608634"/>
              <a:gd name="connsiteX42" fmla="*/ 427027 w 519420"/>
              <a:gd name="connsiteY42" fmla="*/ 565516 h 608634"/>
              <a:gd name="connsiteX43" fmla="*/ 185197 w 519420"/>
              <a:gd name="connsiteY43" fmla="*/ 608471 h 608634"/>
              <a:gd name="connsiteX44" fmla="*/ 168457 w 519420"/>
              <a:gd name="connsiteY44" fmla="*/ 595678 h 608634"/>
              <a:gd name="connsiteX45" fmla="*/ 168457 w 519420"/>
              <a:gd name="connsiteY45" fmla="*/ 595024 h 608634"/>
              <a:gd name="connsiteX46" fmla="*/ 168457 w 519420"/>
              <a:gd name="connsiteY46" fmla="*/ 527790 h 608634"/>
              <a:gd name="connsiteX47" fmla="*/ 101126 w 519420"/>
              <a:gd name="connsiteY47" fmla="*/ 537969 h 608634"/>
              <a:gd name="connsiteX48" fmla="*/ 52405 w 519420"/>
              <a:gd name="connsiteY48" fmla="*/ 489317 h 608634"/>
              <a:gd name="connsiteX49" fmla="*/ 52405 w 519420"/>
              <a:gd name="connsiteY49" fmla="*/ 443280 h 608634"/>
              <a:gd name="connsiteX50" fmla="*/ 52405 w 519420"/>
              <a:gd name="connsiteY50" fmla="*/ 404154 h 608634"/>
              <a:gd name="connsiteX51" fmla="*/ 52405 w 519420"/>
              <a:gd name="connsiteY51" fmla="*/ 403500 h 608634"/>
              <a:gd name="connsiteX52" fmla="*/ 29961 w 519420"/>
              <a:gd name="connsiteY52" fmla="*/ 403500 h 608634"/>
              <a:gd name="connsiteX53" fmla="*/ 4899 w 519420"/>
              <a:gd name="connsiteY53" fmla="*/ 361945 h 608634"/>
              <a:gd name="connsiteX54" fmla="*/ 52405 w 519420"/>
              <a:gd name="connsiteY54" fmla="*/ 270899 h 608634"/>
              <a:gd name="connsiteX55" fmla="*/ 52405 w 519420"/>
              <a:gd name="connsiteY55" fmla="*/ 263241 h 608634"/>
              <a:gd name="connsiteX56" fmla="*/ 52405 w 519420"/>
              <a:gd name="connsiteY56" fmla="*/ 232426 h 608634"/>
              <a:gd name="connsiteX57" fmla="*/ 187067 w 519420"/>
              <a:gd name="connsiteY57" fmla="*/ 22411 h 608634"/>
              <a:gd name="connsiteX58" fmla="*/ 286380 w 519420"/>
              <a:gd name="connsiteY58" fmla="*/ 0 h 60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19420" h="608634">
                <a:moveTo>
                  <a:pt x="290896" y="239161"/>
                </a:moveTo>
                <a:cubicBezTo>
                  <a:pt x="283789" y="237667"/>
                  <a:pt x="276307" y="241682"/>
                  <a:pt x="273221" y="248499"/>
                </a:cubicBezTo>
                <a:cubicBezTo>
                  <a:pt x="270135" y="255503"/>
                  <a:pt x="272099" y="263440"/>
                  <a:pt x="278458" y="268109"/>
                </a:cubicBezTo>
                <a:cubicBezTo>
                  <a:pt x="279674" y="268949"/>
                  <a:pt x="279954" y="269976"/>
                  <a:pt x="279954" y="271284"/>
                </a:cubicBezTo>
                <a:lnTo>
                  <a:pt x="279954" y="292201"/>
                </a:lnTo>
                <a:cubicBezTo>
                  <a:pt x="279954" y="297990"/>
                  <a:pt x="286033" y="302286"/>
                  <a:pt x="292206" y="299204"/>
                </a:cubicBezTo>
                <a:cubicBezTo>
                  <a:pt x="294637" y="297803"/>
                  <a:pt x="296134" y="295002"/>
                  <a:pt x="296040" y="292107"/>
                </a:cubicBezTo>
                <a:lnTo>
                  <a:pt x="296040" y="271190"/>
                </a:lnTo>
                <a:cubicBezTo>
                  <a:pt x="295947" y="269603"/>
                  <a:pt x="296321" y="268669"/>
                  <a:pt x="297630" y="267735"/>
                </a:cubicBezTo>
                <a:cubicBezTo>
                  <a:pt x="302025" y="264560"/>
                  <a:pt x="304270" y="260078"/>
                  <a:pt x="304363" y="255036"/>
                </a:cubicBezTo>
                <a:cubicBezTo>
                  <a:pt x="304270" y="247192"/>
                  <a:pt x="298752" y="240842"/>
                  <a:pt x="290896" y="239161"/>
                </a:cubicBezTo>
                <a:close/>
                <a:moveTo>
                  <a:pt x="287904" y="139339"/>
                </a:moveTo>
                <a:cubicBezTo>
                  <a:pt x="267610" y="139339"/>
                  <a:pt x="251150" y="155774"/>
                  <a:pt x="251150" y="176037"/>
                </a:cubicBezTo>
                <a:lnTo>
                  <a:pt x="251150" y="198821"/>
                </a:lnTo>
                <a:lnTo>
                  <a:pt x="324751" y="198821"/>
                </a:lnTo>
                <a:lnTo>
                  <a:pt x="324751" y="176037"/>
                </a:lnTo>
                <a:cubicBezTo>
                  <a:pt x="324751" y="155774"/>
                  <a:pt x="308291" y="139339"/>
                  <a:pt x="287904" y="139339"/>
                </a:cubicBezTo>
                <a:close/>
                <a:moveTo>
                  <a:pt x="287904" y="110858"/>
                </a:moveTo>
                <a:cubicBezTo>
                  <a:pt x="324003" y="110858"/>
                  <a:pt x="353275" y="140086"/>
                  <a:pt x="353275" y="176037"/>
                </a:cubicBezTo>
                <a:lnTo>
                  <a:pt x="353275" y="198821"/>
                </a:lnTo>
                <a:lnTo>
                  <a:pt x="353742" y="198821"/>
                </a:lnTo>
                <a:cubicBezTo>
                  <a:pt x="363281" y="198821"/>
                  <a:pt x="370950" y="206479"/>
                  <a:pt x="370950" y="215910"/>
                </a:cubicBezTo>
                <a:lnTo>
                  <a:pt x="370950" y="310876"/>
                </a:lnTo>
                <a:cubicBezTo>
                  <a:pt x="370950" y="320401"/>
                  <a:pt x="363281" y="328058"/>
                  <a:pt x="353742" y="328058"/>
                </a:cubicBezTo>
                <a:lnTo>
                  <a:pt x="221130" y="328058"/>
                </a:lnTo>
                <a:cubicBezTo>
                  <a:pt x="211591" y="328058"/>
                  <a:pt x="203922" y="320401"/>
                  <a:pt x="203922" y="310876"/>
                </a:cubicBezTo>
                <a:lnTo>
                  <a:pt x="203922" y="215910"/>
                </a:lnTo>
                <a:cubicBezTo>
                  <a:pt x="203922" y="206479"/>
                  <a:pt x="211591" y="198728"/>
                  <a:pt x="221130" y="198728"/>
                </a:cubicBezTo>
                <a:lnTo>
                  <a:pt x="222626" y="198728"/>
                </a:lnTo>
                <a:lnTo>
                  <a:pt x="222626" y="176037"/>
                </a:lnTo>
                <a:cubicBezTo>
                  <a:pt x="222626" y="140086"/>
                  <a:pt x="251898" y="110858"/>
                  <a:pt x="287904" y="110858"/>
                </a:cubicBezTo>
                <a:close/>
                <a:moveTo>
                  <a:pt x="286567" y="60417"/>
                </a:moveTo>
                <a:cubicBezTo>
                  <a:pt x="192304" y="60417"/>
                  <a:pt x="115621" y="136990"/>
                  <a:pt x="115621" y="231118"/>
                </a:cubicBezTo>
                <a:cubicBezTo>
                  <a:pt x="115621" y="325246"/>
                  <a:pt x="192304" y="401819"/>
                  <a:pt x="286567" y="401819"/>
                </a:cubicBezTo>
                <a:cubicBezTo>
                  <a:pt x="380831" y="401819"/>
                  <a:pt x="457513" y="325246"/>
                  <a:pt x="457513" y="231118"/>
                </a:cubicBezTo>
                <a:cubicBezTo>
                  <a:pt x="457513" y="136990"/>
                  <a:pt x="380831" y="60417"/>
                  <a:pt x="286567" y="60417"/>
                </a:cubicBezTo>
                <a:close/>
                <a:moveTo>
                  <a:pt x="286380" y="0"/>
                </a:moveTo>
                <a:cubicBezTo>
                  <a:pt x="414683" y="0"/>
                  <a:pt x="518579" y="104306"/>
                  <a:pt x="519420" y="232426"/>
                </a:cubicBezTo>
                <a:cubicBezTo>
                  <a:pt x="519420" y="300407"/>
                  <a:pt x="489869" y="361198"/>
                  <a:pt x="443766" y="403500"/>
                </a:cubicBezTo>
                <a:lnTo>
                  <a:pt x="443766" y="526576"/>
                </a:lnTo>
                <a:lnTo>
                  <a:pt x="443766" y="534887"/>
                </a:lnTo>
                <a:lnTo>
                  <a:pt x="443766" y="545719"/>
                </a:lnTo>
                <a:cubicBezTo>
                  <a:pt x="443766" y="555337"/>
                  <a:pt x="436005" y="563648"/>
                  <a:pt x="427027" y="565516"/>
                </a:cubicBezTo>
                <a:lnTo>
                  <a:pt x="185197" y="608471"/>
                </a:lnTo>
                <a:cubicBezTo>
                  <a:pt x="176219" y="609685"/>
                  <a:pt x="168457" y="603989"/>
                  <a:pt x="168457" y="595678"/>
                </a:cubicBezTo>
                <a:lnTo>
                  <a:pt x="168457" y="595024"/>
                </a:lnTo>
                <a:lnTo>
                  <a:pt x="168457" y="527790"/>
                </a:lnTo>
                <a:lnTo>
                  <a:pt x="101126" y="537969"/>
                </a:lnTo>
                <a:cubicBezTo>
                  <a:pt x="74194" y="537969"/>
                  <a:pt x="52405" y="516211"/>
                  <a:pt x="52405" y="489317"/>
                </a:cubicBezTo>
                <a:lnTo>
                  <a:pt x="52405" y="443280"/>
                </a:lnTo>
                <a:lnTo>
                  <a:pt x="52405" y="404154"/>
                </a:lnTo>
                <a:lnTo>
                  <a:pt x="52405" y="403500"/>
                </a:lnTo>
                <a:lnTo>
                  <a:pt x="29961" y="403500"/>
                </a:lnTo>
                <a:cubicBezTo>
                  <a:pt x="4245" y="403500"/>
                  <a:pt x="-7351" y="385010"/>
                  <a:pt x="4899" y="361945"/>
                </a:cubicBezTo>
                <a:lnTo>
                  <a:pt x="52405" y="270899"/>
                </a:lnTo>
                <a:lnTo>
                  <a:pt x="52405" y="263241"/>
                </a:lnTo>
                <a:lnTo>
                  <a:pt x="52405" y="232426"/>
                </a:lnTo>
                <a:cubicBezTo>
                  <a:pt x="52405" y="139605"/>
                  <a:pt x="107486" y="59483"/>
                  <a:pt x="187067" y="22411"/>
                </a:cubicBezTo>
                <a:cubicBezTo>
                  <a:pt x="217086" y="7750"/>
                  <a:pt x="251125" y="0"/>
                  <a:pt x="286380" y="0"/>
                </a:cubicBezTo>
                <a:close/>
              </a:path>
            </a:pathLst>
          </a:custGeom>
          <a:gradFill>
            <a:gsLst>
              <a:gs pos="29000">
                <a:schemeClr val="accent1"/>
              </a:gs>
              <a:gs pos="84000">
                <a:schemeClr val="accent3"/>
              </a:gs>
            </a:gsLst>
            <a:lin ang="3600000" scaled="0"/>
          </a:gradFill>
          <a:ln>
            <a:noFill/>
          </a:ln>
        </p:spPr>
      </p:sp>
      <p:grpSp>
        <p:nvGrpSpPr>
          <p:cNvPr id="2" name="组合 1">
            <a:extLst>
              <a:ext uri="{FF2B5EF4-FFF2-40B4-BE49-F238E27FC236}">
                <a16:creationId xmlns:a16="http://schemas.microsoft.com/office/drawing/2014/main" id="{3275AA8E-0C67-4606-BFBB-DB11B55A1A0A}"/>
              </a:ext>
            </a:extLst>
          </p:cNvPr>
          <p:cNvGrpSpPr/>
          <p:nvPr/>
        </p:nvGrpSpPr>
        <p:grpSpPr>
          <a:xfrm>
            <a:off x="779731" y="3800576"/>
            <a:ext cx="3343316" cy="1970363"/>
            <a:chOff x="779731" y="3999356"/>
            <a:chExt cx="3343316" cy="1970363"/>
          </a:xfrm>
        </p:grpSpPr>
        <p:sp>
          <p:nvSpPr>
            <p:cNvPr id="20" name="矩形 19">
              <a:extLst>
                <a:ext uri="{FF2B5EF4-FFF2-40B4-BE49-F238E27FC236}">
                  <a16:creationId xmlns:a16="http://schemas.microsoft.com/office/drawing/2014/main" id="{239196A4-8F1C-4CA6-AD81-D19E0AA2FB23}"/>
                </a:ext>
              </a:extLst>
            </p:cNvPr>
            <p:cNvSpPr/>
            <p:nvPr/>
          </p:nvSpPr>
          <p:spPr>
            <a:xfrm>
              <a:off x="1246871" y="4472514"/>
              <a:ext cx="2409036" cy="1497205"/>
            </a:xfrm>
            <a:prstGeom prst="rect">
              <a:avLst/>
            </a:prstGeom>
          </p:spPr>
          <p:txBody>
            <a:bodyPr wrap="square" lIns="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p:txBody>
        </p:sp>
        <p:sp>
          <p:nvSpPr>
            <p:cNvPr id="39" name="文本框 38">
              <a:extLst>
                <a:ext uri="{FF2B5EF4-FFF2-40B4-BE49-F238E27FC236}">
                  <a16:creationId xmlns:a16="http://schemas.microsoft.com/office/drawing/2014/main" id="{752F687F-897C-409D-8D40-C7E4DCF69A90}"/>
                </a:ext>
              </a:extLst>
            </p:cNvPr>
            <p:cNvSpPr txBox="1"/>
            <p:nvPr/>
          </p:nvSpPr>
          <p:spPr>
            <a:xfrm>
              <a:off x="779731" y="3999356"/>
              <a:ext cx="3343316" cy="461665"/>
            </a:xfrm>
            <a:prstGeom prst="rect">
              <a:avLst/>
            </a:prstGeom>
            <a:noFill/>
          </p:spPr>
          <p:txBody>
            <a:bodyPr wrap="square" lIns="0" rtlCol="0">
              <a:spAutoFit/>
            </a:bodyPr>
            <a:lstStyle/>
            <a:p>
              <a:pPr algn="ctr"/>
              <a:r>
                <a:rPr lang="zh-CN" altLang="en-US" sz="2400" b="1" dirty="0">
                  <a:solidFill>
                    <a:schemeClr val="tx1">
                      <a:lumMod val="75000"/>
                      <a:lumOff val="25000"/>
                    </a:schemeClr>
                  </a:solidFill>
                </a:rPr>
                <a:t>请输入您的小标题</a:t>
              </a:r>
            </a:p>
          </p:txBody>
        </p:sp>
      </p:grpSp>
      <p:grpSp>
        <p:nvGrpSpPr>
          <p:cNvPr id="25" name="组合 24">
            <a:extLst>
              <a:ext uri="{FF2B5EF4-FFF2-40B4-BE49-F238E27FC236}">
                <a16:creationId xmlns:a16="http://schemas.microsoft.com/office/drawing/2014/main" id="{6FFCDCC7-1092-4F7B-94BE-416E0D576F99}"/>
              </a:ext>
            </a:extLst>
          </p:cNvPr>
          <p:cNvGrpSpPr/>
          <p:nvPr/>
        </p:nvGrpSpPr>
        <p:grpSpPr>
          <a:xfrm>
            <a:off x="4454964" y="3800576"/>
            <a:ext cx="3343316" cy="1970363"/>
            <a:chOff x="779731" y="3999356"/>
            <a:chExt cx="3343316" cy="1970363"/>
          </a:xfrm>
        </p:grpSpPr>
        <p:sp>
          <p:nvSpPr>
            <p:cNvPr id="26" name="矩形 25">
              <a:extLst>
                <a:ext uri="{FF2B5EF4-FFF2-40B4-BE49-F238E27FC236}">
                  <a16:creationId xmlns:a16="http://schemas.microsoft.com/office/drawing/2014/main" id="{98A00AEB-8CCA-4A2A-B3FC-4923B12C5401}"/>
                </a:ext>
              </a:extLst>
            </p:cNvPr>
            <p:cNvSpPr/>
            <p:nvPr/>
          </p:nvSpPr>
          <p:spPr>
            <a:xfrm>
              <a:off x="1246871" y="4472514"/>
              <a:ext cx="2409036" cy="1497205"/>
            </a:xfrm>
            <a:prstGeom prst="rect">
              <a:avLst/>
            </a:prstGeom>
          </p:spPr>
          <p:txBody>
            <a:bodyPr wrap="square" lIns="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p:txBody>
        </p:sp>
        <p:sp>
          <p:nvSpPr>
            <p:cNvPr id="27" name="文本框 26">
              <a:extLst>
                <a:ext uri="{FF2B5EF4-FFF2-40B4-BE49-F238E27FC236}">
                  <a16:creationId xmlns:a16="http://schemas.microsoft.com/office/drawing/2014/main" id="{C9AE507E-6609-4167-AC6C-697CE00F3997}"/>
                </a:ext>
              </a:extLst>
            </p:cNvPr>
            <p:cNvSpPr txBox="1"/>
            <p:nvPr/>
          </p:nvSpPr>
          <p:spPr>
            <a:xfrm>
              <a:off x="779731" y="3999356"/>
              <a:ext cx="3343316" cy="461665"/>
            </a:xfrm>
            <a:prstGeom prst="rect">
              <a:avLst/>
            </a:prstGeom>
            <a:noFill/>
          </p:spPr>
          <p:txBody>
            <a:bodyPr wrap="square" lIns="0" rtlCol="0">
              <a:spAutoFit/>
            </a:bodyPr>
            <a:lstStyle/>
            <a:p>
              <a:pPr algn="ctr"/>
              <a:r>
                <a:rPr lang="zh-CN" altLang="en-US" sz="2400" b="1" dirty="0">
                  <a:solidFill>
                    <a:schemeClr val="tx1">
                      <a:lumMod val="75000"/>
                      <a:lumOff val="25000"/>
                    </a:schemeClr>
                  </a:solidFill>
                </a:rPr>
                <a:t>请输入您的小标题</a:t>
              </a:r>
            </a:p>
          </p:txBody>
        </p:sp>
      </p:grpSp>
      <p:grpSp>
        <p:nvGrpSpPr>
          <p:cNvPr id="28" name="组合 27">
            <a:extLst>
              <a:ext uri="{FF2B5EF4-FFF2-40B4-BE49-F238E27FC236}">
                <a16:creationId xmlns:a16="http://schemas.microsoft.com/office/drawing/2014/main" id="{2E5CD62D-A459-40A3-A472-29200B743719}"/>
              </a:ext>
            </a:extLst>
          </p:cNvPr>
          <p:cNvGrpSpPr/>
          <p:nvPr/>
        </p:nvGrpSpPr>
        <p:grpSpPr>
          <a:xfrm>
            <a:off x="8080508" y="3800576"/>
            <a:ext cx="3343316" cy="1970363"/>
            <a:chOff x="779731" y="3999356"/>
            <a:chExt cx="3343316" cy="1970363"/>
          </a:xfrm>
        </p:grpSpPr>
        <p:sp>
          <p:nvSpPr>
            <p:cNvPr id="29" name="矩形 28">
              <a:extLst>
                <a:ext uri="{FF2B5EF4-FFF2-40B4-BE49-F238E27FC236}">
                  <a16:creationId xmlns:a16="http://schemas.microsoft.com/office/drawing/2014/main" id="{DA703F58-FC01-49D1-9B9A-07CD748B65BA}"/>
                </a:ext>
              </a:extLst>
            </p:cNvPr>
            <p:cNvSpPr/>
            <p:nvPr/>
          </p:nvSpPr>
          <p:spPr>
            <a:xfrm>
              <a:off x="1246871" y="4472514"/>
              <a:ext cx="2409036" cy="1497205"/>
            </a:xfrm>
            <a:prstGeom prst="rect">
              <a:avLst/>
            </a:prstGeom>
          </p:spPr>
          <p:txBody>
            <a:bodyPr wrap="square" lIns="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p:txBody>
        </p:sp>
        <p:sp>
          <p:nvSpPr>
            <p:cNvPr id="30" name="文本框 29">
              <a:extLst>
                <a:ext uri="{FF2B5EF4-FFF2-40B4-BE49-F238E27FC236}">
                  <a16:creationId xmlns:a16="http://schemas.microsoft.com/office/drawing/2014/main" id="{DAFE2D04-4D8B-4C15-970E-584B201BB287}"/>
                </a:ext>
              </a:extLst>
            </p:cNvPr>
            <p:cNvSpPr txBox="1"/>
            <p:nvPr/>
          </p:nvSpPr>
          <p:spPr>
            <a:xfrm>
              <a:off x="779731" y="3999356"/>
              <a:ext cx="3343316" cy="461665"/>
            </a:xfrm>
            <a:prstGeom prst="rect">
              <a:avLst/>
            </a:prstGeom>
            <a:noFill/>
          </p:spPr>
          <p:txBody>
            <a:bodyPr wrap="square" lIns="0" rtlCol="0">
              <a:spAutoFit/>
            </a:bodyPr>
            <a:lstStyle/>
            <a:p>
              <a:pPr algn="ctr"/>
              <a:r>
                <a:rPr lang="zh-CN" altLang="en-US" sz="2400" b="1" dirty="0">
                  <a:solidFill>
                    <a:schemeClr val="tx1">
                      <a:lumMod val="75000"/>
                      <a:lumOff val="25000"/>
                    </a:schemeClr>
                  </a:solidFill>
                </a:rPr>
                <a:t>请输入您的小标题</a:t>
              </a:r>
            </a:p>
          </p:txBody>
        </p:sp>
      </p:grpSp>
    </p:spTree>
    <p:extLst>
      <p:ext uri="{BB962C8B-B14F-4D97-AF65-F5344CB8AC3E}">
        <p14:creationId xmlns:p14="http://schemas.microsoft.com/office/powerpoint/2010/main" val="41077896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7AE4D326-2E2D-4C7B-9245-7D199BBBC1E7}"/>
              </a:ext>
            </a:extLst>
          </p:cNvPr>
          <p:cNvSpPr>
            <a:spLocks noGrp="1"/>
          </p:cNvSpPr>
          <p:nvPr>
            <p:ph type="title"/>
          </p:nvPr>
        </p:nvSpPr>
        <p:spPr/>
        <p:txBody>
          <a:bodyPr/>
          <a:lstStyle/>
          <a:p>
            <a:r>
              <a:rPr lang="zh-CN" altLang="en-US" dirty="0"/>
              <a:t>三段文字</a:t>
            </a:r>
          </a:p>
        </p:txBody>
      </p:sp>
      <p:sp>
        <p:nvSpPr>
          <p:cNvPr id="45" name="矩形: 圆角 44">
            <a:extLst>
              <a:ext uri="{FF2B5EF4-FFF2-40B4-BE49-F238E27FC236}">
                <a16:creationId xmlns:a16="http://schemas.microsoft.com/office/drawing/2014/main" id="{4F6A9C9E-85A1-45A5-B3A6-1D5597C807AC}"/>
              </a:ext>
            </a:extLst>
          </p:cNvPr>
          <p:cNvSpPr/>
          <p:nvPr/>
        </p:nvSpPr>
        <p:spPr>
          <a:xfrm rot="2651041">
            <a:off x="-56326" y="2985358"/>
            <a:ext cx="1406952" cy="1406950"/>
          </a:xfrm>
          <a:prstGeom prst="roundRect">
            <a:avLst/>
          </a:prstGeom>
          <a:solidFill>
            <a:schemeClr val="accent3">
              <a:lumMod val="20000"/>
              <a:lumOff val="80000"/>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圆角 37">
            <a:extLst>
              <a:ext uri="{FF2B5EF4-FFF2-40B4-BE49-F238E27FC236}">
                <a16:creationId xmlns:a16="http://schemas.microsoft.com/office/drawing/2014/main" id="{D45A2890-AC36-4ECA-80AA-8FDBE3ED5EBA}"/>
              </a:ext>
            </a:extLst>
          </p:cNvPr>
          <p:cNvSpPr/>
          <p:nvPr/>
        </p:nvSpPr>
        <p:spPr>
          <a:xfrm rot="2651041">
            <a:off x="10847663" y="2985358"/>
            <a:ext cx="1406952" cy="1406950"/>
          </a:xfrm>
          <a:prstGeom prst="roundRect">
            <a:avLst/>
          </a:prstGeom>
          <a:solidFill>
            <a:schemeClr val="accent6">
              <a:lumMod val="20000"/>
              <a:lumOff val="80000"/>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a16="http://schemas.microsoft.com/office/drawing/2014/main" id="{ACCE1EC9-464E-45B7-AF8E-623885487EDB}"/>
              </a:ext>
            </a:extLst>
          </p:cNvPr>
          <p:cNvSpPr/>
          <p:nvPr/>
        </p:nvSpPr>
        <p:spPr>
          <a:xfrm>
            <a:off x="7866576" y="1828800"/>
            <a:ext cx="3235908" cy="3635094"/>
          </a:xfrm>
          <a:custGeom>
            <a:avLst/>
            <a:gdLst>
              <a:gd name="connsiteX0" fmla="*/ 18544 w 3028057"/>
              <a:gd name="connsiteY0" fmla="*/ 0 h 3743464"/>
              <a:gd name="connsiteX1" fmla="*/ 2659966 w 3028057"/>
              <a:gd name="connsiteY1" fmla="*/ 0 h 3743464"/>
              <a:gd name="connsiteX2" fmla="*/ 3028057 w 3028057"/>
              <a:gd name="connsiteY2" fmla="*/ 368091 h 3743464"/>
              <a:gd name="connsiteX3" fmla="*/ 3028057 w 3028057"/>
              <a:gd name="connsiteY3" fmla="*/ 3375373 h 3743464"/>
              <a:gd name="connsiteX4" fmla="*/ 2659966 w 3028057"/>
              <a:gd name="connsiteY4" fmla="*/ 3743464 h 3743464"/>
              <a:gd name="connsiteX5" fmla="*/ 18544 w 3028057"/>
              <a:gd name="connsiteY5" fmla="*/ 3743464 h 3743464"/>
              <a:gd name="connsiteX6" fmla="*/ 0 w 3028057"/>
              <a:gd name="connsiteY6" fmla="*/ 3741595 h 3743464"/>
              <a:gd name="connsiteX7" fmla="*/ 0 w 3028057"/>
              <a:gd name="connsiteY7" fmla="*/ 1870 h 374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057" h="3743464">
                <a:moveTo>
                  <a:pt x="18544" y="0"/>
                </a:moveTo>
                <a:lnTo>
                  <a:pt x="2659966" y="0"/>
                </a:lnTo>
                <a:cubicBezTo>
                  <a:pt x="2863257" y="0"/>
                  <a:pt x="3028057" y="164800"/>
                  <a:pt x="3028057" y="368091"/>
                </a:cubicBezTo>
                <a:lnTo>
                  <a:pt x="3028057" y="3375373"/>
                </a:lnTo>
                <a:cubicBezTo>
                  <a:pt x="3028057" y="3578664"/>
                  <a:pt x="2863257" y="3743464"/>
                  <a:pt x="2659966" y="3743464"/>
                </a:cubicBezTo>
                <a:lnTo>
                  <a:pt x="18544" y="3743464"/>
                </a:lnTo>
                <a:lnTo>
                  <a:pt x="0" y="3741595"/>
                </a:lnTo>
                <a:lnTo>
                  <a:pt x="0" y="1870"/>
                </a:lnTo>
                <a:close/>
              </a:path>
            </a:pathLst>
          </a:custGeom>
          <a:solidFill>
            <a:schemeClr val="bg1"/>
          </a:solidFill>
          <a:ln>
            <a:noFill/>
          </a:ln>
          <a:effectLst>
            <a:outerShdw blurRad="190500" sx="101000" sy="101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1" name="文本框 10">
            <a:extLst>
              <a:ext uri="{FF2B5EF4-FFF2-40B4-BE49-F238E27FC236}">
                <a16:creationId xmlns:a16="http://schemas.microsoft.com/office/drawing/2014/main" id="{395832D7-5F08-4189-8251-FAB5522E4738}"/>
              </a:ext>
            </a:extLst>
          </p:cNvPr>
          <p:cNvSpPr txBox="1"/>
          <p:nvPr/>
        </p:nvSpPr>
        <p:spPr>
          <a:xfrm>
            <a:off x="8110016" y="2650486"/>
            <a:ext cx="2749028" cy="461665"/>
          </a:xfrm>
          <a:prstGeom prst="rect">
            <a:avLst/>
          </a:prstGeom>
          <a:noFill/>
        </p:spPr>
        <p:txBody>
          <a:bodyPr wrap="square" rtlCol="0">
            <a:spAutoFit/>
          </a:bodyPr>
          <a:lstStyle/>
          <a:p>
            <a:pPr algn="ctr"/>
            <a:r>
              <a:rPr lang="zh-CN" altLang="en-US" sz="2400" b="1" dirty="0">
                <a:solidFill>
                  <a:schemeClr val="accent6"/>
                </a:solidFill>
              </a:rPr>
              <a:t>请输入您的小标题</a:t>
            </a:r>
          </a:p>
        </p:txBody>
      </p:sp>
      <p:sp>
        <p:nvSpPr>
          <p:cNvPr id="17" name="student-graduation-cap-shape_52041">
            <a:extLst>
              <a:ext uri="{FF2B5EF4-FFF2-40B4-BE49-F238E27FC236}">
                <a16:creationId xmlns:a16="http://schemas.microsoft.com/office/drawing/2014/main" id="{9878A09D-004C-4B0E-A836-445EBCE1EF6B}"/>
              </a:ext>
            </a:extLst>
          </p:cNvPr>
          <p:cNvSpPr>
            <a:spLocks noChangeAspect="1"/>
          </p:cNvSpPr>
          <p:nvPr/>
        </p:nvSpPr>
        <p:spPr bwMode="auto">
          <a:xfrm>
            <a:off x="9179688" y="2104363"/>
            <a:ext cx="609685" cy="377313"/>
          </a:xfrm>
          <a:custGeom>
            <a:avLst/>
            <a:gdLst>
              <a:gd name="T0" fmla="*/ 399 w 421"/>
              <a:gd name="T1" fmla="*/ 189 h 261"/>
              <a:gd name="T2" fmla="*/ 392 w 421"/>
              <a:gd name="T3" fmla="*/ 178 h 261"/>
              <a:gd name="T4" fmla="*/ 392 w 421"/>
              <a:gd name="T5" fmla="*/ 117 h 261"/>
              <a:gd name="T6" fmla="*/ 421 w 421"/>
              <a:gd name="T7" fmla="*/ 103 h 261"/>
              <a:gd name="T8" fmla="*/ 210 w 421"/>
              <a:gd name="T9" fmla="*/ 0 h 261"/>
              <a:gd name="T10" fmla="*/ 0 w 421"/>
              <a:gd name="T11" fmla="*/ 103 h 261"/>
              <a:gd name="T12" fmla="*/ 94 w 421"/>
              <a:gd name="T13" fmla="*/ 149 h 261"/>
              <a:gd name="T14" fmla="*/ 94 w 421"/>
              <a:gd name="T15" fmla="*/ 222 h 261"/>
              <a:gd name="T16" fmla="*/ 212 w 421"/>
              <a:gd name="T17" fmla="*/ 261 h 261"/>
              <a:gd name="T18" fmla="*/ 326 w 421"/>
              <a:gd name="T19" fmla="*/ 222 h 261"/>
              <a:gd name="T20" fmla="*/ 326 w 421"/>
              <a:gd name="T21" fmla="*/ 149 h 261"/>
              <a:gd name="T22" fmla="*/ 378 w 421"/>
              <a:gd name="T23" fmla="*/ 124 h 261"/>
              <a:gd name="T24" fmla="*/ 378 w 421"/>
              <a:gd name="T25" fmla="*/ 178 h 261"/>
              <a:gd name="T26" fmla="*/ 372 w 421"/>
              <a:gd name="T27" fmla="*/ 189 h 261"/>
              <a:gd name="T28" fmla="*/ 377 w 421"/>
              <a:gd name="T29" fmla="*/ 200 h 261"/>
              <a:gd name="T30" fmla="*/ 369 w 421"/>
              <a:gd name="T31" fmla="*/ 242 h 261"/>
              <a:gd name="T32" fmla="*/ 401 w 421"/>
              <a:gd name="T33" fmla="*/ 242 h 261"/>
              <a:gd name="T34" fmla="*/ 393 w 421"/>
              <a:gd name="T35" fmla="*/ 200 h 261"/>
              <a:gd name="T36" fmla="*/ 399 w 421"/>
              <a:gd name="T37" fmla="*/ 18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1" h="261">
                <a:moveTo>
                  <a:pt x="399" y="189"/>
                </a:moveTo>
                <a:cubicBezTo>
                  <a:pt x="399" y="185"/>
                  <a:pt x="396" y="180"/>
                  <a:pt x="392" y="178"/>
                </a:cubicBezTo>
                <a:lnTo>
                  <a:pt x="392" y="117"/>
                </a:lnTo>
                <a:lnTo>
                  <a:pt x="421" y="103"/>
                </a:lnTo>
                <a:lnTo>
                  <a:pt x="210" y="0"/>
                </a:lnTo>
                <a:lnTo>
                  <a:pt x="0" y="103"/>
                </a:lnTo>
                <a:lnTo>
                  <a:pt x="94" y="149"/>
                </a:lnTo>
                <a:lnTo>
                  <a:pt x="94" y="222"/>
                </a:lnTo>
                <a:cubicBezTo>
                  <a:pt x="94" y="222"/>
                  <a:pt x="137" y="261"/>
                  <a:pt x="212" y="261"/>
                </a:cubicBezTo>
                <a:cubicBezTo>
                  <a:pt x="287" y="261"/>
                  <a:pt x="326" y="222"/>
                  <a:pt x="326" y="222"/>
                </a:cubicBezTo>
                <a:lnTo>
                  <a:pt x="326" y="149"/>
                </a:lnTo>
                <a:lnTo>
                  <a:pt x="378" y="124"/>
                </a:lnTo>
                <a:lnTo>
                  <a:pt x="378" y="178"/>
                </a:lnTo>
                <a:cubicBezTo>
                  <a:pt x="374" y="180"/>
                  <a:pt x="372" y="185"/>
                  <a:pt x="372" y="189"/>
                </a:cubicBezTo>
                <a:cubicBezTo>
                  <a:pt x="372" y="194"/>
                  <a:pt x="374" y="198"/>
                  <a:pt x="377" y="200"/>
                </a:cubicBezTo>
                <a:lnTo>
                  <a:pt x="369" y="242"/>
                </a:lnTo>
                <a:lnTo>
                  <a:pt x="401" y="242"/>
                </a:lnTo>
                <a:lnTo>
                  <a:pt x="393" y="200"/>
                </a:lnTo>
                <a:cubicBezTo>
                  <a:pt x="396" y="198"/>
                  <a:pt x="399" y="194"/>
                  <a:pt x="399" y="189"/>
                </a:cubicBezTo>
                <a:close/>
              </a:path>
            </a:pathLst>
          </a:custGeom>
          <a:gradFill>
            <a:gsLst>
              <a:gs pos="25000">
                <a:schemeClr val="accent5"/>
              </a:gs>
              <a:gs pos="75000">
                <a:schemeClr val="accent6"/>
              </a:gs>
            </a:gsLst>
            <a:lin ang="3600000" scaled="0"/>
          </a:gradFill>
          <a:ln>
            <a:noFill/>
          </a:ln>
        </p:spPr>
      </p:sp>
      <p:grpSp>
        <p:nvGrpSpPr>
          <p:cNvPr id="33" name="组合 32">
            <a:extLst>
              <a:ext uri="{FF2B5EF4-FFF2-40B4-BE49-F238E27FC236}">
                <a16:creationId xmlns:a16="http://schemas.microsoft.com/office/drawing/2014/main" id="{4CB7EFA2-EAA6-44DB-A756-4BEC7FE90C46}"/>
              </a:ext>
            </a:extLst>
          </p:cNvPr>
          <p:cNvGrpSpPr/>
          <p:nvPr/>
        </p:nvGrpSpPr>
        <p:grpSpPr>
          <a:xfrm>
            <a:off x="9286261" y="5124392"/>
            <a:ext cx="396539" cy="45719"/>
            <a:chOff x="3423990" y="5344830"/>
            <a:chExt cx="396539" cy="45719"/>
          </a:xfrm>
        </p:grpSpPr>
        <p:sp>
          <p:nvSpPr>
            <p:cNvPr id="34" name="菱形 33">
              <a:extLst>
                <a:ext uri="{FF2B5EF4-FFF2-40B4-BE49-F238E27FC236}">
                  <a16:creationId xmlns:a16="http://schemas.microsoft.com/office/drawing/2014/main" id="{FA332A34-5833-4E6B-BD6A-9D8F5A6515C6}"/>
                </a:ext>
              </a:extLst>
            </p:cNvPr>
            <p:cNvSpPr/>
            <p:nvPr/>
          </p:nvSpPr>
          <p:spPr>
            <a:xfrm flipH="1">
              <a:off x="3423990" y="5344830"/>
              <a:ext cx="45719" cy="45719"/>
            </a:xfrm>
            <a:prstGeom prst="diamond">
              <a:avLst/>
            </a:prstGeom>
            <a:noFill/>
            <a:ln w="317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5" name="菱形 34">
              <a:extLst>
                <a:ext uri="{FF2B5EF4-FFF2-40B4-BE49-F238E27FC236}">
                  <a16:creationId xmlns:a16="http://schemas.microsoft.com/office/drawing/2014/main" id="{85724565-CEFA-4F07-B748-7F5D7640B374}"/>
                </a:ext>
              </a:extLst>
            </p:cNvPr>
            <p:cNvSpPr/>
            <p:nvPr/>
          </p:nvSpPr>
          <p:spPr>
            <a:xfrm flipH="1">
              <a:off x="3599400" y="5344830"/>
              <a:ext cx="45719" cy="45719"/>
            </a:xfrm>
            <a:prstGeom prst="diamond">
              <a:avLst/>
            </a:prstGeom>
            <a:noFill/>
            <a:ln w="317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6" name="菱形 35">
              <a:extLst>
                <a:ext uri="{FF2B5EF4-FFF2-40B4-BE49-F238E27FC236}">
                  <a16:creationId xmlns:a16="http://schemas.microsoft.com/office/drawing/2014/main" id="{0F634FD7-1A68-4B12-98A5-76FADB647FD9}"/>
                </a:ext>
              </a:extLst>
            </p:cNvPr>
            <p:cNvSpPr/>
            <p:nvPr/>
          </p:nvSpPr>
          <p:spPr>
            <a:xfrm flipH="1">
              <a:off x="3774810" y="5344830"/>
              <a:ext cx="45719" cy="45719"/>
            </a:xfrm>
            <a:prstGeom prst="diamond">
              <a:avLst/>
            </a:prstGeom>
            <a:noFill/>
            <a:ln w="317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sp>
        <p:nvSpPr>
          <p:cNvPr id="41" name="矩形 40">
            <a:extLst>
              <a:ext uri="{FF2B5EF4-FFF2-40B4-BE49-F238E27FC236}">
                <a16:creationId xmlns:a16="http://schemas.microsoft.com/office/drawing/2014/main" id="{0BFE4DC0-6C22-4D81-80E7-6955620011F7}"/>
              </a:ext>
            </a:extLst>
          </p:cNvPr>
          <p:cNvSpPr/>
          <p:nvPr/>
        </p:nvSpPr>
        <p:spPr>
          <a:xfrm>
            <a:off x="8280012" y="3122046"/>
            <a:ext cx="2409036" cy="1857303"/>
          </a:xfrm>
          <a:prstGeom prst="rect">
            <a:avLst/>
          </a:prstGeom>
        </p:spPr>
        <p:txBody>
          <a:bodyPr wrap="square" lIns="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p:txBody>
      </p:sp>
      <p:sp>
        <p:nvSpPr>
          <p:cNvPr id="44" name="任意多边形: 形状 43">
            <a:extLst>
              <a:ext uri="{FF2B5EF4-FFF2-40B4-BE49-F238E27FC236}">
                <a16:creationId xmlns:a16="http://schemas.microsoft.com/office/drawing/2014/main" id="{FEBF43E5-BF6D-4A77-8430-E70B2436F7E0}"/>
              </a:ext>
            </a:extLst>
          </p:cNvPr>
          <p:cNvSpPr/>
          <p:nvPr/>
        </p:nvSpPr>
        <p:spPr>
          <a:xfrm flipH="1">
            <a:off x="1101342" y="1828800"/>
            <a:ext cx="3235908" cy="3635094"/>
          </a:xfrm>
          <a:custGeom>
            <a:avLst/>
            <a:gdLst>
              <a:gd name="connsiteX0" fmla="*/ 18544 w 3028057"/>
              <a:gd name="connsiteY0" fmla="*/ 0 h 3743464"/>
              <a:gd name="connsiteX1" fmla="*/ 2659966 w 3028057"/>
              <a:gd name="connsiteY1" fmla="*/ 0 h 3743464"/>
              <a:gd name="connsiteX2" fmla="*/ 3028057 w 3028057"/>
              <a:gd name="connsiteY2" fmla="*/ 368091 h 3743464"/>
              <a:gd name="connsiteX3" fmla="*/ 3028057 w 3028057"/>
              <a:gd name="connsiteY3" fmla="*/ 3375373 h 3743464"/>
              <a:gd name="connsiteX4" fmla="*/ 2659966 w 3028057"/>
              <a:gd name="connsiteY4" fmla="*/ 3743464 h 3743464"/>
              <a:gd name="connsiteX5" fmla="*/ 18544 w 3028057"/>
              <a:gd name="connsiteY5" fmla="*/ 3743464 h 3743464"/>
              <a:gd name="connsiteX6" fmla="*/ 0 w 3028057"/>
              <a:gd name="connsiteY6" fmla="*/ 3741595 h 3743464"/>
              <a:gd name="connsiteX7" fmla="*/ 0 w 3028057"/>
              <a:gd name="connsiteY7" fmla="*/ 1870 h 374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057" h="3743464">
                <a:moveTo>
                  <a:pt x="18544" y="0"/>
                </a:moveTo>
                <a:lnTo>
                  <a:pt x="2659966" y="0"/>
                </a:lnTo>
                <a:cubicBezTo>
                  <a:pt x="2863257" y="0"/>
                  <a:pt x="3028057" y="164800"/>
                  <a:pt x="3028057" y="368091"/>
                </a:cubicBezTo>
                <a:lnTo>
                  <a:pt x="3028057" y="3375373"/>
                </a:lnTo>
                <a:cubicBezTo>
                  <a:pt x="3028057" y="3578664"/>
                  <a:pt x="2863257" y="3743464"/>
                  <a:pt x="2659966" y="3743464"/>
                </a:cubicBezTo>
                <a:lnTo>
                  <a:pt x="18544" y="3743464"/>
                </a:lnTo>
                <a:lnTo>
                  <a:pt x="0" y="3741595"/>
                </a:lnTo>
                <a:lnTo>
                  <a:pt x="0" y="1870"/>
                </a:lnTo>
                <a:close/>
              </a:path>
            </a:pathLst>
          </a:custGeom>
          <a:solidFill>
            <a:schemeClr val="bg1"/>
          </a:solidFill>
          <a:ln>
            <a:noFill/>
          </a:ln>
          <a:effectLst>
            <a:outerShdw blurRad="190500" sx="101000" sy="101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7" name="文本框 6">
            <a:extLst>
              <a:ext uri="{FF2B5EF4-FFF2-40B4-BE49-F238E27FC236}">
                <a16:creationId xmlns:a16="http://schemas.microsoft.com/office/drawing/2014/main" id="{5B315909-9471-4CFE-90A7-88D72A1BD168}"/>
              </a:ext>
            </a:extLst>
          </p:cNvPr>
          <p:cNvSpPr txBox="1"/>
          <p:nvPr/>
        </p:nvSpPr>
        <p:spPr>
          <a:xfrm>
            <a:off x="1344782" y="2650486"/>
            <a:ext cx="2749028" cy="461665"/>
          </a:xfrm>
          <a:prstGeom prst="rect">
            <a:avLst/>
          </a:prstGeom>
          <a:noFill/>
        </p:spPr>
        <p:txBody>
          <a:bodyPr wrap="square" rtlCol="0">
            <a:spAutoFit/>
          </a:bodyPr>
          <a:lstStyle/>
          <a:p>
            <a:pPr algn="ctr"/>
            <a:r>
              <a:rPr lang="zh-CN" altLang="en-US" sz="2400" b="1" dirty="0">
                <a:solidFill>
                  <a:srgbClr val="03559C"/>
                </a:solidFill>
              </a:rPr>
              <a:t>请输入您的小标题</a:t>
            </a:r>
          </a:p>
        </p:txBody>
      </p:sp>
      <p:grpSp>
        <p:nvGrpSpPr>
          <p:cNvPr id="24" name="组合 23">
            <a:extLst>
              <a:ext uri="{FF2B5EF4-FFF2-40B4-BE49-F238E27FC236}">
                <a16:creationId xmlns:a16="http://schemas.microsoft.com/office/drawing/2014/main" id="{C9EF394E-20B6-4D27-AF5B-DED608729A1F}"/>
              </a:ext>
            </a:extLst>
          </p:cNvPr>
          <p:cNvGrpSpPr/>
          <p:nvPr/>
        </p:nvGrpSpPr>
        <p:grpSpPr>
          <a:xfrm>
            <a:off x="2521027" y="5165182"/>
            <a:ext cx="396539" cy="45719"/>
            <a:chOff x="3423990" y="5344830"/>
            <a:chExt cx="396539" cy="45719"/>
          </a:xfrm>
        </p:grpSpPr>
        <p:sp>
          <p:nvSpPr>
            <p:cNvPr id="19" name="菱形 18">
              <a:extLst>
                <a:ext uri="{FF2B5EF4-FFF2-40B4-BE49-F238E27FC236}">
                  <a16:creationId xmlns:a16="http://schemas.microsoft.com/office/drawing/2014/main" id="{D8F209CA-17F4-4FB1-98E8-9204A47C0AD6}"/>
                </a:ext>
              </a:extLst>
            </p:cNvPr>
            <p:cNvSpPr/>
            <p:nvPr/>
          </p:nvSpPr>
          <p:spPr>
            <a:xfrm flipH="1">
              <a:off x="342399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0" name="菱形 19">
              <a:extLst>
                <a:ext uri="{FF2B5EF4-FFF2-40B4-BE49-F238E27FC236}">
                  <a16:creationId xmlns:a16="http://schemas.microsoft.com/office/drawing/2014/main" id="{C8A2F77D-E6F9-45E6-9106-013F9DDEFC3A}"/>
                </a:ext>
              </a:extLst>
            </p:cNvPr>
            <p:cNvSpPr/>
            <p:nvPr/>
          </p:nvSpPr>
          <p:spPr>
            <a:xfrm flipH="1">
              <a:off x="359940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1" name="菱形 20">
              <a:extLst>
                <a:ext uri="{FF2B5EF4-FFF2-40B4-BE49-F238E27FC236}">
                  <a16:creationId xmlns:a16="http://schemas.microsoft.com/office/drawing/2014/main" id="{7A7EEA13-8C11-475D-AA19-CC63EAE7DC44}"/>
                </a:ext>
              </a:extLst>
            </p:cNvPr>
            <p:cNvSpPr/>
            <p:nvPr/>
          </p:nvSpPr>
          <p:spPr>
            <a:xfrm flipH="1">
              <a:off x="377481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sp>
        <p:nvSpPr>
          <p:cNvPr id="29" name="student-graduation-cap-shape_52041">
            <a:extLst>
              <a:ext uri="{FF2B5EF4-FFF2-40B4-BE49-F238E27FC236}">
                <a16:creationId xmlns:a16="http://schemas.microsoft.com/office/drawing/2014/main" id="{A7C7CCBB-DF15-47C9-B3EF-E0B28A6209F3}"/>
              </a:ext>
            </a:extLst>
          </p:cNvPr>
          <p:cNvSpPr>
            <a:spLocks noChangeAspect="1"/>
          </p:cNvSpPr>
          <p:nvPr/>
        </p:nvSpPr>
        <p:spPr bwMode="auto">
          <a:xfrm>
            <a:off x="2414454" y="2104363"/>
            <a:ext cx="609685" cy="377313"/>
          </a:xfrm>
          <a:custGeom>
            <a:avLst/>
            <a:gdLst>
              <a:gd name="T0" fmla="*/ 399 w 421"/>
              <a:gd name="T1" fmla="*/ 189 h 261"/>
              <a:gd name="T2" fmla="*/ 392 w 421"/>
              <a:gd name="T3" fmla="*/ 178 h 261"/>
              <a:gd name="T4" fmla="*/ 392 w 421"/>
              <a:gd name="T5" fmla="*/ 117 h 261"/>
              <a:gd name="T6" fmla="*/ 421 w 421"/>
              <a:gd name="T7" fmla="*/ 103 h 261"/>
              <a:gd name="T8" fmla="*/ 210 w 421"/>
              <a:gd name="T9" fmla="*/ 0 h 261"/>
              <a:gd name="T10" fmla="*/ 0 w 421"/>
              <a:gd name="T11" fmla="*/ 103 h 261"/>
              <a:gd name="T12" fmla="*/ 94 w 421"/>
              <a:gd name="T13" fmla="*/ 149 h 261"/>
              <a:gd name="T14" fmla="*/ 94 w 421"/>
              <a:gd name="T15" fmla="*/ 222 h 261"/>
              <a:gd name="T16" fmla="*/ 212 w 421"/>
              <a:gd name="T17" fmla="*/ 261 h 261"/>
              <a:gd name="T18" fmla="*/ 326 w 421"/>
              <a:gd name="T19" fmla="*/ 222 h 261"/>
              <a:gd name="T20" fmla="*/ 326 w 421"/>
              <a:gd name="T21" fmla="*/ 149 h 261"/>
              <a:gd name="T22" fmla="*/ 378 w 421"/>
              <a:gd name="T23" fmla="*/ 124 h 261"/>
              <a:gd name="T24" fmla="*/ 378 w 421"/>
              <a:gd name="T25" fmla="*/ 178 h 261"/>
              <a:gd name="T26" fmla="*/ 372 w 421"/>
              <a:gd name="T27" fmla="*/ 189 h 261"/>
              <a:gd name="T28" fmla="*/ 377 w 421"/>
              <a:gd name="T29" fmla="*/ 200 h 261"/>
              <a:gd name="T30" fmla="*/ 369 w 421"/>
              <a:gd name="T31" fmla="*/ 242 h 261"/>
              <a:gd name="T32" fmla="*/ 401 w 421"/>
              <a:gd name="T33" fmla="*/ 242 h 261"/>
              <a:gd name="T34" fmla="*/ 393 w 421"/>
              <a:gd name="T35" fmla="*/ 200 h 261"/>
              <a:gd name="T36" fmla="*/ 399 w 421"/>
              <a:gd name="T37" fmla="*/ 18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1" h="261">
                <a:moveTo>
                  <a:pt x="399" y="189"/>
                </a:moveTo>
                <a:cubicBezTo>
                  <a:pt x="399" y="185"/>
                  <a:pt x="396" y="180"/>
                  <a:pt x="392" y="178"/>
                </a:cubicBezTo>
                <a:lnTo>
                  <a:pt x="392" y="117"/>
                </a:lnTo>
                <a:lnTo>
                  <a:pt x="421" y="103"/>
                </a:lnTo>
                <a:lnTo>
                  <a:pt x="210" y="0"/>
                </a:lnTo>
                <a:lnTo>
                  <a:pt x="0" y="103"/>
                </a:lnTo>
                <a:lnTo>
                  <a:pt x="94" y="149"/>
                </a:lnTo>
                <a:lnTo>
                  <a:pt x="94" y="222"/>
                </a:lnTo>
                <a:cubicBezTo>
                  <a:pt x="94" y="222"/>
                  <a:pt x="137" y="261"/>
                  <a:pt x="212" y="261"/>
                </a:cubicBezTo>
                <a:cubicBezTo>
                  <a:pt x="287" y="261"/>
                  <a:pt x="326" y="222"/>
                  <a:pt x="326" y="222"/>
                </a:cubicBezTo>
                <a:lnTo>
                  <a:pt x="326" y="149"/>
                </a:lnTo>
                <a:lnTo>
                  <a:pt x="378" y="124"/>
                </a:lnTo>
                <a:lnTo>
                  <a:pt x="378" y="178"/>
                </a:lnTo>
                <a:cubicBezTo>
                  <a:pt x="374" y="180"/>
                  <a:pt x="372" y="185"/>
                  <a:pt x="372" y="189"/>
                </a:cubicBezTo>
                <a:cubicBezTo>
                  <a:pt x="372" y="194"/>
                  <a:pt x="374" y="198"/>
                  <a:pt x="377" y="200"/>
                </a:cubicBezTo>
                <a:lnTo>
                  <a:pt x="369" y="242"/>
                </a:lnTo>
                <a:lnTo>
                  <a:pt x="401" y="242"/>
                </a:lnTo>
                <a:lnTo>
                  <a:pt x="393" y="200"/>
                </a:lnTo>
                <a:cubicBezTo>
                  <a:pt x="396" y="198"/>
                  <a:pt x="399" y="194"/>
                  <a:pt x="399" y="189"/>
                </a:cubicBezTo>
                <a:close/>
              </a:path>
            </a:pathLst>
          </a:custGeom>
          <a:gradFill>
            <a:gsLst>
              <a:gs pos="21000">
                <a:schemeClr val="accent1"/>
              </a:gs>
              <a:gs pos="100000">
                <a:schemeClr val="accent3"/>
              </a:gs>
            </a:gsLst>
            <a:lin ang="3600000" scaled="0"/>
          </a:gradFill>
          <a:ln>
            <a:noFill/>
          </a:ln>
        </p:spPr>
      </p:sp>
      <p:sp>
        <p:nvSpPr>
          <p:cNvPr id="40" name="矩形 39">
            <a:extLst>
              <a:ext uri="{FF2B5EF4-FFF2-40B4-BE49-F238E27FC236}">
                <a16:creationId xmlns:a16="http://schemas.microsoft.com/office/drawing/2014/main" id="{B84992D2-EEC0-43B8-877A-1582ABA23130}"/>
              </a:ext>
            </a:extLst>
          </p:cNvPr>
          <p:cNvSpPr/>
          <p:nvPr/>
        </p:nvSpPr>
        <p:spPr>
          <a:xfrm>
            <a:off x="1514778" y="3122046"/>
            <a:ext cx="2409036" cy="1857303"/>
          </a:xfrm>
          <a:prstGeom prst="rect">
            <a:avLst/>
          </a:prstGeom>
        </p:spPr>
        <p:txBody>
          <a:bodyPr wrap="square" lIns="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bg2">
                  <a:lumMod val="50000"/>
                </a:schemeClr>
              </a:solidFill>
            </a:endParaRPr>
          </a:p>
        </p:txBody>
      </p:sp>
      <p:sp>
        <p:nvSpPr>
          <p:cNvPr id="4" name="矩形: 圆角 3">
            <a:extLst>
              <a:ext uri="{FF2B5EF4-FFF2-40B4-BE49-F238E27FC236}">
                <a16:creationId xmlns:a16="http://schemas.microsoft.com/office/drawing/2014/main" id="{69D06D34-5BA4-49A0-BACE-864064BA22CD}"/>
              </a:ext>
            </a:extLst>
          </p:cNvPr>
          <p:cNvSpPr/>
          <p:nvPr/>
        </p:nvSpPr>
        <p:spPr>
          <a:xfrm>
            <a:off x="4341671" y="1433634"/>
            <a:ext cx="3508658" cy="4425426"/>
          </a:xfrm>
          <a:prstGeom prst="roundRect">
            <a:avLst>
              <a:gd name="adj" fmla="val 9661"/>
            </a:avLst>
          </a:prstGeom>
          <a:gradFill>
            <a:gsLst>
              <a:gs pos="25000">
                <a:schemeClr val="accent1"/>
              </a:gs>
              <a:gs pos="100000">
                <a:schemeClr val="accent3"/>
              </a:gs>
            </a:gsLst>
            <a:lin ang="3600000" scaled="0"/>
          </a:gradFill>
          <a:ln>
            <a:noFill/>
          </a:ln>
          <a:effectLst>
            <a:outerShdw blurRad="190500" dist="38100" dir="2700000" algn="tl" rotWithShape="0">
              <a:schemeClr val="accent1">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文本框 7">
            <a:extLst>
              <a:ext uri="{FF2B5EF4-FFF2-40B4-BE49-F238E27FC236}">
                <a16:creationId xmlns:a16="http://schemas.microsoft.com/office/drawing/2014/main" id="{C9C69A20-3CDD-4B74-8729-6EB46BAFE19E}"/>
              </a:ext>
            </a:extLst>
          </p:cNvPr>
          <p:cNvSpPr txBox="1"/>
          <p:nvPr/>
        </p:nvSpPr>
        <p:spPr>
          <a:xfrm>
            <a:off x="4758919" y="2490952"/>
            <a:ext cx="2685483" cy="461665"/>
          </a:xfrm>
          <a:prstGeom prst="rect">
            <a:avLst/>
          </a:prstGeom>
          <a:noFill/>
        </p:spPr>
        <p:txBody>
          <a:bodyPr wrap="square" rtlCol="0">
            <a:spAutoFit/>
          </a:bodyPr>
          <a:lstStyle/>
          <a:p>
            <a:r>
              <a:rPr lang="zh-CN" altLang="en-US" sz="2400" b="1" dirty="0">
                <a:solidFill>
                  <a:schemeClr val="bg1"/>
                </a:solidFill>
              </a:rPr>
              <a:t>请输入您的小标题</a:t>
            </a:r>
          </a:p>
        </p:txBody>
      </p:sp>
      <p:sp>
        <p:nvSpPr>
          <p:cNvPr id="16" name="group-of-people_2266">
            <a:extLst>
              <a:ext uri="{FF2B5EF4-FFF2-40B4-BE49-F238E27FC236}">
                <a16:creationId xmlns:a16="http://schemas.microsoft.com/office/drawing/2014/main" id="{2611AD0C-67D2-41D8-BFCB-61F2680BD1F6}"/>
              </a:ext>
            </a:extLst>
          </p:cNvPr>
          <p:cNvSpPr>
            <a:spLocks noChangeAspect="1"/>
          </p:cNvSpPr>
          <p:nvPr/>
        </p:nvSpPr>
        <p:spPr bwMode="auto">
          <a:xfrm>
            <a:off x="5640899" y="1727445"/>
            <a:ext cx="898375" cy="566824"/>
          </a:xfrm>
          <a:custGeom>
            <a:avLst/>
            <a:gdLst>
              <a:gd name="connsiteX0" fmla="*/ 243424 w 514853"/>
              <a:gd name="connsiteY0" fmla="*/ 0 h 324844"/>
              <a:gd name="connsiteX1" fmla="*/ 247733 w 514853"/>
              <a:gd name="connsiteY1" fmla="*/ 0 h 324844"/>
              <a:gd name="connsiteX2" fmla="*/ 249887 w 514853"/>
              <a:gd name="connsiteY2" fmla="*/ 0 h 324844"/>
              <a:gd name="connsiteX3" fmla="*/ 271429 w 514853"/>
              <a:gd name="connsiteY3" fmla="*/ 4303 h 324844"/>
              <a:gd name="connsiteX4" fmla="*/ 277891 w 514853"/>
              <a:gd name="connsiteY4" fmla="*/ 8605 h 324844"/>
              <a:gd name="connsiteX5" fmla="*/ 303742 w 514853"/>
              <a:gd name="connsiteY5" fmla="*/ 23664 h 324844"/>
              <a:gd name="connsiteX6" fmla="*/ 310204 w 514853"/>
              <a:gd name="connsiteY6" fmla="*/ 73144 h 324844"/>
              <a:gd name="connsiteX7" fmla="*/ 310204 w 514853"/>
              <a:gd name="connsiteY7" fmla="*/ 90354 h 324844"/>
              <a:gd name="connsiteX8" fmla="*/ 305896 w 514853"/>
              <a:gd name="connsiteY8" fmla="*/ 101110 h 324844"/>
              <a:gd name="connsiteX9" fmla="*/ 286508 w 514853"/>
              <a:gd name="connsiteY9" fmla="*/ 137682 h 324844"/>
              <a:gd name="connsiteX10" fmla="*/ 292971 w 514853"/>
              <a:gd name="connsiteY10" fmla="*/ 144136 h 324844"/>
              <a:gd name="connsiteX11" fmla="*/ 303742 w 514853"/>
              <a:gd name="connsiteY11" fmla="*/ 152741 h 324844"/>
              <a:gd name="connsiteX12" fmla="*/ 310204 w 514853"/>
              <a:gd name="connsiteY12" fmla="*/ 154892 h 324844"/>
              <a:gd name="connsiteX13" fmla="*/ 331746 w 514853"/>
              <a:gd name="connsiteY13" fmla="*/ 161346 h 324844"/>
              <a:gd name="connsiteX14" fmla="*/ 333900 w 514853"/>
              <a:gd name="connsiteY14" fmla="*/ 163498 h 324844"/>
              <a:gd name="connsiteX15" fmla="*/ 351134 w 514853"/>
              <a:gd name="connsiteY15" fmla="*/ 174254 h 324844"/>
              <a:gd name="connsiteX16" fmla="*/ 370522 w 514853"/>
              <a:gd name="connsiteY16" fmla="*/ 288272 h 324844"/>
              <a:gd name="connsiteX17" fmla="*/ 368368 w 514853"/>
              <a:gd name="connsiteY17" fmla="*/ 301180 h 324844"/>
              <a:gd name="connsiteX18" fmla="*/ 374830 w 514853"/>
              <a:gd name="connsiteY18" fmla="*/ 296877 h 324844"/>
              <a:gd name="connsiteX19" fmla="*/ 392064 w 514853"/>
              <a:gd name="connsiteY19" fmla="*/ 266759 h 324844"/>
              <a:gd name="connsiteX20" fmla="*/ 392064 w 514853"/>
              <a:gd name="connsiteY20" fmla="*/ 264608 h 324844"/>
              <a:gd name="connsiteX21" fmla="*/ 368368 w 514853"/>
              <a:gd name="connsiteY21" fmla="*/ 167800 h 324844"/>
              <a:gd name="connsiteX22" fmla="*/ 361905 w 514853"/>
              <a:gd name="connsiteY22" fmla="*/ 154892 h 324844"/>
              <a:gd name="connsiteX23" fmla="*/ 342517 w 514853"/>
              <a:gd name="connsiteY23" fmla="*/ 118321 h 324844"/>
              <a:gd name="connsiteX24" fmla="*/ 338209 w 514853"/>
              <a:gd name="connsiteY24" fmla="*/ 109716 h 324844"/>
              <a:gd name="connsiteX25" fmla="*/ 338209 w 514853"/>
              <a:gd name="connsiteY25" fmla="*/ 90354 h 324844"/>
              <a:gd name="connsiteX26" fmla="*/ 340363 w 514853"/>
              <a:gd name="connsiteY26" fmla="*/ 88203 h 324844"/>
              <a:gd name="connsiteX27" fmla="*/ 340363 w 514853"/>
              <a:gd name="connsiteY27" fmla="*/ 51631 h 324844"/>
              <a:gd name="connsiteX28" fmla="*/ 374830 w 514853"/>
              <a:gd name="connsiteY28" fmla="*/ 17210 h 324844"/>
              <a:gd name="connsiteX29" fmla="*/ 383447 w 514853"/>
              <a:gd name="connsiteY29" fmla="*/ 15059 h 324844"/>
              <a:gd name="connsiteX30" fmla="*/ 387755 w 514853"/>
              <a:gd name="connsiteY30" fmla="*/ 15059 h 324844"/>
              <a:gd name="connsiteX31" fmla="*/ 389910 w 514853"/>
              <a:gd name="connsiteY31" fmla="*/ 15059 h 324844"/>
              <a:gd name="connsiteX32" fmla="*/ 411452 w 514853"/>
              <a:gd name="connsiteY32" fmla="*/ 19362 h 324844"/>
              <a:gd name="connsiteX33" fmla="*/ 417914 w 514853"/>
              <a:gd name="connsiteY33" fmla="*/ 21513 h 324844"/>
              <a:gd name="connsiteX34" fmla="*/ 445919 w 514853"/>
              <a:gd name="connsiteY34" fmla="*/ 38723 h 324844"/>
              <a:gd name="connsiteX35" fmla="*/ 452381 w 514853"/>
              <a:gd name="connsiteY35" fmla="*/ 88203 h 324844"/>
              <a:gd name="connsiteX36" fmla="*/ 452381 w 514853"/>
              <a:gd name="connsiteY36" fmla="*/ 90354 h 324844"/>
              <a:gd name="connsiteX37" fmla="*/ 452381 w 514853"/>
              <a:gd name="connsiteY37" fmla="*/ 109716 h 324844"/>
              <a:gd name="connsiteX38" fmla="*/ 448073 w 514853"/>
              <a:gd name="connsiteY38" fmla="*/ 118321 h 324844"/>
              <a:gd name="connsiteX39" fmla="*/ 428685 w 514853"/>
              <a:gd name="connsiteY39" fmla="*/ 157044 h 324844"/>
              <a:gd name="connsiteX40" fmla="*/ 432994 w 514853"/>
              <a:gd name="connsiteY40" fmla="*/ 163498 h 324844"/>
              <a:gd name="connsiteX41" fmla="*/ 445919 w 514853"/>
              <a:gd name="connsiteY41" fmla="*/ 172103 h 324844"/>
              <a:gd name="connsiteX42" fmla="*/ 452381 w 514853"/>
              <a:gd name="connsiteY42" fmla="*/ 174254 h 324844"/>
              <a:gd name="connsiteX43" fmla="*/ 473923 w 514853"/>
              <a:gd name="connsiteY43" fmla="*/ 182859 h 324844"/>
              <a:gd name="connsiteX44" fmla="*/ 476077 w 514853"/>
              <a:gd name="connsiteY44" fmla="*/ 182859 h 324844"/>
              <a:gd name="connsiteX45" fmla="*/ 493311 w 514853"/>
              <a:gd name="connsiteY45" fmla="*/ 195767 h 324844"/>
              <a:gd name="connsiteX46" fmla="*/ 514853 w 514853"/>
              <a:gd name="connsiteY46" fmla="*/ 283970 h 324844"/>
              <a:gd name="connsiteX47" fmla="*/ 508390 w 514853"/>
              <a:gd name="connsiteY47" fmla="*/ 299029 h 324844"/>
              <a:gd name="connsiteX48" fmla="*/ 400681 w 514853"/>
              <a:gd name="connsiteY48" fmla="*/ 320541 h 324844"/>
              <a:gd name="connsiteX49" fmla="*/ 389910 w 514853"/>
              <a:gd name="connsiteY49" fmla="*/ 320541 h 324844"/>
              <a:gd name="connsiteX50" fmla="*/ 331746 w 514853"/>
              <a:gd name="connsiteY50" fmla="*/ 314088 h 324844"/>
              <a:gd name="connsiteX51" fmla="*/ 260658 w 514853"/>
              <a:gd name="connsiteY51" fmla="*/ 324844 h 324844"/>
              <a:gd name="connsiteX52" fmla="*/ 249887 w 514853"/>
              <a:gd name="connsiteY52" fmla="*/ 324844 h 324844"/>
              <a:gd name="connsiteX53" fmla="*/ 178798 w 514853"/>
              <a:gd name="connsiteY53" fmla="*/ 314088 h 324844"/>
              <a:gd name="connsiteX54" fmla="*/ 124943 w 514853"/>
              <a:gd name="connsiteY54" fmla="*/ 320541 h 324844"/>
              <a:gd name="connsiteX55" fmla="*/ 114172 w 514853"/>
              <a:gd name="connsiteY55" fmla="*/ 320541 h 324844"/>
              <a:gd name="connsiteX56" fmla="*/ 6463 w 514853"/>
              <a:gd name="connsiteY56" fmla="*/ 299029 h 324844"/>
              <a:gd name="connsiteX57" fmla="*/ 0 w 514853"/>
              <a:gd name="connsiteY57" fmla="*/ 283970 h 324844"/>
              <a:gd name="connsiteX58" fmla="*/ 21542 w 514853"/>
              <a:gd name="connsiteY58" fmla="*/ 195767 h 324844"/>
              <a:gd name="connsiteX59" fmla="*/ 38776 w 514853"/>
              <a:gd name="connsiteY59" fmla="*/ 182859 h 324844"/>
              <a:gd name="connsiteX60" fmla="*/ 84014 w 514853"/>
              <a:gd name="connsiteY60" fmla="*/ 159195 h 324844"/>
              <a:gd name="connsiteX61" fmla="*/ 86168 w 514853"/>
              <a:gd name="connsiteY61" fmla="*/ 154892 h 324844"/>
              <a:gd name="connsiteX62" fmla="*/ 68934 w 514853"/>
              <a:gd name="connsiteY62" fmla="*/ 118321 h 324844"/>
              <a:gd name="connsiteX63" fmla="*/ 64626 w 514853"/>
              <a:gd name="connsiteY63" fmla="*/ 109716 h 324844"/>
              <a:gd name="connsiteX64" fmla="*/ 64626 w 514853"/>
              <a:gd name="connsiteY64" fmla="*/ 90354 h 324844"/>
              <a:gd name="connsiteX65" fmla="*/ 66780 w 514853"/>
              <a:gd name="connsiteY65" fmla="*/ 88203 h 324844"/>
              <a:gd name="connsiteX66" fmla="*/ 66780 w 514853"/>
              <a:gd name="connsiteY66" fmla="*/ 51631 h 324844"/>
              <a:gd name="connsiteX67" fmla="*/ 101247 w 514853"/>
              <a:gd name="connsiteY67" fmla="*/ 17210 h 324844"/>
              <a:gd name="connsiteX68" fmla="*/ 109864 w 514853"/>
              <a:gd name="connsiteY68" fmla="*/ 15059 h 324844"/>
              <a:gd name="connsiteX69" fmla="*/ 112018 w 514853"/>
              <a:gd name="connsiteY69" fmla="*/ 15059 h 324844"/>
              <a:gd name="connsiteX70" fmla="*/ 114172 w 514853"/>
              <a:gd name="connsiteY70" fmla="*/ 15059 h 324844"/>
              <a:gd name="connsiteX71" fmla="*/ 135714 w 514853"/>
              <a:gd name="connsiteY71" fmla="*/ 19362 h 324844"/>
              <a:gd name="connsiteX72" fmla="*/ 144331 w 514853"/>
              <a:gd name="connsiteY72" fmla="*/ 21513 h 324844"/>
              <a:gd name="connsiteX73" fmla="*/ 170182 w 514853"/>
              <a:gd name="connsiteY73" fmla="*/ 38723 h 324844"/>
              <a:gd name="connsiteX74" fmla="*/ 176644 w 514853"/>
              <a:gd name="connsiteY74" fmla="*/ 88203 h 324844"/>
              <a:gd name="connsiteX75" fmla="*/ 178798 w 514853"/>
              <a:gd name="connsiteY75" fmla="*/ 90354 h 324844"/>
              <a:gd name="connsiteX76" fmla="*/ 178798 w 514853"/>
              <a:gd name="connsiteY76" fmla="*/ 109716 h 324844"/>
              <a:gd name="connsiteX77" fmla="*/ 172336 w 514853"/>
              <a:gd name="connsiteY77" fmla="*/ 118321 h 324844"/>
              <a:gd name="connsiteX78" fmla="*/ 152948 w 514853"/>
              <a:gd name="connsiteY78" fmla="*/ 157044 h 324844"/>
              <a:gd name="connsiteX79" fmla="*/ 142177 w 514853"/>
              <a:gd name="connsiteY79" fmla="*/ 167800 h 324844"/>
              <a:gd name="connsiteX80" fmla="*/ 118481 w 514853"/>
              <a:gd name="connsiteY80" fmla="*/ 264608 h 324844"/>
              <a:gd name="connsiteX81" fmla="*/ 118481 w 514853"/>
              <a:gd name="connsiteY81" fmla="*/ 266759 h 324844"/>
              <a:gd name="connsiteX82" fmla="*/ 133560 w 514853"/>
              <a:gd name="connsiteY82" fmla="*/ 296877 h 324844"/>
              <a:gd name="connsiteX83" fmla="*/ 142177 w 514853"/>
              <a:gd name="connsiteY83" fmla="*/ 301180 h 324844"/>
              <a:gd name="connsiteX84" fmla="*/ 140023 w 514853"/>
              <a:gd name="connsiteY84" fmla="*/ 288272 h 324844"/>
              <a:gd name="connsiteX85" fmla="*/ 159411 w 514853"/>
              <a:gd name="connsiteY85" fmla="*/ 174254 h 324844"/>
              <a:gd name="connsiteX86" fmla="*/ 176644 w 514853"/>
              <a:gd name="connsiteY86" fmla="*/ 163498 h 324844"/>
              <a:gd name="connsiteX87" fmla="*/ 219728 w 514853"/>
              <a:gd name="connsiteY87" fmla="*/ 139834 h 324844"/>
              <a:gd name="connsiteX88" fmla="*/ 221882 w 514853"/>
              <a:gd name="connsiteY88" fmla="*/ 135531 h 324844"/>
              <a:gd name="connsiteX89" fmla="*/ 204649 w 514853"/>
              <a:gd name="connsiteY89" fmla="*/ 101110 h 324844"/>
              <a:gd name="connsiteX90" fmla="*/ 200340 w 514853"/>
              <a:gd name="connsiteY90" fmla="*/ 90354 h 324844"/>
              <a:gd name="connsiteX91" fmla="*/ 200340 w 514853"/>
              <a:gd name="connsiteY91" fmla="*/ 73144 h 324844"/>
              <a:gd name="connsiteX92" fmla="*/ 202494 w 514853"/>
              <a:gd name="connsiteY92" fmla="*/ 70992 h 324844"/>
              <a:gd name="connsiteX93" fmla="*/ 202494 w 514853"/>
              <a:gd name="connsiteY93" fmla="*/ 36572 h 324844"/>
              <a:gd name="connsiteX94" fmla="*/ 236962 w 514853"/>
              <a:gd name="connsiteY94" fmla="*/ 2151 h 324844"/>
              <a:gd name="connsiteX95" fmla="*/ 243424 w 514853"/>
              <a:gd name="connsiteY95" fmla="*/ 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14853" h="324844">
                <a:moveTo>
                  <a:pt x="243424" y="0"/>
                </a:moveTo>
                <a:cubicBezTo>
                  <a:pt x="245578" y="2151"/>
                  <a:pt x="247733" y="0"/>
                  <a:pt x="247733" y="0"/>
                </a:cubicBezTo>
                <a:cubicBezTo>
                  <a:pt x="247733" y="0"/>
                  <a:pt x="247733" y="0"/>
                  <a:pt x="249887" y="0"/>
                </a:cubicBezTo>
                <a:cubicBezTo>
                  <a:pt x="249887" y="0"/>
                  <a:pt x="258504" y="2151"/>
                  <a:pt x="271429" y="4303"/>
                </a:cubicBezTo>
                <a:lnTo>
                  <a:pt x="277891" y="8605"/>
                </a:lnTo>
                <a:cubicBezTo>
                  <a:pt x="295125" y="12908"/>
                  <a:pt x="301588" y="21513"/>
                  <a:pt x="303742" y="23664"/>
                </a:cubicBezTo>
                <a:cubicBezTo>
                  <a:pt x="316667" y="38723"/>
                  <a:pt x="312358" y="60236"/>
                  <a:pt x="310204" y="73144"/>
                </a:cubicBezTo>
                <a:cubicBezTo>
                  <a:pt x="314513" y="77446"/>
                  <a:pt x="312358" y="86051"/>
                  <a:pt x="310204" y="90354"/>
                </a:cubicBezTo>
                <a:cubicBezTo>
                  <a:pt x="310204" y="96808"/>
                  <a:pt x="308050" y="98959"/>
                  <a:pt x="305896" y="101110"/>
                </a:cubicBezTo>
                <a:cubicBezTo>
                  <a:pt x="303742" y="114018"/>
                  <a:pt x="297279" y="129077"/>
                  <a:pt x="286508" y="137682"/>
                </a:cubicBezTo>
                <a:lnTo>
                  <a:pt x="292971" y="144136"/>
                </a:lnTo>
                <a:cubicBezTo>
                  <a:pt x="292971" y="144136"/>
                  <a:pt x="297279" y="148439"/>
                  <a:pt x="303742" y="152741"/>
                </a:cubicBezTo>
                <a:cubicBezTo>
                  <a:pt x="305896" y="152741"/>
                  <a:pt x="308050" y="152741"/>
                  <a:pt x="310204" y="154892"/>
                </a:cubicBezTo>
                <a:cubicBezTo>
                  <a:pt x="310204" y="154892"/>
                  <a:pt x="320975" y="157044"/>
                  <a:pt x="331746" y="161346"/>
                </a:cubicBezTo>
                <a:cubicBezTo>
                  <a:pt x="331746" y="163498"/>
                  <a:pt x="333900" y="163498"/>
                  <a:pt x="333900" y="163498"/>
                </a:cubicBezTo>
                <a:cubicBezTo>
                  <a:pt x="344671" y="167800"/>
                  <a:pt x="351134" y="174254"/>
                  <a:pt x="351134" y="174254"/>
                </a:cubicBezTo>
                <a:cubicBezTo>
                  <a:pt x="368368" y="200069"/>
                  <a:pt x="370522" y="288272"/>
                  <a:pt x="370522" y="288272"/>
                </a:cubicBezTo>
                <a:cubicBezTo>
                  <a:pt x="370522" y="294726"/>
                  <a:pt x="368368" y="299029"/>
                  <a:pt x="368368" y="301180"/>
                </a:cubicBezTo>
                <a:cubicBezTo>
                  <a:pt x="370522" y="299029"/>
                  <a:pt x="372676" y="299029"/>
                  <a:pt x="374830" y="296877"/>
                </a:cubicBezTo>
                <a:cubicBezTo>
                  <a:pt x="381293" y="294726"/>
                  <a:pt x="392064" y="288272"/>
                  <a:pt x="392064" y="266759"/>
                </a:cubicBezTo>
                <a:lnTo>
                  <a:pt x="392064" y="264608"/>
                </a:lnTo>
                <a:cubicBezTo>
                  <a:pt x="392064" y="258154"/>
                  <a:pt x="389910" y="200069"/>
                  <a:pt x="368368" y="167800"/>
                </a:cubicBezTo>
                <a:cubicBezTo>
                  <a:pt x="368368" y="167800"/>
                  <a:pt x="361905" y="154892"/>
                  <a:pt x="361905" y="154892"/>
                </a:cubicBezTo>
                <a:cubicBezTo>
                  <a:pt x="353288" y="146287"/>
                  <a:pt x="344671" y="131228"/>
                  <a:pt x="342517" y="118321"/>
                </a:cubicBezTo>
                <a:cubicBezTo>
                  <a:pt x="342517" y="116169"/>
                  <a:pt x="340363" y="114018"/>
                  <a:pt x="338209" y="109716"/>
                </a:cubicBezTo>
                <a:cubicBezTo>
                  <a:pt x="338209" y="103262"/>
                  <a:pt x="336055" y="94657"/>
                  <a:pt x="338209" y="90354"/>
                </a:cubicBezTo>
                <a:cubicBezTo>
                  <a:pt x="340363" y="88203"/>
                  <a:pt x="340363" y="88203"/>
                  <a:pt x="340363" y="88203"/>
                </a:cubicBezTo>
                <a:cubicBezTo>
                  <a:pt x="336055" y="62387"/>
                  <a:pt x="340363" y="53782"/>
                  <a:pt x="340363" y="51631"/>
                </a:cubicBezTo>
                <a:cubicBezTo>
                  <a:pt x="348980" y="27967"/>
                  <a:pt x="374830" y="17210"/>
                  <a:pt x="374830" y="17210"/>
                </a:cubicBezTo>
                <a:cubicBezTo>
                  <a:pt x="374830" y="15059"/>
                  <a:pt x="381293" y="15059"/>
                  <a:pt x="383447" y="15059"/>
                </a:cubicBezTo>
                <a:cubicBezTo>
                  <a:pt x="385601" y="15059"/>
                  <a:pt x="385601" y="15059"/>
                  <a:pt x="387755" y="15059"/>
                </a:cubicBezTo>
                <a:cubicBezTo>
                  <a:pt x="387755" y="15059"/>
                  <a:pt x="387755" y="15059"/>
                  <a:pt x="389910" y="15059"/>
                </a:cubicBezTo>
                <a:cubicBezTo>
                  <a:pt x="389910" y="15059"/>
                  <a:pt x="398526" y="15059"/>
                  <a:pt x="411452" y="19362"/>
                </a:cubicBezTo>
                <a:lnTo>
                  <a:pt x="417914" y="21513"/>
                </a:lnTo>
                <a:cubicBezTo>
                  <a:pt x="435148" y="27967"/>
                  <a:pt x="443764" y="36572"/>
                  <a:pt x="445919" y="38723"/>
                </a:cubicBezTo>
                <a:cubicBezTo>
                  <a:pt x="458844" y="53782"/>
                  <a:pt x="454536" y="77446"/>
                  <a:pt x="452381" y="88203"/>
                </a:cubicBezTo>
                <a:cubicBezTo>
                  <a:pt x="452381" y="88203"/>
                  <a:pt x="452381" y="90354"/>
                  <a:pt x="452381" y="90354"/>
                </a:cubicBezTo>
                <a:cubicBezTo>
                  <a:pt x="456690" y="94657"/>
                  <a:pt x="454536" y="103262"/>
                  <a:pt x="452381" y="109716"/>
                </a:cubicBezTo>
                <a:cubicBezTo>
                  <a:pt x="452381" y="114018"/>
                  <a:pt x="450227" y="116169"/>
                  <a:pt x="448073" y="118321"/>
                </a:cubicBezTo>
                <a:cubicBezTo>
                  <a:pt x="445919" y="133380"/>
                  <a:pt x="437302" y="146287"/>
                  <a:pt x="428685" y="157044"/>
                </a:cubicBezTo>
                <a:lnTo>
                  <a:pt x="432994" y="163498"/>
                </a:lnTo>
                <a:cubicBezTo>
                  <a:pt x="432994" y="163498"/>
                  <a:pt x="439456" y="167800"/>
                  <a:pt x="445919" y="172103"/>
                </a:cubicBezTo>
                <a:cubicBezTo>
                  <a:pt x="448073" y="172103"/>
                  <a:pt x="450227" y="174254"/>
                  <a:pt x="452381" y="174254"/>
                </a:cubicBezTo>
                <a:cubicBezTo>
                  <a:pt x="452381" y="174254"/>
                  <a:pt x="463152" y="176405"/>
                  <a:pt x="473923" y="182859"/>
                </a:cubicBezTo>
                <a:cubicBezTo>
                  <a:pt x="476077" y="182859"/>
                  <a:pt x="476077" y="182859"/>
                  <a:pt x="476077" y="182859"/>
                </a:cubicBezTo>
                <a:cubicBezTo>
                  <a:pt x="489003" y="187162"/>
                  <a:pt x="493311" y="195767"/>
                  <a:pt x="493311" y="195767"/>
                </a:cubicBezTo>
                <a:cubicBezTo>
                  <a:pt x="512699" y="221582"/>
                  <a:pt x="514853" y="283970"/>
                  <a:pt x="514853" y="283970"/>
                </a:cubicBezTo>
                <a:cubicBezTo>
                  <a:pt x="514853" y="296877"/>
                  <a:pt x="508390" y="299029"/>
                  <a:pt x="508390" y="299029"/>
                </a:cubicBezTo>
                <a:cubicBezTo>
                  <a:pt x="465306" y="316239"/>
                  <a:pt x="400681" y="320541"/>
                  <a:pt x="400681" y="320541"/>
                </a:cubicBezTo>
                <a:cubicBezTo>
                  <a:pt x="396372" y="320541"/>
                  <a:pt x="394218" y="320541"/>
                  <a:pt x="389910" y="320541"/>
                </a:cubicBezTo>
                <a:cubicBezTo>
                  <a:pt x="389910" y="320541"/>
                  <a:pt x="364059" y="318390"/>
                  <a:pt x="331746" y="314088"/>
                </a:cubicBezTo>
                <a:cubicBezTo>
                  <a:pt x="297279" y="322693"/>
                  <a:pt x="260658" y="324844"/>
                  <a:pt x="260658" y="324844"/>
                </a:cubicBezTo>
                <a:cubicBezTo>
                  <a:pt x="256349" y="324844"/>
                  <a:pt x="254195" y="324844"/>
                  <a:pt x="249887" y="324844"/>
                </a:cubicBezTo>
                <a:cubicBezTo>
                  <a:pt x="249887" y="324844"/>
                  <a:pt x="213265" y="322693"/>
                  <a:pt x="178798" y="314088"/>
                </a:cubicBezTo>
                <a:cubicBezTo>
                  <a:pt x="150794" y="318390"/>
                  <a:pt x="124943" y="320541"/>
                  <a:pt x="124943" y="320541"/>
                </a:cubicBezTo>
                <a:cubicBezTo>
                  <a:pt x="122789" y="320541"/>
                  <a:pt x="118481" y="320541"/>
                  <a:pt x="114172" y="320541"/>
                </a:cubicBezTo>
                <a:cubicBezTo>
                  <a:pt x="114172" y="320541"/>
                  <a:pt x="49547" y="316239"/>
                  <a:pt x="6463" y="299029"/>
                </a:cubicBezTo>
                <a:cubicBezTo>
                  <a:pt x="6463" y="299029"/>
                  <a:pt x="0" y="296877"/>
                  <a:pt x="0" y="283970"/>
                </a:cubicBezTo>
                <a:cubicBezTo>
                  <a:pt x="0" y="283970"/>
                  <a:pt x="2154" y="221582"/>
                  <a:pt x="21542" y="195767"/>
                </a:cubicBezTo>
                <a:cubicBezTo>
                  <a:pt x="21542" y="195767"/>
                  <a:pt x="25850" y="187162"/>
                  <a:pt x="38776" y="182859"/>
                </a:cubicBezTo>
                <a:cubicBezTo>
                  <a:pt x="38776" y="182859"/>
                  <a:pt x="79705" y="169952"/>
                  <a:pt x="84014" y="159195"/>
                </a:cubicBezTo>
                <a:lnTo>
                  <a:pt x="86168" y="154892"/>
                </a:lnTo>
                <a:cubicBezTo>
                  <a:pt x="77551" y="146287"/>
                  <a:pt x="71088" y="131228"/>
                  <a:pt x="68934" y="118321"/>
                </a:cubicBezTo>
                <a:cubicBezTo>
                  <a:pt x="66780" y="116169"/>
                  <a:pt x="64626" y="114018"/>
                  <a:pt x="64626" y="109716"/>
                </a:cubicBezTo>
                <a:cubicBezTo>
                  <a:pt x="62472" y="103262"/>
                  <a:pt x="60318" y="94657"/>
                  <a:pt x="64626" y="90354"/>
                </a:cubicBezTo>
                <a:cubicBezTo>
                  <a:pt x="64626" y="88203"/>
                  <a:pt x="64626" y="88203"/>
                  <a:pt x="66780" y="88203"/>
                </a:cubicBezTo>
                <a:cubicBezTo>
                  <a:pt x="62472" y="62387"/>
                  <a:pt x="64626" y="53782"/>
                  <a:pt x="66780" y="51631"/>
                </a:cubicBezTo>
                <a:cubicBezTo>
                  <a:pt x="73243" y="27967"/>
                  <a:pt x="99093" y="17210"/>
                  <a:pt x="101247" y="17210"/>
                </a:cubicBezTo>
                <a:cubicBezTo>
                  <a:pt x="101247" y="15059"/>
                  <a:pt x="105556" y="15059"/>
                  <a:pt x="109864" y="15059"/>
                </a:cubicBezTo>
                <a:cubicBezTo>
                  <a:pt x="109864" y="15059"/>
                  <a:pt x="112018" y="15059"/>
                  <a:pt x="112018" y="15059"/>
                </a:cubicBezTo>
                <a:cubicBezTo>
                  <a:pt x="112018" y="15059"/>
                  <a:pt x="114172" y="15059"/>
                  <a:pt x="114172" y="15059"/>
                </a:cubicBezTo>
                <a:cubicBezTo>
                  <a:pt x="114172" y="15059"/>
                  <a:pt x="122789" y="15059"/>
                  <a:pt x="135714" y="19362"/>
                </a:cubicBezTo>
                <a:lnTo>
                  <a:pt x="144331" y="21513"/>
                </a:lnTo>
                <a:cubicBezTo>
                  <a:pt x="161565" y="27967"/>
                  <a:pt x="168027" y="36572"/>
                  <a:pt x="170182" y="38723"/>
                </a:cubicBezTo>
                <a:cubicBezTo>
                  <a:pt x="185261" y="53782"/>
                  <a:pt x="180953" y="77446"/>
                  <a:pt x="176644" y="88203"/>
                </a:cubicBezTo>
                <a:cubicBezTo>
                  <a:pt x="176644" y="88203"/>
                  <a:pt x="176644" y="90354"/>
                  <a:pt x="178798" y="90354"/>
                </a:cubicBezTo>
                <a:cubicBezTo>
                  <a:pt x="180953" y="94657"/>
                  <a:pt x="178798" y="103262"/>
                  <a:pt x="178798" y="109716"/>
                </a:cubicBezTo>
                <a:cubicBezTo>
                  <a:pt x="176644" y="114018"/>
                  <a:pt x="174490" y="116169"/>
                  <a:pt x="172336" y="118321"/>
                </a:cubicBezTo>
                <a:cubicBezTo>
                  <a:pt x="170182" y="133380"/>
                  <a:pt x="163719" y="146287"/>
                  <a:pt x="152948" y="157044"/>
                </a:cubicBezTo>
                <a:cubicBezTo>
                  <a:pt x="146485" y="163498"/>
                  <a:pt x="142177" y="167800"/>
                  <a:pt x="142177" y="167800"/>
                </a:cubicBezTo>
                <a:cubicBezTo>
                  <a:pt x="120635" y="200069"/>
                  <a:pt x="118481" y="258154"/>
                  <a:pt x="118481" y="264608"/>
                </a:cubicBezTo>
                <a:lnTo>
                  <a:pt x="118481" y="266759"/>
                </a:lnTo>
                <a:cubicBezTo>
                  <a:pt x="118481" y="288272"/>
                  <a:pt x="129252" y="294726"/>
                  <a:pt x="133560" y="296877"/>
                </a:cubicBezTo>
                <a:cubicBezTo>
                  <a:pt x="135714" y="299029"/>
                  <a:pt x="140023" y="299029"/>
                  <a:pt x="142177" y="301180"/>
                </a:cubicBezTo>
                <a:cubicBezTo>
                  <a:pt x="140023" y="299029"/>
                  <a:pt x="140023" y="294726"/>
                  <a:pt x="140023" y="288272"/>
                </a:cubicBezTo>
                <a:cubicBezTo>
                  <a:pt x="140023" y="288272"/>
                  <a:pt x="142177" y="200069"/>
                  <a:pt x="159411" y="174254"/>
                </a:cubicBezTo>
                <a:cubicBezTo>
                  <a:pt x="159411" y="174254"/>
                  <a:pt x="163719" y="167800"/>
                  <a:pt x="176644" y="163498"/>
                </a:cubicBezTo>
                <a:cubicBezTo>
                  <a:pt x="176644" y="163498"/>
                  <a:pt x="217574" y="150590"/>
                  <a:pt x="219728" y="139834"/>
                </a:cubicBezTo>
                <a:lnTo>
                  <a:pt x="221882" y="135531"/>
                </a:lnTo>
                <a:cubicBezTo>
                  <a:pt x="213265" y="126926"/>
                  <a:pt x="206803" y="114018"/>
                  <a:pt x="204649" y="101110"/>
                </a:cubicBezTo>
                <a:cubicBezTo>
                  <a:pt x="204649" y="98959"/>
                  <a:pt x="202494" y="96808"/>
                  <a:pt x="200340" y="90354"/>
                </a:cubicBezTo>
                <a:cubicBezTo>
                  <a:pt x="200340" y="86051"/>
                  <a:pt x="198186" y="77446"/>
                  <a:pt x="200340" y="73144"/>
                </a:cubicBezTo>
                <a:cubicBezTo>
                  <a:pt x="202494" y="73144"/>
                  <a:pt x="202494" y="70992"/>
                  <a:pt x="202494" y="70992"/>
                </a:cubicBezTo>
                <a:cubicBezTo>
                  <a:pt x="198186" y="47328"/>
                  <a:pt x="202494" y="36572"/>
                  <a:pt x="202494" y="36572"/>
                </a:cubicBezTo>
                <a:cubicBezTo>
                  <a:pt x="211111" y="12908"/>
                  <a:pt x="234807" y="2151"/>
                  <a:pt x="236962" y="2151"/>
                </a:cubicBezTo>
                <a:cubicBezTo>
                  <a:pt x="236962" y="2151"/>
                  <a:pt x="241270" y="0"/>
                  <a:pt x="243424" y="0"/>
                </a:cubicBezTo>
                <a:close/>
              </a:path>
            </a:pathLst>
          </a:custGeom>
          <a:solidFill>
            <a:schemeClr val="bg1"/>
          </a:solidFill>
          <a:ln>
            <a:noFill/>
          </a:ln>
        </p:spPr>
      </p:sp>
      <p:grpSp>
        <p:nvGrpSpPr>
          <p:cNvPr id="25" name="组合 24">
            <a:extLst>
              <a:ext uri="{FF2B5EF4-FFF2-40B4-BE49-F238E27FC236}">
                <a16:creationId xmlns:a16="http://schemas.microsoft.com/office/drawing/2014/main" id="{D09BDCFA-822F-4A32-A6F1-FD21883D03EB}"/>
              </a:ext>
            </a:extLst>
          </p:cNvPr>
          <p:cNvGrpSpPr/>
          <p:nvPr/>
        </p:nvGrpSpPr>
        <p:grpSpPr>
          <a:xfrm>
            <a:off x="5897731" y="5495864"/>
            <a:ext cx="396539" cy="45719"/>
            <a:chOff x="3423990" y="5344830"/>
            <a:chExt cx="396539" cy="45719"/>
          </a:xfrm>
        </p:grpSpPr>
        <p:sp>
          <p:nvSpPr>
            <p:cNvPr id="26" name="菱形 25">
              <a:extLst>
                <a:ext uri="{FF2B5EF4-FFF2-40B4-BE49-F238E27FC236}">
                  <a16:creationId xmlns:a16="http://schemas.microsoft.com/office/drawing/2014/main" id="{9C10C597-12D4-4C6D-87DF-D34F8C21B618}"/>
                </a:ext>
              </a:extLst>
            </p:cNvPr>
            <p:cNvSpPr/>
            <p:nvPr/>
          </p:nvSpPr>
          <p:spPr>
            <a:xfrm flipH="1">
              <a:off x="3423990" y="5344830"/>
              <a:ext cx="45719" cy="45719"/>
            </a:xfrm>
            <a:prstGeom prst="diamond">
              <a:avLst/>
            </a:prstGeom>
            <a:noFill/>
            <a:ln w="317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7" name="菱形 26">
              <a:extLst>
                <a:ext uri="{FF2B5EF4-FFF2-40B4-BE49-F238E27FC236}">
                  <a16:creationId xmlns:a16="http://schemas.microsoft.com/office/drawing/2014/main" id="{A3F9BC36-2A1C-4ADE-B8E8-F1BA300352DF}"/>
                </a:ext>
              </a:extLst>
            </p:cNvPr>
            <p:cNvSpPr/>
            <p:nvPr/>
          </p:nvSpPr>
          <p:spPr>
            <a:xfrm flipH="1">
              <a:off x="3599400" y="5344830"/>
              <a:ext cx="45719" cy="45719"/>
            </a:xfrm>
            <a:prstGeom prst="diamond">
              <a:avLst/>
            </a:prstGeom>
            <a:noFill/>
            <a:ln w="317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8" name="菱形 27">
              <a:extLst>
                <a:ext uri="{FF2B5EF4-FFF2-40B4-BE49-F238E27FC236}">
                  <a16:creationId xmlns:a16="http://schemas.microsoft.com/office/drawing/2014/main" id="{67A75BE9-91FE-4874-AEB3-548864702F58}"/>
                </a:ext>
              </a:extLst>
            </p:cNvPr>
            <p:cNvSpPr/>
            <p:nvPr/>
          </p:nvSpPr>
          <p:spPr>
            <a:xfrm flipH="1">
              <a:off x="3774810" y="5344830"/>
              <a:ext cx="45719" cy="45719"/>
            </a:xfrm>
            <a:prstGeom prst="diamond">
              <a:avLst/>
            </a:prstGeom>
            <a:noFill/>
            <a:ln w="31750"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sp>
        <p:nvSpPr>
          <p:cNvPr id="42" name="矩形 41">
            <a:extLst>
              <a:ext uri="{FF2B5EF4-FFF2-40B4-BE49-F238E27FC236}">
                <a16:creationId xmlns:a16="http://schemas.microsoft.com/office/drawing/2014/main" id="{EBE86970-90C4-4DB3-A7F9-AAE6071CD436}"/>
              </a:ext>
            </a:extLst>
          </p:cNvPr>
          <p:cNvSpPr/>
          <p:nvPr/>
        </p:nvSpPr>
        <p:spPr>
          <a:xfrm>
            <a:off x="4907081" y="3093138"/>
            <a:ext cx="2409036" cy="2217402"/>
          </a:xfrm>
          <a:prstGeom prst="rect">
            <a:avLst/>
          </a:prstGeom>
        </p:spPr>
        <p:txBody>
          <a:bodyPr wrap="square" lIns="0">
            <a:spAutoFit/>
          </a:bodyPr>
          <a:lstStyle/>
          <a:p>
            <a:pPr algn="ctr">
              <a:lnSpc>
                <a:spcPct val="130000"/>
              </a:lnSpc>
            </a:pPr>
            <a:r>
              <a:rPr lang="zh-CN" altLang="en-US" dirty="0">
                <a:solidFill>
                  <a:schemeClr val="bg1"/>
                </a:solidFill>
              </a:rPr>
              <a:t>请输入您的正文内容</a:t>
            </a:r>
            <a:endParaRPr lang="en-US" altLang="zh-CN" dirty="0">
              <a:solidFill>
                <a:schemeClr val="bg1"/>
              </a:solidFill>
            </a:endParaRPr>
          </a:p>
          <a:p>
            <a:pPr algn="ctr">
              <a:lnSpc>
                <a:spcPct val="130000"/>
              </a:lnSpc>
            </a:pPr>
            <a:r>
              <a:rPr lang="zh-CN" altLang="en-US" dirty="0">
                <a:solidFill>
                  <a:schemeClr val="bg1"/>
                </a:solidFill>
              </a:rPr>
              <a:t>请输入您的正文内容</a:t>
            </a:r>
            <a:endParaRPr lang="en-US" altLang="zh-CN" dirty="0">
              <a:solidFill>
                <a:schemeClr val="bg1"/>
              </a:solidFill>
            </a:endParaRPr>
          </a:p>
          <a:p>
            <a:pPr algn="ctr">
              <a:lnSpc>
                <a:spcPct val="130000"/>
              </a:lnSpc>
            </a:pPr>
            <a:r>
              <a:rPr lang="zh-CN" altLang="en-US" dirty="0">
                <a:solidFill>
                  <a:schemeClr val="bg1"/>
                </a:solidFill>
              </a:rPr>
              <a:t>请输入您的正文内容</a:t>
            </a:r>
            <a:endParaRPr lang="en-US" altLang="zh-CN" dirty="0">
              <a:solidFill>
                <a:schemeClr val="bg1"/>
              </a:solidFill>
            </a:endParaRPr>
          </a:p>
          <a:p>
            <a:pPr algn="ctr">
              <a:lnSpc>
                <a:spcPct val="130000"/>
              </a:lnSpc>
            </a:pPr>
            <a:r>
              <a:rPr lang="zh-CN" altLang="en-US" dirty="0">
                <a:solidFill>
                  <a:schemeClr val="bg1"/>
                </a:solidFill>
              </a:rPr>
              <a:t>请输入您的正文内容</a:t>
            </a:r>
            <a:endParaRPr lang="en-US" altLang="zh-CN" dirty="0">
              <a:solidFill>
                <a:schemeClr val="bg1"/>
              </a:solidFill>
            </a:endParaRPr>
          </a:p>
          <a:p>
            <a:pPr algn="ctr">
              <a:lnSpc>
                <a:spcPct val="130000"/>
              </a:lnSpc>
            </a:pPr>
            <a:r>
              <a:rPr lang="zh-CN" altLang="en-US" dirty="0">
                <a:solidFill>
                  <a:schemeClr val="bg1"/>
                </a:solidFill>
              </a:rPr>
              <a:t>请输入您的正文内容</a:t>
            </a:r>
            <a:endParaRPr lang="en-US" altLang="zh-CN" dirty="0">
              <a:solidFill>
                <a:schemeClr val="bg1"/>
              </a:solidFill>
            </a:endParaRPr>
          </a:p>
          <a:p>
            <a:pPr algn="ctr">
              <a:lnSpc>
                <a:spcPct val="130000"/>
              </a:lnSpc>
            </a:pPr>
            <a:r>
              <a:rPr lang="zh-CN" altLang="en-US" dirty="0">
                <a:solidFill>
                  <a:schemeClr val="bg1"/>
                </a:solidFill>
              </a:rPr>
              <a:t>请输入您的正文内容</a:t>
            </a:r>
            <a:endParaRPr lang="en-US" altLang="zh-CN" dirty="0">
              <a:solidFill>
                <a:schemeClr val="bg1"/>
              </a:solidFill>
            </a:endParaRPr>
          </a:p>
        </p:txBody>
      </p:sp>
    </p:spTree>
    <p:extLst>
      <p:ext uri="{BB962C8B-B14F-4D97-AF65-F5344CB8AC3E}">
        <p14:creationId xmlns:p14="http://schemas.microsoft.com/office/powerpoint/2010/main" val="241216955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FC203B6-EF04-4085-82E7-9CAC383A6CC5}"/>
              </a:ext>
            </a:extLst>
          </p:cNvPr>
          <p:cNvSpPr>
            <a:spLocks noGrp="1"/>
          </p:cNvSpPr>
          <p:nvPr>
            <p:ph type="title"/>
          </p:nvPr>
        </p:nvSpPr>
        <p:spPr>
          <a:xfrm>
            <a:off x="663866" y="362664"/>
            <a:ext cx="7855294" cy="576416"/>
          </a:xfrm>
        </p:spPr>
        <p:txBody>
          <a:bodyPr/>
          <a:lstStyle/>
          <a:p>
            <a:r>
              <a:rPr lang="zh-CN" altLang="en-US" dirty="0"/>
              <a:t>三段文字</a:t>
            </a:r>
          </a:p>
        </p:txBody>
      </p:sp>
      <p:grpSp>
        <p:nvGrpSpPr>
          <p:cNvPr id="33" name="组合 32">
            <a:extLst>
              <a:ext uri="{FF2B5EF4-FFF2-40B4-BE49-F238E27FC236}">
                <a16:creationId xmlns:a16="http://schemas.microsoft.com/office/drawing/2014/main" id="{341EC3E3-3349-4708-8EFB-B3148E0608BE}"/>
              </a:ext>
            </a:extLst>
          </p:cNvPr>
          <p:cNvGrpSpPr/>
          <p:nvPr/>
        </p:nvGrpSpPr>
        <p:grpSpPr>
          <a:xfrm>
            <a:off x="4888905" y="2152609"/>
            <a:ext cx="975659" cy="45719"/>
            <a:chOff x="4932530" y="2106658"/>
            <a:chExt cx="975659" cy="45719"/>
          </a:xfrm>
        </p:grpSpPr>
        <p:grpSp>
          <p:nvGrpSpPr>
            <p:cNvPr id="25" name="组合 24">
              <a:extLst>
                <a:ext uri="{FF2B5EF4-FFF2-40B4-BE49-F238E27FC236}">
                  <a16:creationId xmlns:a16="http://schemas.microsoft.com/office/drawing/2014/main" id="{E205B6CA-7F20-4269-9103-2B8CBF925B76}"/>
                </a:ext>
              </a:extLst>
            </p:cNvPr>
            <p:cNvGrpSpPr/>
            <p:nvPr/>
          </p:nvGrpSpPr>
          <p:grpSpPr>
            <a:xfrm>
              <a:off x="4932530" y="2106658"/>
              <a:ext cx="396539" cy="45719"/>
              <a:chOff x="3423990" y="5344830"/>
              <a:chExt cx="396539" cy="45719"/>
            </a:xfrm>
          </p:grpSpPr>
          <p:sp>
            <p:nvSpPr>
              <p:cNvPr id="26" name="菱形 25">
                <a:extLst>
                  <a:ext uri="{FF2B5EF4-FFF2-40B4-BE49-F238E27FC236}">
                    <a16:creationId xmlns:a16="http://schemas.microsoft.com/office/drawing/2014/main" id="{AED6215A-2FED-49B7-8B93-59C03365D5FD}"/>
                  </a:ext>
                </a:extLst>
              </p:cNvPr>
              <p:cNvSpPr/>
              <p:nvPr/>
            </p:nvSpPr>
            <p:spPr>
              <a:xfrm flipH="1">
                <a:off x="342399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7" name="菱形 26">
                <a:extLst>
                  <a:ext uri="{FF2B5EF4-FFF2-40B4-BE49-F238E27FC236}">
                    <a16:creationId xmlns:a16="http://schemas.microsoft.com/office/drawing/2014/main" id="{813BD94D-160A-40EB-82E6-BCBEB1D45EA8}"/>
                  </a:ext>
                </a:extLst>
              </p:cNvPr>
              <p:cNvSpPr/>
              <p:nvPr/>
            </p:nvSpPr>
            <p:spPr>
              <a:xfrm flipH="1">
                <a:off x="359940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8" name="菱形 27">
                <a:extLst>
                  <a:ext uri="{FF2B5EF4-FFF2-40B4-BE49-F238E27FC236}">
                    <a16:creationId xmlns:a16="http://schemas.microsoft.com/office/drawing/2014/main" id="{475BECA3-1C36-4273-A072-397A51F9A059}"/>
                  </a:ext>
                </a:extLst>
              </p:cNvPr>
              <p:cNvSpPr/>
              <p:nvPr/>
            </p:nvSpPr>
            <p:spPr>
              <a:xfrm flipH="1">
                <a:off x="377481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29" name="组合 28">
              <a:extLst>
                <a:ext uri="{FF2B5EF4-FFF2-40B4-BE49-F238E27FC236}">
                  <a16:creationId xmlns:a16="http://schemas.microsoft.com/office/drawing/2014/main" id="{E31901D3-180B-432D-BD10-E0FB808C0B07}"/>
                </a:ext>
              </a:extLst>
            </p:cNvPr>
            <p:cNvGrpSpPr/>
            <p:nvPr/>
          </p:nvGrpSpPr>
          <p:grpSpPr>
            <a:xfrm>
              <a:off x="5511650" y="2106658"/>
              <a:ext cx="396539" cy="45719"/>
              <a:chOff x="3423990" y="5344830"/>
              <a:chExt cx="396539" cy="45719"/>
            </a:xfrm>
          </p:grpSpPr>
          <p:sp>
            <p:nvSpPr>
              <p:cNvPr id="30" name="菱形 29">
                <a:extLst>
                  <a:ext uri="{FF2B5EF4-FFF2-40B4-BE49-F238E27FC236}">
                    <a16:creationId xmlns:a16="http://schemas.microsoft.com/office/drawing/2014/main" id="{7B6AF27B-AE5E-4AD8-9675-F56FEF031A15}"/>
                  </a:ext>
                </a:extLst>
              </p:cNvPr>
              <p:cNvSpPr/>
              <p:nvPr/>
            </p:nvSpPr>
            <p:spPr>
              <a:xfrm flipH="1">
                <a:off x="342399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1" name="菱形 30">
                <a:extLst>
                  <a:ext uri="{FF2B5EF4-FFF2-40B4-BE49-F238E27FC236}">
                    <a16:creationId xmlns:a16="http://schemas.microsoft.com/office/drawing/2014/main" id="{6EC0196E-AC14-4AA5-9DD3-8E82A9C4455B}"/>
                  </a:ext>
                </a:extLst>
              </p:cNvPr>
              <p:cNvSpPr/>
              <p:nvPr/>
            </p:nvSpPr>
            <p:spPr>
              <a:xfrm flipH="1">
                <a:off x="359940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2" name="菱形 31">
                <a:extLst>
                  <a:ext uri="{FF2B5EF4-FFF2-40B4-BE49-F238E27FC236}">
                    <a16:creationId xmlns:a16="http://schemas.microsoft.com/office/drawing/2014/main" id="{212A9580-EB00-4F41-B7BF-56FBDD0910A3}"/>
                  </a:ext>
                </a:extLst>
              </p:cNvPr>
              <p:cNvSpPr/>
              <p:nvPr/>
            </p:nvSpPr>
            <p:spPr>
              <a:xfrm flipH="1">
                <a:off x="3774810" y="5344830"/>
                <a:ext cx="45719" cy="45719"/>
              </a:xfrm>
              <a:prstGeom prst="diamond">
                <a:avLst/>
              </a:prstGeom>
              <a:noFill/>
              <a:ln w="317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grpSp>
        <p:nvGrpSpPr>
          <p:cNvPr id="34" name="组合 33">
            <a:extLst>
              <a:ext uri="{FF2B5EF4-FFF2-40B4-BE49-F238E27FC236}">
                <a16:creationId xmlns:a16="http://schemas.microsoft.com/office/drawing/2014/main" id="{331DDE0B-2A00-4CD8-A3DA-B36E879FC271}"/>
              </a:ext>
            </a:extLst>
          </p:cNvPr>
          <p:cNvGrpSpPr/>
          <p:nvPr/>
        </p:nvGrpSpPr>
        <p:grpSpPr>
          <a:xfrm>
            <a:off x="4888905" y="3558010"/>
            <a:ext cx="975659" cy="45719"/>
            <a:chOff x="4932530" y="2106658"/>
            <a:chExt cx="975659" cy="45719"/>
          </a:xfrm>
        </p:grpSpPr>
        <p:grpSp>
          <p:nvGrpSpPr>
            <p:cNvPr id="35" name="组合 34">
              <a:extLst>
                <a:ext uri="{FF2B5EF4-FFF2-40B4-BE49-F238E27FC236}">
                  <a16:creationId xmlns:a16="http://schemas.microsoft.com/office/drawing/2014/main" id="{02E97CAC-6580-4F43-ADB4-1DEABBF0355F}"/>
                </a:ext>
              </a:extLst>
            </p:cNvPr>
            <p:cNvGrpSpPr/>
            <p:nvPr/>
          </p:nvGrpSpPr>
          <p:grpSpPr>
            <a:xfrm>
              <a:off x="4932530" y="2106658"/>
              <a:ext cx="396539" cy="45719"/>
              <a:chOff x="3423990" y="5344830"/>
              <a:chExt cx="396539" cy="45719"/>
            </a:xfrm>
          </p:grpSpPr>
          <p:sp>
            <p:nvSpPr>
              <p:cNvPr id="40" name="菱形 39">
                <a:extLst>
                  <a:ext uri="{FF2B5EF4-FFF2-40B4-BE49-F238E27FC236}">
                    <a16:creationId xmlns:a16="http://schemas.microsoft.com/office/drawing/2014/main" id="{8391AB33-D303-4E4A-B99C-8A6299D9DF95}"/>
                  </a:ext>
                </a:extLst>
              </p:cNvPr>
              <p:cNvSpPr/>
              <p:nvPr/>
            </p:nvSpPr>
            <p:spPr>
              <a:xfrm flipH="1">
                <a:off x="3423990" y="5344830"/>
                <a:ext cx="45719" cy="45719"/>
              </a:xfrm>
              <a:prstGeom prst="diamond">
                <a:avLst/>
              </a:prstGeom>
              <a:noFill/>
              <a:ln w="31750" cap="rnd">
                <a:gradFill>
                  <a:gsLst>
                    <a:gs pos="0">
                      <a:schemeClr val="accent6"/>
                    </a:gs>
                    <a:gs pos="100000">
                      <a:schemeClr val="accent5"/>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1" name="菱形 40">
                <a:extLst>
                  <a:ext uri="{FF2B5EF4-FFF2-40B4-BE49-F238E27FC236}">
                    <a16:creationId xmlns:a16="http://schemas.microsoft.com/office/drawing/2014/main" id="{2A172449-4F74-4A69-98CA-AF072462A21B}"/>
                  </a:ext>
                </a:extLst>
              </p:cNvPr>
              <p:cNvSpPr/>
              <p:nvPr/>
            </p:nvSpPr>
            <p:spPr>
              <a:xfrm flipH="1">
                <a:off x="3599400" y="5344830"/>
                <a:ext cx="45719" cy="45719"/>
              </a:xfrm>
              <a:prstGeom prst="diamond">
                <a:avLst/>
              </a:prstGeom>
              <a:noFill/>
              <a:ln w="31750" cap="rnd">
                <a:gradFill>
                  <a:gsLst>
                    <a:gs pos="0">
                      <a:schemeClr val="accent6"/>
                    </a:gs>
                    <a:gs pos="100000">
                      <a:schemeClr val="accent5"/>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2" name="菱形 41">
                <a:extLst>
                  <a:ext uri="{FF2B5EF4-FFF2-40B4-BE49-F238E27FC236}">
                    <a16:creationId xmlns:a16="http://schemas.microsoft.com/office/drawing/2014/main" id="{E121102E-75FC-49E3-B949-3923D9128EA3}"/>
                  </a:ext>
                </a:extLst>
              </p:cNvPr>
              <p:cNvSpPr/>
              <p:nvPr/>
            </p:nvSpPr>
            <p:spPr>
              <a:xfrm flipH="1">
                <a:off x="3774810" y="5344830"/>
                <a:ext cx="45719" cy="45719"/>
              </a:xfrm>
              <a:prstGeom prst="diamond">
                <a:avLst/>
              </a:prstGeom>
              <a:noFill/>
              <a:ln w="31750" cap="rnd">
                <a:gradFill>
                  <a:gsLst>
                    <a:gs pos="0">
                      <a:schemeClr val="accent6"/>
                    </a:gs>
                    <a:gs pos="100000">
                      <a:schemeClr val="accent5"/>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36" name="组合 35">
              <a:extLst>
                <a:ext uri="{FF2B5EF4-FFF2-40B4-BE49-F238E27FC236}">
                  <a16:creationId xmlns:a16="http://schemas.microsoft.com/office/drawing/2014/main" id="{43738B23-F6A2-42EB-A774-474108FB4B72}"/>
                </a:ext>
              </a:extLst>
            </p:cNvPr>
            <p:cNvGrpSpPr/>
            <p:nvPr/>
          </p:nvGrpSpPr>
          <p:grpSpPr>
            <a:xfrm>
              <a:off x="5511650" y="2106658"/>
              <a:ext cx="396539" cy="45719"/>
              <a:chOff x="3423990" y="5344830"/>
              <a:chExt cx="396539" cy="45719"/>
            </a:xfrm>
          </p:grpSpPr>
          <p:sp>
            <p:nvSpPr>
              <p:cNvPr id="37" name="菱形 36">
                <a:extLst>
                  <a:ext uri="{FF2B5EF4-FFF2-40B4-BE49-F238E27FC236}">
                    <a16:creationId xmlns:a16="http://schemas.microsoft.com/office/drawing/2014/main" id="{83FF562F-D242-4E68-959F-D1251B6229BF}"/>
                  </a:ext>
                </a:extLst>
              </p:cNvPr>
              <p:cNvSpPr/>
              <p:nvPr/>
            </p:nvSpPr>
            <p:spPr>
              <a:xfrm flipH="1">
                <a:off x="3423990" y="5344830"/>
                <a:ext cx="45719" cy="45719"/>
              </a:xfrm>
              <a:prstGeom prst="diamond">
                <a:avLst/>
              </a:prstGeom>
              <a:noFill/>
              <a:ln w="31750" cap="rnd">
                <a:gradFill>
                  <a:gsLst>
                    <a:gs pos="0">
                      <a:schemeClr val="accent6"/>
                    </a:gs>
                    <a:gs pos="100000">
                      <a:schemeClr val="accent5"/>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8" name="菱形 37">
                <a:extLst>
                  <a:ext uri="{FF2B5EF4-FFF2-40B4-BE49-F238E27FC236}">
                    <a16:creationId xmlns:a16="http://schemas.microsoft.com/office/drawing/2014/main" id="{4F881D73-1FC6-4105-AF92-66CA74E511E0}"/>
                  </a:ext>
                </a:extLst>
              </p:cNvPr>
              <p:cNvSpPr/>
              <p:nvPr/>
            </p:nvSpPr>
            <p:spPr>
              <a:xfrm flipH="1">
                <a:off x="3599400" y="5344830"/>
                <a:ext cx="45719" cy="45719"/>
              </a:xfrm>
              <a:prstGeom prst="diamond">
                <a:avLst/>
              </a:prstGeom>
              <a:noFill/>
              <a:ln w="31750" cap="rnd">
                <a:gradFill>
                  <a:gsLst>
                    <a:gs pos="0">
                      <a:schemeClr val="accent6"/>
                    </a:gs>
                    <a:gs pos="100000">
                      <a:schemeClr val="accent5"/>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9" name="菱形 38">
                <a:extLst>
                  <a:ext uri="{FF2B5EF4-FFF2-40B4-BE49-F238E27FC236}">
                    <a16:creationId xmlns:a16="http://schemas.microsoft.com/office/drawing/2014/main" id="{5F803315-ECCC-4441-B21B-45471DED307B}"/>
                  </a:ext>
                </a:extLst>
              </p:cNvPr>
              <p:cNvSpPr/>
              <p:nvPr/>
            </p:nvSpPr>
            <p:spPr>
              <a:xfrm flipH="1">
                <a:off x="3774810" y="5344830"/>
                <a:ext cx="45719" cy="45719"/>
              </a:xfrm>
              <a:prstGeom prst="diamond">
                <a:avLst/>
              </a:prstGeom>
              <a:noFill/>
              <a:ln w="31750" cap="rnd">
                <a:gradFill>
                  <a:gsLst>
                    <a:gs pos="0">
                      <a:schemeClr val="accent6"/>
                    </a:gs>
                    <a:gs pos="100000">
                      <a:schemeClr val="accent5"/>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grpSp>
        <p:nvGrpSpPr>
          <p:cNvPr id="43" name="组合 42">
            <a:extLst>
              <a:ext uri="{FF2B5EF4-FFF2-40B4-BE49-F238E27FC236}">
                <a16:creationId xmlns:a16="http://schemas.microsoft.com/office/drawing/2014/main" id="{F394C149-3856-4C39-8D8C-D3B1E15D3579}"/>
              </a:ext>
            </a:extLst>
          </p:cNvPr>
          <p:cNvGrpSpPr/>
          <p:nvPr/>
        </p:nvGrpSpPr>
        <p:grpSpPr>
          <a:xfrm>
            <a:off x="4888905" y="4963411"/>
            <a:ext cx="975659" cy="45719"/>
            <a:chOff x="4932530" y="2106658"/>
            <a:chExt cx="975659" cy="45719"/>
          </a:xfrm>
        </p:grpSpPr>
        <p:grpSp>
          <p:nvGrpSpPr>
            <p:cNvPr id="44" name="组合 43">
              <a:extLst>
                <a:ext uri="{FF2B5EF4-FFF2-40B4-BE49-F238E27FC236}">
                  <a16:creationId xmlns:a16="http://schemas.microsoft.com/office/drawing/2014/main" id="{A0A36A9F-DB89-4A39-9283-1D49826958B0}"/>
                </a:ext>
              </a:extLst>
            </p:cNvPr>
            <p:cNvGrpSpPr/>
            <p:nvPr/>
          </p:nvGrpSpPr>
          <p:grpSpPr>
            <a:xfrm>
              <a:off x="4932530" y="2106658"/>
              <a:ext cx="396539" cy="45719"/>
              <a:chOff x="3423990" y="5344830"/>
              <a:chExt cx="396539" cy="45719"/>
            </a:xfrm>
          </p:grpSpPr>
          <p:sp>
            <p:nvSpPr>
              <p:cNvPr id="49" name="菱形 48">
                <a:extLst>
                  <a:ext uri="{FF2B5EF4-FFF2-40B4-BE49-F238E27FC236}">
                    <a16:creationId xmlns:a16="http://schemas.microsoft.com/office/drawing/2014/main" id="{C020B635-ED6D-4719-A74E-170794551A43}"/>
                  </a:ext>
                </a:extLst>
              </p:cNvPr>
              <p:cNvSpPr/>
              <p:nvPr/>
            </p:nvSpPr>
            <p:spPr>
              <a:xfrm flipH="1">
                <a:off x="3423990" y="5344830"/>
                <a:ext cx="45719" cy="45719"/>
              </a:xfrm>
              <a:prstGeom prst="diamond">
                <a:avLst/>
              </a:prstGeom>
              <a:noFill/>
              <a:ln w="31750" cap="rnd">
                <a:gradFill>
                  <a:gsLst>
                    <a:gs pos="0">
                      <a:schemeClr val="bg1">
                        <a:lumMod val="50000"/>
                      </a:schemeClr>
                    </a:gs>
                    <a:gs pos="100000">
                      <a:schemeClr val="bg2">
                        <a:lumMod val="50000"/>
                      </a:schemeClr>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0" name="菱形 49">
                <a:extLst>
                  <a:ext uri="{FF2B5EF4-FFF2-40B4-BE49-F238E27FC236}">
                    <a16:creationId xmlns:a16="http://schemas.microsoft.com/office/drawing/2014/main" id="{69A5DFEF-4631-46A8-86EA-12E19ED1CA17}"/>
                  </a:ext>
                </a:extLst>
              </p:cNvPr>
              <p:cNvSpPr/>
              <p:nvPr/>
            </p:nvSpPr>
            <p:spPr>
              <a:xfrm flipH="1">
                <a:off x="3599400" y="5344830"/>
                <a:ext cx="45719" cy="45719"/>
              </a:xfrm>
              <a:prstGeom prst="diamond">
                <a:avLst/>
              </a:prstGeom>
              <a:noFill/>
              <a:ln w="31750" cap="rnd">
                <a:gradFill>
                  <a:gsLst>
                    <a:gs pos="0">
                      <a:schemeClr val="bg1">
                        <a:lumMod val="50000"/>
                      </a:schemeClr>
                    </a:gs>
                    <a:gs pos="100000">
                      <a:schemeClr val="bg2">
                        <a:lumMod val="50000"/>
                      </a:schemeClr>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1" name="菱形 50">
                <a:extLst>
                  <a:ext uri="{FF2B5EF4-FFF2-40B4-BE49-F238E27FC236}">
                    <a16:creationId xmlns:a16="http://schemas.microsoft.com/office/drawing/2014/main" id="{13F1DA30-FA6A-4EF3-BD30-5D0F7E2A87F2}"/>
                  </a:ext>
                </a:extLst>
              </p:cNvPr>
              <p:cNvSpPr/>
              <p:nvPr/>
            </p:nvSpPr>
            <p:spPr>
              <a:xfrm flipH="1">
                <a:off x="3774810" y="5344830"/>
                <a:ext cx="45719" cy="45719"/>
              </a:xfrm>
              <a:prstGeom prst="diamond">
                <a:avLst/>
              </a:prstGeom>
              <a:noFill/>
              <a:ln w="31750" cap="rnd">
                <a:gradFill>
                  <a:gsLst>
                    <a:gs pos="0">
                      <a:schemeClr val="bg1">
                        <a:lumMod val="50000"/>
                      </a:schemeClr>
                    </a:gs>
                    <a:gs pos="100000">
                      <a:schemeClr val="bg2">
                        <a:lumMod val="50000"/>
                      </a:schemeClr>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45" name="组合 44">
              <a:extLst>
                <a:ext uri="{FF2B5EF4-FFF2-40B4-BE49-F238E27FC236}">
                  <a16:creationId xmlns:a16="http://schemas.microsoft.com/office/drawing/2014/main" id="{FCC96E9B-BC1E-43B2-BDFD-3E16ECF2508B}"/>
                </a:ext>
              </a:extLst>
            </p:cNvPr>
            <p:cNvGrpSpPr/>
            <p:nvPr/>
          </p:nvGrpSpPr>
          <p:grpSpPr>
            <a:xfrm>
              <a:off x="5511650" y="2106658"/>
              <a:ext cx="396539" cy="45719"/>
              <a:chOff x="3423990" y="5344830"/>
              <a:chExt cx="396539" cy="45719"/>
            </a:xfrm>
          </p:grpSpPr>
          <p:sp>
            <p:nvSpPr>
              <p:cNvPr id="46" name="菱形 45">
                <a:extLst>
                  <a:ext uri="{FF2B5EF4-FFF2-40B4-BE49-F238E27FC236}">
                    <a16:creationId xmlns:a16="http://schemas.microsoft.com/office/drawing/2014/main" id="{13C25775-D826-46D9-A71E-4EF0F22164F5}"/>
                  </a:ext>
                </a:extLst>
              </p:cNvPr>
              <p:cNvSpPr/>
              <p:nvPr/>
            </p:nvSpPr>
            <p:spPr>
              <a:xfrm flipH="1">
                <a:off x="3423990" y="5344830"/>
                <a:ext cx="45719" cy="45719"/>
              </a:xfrm>
              <a:prstGeom prst="diamond">
                <a:avLst/>
              </a:prstGeom>
              <a:noFill/>
              <a:ln w="31750" cap="rnd">
                <a:gradFill>
                  <a:gsLst>
                    <a:gs pos="0">
                      <a:schemeClr val="bg1">
                        <a:lumMod val="50000"/>
                      </a:schemeClr>
                    </a:gs>
                    <a:gs pos="100000">
                      <a:schemeClr val="bg2">
                        <a:lumMod val="50000"/>
                      </a:schemeClr>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7" name="菱形 46">
                <a:extLst>
                  <a:ext uri="{FF2B5EF4-FFF2-40B4-BE49-F238E27FC236}">
                    <a16:creationId xmlns:a16="http://schemas.microsoft.com/office/drawing/2014/main" id="{C9FE770B-F781-4F7E-A731-49A8F443BA0B}"/>
                  </a:ext>
                </a:extLst>
              </p:cNvPr>
              <p:cNvSpPr/>
              <p:nvPr/>
            </p:nvSpPr>
            <p:spPr>
              <a:xfrm flipH="1">
                <a:off x="3599400" y="5344830"/>
                <a:ext cx="45719" cy="45719"/>
              </a:xfrm>
              <a:prstGeom prst="diamond">
                <a:avLst/>
              </a:prstGeom>
              <a:noFill/>
              <a:ln w="31750" cap="rnd">
                <a:gradFill>
                  <a:gsLst>
                    <a:gs pos="0">
                      <a:schemeClr val="bg1">
                        <a:lumMod val="50000"/>
                      </a:schemeClr>
                    </a:gs>
                    <a:gs pos="100000">
                      <a:schemeClr val="bg2">
                        <a:lumMod val="50000"/>
                      </a:schemeClr>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8" name="菱形 47">
                <a:extLst>
                  <a:ext uri="{FF2B5EF4-FFF2-40B4-BE49-F238E27FC236}">
                    <a16:creationId xmlns:a16="http://schemas.microsoft.com/office/drawing/2014/main" id="{E31A3482-5ED1-40DF-9DAF-38AFC7EBAA7D}"/>
                  </a:ext>
                </a:extLst>
              </p:cNvPr>
              <p:cNvSpPr/>
              <p:nvPr/>
            </p:nvSpPr>
            <p:spPr>
              <a:xfrm flipH="1">
                <a:off x="3774810" y="5344830"/>
                <a:ext cx="45719" cy="45719"/>
              </a:xfrm>
              <a:prstGeom prst="diamond">
                <a:avLst/>
              </a:prstGeom>
              <a:noFill/>
              <a:ln w="31750" cap="rnd">
                <a:gradFill>
                  <a:gsLst>
                    <a:gs pos="0">
                      <a:schemeClr val="bg1">
                        <a:lumMod val="50000"/>
                      </a:schemeClr>
                    </a:gs>
                    <a:gs pos="100000">
                      <a:schemeClr val="bg2">
                        <a:lumMod val="50000"/>
                      </a:schemeClr>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grpSp>
        <p:nvGrpSpPr>
          <p:cNvPr id="11" name="组合 10">
            <a:extLst>
              <a:ext uri="{FF2B5EF4-FFF2-40B4-BE49-F238E27FC236}">
                <a16:creationId xmlns:a16="http://schemas.microsoft.com/office/drawing/2014/main" id="{2E4E0D60-63DF-43E1-8CD6-BDB154D997AF}"/>
              </a:ext>
            </a:extLst>
          </p:cNvPr>
          <p:cNvGrpSpPr/>
          <p:nvPr/>
        </p:nvGrpSpPr>
        <p:grpSpPr>
          <a:xfrm>
            <a:off x="7686726" y="1536283"/>
            <a:ext cx="3844874" cy="1201489"/>
            <a:chOff x="7686726" y="1536283"/>
            <a:chExt cx="3844874" cy="1201489"/>
          </a:xfrm>
        </p:grpSpPr>
        <p:sp>
          <p:nvSpPr>
            <p:cNvPr id="52" name="文本框 51">
              <a:extLst>
                <a:ext uri="{FF2B5EF4-FFF2-40B4-BE49-F238E27FC236}">
                  <a16:creationId xmlns:a16="http://schemas.microsoft.com/office/drawing/2014/main" id="{E3E260B4-184D-43D9-BDE5-0E3AD7C66892}"/>
                </a:ext>
              </a:extLst>
            </p:cNvPr>
            <p:cNvSpPr txBox="1"/>
            <p:nvPr/>
          </p:nvSpPr>
          <p:spPr>
            <a:xfrm>
              <a:off x="7686727" y="1536283"/>
              <a:ext cx="3343316" cy="461665"/>
            </a:xfrm>
            <a:prstGeom prst="rect">
              <a:avLst/>
            </a:prstGeom>
            <a:noFill/>
          </p:spPr>
          <p:txBody>
            <a:bodyPr wrap="square" lIns="0" rtlCol="0">
              <a:spAutoFit/>
            </a:bodyPr>
            <a:lstStyle/>
            <a:p>
              <a:r>
                <a:rPr lang="zh-CN" altLang="en-US" sz="2400" b="1" dirty="0">
                  <a:solidFill>
                    <a:schemeClr val="accent1"/>
                  </a:solidFill>
                </a:rPr>
                <a:t>请输入您的小标题</a:t>
              </a:r>
            </a:p>
          </p:txBody>
        </p:sp>
        <p:sp>
          <p:nvSpPr>
            <p:cNvPr id="64" name="矩形 63">
              <a:extLst>
                <a:ext uri="{FF2B5EF4-FFF2-40B4-BE49-F238E27FC236}">
                  <a16:creationId xmlns:a16="http://schemas.microsoft.com/office/drawing/2014/main" id="{F376D4AB-032B-4C0E-A298-FC738D236883}"/>
                </a:ext>
              </a:extLst>
            </p:cNvPr>
            <p:cNvSpPr/>
            <p:nvPr/>
          </p:nvSpPr>
          <p:spPr>
            <a:xfrm>
              <a:off x="7686726" y="1960764"/>
              <a:ext cx="3844874" cy="777008"/>
            </a:xfrm>
            <a:prstGeom prst="rect">
              <a:avLst/>
            </a:prstGeom>
          </p:spPr>
          <p:txBody>
            <a:bodyPr wrap="square" lIns="0">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grpSp>
      <p:sp>
        <p:nvSpPr>
          <p:cNvPr id="80" name="矩形: 圆角 79">
            <a:extLst>
              <a:ext uri="{FF2B5EF4-FFF2-40B4-BE49-F238E27FC236}">
                <a16:creationId xmlns:a16="http://schemas.microsoft.com/office/drawing/2014/main" id="{385206FD-DD44-4622-82C2-0C3246E7EEB0}"/>
              </a:ext>
            </a:extLst>
          </p:cNvPr>
          <p:cNvSpPr/>
          <p:nvPr/>
        </p:nvSpPr>
        <p:spPr>
          <a:xfrm rot="2726340">
            <a:off x="6485251" y="1855282"/>
            <a:ext cx="635396" cy="635396"/>
          </a:xfrm>
          <a:prstGeom prst="roundRect">
            <a:avLst/>
          </a:prstGeom>
          <a:gradFill>
            <a:gsLst>
              <a:gs pos="29000">
                <a:schemeClr val="accent1"/>
              </a:gs>
              <a:gs pos="84000">
                <a:schemeClr val="accent3"/>
              </a:gs>
            </a:gsLst>
            <a:lin ang="3600000" scaled="0"/>
          </a:gradFill>
          <a:ln>
            <a:noFill/>
          </a:ln>
          <a:effectLst>
            <a:outerShdw blurRad="127000" sx="102000" sy="102000" algn="ctr" rotWithShape="0">
              <a:schemeClr val="accent1">
                <a:alpha val="4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84" name="矩形: 圆角 83">
            <a:extLst>
              <a:ext uri="{FF2B5EF4-FFF2-40B4-BE49-F238E27FC236}">
                <a16:creationId xmlns:a16="http://schemas.microsoft.com/office/drawing/2014/main" id="{87E15BEE-7C28-4915-82AD-4BC60F6E939B}"/>
              </a:ext>
            </a:extLst>
          </p:cNvPr>
          <p:cNvSpPr/>
          <p:nvPr/>
        </p:nvSpPr>
        <p:spPr>
          <a:xfrm rot="2726340">
            <a:off x="6485250" y="3276098"/>
            <a:ext cx="635396" cy="635396"/>
          </a:xfrm>
          <a:prstGeom prst="roundRect">
            <a:avLst/>
          </a:prstGeom>
          <a:gradFill>
            <a:gsLst>
              <a:gs pos="29000">
                <a:schemeClr val="accent5"/>
              </a:gs>
              <a:gs pos="84000">
                <a:schemeClr val="accent6"/>
              </a:gs>
            </a:gsLst>
            <a:lin ang="3600000" scaled="0"/>
          </a:gradFill>
          <a:ln>
            <a:noFill/>
          </a:ln>
          <a:effectLst>
            <a:outerShdw blurRad="190500" sx="103000" sy="103000" algn="ctr" rotWithShape="0">
              <a:schemeClr val="accent6">
                <a:lumMod val="60000"/>
                <a:lumOff val="40000"/>
                <a:alpha val="4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85" name="矩形: 圆角 84">
            <a:extLst>
              <a:ext uri="{FF2B5EF4-FFF2-40B4-BE49-F238E27FC236}">
                <a16:creationId xmlns:a16="http://schemas.microsoft.com/office/drawing/2014/main" id="{C5FB136A-3BFE-41AF-B4A0-8F65E31A474C}"/>
              </a:ext>
            </a:extLst>
          </p:cNvPr>
          <p:cNvSpPr/>
          <p:nvPr/>
        </p:nvSpPr>
        <p:spPr>
          <a:xfrm rot="2726340">
            <a:off x="6485250" y="4718996"/>
            <a:ext cx="635396" cy="635396"/>
          </a:xfrm>
          <a:prstGeom prst="roundRect">
            <a:avLst/>
          </a:prstGeom>
          <a:gradFill>
            <a:gsLst>
              <a:gs pos="29000">
                <a:schemeClr val="bg1">
                  <a:lumMod val="50000"/>
                </a:schemeClr>
              </a:gs>
              <a:gs pos="84000">
                <a:schemeClr val="bg2">
                  <a:lumMod val="50000"/>
                </a:schemeClr>
              </a:gs>
            </a:gsLst>
            <a:lin ang="3600000" scaled="0"/>
          </a:gradFill>
          <a:ln>
            <a:noFill/>
          </a:ln>
          <a:effectLst>
            <a:outerShdw blurRad="127000" sx="102000" sy="102000" algn="ctr" rotWithShape="0">
              <a:schemeClr val="bg1">
                <a:lumMod val="50000"/>
                <a:alpha val="4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90" name="profile_273964">
            <a:extLst>
              <a:ext uri="{FF2B5EF4-FFF2-40B4-BE49-F238E27FC236}">
                <a16:creationId xmlns:a16="http://schemas.microsoft.com/office/drawing/2014/main" id="{4AFDBA10-4C78-487A-81C0-D74DC22C0388}"/>
              </a:ext>
            </a:extLst>
          </p:cNvPr>
          <p:cNvSpPr>
            <a:spLocks noChangeAspect="1"/>
          </p:cNvSpPr>
          <p:nvPr/>
        </p:nvSpPr>
        <p:spPr bwMode="auto">
          <a:xfrm>
            <a:off x="6655731" y="1974212"/>
            <a:ext cx="321500" cy="366952"/>
          </a:xfrm>
          <a:custGeom>
            <a:avLst/>
            <a:gdLst>
              <a:gd name="connsiteX0" fmla="*/ 240429 w 531569"/>
              <a:gd name="connsiteY0" fmla="*/ 151716 h 606722"/>
              <a:gd name="connsiteX1" fmla="*/ 253073 w 531569"/>
              <a:gd name="connsiteY1" fmla="*/ 164333 h 606722"/>
              <a:gd name="connsiteX2" fmla="*/ 253073 w 531569"/>
              <a:gd name="connsiteY2" fmla="*/ 234878 h 606722"/>
              <a:gd name="connsiteX3" fmla="*/ 299998 w 531569"/>
              <a:gd name="connsiteY3" fmla="*/ 281790 h 606722"/>
              <a:gd name="connsiteX4" fmla="*/ 299998 w 531569"/>
              <a:gd name="connsiteY4" fmla="*/ 299648 h 606722"/>
              <a:gd name="connsiteX5" fmla="*/ 291094 w 531569"/>
              <a:gd name="connsiteY5" fmla="*/ 303291 h 606722"/>
              <a:gd name="connsiteX6" fmla="*/ 282100 w 531569"/>
              <a:gd name="connsiteY6" fmla="*/ 299648 h 606722"/>
              <a:gd name="connsiteX7" fmla="*/ 231436 w 531569"/>
              <a:gd name="connsiteY7" fmla="*/ 249094 h 606722"/>
              <a:gd name="connsiteX8" fmla="*/ 227785 w 531569"/>
              <a:gd name="connsiteY8" fmla="*/ 240120 h 606722"/>
              <a:gd name="connsiteX9" fmla="*/ 227785 w 531569"/>
              <a:gd name="connsiteY9" fmla="*/ 164333 h 606722"/>
              <a:gd name="connsiteX10" fmla="*/ 240429 w 531569"/>
              <a:gd name="connsiteY10" fmla="*/ 151716 h 606722"/>
              <a:gd name="connsiteX11" fmla="*/ 240465 w 531569"/>
              <a:gd name="connsiteY11" fmla="*/ 101135 h 606722"/>
              <a:gd name="connsiteX12" fmla="*/ 101188 w 531569"/>
              <a:gd name="connsiteY12" fmla="*/ 240129 h 606722"/>
              <a:gd name="connsiteX13" fmla="*/ 240465 w 531569"/>
              <a:gd name="connsiteY13" fmla="*/ 379212 h 606722"/>
              <a:gd name="connsiteX14" fmla="*/ 379654 w 531569"/>
              <a:gd name="connsiteY14" fmla="*/ 240129 h 606722"/>
              <a:gd name="connsiteX15" fmla="*/ 240465 w 531569"/>
              <a:gd name="connsiteY15" fmla="*/ 101135 h 606722"/>
              <a:gd name="connsiteX16" fmla="*/ 240465 w 531569"/>
              <a:gd name="connsiteY16" fmla="*/ 0 h 606722"/>
              <a:gd name="connsiteX17" fmla="*/ 480931 w 531569"/>
              <a:gd name="connsiteY17" fmla="*/ 189562 h 606722"/>
              <a:gd name="connsiteX18" fmla="*/ 476125 w 531569"/>
              <a:gd name="connsiteY18" fmla="*/ 250616 h 606722"/>
              <a:gd name="connsiteX19" fmla="*/ 531569 w 531569"/>
              <a:gd name="connsiteY19" fmla="*/ 366504 h 606722"/>
              <a:gd name="connsiteX20" fmla="*/ 497128 w 531569"/>
              <a:gd name="connsiteY20" fmla="*/ 400364 h 606722"/>
              <a:gd name="connsiteX21" fmla="*/ 505582 w 531569"/>
              <a:gd name="connsiteY21" fmla="*/ 425692 h 606722"/>
              <a:gd name="connsiteX22" fmla="*/ 502557 w 531569"/>
              <a:gd name="connsiteY22" fmla="*/ 438667 h 606722"/>
              <a:gd name="connsiteX23" fmla="*/ 492144 w 531569"/>
              <a:gd name="connsiteY23" fmla="*/ 449065 h 606722"/>
              <a:gd name="connsiteX24" fmla="*/ 493479 w 531569"/>
              <a:gd name="connsiteY24" fmla="*/ 456619 h 606722"/>
              <a:gd name="connsiteX25" fmla="*/ 479329 w 531569"/>
              <a:gd name="connsiteY25" fmla="*/ 467550 h 606722"/>
              <a:gd name="connsiteX26" fmla="*/ 484046 w 531569"/>
              <a:gd name="connsiteY26" fmla="*/ 474660 h 606722"/>
              <a:gd name="connsiteX27" fmla="*/ 493568 w 531569"/>
              <a:gd name="connsiteY27" fmla="*/ 505587 h 606722"/>
              <a:gd name="connsiteX28" fmla="*/ 419702 w 531569"/>
              <a:gd name="connsiteY28" fmla="*/ 555977 h 606722"/>
              <a:gd name="connsiteX29" fmla="*/ 328660 w 531569"/>
              <a:gd name="connsiteY29" fmla="*/ 596058 h 606722"/>
              <a:gd name="connsiteX30" fmla="*/ 316378 w 531569"/>
              <a:gd name="connsiteY30" fmla="*/ 606722 h 606722"/>
              <a:gd name="connsiteX31" fmla="*/ 37912 w 531569"/>
              <a:gd name="connsiteY31" fmla="*/ 606722 h 606722"/>
              <a:gd name="connsiteX32" fmla="*/ 26343 w 531569"/>
              <a:gd name="connsiteY32" fmla="*/ 599079 h 606722"/>
              <a:gd name="connsiteX33" fmla="*/ 28656 w 531569"/>
              <a:gd name="connsiteY33" fmla="*/ 585482 h 606722"/>
              <a:gd name="connsiteX34" fmla="*/ 101188 w 531569"/>
              <a:gd name="connsiteY34" fmla="*/ 467639 h 606722"/>
              <a:gd name="connsiteX35" fmla="*/ 67280 w 531569"/>
              <a:gd name="connsiteY35" fmla="*/ 394498 h 606722"/>
              <a:gd name="connsiteX36" fmla="*/ 0 w 531569"/>
              <a:gd name="connsiteY36" fmla="*/ 214890 h 606722"/>
              <a:gd name="connsiteX37" fmla="*/ 240465 w 531569"/>
              <a:gd name="connsiteY3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1569" h="606722">
                <a:moveTo>
                  <a:pt x="240429" y="151716"/>
                </a:moveTo>
                <a:cubicBezTo>
                  <a:pt x="247374" y="151716"/>
                  <a:pt x="253073" y="157314"/>
                  <a:pt x="253073" y="164333"/>
                </a:cubicBezTo>
                <a:lnTo>
                  <a:pt x="253073" y="234878"/>
                </a:lnTo>
                <a:lnTo>
                  <a:pt x="299998" y="281790"/>
                </a:lnTo>
                <a:cubicBezTo>
                  <a:pt x="304984" y="286677"/>
                  <a:pt x="304984" y="294673"/>
                  <a:pt x="299998" y="299648"/>
                </a:cubicBezTo>
                <a:cubicBezTo>
                  <a:pt x="297594" y="302047"/>
                  <a:pt x="294299" y="303291"/>
                  <a:pt x="291094" y="303291"/>
                </a:cubicBezTo>
                <a:cubicBezTo>
                  <a:pt x="287799" y="303291"/>
                  <a:pt x="284594" y="302047"/>
                  <a:pt x="282100" y="299648"/>
                </a:cubicBezTo>
                <a:lnTo>
                  <a:pt x="231436" y="249094"/>
                </a:lnTo>
                <a:cubicBezTo>
                  <a:pt x="229121" y="246695"/>
                  <a:pt x="227785" y="243496"/>
                  <a:pt x="227785" y="240120"/>
                </a:cubicBezTo>
                <a:lnTo>
                  <a:pt x="227785" y="164333"/>
                </a:lnTo>
                <a:cubicBezTo>
                  <a:pt x="227785" y="157314"/>
                  <a:pt x="233395" y="151716"/>
                  <a:pt x="240429" y="151716"/>
                </a:cubicBezTo>
                <a:close/>
                <a:moveTo>
                  <a:pt x="240465" y="101135"/>
                </a:moveTo>
                <a:cubicBezTo>
                  <a:pt x="163662" y="101135"/>
                  <a:pt x="101188" y="163523"/>
                  <a:pt x="101188" y="240129"/>
                </a:cubicBezTo>
                <a:cubicBezTo>
                  <a:pt x="101188" y="316825"/>
                  <a:pt x="163662" y="379212"/>
                  <a:pt x="240465" y="379212"/>
                </a:cubicBezTo>
                <a:cubicBezTo>
                  <a:pt x="317179" y="379212"/>
                  <a:pt x="379654" y="316825"/>
                  <a:pt x="379654" y="240129"/>
                </a:cubicBezTo>
                <a:cubicBezTo>
                  <a:pt x="379654" y="163523"/>
                  <a:pt x="317179" y="101135"/>
                  <a:pt x="240465" y="101135"/>
                </a:cubicBezTo>
                <a:close/>
                <a:moveTo>
                  <a:pt x="240465" y="0"/>
                </a:moveTo>
                <a:cubicBezTo>
                  <a:pt x="409379" y="0"/>
                  <a:pt x="480931" y="135617"/>
                  <a:pt x="480931" y="189562"/>
                </a:cubicBezTo>
                <a:cubicBezTo>
                  <a:pt x="480931" y="220756"/>
                  <a:pt x="477816" y="241551"/>
                  <a:pt x="476125" y="250616"/>
                </a:cubicBezTo>
                <a:cubicBezTo>
                  <a:pt x="494547" y="282521"/>
                  <a:pt x="531569" y="348641"/>
                  <a:pt x="531569" y="366504"/>
                </a:cubicBezTo>
                <a:cubicBezTo>
                  <a:pt x="531569" y="385078"/>
                  <a:pt x="511723" y="395387"/>
                  <a:pt x="497128" y="400364"/>
                </a:cubicBezTo>
                <a:lnTo>
                  <a:pt x="505582" y="425692"/>
                </a:lnTo>
                <a:cubicBezTo>
                  <a:pt x="507095" y="430313"/>
                  <a:pt x="505938" y="435290"/>
                  <a:pt x="502557" y="438667"/>
                </a:cubicBezTo>
                <a:lnTo>
                  <a:pt x="492144" y="449065"/>
                </a:lnTo>
                <a:cubicBezTo>
                  <a:pt x="493301" y="451287"/>
                  <a:pt x="493835" y="453864"/>
                  <a:pt x="493479" y="456619"/>
                </a:cubicBezTo>
                <a:cubicBezTo>
                  <a:pt x="492589" y="463551"/>
                  <a:pt x="486092" y="468439"/>
                  <a:pt x="479329" y="467550"/>
                </a:cubicBezTo>
                <a:cubicBezTo>
                  <a:pt x="480931" y="469861"/>
                  <a:pt x="481465" y="470838"/>
                  <a:pt x="484046" y="474660"/>
                </a:cubicBezTo>
                <a:cubicBezTo>
                  <a:pt x="487783" y="480348"/>
                  <a:pt x="493568" y="488879"/>
                  <a:pt x="493568" y="505587"/>
                </a:cubicBezTo>
                <a:cubicBezTo>
                  <a:pt x="493568" y="543890"/>
                  <a:pt x="450850" y="550911"/>
                  <a:pt x="419702" y="555977"/>
                </a:cubicBezTo>
                <a:cubicBezTo>
                  <a:pt x="378141" y="562731"/>
                  <a:pt x="333199" y="586993"/>
                  <a:pt x="328660" y="596058"/>
                </a:cubicBezTo>
                <a:cubicBezTo>
                  <a:pt x="328660" y="602990"/>
                  <a:pt x="323409" y="606722"/>
                  <a:pt x="316378" y="606722"/>
                </a:cubicBezTo>
                <a:lnTo>
                  <a:pt x="37912" y="606722"/>
                </a:lnTo>
                <a:cubicBezTo>
                  <a:pt x="32928" y="606722"/>
                  <a:pt x="28389" y="603701"/>
                  <a:pt x="26343" y="599079"/>
                </a:cubicBezTo>
                <a:cubicBezTo>
                  <a:pt x="24296" y="594547"/>
                  <a:pt x="25275" y="589215"/>
                  <a:pt x="28656" y="585482"/>
                </a:cubicBezTo>
                <a:cubicBezTo>
                  <a:pt x="48858" y="563620"/>
                  <a:pt x="101188" y="499810"/>
                  <a:pt x="101188" y="467639"/>
                </a:cubicBezTo>
                <a:cubicBezTo>
                  <a:pt x="101188" y="453331"/>
                  <a:pt x="84723" y="424803"/>
                  <a:pt x="67280" y="394498"/>
                </a:cubicBezTo>
                <a:cubicBezTo>
                  <a:pt x="37289" y="342598"/>
                  <a:pt x="0" y="277988"/>
                  <a:pt x="0" y="214890"/>
                </a:cubicBezTo>
                <a:cubicBezTo>
                  <a:pt x="0" y="125663"/>
                  <a:pt x="74578" y="0"/>
                  <a:pt x="240465" y="0"/>
                </a:cubicBezTo>
                <a:close/>
              </a:path>
            </a:pathLst>
          </a:custGeom>
          <a:solidFill>
            <a:schemeClr val="bg1"/>
          </a:solidFill>
          <a:ln>
            <a:noFill/>
          </a:ln>
        </p:spPr>
      </p:sp>
      <p:sp>
        <p:nvSpPr>
          <p:cNvPr id="91" name="head_159471">
            <a:extLst>
              <a:ext uri="{FF2B5EF4-FFF2-40B4-BE49-F238E27FC236}">
                <a16:creationId xmlns:a16="http://schemas.microsoft.com/office/drawing/2014/main" id="{5AE93932-05FE-40DF-BDC1-C8DBBDEE0E76}"/>
              </a:ext>
            </a:extLst>
          </p:cNvPr>
          <p:cNvSpPr>
            <a:spLocks noChangeAspect="1"/>
          </p:cNvSpPr>
          <p:nvPr/>
        </p:nvSpPr>
        <p:spPr bwMode="auto">
          <a:xfrm>
            <a:off x="6637173" y="4853218"/>
            <a:ext cx="313164" cy="366952"/>
          </a:xfrm>
          <a:custGeom>
            <a:avLst/>
            <a:gdLst>
              <a:gd name="connsiteX0" fmla="*/ 290896 w 519420"/>
              <a:gd name="connsiteY0" fmla="*/ 239161 h 608634"/>
              <a:gd name="connsiteX1" fmla="*/ 273221 w 519420"/>
              <a:gd name="connsiteY1" fmla="*/ 248499 h 608634"/>
              <a:gd name="connsiteX2" fmla="*/ 278458 w 519420"/>
              <a:gd name="connsiteY2" fmla="*/ 268109 h 608634"/>
              <a:gd name="connsiteX3" fmla="*/ 279954 w 519420"/>
              <a:gd name="connsiteY3" fmla="*/ 271284 h 608634"/>
              <a:gd name="connsiteX4" fmla="*/ 279954 w 519420"/>
              <a:gd name="connsiteY4" fmla="*/ 292201 h 608634"/>
              <a:gd name="connsiteX5" fmla="*/ 292206 w 519420"/>
              <a:gd name="connsiteY5" fmla="*/ 299204 h 608634"/>
              <a:gd name="connsiteX6" fmla="*/ 296040 w 519420"/>
              <a:gd name="connsiteY6" fmla="*/ 292107 h 608634"/>
              <a:gd name="connsiteX7" fmla="*/ 296040 w 519420"/>
              <a:gd name="connsiteY7" fmla="*/ 271190 h 608634"/>
              <a:gd name="connsiteX8" fmla="*/ 297630 w 519420"/>
              <a:gd name="connsiteY8" fmla="*/ 267735 h 608634"/>
              <a:gd name="connsiteX9" fmla="*/ 304363 w 519420"/>
              <a:gd name="connsiteY9" fmla="*/ 255036 h 608634"/>
              <a:gd name="connsiteX10" fmla="*/ 290896 w 519420"/>
              <a:gd name="connsiteY10" fmla="*/ 239161 h 608634"/>
              <a:gd name="connsiteX11" fmla="*/ 287904 w 519420"/>
              <a:gd name="connsiteY11" fmla="*/ 139339 h 608634"/>
              <a:gd name="connsiteX12" fmla="*/ 251150 w 519420"/>
              <a:gd name="connsiteY12" fmla="*/ 176037 h 608634"/>
              <a:gd name="connsiteX13" fmla="*/ 251150 w 519420"/>
              <a:gd name="connsiteY13" fmla="*/ 198821 h 608634"/>
              <a:gd name="connsiteX14" fmla="*/ 324751 w 519420"/>
              <a:gd name="connsiteY14" fmla="*/ 198821 h 608634"/>
              <a:gd name="connsiteX15" fmla="*/ 324751 w 519420"/>
              <a:gd name="connsiteY15" fmla="*/ 176037 h 608634"/>
              <a:gd name="connsiteX16" fmla="*/ 287904 w 519420"/>
              <a:gd name="connsiteY16" fmla="*/ 139339 h 608634"/>
              <a:gd name="connsiteX17" fmla="*/ 287904 w 519420"/>
              <a:gd name="connsiteY17" fmla="*/ 110858 h 608634"/>
              <a:gd name="connsiteX18" fmla="*/ 353275 w 519420"/>
              <a:gd name="connsiteY18" fmla="*/ 176037 h 608634"/>
              <a:gd name="connsiteX19" fmla="*/ 353275 w 519420"/>
              <a:gd name="connsiteY19" fmla="*/ 198821 h 608634"/>
              <a:gd name="connsiteX20" fmla="*/ 353742 w 519420"/>
              <a:gd name="connsiteY20" fmla="*/ 198821 h 608634"/>
              <a:gd name="connsiteX21" fmla="*/ 370950 w 519420"/>
              <a:gd name="connsiteY21" fmla="*/ 215910 h 608634"/>
              <a:gd name="connsiteX22" fmla="*/ 370950 w 519420"/>
              <a:gd name="connsiteY22" fmla="*/ 310876 h 608634"/>
              <a:gd name="connsiteX23" fmla="*/ 353742 w 519420"/>
              <a:gd name="connsiteY23" fmla="*/ 328058 h 608634"/>
              <a:gd name="connsiteX24" fmla="*/ 221130 w 519420"/>
              <a:gd name="connsiteY24" fmla="*/ 328058 h 608634"/>
              <a:gd name="connsiteX25" fmla="*/ 203922 w 519420"/>
              <a:gd name="connsiteY25" fmla="*/ 310876 h 608634"/>
              <a:gd name="connsiteX26" fmla="*/ 203922 w 519420"/>
              <a:gd name="connsiteY26" fmla="*/ 215910 h 608634"/>
              <a:gd name="connsiteX27" fmla="*/ 221130 w 519420"/>
              <a:gd name="connsiteY27" fmla="*/ 198728 h 608634"/>
              <a:gd name="connsiteX28" fmla="*/ 222626 w 519420"/>
              <a:gd name="connsiteY28" fmla="*/ 198728 h 608634"/>
              <a:gd name="connsiteX29" fmla="*/ 222626 w 519420"/>
              <a:gd name="connsiteY29" fmla="*/ 176037 h 608634"/>
              <a:gd name="connsiteX30" fmla="*/ 287904 w 519420"/>
              <a:gd name="connsiteY30" fmla="*/ 110858 h 608634"/>
              <a:gd name="connsiteX31" fmla="*/ 286567 w 519420"/>
              <a:gd name="connsiteY31" fmla="*/ 60417 h 608634"/>
              <a:gd name="connsiteX32" fmla="*/ 115621 w 519420"/>
              <a:gd name="connsiteY32" fmla="*/ 231118 h 608634"/>
              <a:gd name="connsiteX33" fmla="*/ 286567 w 519420"/>
              <a:gd name="connsiteY33" fmla="*/ 401819 h 608634"/>
              <a:gd name="connsiteX34" fmla="*/ 457513 w 519420"/>
              <a:gd name="connsiteY34" fmla="*/ 231118 h 608634"/>
              <a:gd name="connsiteX35" fmla="*/ 286567 w 519420"/>
              <a:gd name="connsiteY35" fmla="*/ 60417 h 608634"/>
              <a:gd name="connsiteX36" fmla="*/ 286380 w 519420"/>
              <a:gd name="connsiteY36" fmla="*/ 0 h 608634"/>
              <a:gd name="connsiteX37" fmla="*/ 519420 w 519420"/>
              <a:gd name="connsiteY37" fmla="*/ 232426 h 608634"/>
              <a:gd name="connsiteX38" fmla="*/ 443766 w 519420"/>
              <a:gd name="connsiteY38" fmla="*/ 403500 h 608634"/>
              <a:gd name="connsiteX39" fmla="*/ 443766 w 519420"/>
              <a:gd name="connsiteY39" fmla="*/ 526576 h 608634"/>
              <a:gd name="connsiteX40" fmla="*/ 443766 w 519420"/>
              <a:gd name="connsiteY40" fmla="*/ 534887 h 608634"/>
              <a:gd name="connsiteX41" fmla="*/ 443766 w 519420"/>
              <a:gd name="connsiteY41" fmla="*/ 545719 h 608634"/>
              <a:gd name="connsiteX42" fmla="*/ 427027 w 519420"/>
              <a:gd name="connsiteY42" fmla="*/ 565516 h 608634"/>
              <a:gd name="connsiteX43" fmla="*/ 185197 w 519420"/>
              <a:gd name="connsiteY43" fmla="*/ 608471 h 608634"/>
              <a:gd name="connsiteX44" fmla="*/ 168457 w 519420"/>
              <a:gd name="connsiteY44" fmla="*/ 595678 h 608634"/>
              <a:gd name="connsiteX45" fmla="*/ 168457 w 519420"/>
              <a:gd name="connsiteY45" fmla="*/ 595024 h 608634"/>
              <a:gd name="connsiteX46" fmla="*/ 168457 w 519420"/>
              <a:gd name="connsiteY46" fmla="*/ 527790 h 608634"/>
              <a:gd name="connsiteX47" fmla="*/ 101126 w 519420"/>
              <a:gd name="connsiteY47" fmla="*/ 537969 h 608634"/>
              <a:gd name="connsiteX48" fmla="*/ 52405 w 519420"/>
              <a:gd name="connsiteY48" fmla="*/ 489317 h 608634"/>
              <a:gd name="connsiteX49" fmla="*/ 52405 w 519420"/>
              <a:gd name="connsiteY49" fmla="*/ 443280 h 608634"/>
              <a:gd name="connsiteX50" fmla="*/ 52405 w 519420"/>
              <a:gd name="connsiteY50" fmla="*/ 404154 h 608634"/>
              <a:gd name="connsiteX51" fmla="*/ 52405 w 519420"/>
              <a:gd name="connsiteY51" fmla="*/ 403500 h 608634"/>
              <a:gd name="connsiteX52" fmla="*/ 29961 w 519420"/>
              <a:gd name="connsiteY52" fmla="*/ 403500 h 608634"/>
              <a:gd name="connsiteX53" fmla="*/ 4899 w 519420"/>
              <a:gd name="connsiteY53" fmla="*/ 361945 h 608634"/>
              <a:gd name="connsiteX54" fmla="*/ 52405 w 519420"/>
              <a:gd name="connsiteY54" fmla="*/ 270899 h 608634"/>
              <a:gd name="connsiteX55" fmla="*/ 52405 w 519420"/>
              <a:gd name="connsiteY55" fmla="*/ 263241 h 608634"/>
              <a:gd name="connsiteX56" fmla="*/ 52405 w 519420"/>
              <a:gd name="connsiteY56" fmla="*/ 232426 h 608634"/>
              <a:gd name="connsiteX57" fmla="*/ 187067 w 519420"/>
              <a:gd name="connsiteY57" fmla="*/ 22411 h 608634"/>
              <a:gd name="connsiteX58" fmla="*/ 286380 w 519420"/>
              <a:gd name="connsiteY58" fmla="*/ 0 h 60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19420" h="608634">
                <a:moveTo>
                  <a:pt x="290896" y="239161"/>
                </a:moveTo>
                <a:cubicBezTo>
                  <a:pt x="283789" y="237667"/>
                  <a:pt x="276307" y="241682"/>
                  <a:pt x="273221" y="248499"/>
                </a:cubicBezTo>
                <a:cubicBezTo>
                  <a:pt x="270135" y="255503"/>
                  <a:pt x="272099" y="263440"/>
                  <a:pt x="278458" y="268109"/>
                </a:cubicBezTo>
                <a:cubicBezTo>
                  <a:pt x="279674" y="268949"/>
                  <a:pt x="279954" y="269976"/>
                  <a:pt x="279954" y="271284"/>
                </a:cubicBezTo>
                <a:lnTo>
                  <a:pt x="279954" y="292201"/>
                </a:lnTo>
                <a:cubicBezTo>
                  <a:pt x="279954" y="297990"/>
                  <a:pt x="286033" y="302286"/>
                  <a:pt x="292206" y="299204"/>
                </a:cubicBezTo>
                <a:cubicBezTo>
                  <a:pt x="294637" y="297803"/>
                  <a:pt x="296134" y="295002"/>
                  <a:pt x="296040" y="292107"/>
                </a:cubicBezTo>
                <a:lnTo>
                  <a:pt x="296040" y="271190"/>
                </a:lnTo>
                <a:cubicBezTo>
                  <a:pt x="295947" y="269603"/>
                  <a:pt x="296321" y="268669"/>
                  <a:pt x="297630" y="267735"/>
                </a:cubicBezTo>
                <a:cubicBezTo>
                  <a:pt x="302025" y="264560"/>
                  <a:pt x="304270" y="260078"/>
                  <a:pt x="304363" y="255036"/>
                </a:cubicBezTo>
                <a:cubicBezTo>
                  <a:pt x="304270" y="247192"/>
                  <a:pt x="298752" y="240842"/>
                  <a:pt x="290896" y="239161"/>
                </a:cubicBezTo>
                <a:close/>
                <a:moveTo>
                  <a:pt x="287904" y="139339"/>
                </a:moveTo>
                <a:cubicBezTo>
                  <a:pt x="267610" y="139339"/>
                  <a:pt x="251150" y="155774"/>
                  <a:pt x="251150" y="176037"/>
                </a:cubicBezTo>
                <a:lnTo>
                  <a:pt x="251150" y="198821"/>
                </a:lnTo>
                <a:lnTo>
                  <a:pt x="324751" y="198821"/>
                </a:lnTo>
                <a:lnTo>
                  <a:pt x="324751" y="176037"/>
                </a:lnTo>
                <a:cubicBezTo>
                  <a:pt x="324751" y="155774"/>
                  <a:pt x="308291" y="139339"/>
                  <a:pt x="287904" y="139339"/>
                </a:cubicBezTo>
                <a:close/>
                <a:moveTo>
                  <a:pt x="287904" y="110858"/>
                </a:moveTo>
                <a:cubicBezTo>
                  <a:pt x="324003" y="110858"/>
                  <a:pt x="353275" y="140086"/>
                  <a:pt x="353275" y="176037"/>
                </a:cubicBezTo>
                <a:lnTo>
                  <a:pt x="353275" y="198821"/>
                </a:lnTo>
                <a:lnTo>
                  <a:pt x="353742" y="198821"/>
                </a:lnTo>
                <a:cubicBezTo>
                  <a:pt x="363281" y="198821"/>
                  <a:pt x="370950" y="206479"/>
                  <a:pt x="370950" y="215910"/>
                </a:cubicBezTo>
                <a:lnTo>
                  <a:pt x="370950" y="310876"/>
                </a:lnTo>
                <a:cubicBezTo>
                  <a:pt x="370950" y="320401"/>
                  <a:pt x="363281" y="328058"/>
                  <a:pt x="353742" y="328058"/>
                </a:cubicBezTo>
                <a:lnTo>
                  <a:pt x="221130" y="328058"/>
                </a:lnTo>
                <a:cubicBezTo>
                  <a:pt x="211591" y="328058"/>
                  <a:pt x="203922" y="320401"/>
                  <a:pt x="203922" y="310876"/>
                </a:cubicBezTo>
                <a:lnTo>
                  <a:pt x="203922" y="215910"/>
                </a:lnTo>
                <a:cubicBezTo>
                  <a:pt x="203922" y="206479"/>
                  <a:pt x="211591" y="198728"/>
                  <a:pt x="221130" y="198728"/>
                </a:cubicBezTo>
                <a:lnTo>
                  <a:pt x="222626" y="198728"/>
                </a:lnTo>
                <a:lnTo>
                  <a:pt x="222626" y="176037"/>
                </a:lnTo>
                <a:cubicBezTo>
                  <a:pt x="222626" y="140086"/>
                  <a:pt x="251898" y="110858"/>
                  <a:pt x="287904" y="110858"/>
                </a:cubicBezTo>
                <a:close/>
                <a:moveTo>
                  <a:pt x="286567" y="60417"/>
                </a:moveTo>
                <a:cubicBezTo>
                  <a:pt x="192304" y="60417"/>
                  <a:pt x="115621" y="136990"/>
                  <a:pt x="115621" y="231118"/>
                </a:cubicBezTo>
                <a:cubicBezTo>
                  <a:pt x="115621" y="325246"/>
                  <a:pt x="192304" y="401819"/>
                  <a:pt x="286567" y="401819"/>
                </a:cubicBezTo>
                <a:cubicBezTo>
                  <a:pt x="380831" y="401819"/>
                  <a:pt x="457513" y="325246"/>
                  <a:pt x="457513" y="231118"/>
                </a:cubicBezTo>
                <a:cubicBezTo>
                  <a:pt x="457513" y="136990"/>
                  <a:pt x="380831" y="60417"/>
                  <a:pt x="286567" y="60417"/>
                </a:cubicBezTo>
                <a:close/>
                <a:moveTo>
                  <a:pt x="286380" y="0"/>
                </a:moveTo>
                <a:cubicBezTo>
                  <a:pt x="414683" y="0"/>
                  <a:pt x="518579" y="104306"/>
                  <a:pt x="519420" y="232426"/>
                </a:cubicBezTo>
                <a:cubicBezTo>
                  <a:pt x="519420" y="300407"/>
                  <a:pt x="489869" y="361198"/>
                  <a:pt x="443766" y="403500"/>
                </a:cubicBezTo>
                <a:lnTo>
                  <a:pt x="443766" y="526576"/>
                </a:lnTo>
                <a:lnTo>
                  <a:pt x="443766" y="534887"/>
                </a:lnTo>
                <a:lnTo>
                  <a:pt x="443766" y="545719"/>
                </a:lnTo>
                <a:cubicBezTo>
                  <a:pt x="443766" y="555337"/>
                  <a:pt x="436005" y="563648"/>
                  <a:pt x="427027" y="565516"/>
                </a:cubicBezTo>
                <a:lnTo>
                  <a:pt x="185197" y="608471"/>
                </a:lnTo>
                <a:cubicBezTo>
                  <a:pt x="176219" y="609685"/>
                  <a:pt x="168457" y="603989"/>
                  <a:pt x="168457" y="595678"/>
                </a:cubicBezTo>
                <a:lnTo>
                  <a:pt x="168457" y="595024"/>
                </a:lnTo>
                <a:lnTo>
                  <a:pt x="168457" y="527790"/>
                </a:lnTo>
                <a:lnTo>
                  <a:pt x="101126" y="537969"/>
                </a:lnTo>
                <a:cubicBezTo>
                  <a:pt x="74194" y="537969"/>
                  <a:pt x="52405" y="516211"/>
                  <a:pt x="52405" y="489317"/>
                </a:cubicBezTo>
                <a:lnTo>
                  <a:pt x="52405" y="443280"/>
                </a:lnTo>
                <a:lnTo>
                  <a:pt x="52405" y="404154"/>
                </a:lnTo>
                <a:lnTo>
                  <a:pt x="52405" y="403500"/>
                </a:lnTo>
                <a:lnTo>
                  <a:pt x="29961" y="403500"/>
                </a:lnTo>
                <a:cubicBezTo>
                  <a:pt x="4245" y="403500"/>
                  <a:pt x="-7351" y="385010"/>
                  <a:pt x="4899" y="361945"/>
                </a:cubicBezTo>
                <a:lnTo>
                  <a:pt x="52405" y="270899"/>
                </a:lnTo>
                <a:lnTo>
                  <a:pt x="52405" y="263241"/>
                </a:lnTo>
                <a:lnTo>
                  <a:pt x="52405" y="232426"/>
                </a:lnTo>
                <a:cubicBezTo>
                  <a:pt x="52405" y="139605"/>
                  <a:pt x="107486" y="59483"/>
                  <a:pt x="187067" y="22411"/>
                </a:cubicBezTo>
                <a:cubicBezTo>
                  <a:pt x="217086" y="7750"/>
                  <a:pt x="251125" y="0"/>
                  <a:pt x="286380" y="0"/>
                </a:cubicBezTo>
                <a:close/>
              </a:path>
            </a:pathLst>
          </a:custGeom>
          <a:solidFill>
            <a:schemeClr val="bg1"/>
          </a:solidFill>
          <a:ln>
            <a:noFill/>
          </a:ln>
        </p:spPr>
      </p:sp>
      <p:grpSp>
        <p:nvGrpSpPr>
          <p:cNvPr id="10" name="组合 9">
            <a:extLst>
              <a:ext uri="{FF2B5EF4-FFF2-40B4-BE49-F238E27FC236}">
                <a16:creationId xmlns:a16="http://schemas.microsoft.com/office/drawing/2014/main" id="{77346034-4990-439C-9E56-586219E203FB}"/>
              </a:ext>
            </a:extLst>
          </p:cNvPr>
          <p:cNvGrpSpPr/>
          <p:nvPr/>
        </p:nvGrpSpPr>
        <p:grpSpPr>
          <a:xfrm>
            <a:off x="7686726" y="2999664"/>
            <a:ext cx="3844874" cy="1202887"/>
            <a:chOff x="7686726" y="3132131"/>
            <a:chExt cx="3844874" cy="1202887"/>
          </a:xfrm>
        </p:grpSpPr>
        <p:sp>
          <p:nvSpPr>
            <p:cNvPr id="59" name="文本框 58">
              <a:extLst>
                <a:ext uri="{FF2B5EF4-FFF2-40B4-BE49-F238E27FC236}">
                  <a16:creationId xmlns:a16="http://schemas.microsoft.com/office/drawing/2014/main" id="{D41FBAD9-0442-42D7-9B1D-C948D603B681}"/>
                </a:ext>
              </a:extLst>
            </p:cNvPr>
            <p:cNvSpPr txBox="1"/>
            <p:nvPr/>
          </p:nvSpPr>
          <p:spPr>
            <a:xfrm>
              <a:off x="7686727" y="3132131"/>
              <a:ext cx="3343316" cy="461665"/>
            </a:xfrm>
            <a:prstGeom prst="rect">
              <a:avLst/>
            </a:prstGeom>
            <a:noFill/>
          </p:spPr>
          <p:txBody>
            <a:bodyPr wrap="square" lIns="0" rtlCol="0">
              <a:spAutoFit/>
            </a:bodyPr>
            <a:lstStyle/>
            <a:p>
              <a:r>
                <a:rPr lang="zh-CN" altLang="en-US" sz="2400" b="1" dirty="0">
                  <a:solidFill>
                    <a:schemeClr val="accent5"/>
                  </a:solidFill>
                </a:rPr>
                <a:t>请输入您的小标题</a:t>
              </a:r>
            </a:p>
          </p:txBody>
        </p:sp>
        <p:sp>
          <p:nvSpPr>
            <p:cNvPr id="53" name="矩形 52">
              <a:extLst>
                <a:ext uri="{FF2B5EF4-FFF2-40B4-BE49-F238E27FC236}">
                  <a16:creationId xmlns:a16="http://schemas.microsoft.com/office/drawing/2014/main" id="{F9364031-038E-4CB6-BB73-CACD6E2C971A}"/>
                </a:ext>
              </a:extLst>
            </p:cNvPr>
            <p:cNvSpPr/>
            <p:nvPr/>
          </p:nvSpPr>
          <p:spPr>
            <a:xfrm>
              <a:off x="7686726" y="3558010"/>
              <a:ext cx="3844874" cy="777008"/>
            </a:xfrm>
            <a:prstGeom prst="rect">
              <a:avLst/>
            </a:prstGeom>
          </p:spPr>
          <p:txBody>
            <a:bodyPr wrap="square" lIns="0">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grpSp>
      <p:grpSp>
        <p:nvGrpSpPr>
          <p:cNvPr id="6" name="组合 5">
            <a:extLst>
              <a:ext uri="{FF2B5EF4-FFF2-40B4-BE49-F238E27FC236}">
                <a16:creationId xmlns:a16="http://schemas.microsoft.com/office/drawing/2014/main" id="{96A9AA8D-C004-4706-B7D2-FE8A69C1A1D0}"/>
              </a:ext>
            </a:extLst>
          </p:cNvPr>
          <p:cNvGrpSpPr/>
          <p:nvPr/>
        </p:nvGrpSpPr>
        <p:grpSpPr>
          <a:xfrm>
            <a:off x="7686726" y="4464443"/>
            <a:ext cx="3844874" cy="1219346"/>
            <a:chOff x="7686726" y="4712918"/>
            <a:chExt cx="3844874" cy="1219346"/>
          </a:xfrm>
        </p:grpSpPr>
        <p:sp>
          <p:nvSpPr>
            <p:cNvPr id="61" name="文本框 60">
              <a:extLst>
                <a:ext uri="{FF2B5EF4-FFF2-40B4-BE49-F238E27FC236}">
                  <a16:creationId xmlns:a16="http://schemas.microsoft.com/office/drawing/2014/main" id="{C18BCC0A-9D34-4B8E-873E-ECF4D5E36156}"/>
                </a:ext>
              </a:extLst>
            </p:cNvPr>
            <p:cNvSpPr txBox="1"/>
            <p:nvPr/>
          </p:nvSpPr>
          <p:spPr>
            <a:xfrm>
              <a:off x="7686727" y="4712918"/>
              <a:ext cx="3190847" cy="461665"/>
            </a:xfrm>
            <a:prstGeom prst="rect">
              <a:avLst/>
            </a:prstGeom>
            <a:noFill/>
          </p:spPr>
          <p:txBody>
            <a:bodyPr wrap="square" lIns="0" rtlCol="0">
              <a:spAutoFit/>
            </a:bodyPr>
            <a:lstStyle/>
            <a:p>
              <a:r>
                <a:rPr lang="zh-CN" altLang="en-US" sz="2400" b="1" dirty="0">
                  <a:solidFill>
                    <a:schemeClr val="tx1">
                      <a:lumMod val="75000"/>
                      <a:lumOff val="25000"/>
                    </a:schemeClr>
                  </a:solidFill>
                </a:rPr>
                <a:t>请输入您的小标题</a:t>
              </a:r>
            </a:p>
          </p:txBody>
        </p:sp>
        <p:sp>
          <p:nvSpPr>
            <p:cNvPr id="54" name="矩形 53">
              <a:extLst>
                <a:ext uri="{FF2B5EF4-FFF2-40B4-BE49-F238E27FC236}">
                  <a16:creationId xmlns:a16="http://schemas.microsoft.com/office/drawing/2014/main" id="{60289119-5675-4210-ABD6-CF1F6ADCD0A8}"/>
                </a:ext>
              </a:extLst>
            </p:cNvPr>
            <p:cNvSpPr/>
            <p:nvPr/>
          </p:nvSpPr>
          <p:spPr>
            <a:xfrm>
              <a:off x="7686726" y="5155256"/>
              <a:ext cx="3844874" cy="777008"/>
            </a:xfrm>
            <a:prstGeom prst="rect">
              <a:avLst/>
            </a:prstGeom>
          </p:spPr>
          <p:txBody>
            <a:bodyPr wrap="square" lIns="0">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grpSp>
      <p:grpSp>
        <p:nvGrpSpPr>
          <p:cNvPr id="3" name="组合 2">
            <a:extLst>
              <a:ext uri="{FF2B5EF4-FFF2-40B4-BE49-F238E27FC236}">
                <a16:creationId xmlns:a16="http://schemas.microsoft.com/office/drawing/2014/main" id="{D1BD216E-A194-4D5B-A98F-70901FB7B57C}"/>
              </a:ext>
            </a:extLst>
          </p:cNvPr>
          <p:cNvGrpSpPr/>
          <p:nvPr/>
        </p:nvGrpSpPr>
        <p:grpSpPr>
          <a:xfrm>
            <a:off x="660400" y="1782056"/>
            <a:ext cx="3769360" cy="4517144"/>
            <a:chOff x="660400" y="1782056"/>
            <a:chExt cx="3769360" cy="4517144"/>
          </a:xfrm>
        </p:grpSpPr>
        <p:sp>
          <p:nvSpPr>
            <p:cNvPr id="55" name="任意多边形: 形状 54">
              <a:extLst>
                <a:ext uri="{FF2B5EF4-FFF2-40B4-BE49-F238E27FC236}">
                  <a16:creationId xmlns:a16="http://schemas.microsoft.com/office/drawing/2014/main" id="{B47B1F1F-FD1F-425D-B702-D1517265775A}"/>
                </a:ext>
              </a:extLst>
            </p:cNvPr>
            <p:cNvSpPr/>
            <p:nvPr/>
          </p:nvSpPr>
          <p:spPr>
            <a:xfrm>
              <a:off x="660400" y="1782056"/>
              <a:ext cx="3769360" cy="4517144"/>
            </a:xfrm>
            <a:custGeom>
              <a:avLst/>
              <a:gdLst>
                <a:gd name="connsiteX0" fmla="*/ 3395468 w 3769360"/>
                <a:gd name="connsiteY0" fmla="*/ 0 h 4517144"/>
                <a:gd name="connsiteX1" fmla="*/ 3769360 w 3769360"/>
                <a:gd name="connsiteY1" fmla="*/ 373892 h 4517144"/>
                <a:gd name="connsiteX2" fmla="*/ 3395468 w 3769360"/>
                <a:gd name="connsiteY2" fmla="*/ 747784 h 4517144"/>
                <a:gd name="connsiteX3" fmla="*/ 3395468 w 3769360"/>
                <a:gd name="connsiteY3" fmla="*/ 597887 h 4517144"/>
                <a:gd name="connsiteX4" fmla="*/ 3395345 w 3769360"/>
                <a:gd name="connsiteY4" fmla="*/ 597887 h 4517144"/>
                <a:gd name="connsiteX5" fmla="*/ 3395345 w 3769360"/>
                <a:gd name="connsiteY5" fmla="*/ 615289 h 4517144"/>
                <a:gd name="connsiteX6" fmla="*/ 447040 w 3769360"/>
                <a:gd name="connsiteY6" fmla="*/ 615289 h 4517144"/>
                <a:gd name="connsiteX7" fmla="*/ 447040 w 3769360"/>
                <a:gd name="connsiteY7" fmla="*/ 4517144 h 4517144"/>
                <a:gd name="connsiteX8" fmla="*/ 0 w 3769360"/>
                <a:gd name="connsiteY8" fmla="*/ 4517144 h 4517144"/>
                <a:gd name="connsiteX9" fmla="*/ 0 w 3769360"/>
                <a:gd name="connsiteY9" fmla="*/ 611893 h 4517144"/>
                <a:gd name="connsiteX10" fmla="*/ 456277 w 3769360"/>
                <a:gd name="connsiteY10" fmla="*/ 150372 h 4517144"/>
                <a:gd name="connsiteX11" fmla="*/ 0 w 3769360"/>
                <a:gd name="connsiteY11" fmla="*/ 150372 h 4517144"/>
                <a:gd name="connsiteX12" fmla="*/ 0 w 3769360"/>
                <a:gd name="connsiteY12" fmla="*/ 149897 h 4517144"/>
                <a:gd name="connsiteX13" fmla="*/ 3395468 w 3769360"/>
                <a:gd name="connsiteY13" fmla="*/ 149897 h 451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69360" h="4517144">
                  <a:moveTo>
                    <a:pt x="3395468" y="0"/>
                  </a:moveTo>
                  <a:lnTo>
                    <a:pt x="3769360" y="373892"/>
                  </a:lnTo>
                  <a:lnTo>
                    <a:pt x="3395468" y="747784"/>
                  </a:lnTo>
                  <a:lnTo>
                    <a:pt x="3395468" y="597887"/>
                  </a:lnTo>
                  <a:lnTo>
                    <a:pt x="3395345" y="597887"/>
                  </a:lnTo>
                  <a:lnTo>
                    <a:pt x="3395345" y="615289"/>
                  </a:lnTo>
                  <a:lnTo>
                    <a:pt x="447040" y="615289"/>
                  </a:lnTo>
                  <a:lnTo>
                    <a:pt x="447040" y="4517144"/>
                  </a:lnTo>
                  <a:lnTo>
                    <a:pt x="0" y="4517144"/>
                  </a:lnTo>
                  <a:lnTo>
                    <a:pt x="0" y="611893"/>
                  </a:lnTo>
                  <a:lnTo>
                    <a:pt x="456277" y="150372"/>
                  </a:lnTo>
                  <a:lnTo>
                    <a:pt x="0" y="150372"/>
                  </a:lnTo>
                  <a:lnTo>
                    <a:pt x="0" y="149897"/>
                  </a:lnTo>
                  <a:lnTo>
                    <a:pt x="3395468" y="149897"/>
                  </a:lnTo>
                  <a:close/>
                </a:path>
              </a:pathLst>
            </a:custGeom>
            <a:gradFill>
              <a:gsLst>
                <a:gs pos="29000">
                  <a:schemeClr val="accent1"/>
                </a:gs>
                <a:gs pos="91000">
                  <a:schemeClr val="accent3"/>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矩形 4">
              <a:extLst>
                <a:ext uri="{FF2B5EF4-FFF2-40B4-BE49-F238E27FC236}">
                  <a16:creationId xmlns:a16="http://schemas.microsoft.com/office/drawing/2014/main" id="{798C8D45-EB8F-4E7B-A76D-855E7BBAF0F4}"/>
                </a:ext>
              </a:extLst>
            </p:cNvPr>
            <p:cNvSpPr/>
            <p:nvPr/>
          </p:nvSpPr>
          <p:spPr>
            <a:xfrm>
              <a:off x="660400" y="2394585"/>
              <a:ext cx="448310" cy="282575"/>
            </a:xfrm>
            <a:prstGeom prst="rect">
              <a:avLst/>
            </a:prstGeom>
            <a:gradFill>
              <a:gsLst>
                <a:gs pos="30000">
                  <a:schemeClr val="accent3">
                    <a:lumMod val="75000"/>
                  </a:schemeClr>
                </a:gs>
                <a:gs pos="100000">
                  <a:schemeClr val="accent1">
                    <a:lumMod val="75000"/>
                    <a:alpha val="0"/>
                  </a:schemeClr>
                </a:gs>
              </a:gsLst>
              <a:lin ang="5400000" scaled="0"/>
            </a:gra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grpSp>
      <p:grpSp>
        <p:nvGrpSpPr>
          <p:cNvPr id="4" name="组合 3">
            <a:extLst>
              <a:ext uri="{FF2B5EF4-FFF2-40B4-BE49-F238E27FC236}">
                <a16:creationId xmlns:a16="http://schemas.microsoft.com/office/drawing/2014/main" id="{4090D078-1BF1-4521-B016-A25F0B4D80CD}"/>
              </a:ext>
            </a:extLst>
          </p:cNvPr>
          <p:cNvGrpSpPr/>
          <p:nvPr/>
        </p:nvGrpSpPr>
        <p:grpSpPr>
          <a:xfrm>
            <a:off x="1463039" y="3171209"/>
            <a:ext cx="2966721" cy="3122936"/>
            <a:chOff x="1463039" y="3171209"/>
            <a:chExt cx="2966721" cy="3122936"/>
          </a:xfrm>
        </p:grpSpPr>
        <p:sp>
          <p:nvSpPr>
            <p:cNvPr id="78" name="任意多边形: 形状 77">
              <a:extLst>
                <a:ext uri="{FF2B5EF4-FFF2-40B4-BE49-F238E27FC236}">
                  <a16:creationId xmlns:a16="http://schemas.microsoft.com/office/drawing/2014/main" id="{905EE345-CCD0-45E0-AD79-EA32537097D2}"/>
                </a:ext>
              </a:extLst>
            </p:cNvPr>
            <p:cNvSpPr/>
            <p:nvPr/>
          </p:nvSpPr>
          <p:spPr>
            <a:xfrm>
              <a:off x="1463040" y="3171209"/>
              <a:ext cx="2966720" cy="3122936"/>
            </a:xfrm>
            <a:custGeom>
              <a:avLst/>
              <a:gdLst>
                <a:gd name="connsiteX0" fmla="*/ 2592828 w 2966720"/>
                <a:gd name="connsiteY0" fmla="*/ 0 h 3122936"/>
                <a:gd name="connsiteX1" fmla="*/ 2966720 w 2966720"/>
                <a:gd name="connsiteY1" fmla="*/ 373892 h 3122936"/>
                <a:gd name="connsiteX2" fmla="*/ 2592828 w 2966720"/>
                <a:gd name="connsiteY2" fmla="*/ 747784 h 3122936"/>
                <a:gd name="connsiteX3" fmla="*/ 2592828 w 2966720"/>
                <a:gd name="connsiteY3" fmla="*/ 597887 h 3122936"/>
                <a:gd name="connsiteX4" fmla="*/ 447040 w 2966720"/>
                <a:gd name="connsiteY4" fmla="*/ 597887 h 3122936"/>
                <a:gd name="connsiteX5" fmla="*/ 447040 w 2966720"/>
                <a:gd name="connsiteY5" fmla="*/ 3122936 h 3122936"/>
                <a:gd name="connsiteX6" fmla="*/ 0 w 2966720"/>
                <a:gd name="connsiteY6" fmla="*/ 3122936 h 3122936"/>
                <a:gd name="connsiteX7" fmla="*/ 0 w 2966720"/>
                <a:gd name="connsiteY7" fmla="*/ 597887 h 3122936"/>
                <a:gd name="connsiteX8" fmla="*/ 0 w 2966720"/>
                <a:gd name="connsiteY8" fmla="*/ 584200 h 3122936"/>
                <a:gd name="connsiteX9" fmla="*/ 434303 w 2966720"/>
                <a:gd name="connsiteY9" fmla="*/ 149897 h 3122936"/>
                <a:gd name="connsiteX10" fmla="*/ 2592828 w 2966720"/>
                <a:gd name="connsiteY10" fmla="*/ 149897 h 3122936"/>
                <a:gd name="connsiteX11" fmla="*/ 2592828 w 2966720"/>
                <a:gd name="connsiteY11" fmla="*/ 0 h 3122936"/>
                <a:gd name="connsiteX0" fmla="*/ 2592828 w 2966720"/>
                <a:gd name="connsiteY0" fmla="*/ 0 h 3122936"/>
                <a:gd name="connsiteX1" fmla="*/ 2966720 w 2966720"/>
                <a:gd name="connsiteY1" fmla="*/ 373892 h 3122936"/>
                <a:gd name="connsiteX2" fmla="*/ 2592828 w 2966720"/>
                <a:gd name="connsiteY2" fmla="*/ 747784 h 3122936"/>
                <a:gd name="connsiteX3" fmla="*/ 2592828 w 2966720"/>
                <a:gd name="connsiteY3" fmla="*/ 597887 h 3122936"/>
                <a:gd name="connsiteX4" fmla="*/ 447040 w 2966720"/>
                <a:gd name="connsiteY4" fmla="*/ 597887 h 3122936"/>
                <a:gd name="connsiteX5" fmla="*/ 447040 w 2966720"/>
                <a:gd name="connsiteY5" fmla="*/ 3122936 h 3122936"/>
                <a:gd name="connsiteX6" fmla="*/ 0 w 2966720"/>
                <a:gd name="connsiteY6" fmla="*/ 3122936 h 3122936"/>
                <a:gd name="connsiteX7" fmla="*/ 0 w 2966720"/>
                <a:gd name="connsiteY7" fmla="*/ 597887 h 3122936"/>
                <a:gd name="connsiteX8" fmla="*/ 434303 w 2966720"/>
                <a:gd name="connsiteY8" fmla="*/ 149897 h 3122936"/>
                <a:gd name="connsiteX9" fmla="*/ 2592828 w 2966720"/>
                <a:gd name="connsiteY9" fmla="*/ 149897 h 3122936"/>
                <a:gd name="connsiteX10" fmla="*/ 2592828 w 2966720"/>
                <a:gd name="connsiteY10" fmla="*/ 0 h 312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6720" h="3122936">
                  <a:moveTo>
                    <a:pt x="2592828" y="0"/>
                  </a:moveTo>
                  <a:lnTo>
                    <a:pt x="2966720" y="373892"/>
                  </a:lnTo>
                  <a:lnTo>
                    <a:pt x="2592828" y="747784"/>
                  </a:lnTo>
                  <a:lnTo>
                    <a:pt x="2592828" y="597887"/>
                  </a:lnTo>
                  <a:lnTo>
                    <a:pt x="447040" y="597887"/>
                  </a:lnTo>
                  <a:lnTo>
                    <a:pt x="447040" y="3122936"/>
                  </a:lnTo>
                  <a:lnTo>
                    <a:pt x="0" y="3122936"/>
                  </a:lnTo>
                  <a:lnTo>
                    <a:pt x="0" y="597887"/>
                  </a:lnTo>
                  <a:lnTo>
                    <a:pt x="434303" y="149897"/>
                  </a:lnTo>
                  <a:lnTo>
                    <a:pt x="2592828" y="149897"/>
                  </a:lnTo>
                  <a:lnTo>
                    <a:pt x="2592828" y="0"/>
                  </a:lnTo>
                  <a:close/>
                </a:path>
              </a:pathLst>
            </a:custGeom>
            <a:gradFill>
              <a:gsLst>
                <a:gs pos="21000">
                  <a:schemeClr val="accent5"/>
                </a:gs>
                <a:gs pos="71000">
                  <a:schemeClr val="accent6"/>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a:extLst>
                <a:ext uri="{FF2B5EF4-FFF2-40B4-BE49-F238E27FC236}">
                  <a16:creationId xmlns:a16="http://schemas.microsoft.com/office/drawing/2014/main" id="{D541AA93-670A-459C-8E05-0B42191F010F}"/>
                </a:ext>
              </a:extLst>
            </p:cNvPr>
            <p:cNvSpPr/>
            <p:nvPr/>
          </p:nvSpPr>
          <p:spPr>
            <a:xfrm>
              <a:off x="1463039" y="3768874"/>
              <a:ext cx="448310" cy="231626"/>
            </a:xfrm>
            <a:prstGeom prst="rect">
              <a:avLst/>
            </a:prstGeom>
            <a:gradFill>
              <a:gsLst>
                <a:gs pos="30000">
                  <a:schemeClr val="accent6">
                    <a:lumMod val="75000"/>
                  </a:schemeClr>
                </a:gs>
                <a:gs pos="100000">
                  <a:schemeClr val="accent6">
                    <a:lumMod val="75000"/>
                    <a:alpha val="0"/>
                  </a:schemeClr>
                </a:gs>
              </a:gsLst>
              <a:lin ang="5400000" scaled="0"/>
            </a:gra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grpSp>
      <p:grpSp>
        <p:nvGrpSpPr>
          <p:cNvPr id="7" name="组合 6">
            <a:extLst>
              <a:ext uri="{FF2B5EF4-FFF2-40B4-BE49-F238E27FC236}">
                <a16:creationId xmlns:a16="http://schemas.microsoft.com/office/drawing/2014/main" id="{86E927A1-3D98-48AE-B474-E6974ABB09BA}"/>
              </a:ext>
            </a:extLst>
          </p:cNvPr>
          <p:cNvGrpSpPr/>
          <p:nvPr/>
        </p:nvGrpSpPr>
        <p:grpSpPr>
          <a:xfrm>
            <a:off x="2286075" y="4616927"/>
            <a:ext cx="2164081" cy="1678694"/>
            <a:chOff x="2286075" y="4616927"/>
            <a:chExt cx="2164081" cy="1678694"/>
          </a:xfrm>
        </p:grpSpPr>
        <p:sp>
          <p:nvSpPr>
            <p:cNvPr id="58" name="任意多边形: 形状 57">
              <a:extLst>
                <a:ext uri="{FF2B5EF4-FFF2-40B4-BE49-F238E27FC236}">
                  <a16:creationId xmlns:a16="http://schemas.microsoft.com/office/drawing/2014/main" id="{822E5420-2385-4663-847C-99DFB2FEFCD2}"/>
                </a:ext>
              </a:extLst>
            </p:cNvPr>
            <p:cNvSpPr/>
            <p:nvPr/>
          </p:nvSpPr>
          <p:spPr>
            <a:xfrm>
              <a:off x="2286076" y="4616927"/>
              <a:ext cx="2164080" cy="1678694"/>
            </a:xfrm>
            <a:custGeom>
              <a:avLst/>
              <a:gdLst>
                <a:gd name="connsiteX0" fmla="*/ 1790188 w 2164080"/>
                <a:gd name="connsiteY0" fmla="*/ 0 h 1678694"/>
                <a:gd name="connsiteX1" fmla="*/ 2164080 w 2164080"/>
                <a:gd name="connsiteY1" fmla="*/ 373892 h 1678694"/>
                <a:gd name="connsiteX2" fmla="*/ 1790188 w 2164080"/>
                <a:gd name="connsiteY2" fmla="*/ 747784 h 1678694"/>
                <a:gd name="connsiteX3" fmla="*/ 1790188 w 2164080"/>
                <a:gd name="connsiteY3" fmla="*/ 597887 h 1678694"/>
                <a:gd name="connsiteX4" fmla="*/ 447040 w 2164080"/>
                <a:gd name="connsiteY4" fmla="*/ 597887 h 1678694"/>
                <a:gd name="connsiteX5" fmla="*/ 447040 w 2164080"/>
                <a:gd name="connsiteY5" fmla="*/ 1678694 h 1678694"/>
                <a:gd name="connsiteX6" fmla="*/ 0 w 2164080"/>
                <a:gd name="connsiteY6" fmla="*/ 1678694 h 1678694"/>
                <a:gd name="connsiteX7" fmla="*/ 0 w 2164080"/>
                <a:gd name="connsiteY7" fmla="*/ 597887 h 1678694"/>
                <a:gd name="connsiteX8" fmla="*/ 0 w 2164080"/>
                <a:gd name="connsiteY8" fmla="*/ 581660 h 1678694"/>
                <a:gd name="connsiteX9" fmla="*/ 431763 w 2164080"/>
                <a:gd name="connsiteY9" fmla="*/ 149897 h 1678694"/>
                <a:gd name="connsiteX10" fmla="*/ 1790188 w 2164080"/>
                <a:gd name="connsiteY10" fmla="*/ 149897 h 1678694"/>
                <a:gd name="connsiteX0" fmla="*/ 1790188 w 2164080"/>
                <a:gd name="connsiteY0" fmla="*/ 0 h 1678694"/>
                <a:gd name="connsiteX1" fmla="*/ 2164080 w 2164080"/>
                <a:gd name="connsiteY1" fmla="*/ 373892 h 1678694"/>
                <a:gd name="connsiteX2" fmla="*/ 1790188 w 2164080"/>
                <a:gd name="connsiteY2" fmla="*/ 747784 h 1678694"/>
                <a:gd name="connsiteX3" fmla="*/ 1790188 w 2164080"/>
                <a:gd name="connsiteY3" fmla="*/ 597887 h 1678694"/>
                <a:gd name="connsiteX4" fmla="*/ 447040 w 2164080"/>
                <a:gd name="connsiteY4" fmla="*/ 597887 h 1678694"/>
                <a:gd name="connsiteX5" fmla="*/ 447040 w 2164080"/>
                <a:gd name="connsiteY5" fmla="*/ 1678694 h 1678694"/>
                <a:gd name="connsiteX6" fmla="*/ 0 w 2164080"/>
                <a:gd name="connsiteY6" fmla="*/ 1678694 h 1678694"/>
                <a:gd name="connsiteX7" fmla="*/ 0 w 2164080"/>
                <a:gd name="connsiteY7" fmla="*/ 597887 h 1678694"/>
                <a:gd name="connsiteX8" fmla="*/ 431763 w 2164080"/>
                <a:gd name="connsiteY8" fmla="*/ 149897 h 1678694"/>
                <a:gd name="connsiteX9" fmla="*/ 1790188 w 2164080"/>
                <a:gd name="connsiteY9" fmla="*/ 149897 h 1678694"/>
                <a:gd name="connsiteX10" fmla="*/ 1790188 w 2164080"/>
                <a:gd name="connsiteY10" fmla="*/ 0 h 167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4080" h="1678694">
                  <a:moveTo>
                    <a:pt x="1790188" y="0"/>
                  </a:moveTo>
                  <a:lnTo>
                    <a:pt x="2164080" y="373892"/>
                  </a:lnTo>
                  <a:lnTo>
                    <a:pt x="1790188" y="747784"/>
                  </a:lnTo>
                  <a:lnTo>
                    <a:pt x="1790188" y="597887"/>
                  </a:lnTo>
                  <a:lnTo>
                    <a:pt x="447040" y="597887"/>
                  </a:lnTo>
                  <a:lnTo>
                    <a:pt x="447040" y="1678694"/>
                  </a:lnTo>
                  <a:lnTo>
                    <a:pt x="0" y="1678694"/>
                  </a:lnTo>
                  <a:lnTo>
                    <a:pt x="0" y="597887"/>
                  </a:lnTo>
                  <a:lnTo>
                    <a:pt x="431763" y="149897"/>
                  </a:lnTo>
                  <a:lnTo>
                    <a:pt x="1790188" y="149897"/>
                  </a:lnTo>
                  <a:lnTo>
                    <a:pt x="1790188" y="0"/>
                  </a:lnTo>
                  <a:close/>
                </a:path>
              </a:pathLst>
            </a:custGeom>
            <a:gradFill>
              <a:gsLst>
                <a:gs pos="21000">
                  <a:schemeClr val="bg1">
                    <a:lumMod val="50000"/>
                  </a:schemeClr>
                </a:gs>
                <a:gs pos="56000">
                  <a:schemeClr val="bg2">
                    <a:lumMod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a:extLst>
                <a:ext uri="{FF2B5EF4-FFF2-40B4-BE49-F238E27FC236}">
                  <a16:creationId xmlns:a16="http://schemas.microsoft.com/office/drawing/2014/main" id="{23772D20-7384-41A0-A63E-FA5CF31C24A6}"/>
                </a:ext>
              </a:extLst>
            </p:cNvPr>
            <p:cNvSpPr/>
            <p:nvPr/>
          </p:nvSpPr>
          <p:spPr>
            <a:xfrm>
              <a:off x="2286075" y="5216360"/>
              <a:ext cx="448310" cy="231626"/>
            </a:xfrm>
            <a:prstGeom prst="rect">
              <a:avLst/>
            </a:prstGeom>
            <a:gradFill>
              <a:gsLst>
                <a:gs pos="30000">
                  <a:schemeClr val="tx1">
                    <a:lumMod val="75000"/>
                    <a:lumOff val="25000"/>
                  </a:schemeClr>
                </a:gs>
                <a:gs pos="100000">
                  <a:schemeClr val="tx1">
                    <a:lumMod val="75000"/>
                    <a:lumOff val="25000"/>
                    <a:alpha val="0"/>
                  </a:schemeClr>
                </a:gs>
              </a:gsLst>
              <a:lin ang="5400000" scaled="0"/>
            </a:grad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grpSp>
      <p:sp>
        <p:nvSpPr>
          <p:cNvPr id="62" name="Rounded Rectangle 2">
            <a:extLst>
              <a:ext uri="{FF2B5EF4-FFF2-40B4-BE49-F238E27FC236}">
                <a16:creationId xmlns:a16="http://schemas.microsoft.com/office/drawing/2014/main" id="{AFB75742-E195-4EF3-87F9-69C25D8C58E1}"/>
              </a:ext>
            </a:extLst>
          </p:cNvPr>
          <p:cNvSpPr/>
          <p:nvPr/>
        </p:nvSpPr>
        <p:spPr>
          <a:xfrm>
            <a:off x="6629553" y="3416272"/>
            <a:ext cx="340058" cy="340375"/>
          </a:xfrm>
          <a:custGeom>
            <a:avLst/>
            <a:gdLst>
              <a:gd name="connsiteX0" fmla="*/ 30698 w 606862"/>
              <a:gd name="connsiteY0" fmla="*/ 546106 h 607427"/>
              <a:gd name="connsiteX1" fmla="*/ 576164 w 606862"/>
              <a:gd name="connsiteY1" fmla="*/ 546106 h 607427"/>
              <a:gd name="connsiteX2" fmla="*/ 606862 w 606862"/>
              <a:gd name="connsiteY2" fmla="*/ 576767 h 607427"/>
              <a:gd name="connsiteX3" fmla="*/ 576164 w 606862"/>
              <a:gd name="connsiteY3" fmla="*/ 607427 h 607427"/>
              <a:gd name="connsiteX4" fmla="*/ 30698 w 606862"/>
              <a:gd name="connsiteY4" fmla="*/ 607427 h 607427"/>
              <a:gd name="connsiteX5" fmla="*/ 0 w 606862"/>
              <a:gd name="connsiteY5" fmla="*/ 576767 h 607427"/>
              <a:gd name="connsiteX6" fmla="*/ 30698 w 606862"/>
              <a:gd name="connsiteY6" fmla="*/ 546106 h 607427"/>
              <a:gd name="connsiteX7" fmla="*/ 198504 w 606862"/>
              <a:gd name="connsiteY7" fmla="*/ 351416 h 607427"/>
              <a:gd name="connsiteX8" fmla="*/ 270873 w 606862"/>
              <a:gd name="connsiteY8" fmla="*/ 351416 h 607427"/>
              <a:gd name="connsiteX9" fmla="*/ 283319 w 606862"/>
              <a:gd name="connsiteY9" fmla="*/ 363842 h 607427"/>
              <a:gd name="connsiteX10" fmla="*/ 283319 w 606862"/>
              <a:gd name="connsiteY10" fmla="*/ 492893 h 607427"/>
              <a:gd name="connsiteX11" fmla="*/ 270873 w 606862"/>
              <a:gd name="connsiteY11" fmla="*/ 505319 h 607427"/>
              <a:gd name="connsiteX12" fmla="*/ 198504 w 606862"/>
              <a:gd name="connsiteY12" fmla="*/ 505319 h 607427"/>
              <a:gd name="connsiteX13" fmla="*/ 186151 w 606862"/>
              <a:gd name="connsiteY13" fmla="*/ 492893 h 607427"/>
              <a:gd name="connsiteX14" fmla="*/ 186151 w 606862"/>
              <a:gd name="connsiteY14" fmla="*/ 363842 h 607427"/>
              <a:gd name="connsiteX15" fmla="*/ 198504 w 606862"/>
              <a:gd name="connsiteY15" fmla="*/ 351416 h 607427"/>
              <a:gd name="connsiteX16" fmla="*/ 61066 w 606862"/>
              <a:gd name="connsiteY16" fmla="*/ 296728 h 607427"/>
              <a:gd name="connsiteX17" fmla="*/ 133435 w 606862"/>
              <a:gd name="connsiteY17" fmla="*/ 296728 h 607427"/>
              <a:gd name="connsiteX18" fmla="*/ 145788 w 606862"/>
              <a:gd name="connsiteY18" fmla="*/ 309155 h 607427"/>
              <a:gd name="connsiteX19" fmla="*/ 145788 w 606862"/>
              <a:gd name="connsiteY19" fmla="*/ 492892 h 607427"/>
              <a:gd name="connsiteX20" fmla="*/ 133435 w 606862"/>
              <a:gd name="connsiteY20" fmla="*/ 505319 h 607427"/>
              <a:gd name="connsiteX21" fmla="*/ 61066 w 606862"/>
              <a:gd name="connsiteY21" fmla="*/ 505319 h 607427"/>
              <a:gd name="connsiteX22" fmla="*/ 48620 w 606862"/>
              <a:gd name="connsiteY22" fmla="*/ 492892 h 607427"/>
              <a:gd name="connsiteX23" fmla="*/ 48620 w 606862"/>
              <a:gd name="connsiteY23" fmla="*/ 309155 h 607427"/>
              <a:gd name="connsiteX24" fmla="*/ 61066 w 606862"/>
              <a:gd name="connsiteY24" fmla="*/ 296728 h 607427"/>
              <a:gd name="connsiteX25" fmla="*/ 336059 w 606862"/>
              <a:gd name="connsiteY25" fmla="*/ 197654 h 607427"/>
              <a:gd name="connsiteX26" fmla="*/ 408428 w 606862"/>
              <a:gd name="connsiteY26" fmla="*/ 197654 h 607427"/>
              <a:gd name="connsiteX27" fmla="*/ 420781 w 606862"/>
              <a:gd name="connsiteY27" fmla="*/ 210078 h 607427"/>
              <a:gd name="connsiteX28" fmla="*/ 420781 w 606862"/>
              <a:gd name="connsiteY28" fmla="*/ 492895 h 607427"/>
              <a:gd name="connsiteX29" fmla="*/ 408428 w 606862"/>
              <a:gd name="connsiteY29" fmla="*/ 505319 h 607427"/>
              <a:gd name="connsiteX30" fmla="*/ 336059 w 606862"/>
              <a:gd name="connsiteY30" fmla="*/ 505319 h 607427"/>
              <a:gd name="connsiteX31" fmla="*/ 323613 w 606862"/>
              <a:gd name="connsiteY31" fmla="*/ 492895 h 607427"/>
              <a:gd name="connsiteX32" fmla="*/ 323613 w 606862"/>
              <a:gd name="connsiteY32" fmla="*/ 210078 h 607427"/>
              <a:gd name="connsiteX33" fmla="*/ 336059 w 606862"/>
              <a:gd name="connsiteY33" fmla="*/ 197654 h 607427"/>
              <a:gd name="connsiteX34" fmla="*/ 473498 w 606862"/>
              <a:gd name="connsiteY34" fmla="*/ 88277 h 607427"/>
              <a:gd name="connsiteX35" fmla="*/ 545960 w 606862"/>
              <a:gd name="connsiteY35" fmla="*/ 88277 h 607427"/>
              <a:gd name="connsiteX36" fmla="*/ 558313 w 606862"/>
              <a:gd name="connsiteY36" fmla="*/ 100703 h 607427"/>
              <a:gd name="connsiteX37" fmla="*/ 558313 w 606862"/>
              <a:gd name="connsiteY37" fmla="*/ 492893 h 607427"/>
              <a:gd name="connsiteX38" fmla="*/ 545960 w 606862"/>
              <a:gd name="connsiteY38" fmla="*/ 505319 h 607427"/>
              <a:gd name="connsiteX39" fmla="*/ 473498 w 606862"/>
              <a:gd name="connsiteY39" fmla="*/ 505319 h 607427"/>
              <a:gd name="connsiteX40" fmla="*/ 461145 w 606862"/>
              <a:gd name="connsiteY40" fmla="*/ 492893 h 607427"/>
              <a:gd name="connsiteX41" fmla="*/ 461145 w 606862"/>
              <a:gd name="connsiteY41" fmla="*/ 100703 h 607427"/>
              <a:gd name="connsiteX42" fmla="*/ 473498 w 606862"/>
              <a:gd name="connsiteY42" fmla="*/ 88277 h 607427"/>
              <a:gd name="connsiteX43" fmla="*/ 308658 w 606862"/>
              <a:gd name="connsiteY43" fmla="*/ 0 h 607427"/>
              <a:gd name="connsiteX44" fmla="*/ 465470 w 606862"/>
              <a:gd name="connsiteY44" fmla="*/ 276 h 607427"/>
              <a:gd name="connsiteX45" fmla="*/ 469158 w 606862"/>
              <a:gd name="connsiteY45" fmla="*/ 2577 h 607427"/>
              <a:gd name="connsiteX46" fmla="*/ 468697 w 606862"/>
              <a:gd name="connsiteY46" fmla="*/ 6903 h 607427"/>
              <a:gd name="connsiteX47" fmla="*/ 373282 w 606862"/>
              <a:gd name="connsiteY47" fmla="*/ 131166 h 607427"/>
              <a:gd name="connsiteX48" fmla="*/ 369318 w 606862"/>
              <a:gd name="connsiteY48" fmla="*/ 132455 h 607427"/>
              <a:gd name="connsiteX49" fmla="*/ 366644 w 606862"/>
              <a:gd name="connsiteY49" fmla="*/ 129141 h 607427"/>
              <a:gd name="connsiteX50" fmla="*/ 363141 w 606862"/>
              <a:gd name="connsiteY50" fmla="*/ 77411 h 607427"/>
              <a:gd name="connsiteX51" fmla="*/ 249197 w 606862"/>
              <a:gd name="connsiteY51" fmla="*/ 133467 h 607427"/>
              <a:gd name="connsiteX52" fmla="*/ 186786 w 606862"/>
              <a:gd name="connsiteY52" fmla="*/ 238308 h 607427"/>
              <a:gd name="connsiteX53" fmla="*/ 169178 w 606862"/>
              <a:gd name="connsiteY53" fmla="*/ 248249 h 607427"/>
              <a:gd name="connsiteX54" fmla="*/ 161434 w 606862"/>
              <a:gd name="connsiteY54" fmla="*/ 246776 h 607427"/>
              <a:gd name="connsiteX55" fmla="*/ 22875 w 606862"/>
              <a:gd name="connsiteY55" fmla="*/ 189708 h 607427"/>
              <a:gd name="connsiteX56" fmla="*/ 11813 w 606862"/>
              <a:gd name="connsiteY56" fmla="*/ 163014 h 607427"/>
              <a:gd name="connsiteX57" fmla="*/ 38547 w 606862"/>
              <a:gd name="connsiteY57" fmla="*/ 151969 h 607427"/>
              <a:gd name="connsiteX58" fmla="*/ 160696 w 606862"/>
              <a:gd name="connsiteY58" fmla="*/ 202226 h 607427"/>
              <a:gd name="connsiteX59" fmla="*/ 217116 w 606862"/>
              <a:gd name="connsiteY59" fmla="*/ 107326 h 607427"/>
              <a:gd name="connsiteX60" fmla="*/ 225689 w 606862"/>
              <a:gd name="connsiteY60" fmla="*/ 99410 h 607427"/>
              <a:gd name="connsiteX61" fmla="*/ 345072 w 606862"/>
              <a:gd name="connsiteY61" fmla="*/ 40777 h 607427"/>
              <a:gd name="connsiteX62" fmla="*/ 306169 w 606862"/>
              <a:gd name="connsiteY62" fmla="*/ 6443 h 607427"/>
              <a:gd name="connsiteX63" fmla="*/ 305155 w 606862"/>
              <a:gd name="connsiteY63" fmla="*/ 2393 h 607427"/>
              <a:gd name="connsiteX64" fmla="*/ 308658 w 606862"/>
              <a:gd name="connsiteY64" fmla="*/ 0 h 60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06862" h="607427">
                <a:moveTo>
                  <a:pt x="30698" y="546106"/>
                </a:moveTo>
                <a:lnTo>
                  <a:pt x="576164" y="546106"/>
                </a:lnTo>
                <a:cubicBezTo>
                  <a:pt x="593126" y="546106"/>
                  <a:pt x="606862" y="559825"/>
                  <a:pt x="606862" y="576767"/>
                </a:cubicBezTo>
                <a:cubicBezTo>
                  <a:pt x="606862" y="593708"/>
                  <a:pt x="593126" y="607427"/>
                  <a:pt x="576164" y="607427"/>
                </a:cubicBezTo>
                <a:lnTo>
                  <a:pt x="30698" y="607427"/>
                </a:lnTo>
                <a:cubicBezTo>
                  <a:pt x="13736" y="607427"/>
                  <a:pt x="0" y="593708"/>
                  <a:pt x="0" y="576767"/>
                </a:cubicBezTo>
                <a:cubicBezTo>
                  <a:pt x="0" y="559825"/>
                  <a:pt x="13736" y="546106"/>
                  <a:pt x="30698" y="546106"/>
                </a:cubicBezTo>
                <a:close/>
                <a:moveTo>
                  <a:pt x="198504" y="351416"/>
                </a:moveTo>
                <a:lnTo>
                  <a:pt x="270873" y="351416"/>
                </a:lnTo>
                <a:cubicBezTo>
                  <a:pt x="277788" y="351416"/>
                  <a:pt x="283319" y="357031"/>
                  <a:pt x="283319" y="363842"/>
                </a:cubicBezTo>
                <a:lnTo>
                  <a:pt x="283319" y="492893"/>
                </a:lnTo>
                <a:cubicBezTo>
                  <a:pt x="283319" y="499704"/>
                  <a:pt x="277788" y="505319"/>
                  <a:pt x="270873" y="505319"/>
                </a:cubicBezTo>
                <a:lnTo>
                  <a:pt x="198504" y="505319"/>
                </a:lnTo>
                <a:cubicBezTo>
                  <a:pt x="191682" y="505319"/>
                  <a:pt x="186151" y="499704"/>
                  <a:pt x="186151" y="492893"/>
                </a:cubicBezTo>
                <a:lnTo>
                  <a:pt x="186151" y="363842"/>
                </a:lnTo>
                <a:cubicBezTo>
                  <a:pt x="186151" y="357031"/>
                  <a:pt x="191682" y="351416"/>
                  <a:pt x="198504" y="351416"/>
                </a:cubicBezTo>
                <a:close/>
                <a:moveTo>
                  <a:pt x="61066" y="296728"/>
                </a:moveTo>
                <a:lnTo>
                  <a:pt x="133435" y="296728"/>
                </a:lnTo>
                <a:cubicBezTo>
                  <a:pt x="140257" y="296728"/>
                  <a:pt x="145788" y="302343"/>
                  <a:pt x="145788" y="309155"/>
                </a:cubicBezTo>
                <a:lnTo>
                  <a:pt x="145788" y="492892"/>
                </a:lnTo>
                <a:cubicBezTo>
                  <a:pt x="145788" y="499704"/>
                  <a:pt x="140257" y="505319"/>
                  <a:pt x="133435" y="505319"/>
                </a:cubicBezTo>
                <a:lnTo>
                  <a:pt x="61066" y="505319"/>
                </a:lnTo>
                <a:cubicBezTo>
                  <a:pt x="54244" y="505319"/>
                  <a:pt x="48620" y="499704"/>
                  <a:pt x="48620" y="492892"/>
                </a:cubicBezTo>
                <a:lnTo>
                  <a:pt x="48620" y="309155"/>
                </a:lnTo>
                <a:cubicBezTo>
                  <a:pt x="48620" y="302343"/>
                  <a:pt x="54244" y="296728"/>
                  <a:pt x="61066" y="296728"/>
                </a:cubicBezTo>
                <a:close/>
                <a:moveTo>
                  <a:pt x="336059" y="197654"/>
                </a:moveTo>
                <a:lnTo>
                  <a:pt x="408428" y="197654"/>
                </a:lnTo>
                <a:cubicBezTo>
                  <a:pt x="415250" y="197654"/>
                  <a:pt x="420781" y="203268"/>
                  <a:pt x="420781" y="210078"/>
                </a:cubicBezTo>
                <a:lnTo>
                  <a:pt x="420781" y="492895"/>
                </a:lnTo>
                <a:cubicBezTo>
                  <a:pt x="420781" y="499705"/>
                  <a:pt x="415250" y="505319"/>
                  <a:pt x="408428" y="505319"/>
                </a:cubicBezTo>
                <a:lnTo>
                  <a:pt x="336059" y="505319"/>
                </a:lnTo>
                <a:cubicBezTo>
                  <a:pt x="329237" y="505319"/>
                  <a:pt x="323613" y="499705"/>
                  <a:pt x="323613" y="492895"/>
                </a:cubicBezTo>
                <a:lnTo>
                  <a:pt x="323613" y="210078"/>
                </a:lnTo>
                <a:cubicBezTo>
                  <a:pt x="323613" y="203268"/>
                  <a:pt x="329237" y="197654"/>
                  <a:pt x="336059" y="197654"/>
                </a:cubicBezTo>
                <a:close/>
                <a:moveTo>
                  <a:pt x="473498" y="88277"/>
                </a:moveTo>
                <a:lnTo>
                  <a:pt x="545960" y="88277"/>
                </a:lnTo>
                <a:cubicBezTo>
                  <a:pt x="552782" y="88277"/>
                  <a:pt x="558313" y="93800"/>
                  <a:pt x="558313" y="100703"/>
                </a:cubicBezTo>
                <a:lnTo>
                  <a:pt x="558313" y="492893"/>
                </a:lnTo>
                <a:cubicBezTo>
                  <a:pt x="558313" y="499704"/>
                  <a:pt x="552782" y="505319"/>
                  <a:pt x="545960" y="505319"/>
                </a:cubicBezTo>
                <a:lnTo>
                  <a:pt x="473498" y="505319"/>
                </a:lnTo>
                <a:cubicBezTo>
                  <a:pt x="466676" y="505319"/>
                  <a:pt x="461145" y="499704"/>
                  <a:pt x="461145" y="492893"/>
                </a:cubicBezTo>
                <a:lnTo>
                  <a:pt x="461145" y="100703"/>
                </a:lnTo>
                <a:cubicBezTo>
                  <a:pt x="461145" y="93800"/>
                  <a:pt x="466676" y="88277"/>
                  <a:pt x="473498" y="88277"/>
                </a:cubicBezTo>
                <a:close/>
                <a:moveTo>
                  <a:pt x="308658" y="0"/>
                </a:moveTo>
                <a:lnTo>
                  <a:pt x="465470" y="276"/>
                </a:lnTo>
                <a:cubicBezTo>
                  <a:pt x="467037" y="276"/>
                  <a:pt x="468420" y="1197"/>
                  <a:pt x="469158" y="2577"/>
                </a:cubicBezTo>
                <a:cubicBezTo>
                  <a:pt x="469895" y="3958"/>
                  <a:pt x="469711" y="5615"/>
                  <a:pt x="468697" y="6903"/>
                </a:cubicBezTo>
                <a:lnTo>
                  <a:pt x="373282" y="131166"/>
                </a:lnTo>
                <a:cubicBezTo>
                  <a:pt x="372360" y="132363"/>
                  <a:pt x="370701" y="132915"/>
                  <a:pt x="369318" y="132455"/>
                </a:cubicBezTo>
                <a:cubicBezTo>
                  <a:pt x="367843" y="131994"/>
                  <a:pt x="366737" y="130706"/>
                  <a:pt x="366644" y="129141"/>
                </a:cubicBezTo>
                <a:lnTo>
                  <a:pt x="363141" y="77411"/>
                </a:lnTo>
                <a:lnTo>
                  <a:pt x="249197" y="133467"/>
                </a:lnTo>
                <a:lnTo>
                  <a:pt x="186786" y="238308"/>
                </a:lnTo>
                <a:cubicBezTo>
                  <a:pt x="183006" y="244659"/>
                  <a:pt x="176276" y="248249"/>
                  <a:pt x="169178" y="248249"/>
                </a:cubicBezTo>
                <a:cubicBezTo>
                  <a:pt x="166596" y="248249"/>
                  <a:pt x="164015" y="247789"/>
                  <a:pt x="161434" y="246776"/>
                </a:cubicBezTo>
                <a:lnTo>
                  <a:pt x="22875" y="189708"/>
                </a:lnTo>
                <a:cubicBezTo>
                  <a:pt x="12458" y="185381"/>
                  <a:pt x="7480" y="173507"/>
                  <a:pt x="11813" y="163014"/>
                </a:cubicBezTo>
                <a:cubicBezTo>
                  <a:pt x="16053" y="152613"/>
                  <a:pt x="28038" y="147642"/>
                  <a:pt x="38547" y="151969"/>
                </a:cubicBezTo>
                <a:lnTo>
                  <a:pt x="160696" y="202226"/>
                </a:lnTo>
                <a:lnTo>
                  <a:pt x="217116" y="107326"/>
                </a:lnTo>
                <a:cubicBezTo>
                  <a:pt x="219144" y="103920"/>
                  <a:pt x="222094" y="101251"/>
                  <a:pt x="225689" y="99410"/>
                </a:cubicBezTo>
                <a:lnTo>
                  <a:pt x="345072" y="40777"/>
                </a:lnTo>
                <a:lnTo>
                  <a:pt x="306169" y="6443"/>
                </a:lnTo>
                <a:cubicBezTo>
                  <a:pt x="305063" y="5431"/>
                  <a:pt x="304602" y="3774"/>
                  <a:pt x="305155" y="2393"/>
                </a:cubicBezTo>
                <a:cubicBezTo>
                  <a:pt x="305708" y="920"/>
                  <a:pt x="307091" y="0"/>
                  <a:pt x="308658" y="0"/>
                </a:cubicBezTo>
                <a:close/>
              </a:path>
            </a:pathLst>
          </a:custGeom>
          <a:solidFill>
            <a:schemeClr val="bg1"/>
          </a:solidFill>
          <a:ln>
            <a:noFill/>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223070962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图片占位符 32" descr="图片包含 户外, 天空, 建筑物, 夜晚&#10;&#10;自动生成的说明">
            <a:extLst>
              <a:ext uri="{FF2B5EF4-FFF2-40B4-BE49-F238E27FC236}">
                <a16:creationId xmlns:a16="http://schemas.microsoft.com/office/drawing/2014/main" id="{B770F619-4245-45B2-9C8C-884C9EE041DF}"/>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t="11446" b="11446"/>
          <a:stretch>
            <a:fillRect/>
          </a:stretch>
        </p:blipFill>
        <p:spPr/>
      </p:pic>
      <p:pic>
        <p:nvPicPr>
          <p:cNvPr id="31" name="图片占位符 30">
            <a:extLst>
              <a:ext uri="{FF2B5EF4-FFF2-40B4-BE49-F238E27FC236}">
                <a16:creationId xmlns:a16="http://schemas.microsoft.com/office/drawing/2014/main" id="{D632FB11-6C6D-42CD-AADE-034E8BC8C940}"/>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17581" r="17581"/>
          <a:stretch>
            <a:fillRect/>
          </a:stretch>
        </p:blipFill>
        <p:spPr/>
      </p:pic>
      <p:pic>
        <p:nvPicPr>
          <p:cNvPr id="29" name="图片占位符 28" descr="图片包含 树&#10;&#10;自动生成的说明">
            <a:extLst>
              <a:ext uri="{FF2B5EF4-FFF2-40B4-BE49-F238E27FC236}">
                <a16:creationId xmlns:a16="http://schemas.microsoft.com/office/drawing/2014/main" id="{F3D8BA17-44F7-4FB5-B185-86D76EA41DFB}"/>
              </a:ext>
            </a:extLst>
          </p:cNvPr>
          <p:cNvPicPr>
            <a:picLocks noGrp="1" noChangeAspect="1"/>
          </p:cNvPicPr>
          <p:nvPr>
            <p:ph type="pic" sz="quarter" idx="10"/>
          </p:nvPr>
        </p:nvPicPr>
        <p:blipFill>
          <a:blip r:embed="rId5">
            <a:extLst>
              <a:ext uri="{28A0092B-C50C-407E-A947-70E740481C1C}">
                <a14:useLocalDpi xmlns:a14="http://schemas.microsoft.com/office/drawing/2010/main" val="0"/>
              </a:ext>
            </a:extLst>
          </a:blip>
          <a:srcRect t="11478" b="11478"/>
          <a:stretch>
            <a:fillRect/>
          </a:stretch>
        </p:blipFill>
        <p:spPr/>
      </p:pic>
      <p:sp>
        <p:nvSpPr>
          <p:cNvPr id="3" name="标题 2">
            <a:extLst>
              <a:ext uri="{FF2B5EF4-FFF2-40B4-BE49-F238E27FC236}">
                <a16:creationId xmlns:a16="http://schemas.microsoft.com/office/drawing/2014/main" id="{A15DEFCF-1CC4-4CFD-9B6C-AA6B67D9AAEE}"/>
              </a:ext>
            </a:extLst>
          </p:cNvPr>
          <p:cNvSpPr>
            <a:spLocks noGrp="1"/>
          </p:cNvSpPr>
          <p:nvPr>
            <p:ph type="title"/>
          </p:nvPr>
        </p:nvSpPr>
        <p:spPr/>
        <p:txBody>
          <a:bodyPr/>
          <a:lstStyle/>
          <a:p>
            <a:r>
              <a:rPr lang="zh-CN" altLang="en-US" dirty="0"/>
              <a:t>三段文字（图片可自行替换）</a:t>
            </a:r>
          </a:p>
        </p:txBody>
      </p:sp>
      <p:grpSp>
        <p:nvGrpSpPr>
          <p:cNvPr id="15" name="组合 14">
            <a:extLst>
              <a:ext uri="{FF2B5EF4-FFF2-40B4-BE49-F238E27FC236}">
                <a16:creationId xmlns:a16="http://schemas.microsoft.com/office/drawing/2014/main" id="{CFE2C9B4-68E6-498D-A120-E1B76214D801}"/>
              </a:ext>
            </a:extLst>
          </p:cNvPr>
          <p:cNvGrpSpPr/>
          <p:nvPr/>
        </p:nvGrpSpPr>
        <p:grpSpPr>
          <a:xfrm>
            <a:off x="2706150" y="3774441"/>
            <a:ext cx="1497965" cy="506095"/>
            <a:chOff x="2717800" y="3926840"/>
            <a:chExt cx="1497965" cy="506095"/>
          </a:xfrm>
          <a:effectLst>
            <a:outerShdw blurRad="127000" dist="38100" dir="2700000" algn="tl" rotWithShape="0">
              <a:prstClr val="black">
                <a:alpha val="30000"/>
              </a:prstClr>
            </a:outerShdw>
          </a:effectLst>
        </p:grpSpPr>
        <p:sp>
          <p:nvSpPr>
            <p:cNvPr id="14" name="直角三角形 13">
              <a:extLst>
                <a:ext uri="{FF2B5EF4-FFF2-40B4-BE49-F238E27FC236}">
                  <a16:creationId xmlns:a16="http://schemas.microsoft.com/office/drawing/2014/main" id="{F01B2DBA-34FA-45DF-A854-FB4FEAD1B547}"/>
                </a:ext>
              </a:extLst>
            </p:cNvPr>
            <p:cNvSpPr/>
            <p:nvPr/>
          </p:nvSpPr>
          <p:spPr>
            <a:xfrm flipV="1">
              <a:off x="4032885" y="4322445"/>
              <a:ext cx="182880" cy="110490"/>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矩形 1">
              <a:extLst>
                <a:ext uri="{FF2B5EF4-FFF2-40B4-BE49-F238E27FC236}">
                  <a16:creationId xmlns:a16="http://schemas.microsoft.com/office/drawing/2014/main" id="{8BE9C55F-9F68-48B7-A4D2-2206A25F583C}"/>
                </a:ext>
              </a:extLst>
            </p:cNvPr>
            <p:cNvSpPr/>
            <p:nvPr/>
          </p:nvSpPr>
          <p:spPr>
            <a:xfrm>
              <a:off x="2717800" y="3926840"/>
              <a:ext cx="1496060" cy="396240"/>
            </a:xfrm>
            <a:prstGeom prst="rect">
              <a:avLst/>
            </a:prstGeom>
            <a:gradFill>
              <a:gsLst>
                <a:gs pos="0">
                  <a:schemeClr val="accent1"/>
                </a:gs>
                <a:gs pos="99000">
                  <a:schemeClr val="accent3"/>
                </a:gs>
              </a:gsLst>
              <a:lin ang="5400000" scaled="1"/>
            </a:gradFill>
            <a:ln>
              <a:noFill/>
            </a:ln>
            <a:effectLst>
              <a:outerShdw blurRad="228600" dist="38100" dir="2700000" sx="101000" sy="101000" algn="tl"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grpSp>
      <p:grpSp>
        <p:nvGrpSpPr>
          <p:cNvPr id="5" name="组合 4">
            <a:extLst>
              <a:ext uri="{FF2B5EF4-FFF2-40B4-BE49-F238E27FC236}">
                <a16:creationId xmlns:a16="http://schemas.microsoft.com/office/drawing/2014/main" id="{D9E0B0F1-380A-4EB9-BBB8-17370C7EE668}"/>
              </a:ext>
            </a:extLst>
          </p:cNvPr>
          <p:cNvGrpSpPr/>
          <p:nvPr/>
        </p:nvGrpSpPr>
        <p:grpSpPr>
          <a:xfrm>
            <a:off x="6169624" y="3774441"/>
            <a:ext cx="1497965" cy="506095"/>
            <a:chOff x="6054454" y="3774441"/>
            <a:chExt cx="1497965" cy="506095"/>
          </a:xfrm>
          <a:effectLst>
            <a:outerShdw blurRad="127000" dist="38100" dir="2700000" algn="tl" rotWithShape="0">
              <a:prstClr val="black">
                <a:alpha val="30000"/>
              </a:prstClr>
            </a:outerShdw>
          </a:effectLst>
        </p:grpSpPr>
        <p:sp>
          <p:nvSpPr>
            <p:cNvPr id="17" name="直角三角形 16">
              <a:extLst>
                <a:ext uri="{FF2B5EF4-FFF2-40B4-BE49-F238E27FC236}">
                  <a16:creationId xmlns:a16="http://schemas.microsoft.com/office/drawing/2014/main" id="{3C53F2B8-3C32-44CD-985D-E56EC2205B8B}"/>
                </a:ext>
              </a:extLst>
            </p:cNvPr>
            <p:cNvSpPr/>
            <p:nvPr/>
          </p:nvSpPr>
          <p:spPr>
            <a:xfrm flipV="1">
              <a:off x="7369539" y="4170046"/>
              <a:ext cx="182880" cy="110490"/>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a:extLst>
                <a:ext uri="{FF2B5EF4-FFF2-40B4-BE49-F238E27FC236}">
                  <a16:creationId xmlns:a16="http://schemas.microsoft.com/office/drawing/2014/main" id="{7A5371AE-FCB8-4E38-90EA-821FFBD620F6}"/>
                </a:ext>
              </a:extLst>
            </p:cNvPr>
            <p:cNvSpPr/>
            <p:nvPr/>
          </p:nvSpPr>
          <p:spPr>
            <a:xfrm>
              <a:off x="6054454" y="3774441"/>
              <a:ext cx="1496060" cy="396240"/>
            </a:xfrm>
            <a:prstGeom prst="rect">
              <a:avLst/>
            </a:prstGeom>
            <a:gradFill>
              <a:gsLst>
                <a:gs pos="0">
                  <a:schemeClr val="accent1"/>
                </a:gs>
                <a:gs pos="99000">
                  <a:schemeClr val="accent3"/>
                </a:gs>
              </a:gsLst>
              <a:lin ang="5400000" scaled="1"/>
            </a:gradFill>
            <a:ln>
              <a:noFill/>
            </a:ln>
            <a:effectLst>
              <a:outerShdw blurRad="228600" dist="38100" dir="2700000" sx="101000" sy="101000" algn="tl"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grpSp>
      <p:grpSp>
        <p:nvGrpSpPr>
          <p:cNvPr id="4" name="组合 3">
            <a:extLst>
              <a:ext uri="{FF2B5EF4-FFF2-40B4-BE49-F238E27FC236}">
                <a16:creationId xmlns:a16="http://schemas.microsoft.com/office/drawing/2014/main" id="{24C98C18-8491-4A83-AEA4-826978D3AE20}"/>
              </a:ext>
            </a:extLst>
          </p:cNvPr>
          <p:cNvGrpSpPr/>
          <p:nvPr/>
        </p:nvGrpSpPr>
        <p:grpSpPr>
          <a:xfrm>
            <a:off x="9615776" y="3774441"/>
            <a:ext cx="1497965" cy="506095"/>
            <a:chOff x="9520926" y="3774441"/>
            <a:chExt cx="1497965" cy="506095"/>
          </a:xfrm>
          <a:effectLst>
            <a:outerShdw blurRad="127000" dist="38100" dir="2700000" algn="tl" rotWithShape="0">
              <a:prstClr val="black">
                <a:alpha val="30000"/>
              </a:prstClr>
            </a:outerShdw>
          </a:effectLst>
        </p:grpSpPr>
        <p:sp>
          <p:nvSpPr>
            <p:cNvPr id="20" name="直角三角形 19">
              <a:extLst>
                <a:ext uri="{FF2B5EF4-FFF2-40B4-BE49-F238E27FC236}">
                  <a16:creationId xmlns:a16="http://schemas.microsoft.com/office/drawing/2014/main" id="{E267DA4B-3AE8-4EB2-A546-A36013DC3862}"/>
                </a:ext>
              </a:extLst>
            </p:cNvPr>
            <p:cNvSpPr/>
            <p:nvPr/>
          </p:nvSpPr>
          <p:spPr>
            <a:xfrm flipV="1">
              <a:off x="10836011" y="4170046"/>
              <a:ext cx="182880" cy="110490"/>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id="{59A74EAA-8715-4CEC-8780-B862B939C03B}"/>
                </a:ext>
              </a:extLst>
            </p:cNvPr>
            <p:cNvSpPr/>
            <p:nvPr/>
          </p:nvSpPr>
          <p:spPr>
            <a:xfrm>
              <a:off x="9520926" y="3774441"/>
              <a:ext cx="1496060" cy="396240"/>
            </a:xfrm>
            <a:prstGeom prst="rect">
              <a:avLst/>
            </a:prstGeom>
            <a:gradFill>
              <a:gsLst>
                <a:gs pos="0">
                  <a:schemeClr val="accent1"/>
                </a:gs>
                <a:gs pos="99000">
                  <a:schemeClr val="accent3"/>
                </a:gs>
              </a:gsLst>
              <a:lin ang="5400000" scaled="1"/>
            </a:gradFill>
            <a:ln>
              <a:noFill/>
            </a:ln>
            <a:effectLst>
              <a:outerShdw blurRad="228600" dist="38100" dir="2700000" sx="101000" sy="101000" algn="tl"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grpSp>
      <p:sp>
        <p:nvSpPr>
          <p:cNvPr id="22" name="矩形 21">
            <a:extLst>
              <a:ext uri="{FF2B5EF4-FFF2-40B4-BE49-F238E27FC236}">
                <a16:creationId xmlns:a16="http://schemas.microsoft.com/office/drawing/2014/main" id="{163089E8-4F52-45E9-B8B3-FE16A1102183}"/>
              </a:ext>
            </a:extLst>
          </p:cNvPr>
          <p:cNvSpPr/>
          <p:nvPr/>
        </p:nvSpPr>
        <p:spPr>
          <a:xfrm>
            <a:off x="1250629" y="4934380"/>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3" name="矩形 22">
            <a:extLst>
              <a:ext uri="{FF2B5EF4-FFF2-40B4-BE49-F238E27FC236}">
                <a16:creationId xmlns:a16="http://schemas.microsoft.com/office/drawing/2014/main" id="{9071A4EF-884A-4E1B-890C-F5DAB2AC8894}"/>
              </a:ext>
            </a:extLst>
          </p:cNvPr>
          <p:cNvSpPr/>
          <p:nvPr/>
        </p:nvSpPr>
        <p:spPr>
          <a:xfrm>
            <a:off x="4718778" y="4934380"/>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4" name="矩形 23">
            <a:extLst>
              <a:ext uri="{FF2B5EF4-FFF2-40B4-BE49-F238E27FC236}">
                <a16:creationId xmlns:a16="http://schemas.microsoft.com/office/drawing/2014/main" id="{5565B42E-B150-4B89-BCF7-48D4F74058AC}"/>
              </a:ext>
            </a:extLst>
          </p:cNvPr>
          <p:cNvSpPr/>
          <p:nvPr/>
        </p:nvSpPr>
        <p:spPr>
          <a:xfrm>
            <a:off x="8185656" y="4934380"/>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Tree>
    <p:extLst>
      <p:ext uri="{BB962C8B-B14F-4D97-AF65-F5344CB8AC3E}">
        <p14:creationId xmlns:p14="http://schemas.microsoft.com/office/powerpoint/2010/main" val="12806544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a:extLst>
              <a:ext uri="{FF2B5EF4-FFF2-40B4-BE49-F238E27FC236}">
                <a16:creationId xmlns:a16="http://schemas.microsoft.com/office/drawing/2014/main" id="{EF04BE19-E010-45C7-A3C5-042F8E637B2F}"/>
              </a:ext>
            </a:extLst>
          </p:cNvPr>
          <p:cNvGrpSpPr/>
          <p:nvPr/>
        </p:nvGrpSpPr>
        <p:grpSpPr>
          <a:xfrm flipH="1">
            <a:off x="7904235" y="3644749"/>
            <a:ext cx="3622824" cy="2338456"/>
            <a:chOff x="670315" y="3644749"/>
            <a:chExt cx="3622824" cy="2338456"/>
          </a:xfrm>
        </p:grpSpPr>
        <p:cxnSp>
          <p:nvCxnSpPr>
            <p:cNvPr id="42" name="直接连接符 41">
              <a:extLst>
                <a:ext uri="{FF2B5EF4-FFF2-40B4-BE49-F238E27FC236}">
                  <a16:creationId xmlns:a16="http://schemas.microsoft.com/office/drawing/2014/main" id="{8B5E4D34-ADA3-45A5-9996-BF2F7D6E5753}"/>
                </a:ext>
              </a:extLst>
            </p:cNvPr>
            <p:cNvCxnSpPr/>
            <p:nvPr/>
          </p:nvCxnSpPr>
          <p:spPr>
            <a:xfrm>
              <a:off x="681745" y="3644749"/>
              <a:ext cx="0" cy="233845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1E409BDD-F391-4B1C-8668-97D576A3BD36}"/>
                </a:ext>
              </a:extLst>
            </p:cNvPr>
            <p:cNvCxnSpPr>
              <a:cxnSpLocks/>
            </p:cNvCxnSpPr>
            <p:nvPr/>
          </p:nvCxnSpPr>
          <p:spPr>
            <a:xfrm flipH="1">
              <a:off x="670315" y="5975585"/>
              <a:ext cx="3622824"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pic>
        <p:nvPicPr>
          <p:cNvPr id="21" name="图片占位符 20" descr="图片包含 水, 河流, 户外, 树&#10;&#10;自动生成的说明">
            <a:extLst>
              <a:ext uri="{FF2B5EF4-FFF2-40B4-BE49-F238E27FC236}">
                <a16:creationId xmlns:a16="http://schemas.microsoft.com/office/drawing/2014/main" id="{A3173191-F2E1-4205-9D45-F264BE9C23DA}"/>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6643" r="6643"/>
          <a:stretch>
            <a:fillRect/>
          </a:stretch>
        </p:blipFill>
        <p:spPr/>
      </p:pic>
      <p:pic>
        <p:nvPicPr>
          <p:cNvPr id="19" name="图片占位符 18" descr="图片包含 天空, 城市, 建筑物, 户外&#10;&#10;自动生成的说明">
            <a:extLst>
              <a:ext uri="{FF2B5EF4-FFF2-40B4-BE49-F238E27FC236}">
                <a16:creationId xmlns:a16="http://schemas.microsoft.com/office/drawing/2014/main" id="{F569B780-D8A3-4D70-95AB-4E5C51771BE4}"/>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6642" r="6642"/>
          <a:stretch>
            <a:fillRect/>
          </a:stretch>
        </p:blipFill>
        <p:spPr/>
      </p:pic>
      <p:pic>
        <p:nvPicPr>
          <p:cNvPr id="17" name="图片占位符 16" descr="图片包含 户外, 天空, 建筑物, 点亮&#10;&#10;自动生成的说明">
            <a:extLst>
              <a:ext uri="{FF2B5EF4-FFF2-40B4-BE49-F238E27FC236}">
                <a16:creationId xmlns:a16="http://schemas.microsoft.com/office/drawing/2014/main" id="{60BE0AA7-BD7A-499F-BEB4-F1E75F9630B4}"/>
              </a:ext>
            </a:extLst>
          </p:cNvPr>
          <p:cNvPicPr>
            <a:picLocks noGrp="1" noChangeAspect="1"/>
          </p:cNvPicPr>
          <p:nvPr>
            <p:ph type="pic" sz="quarter" idx="10"/>
          </p:nvPr>
        </p:nvPicPr>
        <p:blipFill>
          <a:blip r:embed="rId5">
            <a:extLst>
              <a:ext uri="{28A0092B-C50C-407E-A947-70E740481C1C}">
                <a14:useLocalDpi xmlns:a14="http://schemas.microsoft.com/office/drawing/2010/main" val="0"/>
              </a:ext>
            </a:extLst>
          </a:blip>
          <a:srcRect t="28531" b="28531"/>
          <a:stretch>
            <a:fillRect/>
          </a:stretch>
        </p:blipFill>
        <p:spPr/>
      </p:pic>
      <p:sp>
        <p:nvSpPr>
          <p:cNvPr id="2" name="标题 1">
            <a:extLst>
              <a:ext uri="{FF2B5EF4-FFF2-40B4-BE49-F238E27FC236}">
                <a16:creationId xmlns:a16="http://schemas.microsoft.com/office/drawing/2014/main" id="{08EE7334-80DC-4333-9FE4-DAB155EE2D75}"/>
              </a:ext>
            </a:extLst>
          </p:cNvPr>
          <p:cNvSpPr>
            <a:spLocks noGrp="1"/>
          </p:cNvSpPr>
          <p:nvPr>
            <p:ph type="title"/>
          </p:nvPr>
        </p:nvSpPr>
        <p:spPr/>
        <p:txBody>
          <a:bodyPr/>
          <a:lstStyle/>
          <a:p>
            <a:r>
              <a:rPr lang="zh-CN" altLang="en-US" dirty="0"/>
              <a:t>三段文字（图片可自行替换）</a:t>
            </a:r>
          </a:p>
        </p:txBody>
      </p:sp>
      <p:sp>
        <p:nvSpPr>
          <p:cNvPr id="10" name="矩形 9">
            <a:extLst>
              <a:ext uri="{FF2B5EF4-FFF2-40B4-BE49-F238E27FC236}">
                <a16:creationId xmlns:a16="http://schemas.microsoft.com/office/drawing/2014/main" id="{60397F6E-22E6-4A69-85E3-7F7FD70F61C9}"/>
              </a:ext>
            </a:extLst>
          </p:cNvPr>
          <p:cNvSpPr/>
          <p:nvPr/>
        </p:nvSpPr>
        <p:spPr>
          <a:xfrm>
            <a:off x="4673542" y="1570735"/>
            <a:ext cx="2844916" cy="5259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solidFill>
                  <a:schemeClr val="accent1"/>
                </a:solidFill>
              </a:rPr>
              <a:t>请输入您的小标题</a:t>
            </a:r>
          </a:p>
        </p:txBody>
      </p:sp>
      <p:sp>
        <p:nvSpPr>
          <p:cNvPr id="11" name="矩形 10">
            <a:extLst>
              <a:ext uri="{FF2B5EF4-FFF2-40B4-BE49-F238E27FC236}">
                <a16:creationId xmlns:a16="http://schemas.microsoft.com/office/drawing/2014/main" id="{4B8DDE9A-26FD-482E-8AB5-5F6A65489838}"/>
              </a:ext>
            </a:extLst>
          </p:cNvPr>
          <p:cNvSpPr/>
          <p:nvPr/>
        </p:nvSpPr>
        <p:spPr>
          <a:xfrm>
            <a:off x="4495402" y="2061677"/>
            <a:ext cx="3201196"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tx1">
                  <a:lumMod val="65000"/>
                  <a:lumOff val="35000"/>
                </a:schemeClr>
              </a:solidFill>
            </a:endParaRPr>
          </a:p>
        </p:txBody>
      </p:sp>
      <p:sp>
        <p:nvSpPr>
          <p:cNvPr id="12" name="矩形 11">
            <a:extLst>
              <a:ext uri="{FF2B5EF4-FFF2-40B4-BE49-F238E27FC236}">
                <a16:creationId xmlns:a16="http://schemas.microsoft.com/office/drawing/2014/main" id="{BCDF1CEB-22A4-4975-B3EE-B8AC7FCF0405}"/>
              </a:ext>
            </a:extLst>
          </p:cNvPr>
          <p:cNvSpPr/>
          <p:nvPr/>
        </p:nvSpPr>
        <p:spPr>
          <a:xfrm>
            <a:off x="1050718" y="4087187"/>
            <a:ext cx="2844916" cy="5259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solidFill>
                  <a:schemeClr val="tx1">
                    <a:lumMod val="75000"/>
                    <a:lumOff val="25000"/>
                  </a:schemeClr>
                </a:solidFill>
              </a:rPr>
              <a:t>请输入您的小标题</a:t>
            </a:r>
          </a:p>
        </p:txBody>
      </p:sp>
      <p:sp>
        <p:nvSpPr>
          <p:cNvPr id="13" name="矩形 12">
            <a:extLst>
              <a:ext uri="{FF2B5EF4-FFF2-40B4-BE49-F238E27FC236}">
                <a16:creationId xmlns:a16="http://schemas.microsoft.com/office/drawing/2014/main" id="{56A0E3F2-CF36-4578-920F-7ED92E0E3E01}"/>
              </a:ext>
            </a:extLst>
          </p:cNvPr>
          <p:cNvSpPr/>
          <p:nvPr/>
        </p:nvSpPr>
        <p:spPr>
          <a:xfrm>
            <a:off x="793503" y="4566554"/>
            <a:ext cx="3359346"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tx1">
                  <a:lumMod val="65000"/>
                  <a:lumOff val="35000"/>
                </a:schemeClr>
              </a:solidFill>
            </a:endParaRPr>
          </a:p>
        </p:txBody>
      </p:sp>
      <p:sp>
        <p:nvSpPr>
          <p:cNvPr id="14" name="矩形 13">
            <a:extLst>
              <a:ext uri="{FF2B5EF4-FFF2-40B4-BE49-F238E27FC236}">
                <a16:creationId xmlns:a16="http://schemas.microsoft.com/office/drawing/2014/main" id="{70335F05-F6C2-44A1-B909-F2EDF7216ECE}"/>
              </a:ext>
            </a:extLst>
          </p:cNvPr>
          <p:cNvSpPr/>
          <p:nvPr/>
        </p:nvSpPr>
        <p:spPr>
          <a:xfrm>
            <a:off x="8289702" y="4097851"/>
            <a:ext cx="2844916" cy="5259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solidFill>
                  <a:schemeClr val="accent6"/>
                </a:solidFill>
              </a:rPr>
              <a:t>请输入您的小标题</a:t>
            </a:r>
          </a:p>
        </p:txBody>
      </p:sp>
      <p:sp>
        <p:nvSpPr>
          <p:cNvPr id="15" name="矩形 14">
            <a:extLst>
              <a:ext uri="{FF2B5EF4-FFF2-40B4-BE49-F238E27FC236}">
                <a16:creationId xmlns:a16="http://schemas.microsoft.com/office/drawing/2014/main" id="{8EF55FFF-F8EF-4714-B569-E0DB624CDA47}"/>
              </a:ext>
            </a:extLst>
          </p:cNvPr>
          <p:cNvSpPr/>
          <p:nvPr/>
        </p:nvSpPr>
        <p:spPr>
          <a:xfrm>
            <a:off x="8095879" y="4577218"/>
            <a:ext cx="323256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tx1">
                  <a:lumMod val="65000"/>
                  <a:lumOff val="35000"/>
                </a:schemeClr>
              </a:solidFill>
            </a:endParaRPr>
          </a:p>
        </p:txBody>
      </p:sp>
      <p:grpSp>
        <p:nvGrpSpPr>
          <p:cNvPr id="25" name="组合 24">
            <a:extLst>
              <a:ext uri="{FF2B5EF4-FFF2-40B4-BE49-F238E27FC236}">
                <a16:creationId xmlns:a16="http://schemas.microsoft.com/office/drawing/2014/main" id="{98C1A0C0-B05F-4858-8BC3-E260AA156744}"/>
              </a:ext>
            </a:extLst>
          </p:cNvPr>
          <p:cNvGrpSpPr/>
          <p:nvPr/>
        </p:nvGrpSpPr>
        <p:grpSpPr>
          <a:xfrm flipV="1">
            <a:off x="5902024" y="3447935"/>
            <a:ext cx="400678" cy="393628"/>
            <a:chOff x="5960678" y="4326824"/>
            <a:chExt cx="254474" cy="249996"/>
          </a:xfrm>
        </p:grpSpPr>
        <p:sp>
          <p:nvSpPr>
            <p:cNvPr id="26" name="矩形: 圆角 25">
              <a:extLst>
                <a:ext uri="{FF2B5EF4-FFF2-40B4-BE49-F238E27FC236}">
                  <a16:creationId xmlns:a16="http://schemas.microsoft.com/office/drawing/2014/main" id="{2F1A62B4-59B1-429F-ABAC-0B9A43D6C757}"/>
                </a:ext>
              </a:extLst>
            </p:cNvPr>
            <p:cNvSpPr/>
            <p:nvPr/>
          </p:nvSpPr>
          <p:spPr>
            <a:xfrm rot="18920927">
              <a:off x="5960678" y="4326824"/>
              <a:ext cx="254474" cy="249996"/>
            </a:xfrm>
            <a:prstGeom prst="roundRect">
              <a:avLst/>
            </a:prstGeom>
            <a:gradFill>
              <a:gsLst>
                <a:gs pos="76000">
                  <a:schemeClr val="accent3"/>
                </a:gs>
                <a:gs pos="23000">
                  <a:schemeClr val="accent1"/>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double-left-arrows_45721">
              <a:extLst>
                <a:ext uri="{FF2B5EF4-FFF2-40B4-BE49-F238E27FC236}">
                  <a16:creationId xmlns:a16="http://schemas.microsoft.com/office/drawing/2014/main" id="{42D490C0-80BF-4596-BF3D-615D4A5C9DD1}"/>
                </a:ext>
              </a:extLst>
            </p:cNvPr>
            <p:cNvSpPr>
              <a:spLocks noChangeAspect="1"/>
            </p:cNvSpPr>
            <p:nvPr/>
          </p:nvSpPr>
          <p:spPr bwMode="auto">
            <a:xfrm rot="16200000">
              <a:off x="6011716" y="4403538"/>
              <a:ext cx="152398" cy="126696"/>
            </a:xfrm>
            <a:custGeom>
              <a:avLst/>
              <a:gdLst>
                <a:gd name="connsiteX0" fmla="*/ 606721 w 606721"/>
                <a:gd name="connsiteY0" fmla="*/ 0 h 504401"/>
                <a:gd name="connsiteX1" fmla="*/ 606721 w 606721"/>
                <a:gd name="connsiteY1" fmla="*/ 126122 h 504401"/>
                <a:gd name="connsiteX2" fmla="*/ 440421 w 606721"/>
                <a:gd name="connsiteY2" fmla="*/ 252243 h 504401"/>
                <a:gd name="connsiteX3" fmla="*/ 606721 w 606721"/>
                <a:gd name="connsiteY3" fmla="*/ 378279 h 504401"/>
                <a:gd name="connsiteX4" fmla="*/ 606721 w 606721"/>
                <a:gd name="connsiteY4" fmla="*/ 504401 h 504401"/>
                <a:gd name="connsiteX5" fmla="*/ 275487 w 606721"/>
                <a:gd name="connsiteY5" fmla="*/ 252243 h 504401"/>
                <a:gd name="connsiteX6" fmla="*/ 331304 w 606721"/>
                <a:gd name="connsiteY6" fmla="*/ 0 h 504401"/>
                <a:gd name="connsiteX7" fmla="*/ 331304 w 606721"/>
                <a:gd name="connsiteY7" fmla="*/ 126122 h 504401"/>
                <a:gd name="connsiteX8" fmla="*/ 164968 w 606721"/>
                <a:gd name="connsiteY8" fmla="*/ 252243 h 504401"/>
                <a:gd name="connsiteX9" fmla="*/ 331304 w 606721"/>
                <a:gd name="connsiteY9" fmla="*/ 378279 h 504401"/>
                <a:gd name="connsiteX10" fmla="*/ 331304 w 606721"/>
                <a:gd name="connsiteY10" fmla="*/ 504401 h 504401"/>
                <a:gd name="connsiteX11" fmla="*/ 0 w 606721"/>
                <a:gd name="connsiteY11" fmla="*/ 252243 h 50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721" h="504401">
                  <a:moveTo>
                    <a:pt x="606721" y="0"/>
                  </a:moveTo>
                  <a:lnTo>
                    <a:pt x="606721" y="126122"/>
                  </a:lnTo>
                  <a:lnTo>
                    <a:pt x="440421" y="252243"/>
                  </a:lnTo>
                  <a:lnTo>
                    <a:pt x="606721" y="378279"/>
                  </a:lnTo>
                  <a:lnTo>
                    <a:pt x="606721" y="504401"/>
                  </a:lnTo>
                  <a:lnTo>
                    <a:pt x="275487" y="252243"/>
                  </a:lnTo>
                  <a:close/>
                  <a:moveTo>
                    <a:pt x="331304" y="0"/>
                  </a:moveTo>
                  <a:lnTo>
                    <a:pt x="331304" y="126122"/>
                  </a:lnTo>
                  <a:lnTo>
                    <a:pt x="164968" y="252243"/>
                  </a:lnTo>
                  <a:lnTo>
                    <a:pt x="331304" y="378279"/>
                  </a:lnTo>
                  <a:lnTo>
                    <a:pt x="331304" y="504401"/>
                  </a:lnTo>
                  <a:lnTo>
                    <a:pt x="0" y="252243"/>
                  </a:lnTo>
                  <a:close/>
                </a:path>
              </a:pathLst>
            </a:custGeom>
            <a:solidFill>
              <a:schemeClr val="bg1"/>
            </a:solidFill>
            <a:ln>
              <a:noFill/>
            </a:ln>
          </p:spPr>
        </p:sp>
      </p:grpSp>
      <p:grpSp>
        <p:nvGrpSpPr>
          <p:cNvPr id="28" name="组合 27">
            <a:extLst>
              <a:ext uri="{FF2B5EF4-FFF2-40B4-BE49-F238E27FC236}">
                <a16:creationId xmlns:a16="http://schemas.microsoft.com/office/drawing/2014/main" id="{44702103-856D-446E-AF5B-FC6B5493EE98}"/>
              </a:ext>
            </a:extLst>
          </p:cNvPr>
          <p:cNvGrpSpPr/>
          <p:nvPr/>
        </p:nvGrpSpPr>
        <p:grpSpPr>
          <a:xfrm flipH="1">
            <a:off x="2277917" y="3447935"/>
            <a:ext cx="400678" cy="393628"/>
            <a:chOff x="5960678" y="4326824"/>
            <a:chExt cx="254474" cy="249996"/>
          </a:xfrm>
        </p:grpSpPr>
        <p:sp>
          <p:nvSpPr>
            <p:cNvPr id="29" name="矩形: 圆角 28">
              <a:extLst>
                <a:ext uri="{FF2B5EF4-FFF2-40B4-BE49-F238E27FC236}">
                  <a16:creationId xmlns:a16="http://schemas.microsoft.com/office/drawing/2014/main" id="{F1D89C3C-D7D6-4B5C-9F06-B3823EA910A2}"/>
                </a:ext>
              </a:extLst>
            </p:cNvPr>
            <p:cNvSpPr/>
            <p:nvPr/>
          </p:nvSpPr>
          <p:spPr>
            <a:xfrm rot="18920927">
              <a:off x="5960678" y="4326824"/>
              <a:ext cx="254474" cy="249996"/>
            </a:xfrm>
            <a:prstGeom prst="roundRect">
              <a:avLst/>
            </a:prstGeom>
            <a:gradFill>
              <a:gsLst>
                <a:gs pos="76000">
                  <a:schemeClr val="bg1">
                    <a:lumMod val="50000"/>
                  </a:schemeClr>
                </a:gs>
                <a:gs pos="23000">
                  <a:schemeClr val="bg2">
                    <a:lumMod val="50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double-left-arrows_45721">
              <a:extLst>
                <a:ext uri="{FF2B5EF4-FFF2-40B4-BE49-F238E27FC236}">
                  <a16:creationId xmlns:a16="http://schemas.microsoft.com/office/drawing/2014/main" id="{12BC568E-ED88-47A9-880C-90A071435E63}"/>
                </a:ext>
              </a:extLst>
            </p:cNvPr>
            <p:cNvSpPr>
              <a:spLocks noChangeAspect="1"/>
            </p:cNvSpPr>
            <p:nvPr/>
          </p:nvSpPr>
          <p:spPr bwMode="auto">
            <a:xfrm rot="16200000">
              <a:off x="6011716" y="4403538"/>
              <a:ext cx="152398" cy="126696"/>
            </a:xfrm>
            <a:custGeom>
              <a:avLst/>
              <a:gdLst>
                <a:gd name="connsiteX0" fmla="*/ 606721 w 606721"/>
                <a:gd name="connsiteY0" fmla="*/ 0 h 504401"/>
                <a:gd name="connsiteX1" fmla="*/ 606721 w 606721"/>
                <a:gd name="connsiteY1" fmla="*/ 126122 h 504401"/>
                <a:gd name="connsiteX2" fmla="*/ 440421 w 606721"/>
                <a:gd name="connsiteY2" fmla="*/ 252243 h 504401"/>
                <a:gd name="connsiteX3" fmla="*/ 606721 w 606721"/>
                <a:gd name="connsiteY3" fmla="*/ 378279 h 504401"/>
                <a:gd name="connsiteX4" fmla="*/ 606721 w 606721"/>
                <a:gd name="connsiteY4" fmla="*/ 504401 h 504401"/>
                <a:gd name="connsiteX5" fmla="*/ 275487 w 606721"/>
                <a:gd name="connsiteY5" fmla="*/ 252243 h 504401"/>
                <a:gd name="connsiteX6" fmla="*/ 331304 w 606721"/>
                <a:gd name="connsiteY6" fmla="*/ 0 h 504401"/>
                <a:gd name="connsiteX7" fmla="*/ 331304 w 606721"/>
                <a:gd name="connsiteY7" fmla="*/ 126122 h 504401"/>
                <a:gd name="connsiteX8" fmla="*/ 164968 w 606721"/>
                <a:gd name="connsiteY8" fmla="*/ 252243 h 504401"/>
                <a:gd name="connsiteX9" fmla="*/ 331304 w 606721"/>
                <a:gd name="connsiteY9" fmla="*/ 378279 h 504401"/>
                <a:gd name="connsiteX10" fmla="*/ 331304 w 606721"/>
                <a:gd name="connsiteY10" fmla="*/ 504401 h 504401"/>
                <a:gd name="connsiteX11" fmla="*/ 0 w 606721"/>
                <a:gd name="connsiteY11" fmla="*/ 252243 h 50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721" h="504401">
                  <a:moveTo>
                    <a:pt x="606721" y="0"/>
                  </a:moveTo>
                  <a:lnTo>
                    <a:pt x="606721" y="126122"/>
                  </a:lnTo>
                  <a:lnTo>
                    <a:pt x="440421" y="252243"/>
                  </a:lnTo>
                  <a:lnTo>
                    <a:pt x="606721" y="378279"/>
                  </a:lnTo>
                  <a:lnTo>
                    <a:pt x="606721" y="504401"/>
                  </a:lnTo>
                  <a:lnTo>
                    <a:pt x="275487" y="252243"/>
                  </a:lnTo>
                  <a:close/>
                  <a:moveTo>
                    <a:pt x="331304" y="0"/>
                  </a:moveTo>
                  <a:lnTo>
                    <a:pt x="331304" y="126122"/>
                  </a:lnTo>
                  <a:lnTo>
                    <a:pt x="164968" y="252243"/>
                  </a:lnTo>
                  <a:lnTo>
                    <a:pt x="331304" y="378279"/>
                  </a:lnTo>
                  <a:lnTo>
                    <a:pt x="331304" y="504401"/>
                  </a:lnTo>
                  <a:lnTo>
                    <a:pt x="0" y="252243"/>
                  </a:lnTo>
                  <a:close/>
                </a:path>
              </a:pathLst>
            </a:custGeom>
            <a:solidFill>
              <a:schemeClr val="bg1"/>
            </a:solidFill>
            <a:ln>
              <a:noFill/>
            </a:ln>
          </p:spPr>
        </p:sp>
      </p:grpSp>
      <p:grpSp>
        <p:nvGrpSpPr>
          <p:cNvPr id="31" name="组合 30">
            <a:extLst>
              <a:ext uri="{FF2B5EF4-FFF2-40B4-BE49-F238E27FC236}">
                <a16:creationId xmlns:a16="http://schemas.microsoft.com/office/drawing/2014/main" id="{F4138E2A-C686-4B11-BE17-4DB4C746F296}"/>
              </a:ext>
            </a:extLst>
          </p:cNvPr>
          <p:cNvGrpSpPr/>
          <p:nvPr/>
        </p:nvGrpSpPr>
        <p:grpSpPr>
          <a:xfrm flipH="1">
            <a:off x="9521981" y="3447935"/>
            <a:ext cx="400678" cy="393628"/>
            <a:chOff x="5960678" y="4326824"/>
            <a:chExt cx="254474" cy="249996"/>
          </a:xfrm>
        </p:grpSpPr>
        <p:sp>
          <p:nvSpPr>
            <p:cNvPr id="32" name="矩形: 圆角 31">
              <a:extLst>
                <a:ext uri="{FF2B5EF4-FFF2-40B4-BE49-F238E27FC236}">
                  <a16:creationId xmlns:a16="http://schemas.microsoft.com/office/drawing/2014/main" id="{6FCEF4C8-ABCD-40FA-8881-97AF40D97FD8}"/>
                </a:ext>
              </a:extLst>
            </p:cNvPr>
            <p:cNvSpPr/>
            <p:nvPr/>
          </p:nvSpPr>
          <p:spPr>
            <a:xfrm rot="18920927">
              <a:off x="5960678" y="4326824"/>
              <a:ext cx="254474" cy="249996"/>
            </a:xfrm>
            <a:prstGeom prst="roundRect">
              <a:avLst/>
            </a:prstGeom>
            <a:gradFill>
              <a:gsLst>
                <a:gs pos="76000">
                  <a:schemeClr val="accent6"/>
                </a:gs>
                <a:gs pos="23000">
                  <a:schemeClr val="accent5"/>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double-left-arrows_45721">
              <a:extLst>
                <a:ext uri="{FF2B5EF4-FFF2-40B4-BE49-F238E27FC236}">
                  <a16:creationId xmlns:a16="http://schemas.microsoft.com/office/drawing/2014/main" id="{889D9382-96FC-4ACA-ADA4-DF7A7D344354}"/>
                </a:ext>
              </a:extLst>
            </p:cNvPr>
            <p:cNvSpPr>
              <a:spLocks noChangeAspect="1"/>
            </p:cNvSpPr>
            <p:nvPr/>
          </p:nvSpPr>
          <p:spPr bwMode="auto">
            <a:xfrm rot="16200000">
              <a:off x="6011716" y="4403538"/>
              <a:ext cx="152398" cy="126696"/>
            </a:xfrm>
            <a:custGeom>
              <a:avLst/>
              <a:gdLst>
                <a:gd name="connsiteX0" fmla="*/ 606721 w 606721"/>
                <a:gd name="connsiteY0" fmla="*/ 0 h 504401"/>
                <a:gd name="connsiteX1" fmla="*/ 606721 w 606721"/>
                <a:gd name="connsiteY1" fmla="*/ 126122 h 504401"/>
                <a:gd name="connsiteX2" fmla="*/ 440421 w 606721"/>
                <a:gd name="connsiteY2" fmla="*/ 252243 h 504401"/>
                <a:gd name="connsiteX3" fmla="*/ 606721 w 606721"/>
                <a:gd name="connsiteY3" fmla="*/ 378279 h 504401"/>
                <a:gd name="connsiteX4" fmla="*/ 606721 w 606721"/>
                <a:gd name="connsiteY4" fmla="*/ 504401 h 504401"/>
                <a:gd name="connsiteX5" fmla="*/ 275487 w 606721"/>
                <a:gd name="connsiteY5" fmla="*/ 252243 h 504401"/>
                <a:gd name="connsiteX6" fmla="*/ 331304 w 606721"/>
                <a:gd name="connsiteY6" fmla="*/ 0 h 504401"/>
                <a:gd name="connsiteX7" fmla="*/ 331304 w 606721"/>
                <a:gd name="connsiteY7" fmla="*/ 126122 h 504401"/>
                <a:gd name="connsiteX8" fmla="*/ 164968 w 606721"/>
                <a:gd name="connsiteY8" fmla="*/ 252243 h 504401"/>
                <a:gd name="connsiteX9" fmla="*/ 331304 w 606721"/>
                <a:gd name="connsiteY9" fmla="*/ 378279 h 504401"/>
                <a:gd name="connsiteX10" fmla="*/ 331304 w 606721"/>
                <a:gd name="connsiteY10" fmla="*/ 504401 h 504401"/>
                <a:gd name="connsiteX11" fmla="*/ 0 w 606721"/>
                <a:gd name="connsiteY11" fmla="*/ 252243 h 50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721" h="504401">
                  <a:moveTo>
                    <a:pt x="606721" y="0"/>
                  </a:moveTo>
                  <a:lnTo>
                    <a:pt x="606721" y="126122"/>
                  </a:lnTo>
                  <a:lnTo>
                    <a:pt x="440421" y="252243"/>
                  </a:lnTo>
                  <a:lnTo>
                    <a:pt x="606721" y="378279"/>
                  </a:lnTo>
                  <a:lnTo>
                    <a:pt x="606721" y="504401"/>
                  </a:lnTo>
                  <a:lnTo>
                    <a:pt x="275487" y="252243"/>
                  </a:lnTo>
                  <a:close/>
                  <a:moveTo>
                    <a:pt x="331304" y="0"/>
                  </a:moveTo>
                  <a:lnTo>
                    <a:pt x="331304" y="126122"/>
                  </a:lnTo>
                  <a:lnTo>
                    <a:pt x="164968" y="252243"/>
                  </a:lnTo>
                  <a:lnTo>
                    <a:pt x="331304" y="378279"/>
                  </a:lnTo>
                  <a:lnTo>
                    <a:pt x="331304" y="504401"/>
                  </a:lnTo>
                  <a:lnTo>
                    <a:pt x="0" y="252243"/>
                  </a:lnTo>
                  <a:close/>
                </a:path>
              </a:pathLst>
            </a:custGeom>
            <a:solidFill>
              <a:schemeClr val="bg1"/>
            </a:solidFill>
            <a:ln>
              <a:noFill/>
            </a:ln>
          </p:spPr>
        </p:sp>
      </p:grpSp>
      <p:grpSp>
        <p:nvGrpSpPr>
          <p:cNvPr id="40" name="组合 39">
            <a:extLst>
              <a:ext uri="{FF2B5EF4-FFF2-40B4-BE49-F238E27FC236}">
                <a16:creationId xmlns:a16="http://schemas.microsoft.com/office/drawing/2014/main" id="{59FF23D9-13E0-46AF-BE8D-48EAEEB6C60A}"/>
              </a:ext>
            </a:extLst>
          </p:cNvPr>
          <p:cNvGrpSpPr/>
          <p:nvPr/>
        </p:nvGrpSpPr>
        <p:grpSpPr>
          <a:xfrm>
            <a:off x="670315" y="3644749"/>
            <a:ext cx="3622824" cy="2338456"/>
            <a:chOff x="670315" y="3644749"/>
            <a:chExt cx="3622824" cy="2338456"/>
          </a:xfrm>
        </p:grpSpPr>
        <p:cxnSp>
          <p:nvCxnSpPr>
            <p:cNvPr id="36" name="直接连接符 35">
              <a:extLst>
                <a:ext uri="{FF2B5EF4-FFF2-40B4-BE49-F238E27FC236}">
                  <a16:creationId xmlns:a16="http://schemas.microsoft.com/office/drawing/2014/main" id="{DDA663BC-B622-4880-A67E-7CF6C85EB720}"/>
                </a:ext>
              </a:extLst>
            </p:cNvPr>
            <p:cNvCxnSpPr/>
            <p:nvPr/>
          </p:nvCxnSpPr>
          <p:spPr>
            <a:xfrm>
              <a:off x="674125" y="3644749"/>
              <a:ext cx="0" cy="233845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EA243079-FDFF-45B1-B862-50F5AABE53FB}"/>
                </a:ext>
              </a:extLst>
            </p:cNvPr>
            <p:cNvCxnSpPr>
              <a:cxnSpLocks/>
            </p:cNvCxnSpPr>
            <p:nvPr/>
          </p:nvCxnSpPr>
          <p:spPr>
            <a:xfrm flipH="1">
              <a:off x="670315" y="5975585"/>
              <a:ext cx="3622824"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44" name="直接连接符 43">
            <a:extLst>
              <a:ext uri="{FF2B5EF4-FFF2-40B4-BE49-F238E27FC236}">
                <a16:creationId xmlns:a16="http://schemas.microsoft.com/office/drawing/2014/main" id="{00F0E0AF-C7F9-467A-977E-2B4ED7F48C83}"/>
              </a:ext>
            </a:extLst>
          </p:cNvPr>
          <p:cNvCxnSpPr>
            <a:cxnSpLocks/>
          </p:cNvCxnSpPr>
          <p:nvPr/>
        </p:nvCxnSpPr>
        <p:spPr>
          <a:xfrm>
            <a:off x="4282618" y="1323337"/>
            <a:ext cx="3631375"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8112921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组合 22">
            <a:extLst>
              <a:ext uri="{FF2B5EF4-FFF2-40B4-BE49-F238E27FC236}">
                <a16:creationId xmlns:a16="http://schemas.microsoft.com/office/drawing/2014/main" id="{4ADE0594-A55F-4EEE-B545-D9B3AE6BF3EA}"/>
              </a:ext>
            </a:extLst>
          </p:cNvPr>
          <p:cNvGrpSpPr/>
          <p:nvPr/>
        </p:nvGrpSpPr>
        <p:grpSpPr>
          <a:xfrm>
            <a:off x="-1095178" y="1282838"/>
            <a:ext cx="5846898" cy="4938178"/>
            <a:chOff x="1698826" y="3859773"/>
            <a:chExt cx="1560748" cy="1318178"/>
          </a:xfrm>
          <a:solidFill>
            <a:schemeClr val="bg1">
              <a:lumMod val="95000"/>
              <a:alpha val="34000"/>
            </a:schemeClr>
          </a:solidFill>
        </p:grpSpPr>
        <p:sp>
          <p:nvSpPr>
            <p:cNvPr id="27" name="ïšlîḑe">
              <a:extLst>
                <a:ext uri="{FF2B5EF4-FFF2-40B4-BE49-F238E27FC236}">
                  <a16:creationId xmlns:a16="http://schemas.microsoft.com/office/drawing/2014/main" id="{933AE79A-5101-4E7F-BE9D-B98BF155A25C}"/>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ṧḷîďe">
              <a:extLst>
                <a:ext uri="{FF2B5EF4-FFF2-40B4-BE49-F238E27FC236}">
                  <a16:creationId xmlns:a16="http://schemas.microsoft.com/office/drawing/2014/main" id="{974F7069-F2BF-4031-88FB-6631759C2246}"/>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 name="标题 1">
            <a:extLst>
              <a:ext uri="{FF2B5EF4-FFF2-40B4-BE49-F238E27FC236}">
                <a16:creationId xmlns:a16="http://schemas.microsoft.com/office/drawing/2014/main" id="{3141983A-12D9-40F8-9FF4-ABF1E3E1477E}"/>
              </a:ext>
            </a:extLst>
          </p:cNvPr>
          <p:cNvSpPr>
            <a:spLocks noGrp="1"/>
          </p:cNvSpPr>
          <p:nvPr>
            <p:ph type="title"/>
          </p:nvPr>
        </p:nvSpPr>
        <p:spPr/>
        <p:txBody>
          <a:bodyPr/>
          <a:lstStyle/>
          <a:p>
            <a:r>
              <a:rPr lang="zh-CN" altLang="en-US" dirty="0"/>
              <a:t>四段文字</a:t>
            </a:r>
          </a:p>
        </p:txBody>
      </p:sp>
      <p:grpSp>
        <p:nvGrpSpPr>
          <p:cNvPr id="21" name="组合 20">
            <a:extLst>
              <a:ext uri="{FF2B5EF4-FFF2-40B4-BE49-F238E27FC236}">
                <a16:creationId xmlns:a16="http://schemas.microsoft.com/office/drawing/2014/main" id="{D3CD9C6D-7DE8-48AB-8AF5-481EE5EA79CA}"/>
              </a:ext>
            </a:extLst>
          </p:cNvPr>
          <p:cNvGrpSpPr/>
          <p:nvPr/>
        </p:nvGrpSpPr>
        <p:grpSpPr>
          <a:xfrm>
            <a:off x="776442" y="1939411"/>
            <a:ext cx="4479098" cy="3304620"/>
            <a:chOff x="580500" y="2147856"/>
            <a:chExt cx="4479098" cy="3304620"/>
          </a:xfrm>
        </p:grpSpPr>
        <p:sp>
          <p:nvSpPr>
            <p:cNvPr id="16" name="文本框 15">
              <a:extLst>
                <a:ext uri="{FF2B5EF4-FFF2-40B4-BE49-F238E27FC236}">
                  <a16:creationId xmlns:a16="http://schemas.microsoft.com/office/drawing/2014/main" id="{225A8C74-1F86-420A-90B6-146649A35EBD}"/>
                </a:ext>
              </a:extLst>
            </p:cNvPr>
            <p:cNvSpPr txBox="1"/>
            <p:nvPr/>
          </p:nvSpPr>
          <p:spPr>
            <a:xfrm>
              <a:off x="580500" y="2147856"/>
              <a:ext cx="3343316" cy="461665"/>
            </a:xfrm>
            <a:prstGeom prst="rect">
              <a:avLst/>
            </a:prstGeom>
            <a:noFill/>
          </p:spPr>
          <p:txBody>
            <a:bodyPr wrap="square" rtlCol="0">
              <a:spAutoFit/>
            </a:bodyPr>
            <a:lstStyle/>
            <a:p>
              <a:r>
                <a:rPr lang="zh-CN" altLang="en-US" sz="2400" b="1" dirty="0">
                  <a:solidFill>
                    <a:schemeClr val="accent1"/>
                  </a:solidFill>
                </a:rPr>
                <a:t>请输入您的小标题</a:t>
              </a:r>
            </a:p>
          </p:txBody>
        </p:sp>
        <p:sp>
          <p:nvSpPr>
            <p:cNvPr id="17" name="矩形 16">
              <a:extLst>
                <a:ext uri="{FF2B5EF4-FFF2-40B4-BE49-F238E27FC236}">
                  <a16:creationId xmlns:a16="http://schemas.microsoft.com/office/drawing/2014/main" id="{81DD6A75-1F70-453B-8A8D-4ED6DB64E3B0}"/>
                </a:ext>
              </a:extLst>
            </p:cNvPr>
            <p:cNvSpPr/>
            <p:nvPr/>
          </p:nvSpPr>
          <p:spPr>
            <a:xfrm>
              <a:off x="590405" y="2874976"/>
              <a:ext cx="4469193" cy="2577500"/>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 请输入您的正文内容请输入您的正文内容 请输入您的正文内容请输入您的正文内容 请输入您的正文内容请输入您的正文内容 请输入您的正文内容请输入您的正文内容 请输入您的正文内容请输入您的正文内容 请输入您的正文内容请输入您的正文内容</a:t>
              </a:r>
              <a:endParaRPr lang="en-US" altLang="zh-CN" dirty="0">
                <a:solidFill>
                  <a:schemeClr val="bg2">
                    <a:lumMod val="50000"/>
                  </a:schemeClr>
                </a:solidFill>
              </a:endParaRPr>
            </a:p>
          </p:txBody>
        </p:sp>
        <p:grpSp>
          <p:nvGrpSpPr>
            <p:cNvPr id="18" name="组合 17">
              <a:extLst>
                <a:ext uri="{FF2B5EF4-FFF2-40B4-BE49-F238E27FC236}">
                  <a16:creationId xmlns:a16="http://schemas.microsoft.com/office/drawing/2014/main" id="{9C413963-B9C0-46AE-B9C3-C0DB82979DB1}"/>
                </a:ext>
              </a:extLst>
            </p:cNvPr>
            <p:cNvGrpSpPr/>
            <p:nvPr/>
          </p:nvGrpSpPr>
          <p:grpSpPr>
            <a:xfrm>
              <a:off x="671796" y="2722800"/>
              <a:ext cx="1405890" cy="0"/>
              <a:chOff x="5852160" y="2456795"/>
              <a:chExt cx="1405890" cy="0"/>
            </a:xfrm>
          </p:grpSpPr>
          <p:cxnSp>
            <p:nvCxnSpPr>
              <p:cNvPr id="19" name="直接连接符 18">
                <a:extLst>
                  <a:ext uri="{FF2B5EF4-FFF2-40B4-BE49-F238E27FC236}">
                    <a16:creationId xmlns:a16="http://schemas.microsoft.com/office/drawing/2014/main" id="{D1788C56-DF01-454C-A2AE-363BF3A1820C}"/>
                  </a:ext>
                </a:extLst>
              </p:cNvPr>
              <p:cNvCxnSpPr>
                <a:cxnSpLocks/>
              </p:cNvCxnSpPr>
              <p:nvPr/>
            </p:nvCxnSpPr>
            <p:spPr>
              <a:xfrm>
                <a:off x="6528806" y="2456795"/>
                <a:ext cx="729244" cy="0"/>
              </a:xfrm>
              <a:prstGeom prst="line">
                <a:avLst/>
              </a:prstGeom>
              <a:ln w="19050">
                <a:solidFill>
                  <a:srgbClr val="A2AC46"/>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7B920BB5-7F7C-401D-B4B8-F13B7E374BCA}"/>
                  </a:ext>
                </a:extLst>
              </p:cNvPr>
              <p:cNvCxnSpPr>
                <a:cxnSpLocks/>
              </p:cNvCxnSpPr>
              <p:nvPr/>
            </p:nvCxnSpPr>
            <p:spPr>
              <a:xfrm>
                <a:off x="5852160" y="2456795"/>
                <a:ext cx="676646" cy="0"/>
              </a:xfrm>
              <a:prstGeom prst="line">
                <a:avLst/>
              </a:prstGeom>
              <a:ln w="57150">
                <a:solidFill>
                  <a:srgbClr val="03559C"/>
                </a:solidFill>
              </a:ln>
            </p:spPr>
            <p:style>
              <a:lnRef idx="1">
                <a:schemeClr val="accent1"/>
              </a:lnRef>
              <a:fillRef idx="0">
                <a:schemeClr val="accent1"/>
              </a:fillRef>
              <a:effectRef idx="0">
                <a:schemeClr val="accent1"/>
              </a:effectRef>
              <a:fontRef idx="minor">
                <a:schemeClr val="tx1"/>
              </a:fontRef>
            </p:style>
          </p:cxnSp>
        </p:grpSp>
      </p:grpSp>
      <p:sp>
        <p:nvSpPr>
          <p:cNvPr id="5" name="矩形: 圆角 4">
            <a:extLst>
              <a:ext uri="{FF2B5EF4-FFF2-40B4-BE49-F238E27FC236}">
                <a16:creationId xmlns:a16="http://schemas.microsoft.com/office/drawing/2014/main" id="{F5D2DE91-948B-49BB-9D2D-9554D84F7B9B}"/>
              </a:ext>
            </a:extLst>
          </p:cNvPr>
          <p:cNvSpPr/>
          <p:nvPr/>
        </p:nvSpPr>
        <p:spPr>
          <a:xfrm>
            <a:off x="5845630" y="3058146"/>
            <a:ext cx="5422900" cy="1025287"/>
          </a:xfrm>
          <a:prstGeom prst="roundRect">
            <a:avLst/>
          </a:prstGeom>
          <a:solidFill>
            <a:schemeClr val="accent5"/>
          </a:solidFill>
          <a:ln>
            <a:noFill/>
          </a:ln>
          <a:effectLst>
            <a:outerShdw blurRad="228600" dir="6600000" sx="101000" sy="101000" algn="tl" rotWithShape="0">
              <a:schemeClr val="accent6">
                <a:lumMod val="60000"/>
                <a:lumOff val="4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0" name="矩形: 圆角 9">
            <a:extLst>
              <a:ext uri="{FF2B5EF4-FFF2-40B4-BE49-F238E27FC236}">
                <a16:creationId xmlns:a16="http://schemas.microsoft.com/office/drawing/2014/main" id="{33DEC569-347E-497F-ACCE-DE738C7C061E}"/>
              </a:ext>
            </a:extLst>
          </p:cNvPr>
          <p:cNvSpPr/>
          <p:nvPr/>
        </p:nvSpPr>
        <p:spPr>
          <a:xfrm rot="2709837">
            <a:off x="6286262" y="3274817"/>
            <a:ext cx="591944" cy="5919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3" name="矩形: 圆角 2">
            <a:extLst>
              <a:ext uri="{FF2B5EF4-FFF2-40B4-BE49-F238E27FC236}">
                <a16:creationId xmlns:a16="http://schemas.microsoft.com/office/drawing/2014/main" id="{779601DF-4516-4271-94A5-F00322752961}"/>
              </a:ext>
            </a:extLst>
          </p:cNvPr>
          <p:cNvSpPr/>
          <p:nvPr/>
        </p:nvSpPr>
        <p:spPr>
          <a:xfrm>
            <a:off x="5845630" y="1702403"/>
            <a:ext cx="5435600" cy="1024974"/>
          </a:xfrm>
          <a:prstGeom prst="roundRect">
            <a:avLst/>
          </a:prstGeom>
          <a:gradFill>
            <a:gsLst>
              <a:gs pos="29000">
                <a:schemeClr val="accent1"/>
              </a:gs>
              <a:gs pos="84000">
                <a:schemeClr val="accent3"/>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 name="矩形 5">
            <a:extLst>
              <a:ext uri="{FF2B5EF4-FFF2-40B4-BE49-F238E27FC236}">
                <a16:creationId xmlns:a16="http://schemas.microsoft.com/office/drawing/2014/main" id="{A8A45FBB-F5CE-4BB8-A2FA-3CEF4DD7EBDF}"/>
              </a:ext>
            </a:extLst>
          </p:cNvPr>
          <p:cNvSpPr/>
          <p:nvPr/>
        </p:nvSpPr>
        <p:spPr>
          <a:xfrm>
            <a:off x="7444985" y="1826386"/>
            <a:ext cx="3473386" cy="777008"/>
          </a:xfrm>
          <a:prstGeom prst="rect">
            <a:avLst/>
          </a:prstGeom>
        </p:spPr>
        <p:txBody>
          <a:bodyPr wrap="square">
            <a:spAutoFit/>
          </a:bodyPr>
          <a:lstStyle/>
          <a:p>
            <a:pPr>
              <a:lnSpc>
                <a:spcPct val="130000"/>
              </a:lnSpc>
            </a:pPr>
            <a:r>
              <a:rPr lang="zh-CN" altLang="en-US" dirty="0">
                <a:solidFill>
                  <a:schemeClr val="bg1"/>
                </a:solidFill>
              </a:rPr>
              <a:t>请输入您的正文内容请输入您的正文内容请输入您的正文内容</a:t>
            </a:r>
            <a:endParaRPr lang="en-US" altLang="zh-CN" dirty="0">
              <a:solidFill>
                <a:schemeClr val="bg1"/>
              </a:solidFill>
            </a:endParaRPr>
          </a:p>
        </p:txBody>
      </p:sp>
      <p:sp>
        <p:nvSpPr>
          <p:cNvPr id="9" name="矩形: 圆角 8">
            <a:extLst>
              <a:ext uri="{FF2B5EF4-FFF2-40B4-BE49-F238E27FC236}">
                <a16:creationId xmlns:a16="http://schemas.microsoft.com/office/drawing/2014/main" id="{73F099B5-8641-47B2-B89A-5281CCA50644}"/>
              </a:ext>
            </a:extLst>
          </p:cNvPr>
          <p:cNvSpPr/>
          <p:nvPr/>
        </p:nvSpPr>
        <p:spPr>
          <a:xfrm rot="2709837">
            <a:off x="6286262" y="1918918"/>
            <a:ext cx="591944" cy="5919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4" name="矩形: 圆角 3">
            <a:extLst>
              <a:ext uri="{FF2B5EF4-FFF2-40B4-BE49-F238E27FC236}">
                <a16:creationId xmlns:a16="http://schemas.microsoft.com/office/drawing/2014/main" id="{BC1CF3A9-0F84-41ED-BC89-7F3C98256067}"/>
              </a:ext>
            </a:extLst>
          </p:cNvPr>
          <p:cNvSpPr/>
          <p:nvPr/>
        </p:nvSpPr>
        <p:spPr>
          <a:xfrm>
            <a:off x="5845630" y="4414202"/>
            <a:ext cx="5422900" cy="1025287"/>
          </a:xfrm>
          <a:prstGeom prst="roundRect">
            <a:avLst/>
          </a:prstGeom>
          <a:solidFill>
            <a:schemeClr val="bg1"/>
          </a:solidFill>
          <a:ln>
            <a:noFill/>
          </a:ln>
          <a:effectLst>
            <a:outerShdw blurRad="228600" dir="6600000" sx="101000" sy="101000" algn="tl" rotWithShape="0">
              <a:schemeClr val="bg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1" name="矩形: 圆角 10">
            <a:extLst>
              <a:ext uri="{FF2B5EF4-FFF2-40B4-BE49-F238E27FC236}">
                <a16:creationId xmlns:a16="http://schemas.microsoft.com/office/drawing/2014/main" id="{95566E88-8D27-49A5-A2BD-BD341AF322F3}"/>
              </a:ext>
            </a:extLst>
          </p:cNvPr>
          <p:cNvSpPr/>
          <p:nvPr/>
        </p:nvSpPr>
        <p:spPr>
          <a:xfrm rot="2709837">
            <a:off x="6286262" y="4630873"/>
            <a:ext cx="591944" cy="591944"/>
          </a:xfrm>
          <a:prstGeom prst="roundRect">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9" name="矩形 28">
            <a:extLst>
              <a:ext uri="{FF2B5EF4-FFF2-40B4-BE49-F238E27FC236}">
                <a16:creationId xmlns:a16="http://schemas.microsoft.com/office/drawing/2014/main" id="{FBB99396-2F03-44A8-A8FC-E3283424FF86}"/>
              </a:ext>
            </a:extLst>
          </p:cNvPr>
          <p:cNvSpPr/>
          <p:nvPr/>
        </p:nvSpPr>
        <p:spPr>
          <a:xfrm>
            <a:off x="7444985" y="3182285"/>
            <a:ext cx="3473386" cy="777008"/>
          </a:xfrm>
          <a:prstGeom prst="rect">
            <a:avLst/>
          </a:prstGeom>
        </p:spPr>
        <p:txBody>
          <a:bodyPr wrap="square">
            <a:spAutoFit/>
          </a:bodyPr>
          <a:lstStyle/>
          <a:p>
            <a:pPr>
              <a:lnSpc>
                <a:spcPct val="130000"/>
              </a:lnSpc>
            </a:pPr>
            <a:r>
              <a:rPr lang="zh-CN" altLang="en-US" dirty="0">
                <a:solidFill>
                  <a:schemeClr val="bg1"/>
                </a:solidFill>
              </a:rPr>
              <a:t>请输入您的正文内容请输入您的正文内容请输入您的正文内容</a:t>
            </a:r>
            <a:endParaRPr lang="en-US" altLang="zh-CN" dirty="0">
              <a:solidFill>
                <a:schemeClr val="bg1"/>
              </a:solidFill>
            </a:endParaRPr>
          </a:p>
        </p:txBody>
      </p:sp>
      <p:sp>
        <p:nvSpPr>
          <p:cNvPr id="30" name="矩形 29">
            <a:extLst>
              <a:ext uri="{FF2B5EF4-FFF2-40B4-BE49-F238E27FC236}">
                <a16:creationId xmlns:a16="http://schemas.microsoft.com/office/drawing/2014/main" id="{E9189F73-FEB3-4BB9-A98E-8DD10491F254}"/>
              </a:ext>
            </a:extLst>
          </p:cNvPr>
          <p:cNvSpPr/>
          <p:nvPr/>
        </p:nvSpPr>
        <p:spPr>
          <a:xfrm>
            <a:off x="7444985" y="4538341"/>
            <a:ext cx="3473386"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grpSp>
        <p:nvGrpSpPr>
          <p:cNvPr id="26" name="组合 25">
            <a:extLst>
              <a:ext uri="{FF2B5EF4-FFF2-40B4-BE49-F238E27FC236}">
                <a16:creationId xmlns:a16="http://schemas.microsoft.com/office/drawing/2014/main" id="{5174F0B8-B8B2-43C3-A475-6E45E821CC25}"/>
              </a:ext>
            </a:extLst>
          </p:cNvPr>
          <p:cNvGrpSpPr/>
          <p:nvPr/>
        </p:nvGrpSpPr>
        <p:grpSpPr>
          <a:xfrm>
            <a:off x="6398487" y="4790759"/>
            <a:ext cx="356622" cy="297782"/>
            <a:chOff x="9389726" y="3571445"/>
            <a:chExt cx="508251" cy="424393"/>
          </a:xfrm>
          <a:solidFill>
            <a:schemeClr val="bg1"/>
          </a:solidFill>
        </p:grpSpPr>
        <p:sp>
          <p:nvSpPr>
            <p:cNvPr id="31" name="Freeform 326">
              <a:extLst>
                <a:ext uri="{FF2B5EF4-FFF2-40B4-BE49-F238E27FC236}">
                  <a16:creationId xmlns:a16="http://schemas.microsoft.com/office/drawing/2014/main" id="{708275AB-631D-463B-B95D-93C26DD5BF77}"/>
                </a:ext>
              </a:extLst>
            </p:cNvPr>
            <p:cNvSpPr>
              <a:spLocks/>
            </p:cNvSpPr>
            <p:nvPr/>
          </p:nvSpPr>
          <p:spPr bwMode="auto">
            <a:xfrm>
              <a:off x="9574524" y="3571445"/>
              <a:ext cx="323453" cy="323009"/>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32" name="Freeform 327">
              <a:extLst>
                <a:ext uri="{FF2B5EF4-FFF2-40B4-BE49-F238E27FC236}">
                  <a16:creationId xmlns:a16="http://schemas.microsoft.com/office/drawing/2014/main" id="{ABAF468A-F201-4C17-8727-2D528FAF6231}"/>
                </a:ext>
              </a:extLst>
            </p:cNvPr>
            <p:cNvSpPr>
              <a:spLocks noEditPoints="1"/>
            </p:cNvSpPr>
            <p:nvPr/>
          </p:nvSpPr>
          <p:spPr bwMode="auto">
            <a:xfrm>
              <a:off x="9389726" y="3673051"/>
              <a:ext cx="323231" cy="322787"/>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33" name="任意多边形: 形状 32">
            <a:extLst>
              <a:ext uri="{FF2B5EF4-FFF2-40B4-BE49-F238E27FC236}">
                <a16:creationId xmlns:a16="http://schemas.microsoft.com/office/drawing/2014/main" id="{A05984F9-9A7F-4952-83F6-CC65CD59A4F1}"/>
              </a:ext>
            </a:extLst>
          </p:cNvPr>
          <p:cNvSpPr>
            <a:spLocks/>
          </p:cNvSpPr>
          <p:nvPr/>
        </p:nvSpPr>
        <p:spPr bwMode="auto">
          <a:xfrm>
            <a:off x="6379719" y="3404616"/>
            <a:ext cx="393589" cy="363670"/>
          </a:xfrm>
          <a:custGeom>
            <a:avLst/>
            <a:gdLst>
              <a:gd name="connsiteX0" fmla="*/ 110855 w 467731"/>
              <a:gd name="connsiteY0" fmla="*/ 106318 h 432176"/>
              <a:gd name="connsiteX1" fmla="*/ 107521 w 467731"/>
              <a:gd name="connsiteY1" fmla="*/ 115642 h 432176"/>
              <a:gd name="connsiteX2" fmla="*/ 104646 w 467731"/>
              <a:gd name="connsiteY2" fmla="*/ 125195 h 432176"/>
              <a:gd name="connsiteX3" fmla="*/ 102116 w 467731"/>
              <a:gd name="connsiteY3" fmla="*/ 134864 h 432176"/>
              <a:gd name="connsiteX4" fmla="*/ 100276 w 467731"/>
              <a:gd name="connsiteY4" fmla="*/ 144763 h 432176"/>
              <a:gd name="connsiteX5" fmla="*/ 92456 w 467731"/>
              <a:gd name="connsiteY5" fmla="*/ 147640 h 432176"/>
              <a:gd name="connsiteX6" fmla="*/ 84982 w 467731"/>
              <a:gd name="connsiteY6" fmla="*/ 151093 h 432176"/>
              <a:gd name="connsiteX7" fmla="*/ 77852 w 467731"/>
              <a:gd name="connsiteY7" fmla="*/ 155352 h 432176"/>
              <a:gd name="connsiteX8" fmla="*/ 71067 w 467731"/>
              <a:gd name="connsiteY8" fmla="*/ 160071 h 432176"/>
              <a:gd name="connsiteX9" fmla="*/ 64857 w 467731"/>
              <a:gd name="connsiteY9" fmla="*/ 165481 h 432176"/>
              <a:gd name="connsiteX10" fmla="*/ 58993 w 467731"/>
              <a:gd name="connsiteY10" fmla="*/ 171236 h 432176"/>
              <a:gd name="connsiteX11" fmla="*/ 53818 w 467731"/>
              <a:gd name="connsiteY11" fmla="*/ 177567 h 432176"/>
              <a:gd name="connsiteX12" fmla="*/ 49218 w 467731"/>
              <a:gd name="connsiteY12" fmla="*/ 184473 h 432176"/>
              <a:gd name="connsiteX13" fmla="*/ 45193 w 467731"/>
              <a:gd name="connsiteY13" fmla="*/ 191610 h 432176"/>
              <a:gd name="connsiteX14" fmla="*/ 41858 w 467731"/>
              <a:gd name="connsiteY14" fmla="*/ 199322 h 432176"/>
              <a:gd name="connsiteX15" fmla="*/ 39098 w 467731"/>
              <a:gd name="connsiteY15" fmla="*/ 207149 h 432176"/>
              <a:gd name="connsiteX16" fmla="*/ 37143 w 467731"/>
              <a:gd name="connsiteY16" fmla="*/ 215436 h 432176"/>
              <a:gd name="connsiteX17" fmla="*/ 35879 w 467731"/>
              <a:gd name="connsiteY17" fmla="*/ 223954 h 432176"/>
              <a:gd name="connsiteX18" fmla="*/ 35649 w 467731"/>
              <a:gd name="connsiteY18" fmla="*/ 232817 h 432176"/>
              <a:gd name="connsiteX19" fmla="*/ 35879 w 467731"/>
              <a:gd name="connsiteY19" fmla="*/ 241450 h 432176"/>
              <a:gd name="connsiteX20" fmla="*/ 37143 w 467731"/>
              <a:gd name="connsiteY20" fmla="*/ 249967 h 432176"/>
              <a:gd name="connsiteX21" fmla="*/ 39213 w 467731"/>
              <a:gd name="connsiteY21" fmla="*/ 258255 h 432176"/>
              <a:gd name="connsiteX22" fmla="*/ 41858 w 467731"/>
              <a:gd name="connsiteY22" fmla="*/ 266197 h 432176"/>
              <a:gd name="connsiteX23" fmla="*/ 45308 w 467731"/>
              <a:gd name="connsiteY23" fmla="*/ 273909 h 432176"/>
              <a:gd name="connsiteX24" fmla="*/ 49333 w 467731"/>
              <a:gd name="connsiteY24" fmla="*/ 281160 h 432176"/>
              <a:gd name="connsiteX25" fmla="*/ 54163 w 467731"/>
              <a:gd name="connsiteY25" fmla="*/ 287951 h 432176"/>
              <a:gd name="connsiteX26" fmla="*/ 59338 w 467731"/>
              <a:gd name="connsiteY26" fmla="*/ 294282 h 432176"/>
              <a:gd name="connsiteX27" fmla="*/ 65087 w 467731"/>
              <a:gd name="connsiteY27" fmla="*/ 300152 h 432176"/>
              <a:gd name="connsiteX28" fmla="*/ 71527 w 467731"/>
              <a:gd name="connsiteY28" fmla="*/ 305447 h 432176"/>
              <a:gd name="connsiteX29" fmla="*/ 78082 w 467731"/>
              <a:gd name="connsiteY29" fmla="*/ 310282 h 432176"/>
              <a:gd name="connsiteX30" fmla="*/ 85327 w 467731"/>
              <a:gd name="connsiteY30" fmla="*/ 314425 h 432176"/>
              <a:gd name="connsiteX31" fmla="*/ 92916 w 467731"/>
              <a:gd name="connsiteY31" fmla="*/ 317993 h 432176"/>
              <a:gd name="connsiteX32" fmla="*/ 100851 w 467731"/>
              <a:gd name="connsiteY32" fmla="*/ 320871 h 432176"/>
              <a:gd name="connsiteX33" fmla="*/ 109131 w 467731"/>
              <a:gd name="connsiteY33" fmla="*/ 322828 h 432176"/>
              <a:gd name="connsiteX34" fmla="*/ 117640 w 467731"/>
              <a:gd name="connsiteY34" fmla="*/ 324209 h 432176"/>
              <a:gd name="connsiteX35" fmla="*/ 126265 w 467731"/>
              <a:gd name="connsiteY35" fmla="*/ 324785 h 432176"/>
              <a:gd name="connsiteX36" fmla="*/ 143974 w 467731"/>
              <a:gd name="connsiteY36" fmla="*/ 325015 h 432176"/>
              <a:gd name="connsiteX37" fmla="*/ 143974 w 467731"/>
              <a:gd name="connsiteY37" fmla="*/ 346309 h 432176"/>
              <a:gd name="connsiteX38" fmla="*/ 166513 w 467731"/>
              <a:gd name="connsiteY38" fmla="*/ 323749 h 432176"/>
              <a:gd name="connsiteX39" fmla="*/ 175943 w 467731"/>
              <a:gd name="connsiteY39" fmla="*/ 331230 h 432176"/>
              <a:gd name="connsiteX40" fmla="*/ 185832 w 467731"/>
              <a:gd name="connsiteY40" fmla="*/ 338021 h 432176"/>
              <a:gd name="connsiteX41" fmla="*/ 196067 w 467731"/>
              <a:gd name="connsiteY41" fmla="*/ 344467 h 432176"/>
              <a:gd name="connsiteX42" fmla="*/ 108326 w 467731"/>
              <a:gd name="connsiteY42" fmla="*/ 432176 h 432176"/>
              <a:gd name="connsiteX43" fmla="*/ 108326 w 467731"/>
              <a:gd name="connsiteY43" fmla="*/ 358970 h 432176"/>
              <a:gd name="connsiteX44" fmla="*/ 98206 w 467731"/>
              <a:gd name="connsiteY44" fmla="*/ 356898 h 432176"/>
              <a:gd name="connsiteX45" fmla="*/ 88546 w 467731"/>
              <a:gd name="connsiteY45" fmla="*/ 354136 h 432176"/>
              <a:gd name="connsiteX46" fmla="*/ 79117 w 467731"/>
              <a:gd name="connsiteY46" fmla="*/ 350683 h 432176"/>
              <a:gd name="connsiteX47" fmla="*/ 70032 w 467731"/>
              <a:gd name="connsiteY47" fmla="*/ 346424 h 432176"/>
              <a:gd name="connsiteX48" fmla="*/ 61292 w 467731"/>
              <a:gd name="connsiteY48" fmla="*/ 341705 h 432176"/>
              <a:gd name="connsiteX49" fmla="*/ 53128 w 467731"/>
              <a:gd name="connsiteY49" fmla="*/ 336180 h 432176"/>
              <a:gd name="connsiteX50" fmla="*/ 45308 w 467731"/>
              <a:gd name="connsiteY50" fmla="*/ 330079 h 432176"/>
              <a:gd name="connsiteX51" fmla="*/ 38063 w 467731"/>
              <a:gd name="connsiteY51" fmla="*/ 323288 h 432176"/>
              <a:gd name="connsiteX52" fmla="*/ 31279 w 467731"/>
              <a:gd name="connsiteY52" fmla="*/ 316037 h 432176"/>
              <a:gd name="connsiteX53" fmla="*/ 25069 w 467731"/>
              <a:gd name="connsiteY53" fmla="*/ 308325 h 432176"/>
              <a:gd name="connsiteX54" fmla="*/ 19549 w 467731"/>
              <a:gd name="connsiteY54" fmla="*/ 300268 h 432176"/>
              <a:gd name="connsiteX55" fmla="*/ 14489 w 467731"/>
              <a:gd name="connsiteY55" fmla="*/ 291635 h 432176"/>
              <a:gd name="connsiteX56" fmla="*/ 10235 w 467731"/>
              <a:gd name="connsiteY56" fmla="*/ 282657 h 432176"/>
              <a:gd name="connsiteX57" fmla="*/ 6670 w 467731"/>
              <a:gd name="connsiteY57" fmla="*/ 273218 h 432176"/>
              <a:gd name="connsiteX58" fmla="*/ 3795 w 467731"/>
              <a:gd name="connsiteY58" fmla="*/ 263434 h 432176"/>
              <a:gd name="connsiteX59" fmla="*/ 1725 w 467731"/>
              <a:gd name="connsiteY59" fmla="*/ 253536 h 432176"/>
              <a:gd name="connsiteX60" fmla="*/ 460 w 467731"/>
              <a:gd name="connsiteY60" fmla="*/ 243176 h 432176"/>
              <a:gd name="connsiteX61" fmla="*/ 0 w 467731"/>
              <a:gd name="connsiteY61" fmla="*/ 232817 h 432176"/>
              <a:gd name="connsiteX62" fmla="*/ 460 w 467731"/>
              <a:gd name="connsiteY62" fmla="*/ 222112 h 432176"/>
              <a:gd name="connsiteX63" fmla="*/ 1725 w 467731"/>
              <a:gd name="connsiteY63" fmla="*/ 211638 h 432176"/>
              <a:gd name="connsiteX64" fmla="*/ 3910 w 467731"/>
              <a:gd name="connsiteY64" fmla="*/ 201509 h 432176"/>
              <a:gd name="connsiteX65" fmla="*/ 6785 w 467731"/>
              <a:gd name="connsiteY65" fmla="*/ 191610 h 432176"/>
              <a:gd name="connsiteX66" fmla="*/ 10465 w 467731"/>
              <a:gd name="connsiteY66" fmla="*/ 182056 h 432176"/>
              <a:gd name="connsiteX67" fmla="*/ 14949 w 467731"/>
              <a:gd name="connsiteY67" fmla="*/ 172963 h 432176"/>
              <a:gd name="connsiteX68" fmla="*/ 20009 w 467731"/>
              <a:gd name="connsiteY68" fmla="*/ 164330 h 432176"/>
              <a:gd name="connsiteX69" fmla="*/ 25644 w 467731"/>
              <a:gd name="connsiteY69" fmla="*/ 156043 h 432176"/>
              <a:gd name="connsiteX70" fmla="*/ 31969 w 467731"/>
              <a:gd name="connsiteY70" fmla="*/ 148331 h 432176"/>
              <a:gd name="connsiteX71" fmla="*/ 38868 w 467731"/>
              <a:gd name="connsiteY71" fmla="*/ 141079 h 432176"/>
              <a:gd name="connsiteX72" fmla="*/ 46343 w 467731"/>
              <a:gd name="connsiteY72" fmla="*/ 134518 h 432176"/>
              <a:gd name="connsiteX73" fmla="*/ 54278 w 467731"/>
              <a:gd name="connsiteY73" fmla="*/ 128418 h 432176"/>
              <a:gd name="connsiteX74" fmla="*/ 62787 w 467731"/>
              <a:gd name="connsiteY74" fmla="*/ 122893 h 432176"/>
              <a:gd name="connsiteX75" fmla="*/ 71642 w 467731"/>
              <a:gd name="connsiteY75" fmla="*/ 118059 h 432176"/>
              <a:gd name="connsiteX76" fmla="*/ 80842 w 467731"/>
              <a:gd name="connsiteY76" fmla="*/ 114030 h 432176"/>
              <a:gd name="connsiteX77" fmla="*/ 90616 w 467731"/>
              <a:gd name="connsiteY77" fmla="*/ 110692 h 432176"/>
              <a:gd name="connsiteX78" fmla="*/ 100506 w 467731"/>
              <a:gd name="connsiteY78" fmla="*/ 108160 h 432176"/>
              <a:gd name="connsiteX79" fmla="*/ 291684 w 467731"/>
              <a:gd name="connsiteY79" fmla="*/ 0 h 432176"/>
              <a:gd name="connsiteX80" fmla="*/ 304333 w 467731"/>
              <a:gd name="connsiteY80" fmla="*/ 460 h 432176"/>
              <a:gd name="connsiteX81" fmla="*/ 316637 w 467731"/>
              <a:gd name="connsiteY81" fmla="*/ 1726 h 432176"/>
              <a:gd name="connsiteX82" fmla="*/ 328596 w 467731"/>
              <a:gd name="connsiteY82" fmla="*/ 3911 h 432176"/>
              <a:gd name="connsiteX83" fmla="*/ 340439 w 467731"/>
              <a:gd name="connsiteY83" fmla="*/ 6787 h 432176"/>
              <a:gd name="connsiteX84" fmla="*/ 351938 w 467731"/>
              <a:gd name="connsiteY84" fmla="*/ 10583 h 432176"/>
              <a:gd name="connsiteX85" fmla="*/ 362862 w 467731"/>
              <a:gd name="connsiteY85" fmla="*/ 15069 h 432176"/>
              <a:gd name="connsiteX86" fmla="*/ 373556 w 467731"/>
              <a:gd name="connsiteY86" fmla="*/ 20246 h 432176"/>
              <a:gd name="connsiteX87" fmla="*/ 383905 w 467731"/>
              <a:gd name="connsiteY87" fmla="*/ 25997 h 432176"/>
              <a:gd name="connsiteX88" fmla="*/ 393679 w 467731"/>
              <a:gd name="connsiteY88" fmla="*/ 32554 h 432176"/>
              <a:gd name="connsiteX89" fmla="*/ 403108 w 467731"/>
              <a:gd name="connsiteY89" fmla="*/ 39801 h 432176"/>
              <a:gd name="connsiteX90" fmla="*/ 411962 w 467731"/>
              <a:gd name="connsiteY90" fmla="*/ 47393 h 432176"/>
              <a:gd name="connsiteX91" fmla="*/ 420241 w 467731"/>
              <a:gd name="connsiteY91" fmla="*/ 55791 h 432176"/>
              <a:gd name="connsiteX92" fmla="*/ 427945 w 467731"/>
              <a:gd name="connsiteY92" fmla="*/ 64648 h 432176"/>
              <a:gd name="connsiteX93" fmla="*/ 435074 w 467731"/>
              <a:gd name="connsiteY93" fmla="*/ 73966 h 432176"/>
              <a:gd name="connsiteX94" fmla="*/ 441629 w 467731"/>
              <a:gd name="connsiteY94" fmla="*/ 83743 h 432176"/>
              <a:gd name="connsiteX95" fmla="*/ 447493 w 467731"/>
              <a:gd name="connsiteY95" fmla="*/ 94096 h 432176"/>
              <a:gd name="connsiteX96" fmla="*/ 452783 w 467731"/>
              <a:gd name="connsiteY96" fmla="*/ 104794 h 432176"/>
              <a:gd name="connsiteX97" fmla="*/ 457267 w 467731"/>
              <a:gd name="connsiteY97" fmla="*/ 115952 h 432176"/>
              <a:gd name="connsiteX98" fmla="*/ 460832 w 467731"/>
              <a:gd name="connsiteY98" fmla="*/ 127340 h 432176"/>
              <a:gd name="connsiteX99" fmla="*/ 463821 w 467731"/>
              <a:gd name="connsiteY99" fmla="*/ 139074 h 432176"/>
              <a:gd name="connsiteX100" fmla="*/ 465891 w 467731"/>
              <a:gd name="connsiteY100" fmla="*/ 151152 h 432176"/>
              <a:gd name="connsiteX101" fmla="*/ 467386 w 467731"/>
              <a:gd name="connsiteY101" fmla="*/ 163460 h 432176"/>
              <a:gd name="connsiteX102" fmla="*/ 467731 w 467731"/>
              <a:gd name="connsiteY102" fmla="*/ 176114 h 432176"/>
              <a:gd name="connsiteX103" fmla="*/ 467156 w 467731"/>
              <a:gd name="connsiteY103" fmla="*/ 188882 h 432176"/>
              <a:gd name="connsiteX104" fmla="*/ 465891 w 467731"/>
              <a:gd name="connsiteY104" fmla="*/ 201421 h 432176"/>
              <a:gd name="connsiteX105" fmla="*/ 463706 w 467731"/>
              <a:gd name="connsiteY105" fmla="*/ 213844 h 432176"/>
              <a:gd name="connsiteX106" fmla="*/ 460602 w 467731"/>
              <a:gd name="connsiteY106" fmla="*/ 225693 h 432176"/>
              <a:gd name="connsiteX107" fmla="*/ 456807 w 467731"/>
              <a:gd name="connsiteY107" fmla="*/ 237426 h 432176"/>
              <a:gd name="connsiteX108" fmla="*/ 451978 w 467731"/>
              <a:gd name="connsiteY108" fmla="*/ 248699 h 432176"/>
              <a:gd name="connsiteX109" fmla="*/ 446688 w 467731"/>
              <a:gd name="connsiteY109" fmla="*/ 259627 h 432176"/>
              <a:gd name="connsiteX110" fmla="*/ 440594 w 467731"/>
              <a:gd name="connsiteY110" fmla="*/ 269980 h 432176"/>
              <a:gd name="connsiteX111" fmla="*/ 433810 w 467731"/>
              <a:gd name="connsiteY111" fmla="*/ 279988 h 432176"/>
              <a:gd name="connsiteX112" fmla="*/ 426450 w 467731"/>
              <a:gd name="connsiteY112" fmla="*/ 289420 h 432176"/>
              <a:gd name="connsiteX113" fmla="*/ 418286 w 467731"/>
              <a:gd name="connsiteY113" fmla="*/ 298393 h 432176"/>
              <a:gd name="connsiteX114" fmla="*/ 409777 w 467731"/>
              <a:gd name="connsiteY114" fmla="*/ 306675 h 432176"/>
              <a:gd name="connsiteX115" fmla="*/ 289385 w 467731"/>
              <a:gd name="connsiteY115" fmla="*/ 426998 h 432176"/>
              <a:gd name="connsiteX116" fmla="*/ 289385 w 467731"/>
              <a:gd name="connsiteY116" fmla="*/ 352112 h 432176"/>
              <a:gd name="connsiteX117" fmla="*/ 276966 w 467731"/>
              <a:gd name="connsiteY117" fmla="*/ 351537 h 432176"/>
              <a:gd name="connsiteX118" fmla="*/ 264777 w 467731"/>
              <a:gd name="connsiteY118" fmla="*/ 350042 h 432176"/>
              <a:gd name="connsiteX119" fmla="*/ 252934 w 467731"/>
              <a:gd name="connsiteY119" fmla="*/ 347741 h 432176"/>
              <a:gd name="connsiteX120" fmla="*/ 241205 w 467731"/>
              <a:gd name="connsiteY120" fmla="*/ 344750 h 432176"/>
              <a:gd name="connsiteX121" fmla="*/ 229936 w 467731"/>
              <a:gd name="connsiteY121" fmla="*/ 340954 h 432176"/>
              <a:gd name="connsiteX122" fmla="*/ 219127 w 467731"/>
              <a:gd name="connsiteY122" fmla="*/ 336468 h 432176"/>
              <a:gd name="connsiteX123" fmla="*/ 208548 w 467731"/>
              <a:gd name="connsiteY123" fmla="*/ 331292 h 432176"/>
              <a:gd name="connsiteX124" fmla="*/ 198199 w 467731"/>
              <a:gd name="connsiteY124" fmla="*/ 325310 h 432176"/>
              <a:gd name="connsiteX125" fmla="*/ 188540 w 467731"/>
              <a:gd name="connsiteY125" fmla="*/ 318753 h 432176"/>
              <a:gd name="connsiteX126" fmla="*/ 179456 w 467731"/>
              <a:gd name="connsiteY126" fmla="*/ 311506 h 432176"/>
              <a:gd name="connsiteX127" fmla="*/ 170602 w 467731"/>
              <a:gd name="connsiteY127" fmla="*/ 303914 h 432176"/>
              <a:gd name="connsiteX128" fmla="*/ 162553 w 467731"/>
              <a:gd name="connsiteY128" fmla="*/ 295632 h 432176"/>
              <a:gd name="connsiteX129" fmla="*/ 154849 w 467731"/>
              <a:gd name="connsiteY129" fmla="*/ 286774 h 432176"/>
              <a:gd name="connsiteX130" fmla="*/ 147720 w 467731"/>
              <a:gd name="connsiteY130" fmla="*/ 277457 h 432176"/>
              <a:gd name="connsiteX131" fmla="*/ 141395 w 467731"/>
              <a:gd name="connsiteY131" fmla="*/ 267679 h 432176"/>
              <a:gd name="connsiteX132" fmla="*/ 135646 w 467731"/>
              <a:gd name="connsiteY132" fmla="*/ 257441 h 432176"/>
              <a:gd name="connsiteX133" fmla="*/ 130586 w 467731"/>
              <a:gd name="connsiteY133" fmla="*/ 246858 h 432176"/>
              <a:gd name="connsiteX134" fmla="*/ 126102 w 467731"/>
              <a:gd name="connsiteY134" fmla="*/ 235700 h 432176"/>
              <a:gd name="connsiteX135" fmla="*/ 122422 w 467731"/>
              <a:gd name="connsiteY135" fmla="*/ 224427 h 432176"/>
              <a:gd name="connsiteX136" fmla="*/ 119548 w 467731"/>
              <a:gd name="connsiteY136" fmla="*/ 212694 h 432176"/>
              <a:gd name="connsiteX137" fmla="*/ 117363 w 467731"/>
              <a:gd name="connsiteY137" fmla="*/ 200731 h 432176"/>
              <a:gd name="connsiteX138" fmla="*/ 116098 w 467731"/>
              <a:gd name="connsiteY138" fmla="*/ 188537 h 432176"/>
              <a:gd name="connsiteX139" fmla="*/ 115638 w 467731"/>
              <a:gd name="connsiteY139" fmla="*/ 176114 h 432176"/>
              <a:gd name="connsiteX140" fmla="*/ 116098 w 467731"/>
              <a:gd name="connsiteY140" fmla="*/ 163460 h 432176"/>
              <a:gd name="connsiteX141" fmla="*/ 117363 w 467731"/>
              <a:gd name="connsiteY141" fmla="*/ 151152 h 432176"/>
              <a:gd name="connsiteX142" fmla="*/ 119548 w 467731"/>
              <a:gd name="connsiteY142" fmla="*/ 139074 h 432176"/>
              <a:gd name="connsiteX143" fmla="*/ 122537 w 467731"/>
              <a:gd name="connsiteY143" fmla="*/ 127340 h 432176"/>
              <a:gd name="connsiteX144" fmla="*/ 126217 w 467731"/>
              <a:gd name="connsiteY144" fmla="*/ 115952 h 432176"/>
              <a:gd name="connsiteX145" fmla="*/ 130701 w 467731"/>
              <a:gd name="connsiteY145" fmla="*/ 104794 h 432176"/>
              <a:gd name="connsiteX146" fmla="*/ 135876 w 467731"/>
              <a:gd name="connsiteY146" fmla="*/ 94096 h 432176"/>
              <a:gd name="connsiteX147" fmla="*/ 141740 w 467731"/>
              <a:gd name="connsiteY147" fmla="*/ 83743 h 432176"/>
              <a:gd name="connsiteX148" fmla="*/ 148180 w 467731"/>
              <a:gd name="connsiteY148" fmla="*/ 73966 h 432176"/>
              <a:gd name="connsiteX149" fmla="*/ 155424 w 467731"/>
              <a:gd name="connsiteY149" fmla="*/ 64648 h 432176"/>
              <a:gd name="connsiteX150" fmla="*/ 163128 w 467731"/>
              <a:gd name="connsiteY150" fmla="*/ 55791 h 432176"/>
              <a:gd name="connsiteX151" fmla="*/ 171522 w 467731"/>
              <a:gd name="connsiteY151" fmla="*/ 47393 h 432176"/>
              <a:gd name="connsiteX152" fmla="*/ 180261 w 467731"/>
              <a:gd name="connsiteY152" fmla="*/ 39801 h 432176"/>
              <a:gd name="connsiteX153" fmla="*/ 189690 w 467731"/>
              <a:gd name="connsiteY153" fmla="*/ 32554 h 432176"/>
              <a:gd name="connsiteX154" fmla="*/ 199579 w 467731"/>
              <a:gd name="connsiteY154" fmla="*/ 25997 h 432176"/>
              <a:gd name="connsiteX155" fmla="*/ 209813 w 467731"/>
              <a:gd name="connsiteY155" fmla="*/ 20246 h 432176"/>
              <a:gd name="connsiteX156" fmla="*/ 220392 w 467731"/>
              <a:gd name="connsiteY156" fmla="*/ 15069 h 432176"/>
              <a:gd name="connsiteX157" fmla="*/ 231546 w 467731"/>
              <a:gd name="connsiteY157" fmla="*/ 10583 h 432176"/>
              <a:gd name="connsiteX158" fmla="*/ 242930 w 467731"/>
              <a:gd name="connsiteY158" fmla="*/ 6787 h 432176"/>
              <a:gd name="connsiteX159" fmla="*/ 254658 w 467731"/>
              <a:gd name="connsiteY159" fmla="*/ 3911 h 432176"/>
              <a:gd name="connsiteX160" fmla="*/ 266847 w 467731"/>
              <a:gd name="connsiteY160" fmla="*/ 1726 h 432176"/>
              <a:gd name="connsiteX161" fmla="*/ 279151 w 467731"/>
              <a:gd name="connsiteY161" fmla="*/ 460 h 4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67731" h="432176">
                <a:moveTo>
                  <a:pt x="110855" y="106318"/>
                </a:moveTo>
                <a:lnTo>
                  <a:pt x="107521" y="115642"/>
                </a:lnTo>
                <a:lnTo>
                  <a:pt x="104646" y="125195"/>
                </a:lnTo>
                <a:lnTo>
                  <a:pt x="102116" y="134864"/>
                </a:lnTo>
                <a:lnTo>
                  <a:pt x="100276" y="144763"/>
                </a:lnTo>
                <a:lnTo>
                  <a:pt x="92456" y="147640"/>
                </a:lnTo>
                <a:lnTo>
                  <a:pt x="84982" y="151093"/>
                </a:lnTo>
                <a:lnTo>
                  <a:pt x="77852" y="155352"/>
                </a:lnTo>
                <a:lnTo>
                  <a:pt x="71067" y="160071"/>
                </a:lnTo>
                <a:lnTo>
                  <a:pt x="64857" y="165481"/>
                </a:lnTo>
                <a:lnTo>
                  <a:pt x="58993" y="171236"/>
                </a:lnTo>
                <a:lnTo>
                  <a:pt x="53818" y="177567"/>
                </a:lnTo>
                <a:lnTo>
                  <a:pt x="49218" y="184473"/>
                </a:lnTo>
                <a:lnTo>
                  <a:pt x="45193" y="191610"/>
                </a:lnTo>
                <a:lnTo>
                  <a:pt x="41858" y="199322"/>
                </a:lnTo>
                <a:lnTo>
                  <a:pt x="39098" y="207149"/>
                </a:lnTo>
                <a:lnTo>
                  <a:pt x="37143" y="215436"/>
                </a:lnTo>
                <a:lnTo>
                  <a:pt x="35879" y="223954"/>
                </a:lnTo>
                <a:lnTo>
                  <a:pt x="35649" y="232817"/>
                </a:lnTo>
                <a:lnTo>
                  <a:pt x="35879" y="241450"/>
                </a:lnTo>
                <a:lnTo>
                  <a:pt x="37143" y="249967"/>
                </a:lnTo>
                <a:lnTo>
                  <a:pt x="39213" y="258255"/>
                </a:lnTo>
                <a:lnTo>
                  <a:pt x="41858" y="266197"/>
                </a:lnTo>
                <a:lnTo>
                  <a:pt x="45308" y="273909"/>
                </a:lnTo>
                <a:lnTo>
                  <a:pt x="49333" y="281160"/>
                </a:lnTo>
                <a:lnTo>
                  <a:pt x="54163" y="287951"/>
                </a:lnTo>
                <a:lnTo>
                  <a:pt x="59338" y="294282"/>
                </a:lnTo>
                <a:lnTo>
                  <a:pt x="65087" y="300152"/>
                </a:lnTo>
                <a:lnTo>
                  <a:pt x="71527" y="305447"/>
                </a:lnTo>
                <a:lnTo>
                  <a:pt x="78082" y="310282"/>
                </a:lnTo>
                <a:lnTo>
                  <a:pt x="85327" y="314425"/>
                </a:lnTo>
                <a:lnTo>
                  <a:pt x="92916" y="317993"/>
                </a:lnTo>
                <a:lnTo>
                  <a:pt x="100851" y="320871"/>
                </a:lnTo>
                <a:lnTo>
                  <a:pt x="109131" y="322828"/>
                </a:lnTo>
                <a:lnTo>
                  <a:pt x="117640" y="324209"/>
                </a:lnTo>
                <a:lnTo>
                  <a:pt x="126265" y="324785"/>
                </a:lnTo>
                <a:lnTo>
                  <a:pt x="143974" y="325015"/>
                </a:lnTo>
                <a:lnTo>
                  <a:pt x="143974" y="346309"/>
                </a:lnTo>
                <a:lnTo>
                  <a:pt x="166513" y="323749"/>
                </a:lnTo>
                <a:lnTo>
                  <a:pt x="175943" y="331230"/>
                </a:lnTo>
                <a:lnTo>
                  <a:pt x="185832" y="338021"/>
                </a:lnTo>
                <a:lnTo>
                  <a:pt x="196067" y="344467"/>
                </a:lnTo>
                <a:lnTo>
                  <a:pt x="108326" y="432176"/>
                </a:lnTo>
                <a:lnTo>
                  <a:pt x="108326" y="358970"/>
                </a:lnTo>
                <a:lnTo>
                  <a:pt x="98206" y="356898"/>
                </a:lnTo>
                <a:lnTo>
                  <a:pt x="88546" y="354136"/>
                </a:lnTo>
                <a:lnTo>
                  <a:pt x="79117" y="350683"/>
                </a:lnTo>
                <a:lnTo>
                  <a:pt x="70032" y="346424"/>
                </a:lnTo>
                <a:lnTo>
                  <a:pt x="61292" y="341705"/>
                </a:lnTo>
                <a:lnTo>
                  <a:pt x="53128" y="336180"/>
                </a:lnTo>
                <a:lnTo>
                  <a:pt x="45308" y="330079"/>
                </a:lnTo>
                <a:lnTo>
                  <a:pt x="38063" y="323288"/>
                </a:lnTo>
                <a:lnTo>
                  <a:pt x="31279" y="316037"/>
                </a:lnTo>
                <a:lnTo>
                  <a:pt x="25069" y="308325"/>
                </a:lnTo>
                <a:lnTo>
                  <a:pt x="19549" y="300268"/>
                </a:lnTo>
                <a:lnTo>
                  <a:pt x="14489" y="291635"/>
                </a:lnTo>
                <a:lnTo>
                  <a:pt x="10235" y="282657"/>
                </a:lnTo>
                <a:lnTo>
                  <a:pt x="6670" y="273218"/>
                </a:lnTo>
                <a:lnTo>
                  <a:pt x="3795" y="263434"/>
                </a:lnTo>
                <a:lnTo>
                  <a:pt x="1725" y="253536"/>
                </a:lnTo>
                <a:lnTo>
                  <a:pt x="460" y="243176"/>
                </a:lnTo>
                <a:lnTo>
                  <a:pt x="0" y="232817"/>
                </a:lnTo>
                <a:lnTo>
                  <a:pt x="460" y="222112"/>
                </a:lnTo>
                <a:lnTo>
                  <a:pt x="1725" y="211638"/>
                </a:lnTo>
                <a:lnTo>
                  <a:pt x="3910" y="201509"/>
                </a:lnTo>
                <a:lnTo>
                  <a:pt x="6785" y="191610"/>
                </a:lnTo>
                <a:lnTo>
                  <a:pt x="10465" y="182056"/>
                </a:lnTo>
                <a:lnTo>
                  <a:pt x="14949" y="172963"/>
                </a:lnTo>
                <a:lnTo>
                  <a:pt x="20009" y="164330"/>
                </a:lnTo>
                <a:lnTo>
                  <a:pt x="25644" y="156043"/>
                </a:lnTo>
                <a:lnTo>
                  <a:pt x="31969" y="148331"/>
                </a:lnTo>
                <a:lnTo>
                  <a:pt x="38868" y="141079"/>
                </a:lnTo>
                <a:lnTo>
                  <a:pt x="46343" y="134518"/>
                </a:lnTo>
                <a:lnTo>
                  <a:pt x="54278" y="128418"/>
                </a:lnTo>
                <a:lnTo>
                  <a:pt x="62787" y="122893"/>
                </a:lnTo>
                <a:lnTo>
                  <a:pt x="71642" y="118059"/>
                </a:lnTo>
                <a:lnTo>
                  <a:pt x="80842" y="114030"/>
                </a:lnTo>
                <a:lnTo>
                  <a:pt x="90616" y="110692"/>
                </a:lnTo>
                <a:lnTo>
                  <a:pt x="100506" y="108160"/>
                </a:lnTo>
                <a:close/>
                <a:moveTo>
                  <a:pt x="291684" y="0"/>
                </a:moveTo>
                <a:lnTo>
                  <a:pt x="304333" y="460"/>
                </a:lnTo>
                <a:lnTo>
                  <a:pt x="316637" y="1726"/>
                </a:lnTo>
                <a:lnTo>
                  <a:pt x="328596" y="3911"/>
                </a:lnTo>
                <a:lnTo>
                  <a:pt x="340439" y="6787"/>
                </a:lnTo>
                <a:lnTo>
                  <a:pt x="351938" y="10583"/>
                </a:lnTo>
                <a:lnTo>
                  <a:pt x="362862" y="15069"/>
                </a:lnTo>
                <a:lnTo>
                  <a:pt x="373556" y="20246"/>
                </a:lnTo>
                <a:lnTo>
                  <a:pt x="383905" y="25997"/>
                </a:lnTo>
                <a:lnTo>
                  <a:pt x="393679" y="32554"/>
                </a:lnTo>
                <a:lnTo>
                  <a:pt x="403108" y="39801"/>
                </a:lnTo>
                <a:lnTo>
                  <a:pt x="411962" y="47393"/>
                </a:lnTo>
                <a:lnTo>
                  <a:pt x="420241" y="55791"/>
                </a:lnTo>
                <a:lnTo>
                  <a:pt x="427945" y="64648"/>
                </a:lnTo>
                <a:lnTo>
                  <a:pt x="435074" y="73966"/>
                </a:lnTo>
                <a:lnTo>
                  <a:pt x="441629" y="83743"/>
                </a:lnTo>
                <a:lnTo>
                  <a:pt x="447493" y="94096"/>
                </a:lnTo>
                <a:lnTo>
                  <a:pt x="452783" y="104794"/>
                </a:lnTo>
                <a:lnTo>
                  <a:pt x="457267" y="115952"/>
                </a:lnTo>
                <a:lnTo>
                  <a:pt x="460832" y="127340"/>
                </a:lnTo>
                <a:lnTo>
                  <a:pt x="463821" y="139074"/>
                </a:lnTo>
                <a:lnTo>
                  <a:pt x="465891" y="151152"/>
                </a:lnTo>
                <a:lnTo>
                  <a:pt x="467386" y="163460"/>
                </a:lnTo>
                <a:lnTo>
                  <a:pt x="467731" y="176114"/>
                </a:lnTo>
                <a:lnTo>
                  <a:pt x="467156" y="188882"/>
                </a:lnTo>
                <a:lnTo>
                  <a:pt x="465891" y="201421"/>
                </a:lnTo>
                <a:lnTo>
                  <a:pt x="463706" y="213844"/>
                </a:lnTo>
                <a:lnTo>
                  <a:pt x="460602" y="225693"/>
                </a:lnTo>
                <a:lnTo>
                  <a:pt x="456807" y="237426"/>
                </a:lnTo>
                <a:lnTo>
                  <a:pt x="451978" y="248699"/>
                </a:lnTo>
                <a:lnTo>
                  <a:pt x="446688" y="259627"/>
                </a:lnTo>
                <a:lnTo>
                  <a:pt x="440594" y="269980"/>
                </a:lnTo>
                <a:lnTo>
                  <a:pt x="433810" y="279988"/>
                </a:lnTo>
                <a:lnTo>
                  <a:pt x="426450" y="289420"/>
                </a:lnTo>
                <a:lnTo>
                  <a:pt x="418286" y="298393"/>
                </a:lnTo>
                <a:lnTo>
                  <a:pt x="409777" y="306675"/>
                </a:lnTo>
                <a:lnTo>
                  <a:pt x="289385" y="426998"/>
                </a:lnTo>
                <a:lnTo>
                  <a:pt x="289385" y="352112"/>
                </a:lnTo>
                <a:lnTo>
                  <a:pt x="276966" y="351537"/>
                </a:lnTo>
                <a:lnTo>
                  <a:pt x="264777" y="350042"/>
                </a:lnTo>
                <a:lnTo>
                  <a:pt x="252934" y="347741"/>
                </a:lnTo>
                <a:lnTo>
                  <a:pt x="241205" y="344750"/>
                </a:lnTo>
                <a:lnTo>
                  <a:pt x="229936" y="340954"/>
                </a:lnTo>
                <a:lnTo>
                  <a:pt x="219127" y="336468"/>
                </a:lnTo>
                <a:lnTo>
                  <a:pt x="208548" y="331292"/>
                </a:lnTo>
                <a:lnTo>
                  <a:pt x="198199" y="325310"/>
                </a:lnTo>
                <a:lnTo>
                  <a:pt x="188540" y="318753"/>
                </a:lnTo>
                <a:lnTo>
                  <a:pt x="179456" y="311506"/>
                </a:lnTo>
                <a:lnTo>
                  <a:pt x="170602" y="303914"/>
                </a:lnTo>
                <a:lnTo>
                  <a:pt x="162553" y="295632"/>
                </a:lnTo>
                <a:lnTo>
                  <a:pt x="154849" y="286774"/>
                </a:lnTo>
                <a:lnTo>
                  <a:pt x="147720" y="277457"/>
                </a:lnTo>
                <a:lnTo>
                  <a:pt x="141395" y="267679"/>
                </a:lnTo>
                <a:lnTo>
                  <a:pt x="135646" y="257441"/>
                </a:lnTo>
                <a:lnTo>
                  <a:pt x="130586" y="246858"/>
                </a:lnTo>
                <a:lnTo>
                  <a:pt x="126102" y="235700"/>
                </a:lnTo>
                <a:lnTo>
                  <a:pt x="122422" y="224427"/>
                </a:lnTo>
                <a:lnTo>
                  <a:pt x="119548" y="212694"/>
                </a:lnTo>
                <a:lnTo>
                  <a:pt x="117363" y="200731"/>
                </a:lnTo>
                <a:lnTo>
                  <a:pt x="116098" y="188537"/>
                </a:lnTo>
                <a:lnTo>
                  <a:pt x="115638" y="176114"/>
                </a:lnTo>
                <a:lnTo>
                  <a:pt x="116098" y="163460"/>
                </a:lnTo>
                <a:lnTo>
                  <a:pt x="117363" y="151152"/>
                </a:lnTo>
                <a:lnTo>
                  <a:pt x="119548" y="139074"/>
                </a:lnTo>
                <a:lnTo>
                  <a:pt x="122537" y="127340"/>
                </a:lnTo>
                <a:lnTo>
                  <a:pt x="126217" y="115952"/>
                </a:lnTo>
                <a:lnTo>
                  <a:pt x="130701" y="104794"/>
                </a:lnTo>
                <a:lnTo>
                  <a:pt x="135876" y="94096"/>
                </a:lnTo>
                <a:lnTo>
                  <a:pt x="141740" y="83743"/>
                </a:lnTo>
                <a:lnTo>
                  <a:pt x="148180" y="73966"/>
                </a:lnTo>
                <a:lnTo>
                  <a:pt x="155424" y="64648"/>
                </a:lnTo>
                <a:lnTo>
                  <a:pt x="163128" y="55791"/>
                </a:lnTo>
                <a:lnTo>
                  <a:pt x="171522" y="47393"/>
                </a:lnTo>
                <a:lnTo>
                  <a:pt x="180261" y="39801"/>
                </a:lnTo>
                <a:lnTo>
                  <a:pt x="189690" y="32554"/>
                </a:lnTo>
                <a:lnTo>
                  <a:pt x="199579" y="25997"/>
                </a:lnTo>
                <a:lnTo>
                  <a:pt x="209813" y="20246"/>
                </a:lnTo>
                <a:lnTo>
                  <a:pt x="220392" y="15069"/>
                </a:lnTo>
                <a:lnTo>
                  <a:pt x="231546" y="10583"/>
                </a:lnTo>
                <a:lnTo>
                  <a:pt x="242930" y="6787"/>
                </a:lnTo>
                <a:lnTo>
                  <a:pt x="254658" y="3911"/>
                </a:lnTo>
                <a:lnTo>
                  <a:pt x="266847" y="1726"/>
                </a:lnTo>
                <a:lnTo>
                  <a:pt x="279151" y="460"/>
                </a:lnTo>
                <a:close/>
              </a:path>
            </a:pathLst>
          </a:custGeom>
          <a:solidFill>
            <a:schemeClr val="accent5"/>
          </a:solidFill>
          <a:ln>
            <a:noFill/>
          </a:ln>
          <a:effectLst>
            <a:outerShdw blurRad="228600" dir="6600000" sx="101000" sy="101000" algn="tl" rotWithShape="0">
              <a:schemeClr val="accent6">
                <a:lumMod val="60000"/>
                <a:lumOff val="4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ru-RU">
              <a:solidFill>
                <a:schemeClr val="lt1"/>
              </a:solidFill>
            </a:endParaRPr>
          </a:p>
        </p:txBody>
      </p:sp>
      <p:grpSp>
        <p:nvGrpSpPr>
          <p:cNvPr id="34" name="组合 33">
            <a:extLst>
              <a:ext uri="{FF2B5EF4-FFF2-40B4-BE49-F238E27FC236}">
                <a16:creationId xmlns:a16="http://schemas.microsoft.com/office/drawing/2014/main" id="{CC02048A-B747-42F6-A8D3-7FD7FF8372EA}"/>
              </a:ext>
            </a:extLst>
          </p:cNvPr>
          <p:cNvGrpSpPr/>
          <p:nvPr/>
        </p:nvGrpSpPr>
        <p:grpSpPr>
          <a:xfrm>
            <a:off x="6420204" y="2030644"/>
            <a:ext cx="327285" cy="378052"/>
            <a:chOff x="7726239" y="3572794"/>
            <a:chExt cx="365066" cy="421694"/>
          </a:xfrm>
        </p:grpSpPr>
        <p:sp>
          <p:nvSpPr>
            <p:cNvPr id="35" name="Freeform 356">
              <a:extLst>
                <a:ext uri="{FF2B5EF4-FFF2-40B4-BE49-F238E27FC236}">
                  <a16:creationId xmlns:a16="http://schemas.microsoft.com/office/drawing/2014/main" id="{96379C62-80A7-46B0-A59C-7E5AEDE7D6F1}"/>
                </a:ext>
              </a:extLst>
            </p:cNvPr>
            <p:cNvSpPr>
              <a:spLocks noEditPoints="1"/>
            </p:cNvSpPr>
            <p:nvPr/>
          </p:nvSpPr>
          <p:spPr bwMode="auto">
            <a:xfrm>
              <a:off x="7726239" y="3572794"/>
              <a:ext cx="364311" cy="183854"/>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36" name="Freeform 357">
              <a:extLst>
                <a:ext uri="{FF2B5EF4-FFF2-40B4-BE49-F238E27FC236}">
                  <a16:creationId xmlns:a16="http://schemas.microsoft.com/office/drawing/2014/main" id="{D066C66F-4CFB-4244-B05E-E7376E1CA964}"/>
                </a:ext>
              </a:extLst>
            </p:cNvPr>
            <p:cNvSpPr>
              <a:spLocks noEditPoints="1"/>
            </p:cNvSpPr>
            <p:nvPr/>
          </p:nvSpPr>
          <p:spPr bwMode="auto">
            <a:xfrm>
              <a:off x="7726994" y="3810634"/>
              <a:ext cx="364311" cy="183854"/>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Tree>
    <p:extLst>
      <p:ext uri="{BB962C8B-B14F-4D97-AF65-F5344CB8AC3E}">
        <p14:creationId xmlns:p14="http://schemas.microsoft.com/office/powerpoint/2010/main" val="336368729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矩形 75">
            <a:extLst>
              <a:ext uri="{FF2B5EF4-FFF2-40B4-BE49-F238E27FC236}">
                <a16:creationId xmlns:a16="http://schemas.microsoft.com/office/drawing/2014/main" id="{0D51BA45-F4C1-4BC1-B3C5-33CFB30DAFE3}"/>
              </a:ext>
            </a:extLst>
          </p:cNvPr>
          <p:cNvSpPr/>
          <p:nvPr/>
        </p:nvSpPr>
        <p:spPr>
          <a:xfrm>
            <a:off x="1032138" y="4407679"/>
            <a:ext cx="10127724" cy="1315678"/>
          </a:xfrm>
          <a:prstGeom prst="rect">
            <a:avLst/>
          </a:prstGeom>
          <a:solidFill>
            <a:schemeClr val="accent6"/>
          </a:solidFill>
          <a:ln>
            <a:noFill/>
          </a:ln>
          <a:effectLst>
            <a:outerShdw blurRad="228600" dist="38100" dir="2700000" sx="101000" sy="101000" algn="tl" rotWithShape="0">
              <a:schemeClr val="accent6">
                <a:lumMod val="60000"/>
                <a:lumOff val="40000"/>
                <a:alpha val="20000"/>
              </a:schemeClr>
            </a:outerShdw>
          </a:effectLst>
          <a:scene3d>
            <a:camera prst="perspectiveRelaxedModerately" fov="5400000"/>
            <a:lightRig rig="threePt" dir="t"/>
          </a:scene3d>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2" name="标题 1">
            <a:extLst>
              <a:ext uri="{FF2B5EF4-FFF2-40B4-BE49-F238E27FC236}">
                <a16:creationId xmlns:a16="http://schemas.microsoft.com/office/drawing/2014/main" id="{2C0B4773-845C-4F0D-B5F3-C36082B7FBB1}"/>
              </a:ext>
            </a:extLst>
          </p:cNvPr>
          <p:cNvSpPr>
            <a:spLocks noGrp="1"/>
          </p:cNvSpPr>
          <p:nvPr>
            <p:ph type="title"/>
          </p:nvPr>
        </p:nvSpPr>
        <p:spPr/>
        <p:txBody>
          <a:bodyPr/>
          <a:lstStyle/>
          <a:p>
            <a:r>
              <a:rPr lang="zh-CN" altLang="en-US" dirty="0"/>
              <a:t>四段文字</a:t>
            </a:r>
          </a:p>
        </p:txBody>
      </p:sp>
      <p:sp>
        <p:nvSpPr>
          <p:cNvPr id="40" name="任意多边形: 形状 39">
            <a:extLst>
              <a:ext uri="{FF2B5EF4-FFF2-40B4-BE49-F238E27FC236}">
                <a16:creationId xmlns:a16="http://schemas.microsoft.com/office/drawing/2014/main" id="{9CF06F67-8E1A-4E76-8D1D-8C876E1216E8}"/>
              </a:ext>
            </a:extLst>
          </p:cNvPr>
          <p:cNvSpPr/>
          <p:nvPr/>
        </p:nvSpPr>
        <p:spPr>
          <a:xfrm>
            <a:off x="8610388" y="1807770"/>
            <a:ext cx="2868536" cy="3233359"/>
          </a:xfrm>
          <a:custGeom>
            <a:avLst/>
            <a:gdLst>
              <a:gd name="connsiteX0" fmla="*/ 195478 w 2804601"/>
              <a:gd name="connsiteY0" fmla="*/ 0 h 3339548"/>
              <a:gd name="connsiteX1" fmla="*/ 2289305 w 2804601"/>
              <a:gd name="connsiteY1" fmla="*/ 0 h 3339548"/>
              <a:gd name="connsiteX2" fmla="*/ 2484783 w 2804601"/>
              <a:gd name="connsiteY2" fmla="*/ 195478 h 3339548"/>
              <a:gd name="connsiteX3" fmla="*/ 2484783 w 2804601"/>
              <a:gd name="connsiteY3" fmla="*/ 514187 h 3339548"/>
              <a:gd name="connsiteX4" fmla="*/ 2804601 w 2804601"/>
              <a:gd name="connsiteY4" fmla="*/ 831135 h 3339548"/>
              <a:gd name="connsiteX5" fmla="*/ 2484783 w 2804601"/>
              <a:gd name="connsiteY5" fmla="*/ 1148082 h 3339548"/>
              <a:gd name="connsiteX6" fmla="*/ 2484783 w 2804601"/>
              <a:gd name="connsiteY6" fmla="*/ 3144070 h 3339548"/>
              <a:gd name="connsiteX7" fmla="*/ 2289305 w 2804601"/>
              <a:gd name="connsiteY7" fmla="*/ 3339548 h 3339548"/>
              <a:gd name="connsiteX8" fmla="*/ 195478 w 2804601"/>
              <a:gd name="connsiteY8" fmla="*/ 3339548 h 3339548"/>
              <a:gd name="connsiteX9" fmla="*/ 0 w 2804601"/>
              <a:gd name="connsiteY9" fmla="*/ 3144070 h 3339548"/>
              <a:gd name="connsiteX10" fmla="*/ 0 w 2804601"/>
              <a:gd name="connsiteY10" fmla="*/ 195478 h 3339548"/>
              <a:gd name="connsiteX11" fmla="*/ 195478 w 2804601"/>
              <a:gd name="connsiteY11" fmla="*/ 0 h 33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4601" h="3339548">
                <a:moveTo>
                  <a:pt x="195478" y="0"/>
                </a:moveTo>
                <a:lnTo>
                  <a:pt x="2289305" y="0"/>
                </a:lnTo>
                <a:cubicBezTo>
                  <a:pt x="2397265" y="0"/>
                  <a:pt x="2484783" y="87518"/>
                  <a:pt x="2484783" y="195478"/>
                </a:cubicBezTo>
                <a:lnTo>
                  <a:pt x="2484783" y="514187"/>
                </a:lnTo>
                <a:lnTo>
                  <a:pt x="2804601" y="831135"/>
                </a:lnTo>
                <a:lnTo>
                  <a:pt x="2484783" y="1148082"/>
                </a:lnTo>
                <a:lnTo>
                  <a:pt x="2484783" y="3144070"/>
                </a:lnTo>
                <a:cubicBezTo>
                  <a:pt x="2484783" y="3252030"/>
                  <a:pt x="2397265" y="3339548"/>
                  <a:pt x="2289305" y="3339548"/>
                </a:cubicBezTo>
                <a:lnTo>
                  <a:pt x="195478" y="3339548"/>
                </a:lnTo>
                <a:cubicBezTo>
                  <a:pt x="87518" y="3339548"/>
                  <a:pt x="0" y="3252030"/>
                  <a:pt x="0" y="3144070"/>
                </a:cubicBezTo>
                <a:lnTo>
                  <a:pt x="0" y="195478"/>
                </a:lnTo>
                <a:cubicBezTo>
                  <a:pt x="0" y="87518"/>
                  <a:pt x="87518" y="0"/>
                  <a:pt x="195478" y="0"/>
                </a:cubicBezTo>
                <a:close/>
              </a:path>
            </a:pathLst>
          </a:custGeom>
          <a:gradFill>
            <a:gsLst>
              <a:gs pos="100000">
                <a:schemeClr val="accent3"/>
              </a:gs>
              <a:gs pos="0">
                <a:schemeClr val="accent1"/>
              </a:gs>
            </a:gsLst>
            <a:lin ang="3600000" scaled="0"/>
          </a:gradFill>
          <a:ln>
            <a:noFill/>
          </a:ln>
          <a:effectLst>
            <a:outerShdw blurRad="190500" dist="38100" dir="2700000" algn="tl" rotWithShape="0">
              <a:prstClr val="black">
                <a:alpha val="20000"/>
              </a:prst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pic>
        <p:nvPicPr>
          <p:cNvPr id="65" name="图片 64">
            <a:extLst>
              <a:ext uri="{FF2B5EF4-FFF2-40B4-BE49-F238E27FC236}">
                <a16:creationId xmlns:a16="http://schemas.microsoft.com/office/drawing/2014/main" id="{332B0994-09CA-4F3B-9E2A-A4961C8C6548}"/>
              </a:ext>
            </a:extLst>
          </p:cNvPr>
          <p:cNvPicPr>
            <a:picLocks noChangeAspect="1"/>
          </p:cNvPicPr>
          <p:nvPr/>
        </p:nvPicPr>
        <p:blipFill rotWithShape="1">
          <a:blip r:embed="rId3"/>
          <a:srcRect l="21807" t="21807" r="21807" b="34400"/>
          <a:stretch/>
        </p:blipFill>
        <p:spPr>
          <a:xfrm>
            <a:off x="9622312" y="4073982"/>
            <a:ext cx="1540986" cy="1088260"/>
          </a:xfrm>
          <a:prstGeom prst="rect">
            <a:avLst/>
          </a:prstGeom>
        </p:spPr>
      </p:pic>
      <p:sp>
        <p:nvSpPr>
          <p:cNvPr id="41" name="文本框 40">
            <a:extLst>
              <a:ext uri="{FF2B5EF4-FFF2-40B4-BE49-F238E27FC236}">
                <a16:creationId xmlns:a16="http://schemas.microsoft.com/office/drawing/2014/main" id="{8E54D407-CADB-4AE2-B45C-0FF334BA8B22}"/>
              </a:ext>
            </a:extLst>
          </p:cNvPr>
          <p:cNvSpPr txBox="1"/>
          <p:nvPr/>
        </p:nvSpPr>
        <p:spPr>
          <a:xfrm>
            <a:off x="8849958" y="1998374"/>
            <a:ext cx="1268262" cy="446985"/>
          </a:xfrm>
          <a:prstGeom prst="rect">
            <a:avLst/>
          </a:prstGeom>
          <a:noFill/>
        </p:spPr>
        <p:txBody>
          <a:bodyPr wrap="square" rtlCol="0">
            <a:spAutoFit/>
          </a:bodyPr>
          <a:lstStyle/>
          <a:p>
            <a:r>
              <a:rPr lang="zh-CN" altLang="en-US" sz="2400" b="1" dirty="0">
                <a:solidFill>
                  <a:schemeClr val="bg1"/>
                </a:solidFill>
              </a:rPr>
              <a:t>关键词</a:t>
            </a:r>
            <a:r>
              <a:rPr lang="en-US" altLang="zh-CN" sz="2400" b="1" dirty="0">
                <a:solidFill>
                  <a:schemeClr val="bg1"/>
                </a:solidFill>
              </a:rPr>
              <a:t>4</a:t>
            </a:r>
            <a:endParaRPr lang="zh-CN" altLang="en-US" sz="2400" b="1" dirty="0">
              <a:solidFill>
                <a:schemeClr val="bg1"/>
              </a:solidFill>
            </a:endParaRPr>
          </a:p>
        </p:txBody>
      </p:sp>
      <p:grpSp>
        <p:nvGrpSpPr>
          <p:cNvPr id="79" name="组合 78">
            <a:extLst>
              <a:ext uri="{FF2B5EF4-FFF2-40B4-BE49-F238E27FC236}">
                <a16:creationId xmlns:a16="http://schemas.microsoft.com/office/drawing/2014/main" id="{2D9DDAE3-8093-4652-B1A0-C0410AD7F995}"/>
              </a:ext>
            </a:extLst>
          </p:cNvPr>
          <p:cNvGrpSpPr/>
          <p:nvPr/>
        </p:nvGrpSpPr>
        <p:grpSpPr>
          <a:xfrm>
            <a:off x="8958060" y="2544338"/>
            <a:ext cx="842298" cy="0"/>
            <a:chOff x="8987877" y="2524460"/>
            <a:chExt cx="842298" cy="0"/>
          </a:xfrm>
        </p:grpSpPr>
        <p:cxnSp>
          <p:nvCxnSpPr>
            <p:cNvPr id="43" name="直接连接符 42">
              <a:extLst>
                <a:ext uri="{FF2B5EF4-FFF2-40B4-BE49-F238E27FC236}">
                  <a16:creationId xmlns:a16="http://schemas.microsoft.com/office/drawing/2014/main" id="{731B3AF2-CB25-4413-970B-D94F43A7B7F2}"/>
                </a:ext>
              </a:extLst>
            </p:cNvPr>
            <p:cNvCxnSpPr>
              <a:cxnSpLocks/>
            </p:cNvCxnSpPr>
            <p:nvPr/>
          </p:nvCxnSpPr>
          <p:spPr>
            <a:xfrm>
              <a:off x="8987888" y="2524460"/>
              <a:ext cx="842287" cy="0"/>
            </a:xfrm>
            <a:prstGeom prst="line">
              <a:avLst/>
            </a:prstGeom>
            <a:ln w="9525">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48585A8D-3244-432A-8145-9FD83B4FEE32}"/>
                </a:ext>
              </a:extLst>
            </p:cNvPr>
            <p:cNvCxnSpPr>
              <a:cxnSpLocks/>
            </p:cNvCxnSpPr>
            <p:nvPr/>
          </p:nvCxnSpPr>
          <p:spPr>
            <a:xfrm>
              <a:off x="8987877" y="2524460"/>
              <a:ext cx="342448"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5" name="矩形 44">
            <a:extLst>
              <a:ext uri="{FF2B5EF4-FFF2-40B4-BE49-F238E27FC236}">
                <a16:creationId xmlns:a16="http://schemas.microsoft.com/office/drawing/2014/main" id="{9C05710C-5911-4E40-A5F7-FE894B1336E6}"/>
              </a:ext>
            </a:extLst>
          </p:cNvPr>
          <p:cNvSpPr/>
          <p:nvPr/>
        </p:nvSpPr>
        <p:spPr>
          <a:xfrm>
            <a:off x="8631982" y="2704917"/>
            <a:ext cx="2495496" cy="2146894"/>
          </a:xfrm>
          <a:prstGeom prst="rect">
            <a:avLst/>
          </a:prstGeom>
        </p:spPr>
        <p:txBody>
          <a:bodyPr wrap="square">
            <a:spAutoFit/>
          </a:bodyPr>
          <a:lstStyle/>
          <a:p>
            <a:pPr algn="ctr">
              <a:lnSpc>
                <a:spcPct val="130000"/>
              </a:lnSpc>
            </a:pPr>
            <a:r>
              <a:rPr lang="zh-CN" altLang="en-US" dirty="0">
                <a:solidFill>
                  <a:schemeClr val="bg1">
                    <a:lumMod val="95000"/>
                  </a:schemeClr>
                </a:solidFill>
              </a:rPr>
              <a:t>请输入您的正文内容 </a:t>
            </a:r>
            <a:endParaRPr lang="en-US" altLang="zh-CN" dirty="0">
              <a:solidFill>
                <a:schemeClr val="bg1">
                  <a:lumMod val="95000"/>
                </a:schemeClr>
              </a:solidFill>
            </a:endParaRPr>
          </a:p>
          <a:p>
            <a:pPr algn="ctr">
              <a:lnSpc>
                <a:spcPct val="130000"/>
              </a:lnSpc>
            </a:pPr>
            <a:r>
              <a:rPr lang="zh-CN" altLang="en-US" dirty="0">
                <a:solidFill>
                  <a:schemeClr val="bg1">
                    <a:lumMod val="95000"/>
                  </a:schemeClr>
                </a:solidFill>
              </a:rPr>
              <a:t>请输入您的正文内容</a:t>
            </a:r>
            <a:endParaRPr lang="en-US" altLang="zh-CN" dirty="0">
              <a:solidFill>
                <a:schemeClr val="bg1">
                  <a:lumMod val="95000"/>
                </a:schemeClr>
              </a:solidFill>
            </a:endParaRPr>
          </a:p>
          <a:p>
            <a:pPr algn="ctr">
              <a:lnSpc>
                <a:spcPct val="130000"/>
              </a:lnSpc>
            </a:pPr>
            <a:r>
              <a:rPr lang="zh-CN" altLang="en-US" dirty="0">
                <a:solidFill>
                  <a:schemeClr val="bg1">
                    <a:lumMod val="95000"/>
                  </a:schemeClr>
                </a:solidFill>
              </a:rPr>
              <a:t>请输入您的正文内容</a:t>
            </a:r>
            <a:endParaRPr lang="en-US" altLang="zh-CN" dirty="0">
              <a:solidFill>
                <a:schemeClr val="bg1">
                  <a:lumMod val="95000"/>
                </a:schemeClr>
              </a:solidFill>
            </a:endParaRPr>
          </a:p>
          <a:p>
            <a:pPr algn="ctr">
              <a:lnSpc>
                <a:spcPct val="130000"/>
              </a:lnSpc>
            </a:pPr>
            <a:r>
              <a:rPr lang="zh-CN" altLang="en-US" dirty="0">
                <a:solidFill>
                  <a:schemeClr val="bg1">
                    <a:lumMod val="95000"/>
                  </a:schemeClr>
                </a:solidFill>
              </a:rPr>
              <a:t>请输入您的正文内容</a:t>
            </a:r>
            <a:endParaRPr lang="en-US" altLang="zh-CN" dirty="0">
              <a:solidFill>
                <a:schemeClr val="bg1">
                  <a:lumMod val="95000"/>
                </a:schemeClr>
              </a:solidFill>
            </a:endParaRPr>
          </a:p>
          <a:p>
            <a:pPr algn="ctr">
              <a:lnSpc>
                <a:spcPct val="130000"/>
              </a:lnSpc>
            </a:pPr>
            <a:r>
              <a:rPr lang="zh-CN" altLang="en-US" dirty="0">
                <a:solidFill>
                  <a:schemeClr val="bg1">
                    <a:lumMod val="95000"/>
                  </a:schemeClr>
                </a:solidFill>
              </a:rPr>
              <a:t>请输入您的正文内容</a:t>
            </a:r>
            <a:endParaRPr lang="en-US" altLang="zh-CN" dirty="0">
              <a:solidFill>
                <a:schemeClr val="bg1">
                  <a:lumMod val="95000"/>
                </a:schemeClr>
              </a:solidFill>
            </a:endParaRPr>
          </a:p>
          <a:p>
            <a:pPr algn="ctr">
              <a:lnSpc>
                <a:spcPct val="130000"/>
              </a:lnSpc>
            </a:pPr>
            <a:r>
              <a:rPr lang="zh-CN" altLang="en-US" dirty="0">
                <a:solidFill>
                  <a:schemeClr val="bg1">
                    <a:lumMod val="95000"/>
                  </a:schemeClr>
                </a:solidFill>
              </a:rPr>
              <a:t>请输入您的正文内容</a:t>
            </a:r>
            <a:endParaRPr lang="en-US" altLang="zh-CN" dirty="0">
              <a:solidFill>
                <a:schemeClr val="bg1">
                  <a:lumMod val="95000"/>
                </a:schemeClr>
              </a:solidFill>
            </a:endParaRPr>
          </a:p>
        </p:txBody>
      </p:sp>
      <p:sp>
        <p:nvSpPr>
          <p:cNvPr id="34" name="任意多边形: 形状 33">
            <a:extLst>
              <a:ext uri="{FF2B5EF4-FFF2-40B4-BE49-F238E27FC236}">
                <a16:creationId xmlns:a16="http://schemas.microsoft.com/office/drawing/2014/main" id="{038C6621-E0CA-46D3-B614-0103EC7A7796}"/>
              </a:ext>
            </a:extLst>
          </p:cNvPr>
          <p:cNvSpPr/>
          <p:nvPr/>
        </p:nvSpPr>
        <p:spPr>
          <a:xfrm>
            <a:off x="6058985" y="1807770"/>
            <a:ext cx="2868536" cy="3233358"/>
          </a:xfrm>
          <a:custGeom>
            <a:avLst/>
            <a:gdLst>
              <a:gd name="connsiteX0" fmla="*/ 195478 w 2804601"/>
              <a:gd name="connsiteY0" fmla="*/ 0 h 3339548"/>
              <a:gd name="connsiteX1" fmla="*/ 2289305 w 2804601"/>
              <a:gd name="connsiteY1" fmla="*/ 0 h 3339548"/>
              <a:gd name="connsiteX2" fmla="*/ 2484783 w 2804601"/>
              <a:gd name="connsiteY2" fmla="*/ 195478 h 3339548"/>
              <a:gd name="connsiteX3" fmla="*/ 2484783 w 2804601"/>
              <a:gd name="connsiteY3" fmla="*/ 514187 h 3339548"/>
              <a:gd name="connsiteX4" fmla="*/ 2804601 w 2804601"/>
              <a:gd name="connsiteY4" fmla="*/ 831135 h 3339548"/>
              <a:gd name="connsiteX5" fmla="*/ 2484783 w 2804601"/>
              <a:gd name="connsiteY5" fmla="*/ 1148082 h 3339548"/>
              <a:gd name="connsiteX6" fmla="*/ 2484783 w 2804601"/>
              <a:gd name="connsiteY6" fmla="*/ 3144070 h 3339548"/>
              <a:gd name="connsiteX7" fmla="*/ 2289305 w 2804601"/>
              <a:gd name="connsiteY7" fmla="*/ 3339548 h 3339548"/>
              <a:gd name="connsiteX8" fmla="*/ 195478 w 2804601"/>
              <a:gd name="connsiteY8" fmla="*/ 3339548 h 3339548"/>
              <a:gd name="connsiteX9" fmla="*/ 0 w 2804601"/>
              <a:gd name="connsiteY9" fmla="*/ 3144070 h 3339548"/>
              <a:gd name="connsiteX10" fmla="*/ 0 w 2804601"/>
              <a:gd name="connsiteY10" fmla="*/ 195478 h 3339548"/>
              <a:gd name="connsiteX11" fmla="*/ 195478 w 2804601"/>
              <a:gd name="connsiteY11" fmla="*/ 0 h 33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4601" h="3339548">
                <a:moveTo>
                  <a:pt x="195478" y="0"/>
                </a:moveTo>
                <a:lnTo>
                  <a:pt x="2289305" y="0"/>
                </a:lnTo>
                <a:cubicBezTo>
                  <a:pt x="2397265" y="0"/>
                  <a:pt x="2484783" y="87518"/>
                  <a:pt x="2484783" y="195478"/>
                </a:cubicBezTo>
                <a:lnTo>
                  <a:pt x="2484783" y="514187"/>
                </a:lnTo>
                <a:lnTo>
                  <a:pt x="2804601" y="831135"/>
                </a:lnTo>
                <a:lnTo>
                  <a:pt x="2484783" y="1148082"/>
                </a:lnTo>
                <a:lnTo>
                  <a:pt x="2484783" y="3144070"/>
                </a:lnTo>
                <a:cubicBezTo>
                  <a:pt x="2484783" y="3252030"/>
                  <a:pt x="2397265" y="3339548"/>
                  <a:pt x="2289305" y="3339548"/>
                </a:cubicBezTo>
                <a:lnTo>
                  <a:pt x="195478" y="3339548"/>
                </a:lnTo>
                <a:cubicBezTo>
                  <a:pt x="87518" y="3339548"/>
                  <a:pt x="0" y="3252030"/>
                  <a:pt x="0" y="3144070"/>
                </a:cubicBezTo>
                <a:lnTo>
                  <a:pt x="0" y="195478"/>
                </a:lnTo>
                <a:cubicBezTo>
                  <a:pt x="0" y="87518"/>
                  <a:pt x="87518" y="0"/>
                  <a:pt x="195478" y="0"/>
                </a:cubicBezTo>
                <a:close/>
              </a:path>
            </a:pathLst>
          </a:custGeom>
          <a:solidFill>
            <a:schemeClr val="bg1"/>
          </a:solidFill>
          <a:ln>
            <a:noFill/>
          </a:ln>
          <a:effectLst>
            <a:outerShdw blurRad="190500" dist="38100" dir="2700000" algn="tl" rotWithShape="0">
              <a:prstClr val="black">
                <a:alpha val="20000"/>
              </a:prst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pic>
        <p:nvPicPr>
          <p:cNvPr id="62" name="图片 61">
            <a:extLst>
              <a:ext uri="{FF2B5EF4-FFF2-40B4-BE49-F238E27FC236}">
                <a16:creationId xmlns:a16="http://schemas.microsoft.com/office/drawing/2014/main" id="{F4800368-2219-416A-AC6F-3A61D8EFD931}"/>
              </a:ext>
            </a:extLst>
          </p:cNvPr>
          <p:cNvPicPr>
            <a:picLocks noChangeAspect="1"/>
          </p:cNvPicPr>
          <p:nvPr/>
        </p:nvPicPr>
        <p:blipFill rotWithShape="1">
          <a:blip r:embed="rId4"/>
          <a:srcRect l="26243" t="25423" r="25921" b="36640"/>
          <a:stretch/>
        </p:blipFill>
        <p:spPr>
          <a:xfrm>
            <a:off x="7250577" y="4161752"/>
            <a:ext cx="1307337" cy="942755"/>
          </a:xfrm>
          <a:prstGeom prst="rect">
            <a:avLst/>
          </a:prstGeom>
        </p:spPr>
      </p:pic>
      <p:sp>
        <p:nvSpPr>
          <p:cNvPr id="35" name="文本框 34">
            <a:extLst>
              <a:ext uri="{FF2B5EF4-FFF2-40B4-BE49-F238E27FC236}">
                <a16:creationId xmlns:a16="http://schemas.microsoft.com/office/drawing/2014/main" id="{A90E1A9E-2411-4CCB-A86D-ACA94526595A}"/>
              </a:ext>
            </a:extLst>
          </p:cNvPr>
          <p:cNvSpPr txBox="1"/>
          <p:nvPr/>
        </p:nvSpPr>
        <p:spPr>
          <a:xfrm>
            <a:off x="6298555" y="1998374"/>
            <a:ext cx="1268262" cy="446985"/>
          </a:xfrm>
          <a:prstGeom prst="rect">
            <a:avLst/>
          </a:prstGeom>
          <a:noFill/>
        </p:spPr>
        <p:txBody>
          <a:bodyPr wrap="square" rtlCol="0">
            <a:spAutoFit/>
          </a:bodyPr>
          <a:lstStyle/>
          <a:p>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3</a:t>
            </a:r>
            <a:endParaRPr lang="zh-CN" altLang="en-US" sz="2400" b="1" dirty="0">
              <a:solidFill>
                <a:schemeClr val="tx1">
                  <a:lumMod val="75000"/>
                  <a:lumOff val="25000"/>
                </a:schemeClr>
              </a:solidFill>
            </a:endParaRPr>
          </a:p>
        </p:txBody>
      </p:sp>
      <p:sp>
        <p:nvSpPr>
          <p:cNvPr id="28" name="任意多边形: 形状 27">
            <a:extLst>
              <a:ext uri="{FF2B5EF4-FFF2-40B4-BE49-F238E27FC236}">
                <a16:creationId xmlns:a16="http://schemas.microsoft.com/office/drawing/2014/main" id="{219F1EFE-6A70-4D4C-AB53-2D2DA9C87629}"/>
              </a:ext>
            </a:extLst>
          </p:cNvPr>
          <p:cNvSpPr/>
          <p:nvPr/>
        </p:nvSpPr>
        <p:spPr>
          <a:xfrm>
            <a:off x="3508363" y="1807772"/>
            <a:ext cx="2868536" cy="3233359"/>
          </a:xfrm>
          <a:custGeom>
            <a:avLst/>
            <a:gdLst>
              <a:gd name="connsiteX0" fmla="*/ 195478 w 2804601"/>
              <a:gd name="connsiteY0" fmla="*/ 0 h 3339548"/>
              <a:gd name="connsiteX1" fmla="*/ 2289305 w 2804601"/>
              <a:gd name="connsiteY1" fmla="*/ 0 h 3339548"/>
              <a:gd name="connsiteX2" fmla="*/ 2484783 w 2804601"/>
              <a:gd name="connsiteY2" fmla="*/ 195478 h 3339548"/>
              <a:gd name="connsiteX3" fmla="*/ 2484783 w 2804601"/>
              <a:gd name="connsiteY3" fmla="*/ 514187 h 3339548"/>
              <a:gd name="connsiteX4" fmla="*/ 2804601 w 2804601"/>
              <a:gd name="connsiteY4" fmla="*/ 831135 h 3339548"/>
              <a:gd name="connsiteX5" fmla="*/ 2484783 w 2804601"/>
              <a:gd name="connsiteY5" fmla="*/ 1148082 h 3339548"/>
              <a:gd name="connsiteX6" fmla="*/ 2484783 w 2804601"/>
              <a:gd name="connsiteY6" fmla="*/ 3144070 h 3339548"/>
              <a:gd name="connsiteX7" fmla="*/ 2289305 w 2804601"/>
              <a:gd name="connsiteY7" fmla="*/ 3339548 h 3339548"/>
              <a:gd name="connsiteX8" fmla="*/ 195478 w 2804601"/>
              <a:gd name="connsiteY8" fmla="*/ 3339548 h 3339548"/>
              <a:gd name="connsiteX9" fmla="*/ 0 w 2804601"/>
              <a:gd name="connsiteY9" fmla="*/ 3144070 h 3339548"/>
              <a:gd name="connsiteX10" fmla="*/ 0 w 2804601"/>
              <a:gd name="connsiteY10" fmla="*/ 195478 h 3339548"/>
              <a:gd name="connsiteX11" fmla="*/ 195478 w 2804601"/>
              <a:gd name="connsiteY11" fmla="*/ 0 h 33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4601" h="3339548">
                <a:moveTo>
                  <a:pt x="195478" y="0"/>
                </a:moveTo>
                <a:lnTo>
                  <a:pt x="2289305" y="0"/>
                </a:lnTo>
                <a:cubicBezTo>
                  <a:pt x="2397265" y="0"/>
                  <a:pt x="2484783" y="87518"/>
                  <a:pt x="2484783" y="195478"/>
                </a:cubicBezTo>
                <a:lnTo>
                  <a:pt x="2484783" y="514187"/>
                </a:lnTo>
                <a:lnTo>
                  <a:pt x="2804601" y="831135"/>
                </a:lnTo>
                <a:lnTo>
                  <a:pt x="2484783" y="1148082"/>
                </a:lnTo>
                <a:lnTo>
                  <a:pt x="2484783" y="3144070"/>
                </a:lnTo>
                <a:cubicBezTo>
                  <a:pt x="2484783" y="3252030"/>
                  <a:pt x="2397265" y="3339548"/>
                  <a:pt x="2289305" y="3339548"/>
                </a:cubicBezTo>
                <a:lnTo>
                  <a:pt x="195478" y="3339548"/>
                </a:lnTo>
                <a:cubicBezTo>
                  <a:pt x="87518" y="3339548"/>
                  <a:pt x="0" y="3252030"/>
                  <a:pt x="0" y="3144070"/>
                </a:cubicBezTo>
                <a:lnTo>
                  <a:pt x="0" y="195478"/>
                </a:lnTo>
                <a:cubicBezTo>
                  <a:pt x="0" y="87518"/>
                  <a:pt x="87518" y="0"/>
                  <a:pt x="195478" y="0"/>
                </a:cubicBezTo>
                <a:close/>
              </a:path>
            </a:pathLst>
          </a:custGeom>
          <a:solidFill>
            <a:schemeClr val="bg1"/>
          </a:solidFill>
          <a:ln>
            <a:noFill/>
          </a:ln>
          <a:effectLst>
            <a:outerShdw blurRad="190500" dist="38100" dir="2700000" algn="tl" rotWithShape="0">
              <a:prstClr val="black">
                <a:alpha val="20000"/>
              </a:prst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pic>
        <p:nvPicPr>
          <p:cNvPr id="59" name="图片 58">
            <a:extLst>
              <a:ext uri="{FF2B5EF4-FFF2-40B4-BE49-F238E27FC236}">
                <a16:creationId xmlns:a16="http://schemas.microsoft.com/office/drawing/2014/main" id="{6423838D-7A30-4E60-955C-1A83C7E689E0}"/>
              </a:ext>
            </a:extLst>
          </p:cNvPr>
          <p:cNvPicPr>
            <a:picLocks noChangeAspect="1"/>
          </p:cNvPicPr>
          <p:nvPr/>
        </p:nvPicPr>
        <p:blipFill rotWithShape="1">
          <a:blip r:embed="rId5"/>
          <a:srcRect l="25165" t="22734" r="23949" b="33374"/>
          <a:stretch/>
        </p:blipFill>
        <p:spPr>
          <a:xfrm>
            <a:off x="4573031" y="4096517"/>
            <a:ext cx="1390711" cy="1090715"/>
          </a:xfrm>
          <a:prstGeom prst="rect">
            <a:avLst/>
          </a:prstGeom>
        </p:spPr>
      </p:pic>
      <p:grpSp>
        <p:nvGrpSpPr>
          <p:cNvPr id="80" name="组合 79">
            <a:extLst>
              <a:ext uri="{FF2B5EF4-FFF2-40B4-BE49-F238E27FC236}">
                <a16:creationId xmlns:a16="http://schemas.microsoft.com/office/drawing/2014/main" id="{8FFC41D7-3FAC-4B64-93F2-6AAACF96487C}"/>
              </a:ext>
            </a:extLst>
          </p:cNvPr>
          <p:cNvGrpSpPr/>
          <p:nvPr/>
        </p:nvGrpSpPr>
        <p:grpSpPr>
          <a:xfrm>
            <a:off x="6406657" y="2544338"/>
            <a:ext cx="842298" cy="0"/>
            <a:chOff x="6436474" y="2524460"/>
            <a:chExt cx="842298" cy="0"/>
          </a:xfrm>
        </p:grpSpPr>
        <p:cxnSp>
          <p:nvCxnSpPr>
            <p:cNvPr id="37" name="直接连接符 36">
              <a:extLst>
                <a:ext uri="{FF2B5EF4-FFF2-40B4-BE49-F238E27FC236}">
                  <a16:creationId xmlns:a16="http://schemas.microsoft.com/office/drawing/2014/main" id="{09FDBC52-26F2-4A7F-AEBB-7DF383212C36}"/>
                </a:ext>
              </a:extLst>
            </p:cNvPr>
            <p:cNvCxnSpPr>
              <a:cxnSpLocks/>
            </p:cNvCxnSpPr>
            <p:nvPr/>
          </p:nvCxnSpPr>
          <p:spPr>
            <a:xfrm>
              <a:off x="6436485" y="2524460"/>
              <a:ext cx="842287"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BF22A3AA-A19D-47BD-AF4A-FB6FB7E753CA}"/>
                </a:ext>
              </a:extLst>
            </p:cNvPr>
            <p:cNvCxnSpPr>
              <a:cxnSpLocks/>
            </p:cNvCxnSpPr>
            <p:nvPr/>
          </p:nvCxnSpPr>
          <p:spPr>
            <a:xfrm>
              <a:off x="6436474" y="2524460"/>
              <a:ext cx="342448" cy="0"/>
            </a:xfrm>
            <a:prstGeom prst="line">
              <a:avLst/>
            </a:prstGeom>
            <a:ln w="38100">
              <a:solidFill>
                <a:srgbClr val="005CA2"/>
              </a:solidFill>
            </a:ln>
          </p:spPr>
          <p:style>
            <a:lnRef idx="1">
              <a:schemeClr val="accent1"/>
            </a:lnRef>
            <a:fillRef idx="0">
              <a:schemeClr val="accent1"/>
            </a:fillRef>
            <a:effectRef idx="0">
              <a:schemeClr val="accent1"/>
            </a:effectRef>
            <a:fontRef idx="minor">
              <a:schemeClr val="tx1"/>
            </a:fontRef>
          </p:style>
        </p:cxnSp>
      </p:grpSp>
      <p:sp>
        <p:nvSpPr>
          <p:cNvPr id="39" name="矩形 38">
            <a:extLst>
              <a:ext uri="{FF2B5EF4-FFF2-40B4-BE49-F238E27FC236}">
                <a16:creationId xmlns:a16="http://schemas.microsoft.com/office/drawing/2014/main" id="{98166E41-AA99-4F75-9B83-4B44E2097736}"/>
              </a:ext>
            </a:extLst>
          </p:cNvPr>
          <p:cNvSpPr/>
          <p:nvPr/>
        </p:nvSpPr>
        <p:spPr>
          <a:xfrm>
            <a:off x="6080579" y="2704917"/>
            <a:ext cx="2495496" cy="2146894"/>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9" name="文本框 28">
            <a:extLst>
              <a:ext uri="{FF2B5EF4-FFF2-40B4-BE49-F238E27FC236}">
                <a16:creationId xmlns:a16="http://schemas.microsoft.com/office/drawing/2014/main" id="{ADEF96F2-B578-4210-8F37-AF7DA07CCB9B}"/>
              </a:ext>
            </a:extLst>
          </p:cNvPr>
          <p:cNvSpPr txBox="1"/>
          <p:nvPr/>
        </p:nvSpPr>
        <p:spPr>
          <a:xfrm>
            <a:off x="3747934" y="1998374"/>
            <a:ext cx="1268262" cy="446985"/>
          </a:xfrm>
          <a:prstGeom prst="rect">
            <a:avLst/>
          </a:prstGeom>
          <a:noFill/>
        </p:spPr>
        <p:txBody>
          <a:bodyPr wrap="square" rtlCol="0">
            <a:spAutoFit/>
          </a:bodyPr>
          <a:lstStyle/>
          <a:p>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2</a:t>
            </a:r>
            <a:endParaRPr lang="zh-CN" altLang="en-US" sz="2400" b="1" dirty="0">
              <a:solidFill>
                <a:schemeClr val="tx1">
                  <a:lumMod val="75000"/>
                  <a:lumOff val="25000"/>
                </a:schemeClr>
              </a:solidFill>
            </a:endParaRPr>
          </a:p>
        </p:txBody>
      </p:sp>
      <p:grpSp>
        <p:nvGrpSpPr>
          <p:cNvPr id="81" name="组合 80">
            <a:extLst>
              <a:ext uri="{FF2B5EF4-FFF2-40B4-BE49-F238E27FC236}">
                <a16:creationId xmlns:a16="http://schemas.microsoft.com/office/drawing/2014/main" id="{17627DDA-0A3C-4EF1-87D4-FD19F1FABFCC}"/>
              </a:ext>
            </a:extLst>
          </p:cNvPr>
          <p:cNvGrpSpPr/>
          <p:nvPr/>
        </p:nvGrpSpPr>
        <p:grpSpPr>
          <a:xfrm>
            <a:off x="3856037" y="2544338"/>
            <a:ext cx="842298" cy="0"/>
            <a:chOff x="3885854" y="2524460"/>
            <a:chExt cx="842298" cy="0"/>
          </a:xfrm>
        </p:grpSpPr>
        <p:cxnSp>
          <p:nvCxnSpPr>
            <p:cNvPr id="32" name="直接连接符 31">
              <a:extLst>
                <a:ext uri="{FF2B5EF4-FFF2-40B4-BE49-F238E27FC236}">
                  <a16:creationId xmlns:a16="http://schemas.microsoft.com/office/drawing/2014/main" id="{D33F5C7D-F4BF-4192-8901-9468774EAA9B}"/>
                </a:ext>
              </a:extLst>
            </p:cNvPr>
            <p:cNvCxnSpPr>
              <a:cxnSpLocks/>
            </p:cNvCxnSpPr>
            <p:nvPr/>
          </p:nvCxnSpPr>
          <p:spPr>
            <a:xfrm>
              <a:off x="3885865" y="2524460"/>
              <a:ext cx="842287"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3620AA41-AE21-4681-919F-EE2C0145CDF7}"/>
                </a:ext>
              </a:extLst>
            </p:cNvPr>
            <p:cNvCxnSpPr>
              <a:cxnSpLocks/>
            </p:cNvCxnSpPr>
            <p:nvPr/>
          </p:nvCxnSpPr>
          <p:spPr>
            <a:xfrm>
              <a:off x="3885854" y="2524460"/>
              <a:ext cx="342448" cy="0"/>
            </a:xfrm>
            <a:prstGeom prst="line">
              <a:avLst/>
            </a:prstGeom>
            <a:ln w="38100">
              <a:solidFill>
                <a:srgbClr val="005CA2"/>
              </a:solidFill>
            </a:ln>
          </p:spPr>
          <p:style>
            <a:lnRef idx="1">
              <a:schemeClr val="accent1"/>
            </a:lnRef>
            <a:fillRef idx="0">
              <a:schemeClr val="accent1"/>
            </a:fillRef>
            <a:effectRef idx="0">
              <a:schemeClr val="accent1"/>
            </a:effectRef>
            <a:fontRef idx="minor">
              <a:schemeClr val="tx1"/>
            </a:fontRef>
          </p:style>
        </p:cxnSp>
      </p:grpSp>
      <p:sp>
        <p:nvSpPr>
          <p:cNvPr id="31" name="矩形 30">
            <a:extLst>
              <a:ext uri="{FF2B5EF4-FFF2-40B4-BE49-F238E27FC236}">
                <a16:creationId xmlns:a16="http://schemas.microsoft.com/office/drawing/2014/main" id="{EE998CF7-AAC9-4E36-B7DD-0428A954FC13}"/>
              </a:ext>
            </a:extLst>
          </p:cNvPr>
          <p:cNvSpPr/>
          <p:nvPr/>
        </p:nvSpPr>
        <p:spPr>
          <a:xfrm>
            <a:off x="3529958" y="2704917"/>
            <a:ext cx="2495496" cy="2146894"/>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7" name="任意多边形: 形状 6">
            <a:extLst>
              <a:ext uri="{FF2B5EF4-FFF2-40B4-BE49-F238E27FC236}">
                <a16:creationId xmlns:a16="http://schemas.microsoft.com/office/drawing/2014/main" id="{62A135EC-C2DB-4ECD-BF8F-CC63BF6299F4}"/>
              </a:ext>
            </a:extLst>
          </p:cNvPr>
          <p:cNvSpPr/>
          <p:nvPr/>
        </p:nvSpPr>
        <p:spPr>
          <a:xfrm>
            <a:off x="947862" y="1807771"/>
            <a:ext cx="2868536" cy="3233359"/>
          </a:xfrm>
          <a:custGeom>
            <a:avLst/>
            <a:gdLst>
              <a:gd name="connsiteX0" fmla="*/ 195478 w 2804601"/>
              <a:gd name="connsiteY0" fmla="*/ 0 h 3339548"/>
              <a:gd name="connsiteX1" fmla="*/ 2289305 w 2804601"/>
              <a:gd name="connsiteY1" fmla="*/ 0 h 3339548"/>
              <a:gd name="connsiteX2" fmla="*/ 2484783 w 2804601"/>
              <a:gd name="connsiteY2" fmla="*/ 195478 h 3339548"/>
              <a:gd name="connsiteX3" fmla="*/ 2484783 w 2804601"/>
              <a:gd name="connsiteY3" fmla="*/ 514187 h 3339548"/>
              <a:gd name="connsiteX4" fmla="*/ 2804601 w 2804601"/>
              <a:gd name="connsiteY4" fmla="*/ 831135 h 3339548"/>
              <a:gd name="connsiteX5" fmla="*/ 2484783 w 2804601"/>
              <a:gd name="connsiteY5" fmla="*/ 1148082 h 3339548"/>
              <a:gd name="connsiteX6" fmla="*/ 2484783 w 2804601"/>
              <a:gd name="connsiteY6" fmla="*/ 3144070 h 3339548"/>
              <a:gd name="connsiteX7" fmla="*/ 2289305 w 2804601"/>
              <a:gd name="connsiteY7" fmla="*/ 3339548 h 3339548"/>
              <a:gd name="connsiteX8" fmla="*/ 195478 w 2804601"/>
              <a:gd name="connsiteY8" fmla="*/ 3339548 h 3339548"/>
              <a:gd name="connsiteX9" fmla="*/ 0 w 2804601"/>
              <a:gd name="connsiteY9" fmla="*/ 3144070 h 3339548"/>
              <a:gd name="connsiteX10" fmla="*/ 0 w 2804601"/>
              <a:gd name="connsiteY10" fmla="*/ 195478 h 3339548"/>
              <a:gd name="connsiteX11" fmla="*/ 195478 w 2804601"/>
              <a:gd name="connsiteY11" fmla="*/ 0 h 3339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4601" h="3339548">
                <a:moveTo>
                  <a:pt x="195478" y="0"/>
                </a:moveTo>
                <a:lnTo>
                  <a:pt x="2289305" y="0"/>
                </a:lnTo>
                <a:cubicBezTo>
                  <a:pt x="2397265" y="0"/>
                  <a:pt x="2484783" y="87518"/>
                  <a:pt x="2484783" y="195478"/>
                </a:cubicBezTo>
                <a:lnTo>
                  <a:pt x="2484783" y="514187"/>
                </a:lnTo>
                <a:lnTo>
                  <a:pt x="2804601" y="831135"/>
                </a:lnTo>
                <a:lnTo>
                  <a:pt x="2484783" y="1148082"/>
                </a:lnTo>
                <a:lnTo>
                  <a:pt x="2484783" y="3144070"/>
                </a:lnTo>
                <a:cubicBezTo>
                  <a:pt x="2484783" y="3252030"/>
                  <a:pt x="2397265" y="3339548"/>
                  <a:pt x="2289305" y="3339548"/>
                </a:cubicBezTo>
                <a:lnTo>
                  <a:pt x="195478" y="3339548"/>
                </a:lnTo>
                <a:cubicBezTo>
                  <a:pt x="87518" y="3339548"/>
                  <a:pt x="0" y="3252030"/>
                  <a:pt x="0" y="3144070"/>
                </a:cubicBezTo>
                <a:lnTo>
                  <a:pt x="0" y="195478"/>
                </a:lnTo>
                <a:cubicBezTo>
                  <a:pt x="0" y="87518"/>
                  <a:pt x="87518" y="0"/>
                  <a:pt x="195478" y="0"/>
                </a:cubicBezTo>
                <a:close/>
              </a:path>
            </a:pathLst>
          </a:custGeom>
          <a:solidFill>
            <a:schemeClr val="bg1"/>
          </a:solidFill>
          <a:ln>
            <a:noFill/>
          </a:ln>
          <a:effectLst>
            <a:outerShdw blurRad="190500" dist="38100" dir="2700000" algn="tl" rotWithShape="0">
              <a:prstClr val="black">
                <a:alpha val="20000"/>
              </a:prst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dirty="0"/>
          </a:p>
        </p:txBody>
      </p:sp>
      <p:sp>
        <p:nvSpPr>
          <p:cNvPr id="12" name="文本框 11">
            <a:extLst>
              <a:ext uri="{FF2B5EF4-FFF2-40B4-BE49-F238E27FC236}">
                <a16:creationId xmlns:a16="http://schemas.microsoft.com/office/drawing/2014/main" id="{D80BB0CB-A269-407F-A0CE-8C9A0DA79EC1}"/>
              </a:ext>
            </a:extLst>
          </p:cNvPr>
          <p:cNvSpPr txBox="1"/>
          <p:nvPr/>
        </p:nvSpPr>
        <p:spPr>
          <a:xfrm>
            <a:off x="1187433" y="1998374"/>
            <a:ext cx="1268262" cy="446985"/>
          </a:xfrm>
          <a:prstGeom prst="rect">
            <a:avLst/>
          </a:prstGeom>
          <a:noFill/>
        </p:spPr>
        <p:txBody>
          <a:bodyPr wrap="square" rtlCol="0">
            <a:spAutoFit/>
          </a:bodyPr>
          <a:lstStyle/>
          <a:p>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1</a:t>
            </a:r>
            <a:endParaRPr lang="zh-CN" altLang="en-US" sz="2400" b="1" dirty="0">
              <a:solidFill>
                <a:schemeClr val="tx1">
                  <a:lumMod val="75000"/>
                  <a:lumOff val="25000"/>
                </a:schemeClr>
              </a:solidFill>
            </a:endParaRPr>
          </a:p>
        </p:txBody>
      </p:sp>
      <p:grpSp>
        <p:nvGrpSpPr>
          <p:cNvPr id="78" name="组合 77">
            <a:extLst>
              <a:ext uri="{FF2B5EF4-FFF2-40B4-BE49-F238E27FC236}">
                <a16:creationId xmlns:a16="http://schemas.microsoft.com/office/drawing/2014/main" id="{B112C7D8-5C70-4E5F-AC5F-BCC208E4F7AE}"/>
              </a:ext>
            </a:extLst>
          </p:cNvPr>
          <p:cNvGrpSpPr/>
          <p:nvPr/>
        </p:nvGrpSpPr>
        <p:grpSpPr>
          <a:xfrm>
            <a:off x="1295550" y="2544338"/>
            <a:ext cx="842288" cy="0"/>
            <a:chOff x="1315428" y="2524460"/>
            <a:chExt cx="842288" cy="0"/>
          </a:xfrm>
        </p:grpSpPr>
        <p:cxnSp>
          <p:nvCxnSpPr>
            <p:cNvPr id="17" name="直接连接符 16">
              <a:extLst>
                <a:ext uri="{FF2B5EF4-FFF2-40B4-BE49-F238E27FC236}">
                  <a16:creationId xmlns:a16="http://schemas.microsoft.com/office/drawing/2014/main" id="{15F86019-7D15-45E8-BAA6-9ABDA58C9C07}"/>
                </a:ext>
              </a:extLst>
            </p:cNvPr>
            <p:cNvCxnSpPr>
              <a:cxnSpLocks/>
            </p:cNvCxnSpPr>
            <p:nvPr/>
          </p:nvCxnSpPr>
          <p:spPr>
            <a:xfrm>
              <a:off x="1315428" y="2524460"/>
              <a:ext cx="842288"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a16="http://schemas.microsoft.com/office/drawing/2014/main" id="{DDDE71C9-3E7C-4E56-9171-5F962D1A88EE}"/>
                </a:ext>
              </a:extLst>
            </p:cNvPr>
            <p:cNvCxnSpPr>
              <a:cxnSpLocks/>
            </p:cNvCxnSpPr>
            <p:nvPr/>
          </p:nvCxnSpPr>
          <p:spPr>
            <a:xfrm>
              <a:off x="1315428" y="2524460"/>
              <a:ext cx="342448" cy="0"/>
            </a:xfrm>
            <a:prstGeom prst="line">
              <a:avLst/>
            </a:prstGeom>
            <a:ln w="38100">
              <a:solidFill>
                <a:srgbClr val="005CA2"/>
              </a:solidFill>
            </a:ln>
          </p:spPr>
          <p:style>
            <a:lnRef idx="1">
              <a:schemeClr val="accent1"/>
            </a:lnRef>
            <a:fillRef idx="0">
              <a:schemeClr val="accent1"/>
            </a:fillRef>
            <a:effectRef idx="0">
              <a:schemeClr val="accent1"/>
            </a:effectRef>
            <a:fontRef idx="minor">
              <a:schemeClr val="tx1"/>
            </a:fontRef>
          </p:style>
        </p:cxnSp>
      </p:grpSp>
      <p:sp>
        <p:nvSpPr>
          <p:cNvPr id="24" name="矩形 23">
            <a:extLst>
              <a:ext uri="{FF2B5EF4-FFF2-40B4-BE49-F238E27FC236}">
                <a16:creationId xmlns:a16="http://schemas.microsoft.com/office/drawing/2014/main" id="{17DD86DA-B00C-4B47-8433-FE920EA96F1E}"/>
              </a:ext>
            </a:extLst>
          </p:cNvPr>
          <p:cNvSpPr/>
          <p:nvPr/>
        </p:nvSpPr>
        <p:spPr>
          <a:xfrm>
            <a:off x="969457" y="2704917"/>
            <a:ext cx="2495496" cy="2146894"/>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pic>
        <p:nvPicPr>
          <p:cNvPr id="58" name="图片 57">
            <a:extLst>
              <a:ext uri="{FF2B5EF4-FFF2-40B4-BE49-F238E27FC236}">
                <a16:creationId xmlns:a16="http://schemas.microsoft.com/office/drawing/2014/main" id="{88C460FE-50E1-4E19-A310-737EB8C60F70}"/>
              </a:ext>
            </a:extLst>
          </p:cNvPr>
          <p:cNvPicPr>
            <a:picLocks noChangeAspect="1"/>
          </p:cNvPicPr>
          <p:nvPr/>
        </p:nvPicPr>
        <p:blipFill rotWithShape="1">
          <a:blip r:embed="rId6"/>
          <a:srcRect l="21855" t="21854" r="28474" b="30980"/>
          <a:stretch/>
        </p:blipFill>
        <p:spPr>
          <a:xfrm>
            <a:off x="2058326" y="4102793"/>
            <a:ext cx="1357515" cy="1172105"/>
          </a:xfrm>
          <a:prstGeom prst="rect">
            <a:avLst/>
          </a:prstGeom>
        </p:spPr>
      </p:pic>
    </p:spTree>
    <p:extLst>
      <p:ext uri="{BB962C8B-B14F-4D97-AF65-F5344CB8AC3E}">
        <p14:creationId xmlns:p14="http://schemas.microsoft.com/office/powerpoint/2010/main" val="306700828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F2E176-B2E2-4127-BE02-373E6EC3EE97}"/>
              </a:ext>
            </a:extLst>
          </p:cNvPr>
          <p:cNvSpPr>
            <a:spLocks noGrp="1"/>
          </p:cNvSpPr>
          <p:nvPr>
            <p:ph type="title"/>
          </p:nvPr>
        </p:nvSpPr>
        <p:spPr/>
        <p:txBody>
          <a:bodyPr/>
          <a:lstStyle/>
          <a:p>
            <a:r>
              <a:rPr lang="zh-CN" altLang="en-US" dirty="0"/>
              <a:t>四段文字</a:t>
            </a:r>
          </a:p>
        </p:txBody>
      </p:sp>
      <p:grpSp>
        <p:nvGrpSpPr>
          <p:cNvPr id="8" name="组合 7">
            <a:extLst>
              <a:ext uri="{FF2B5EF4-FFF2-40B4-BE49-F238E27FC236}">
                <a16:creationId xmlns:a16="http://schemas.microsoft.com/office/drawing/2014/main" id="{C6FB690F-35FC-4293-BDB1-D4E8744AD56C}"/>
              </a:ext>
            </a:extLst>
          </p:cNvPr>
          <p:cNvGrpSpPr/>
          <p:nvPr/>
        </p:nvGrpSpPr>
        <p:grpSpPr>
          <a:xfrm>
            <a:off x="1036320" y="1540434"/>
            <a:ext cx="10119360" cy="2526818"/>
            <a:chOff x="1844040" y="1965643"/>
            <a:chExt cx="8503920" cy="2123440"/>
          </a:xfrm>
        </p:grpSpPr>
        <p:sp>
          <p:nvSpPr>
            <p:cNvPr id="3" name="椭圆 2">
              <a:extLst>
                <a:ext uri="{FF2B5EF4-FFF2-40B4-BE49-F238E27FC236}">
                  <a16:creationId xmlns:a16="http://schemas.microsoft.com/office/drawing/2014/main" id="{E51C5639-B250-4E79-8F78-82378D05FFE3}"/>
                </a:ext>
              </a:extLst>
            </p:cNvPr>
            <p:cNvSpPr/>
            <p:nvPr/>
          </p:nvSpPr>
          <p:spPr>
            <a:xfrm>
              <a:off x="1844040" y="1965643"/>
              <a:ext cx="2123440" cy="2123440"/>
            </a:xfrm>
            <a:prstGeom prst="ellipse">
              <a:avLst/>
            </a:prstGeom>
            <a:noFill/>
            <a:ln w="38100">
              <a:solidFill>
                <a:schemeClr val="bg1">
                  <a:lumMod val="95000"/>
                </a:schemeClr>
              </a:solid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4" name="椭圆 3">
              <a:extLst>
                <a:ext uri="{FF2B5EF4-FFF2-40B4-BE49-F238E27FC236}">
                  <a16:creationId xmlns:a16="http://schemas.microsoft.com/office/drawing/2014/main" id="{E901D3C2-E4D9-47BA-8050-D71E6C887D82}"/>
                </a:ext>
              </a:extLst>
            </p:cNvPr>
            <p:cNvSpPr/>
            <p:nvPr/>
          </p:nvSpPr>
          <p:spPr>
            <a:xfrm>
              <a:off x="3967480" y="1965643"/>
              <a:ext cx="2123440" cy="2123440"/>
            </a:xfrm>
            <a:prstGeom prst="ellipse">
              <a:avLst/>
            </a:prstGeom>
            <a:noFill/>
            <a:ln w="38100">
              <a:solidFill>
                <a:schemeClr val="bg1">
                  <a:lumMod val="95000"/>
                </a:schemeClr>
              </a:solid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5" name="椭圆 4">
              <a:extLst>
                <a:ext uri="{FF2B5EF4-FFF2-40B4-BE49-F238E27FC236}">
                  <a16:creationId xmlns:a16="http://schemas.microsoft.com/office/drawing/2014/main" id="{B22F7553-A765-4ECA-9196-E2811B0BECBD}"/>
                </a:ext>
              </a:extLst>
            </p:cNvPr>
            <p:cNvSpPr/>
            <p:nvPr/>
          </p:nvSpPr>
          <p:spPr>
            <a:xfrm>
              <a:off x="6090920" y="1965643"/>
              <a:ext cx="2123440" cy="2123440"/>
            </a:xfrm>
            <a:prstGeom prst="ellipse">
              <a:avLst/>
            </a:prstGeom>
            <a:noFill/>
            <a:ln w="38100">
              <a:solidFill>
                <a:schemeClr val="bg1">
                  <a:lumMod val="95000"/>
                </a:schemeClr>
              </a:solid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6" name="椭圆 5">
              <a:extLst>
                <a:ext uri="{FF2B5EF4-FFF2-40B4-BE49-F238E27FC236}">
                  <a16:creationId xmlns:a16="http://schemas.microsoft.com/office/drawing/2014/main" id="{0912392E-67D8-4253-8B71-4885D812D11D}"/>
                </a:ext>
              </a:extLst>
            </p:cNvPr>
            <p:cNvSpPr/>
            <p:nvPr/>
          </p:nvSpPr>
          <p:spPr>
            <a:xfrm>
              <a:off x="8224520" y="1965643"/>
              <a:ext cx="2123440" cy="2123440"/>
            </a:xfrm>
            <a:prstGeom prst="ellipse">
              <a:avLst/>
            </a:prstGeom>
            <a:noFill/>
            <a:ln w="38100">
              <a:solidFill>
                <a:schemeClr val="bg1">
                  <a:lumMod val="95000"/>
                </a:schemeClr>
              </a:solid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grpSp>
      <p:sp>
        <p:nvSpPr>
          <p:cNvPr id="9" name="任意多边形: 形状 8">
            <a:extLst>
              <a:ext uri="{FF2B5EF4-FFF2-40B4-BE49-F238E27FC236}">
                <a16:creationId xmlns:a16="http://schemas.microsoft.com/office/drawing/2014/main" id="{4E17EFD2-22D6-4C03-95E6-3986FC355F05}"/>
              </a:ext>
            </a:extLst>
          </p:cNvPr>
          <p:cNvSpPr/>
          <p:nvPr/>
        </p:nvSpPr>
        <p:spPr>
          <a:xfrm>
            <a:off x="1045987" y="1529019"/>
            <a:ext cx="2520222" cy="1285302"/>
          </a:xfrm>
          <a:custGeom>
            <a:avLst/>
            <a:gdLst>
              <a:gd name="connsiteX0" fmla="*/ 0 w 2519680"/>
              <a:gd name="connsiteY0" fmla="*/ 1280173 h 1280173"/>
              <a:gd name="connsiteX1" fmla="*/ 1229360 w 2519680"/>
              <a:gd name="connsiteY1" fmla="*/ 13 h 1280173"/>
              <a:gd name="connsiteX2" fmla="*/ 2519680 w 2519680"/>
              <a:gd name="connsiteY2" fmla="*/ 1259853 h 1280173"/>
              <a:gd name="connsiteX0" fmla="*/ 428 w 2520108"/>
              <a:gd name="connsiteY0" fmla="*/ 1280173 h 1280173"/>
              <a:gd name="connsiteX1" fmla="*/ 1229788 w 2520108"/>
              <a:gd name="connsiteY1" fmla="*/ 13 h 1280173"/>
              <a:gd name="connsiteX2" fmla="*/ 2520108 w 2520108"/>
              <a:gd name="connsiteY2" fmla="*/ 1259853 h 1280173"/>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07 w 2520087"/>
              <a:gd name="connsiteY0" fmla="*/ 1291781 h 1291781"/>
              <a:gd name="connsiteX1" fmla="*/ 1285647 w 2520087"/>
              <a:gd name="connsiteY1" fmla="*/ 6541 h 1291781"/>
              <a:gd name="connsiteX2" fmla="*/ 2520087 w 2520087"/>
              <a:gd name="connsiteY2" fmla="*/ 1271461 h 1291781"/>
              <a:gd name="connsiteX0" fmla="*/ 407 w 2520182"/>
              <a:gd name="connsiteY0" fmla="*/ 1291781 h 1291781"/>
              <a:gd name="connsiteX1" fmla="*/ 1285647 w 2520182"/>
              <a:gd name="connsiteY1" fmla="*/ 6541 h 1291781"/>
              <a:gd name="connsiteX2" fmla="*/ 2520087 w 2520182"/>
              <a:gd name="connsiteY2" fmla="*/ 1271461 h 1291781"/>
              <a:gd name="connsiteX0" fmla="*/ 503 w 2520236"/>
              <a:gd name="connsiteY0" fmla="*/ 1285972 h 1285972"/>
              <a:gd name="connsiteX1" fmla="*/ 1285743 w 2520236"/>
              <a:gd name="connsiteY1" fmla="*/ 732 h 1285972"/>
              <a:gd name="connsiteX2" fmla="*/ 2520183 w 2520236"/>
              <a:gd name="connsiteY2" fmla="*/ 1265652 h 1285972"/>
              <a:gd name="connsiteX0" fmla="*/ 495 w 2520227"/>
              <a:gd name="connsiteY0" fmla="*/ 1285312 h 1285312"/>
              <a:gd name="connsiteX1" fmla="*/ 1285735 w 2520227"/>
              <a:gd name="connsiteY1" fmla="*/ 72 h 1285312"/>
              <a:gd name="connsiteX2" fmla="*/ 2520175 w 2520227"/>
              <a:gd name="connsiteY2" fmla="*/ 1264992 h 1285312"/>
              <a:gd name="connsiteX0" fmla="*/ 495 w 2520227"/>
              <a:gd name="connsiteY0" fmla="*/ 1285312 h 1285312"/>
              <a:gd name="connsiteX1" fmla="*/ 1285735 w 2520227"/>
              <a:gd name="connsiteY1" fmla="*/ 72 h 1285312"/>
              <a:gd name="connsiteX2" fmla="*/ 2520175 w 2520227"/>
              <a:gd name="connsiteY2" fmla="*/ 1264992 h 1285312"/>
              <a:gd name="connsiteX0" fmla="*/ 458 w 2520190"/>
              <a:gd name="connsiteY0" fmla="*/ 1287959 h 1287959"/>
              <a:gd name="connsiteX1" fmla="*/ 1285698 w 2520190"/>
              <a:gd name="connsiteY1" fmla="*/ 2719 h 1287959"/>
              <a:gd name="connsiteX2" fmla="*/ 2520138 w 2520190"/>
              <a:gd name="connsiteY2" fmla="*/ 1267639 h 1287959"/>
              <a:gd name="connsiteX0" fmla="*/ 458 w 2520189"/>
              <a:gd name="connsiteY0" fmla="*/ 1285290 h 1285290"/>
              <a:gd name="connsiteX1" fmla="*/ 1285698 w 2520189"/>
              <a:gd name="connsiteY1" fmla="*/ 50 h 1285290"/>
              <a:gd name="connsiteX2" fmla="*/ 2520138 w 2520189"/>
              <a:gd name="connsiteY2" fmla="*/ 1264970 h 1285290"/>
              <a:gd name="connsiteX0" fmla="*/ 476 w 2520207"/>
              <a:gd name="connsiteY0" fmla="*/ 1285285 h 1285285"/>
              <a:gd name="connsiteX1" fmla="*/ 1285716 w 2520207"/>
              <a:gd name="connsiteY1" fmla="*/ 45 h 1285285"/>
              <a:gd name="connsiteX2" fmla="*/ 2520156 w 2520207"/>
              <a:gd name="connsiteY2" fmla="*/ 1264965 h 1285285"/>
              <a:gd name="connsiteX0" fmla="*/ 484 w 2520215"/>
              <a:gd name="connsiteY0" fmla="*/ 1285383 h 1285383"/>
              <a:gd name="connsiteX1" fmla="*/ 1285724 w 2520215"/>
              <a:gd name="connsiteY1" fmla="*/ 143 h 1285383"/>
              <a:gd name="connsiteX2" fmla="*/ 2520164 w 2520215"/>
              <a:gd name="connsiteY2" fmla="*/ 1265063 h 1285383"/>
              <a:gd name="connsiteX0" fmla="*/ 484 w 2520214"/>
              <a:gd name="connsiteY0" fmla="*/ 1285247 h 1285247"/>
              <a:gd name="connsiteX1" fmla="*/ 1285724 w 2520214"/>
              <a:gd name="connsiteY1" fmla="*/ 7 h 1285247"/>
              <a:gd name="connsiteX2" fmla="*/ 2520164 w 2520214"/>
              <a:gd name="connsiteY2" fmla="*/ 1264927 h 1285247"/>
              <a:gd name="connsiteX0" fmla="*/ 484 w 2520216"/>
              <a:gd name="connsiteY0" fmla="*/ 1286277 h 1286277"/>
              <a:gd name="connsiteX1" fmla="*/ 1285724 w 2520216"/>
              <a:gd name="connsiteY1" fmla="*/ 1037 h 1286277"/>
              <a:gd name="connsiteX2" fmla="*/ 2520164 w 2520216"/>
              <a:gd name="connsiteY2" fmla="*/ 1265957 h 1286277"/>
              <a:gd name="connsiteX0" fmla="*/ 484 w 2520215"/>
              <a:gd name="connsiteY0" fmla="*/ 1285476 h 1285476"/>
              <a:gd name="connsiteX1" fmla="*/ 1285724 w 2520215"/>
              <a:gd name="connsiteY1" fmla="*/ 236 h 1285476"/>
              <a:gd name="connsiteX2" fmla="*/ 2520164 w 2520215"/>
              <a:gd name="connsiteY2" fmla="*/ 1265156 h 1285476"/>
              <a:gd name="connsiteX0" fmla="*/ 484 w 2520215"/>
              <a:gd name="connsiteY0" fmla="*/ 1285395 h 1285395"/>
              <a:gd name="connsiteX1" fmla="*/ 1285724 w 2520215"/>
              <a:gd name="connsiteY1" fmla="*/ 155 h 1285395"/>
              <a:gd name="connsiteX2" fmla="*/ 2520164 w 2520215"/>
              <a:gd name="connsiteY2" fmla="*/ 1265075 h 1285395"/>
              <a:gd name="connsiteX0" fmla="*/ 491 w 2520222"/>
              <a:gd name="connsiteY0" fmla="*/ 1285275 h 1285275"/>
              <a:gd name="connsiteX1" fmla="*/ 1285731 w 2520222"/>
              <a:gd name="connsiteY1" fmla="*/ 35 h 1285275"/>
              <a:gd name="connsiteX2" fmla="*/ 2520171 w 2520222"/>
              <a:gd name="connsiteY2" fmla="*/ 1264955 h 1285275"/>
              <a:gd name="connsiteX0" fmla="*/ 491 w 2520222"/>
              <a:gd name="connsiteY0" fmla="*/ 1285302 h 1285302"/>
              <a:gd name="connsiteX1" fmla="*/ 1285731 w 2520222"/>
              <a:gd name="connsiteY1" fmla="*/ 62 h 1285302"/>
              <a:gd name="connsiteX2" fmla="*/ 2520171 w 2520222"/>
              <a:gd name="connsiteY2" fmla="*/ 1264982 h 1285302"/>
            </a:gdLst>
            <a:ahLst/>
            <a:cxnLst>
              <a:cxn ang="0">
                <a:pos x="connsiteX0" y="connsiteY0"/>
              </a:cxn>
              <a:cxn ang="0">
                <a:pos x="connsiteX1" y="connsiteY1"/>
              </a:cxn>
              <a:cxn ang="0">
                <a:pos x="connsiteX2" y="connsiteY2"/>
              </a:cxn>
            </a:cxnLst>
            <a:rect l="l" t="t" r="r" b="b"/>
            <a:pathLst>
              <a:path w="2520222" h="1285302">
                <a:moveTo>
                  <a:pt x="491" y="1285302"/>
                </a:moveTo>
                <a:cubicBezTo>
                  <a:pt x="-21523" y="469115"/>
                  <a:pt x="700119" y="6821"/>
                  <a:pt x="1285731" y="62"/>
                </a:cubicBezTo>
                <a:cubicBezTo>
                  <a:pt x="1868735" y="-6667"/>
                  <a:pt x="2526944" y="531768"/>
                  <a:pt x="2520171" y="1264982"/>
                </a:cubicBezTo>
              </a:path>
            </a:pathLst>
          </a:custGeom>
          <a:noFill/>
          <a:ln w="111125" cap="rnd">
            <a:gradFill>
              <a:gsLst>
                <a:gs pos="0">
                  <a:schemeClr val="accent1"/>
                </a:gs>
                <a:gs pos="100000">
                  <a:schemeClr val="accent3"/>
                </a:gs>
              </a:gsLst>
              <a:lin ang="5400000" scaled="1"/>
            </a:gradFill>
            <a:round/>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a16="http://schemas.microsoft.com/office/drawing/2014/main" id="{EDBA9B49-245F-467B-B335-9767662BB022}"/>
              </a:ext>
            </a:extLst>
          </p:cNvPr>
          <p:cNvSpPr/>
          <p:nvPr/>
        </p:nvSpPr>
        <p:spPr>
          <a:xfrm flipV="1">
            <a:off x="3566660" y="2768539"/>
            <a:ext cx="2520222" cy="1285302"/>
          </a:xfrm>
          <a:custGeom>
            <a:avLst/>
            <a:gdLst>
              <a:gd name="connsiteX0" fmla="*/ 0 w 2519680"/>
              <a:gd name="connsiteY0" fmla="*/ 1280173 h 1280173"/>
              <a:gd name="connsiteX1" fmla="*/ 1229360 w 2519680"/>
              <a:gd name="connsiteY1" fmla="*/ 13 h 1280173"/>
              <a:gd name="connsiteX2" fmla="*/ 2519680 w 2519680"/>
              <a:gd name="connsiteY2" fmla="*/ 1259853 h 1280173"/>
              <a:gd name="connsiteX0" fmla="*/ 428 w 2520108"/>
              <a:gd name="connsiteY0" fmla="*/ 1280173 h 1280173"/>
              <a:gd name="connsiteX1" fmla="*/ 1229788 w 2520108"/>
              <a:gd name="connsiteY1" fmla="*/ 13 h 1280173"/>
              <a:gd name="connsiteX2" fmla="*/ 2520108 w 2520108"/>
              <a:gd name="connsiteY2" fmla="*/ 1259853 h 1280173"/>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07 w 2520087"/>
              <a:gd name="connsiteY0" fmla="*/ 1291781 h 1291781"/>
              <a:gd name="connsiteX1" fmla="*/ 1285647 w 2520087"/>
              <a:gd name="connsiteY1" fmla="*/ 6541 h 1291781"/>
              <a:gd name="connsiteX2" fmla="*/ 2520087 w 2520087"/>
              <a:gd name="connsiteY2" fmla="*/ 1271461 h 1291781"/>
              <a:gd name="connsiteX0" fmla="*/ 407 w 2520182"/>
              <a:gd name="connsiteY0" fmla="*/ 1291781 h 1291781"/>
              <a:gd name="connsiteX1" fmla="*/ 1285647 w 2520182"/>
              <a:gd name="connsiteY1" fmla="*/ 6541 h 1291781"/>
              <a:gd name="connsiteX2" fmla="*/ 2520087 w 2520182"/>
              <a:gd name="connsiteY2" fmla="*/ 1271461 h 1291781"/>
              <a:gd name="connsiteX0" fmla="*/ 503 w 2520236"/>
              <a:gd name="connsiteY0" fmla="*/ 1285972 h 1285972"/>
              <a:gd name="connsiteX1" fmla="*/ 1285743 w 2520236"/>
              <a:gd name="connsiteY1" fmla="*/ 732 h 1285972"/>
              <a:gd name="connsiteX2" fmla="*/ 2520183 w 2520236"/>
              <a:gd name="connsiteY2" fmla="*/ 1265652 h 1285972"/>
              <a:gd name="connsiteX0" fmla="*/ 495 w 2520227"/>
              <a:gd name="connsiteY0" fmla="*/ 1285312 h 1285312"/>
              <a:gd name="connsiteX1" fmla="*/ 1285735 w 2520227"/>
              <a:gd name="connsiteY1" fmla="*/ 72 h 1285312"/>
              <a:gd name="connsiteX2" fmla="*/ 2520175 w 2520227"/>
              <a:gd name="connsiteY2" fmla="*/ 1264992 h 1285312"/>
              <a:gd name="connsiteX0" fmla="*/ 495 w 2520227"/>
              <a:gd name="connsiteY0" fmla="*/ 1285312 h 1285312"/>
              <a:gd name="connsiteX1" fmla="*/ 1285735 w 2520227"/>
              <a:gd name="connsiteY1" fmla="*/ 72 h 1285312"/>
              <a:gd name="connsiteX2" fmla="*/ 2520175 w 2520227"/>
              <a:gd name="connsiteY2" fmla="*/ 1264992 h 1285312"/>
              <a:gd name="connsiteX0" fmla="*/ 458 w 2520190"/>
              <a:gd name="connsiteY0" fmla="*/ 1287959 h 1287959"/>
              <a:gd name="connsiteX1" fmla="*/ 1285698 w 2520190"/>
              <a:gd name="connsiteY1" fmla="*/ 2719 h 1287959"/>
              <a:gd name="connsiteX2" fmla="*/ 2520138 w 2520190"/>
              <a:gd name="connsiteY2" fmla="*/ 1267639 h 1287959"/>
              <a:gd name="connsiteX0" fmla="*/ 458 w 2520189"/>
              <a:gd name="connsiteY0" fmla="*/ 1285290 h 1285290"/>
              <a:gd name="connsiteX1" fmla="*/ 1285698 w 2520189"/>
              <a:gd name="connsiteY1" fmla="*/ 50 h 1285290"/>
              <a:gd name="connsiteX2" fmla="*/ 2520138 w 2520189"/>
              <a:gd name="connsiteY2" fmla="*/ 1264970 h 1285290"/>
              <a:gd name="connsiteX0" fmla="*/ 476 w 2520207"/>
              <a:gd name="connsiteY0" fmla="*/ 1285285 h 1285285"/>
              <a:gd name="connsiteX1" fmla="*/ 1285716 w 2520207"/>
              <a:gd name="connsiteY1" fmla="*/ 45 h 1285285"/>
              <a:gd name="connsiteX2" fmla="*/ 2520156 w 2520207"/>
              <a:gd name="connsiteY2" fmla="*/ 1264965 h 1285285"/>
              <a:gd name="connsiteX0" fmla="*/ 484 w 2520215"/>
              <a:gd name="connsiteY0" fmla="*/ 1285383 h 1285383"/>
              <a:gd name="connsiteX1" fmla="*/ 1285724 w 2520215"/>
              <a:gd name="connsiteY1" fmla="*/ 143 h 1285383"/>
              <a:gd name="connsiteX2" fmla="*/ 2520164 w 2520215"/>
              <a:gd name="connsiteY2" fmla="*/ 1265063 h 1285383"/>
              <a:gd name="connsiteX0" fmla="*/ 484 w 2520214"/>
              <a:gd name="connsiteY0" fmla="*/ 1285247 h 1285247"/>
              <a:gd name="connsiteX1" fmla="*/ 1285724 w 2520214"/>
              <a:gd name="connsiteY1" fmla="*/ 7 h 1285247"/>
              <a:gd name="connsiteX2" fmla="*/ 2520164 w 2520214"/>
              <a:gd name="connsiteY2" fmla="*/ 1264927 h 1285247"/>
              <a:gd name="connsiteX0" fmla="*/ 484 w 2520216"/>
              <a:gd name="connsiteY0" fmla="*/ 1286277 h 1286277"/>
              <a:gd name="connsiteX1" fmla="*/ 1285724 w 2520216"/>
              <a:gd name="connsiteY1" fmla="*/ 1037 h 1286277"/>
              <a:gd name="connsiteX2" fmla="*/ 2520164 w 2520216"/>
              <a:gd name="connsiteY2" fmla="*/ 1265957 h 1286277"/>
              <a:gd name="connsiteX0" fmla="*/ 484 w 2520215"/>
              <a:gd name="connsiteY0" fmla="*/ 1285476 h 1285476"/>
              <a:gd name="connsiteX1" fmla="*/ 1285724 w 2520215"/>
              <a:gd name="connsiteY1" fmla="*/ 236 h 1285476"/>
              <a:gd name="connsiteX2" fmla="*/ 2520164 w 2520215"/>
              <a:gd name="connsiteY2" fmla="*/ 1265156 h 1285476"/>
              <a:gd name="connsiteX0" fmla="*/ 484 w 2520215"/>
              <a:gd name="connsiteY0" fmla="*/ 1285395 h 1285395"/>
              <a:gd name="connsiteX1" fmla="*/ 1285724 w 2520215"/>
              <a:gd name="connsiteY1" fmla="*/ 155 h 1285395"/>
              <a:gd name="connsiteX2" fmla="*/ 2520164 w 2520215"/>
              <a:gd name="connsiteY2" fmla="*/ 1265075 h 1285395"/>
              <a:gd name="connsiteX0" fmla="*/ 491 w 2520222"/>
              <a:gd name="connsiteY0" fmla="*/ 1285275 h 1285275"/>
              <a:gd name="connsiteX1" fmla="*/ 1285731 w 2520222"/>
              <a:gd name="connsiteY1" fmla="*/ 35 h 1285275"/>
              <a:gd name="connsiteX2" fmla="*/ 2520171 w 2520222"/>
              <a:gd name="connsiteY2" fmla="*/ 1264955 h 1285275"/>
              <a:gd name="connsiteX0" fmla="*/ 491 w 2520222"/>
              <a:gd name="connsiteY0" fmla="*/ 1285302 h 1285302"/>
              <a:gd name="connsiteX1" fmla="*/ 1285731 w 2520222"/>
              <a:gd name="connsiteY1" fmla="*/ 62 h 1285302"/>
              <a:gd name="connsiteX2" fmla="*/ 2520171 w 2520222"/>
              <a:gd name="connsiteY2" fmla="*/ 1264982 h 1285302"/>
            </a:gdLst>
            <a:ahLst/>
            <a:cxnLst>
              <a:cxn ang="0">
                <a:pos x="connsiteX0" y="connsiteY0"/>
              </a:cxn>
              <a:cxn ang="0">
                <a:pos x="connsiteX1" y="connsiteY1"/>
              </a:cxn>
              <a:cxn ang="0">
                <a:pos x="connsiteX2" y="connsiteY2"/>
              </a:cxn>
            </a:cxnLst>
            <a:rect l="l" t="t" r="r" b="b"/>
            <a:pathLst>
              <a:path w="2520222" h="1285302">
                <a:moveTo>
                  <a:pt x="491" y="1285302"/>
                </a:moveTo>
                <a:cubicBezTo>
                  <a:pt x="-21523" y="469115"/>
                  <a:pt x="700119" y="6821"/>
                  <a:pt x="1285731" y="62"/>
                </a:cubicBezTo>
                <a:cubicBezTo>
                  <a:pt x="1868735" y="-6667"/>
                  <a:pt x="2526944" y="531768"/>
                  <a:pt x="2520171" y="1264982"/>
                </a:cubicBezTo>
              </a:path>
            </a:pathLst>
          </a:custGeom>
          <a:noFill/>
          <a:ln w="111125" cap="rnd">
            <a:gradFill>
              <a:gsLst>
                <a:gs pos="0">
                  <a:schemeClr val="accent5"/>
                </a:gs>
                <a:gs pos="100000">
                  <a:schemeClr val="accent6"/>
                </a:gs>
              </a:gsLst>
              <a:lin ang="5400000" scaled="1"/>
            </a:gradFill>
            <a:round/>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2EEC1B00-1D54-49B3-91D0-740AC4CF9FF3}"/>
              </a:ext>
            </a:extLst>
          </p:cNvPr>
          <p:cNvSpPr/>
          <p:nvPr/>
        </p:nvSpPr>
        <p:spPr>
          <a:xfrm>
            <a:off x="6087333" y="1529019"/>
            <a:ext cx="2520222" cy="1285302"/>
          </a:xfrm>
          <a:custGeom>
            <a:avLst/>
            <a:gdLst>
              <a:gd name="connsiteX0" fmla="*/ 0 w 2519680"/>
              <a:gd name="connsiteY0" fmla="*/ 1280173 h 1280173"/>
              <a:gd name="connsiteX1" fmla="*/ 1229360 w 2519680"/>
              <a:gd name="connsiteY1" fmla="*/ 13 h 1280173"/>
              <a:gd name="connsiteX2" fmla="*/ 2519680 w 2519680"/>
              <a:gd name="connsiteY2" fmla="*/ 1259853 h 1280173"/>
              <a:gd name="connsiteX0" fmla="*/ 428 w 2520108"/>
              <a:gd name="connsiteY0" fmla="*/ 1280173 h 1280173"/>
              <a:gd name="connsiteX1" fmla="*/ 1229788 w 2520108"/>
              <a:gd name="connsiteY1" fmla="*/ 13 h 1280173"/>
              <a:gd name="connsiteX2" fmla="*/ 2520108 w 2520108"/>
              <a:gd name="connsiteY2" fmla="*/ 1259853 h 1280173"/>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07 w 2520087"/>
              <a:gd name="connsiteY0" fmla="*/ 1291781 h 1291781"/>
              <a:gd name="connsiteX1" fmla="*/ 1285647 w 2520087"/>
              <a:gd name="connsiteY1" fmla="*/ 6541 h 1291781"/>
              <a:gd name="connsiteX2" fmla="*/ 2520087 w 2520087"/>
              <a:gd name="connsiteY2" fmla="*/ 1271461 h 1291781"/>
              <a:gd name="connsiteX0" fmla="*/ 407 w 2520182"/>
              <a:gd name="connsiteY0" fmla="*/ 1291781 h 1291781"/>
              <a:gd name="connsiteX1" fmla="*/ 1285647 w 2520182"/>
              <a:gd name="connsiteY1" fmla="*/ 6541 h 1291781"/>
              <a:gd name="connsiteX2" fmla="*/ 2520087 w 2520182"/>
              <a:gd name="connsiteY2" fmla="*/ 1271461 h 1291781"/>
              <a:gd name="connsiteX0" fmla="*/ 503 w 2520236"/>
              <a:gd name="connsiteY0" fmla="*/ 1285972 h 1285972"/>
              <a:gd name="connsiteX1" fmla="*/ 1285743 w 2520236"/>
              <a:gd name="connsiteY1" fmla="*/ 732 h 1285972"/>
              <a:gd name="connsiteX2" fmla="*/ 2520183 w 2520236"/>
              <a:gd name="connsiteY2" fmla="*/ 1265652 h 1285972"/>
              <a:gd name="connsiteX0" fmla="*/ 495 w 2520227"/>
              <a:gd name="connsiteY0" fmla="*/ 1285312 h 1285312"/>
              <a:gd name="connsiteX1" fmla="*/ 1285735 w 2520227"/>
              <a:gd name="connsiteY1" fmla="*/ 72 h 1285312"/>
              <a:gd name="connsiteX2" fmla="*/ 2520175 w 2520227"/>
              <a:gd name="connsiteY2" fmla="*/ 1264992 h 1285312"/>
              <a:gd name="connsiteX0" fmla="*/ 495 w 2520227"/>
              <a:gd name="connsiteY0" fmla="*/ 1285312 h 1285312"/>
              <a:gd name="connsiteX1" fmla="*/ 1285735 w 2520227"/>
              <a:gd name="connsiteY1" fmla="*/ 72 h 1285312"/>
              <a:gd name="connsiteX2" fmla="*/ 2520175 w 2520227"/>
              <a:gd name="connsiteY2" fmla="*/ 1264992 h 1285312"/>
              <a:gd name="connsiteX0" fmla="*/ 458 w 2520190"/>
              <a:gd name="connsiteY0" fmla="*/ 1287959 h 1287959"/>
              <a:gd name="connsiteX1" fmla="*/ 1285698 w 2520190"/>
              <a:gd name="connsiteY1" fmla="*/ 2719 h 1287959"/>
              <a:gd name="connsiteX2" fmla="*/ 2520138 w 2520190"/>
              <a:gd name="connsiteY2" fmla="*/ 1267639 h 1287959"/>
              <a:gd name="connsiteX0" fmla="*/ 458 w 2520189"/>
              <a:gd name="connsiteY0" fmla="*/ 1285290 h 1285290"/>
              <a:gd name="connsiteX1" fmla="*/ 1285698 w 2520189"/>
              <a:gd name="connsiteY1" fmla="*/ 50 h 1285290"/>
              <a:gd name="connsiteX2" fmla="*/ 2520138 w 2520189"/>
              <a:gd name="connsiteY2" fmla="*/ 1264970 h 1285290"/>
              <a:gd name="connsiteX0" fmla="*/ 476 w 2520207"/>
              <a:gd name="connsiteY0" fmla="*/ 1285285 h 1285285"/>
              <a:gd name="connsiteX1" fmla="*/ 1285716 w 2520207"/>
              <a:gd name="connsiteY1" fmla="*/ 45 h 1285285"/>
              <a:gd name="connsiteX2" fmla="*/ 2520156 w 2520207"/>
              <a:gd name="connsiteY2" fmla="*/ 1264965 h 1285285"/>
              <a:gd name="connsiteX0" fmla="*/ 484 w 2520215"/>
              <a:gd name="connsiteY0" fmla="*/ 1285383 h 1285383"/>
              <a:gd name="connsiteX1" fmla="*/ 1285724 w 2520215"/>
              <a:gd name="connsiteY1" fmla="*/ 143 h 1285383"/>
              <a:gd name="connsiteX2" fmla="*/ 2520164 w 2520215"/>
              <a:gd name="connsiteY2" fmla="*/ 1265063 h 1285383"/>
              <a:gd name="connsiteX0" fmla="*/ 484 w 2520214"/>
              <a:gd name="connsiteY0" fmla="*/ 1285247 h 1285247"/>
              <a:gd name="connsiteX1" fmla="*/ 1285724 w 2520214"/>
              <a:gd name="connsiteY1" fmla="*/ 7 h 1285247"/>
              <a:gd name="connsiteX2" fmla="*/ 2520164 w 2520214"/>
              <a:gd name="connsiteY2" fmla="*/ 1264927 h 1285247"/>
              <a:gd name="connsiteX0" fmla="*/ 484 w 2520216"/>
              <a:gd name="connsiteY0" fmla="*/ 1286277 h 1286277"/>
              <a:gd name="connsiteX1" fmla="*/ 1285724 w 2520216"/>
              <a:gd name="connsiteY1" fmla="*/ 1037 h 1286277"/>
              <a:gd name="connsiteX2" fmla="*/ 2520164 w 2520216"/>
              <a:gd name="connsiteY2" fmla="*/ 1265957 h 1286277"/>
              <a:gd name="connsiteX0" fmla="*/ 484 w 2520215"/>
              <a:gd name="connsiteY0" fmla="*/ 1285476 h 1285476"/>
              <a:gd name="connsiteX1" fmla="*/ 1285724 w 2520215"/>
              <a:gd name="connsiteY1" fmla="*/ 236 h 1285476"/>
              <a:gd name="connsiteX2" fmla="*/ 2520164 w 2520215"/>
              <a:gd name="connsiteY2" fmla="*/ 1265156 h 1285476"/>
              <a:gd name="connsiteX0" fmla="*/ 484 w 2520215"/>
              <a:gd name="connsiteY0" fmla="*/ 1285395 h 1285395"/>
              <a:gd name="connsiteX1" fmla="*/ 1285724 w 2520215"/>
              <a:gd name="connsiteY1" fmla="*/ 155 h 1285395"/>
              <a:gd name="connsiteX2" fmla="*/ 2520164 w 2520215"/>
              <a:gd name="connsiteY2" fmla="*/ 1265075 h 1285395"/>
              <a:gd name="connsiteX0" fmla="*/ 491 w 2520222"/>
              <a:gd name="connsiteY0" fmla="*/ 1285275 h 1285275"/>
              <a:gd name="connsiteX1" fmla="*/ 1285731 w 2520222"/>
              <a:gd name="connsiteY1" fmla="*/ 35 h 1285275"/>
              <a:gd name="connsiteX2" fmla="*/ 2520171 w 2520222"/>
              <a:gd name="connsiteY2" fmla="*/ 1264955 h 1285275"/>
              <a:gd name="connsiteX0" fmla="*/ 491 w 2520222"/>
              <a:gd name="connsiteY0" fmla="*/ 1285302 h 1285302"/>
              <a:gd name="connsiteX1" fmla="*/ 1285731 w 2520222"/>
              <a:gd name="connsiteY1" fmla="*/ 62 h 1285302"/>
              <a:gd name="connsiteX2" fmla="*/ 2520171 w 2520222"/>
              <a:gd name="connsiteY2" fmla="*/ 1264982 h 1285302"/>
            </a:gdLst>
            <a:ahLst/>
            <a:cxnLst>
              <a:cxn ang="0">
                <a:pos x="connsiteX0" y="connsiteY0"/>
              </a:cxn>
              <a:cxn ang="0">
                <a:pos x="connsiteX1" y="connsiteY1"/>
              </a:cxn>
              <a:cxn ang="0">
                <a:pos x="connsiteX2" y="connsiteY2"/>
              </a:cxn>
            </a:cxnLst>
            <a:rect l="l" t="t" r="r" b="b"/>
            <a:pathLst>
              <a:path w="2520222" h="1285302">
                <a:moveTo>
                  <a:pt x="491" y="1285302"/>
                </a:moveTo>
                <a:cubicBezTo>
                  <a:pt x="-21523" y="469115"/>
                  <a:pt x="700119" y="6821"/>
                  <a:pt x="1285731" y="62"/>
                </a:cubicBezTo>
                <a:cubicBezTo>
                  <a:pt x="1868735" y="-6667"/>
                  <a:pt x="2526944" y="531768"/>
                  <a:pt x="2520171" y="1264982"/>
                </a:cubicBezTo>
              </a:path>
            </a:pathLst>
          </a:custGeom>
          <a:noFill/>
          <a:ln w="111125" cap="rnd">
            <a:gradFill>
              <a:gsLst>
                <a:gs pos="0">
                  <a:schemeClr val="accent1"/>
                </a:gs>
                <a:gs pos="100000">
                  <a:schemeClr val="accent3"/>
                </a:gs>
              </a:gsLst>
              <a:lin ang="5400000" scaled="1"/>
            </a:gradFill>
            <a:round/>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tlCol="0" anchor="ctr"/>
          <a:lstStyle/>
          <a:p>
            <a:pPr algn="ctr"/>
            <a:endParaRPr lang="zh-CN" altLang="en-US"/>
          </a:p>
        </p:txBody>
      </p:sp>
      <p:sp>
        <p:nvSpPr>
          <p:cNvPr id="24" name="portfolio-suitcase_15651">
            <a:extLst>
              <a:ext uri="{FF2B5EF4-FFF2-40B4-BE49-F238E27FC236}">
                <a16:creationId xmlns:a16="http://schemas.microsoft.com/office/drawing/2014/main" id="{FC92CE09-4DEE-4341-BCE5-CF3ED30C2D62}"/>
              </a:ext>
            </a:extLst>
          </p:cNvPr>
          <p:cNvSpPr>
            <a:spLocks noChangeAspect="1"/>
          </p:cNvSpPr>
          <p:nvPr/>
        </p:nvSpPr>
        <p:spPr bwMode="auto">
          <a:xfrm>
            <a:off x="1932680" y="2325159"/>
            <a:ext cx="772604" cy="760644"/>
          </a:xfrm>
          <a:custGeom>
            <a:avLst/>
            <a:gdLst>
              <a:gd name="connsiteX0" fmla="*/ 288119 w 576238"/>
              <a:gd name="connsiteY0" fmla="*/ 404705 h 567319"/>
              <a:gd name="connsiteX1" fmla="*/ 305001 w 576238"/>
              <a:gd name="connsiteY1" fmla="*/ 421566 h 567319"/>
              <a:gd name="connsiteX2" fmla="*/ 305001 w 576238"/>
              <a:gd name="connsiteY2" fmla="*/ 453304 h 567319"/>
              <a:gd name="connsiteX3" fmla="*/ 288119 w 576238"/>
              <a:gd name="connsiteY3" fmla="*/ 470165 h 567319"/>
              <a:gd name="connsiteX4" fmla="*/ 271236 w 576238"/>
              <a:gd name="connsiteY4" fmla="*/ 453304 h 567319"/>
              <a:gd name="connsiteX5" fmla="*/ 271236 w 576238"/>
              <a:gd name="connsiteY5" fmla="*/ 421566 h 567319"/>
              <a:gd name="connsiteX6" fmla="*/ 288119 w 576238"/>
              <a:gd name="connsiteY6" fmla="*/ 404705 h 567319"/>
              <a:gd name="connsiteX7" fmla="*/ 576238 w 576238"/>
              <a:gd name="connsiteY7" fmla="*/ 345138 h 567319"/>
              <a:gd name="connsiteX8" fmla="*/ 576238 w 576238"/>
              <a:gd name="connsiteY8" fmla="*/ 509790 h 567319"/>
              <a:gd name="connsiteX9" fmla="*/ 518614 w 576238"/>
              <a:gd name="connsiteY9" fmla="*/ 567319 h 567319"/>
              <a:gd name="connsiteX10" fmla="*/ 0 w 576238"/>
              <a:gd name="connsiteY10" fmla="*/ 567319 h 567319"/>
              <a:gd name="connsiteX11" fmla="*/ 0 w 576238"/>
              <a:gd name="connsiteY11" fmla="*/ 356049 h 567319"/>
              <a:gd name="connsiteX12" fmla="*/ 253346 w 576238"/>
              <a:gd name="connsiteY12" fmla="*/ 448293 h 567319"/>
              <a:gd name="connsiteX13" fmla="*/ 253346 w 576238"/>
              <a:gd name="connsiteY13" fmla="*/ 459204 h 567319"/>
              <a:gd name="connsiteX14" fmla="*/ 288119 w 576238"/>
              <a:gd name="connsiteY14" fmla="*/ 493920 h 567319"/>
              <a:gd name="connsiteX15" fmla="*/ 321899 w 576238"/>
              <a:gd name="connsiteY15" fmla="*/ 459204 h 567319"/>
              <a:gd name="connsiteX16" fmla="*/ 321899 w 576238"/>
              <a:gd name="connsiteY16" fmla="*/ 446310 h 567319"/>
              <a:gd name="connsiteX17" fmla="*/ 576238 w 576238"/>
              <a:gd name="connsiteY17" fmla="*/ 345138 h 567319"/>
              <a:gd name="connsiteX18" fmla="*/ 57624 w 576238"/>
              <a:gd name="connsiteY18" fmla="*/ 168667 h 567319"/>
              <a:gd name="connsiteX19" fmla="*/ 576238 w 576238"/>
              <a:gd name="connsiteY19" fmla="*/ 168667 h 567319"/>
              <a:gd name="connsiteX20" fmla="*/ 576238 w 576238"/>
              <a:gd name="connsiteY20" fmla="*/ 254953 h 567319"/>
              <a:gd name="connsiteX21" fmla="*/ 576238 w 576238"/>
              <a:gd name="connsiteY21" fmla="*/ 290657 h 567319"/>
              <a:gd name="connsiteX22" fmla="*/ 576238 w 576238"/>
              <a:gd name="connsiteY22" fmla="*/ 303550 h 567319"/>
              <a:gd name="connsiteX23" fmla="*/ 321899 w 576238"/>
              <a:gd name="connsiteY23" fmla="*/ 414631 h 567319"/>
              <a:gd name="connsiteX24" fmla="*/ 321899 w 576238"/>
              <a:gd name="connsiteY24" fmla="*/ 410664 h 567319"/>
              <a:gd name="connsiteX25" fmla="*/ 288119 w 576238"/>
              <a:gd name="connsiteY25" fmla="*/ 376943 h 567319"/>
              <a:gd name="connsiteX26" fmla="*/ 253346 w 576238"/>
              <a:gd name="connsiteY26" fmla="*/ 410664 h 567319"/>
              <a:gd name="connsiteX27" fmla="*/ 253346 w 576238"/>
              <a:gd name="connsiteY27" fmla="*/ 417606 h 567319"/>
              <a:gd name="connsiteX28" fmla="*/ 0 w 576238"/>
              <a:gd name="connsiteY28" fmla="*/ 309501 h 567319"/>
              <a:gd name="connsiteX29" fmla="*/ 0 w 576238"/>
              <a:gd name="connsiteY29" fmla="*/ 290657 h 567319"/>
              <a:gd name="connsiteX30" fmla="*/ 0 w 576238"/>
              <a:gd name="connsiteY30" fmla="*/ 254953 h 567319"/>
              <a:gd name="connsiteX31" fmla="*/ 0 w 576238"/>
              <a:gd name="connsiteY31" fmla="*/ 226191 h 567319"/>
              <a:gd name="connsiteX32" fmla="*/ 57624 w 576238"/>
              <a:gd name="connsiteY32" fmla="*/ 168667 h 567319"/>
              <a:gd name="connsiteX33" fmla="*/ 285185 w 576238"/>
              <a:gd name="connsiteY33" fmla="*/ 0 h 567319"/>
              <a:gd name="connsiteX34" fmla="*/ 446115 w 576238"/>
              <a:gd name="connsiteY34" fmla="*/ 49564 h 567319"/>
              <a:gd name="connsiteX35" fmla="*/ 446115 w 576238"/>
              <a:gd name="connsiteY35" fmla="*/ 132831 h 567319"/>
              <a:gd name="connsiteX36" fmla="*/ 410353 w 576238"/>
              <a:gd name="connsiteY36" fmla="*/ 132831 h 567319"/>
              <a:gd name="connsiteX37" fmla="*/ 410353 w 576238"/>
              <a:gd name="connsiteY37" fmla="*/ 58485 h 567319"/>
              <a:gd name="connsiteX38" fmla="*/ 285185 w 576238"/>
              <a:gd name="connsiteY38" fmla="*/ 28747 h 567319"/>
              <a:gd name="connsiteX39" fmla="*/ 172932 w 576238"/>
              <a:gd name="connsiteY39" fmla="*/ 55511 h 567319"/>
              <a:gd name="connsiteX40" fmla="*/ 172932 w 576238"/>
              <a:gd name="connsiteY40" fmla="*/ 132831 h 567319"/>
              <a:gd name="connsiteX41" fmla="*/ 137170 w 576238"/>
              <a:gd name="connsiteY41" fmla="*/ 132831 h 567319"/>
              <a:gd name="connsiteX42" fmla="*/ 137170 w 576238"/>
              <a:gd name="connsiteY42" fmla="*/ 50555 h 567319"/>
              <a:gd name="connsiteX43" fmla="*/ 136176 w 576238"/>
              <a:gd name="connsiteY43" fmla="*/ 50555 h 567319"/>
              <a:gd name="connsiteX44" fmla="*/ 137170 w 576238"/>
              <a:gd name="connsiteY44" fmla="*/ 49564 h 567319"/>
              <a:gd name="connsiteX45" fmla="*/ 285185 w 576238"/>
              <a:gd name="connsiteY45" fmla="*/ 0 h 56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6238" h="567319">
                <a:moveTo>
                  <a:pt x="288119" y="404705"/>
                </a:moveTo>
                <a:cubicBezTo>
                  <a:pt x="297057" y="404705"/>
                  <a:pt x="305001" y="412640"/>
                  <a:pt x="305001" y="421566"/>
                </a:cubicBezTo>
                <a:lnTo>
                  <a:pt x="305001" y="453304"/>
                </a:lnTo>
                <a:cubicBezTo>
                  <a:pt x="305001" y="463222"/>
                  <a:pt x="297057" y="470165"/>
                  <a:pt x="288119" y="470165"/>
                </a:cubicBezTo>
                <a:cubicBezTo>
                  <a:pt x="279181" y="470165"/>
                  <a:pt x="271236" y="463222"/>
                  <a:pt x="271236" y="453304"/>
                </a:cubicBezTo>
                <a:lnTo>
                  <a:pt x="271236" y="421566"/>
                </a:lnTo>
                <a:cubicBezTo>
                  <a:pt x="271236" y="412640"/>
                  <a:pt x="279181" y="404705"/>
                  <a:pt x="288119" y="404705"/>
                </a:cubicBezTo>
                <a:close/>
                <a:moveTo>
                  <a:pt x="576238" y="345138"/>
                </a:moveTo>
                <a:lnTo>
                  <a:pt x="576238" y="509790"/>
                </a:lnTo>
                <a:cubicBezTo>
                  <a:pt x="576238" y="541530"/>
                  <a:pt x="550407" y="567319"/>
                  <a:pt x="518614" y="567319"/>
                </a:cubicBezTo>
                <a:lnTo>
                  <a:pt x="0" y="567319"/>
                </a:lnTo>
                <a:lnTo>
                  <a:pt x="0" y="356049"/>
                </a:lnTo>
                <a:cubicBezTo>
                  <a:pt x="42721" y="396716"/>
                  <a:pt x="121209" y="445318"/>
                  <a:pt x="253346" y="448293"/>
                </a:cubicBezTo>
                <a:lnTo>
                  <a:pt x="253346" y="459204"/>
                </a:lnTo>
                <a:cubicBezTo>
                  <a:pt x="253346" y="478050"/>
                  <a:pt x="269242" y="493920"/>
                  <a:pt x="288119" y="493920"/>
                </a:cubicBezTo>
                <a:cubicBezTo>
                  <a:pt x="306996" y="493920"/>
                  <a:pt x="321899" y="478050"/>
                  <a:pt x="321899" y="459204"/>
                </a:cubicBezTo>
                <a:lnTo>
                  <a:pt x="321899" y="446310"/>
                </a:lnTo>
                <a:cubicBezTo>
                  <a:pt x="446088" y="433415"/>
                  <a:pt x="529543" y="381838"/>
                  <a:pt x="576238" y="345138"/>
                </a:cubicBezTo>
                <a:close/>
                <a:moveTo>
                  <a:pt x="57624" y="168667"/>
                </a:moveTo>
                <a:lnTo>
                  <a:pt x="576238" y="168667"/>
                </a:lnTo>
                <a:lnTo>
                  <a:pt x="576238" y="254953"/>
                </a:lnTo>
                <a:lnTo>
                  <a:pt x="576238" y="290657"/>
                </a:lnTo>
                <a:lnTo>
                  <a:pt x="576238" y="303550"/>
                </a:lnTo>
                <a:cubicBezTo>
                  <a:pt x="542459" y="335288"/>
                  <a:pt x="458010" y="399754"/>
                  <a:pt x="321899" y="414631"/>
                </a:cubicBezTo>
                <a:lnTo>
                  <a:pt x="321899" y="410664"/>
                </a:lnTo>
                <a:cubicBezTo>
                  <a:pt x="321899" y="391820"/>
                  <a:pt x="306996" y="376943"/>
                  <a:pt x="288119" y="376943"/>
                </a:cubicBezTo>
                <a:cubicBezTo>
                  <a:pt x="269242" y="376943"/>
                  <a:pt x="253346" y="391820"/>
                  <a:pt x="253346" y="410664"/>
                </a:cubicBezTo>
                <a:lnTo>
                  <a:pt x="253346" y="417606"/>
                </a:lnTo>
                <a:cubicBezTo>
                  <a:pt x="100345" y="414631"/>
                  <a:pt x="26825" y="344214"/>
                  <a:pt x="0" y="309501"/>
                </a:cubicBezTo>
                <a:lnTo>
                  <a:pt x="0" y="290657"/>
                </a:lnTo>
                <a:lnTo>
                  <a:pt x="0" y="254953"/>
                </a:lnTo>
                <a:lnTo>
                  <a:pt x="0" y="226191"/>
                </a:lnTo>
                <a:cubicBezTo>
                  <a:pt x="0" y="194454"/>
                  <a:pt x="25832" y="168667"/>
                  <a:pt x="57624" y="168667"/>
                </a:cubicBezTo>
                <a:close/>
                <a:moveTo>
                  <a:pt x="285185" y="0"/>
                </a:moveTo>
                <a:cubicBezTo>
                  <a:pt x="398432" y="0"/>
                  <a:pt x="444128" y="47581"/>
                  <a:pt x="446115" y="49564"/>
                </a:cubicBezTo>
                <a:lnTo>
                  <a:pt x="446115" y="132831"/>
                </a:lnTo>
                <a:lnTo>
                  <a:pt x="410353" y="132831"/>
                </a:lnTo>
                <a:lnTo>
                  <a:pt x="410353" y="58485"/>
                </a:lnTo>
                <a:cubicBezTo>
                  <a:pt x="390485" y="45599"/>
                  <a:pt x="350749" y="28747"/>
                  <a:pt x="285185" y="28747"/>
                </a:cubicBezTo>
                <a:cubicBezTo>
                  <a:pt x="221608" y="28747"/>
                  <a:pt x="188826" y="44607"/>
                  <a:pt x="172932" y="55511"/>
                </a:cubicBezTo>
                <a:lnTo>
                  <a:pt x="172932" y="132831"/>
                </a:lnTo>
                <a:lnTo>
                  <a:pt x="137170" y="132831"/>
                </a:lnTo>
                <a:lnTo>
                  <a:pt x="137170" y="50555"/>
                </a:lnTo>
                <a:lnTo>
                  <a:pt x="136176" y="50555"/>
                </a:lnTo>
                <a:cubicBezTo>
                  <a:pt x="136176" y="50555"/>
                  <a:pt x="136176" y="50555"/>
                  <a:pt x="137170" y="49564"/>
                </a:cubicBezTo>
                <a:cubicBezTo>
                  <a:pt x="140150" y="44607"/>
                  <a:pt x="174919" y="0"/>
                  <a:pt x="285185" y="0"/>
                </a:cubicBezTo>
                <a:close/>
              </a:path>
            </a:pathLst>
          </a:custGeom>
          <a:gradFill>
            <a:gsLst>
              <a:gs pos="43000">
                <a:schemeClr val="accent3"/>
              </a:gs>
              <a:gs pos="100000">
                <a:schemeClr val="accent1"/>
              </a:gs>
            </a:gsLst>
            <a:lin ang="5400000" scaled="0"/>
          </a:gradFill>
          <a:ln>
            <a:noFill/>
          </a:ln>
        </p:spPr>
      </p:sp>
      <p:sp>
        <p:nvSpPr>
          <p:cNvPr id="27" name="live-chat_72439">
            <a:extLst>
              <a:ext uri="{FF2B5EF4-FFF2-40B4-BE49-F238E27FC236}">
                <a16:creationId xmlns:a16="http://schemas.microsoft.com/office/drawing/2014/main" id="{9DF460D6-6125-46FC-B80D-ED4FCCDB82E2}"/>
              </a:ext>
            </a:extLst>
          </p:cNvPr>
          <p:cNvSpPr>
            <a:spLocks noChangeAspect="1"/>
          </p:cNvSpPr>
          <p:nvPr/>
        </p:nvSpPr>
        <p:spPr bwMode="auto">
          <a:xfrm>
            <a:off x="9505442" y="2431618"/>
            <a:ext cx="771918" cy="673842"/>
          </a:xfrm>
          <a:custGeom>
            <a:avLst/>
            <a:gdLst>
              <a:gd name="connsiteX0" fmla="*/ 424975 w 608697"/>
              <a:gd name="connsiteY0" fmla="*/ 168488 h 531358"/>
              <a:gd name="connsiteX1" fmla="*/ 387604 w 608697"/>
              <a:gd name="connsiteY1" fmla="*/ 205806 h 531358"/>
              <a:gd name="connsiteX2" fmla="*/ 424975 w 608697"/>
              <a:gd name="connsiteY2" fmla="*/ 243124 h 531358"/>
              <a:gd name="connsiteX3" fmla="*/ 462346 w 608697"/>
              <a:gd name="connsiteY3" fmla="*/ 205806 h 531358"/>
              <a:gd name="connsiteX4" fmla="*/ 424975 w 608697"/>
              <a:gd name="connsiteY4" fmla="*/ 168488 h 531358"/>
              <a:gd name="connsiteX5" fmla="*/ 287947 w 608697"/>
              <a:gd name="connsiteY5" fmla="*/ 168488 h 531358"/>
              <a:gd name="connsiteX6" fmla="*/ 250576 w 608697"/>
              <a:gd name="connsiteY6" fmla="*/ 205806 h 531358"/>
              <a:gd name="connsiteX7" fmla="*/ 287947 w 608697"/>
              <a:gd name="connsiteY7" fmla="*/ 243124 h 531358"/>
              <a:gd name="connsiteX8" fmla="*/ 325318 w 608697"/>
              <a:gd name="connsiteY8" fmla="*/ 205806 h 531358"/>
              <a:gd name="connsiteX9" fmla="*/ 287947 w 608697"/>
              <a:gd name="connsiteY9" fmla="*/ 168488 h 531358"/>
              <a:gd name="connsiteX10" fmla="*/ 102356 w 608697"/>
              <a:gd name="connsiteY10" fmla="*/ 121231 h 531358"/>
              <a:gd name="connsiteX11" fmla="*/ 98850 w 608697"/>
              <a:gd name="connsiteY11" fmla="*/ 127711 h 531358"/>
              <a:gd name="connsiteX12" fmla="*/ 76842 w 608697"/>
              <a:gd name="connsiteY12" fmla="*/ 217990 h 531358"/>
              <a:gd name="connsiteX13" fmla="*/ 98850 w 608697"/>
              <a:gd name="connsiteY13" fmla="*/ 308194 h 531358"/>
              <a:gd name="connsiteX14" fmla="*/ 157488 w 608697"/>
              <a:gd name="connsiteY14" fmla="*/ 380223 h 531358"/>
              <a:gd name="connsiteX15" fmla="*/ 344668 w 608697"/>
              <a:gd name="connsiteY15" fmla="*/ 444729 h 531358"/>
              <a:gd name="connsiteX16" fmla="*/ 370257 w 608697"/>
              <a:gd name="connsiteY16" fmla="*/ 443687 h 531358"/>
              <a:gd name="connsiteX17" fmla="*/ 236717 w 608697"/>
              <a:gd name="connsiteY17" fmla="*/ 477876 h 531358"/>
              <a:gd name="connsiteX18" fmla="*/ 198072 w 608697"/>
              <a:gd name="connsiteY18" fmla="*/ 475344 h 531358"/>
              <a:gd name="connsiteX19" fmla="*/ 82437 w 608697"/>
              <a:gd name="connsiteY19" fmla="*/ 531284 h 531358"/>
              <a:gd name="connsiteX20" fmla="*/ 81542 w 608697"/>
              <a:gd name="connsiteY20" fmla="*/ 531358 h 531358"/>
              <a:gd name="connsiteX21" fmla="*/ 75051 w 608697"/>
              <a:gd name="connsiteY21" fmla="*/ 527857 h 531358"/>
              <a:gd name="connsiteX22" fmla="*/ 74753 w 608697"/>
              <a:gd name="connsiteY22" fmla="*/ 519738 h 531358"/>
              <a:gd name="connsiteX23" fmla="*/ 88778 w 608697"/>
              <a:gd name="connsiteY23" fmla="*/ 435046 h 531358"/>
              <a:gd name="connsiteX24" fmla="*/ 0 w 608697"/>
              <a:gd name="connsiteY24" fmla="*/ 282198 h 531358"/>
              <a:gd name="connsiteX25" fmla="*/ 102356 w 608697"/>
              <a:gd name="connsiteY25" fmla="*/ 121231 h 531358"/>
              <a:gd name="connsiteX26" fmla="*/ 356424 w 608697"/>
              <a:gd name="connsiteY26" fmla="*/ 0 h 531358"/>
              <a:gd name="connsiteX27" fmla="*/ 608697 w 608697"/>
              <a:gd name="connsiteY27" fmla="*/ 211244 h 531358"/>
              <a:gd name="connsiteX28" fmla="*/ 518290 w 608697"/>
              <a:gd name="connsiteY28" fmla="*/ 373401 h 531358"/>
              <a:gd name="connsiteX29" fmla="*/ 531941 w 608697"/>
              <a:gd name="connsiteY29" fmla="*/ 441109 h 531358"/>
              <a:gd name="connsiteX30" fmla="*/ 531120 w 608697"/>
              <a:gd name="connsiteY30" fmla="*/ 465391 h 531358"/>
              <a:gd name="connsiteX31" fmla="*/ 511577 w 608697"/>
              <a:gd name="connsiteY31" fmla="*/ 475894 h 531358"/>
              <a:gd name="connsiteX32" fmla="*/ 509041 w 608697"/>
              <a:gd name="connsiteY32" fmla="*/ 475745 h 531358"/>
              <a:gd name="connsiteX33" fmla="*/ 391408 w 608697"/>
              <a:gd name="connsiteY33" fmla="*/ 420476 h 531358"/>
              <a:gd name="connsiteX34" fmla="*/ 356424 w 608697"/>
              <a:gd name="connsiteY34" fmla="*/ 422487 h 531358"/>
              <a:gd name="connsiteX35" fmla="*/ 104225 w 608697"/>
              <a:gd name="connsiteY35" fmla="*/ 211244 h 531358"/>
              <a:gd name="connsiteX36" fmla="*/ 356424 w 608697"/>
              <a:gd name="connsiteY36" fmla="*/ 0 h 5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697" h="531358">
                <a:moveTo>
                  <a:pt x="424975" y="168488"/>
                </a:moveTo>
                <a:cubicBezTo>
                  <a:pt x="404312" y="168488"/>
                  <a:pt x="387604" y="185248"/>
                  <a:pt x="387604" y="205806"/>
                </a:cubicBezTo>
                <a:cubicBezTo>
                  <a:pt x="387604" y="226439"/>
                  <a:pt x="404312" y="243124"/>
                  <a:pt x="424975" y="243124"/>
                </a:cubicBezTo>
                <a:cubicBezTo>
                  <a:pt x="445562" y="243124"/>
                  <a:pt x="462346" y="226439"/>
                  <a:pt x="462346" y="205806"/>
                </a:cubicBezTo>
                <a:cubicBezTo>
                  <a:pt x="462346" y="185248"/>
                  <a:pt x="445637" y="168488"/>
                  <a:pt x="424975" y="168488"/>
                </a:cubicBezTo>
                <a:close/>
                <a:moveTo>
                  <a:pt x="287947" y="168488"/>
                </a:moveTo>
                <a:cubicBezTo>
                  <a:pt x="267285" y="168488"/>
                  <a:pt x="250576" y="185248"/>
                  <a:pt x="250576" y="205806"/>
                </a:cubicBezTo>
                <a:cubicBezTo>
                  <a:pt x="250576" y="226439"/>
                  <a:pt x="267285" y="243124"/>
                  <a:pt x="287947" y="243124"/>
                </a:cubicBezTo>
                <a:cubicBezTo>
                  <a:pt x="308610" y="243124"/>
                  <a:pt x="325318" y="226439"/>
                  <a:pt x="325318" y="205806"/>
                </a:cubicBezTo>
                <a:cubicBezTo>
                  <a:pt x="325318" y="185248"/>
                  <a:pt x="308610" y="168488"/>
                  <a:pt x="287947" y="168488"/>
                </a:cubicBezTo>
                <a:close/>
                <a:moveTo>
                  <a:pt x="102356" y="121231"/>
                </a:moveTo>
                <a:cubicBezTo>
                  <a:pt x="101162" y="123317"/>
                  <a:pt x="99969" y="125477"/>
                  <a:pt x="98850" y="127711"/>
                </a:cubicBezTo>
                <a:cubicBezTo>
                  <a:pt x="84227" y="156240"/>
                  <a:pt x="76842" y="186631"/>
                  <a:pt x="76842" y="217990"/>
                </a:cubicBezTo>
                <a:cubicBezTo>
                  <a:pt x="76842" y="249275"/>
                  <a:pt x="84227" y="279666"/>
                  <a:pt x="98850" y="308194"/>
                </a:cubicBezTo>
                <a:cubicBezTo>
                  <a:pt x="112726" y="335308"/>
                  <a:pt x="132496" y="359516"/>
                  <a:pt x="157488" y="380223"/>
                </a:cubicBezTo>
                <a:cubicBezTo>
                  <a:pt x="207845" y="421787"/>
                  <a:pt x="274317" y="444729"/>
                  <a:pt x="344668" y="444729"/>
                </a:cubicBezTo>
                <a:cubicBezTo>
                  <a:pt x="353173" y="444729"/>
                  <a:pt x="361752" y="444357"/>
                  <a:pt x="370257" y="443687"/>
                </a:cubicBezTo>
                <a:cubicBezTo>
                  <a:pt x="332209" y="465288"/>
                  <a:pt x="286254" y="477876"/>
                  <a:pt x="236717" y="477876"/>
                </a:cubicBezTo>
                <a:cubicBezTo>
                  <a:pt x="223736" y="477876"/>
                  <a:pt x="210755" y="477057"/>
                  <a:pt x="198072" y="475344"/>
                </a:cubicBezTo>
                <a:cubicBezTo>
                  <a:pt x="160397" y="499478"/>
                  <a:pt x="110637" y="528155"/>
                  <a:pt x="82437" y="531284"/>
                </a:cubicBezTo>
                <a:cubicBezTo>
                  <a:pt x="82138" y="531358"/>
                  <a:pt x="81840" y="531358"/>
                  <a:pt x="81542" y="531358"/>
                </a:cubicBezTo>
                <a:cubicBezTo>
                  <a:pt x="78930" y="531358"/>
                  <a:pt x="76469" y="530017"/>
                  <a:pt x="75051" y="527857"/>
                </a:cubicBezTo>
                <a:cubicBezTo>
                  <a:pt x="73410" y="525399"/>
                  <a:pt x="73335" y="522271"/>
                  <a:pt x="74753" y="519738"/>
                </a:cubicBezTo>
                <a:cubicBezTo>
                  <a:pt x="75051" y="519291"/>
                  <a:pt x="99223" y="476014"/>
                  <a:pt x="88778" y="435046"/>
                </a:cubicBezTo>
                <a:cubicBezTo>
                  <a:pt x="32303" y="397653"/>
                  <a:pt x="0" y="342160"/>
                  <a:pt x="0" y="282198"/>
                </a:cubicBezTo>
                <a:cubicBezTo>
                  <a:pt x="0" y="215532"/>
                  <a:pt x="40584" y="156538"/>
                  <a:pt x="102356" y="121231"/>
                </a:cubicBezTo>
                <a:close/>
                <a:moveTo>
                  <a:pt x="356424" y="0"/>
                </a:moveTo>
                <a:cubicBezTo>
                  <a:pt x="495540" y="0"/>
                  <a:pt x="608697" y="94747"/>
                  <a:pt x="608697" y="211244"/>
                </a:cubicBezTo>
                <a:cubicBezTo>
                  <a:pt x="608697" y="274408"/>
                  <a:pt x="575802" y="333178"/>
                  <a:pt x="518290" y="373401"/>
                </a:cubicBezTo>
                <a:cubicBezTo>
                  <a:pt x="512845" y="406324"/>
                  <a:pt x="531717" y="440811"/>
                  <a:pt x="531941" y="441109"/>
                </a:cubicBezTo>
                <a:cubicBezTo>
                  <a:pt x="536267" y="448781"/>
                  <a:pt x="535969" y="458092"/>
                  <a:pt x="531120" y="465391"/>
                </a:cubicBezTo>
                <a:cubicBezTo>
                  <a:pt x="526794" y="472021"/>
                  <a:pt x="519484" y="475894"/>
                  <a:pt x="511577" y="475894"/>
                </a:cubicBezTo>
                <a:cubicBezTo>
                  <a:pt x="510756" y="475894"/>
                  <a:pt x="509936" y="475894"/>
                  <a:pt x="509041" y="475745"/>
                </a:cubicBezTo>
                <a:cubicBezTo>
                  <a:pt x="484574" y="473064"/>
                  <a:pt x="444966" y="454442"/>
                  <a:pt x="391408" y="420476"/>
                </a:cubicBezTo>
                <a:cubicBezTo>
                  <a:pt x="379920" y="421817"/>
                  <a:pt x="368135" y="422487"/>
                  <a:pt x="356424" y="422487"/>
                </a:cubicBezTo>
                <a:cubicBezTo>
                  <a:pt x="217382" y="422487"/>
                  <a:pt x="104225" y="327741"/>
                  <a:pt x="104225" y="211244"/>
                </a:cubicBezTo>
                <a:cubicBezTo>
                  <a:pt x="104225" y="94747"/>
                  <a:pt x="217382" y="0"/>
                  <a:pt x="356424" y="0"/>
                </a:cubicBezTo>
                <a:close/>
              </a:path>
            </a:pathLst>
          </a:custGeom>
          <a:gradFill>
            <a:gsLst>
              <a:gs pos="43000">
                <a:schemeClr val="accent5"/>
              </a:gs>
              <a:gs pos="100000">
                <a:schemeClr val="accent6"/>
              </a:gs>
            </a:gsLst>
            <a:lin ang="5400000" scaled="0"/>
          </a:gradFill>
          <a:ln>
            <a:noFill/>
          </a:ln>
        </p:spPr>
        <p:txBody>
          <a:bodyPr/>
          <a:lstStyle/>
          <a:p>
            <a:endParaRPr lang="zh-CN" altLang="en-US" dirty="0"/>
          </a:p>
        </p:txBody>
      </p:sp>
      <p:sp>
        <p:nvSpPr>
          <p:cNvPr id="19" name="矩形 18">
            <a:extLst>
              <a:ext uri="{FF2B5EF4-FFF2-40B4-BE49-F238E27FC236}">
                <a16:creationId xmlns:a16="http://schemas.microsoft.com/office/drawing/2014/main" id="{A9F924BF-FAD0-4B60-BCA7-9148E8C2F3C8}"/>
              </a:ext>
            </a:extLst>
          </p:cNvPr>
          <p:cNvSpPr/>
          <p:nvPr/>
        </p:nvSpPr>
        <p:spPr>
          <a:xfrm>
            <a:off x="996339" y="4975419"/>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0" name="文本框 19">
            <a:extLst>
              <a:ext uri="{FF2B5EF4-FFF2-40B4-BE49-F238E27FC236}">
                <a16:creationId xmlns:a16="http://schemas.microsoft.com/office/drawing/2014/main" id="{63736C21-4DFA-4F99-BC37-B72FC8C238E1}"/>
              </a:ext>
            </a:extLst>
          </p:cNvPr>
          <p:cNvSpPr txBox="1"/>
          <p:nvPr/>
        </p:nvSpPr>
        <p:spPr>
          <a:xfrm>
            <a:off x="1169083" y="4508317"/>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21" name="组合 20">
            <a:extLst>
              <a:ext uri="{FF2B5EF4-FFF2-40B4-BE49-F238E27FC236}">
                <a16:creationId xmlns:a16="http://schemas.microsoft.com/office/drawing/2014/main" id="{BAD70CA8-06DD-42A7-B2CA-27827A7EC3FD}"/>
              </a:ext>
            </a:extLst>
          </p:cNvPr>
          <p:cNvGrpSpPr/>
          <p:nvPr/>
        </p:nvGrpSpPr>
        <p:grpSpPr>
          <a:xfrm>
            <a:off x="1767692" y="4955540"/>
            <a:ext cx="1034749" cy="0"/>
            <a:chOff x="1277461" y="4900381"/>
            <a:chExt cx="1034749" cy="0"/>
          </a:xfrm>
        </p:grpSpPr>
        <p:cxnSp>
          <p:nvCxnSpPr>
            <p:cNvPr id="22" name="直接连接符 21">
              <a:extLst>
                <a:ext uri="{FF2B5EF4-FFF2-40B4-BE49-F238E27FC236}">
                  <a16:creationId xmlns:a16="http://schemas.microsoft.com/office/drawing/2014/main" id="{EA70E202-BF82-4144-8CD7-534129A48E6C}"/>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D6423901-3585-49AF-BA39-34966D38B165}"/>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8" name="矩形 27">
            <a:extLst>
              <a:ext uri="{FF2B5EF4-FFF2-40B4-BE49-F238E27FC236}">
                <a16:creationId xmlns:a16="http://schemas.microsoft.com/office/drawing/2014/main" id="{1F69ADD3-47E1-4A1B-941E-8992DF687AE9}"/>
              </a:ext>
            </a:extLst>
          </p:cNvPr>
          <p:cNvSpPr/>
          <p:nvPr/>
        </p:nvSpPr>
        <p:spPr>
          <a:xfrm>
            <a:off x="3536962" y="4975419"/>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9" name="文本框 28">
            <a:extLst>
              <a:ext uri="{FF2B5EF4-FFF2-40B4-BE49-F238E27FC236}">
                <a16:creationId xmlns:a16="http://schemas.microsoft.com/office/drawing/2014/main" id="{76497AC9-F3BB-4131-B385-A2703E517C9C}"/>
              </a:ext>
            </a:extLst>
          </p:cNvPr>
          <p:cNvSpPr txBox="1"/>
          <p:nvPr/>
        </p:nvSpPr>
        <p:spPr>
          <a:xfrm>
            <a:off x="3709706" y="4508317"/>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0" name="组合 29">
            <a:extLst>
              <a:ext uri="{FF2B5EF4-FFF2-40B4-BE49-F238E27FC236}">
                <a16:creationId xmlns:a16="http://schemas.microsoft.com/office/drawing/2014/main" id="{125A66E8-9A3D-4F54-B031-5735ADCF1971}"/>
              </a:ext>
            </a:extLst>
          </p:cNvPr>
          <p:cNvGrpSpPr/>
          <p:nvPr/>
        </p:nvGrpSpPr>
        <p:grpSpPr>
          <a:xfrm>
            <a:off x="4308315" y="4955540"/>
            <a:ext cx="1034749" cy="0"/>
            <a:chOff x="1277461" y="4900381"/>
            <a:chExt cx="1034749" cy="0"/>
          </a:xfrm>
        </p:grpSpPr>
        <p:cxnSp>
          <p:nvCxnSpPr>
            <p:cNvPr id="31" name="直接连接符 30">
              <a:extLst>
                <a:ext uri="{FF2B5EF4-FFF2-40B4-BE49-F238E27FC236}">
                  <a16:creationId xmlns:a16="http://schemas.microsoft.com/office/drawing/2014/main" id="{224C929E-2653-44A5-83CA-C40CFE28E8E5}"/>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C8643640-DDFE-4B00-8B6F-986C096B9996}"/>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45" name="组合 44">
            <a:extLst>
              <a:ext uri="{FF2B5EF4-FFF2-40B4-BE49-F238E27FC236}">
                <a16:creationId xmlns:a16="http://schemas.microsoft.com/office/drawing/2014/main" id="{37BC5154-B3F4-48D9-A439-1448BC66AB27}"/>
              </a:ext>
            </a:extLst>
          </p:cNvPr>
          <p:cNvGrpSpPr/>
          <p:nvPr/>
        </p:nvGrpSpPr>
        <p:grpSpPr>
          <a:xfrm>
            <a:off x="6077585" y="4508317"/>
            <a:ext cx="2577452" cy="1244110"/>
            <a:chOff x="6086882" y="4508317"/>
            <a:chExt cx="2577452" cy="1244110"/>
          </a:xfrm>
        </p:grpSpPr>
        <p:sp>
          <p:nvSpPr>
            <p:cNvPr id="33" name="矩形 32">
              <a:extLst>
                <a:ext uri="{FF2B5EF4-FFF2-40B4-BE49-F238E27FC236}">
                  <a16:creationId xmlns:a16="http://schemas.microsoft.com/office/drawing/2014/main" id="{BEF131FF-32B3-4329-914C-CACEF5CE0740}"/>
                </a:ext>
              </a:extLst>
            </p:cNvPr>
            <p:cNvSpPr/>
            <p:nvPr/>
          </p:nvSpPr>
          <p:spPr>
            <a:xfrm>
              <a:off x="6086882" y="4975419"/>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34" name="文本框 33">
              <a:extLst>
                <a:ext uri="{FF2B5EF4-FFF2-40B4-BE49-F238E27FC236}">
                  <a16:creationId xmlns:a16="http://schemas.microsoft.com/office/drawing/2014/main" id="{EBBDDC3C-8E13-43D2-BC2B-C875973E8677}"/>
                </a:ext>
              </a:extLst>
            </p:cNvPr>
            <p:cNvSpPr txBox="1"/>
            <p:nvPr/>
          </p:nvSpPr>
          <p:spPr>
            <a:xfrm>
              <a:off x="6259626" y="4508317"/>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5" name="组合 34">
              <a:extLst>
                <a:ext uri="{FF2B5EF4-FFF2-40B4-BE49-F238E27FC236}">
                  <a16:creationId xmlns:a16="http://schemas.microsoft.com/office/drawing/2014/main" id="{3155AD05-A0C1-495A-AD13-9B11E8E9F099}"/>
                </a:ext>
              </a:extLst>
            </p:cNvPr>
            <p:cNvGrpSpPr/>
            <p:nvPr/>
          </p:nvGrpSpPr>
          <p:grpSpPr>
            <a:xfrm>
              <a:off x="6858235" y="4955540"/>
              <a:ext cx="1034749" cy="0"/>
              <a:chOff x="1277461" y="4900381"/>
              <a:chExt cx="1034749" cy="0"/>
            </a:xfrm>
          </p:grpSpPr>
          <p:cxnSp>
            <p:nvCxnSpPr>
              <p:cNvPr id="36" name="直接连接符 35">
                <a:extLst>
                  <a:ext uri="{FF2B5EF4-FFF2-40B4-BE49-F238E27FC236}">
                    <a16:creationId xmlns:a16="http://schemas.microsoft.com/office/drawing/2014/main" id="{A13259B9-505C-4739-BC53-37786E5BDAE8}"/>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a16="http://schemas.microsoft.com/office/drawing/2014/main" id="{EA93F942-7639-4FDE-84FA-8334890805F9}"/>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sp>
        <p:nvSpPr>
          <p:cNvPr id="38" name="矩形 37">
            <a:extLst>
              <a:ext uri="{FF2B5EF4-FFF2-40B4-BE49-F238E27FC236}">
                <a16:creationId xmlns:a16="http://schemas.microsoft.com/office/drawing/2014/main" id="{939DDAEA-F53F-4E43-9520-EFD4B780D620}"/>
              </a:ext>
            </a:extLst>
          </p:cNvPr>
          <p:cNvSpPr/>
          <p:nvPr/>
        </p:nvSpPr>
        <p:spPr>
          <a:xfrm>
            <a:off x="8618209" y="4975419"/>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39" name="文本框 38">
            <a:extLst>
              <a:ext uri="{FF2B5EF4-FFF2-40B4-BE49-F238E27FC236}">
                <a16:creationId xmlns:a16="http://schemas.microsoft.com/office/drawing/2014/main" id="{F40DC579-61BC-4E4F-BDBF-D828BF0E9F4E}"/>
              </a:ext>
            </a:extLst>
          </p:cNvPr>
          <p:cNvSpPr txBox="1"/>
          <p:nvPr/>
        </p:nvSpPr>
        <p:spPr>
          <a:xfrm>
            <a:off x="8790953" y="4508317"/>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40" name="组合 39">
            <a:extLst>
              <a:ext uri="{FF2B5EF4-FFF2-40B4-BE49-F238E27FC236}">
                <a16:creationId xmlns:a16="http://schemas.microsoft.com/office/drawing/2014/main" id="{40A88B3E-05FA-47F7-939B-D3560788BC94}"/>
              </a:ext>
            </a:extLst>
          </p:cNvPr>
          <p:cNvGrpSpPr/>
          <p:nvPr/>
        </p:nvGrpSpPr>
        <p:grpSpPr>
          <a:xfrm>
            <a:off x="9389562" y="4955540"/>
            <a:ext cx="1034749" cy="0"/>
            <a:chOff x="1277461" y="4900381"/>
            <a:chExt cx="1034749" cy="0"/>
          </a:xfrm>
        </p:grpSpPr>
        <p:cxnSp>
          <p:nvCxnSpPr>
            <p:cNvPr id="41" name="直接连接符 40">
              <a:extLst>
                <a:ext uri="{FF2B5EF4-FFF2-40B4-BE49-F238E27FC236}">
                  <a16:creationId xmlns:a16="http://schemas.microsoft.com/office/drawing/2014/main" id="{A109D745-4C2F-4ABF-91A0-B3AF69C016C6}"/>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C9020453-B86C-4CBE-8CA9-3AB77EB8A2DF}"/>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50" name="任意多边形: 形状 49">
            <a:extLst>
              <a:ext uri="{FF2B5EF4-FFF2-40B4-BE49-F238E27FC236}">
                <a16:creationId xmlns:a16="http://schemas.microsoft.com/office/drawing/2014/main" id="{B9B7FFBB-AD7D-47CF-85E9-87B80F988563}"/>
              </a:ext>
            </a:extLst>
          </p:cNvPr>
          <p:cNvSpPr/>
          <p:nvPr/>
        </p:nvSpPr>
        <p:spPr>
          <a:xfrm rot="16200000">
            <a:off x="519346" y="2316445"/>
            <a:ext cx="8811" cy="1047501"/>
          </a:xfrm>
          <a:custGeom>
            <a:avLst/>
            <a:gdLst>
              <a:gd name="connsiteX0" fmla="*/ 8811 w 8811"/>
              <a:gd name="connsiteY0" fmla="*/ 1047501 h 1047501"/>
              <a:gd name="connsiteX1" fmla="*/ 1191 w 8811"/>
              <a:gd name="connsiteY1" fmla="*/ 53680 h 1047501"/>
              <a:gd name="connsiteX2" fmla="*/ 1796 w 8811"/>
              <a:gd name="connsiteY2" fmla="*/ 0 h 1047501"/>
              <a:gd name="connsiteX3" fmla="*/ 5792 w 8811"/>
              <a:gd name="connsiteY3" fmla="*/ 0 h 1047501"/>
            </a:gdLst>
            <a:ahLst/>
            <a:cxnLst>
              <a:cxn ang="0">
                <a:pos x="connsiteX0" y="connsiteY0"/>
              </a:cxn>
              <a:cxn ang="0">
                <a:pos x="connsiteX1" y="connsiteY1"/>
              </a:cxn>
              <a:cxn ang="0">
                <a:pos x="connsiteX2" y="connsiteY2"/>
              </a:cxn>
              <a:cxn ang="0">
                <a:pos x="connsiteX3" y="connsiteY3"/>
              </a:cxn>
            </a:cxnLst>
            <a:rect l="l" t="t" r="r" b="b"/>
            <a:pathLst>
              <a:path w="8811" h="1047501">
                <a:moveTo>
                  <a:pt x="8811" y="1047501"/>
                </a:moveTo>
                <a:cubicBezTo>
                  <a:pt x="-80" y="435361"/>
                  <a:pt x="-1429" y="313036"/>
                  <a:pt x="1191" y="53680"/>
                </a:cubicBezTo>
                <a:lnTo>
                  <a:pt x="1796" y="0"/>
                </a:lnTo>
                <a:lnTo>
                  <a:pt x="5792" y="0"/>
                </a:lnTo>
                <a:close/>
              </a:path>
            </a:pathLst>
          </a:custGeom>
          <a:noFill/>
          <a:ln w="111125" cap="rnd">
            <a:gradFill>
              <a:gsLst>
                <a:gs pos="0">
                  <a:schemeClr val="accent1"/>
                </a:gs>
                <a:gs pos="100000">
                  <a:schemeClr val="accent3"/>
                </a:gs>
              </a:gsLst>
              <a:lin ang="5400000" scaled="1"/>
            </a:gradFill>
            <a:round/>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tlCol="0" anchor="ctr"/>
          <a:lstStyle/>
          <a:p>
            <a:pPr algn="ctr"/>
            <a:endParaRPr lang="zh-CN" altLang="en-US"/>
          </a:p>
        </p:txBody>
      </p:sp>
      <p:sp>
        <p:nvSpPr>
          <p:cNvPr id="51" name="任意多边形: 形状 50">
            <a:extLst>
              <a:ext uri="{FF2B5EF4-FFF2-40B4-BE49-F238E27FC236}">
                <a16:creationId xmlns:a16="http://schemas.microsoft.com/office/drawing/2014/main" id="{424004CC-2136-43D1-8CF9-340375C8A29B}"/>
              </a:ext>
            </a:extLst>
          </p:cNvPr>
          <p:cNvSpPr/>
          <p:nvPr/>
        </p:nvSpPr>
        <p:spPr>
          <a:xfrm rot="16200000">
            <a:off x="11649298" y="2253004"/>
            <a:ext cx="8811" cy="1047501"/>
          </a:xfrm>
          <a:custGeom>
            <a:avLst/>
            <a:gdLst>
              <a:gd name="connsiteX0" fmla="*/ 8811 w 8811"/>
              <a:gd name="connsiteY0" fmla="*/ 1047501 h 1047501"/>
              <a:gd name="connsiteX1" fmla="*/ 1191 w 8811"/>
              <a:gd name="connsiteY1" fmla="*/ 53680 h 1047501"/>
              <a:gd name="connsiteX2" fmla="*/ 1796 w 8811"/>
              <a:gd name="connsiteY2" fmla="*/ 0 h 1047501"/>
              <a:gd name="connsiteX3" fmla="*/ 5792 w 8811"/>
              <a:gd name="connsiteY3" fmla="*/ 0 h 1047501"/>
            </a:gdLst>
            <a:ahLst/>
            <a:cxnLst>
              <a:cxn ang="0">
                <a:pos x="connsiteX0" y="connsiteY0"/>
              </a:cxn>
              <a:cxn ang="0">
                <a:pos x="connsiteX1" y="connsiteY1"/>
              </a:cxn>
              <a:cxn ang="0">
                <a:pos x="connsiteX2" y="connsiteY2"/>
              </a:cxn>
              <a:cxn ang="0">
                <a:pos x="connsiteX3" y="connsiteY3"/>
              </a:cxn>
            </a:cxnLst>
            <a:rect l="l" t="t" r="r" b="b"/>
            <a:pathLst>
              <a:path w="8811" h="1047501">
                <a:moveTo>
                  <a:pt x="8811" y="1047501"/>
                </a:moveTo>
                <a:cubicBezTo>
                  <a:pt x="-80" y="435361"/>
                  <a:pt x="-1429" y="313036"/>
                  <a:pt x="1191" y="53680"/>
                </a:cubicBezTo>
                <a:lnTo>
                  <a:pt x="1796" y="0"/>
                </a:lnTo>
                <a:lnTo>
                  <a:pt x="5792" y="0"/>
                </a:lnTo>
                <a:close/>
              </a:path>
            </a:pathLst>
          </a:custGeom>
          <a:noFill/>
          <a:ln w="111125" cap="rnd">
            <a:gradFill>
              <a:gsLst>
                <a:gs pos="100000">
                  <a:schemeClr val="accent5"/>
                </a:gs>
                <a:gs pos="0">
                  <a:schemeClr val="accent6"/>
                </a:gs>
              </a:gsLst>
              <a:lin ang="5400000" scaled="1"/>
            </a:gradFill>
            <a:round/>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3" name="任意多边形: 形状 12">
            <a:extLst>
              <a:ext uri="{FF2B5EF4-FFF2-40B4-BE49-F238E27FC236}">
                <a16:creationId xmlns:a16="http://schemas.microsoft.com/office/drawing/2014/main" id="{CD488DD0-CC1A-4A9A-9C56-585A4F2C70B1}"/>
              </a:ext>
            </a:extLst>
          </p:cNvPr>
          <p:cNvSpPr/>
          <p:nvPr/>
        </p:nvSpPr>
        <p:spPr>
          <a:xfrm flipV="1">
            <a:off x="8608543" y="2768539"/>
            <a:ext cx="2520222" cy="1285302"/>
          </a:xfrm>
          <a:custGeom>
            <a:avLst/>
            <a:gdLst>
              <a:gd name="connsiteX0" fmla="*/ 0 w 2519680"/>
              <a:gd name="connsiteY0" fmla="*/ 1280173 h 1280173"/>
              <a:gd name="connsiteX1" fmla="*/ 1229360 w 2519680"/>
              <a:gd name="connsiteY1" fmla="*/ 13 h 1280173"/>
              <a:gd name="connsiteX2" fmla="*/ 2519680 w 2519680"/>
              <a:gd name="connsiteY2" fmla="*/ 1259853 h 1280173"/>
              <a:gd name="connsiteX0" fmla="*/ 428 w 2520108"/>
              <a:gd name="connsiteY0" fmla="*/ 1280173 h 1280173"/>
              <a:gd name="connsiteX1" fmla="*/ 1229788 w 2520108"/>
              <a:gd name="connsiteY1" fmla="*/ 13 h 1280173"/>
              <a:gd name="connsiteX2" fmla="*/ 2520108 w 2520108"/>
              <a:gd name="connsiteY2" fmla="*/ 1259853 h 1280173"/>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33 w 2520113"/>
              <a:gd name="connsiteY0" fmla="*/ 1286754 h 1286754"/>
              <a:gd name="connsiteX1" fmla="*/ 1229793 w 2520113"/>
              <a:gd name="connsiteY1" fmla="*/ 6594 h 1286754"/>
              <a:gd name="connsiteX2" fmla="*/ 2520113 w 2520113"/>
              <a:gd name="connsiteY2" fmla="*/ 1266434 h 1286754"/>
              <a:gd name="connsiteX0" fmla="*/ 407 w 2520087"/>
              <a:gd name="connsiteY0" fmla="*/ 1291781 h 1291781"/>
              <a:gd name="connsiteX1" fmla="*/ 1285647 w 2520087"/>
              <a:gd name="connsiteY1" fmla="*/ 6541 h 1291781"/>
              <a:gd name="connsiteX2" fmla="*/ 2520087 w 2520087"/>
              <a:gd name="connsiteY2" fmla="*/ 1271461 h 1291781"/>
              <a:gd name="connsiteX0" fmla="*/ 407 w 2520182"/>
              <a:gd name="connsiteY0" fmla="*/ 1291781 h 1291781"/>
              <a:gd name="connsiteX1" fmla="*/ 1285647 w 2520182"/>
              <a:gd name="connsiteY1" fmla="*/ 6541 h 1291781"/>
              <a:gd name="connsiteX2" fmla="*/ 2520087 w 2520182"/>
              <a:gd name="connsiteY2" fmla="*/ 1271461 h 1291781"/>
              <a:gd name="connsiteX0" fmla="*/ 503 w 2520236"/>
              <a:gd name="connsiteY0" fmla="*/ 1285972 h 1285972"/>
              <a:gd name="connsiteX1" fmla="*/ 1285743 w 2520236"/>
              <a:gd name="connsiteY1" fmla="*/ 732 h 1285972"/>
              <a:gd name="connsiteX2" fmla="*/ 2520183 w 2520236"/>
              <a:gd name="connsiteY2" fmla="*/ 1265652 h 1285972"/>
              <a:gd name="connsiteX0" fmla="*/ 495 w 2520227"/>
              <a:gd name="connsiteY0" fmla="*/ 1285312 h 1285312"/>
              <a:gd name="connsiteX1" fmla="*/ 1285735 w 2520227"/>
              <a:gd name="connsiteY1" fmla="*/ 72 h 1285312"/>
              <a:gd name="connsiteX2" fmla="*/ 2520175 w 2520227"/>
              <a:gd name="connsiteY2" fmla="*/ 1264992 h 1285312"/>
              <a:gd name="connsiteX0" fmla="*/ 495 w 2520227"/>
              <a:gd name="connsiteY0" fmla="*/ 1285312 h 1285312"/>
              <a:gd name="connsiteX1" fmla="*/ 1285735 w 2520227"/>
              <a:gd name="connsiteY1" fmla="*/ 72 h 1285312"/>
              <a:gd name="connsiteX2" fmla="*/ 2520175 w 2520227"/>
              <a:gd name="connsiteY2" fmla="*/ 1264992 h 1285312"/>
              <a:gd name="connsiteX0" fmla="*/ 458 w 2520190"/>
              <a:gd name="connsiteY0" fmla="*/ 1287959 h 1287959"/>
              <a:gd name="connsiteX1" fmla="*/ 1285698 w 2520190"/>
              <a:gd name="connsiteY1" fmla="*/ 2719 h 1287959"/>
              <a:gd name="connsiteX2" fmla="*/ 2520138 w 2520190"/>
              <a:gd name="connsiteY2" fmla="*/ 1267639 h 1287959"/>
              <a:gd name="connsiteX0" fmla="*/ 458 w 2520189"/>
              <a:gd name="connsiteY0" fmla="*/ 1285290 h 1285290"/>
              <a:gd name="connsiteX1" fmla="*/ 1285698 w 2520189"/>
              <a:gd name="connsiteY1" fmla="*/ 50 h 1285290"/>
              <a:gd name="connsiteX2" fmla="*/ 2520138 w 2520189"/>
              <a:gd name="connsiteY2" fmla="*/ 1264970 h 1285290"/>
              <a:gd name="connsiteX0" fmla="*/ 476 w 2520207"/>
              <a:gd name="connsiteY0" fmla="*/ 1285285 h 1285285"/>
              <a:gd name="connsiteX1" fmla="*/ 1285716 w 2520207"/>
              <a:gd name="connsiteY1" fmla="*/ 45 h 1285285"/>
              <a:gd name="connsiteX2" fmla="*/ 2520156 w 2520207"/>
              <a:gd name="connsiteY2" fmla="*/ 1264965 h 1285285"/>
              <a:gd name="connsiteX0" fmla="*/ 484 w 2520215"/>
              <a:gd name="connsiteY0" fmla="*/ 1285383 h 1285383"/>
              <a:gd name="connsiteX1" fmla="*/ 1285724 w 2520215"/>
              <a:gd name="connsiteY1" fmla="*/ 143 h 1285383"/>
              <a:gd name="connsiteX2" fmla="*/ 2520164 w 2520215"/>
              <a:gd name="connsiteY2" fmla="*/ 1265063 h 1285383"/>
              <a:gd name="connsiteX0" fmla="*/ 484 w 2520214"/>
              <a:gd name="connsiteY0" fmla="*/ 1285247 h 1285247"/>
              <a:gd name="connsiteX1" fmla="*/ 1285724 w 2520214"/>
              <a:gd name="connsiteY1" fmla="*/ 7 h 1285247"/>
              <a:gd name="connsiteX2" fmla="*/ 2520164 w 2520214"/>
              <a:gd name="connsiteY2" fmla="*/ 1264927 h 1285247"/>
              <a:gd name="connsiteX0" fmla="*/ 484 w 2520216"/>
              <a:gd name="connsiteY0" fmla="*/ 1286277 h 1286277"/>
              <a:gd name="connsiteX1" fmla="*/ 1285724 w 2520216"/>
              <a:gd name="connsiteY1" fmla="*/ 1037 h 1286277"/>
              <a:gd name="connsiteX2" fmla="*/ 2520164 w 2520216"/>
              <a:gd name="connsiteY2" fmla="*/ 1265957 h 1286277"/>
              <a:gd name="connsiteX0" fmla="*/ 484 w 2520215"/>
              <a:gd name="connsiteY0" fmla="*/ 1285476 h 1285476"/>
              <a:gd name="connsiteX1" fmla="*/ 1285724 w 2520215"/>
              <a:gd name="connsiteY1" fmla="*/ 236 h 1285476"/>
              <a:gd name="connsiteX2" fmla="*/ 2520164 w 2520215"/>
              <a:gd name="connsiteY2" fmla="*/ 1265156 h 1285476"/>
              <a:gd name="connsiteX0" fmla="*/ 484 w 2520215"/>
              <a:gd name="connsiteY0" fmla="*/ 1285395 h 1285395"/>
              <a:gd name="connsiteX1" fmla="*/ 1285724 w 2520215"/>
              <a:gd name="connsiteY1" fmla="*/ 155 h 1285395"/>
              <a:gd name="connsiteX2" fmla="*/ 2520164 w 2520215"/>
              <a:gd name="connsiteY2" fmla="*/ 1265075 h 1285395"/>
              <a:gd name="connsiteX0" fmla="*/ 491 w 2520222"/>
              <a:gd name="connsiteY0" fmla="*/ 1285275 h 1285275"/>
              <a:gd name="connsiteX1" fmla="*/ 1285731 w 2520222"/>
              <a:gd name="connsiteY1" fmla="*/ 35 h 1285275"/>
              <a:gd name="connsiteX2" fmla="*/ 2520171 w 2520222"/>
              <a:gd name="connsiteY2" fmla="*/ 1264955 h 1285275"/>
              <a:gd name="connsiteX0" fmla="*/ 491 w 2520222"/>
              <a:gd name="connsiteY0" fmla="*/ 1285302 h 1285302"/>
              <a:gd name="connsiteX1" fmla="*/ 1285731 w 2520222"/>
              <a:gd name="connsiteY1" fmla="*/ 62 h 1285302"/>
              <a:gd name="connsiteX2" fmla="*/ 2520171 w 2520222"/>
              <a:gd name="connsiteY2" fmla="*/ 1264982 h 1285302"/>
            </a:gdLst>
            <a:ahLst/>
            <a:cxnLst>
              <a:cxn ang="0">
                <a:pos x="connsiteX0" y="connsiteY0"/>
              </a:cxn>
              <a:cxn ang="0">
                <a:pos x="connsiteX1" y="connsiteY1"/>
              </a:cxn>
              <a:cxn ang="0">
                <a:pos x="connsiteX2" y="connsiteY2"/>
              </a:cxn>
            </a:cxnLst>
            <a:rect l="l" t="t" r="r" b="b"/>
            <a:pathLst>
              <a:path w="2520222" h="1285302">
                <a:moveTo>
                  <a:pt x="491" y="1285302"/>
                </a:moveTo>
                <a:cubicBezTo>
                  <a:pt x="-21523" y="469115"/>
                  <a:pt x="700119" y="6821"/>
                  <a:pt x="1285731" y="62"/>
                </a:cubicBezTo>
                <a:cubicBezTo>
                  <a:pt x="1868735" y="-6667"/>
                  <a:pt x="2526944" y="531768"/>
                  <a:pt x="2520171" y="1264982"/>
                </a:cubicBezTo>
              </a:path>
            </a:pathLst>
          </a:custGeom>
          <a:noFill/>
          <a:ln w="111125" cap="rnd">
            <a:gradFill>
              <a:gsLst>
                <a:gs pos="0">
                  <a:schemeClr val="accent5"/>
                </a:gs>
                <a:gs pos="100000">
                  <a:schemeClr val="accent6"/>
                </a:gs>
              </a:gsLst>
              <a:lin ang="5400000" scaled="1"/>
            </a:gradFill>
            <a:round/>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tlCol="0" anchor="ctr"/>
          <a:lstStyle/>
          <a:p>
            <a:pPr algn="ctr"/>
            <a:endParaRPr lang="zh-CN" altLang="en-US"/>
          </a:p>
        </p:txBody>
      </p:sp>
      <p:sp>
        <p:nvSpPr>
          <p:cNvPr id="44" name="Freeform 314">
            <a:extLst>
              <a:ext uri="{FF2B5EF4-FFF2-40B4-BE49-F238E27FC236}">
                <a16:creationId xmlns:a16="http://schemas.microsoft.com/office/drawing/2014/main" id="{D96AB03B-84EF-46E7-A48A-A22F5DBEE559}"/>
              </a:ext>
            </a:extLst>
          </p:cNvPr>
          <p:cNvSpPr>
            <a:spLocks/>
          </p:cNvSpPr>
          <p:nvPr/>
        </p:nvSpPr>
        <p:spPr bwMode="auto">
          <a:xfrm>
            <a:off x="4461243" y="2392745"/>
            <a:ext cx="676627" cy="776224"/>
          </a:xfrm>
          <a:custGeom>
            <a:avLst/>
            <a:gdLst>
              <a:gd name="T0" fmla="*/ 3948 w 3948"/>
              <a:gd name="T1" fmla="*/ 0 h 4523"/>
              <a:gd name="T2" fmla="*/ 3945 w 3948"/>
              <a:gd name="T3" fmla="*/ 3131 h 4523"/>
              <a:gd name="T4" fmla="*/ 3915 w 3948"/>
              <a:gd name="T5" fmla="*/ 3287 h 4523"/>
              <a:gd name="T6" fmla="*/ 3856 w 3948"/>
              <a:gd name="T7" fmla="*/ 3428 h 4523"/>
              <a:gd name="T8" fmla="*/ 3771 w 3948"/>
              <a:gd name="T9" fmla="*/ 3555 h 4523"/>
              <a:gd name="T10" fmla="*/ 3664 w 3948"/>
              <a:gd name="T11" fmla="*/ 3662 h 4523"/>
              <a:gd name="T12" fmla="*/ 3539 w 3948"/>
              <a:gd name="T13" fmla="*/ 3748 h 4523"/>
              <a:gd name="T14" fmla="*/ 3398 w 3948"/>
              <a:gd name="T15" fmla="*/ 3810 h 4523"/>
              <a:gd name="T16" fmla="*/ 3244 w 3948"/>
              <a:gd name="T17" fmla="*/ 3841 h 4523"/>
              <a:gd name="T18" fmla="*/ 3083 w 3948"/>
              <a:gd name="T19" fmla="*/ 3841 h 4523"/>
              <a:gd name="T20" fmla="*/ 2929 w 3948"/>
              <a:gd name="T21" fmla="*/ 3810 h 4523"/>
              <a:gd name="T22" fmla="*/ 2787 w 3948"/>
              <a:gd name="T23" fmla="*/ 3750 h 4523"/>
              <a:gd name="T24" fmla="*/ 2663 w 3948"/>
              <a:gd name="T25" fmla="*/ 3665 h 4523"/>
              <a:gd name="T26" fmla="*/ 2556 w 3948"/>
              <a:gd name="T27" fmla="*/ 3558 h 4523"/>
              <a:gd name="T28" fmla="*/ 2471 w 3948"/>
              <a:gd name="T29" fmla="*/ 3433 h 4523"/>
              <a:gd name="T30" fmla="*/ 2412 w 3948"/>
              <a:gd name="T31" fmla="*/ 3291 h 4523"/>
              <a:gd name="T32" fmla="*/ 2381 w 3948"/>
              <a:gd name="T33" fmla="*/ 3138 h 4523"/>
              <a:gd name="T34" fmla="*/ 2381 w 3948"/>
              <a:gd name="T35" fmla="*/ 2977 h 4523"/>
              <a:gd name="T36" fmla="*/ 2412 w 3948"/>
              <a:gd name="T37" fmla="*/ 2824 h 4523"/>
              <a:gd name="T38" fmla="*/ 2471 w 3948"/>
              <a:gd name="T39" fmla="*/ 2683 h 4523"/>
              <a:gd name="T40" fmla="*/ 2556 w 3948"/>
              <a:gd name="T41" fmla="*/ 2557 h 4523"/>
              <a:gd name="T42" fmla="*/ 2663 w 3948"/>
              <a:gd name="T43" fmla="*/ 2450 h 4523"/>
              <a:gd name="T44" fmla="*/ 2787 w 3948"/>
              <a:gd name="T45" fmla="*/ 2366 h 4523"/>
              <a:gd name="T46" fmla="*/ 2929 w 3948"/>
              <a:gd name="T47" fmla="*/ 2306 h 4523"/>
              <a:gd name="T48" fmla="*/ 3083 w 3948"/>
              <a:gd name="T49" fmla="*/ 2275 h 4523"/>
              <a:gd name="T50" fmla="*/ 3237 w 3948"/>
              <a:gd name="T51" fmla="*/ 2275 h 4523"/>
              <a:gd name="T52" fmla="*/ 3379 w 3948"/>
              <a:gd name="T53" fmla="*/ 2302 h 4523"/>
              <a:gd name="T54" fmla="*/ 3510 w 3948"/>
              <a:gd name="T55" fmla="*/ 2353 h 4523"/>
              <a:gd name="T56" fmla="*/ 3572 w 3948"/>
              <a:gd name="T57" fmla="*/ 1041 h 4523"/>
              <a:gd name="T58" fmla="*/ 1572 w 3948"/>
              <a:gd name="T59" fmla="*/ 3737 h 4523"/>
              <a:gd name="T60" fmla="*/ 1557 w 3948"/>
              <a:gd name="T61" fmla="*/ 3895 h 4523"/>
              <a:gd name="T62" fmla="*/ 1511 w 3948"/>
              <a:gd name="T63" fmla="*/ 4044 h 4523"/>
              <a:gd name="T64" fmla="*/ 1438 w 3948"/>
              <a:gd name="T65" fmla="*/ 4178 h 4523"/>
              <a:gd name="T66" fmla="*/ 1343 w 3948"/>
              <a:gd name="T67" fmla="*/ 4294 h 4523"/>
              <a:gd name="T68" fmla="*/ 1226 w 3948"/>
              <a:gd name="T69" fmla="*/ 4389 h 4523"/>
              <a:gd name="T70" fmla="*/ 1092 w 3948"/>
              <a:gd name="T71" fmla="*/ 4462 h 4523"/>
              <a:gd name="T72" fmla="*/ 945 w 3948"/>
              <a:gd name="T73" fmla="*/ 4508 h 4523"/>
              <a:gd name="T74" fmla="*/ 787 w 3948"/>
              <a:gd name="T75" fmla="*/ 4523 h 4523"/>
              <a:gd name="T76" fmla="*/ 628 w 3948"/>
              <a:gd name="T77" fmla="*/ 4508 h 4523"/>
              <a:gd name="T78" fmla="*/ 480 w 3948"/>
              <a:gd name="T79" fmla="*/ 4462 h 4523"/>
              <a:gd name="T80" fmla="*/ 348 w 3948"/>
              <a:gd name="T81" fmla="*/ 4389 h 4523"/>
              <a:gd name="T82" fmla="*/ 231 w 3948"/>
              <a:gd name="T83" fmla="*/ 4294 h 4523"/>
              <a:gd name="T84" fmla="*/ 135 w 3948"/>
              <a:gd name="T85" fmla="*/ 4177 h 4523"/>
              <a:gd name="T86" fmla="*/ 62 w 3948"/>
              <a:gd name="T87" fmla="*/ 4044 h 4523"/>
              <a:gd name="T88" fmla="*/ 17 w 3948"/>
              <a:gd name="T89" fmla="*/ 3895 h 4523"/>
              <a:gd name="T90" fmla="*/ 0 w 3948"/>
              <a:gd name="T91" fmla="*/ 3737 h 4523"/>
              <a:gd name="T92" fmla="*/ 17 w 3948"/>
              <a:gd name="T93" fmla="*/ 3578 h 4523"/>
              <a:gd name="T94" fmla="*/ 62 w 3948"/>
              <a:gd name="T95" fmla="*/ 3431 h 4523"/>
              <a:gd name="T96" fmla="*/ 135 w 3948"/>
              <a:gd name="T97" fmla="*/ 3297 h 4523"/>
              <a:gd name="T98" fmla="*/ 231 w 3948"/>
              <a:gd name="T99" fmla="*/ 3180 h 4523"/>
              <a:gd name="T100" fmla="*/ 348 w 3948"/>
              <a:gd name="T101" fmla="*/ 3084 h 4523"/>
              <a:gd name="T102" fmla="*/ 480 w 3948"/>
              <a:gd name="T103" fmla="*/ 3011 h 4523"/>
              <a:gd name="T104" fmla="*/ 628 w 3948"/>
              <a:gd name="T105" fmla="*/ 2966 h 4523"/>
              <a:gd name="T106" fmla="*/ 787 w 3948"/>
              <a:gd name="T107" fmla="*/ 2950 h 4523"/>
              <a:gd name="T108" fmla="*/ 934 w 3948"/>
              <a:gd name="T109" fmla="*/ 2964 h 4523"/>
              <a:gd name="T110" fmla="*/ 1071 w 3948"/>
              <a:gd name="T111" fmla="*/ 3004 h 4523"/>
              <a:gd name="T112" fmla="*/ 1196 w 3948"/>
              <a:gd name="T113" fmla="*/ 3066 h 4523"/>
              <a:gd name="T114" fmla="*/ 3948 w 3948"/>
              <a:gd name="T115" fmla="*/ 0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48" h="4523">
                <a:moveTo>
                  <a:pt x="3948" y="0"/>
                </a:moveTo>
                <a:lnTo>
                  <a:pt x="3948" y="0"/>
                </a:lnTo>
                <a:lnTo>
                  <a:pt x="3948" y="3131"/>
                </a:lnTo>
                <a:lnTo>
                  <a:pt x="3945" y="3131"/>
                </a:lnTo>
                <a:lnTo>
                  <a:pt x="3934" y="3210"/>
                </a:lnTo>
                <a:lnTo>
                  <a:pt x="3915" y="3287"/>
                </a:lnTo>
                <a:lnTo>
                  <a:pt x="3888" y="3360"/>
                </a:lnTo>
                <a:lnTo>
                  <a:pt x="3856" y="3428"/>
                </a:lnTo>
                <a:lnTo>
                  <a:pt x="3817" y="3494"/>
                </a:lnTo>
                <a:lnTo>
                  <a:pt x="3771" y="3555"/>
                </a:lnTo>
                <a:lnTo>
                  <a:pt x="3721" y="3612"/>
                </a:lnTo>
                <a:lnTo>
                  <a:pt x="3664" y="3662"/>
                </a:lnTo>
                <a:lnTo>
                  <a:pt x="3605" y="3710"/>
                </a:lnTo>
                <a:lnTo>
                  <a:pt x="3539" y="3748"/>
                </a:lnTo>
                <a:lnTo>
                  <a:pt x="3471" y="3782"/>
                </a:lnTo>
                <a:lnTo>
                  <a:pt x="3398" y="3810"/>
                </a:lnTo>
                <a:lnTo>
                  <a:pt x="3322" y="3828"/>
                </a:lnTo>
                <a:lnTo>
                  <a:pt x="3244" y="3841"/>
                </a:lnTo>
                <a:lnTo>
                  <a:pt x="3162" y="3845"/>
                </a:lnTo>
                <a:lnTo>
                  <a:pt x="3083" y="3841"/>
                </a:lnTo>
                <a:lnTo>
                  <a:pt x="3004" y="3830"/>
                </a:lnTo>
                <a:lnTo>
                  <a:pt x="2929" y="3810"/>
                </a:lnTo>
                <a:lnTo>
                  <a:pt x="2857" y="3782"/>
                </a:lnTo>
                <a:lnTo>
                  <a:pt x="2787" y="3750"/>
                </a:lnTo>
                <a:lnTo>
                  <a:pt x="2723" y="3711"/>
                </a:lnTo>
                <a:lnTo>
                  <a:pt x="2663" y="3665"/>
                </a:lnTo>
                <a:lnTo>
                  <a:pt x="2606" y="3614"/>
                </a:lnTo>
                <a:lnTo>
                  <a:pt x="2556" y="3558"/>
                </a:lnTo>
                <a:lnTo>
                  <a:pt x="2511" y="3498"/>
                </a:lnTo>
                <a:lnTo>
                  <a:pt x="2471" y="3433"/>
                </a:lnTo>
                <a:lnTo>
                  <a:pt x="2438" y="3364"/>
                </a:lnTo>
                <a:lnTo>
                  <a:pt x="2412" y="3291"/>
                </a:lnTo>
                <a:lnTo>
                  <a:pt x="2392" y="3216"/>
                </a:lnTo>
                <a:lnTo>
                  <a:pt x="2381" y="3138"/>
                </a:lnTo>
                <a:lnTo>
                  <a:pt x="2377" y="3057"/>
                </a:lnTo>
                <a:lnTo>
                  <a:pt x="2381" y="2977"/>
                </a:lnTo>
                <a:lnTo>
                  <a:pt x="2392" y="2899"/>
                </a:lnTo>
                <a:lnTo>
                  <a:pt x="2412" y="2824"/>
                </a:lnTo>
                <a:lnTo>
                  <a:pt x="2438" y="2751"/>
                </a:lnTo>
                <a:lnTo>
                  <a:pt x="2471" y="2683"/>
                </a:lnTo>
                <a:lnTo>
                  <a:pt x="2511" y="2617"/>
                </a:lnTo>
                <a:lnTo>
                  <a:pt x="2556" y="2557"/>
                </a:lnTo>
                <a:lnTo>
                  <a:pt x="2606" y="2502"/>
                </a:lnTo>
                <a:lnTo>
                  <a:pt x="2663" y="2450"/>
                </a:lnTo>
                <a:lnTo>
                  <a:pt x="2723" y="2405"/>
                </a:lnTo>
                <a:lnTo>
                  <a:pt x="2787" y="2366"/>
                </a:lnTo>
                <a:lnTo>
                  <a:pt x="2857" y="2333"/>
                </a:lnTo>
                <a:lnTo>
                  <a:pt x="2929" y="2306"/>
                </a:lnTo>
                <a:lnTo>
                  <a:pt x="3004" y="2286"/>
                </a:lnTo>
                <a:lnTo>
                  <a:pt x="3083" y="2275"/>
                </a:lnTo>
                <a:lnTo>
                  <a:pt x="3162" y="2270"/>
                </a:lnTo>
                <a:lnTo>
                  <a:pt x="3237" y="2275"/>
                </a:lnTo>
                <a:lnTo>
                  <a:pt x="3309" y="2285"/>
                </a:lnTo>
                <a:lnTo>
                  <a:pt x="3379" y="2302"/>
                </a:lnTo>
                <a:lnTo>
                  <a:pt x="3446" y="2325"/>
                </a:lnTo>
                <a:lnTo>
                  <a:pt x="3510" y="2353"/>
                </a:lnTo>
                <a:lnTo>
                  <a:pt x="3572" y="2387"/>
                </a:lnTo>
                <a:lnTo>
                  <a:pt x="3572" y="1041"/>
                </a:lnTo>
                <a:lnTo>
                  <a:pt x="1572" y="1616"/>
                </a:lnTo>
                <a:lnTo>
                  <a:pt x="1572" y="3737"/>
                </a:lnTo>
                <a:lnTo>
                  <a:pt x="1568" y="3818"/>
                </a:lnTo>
                <a:lnTo>
                  <a:pt x="1557" y="3895"/>
                </a:lnTo>
                <a:lnTo>
                  <a:pt x="1537" y="3971"/>
                </a:lnTo>
                <a:lnTo>
                  <a:pt x="1511" y="4044"/>
                </a:lnTo>
                <a:lnTo>
                  <a:pt x="1477" y="4112"/>
                </a:lnTo>
                <a:lnTo>
                  <a:pt x="1438" y="4178"/>
                </a:lnTo>
                <a:lnTo>
                  <a:pt x="1393" y="4238"/>
                </a:lnTo>
                <a:lnTo>
                  <a:pt x="1343" y="4294"/>
                </a:lnTo>
                <a:lnTo>
                  <a:pt x="1286" y="4345"/>
                </a:lnTo>
                <a:lnTo>
                  <a:pt x="1226" y="4389"/>
                </a:lnTo>
                <a:lnTo>
                  <a:pt x="1162" y="4429"/>
                </a:lnTo>
                <a:lnTo>
                  <a:pt x="1092" y="4462"/>
                </a:lnTo>
                <a:lnTo>
                  <a:pt x="1021" y="4489"/>
                </a:lnTo>
                <a:lnTo>
                  <a:pt x="945" y="4508"/>
                </a:lnTo>
                <a:lnTo>
                  <a:pt x="867" y="4521"/>
                </a:lnTo>
                <a:lnTo>
                  <a:pt x="787" y="4523"/>
                </a:lnTo>
                <a:lnTo>
                  <a:pt x="707" y="4521"/>
                </a:lnTo>
                <a:lnTo>
                  <a:pt x="628" y="4508"/>
                </a:lnTo>
                <a:lnTo>
                  <a:pt x="553" y="4489"/>
                </a:lnTo>
                <a:lnTo>
                  <a:pt x="480" y="4462"/>
                </a:lnTo>
                <a:lnTo>
                  <a:pt x="412" y="4429"/>
                </a:lnTo>
                <a:lnTo>
                  <a:pt x="348" y="4389"/>
                </a:lnTo>
                <a:lnTo>
                  <a:pt x="286" y="4345"/>
                </a:lnTo>
                <a:lnTo>
                  <a:pt x="231" y="4294"/>
                </a:lnTo>
                <a:lnTo>
                  <a:pt x="179" y="4238"/>
                </a:lnTo>
                <a:lnTo>
                  <a:pt x="135" y="4177"/>
                </a:lnTo>
                <a:lnTo>
                  <a:pt x="95" y="4112"/>
                </a:lnTo>
                <a:lnTo>
                  <a:pt x="62" y="4044"/>
                </a:lnTo>
                <a:lnTo>
                  <a:pt x="35" y="3971"/>
                </a:lnTo>
                <a:lnTo>
                  <a:pt x="17" y="3895"/>
                </a:lnTo>
                <a:lnTo>
                  <a:pt x="4" y="3817"/>
                </a:lnTo>
                <a:lnTo>
                  <a:pt x="0" y="3737"/>
                </a:lnTo>
                <a:lnTo>
                  <a:pt x="4" y="3657"/>
                </a:lnTo>
                <a:lnTo>
                  <a:pt x="17" y="3578"/>
                </a:lnTo>
                <a:lnTo>
                  <a:pt x="35" y="3503"/>
                </a:lnTo>
                <a:lnTo>
                  <a:pt x="62" y="3431"/>
                </a:lnTo>
                <a:lnTo>
                  <a:pt x="95" y="3361"/>
                </a:lnTo>
                <a:lnTo>
                  <a:pt x="135" y="3297"/>
                </a:lnTo>
                <a:lnTo>
                  <a:pt x="179" y="3237"/>
                </a:lnTo>
                <a:lnTo>
                  <a:pt x="231" y="3180"/>
                </a:lnTo>
                <a:lnTo>
                  <a:pt x="286" y="3130"/>
                </a:lnTo>
                <a:lnTo>
                  <a:pt x="348" y="3084"/>
                </a:lnTo>
                <a:lnTo>
                  <a:pt x="412" y="3046"/>
                </a:lnTo>
                <a:lnTo>
                  <a:pt x="480" y="3011"/>
                </a:lnTo>
                <a:lnTo>
                  <a:pt x="553" y="2986"/>
                </a:lnTo>
                <a:lnTo>
                  <a:pt x="628" y="2966"/>
                </a:lnTo>
                <a:lnTo>
                  <a:pt x="707" y="2954"/>
                </a:lnTo>
                <a:lnTo>
                  <a:pt x="787" y="2950"/>
                </a:lnTo>
                <a:lnTo>
                  <a:pt x="861" y="2953"/>
                </a:lnTo>
                <a:lnTo>
                  <a:pt x="934" y="2964"/>
                </a:lnTo>
                <a:lnTo>
                  <a:pt x="1003" y="2981"/>
                </a:lnTo>
                <a:lnTo>
                  <a:pt x="1071" y="3004"/>
                </a:lnTo>
                <a:lnTo>
                  <a:pt x="1135" y="3033"/>
                </a:lnTo>
                <a:lnTo>
                  <a:pt x="1196" y="3066"/>
                </a:lnTo>
                <a:lnTo>
                  <a:pt x="1196" y="791"/>
                </a:lnTo>
                <a:lnTo>
                  <a:pt x="3948" y="0"/>
                </a:lnTo>
                <a:close/>
              </a:path>
            </a:pathLst>
          </a:custGeom>
          <a:gradFill>
            <a:gsLst>
              <a:gs pos="43000">
                <a:schemeClr val="accent5"/>
              </a:gs>
              <a:gs pos="100000">
                <a:schemeClr val="accent6"/>
              </a:gs>
            </a:gsLst>
            <a:lin ang="5400000" scaled="0"/>
          </a:gradFill>
          <a:ln>
            <a:noFill/>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6" name="Freeform 332">
            <a:extLst>
              <a:ext uri="{FF2B5EF4-FFF2-40B4-BE49-F238E27FC236}">
                <a16:creationId xmlns:a16="http://schemas.microsoft.com/office/drawing/2014/main" id="{7ACAA143-274A-42D2-A36D-478EC8E21DCA}"/>
              </a:ext>
            </a:extLst>
          </p:cNvPr>
          <p:cNvSpPr>
            <a:spLocks/>
          </p:cNvSpPr>
          <p:nvPr/>
        </p:nvSpPr>
        <p:spPr bwMode="auto">
          <a:xfrm>
            <a:off x="7051328" y="2506200"/>
            <a:ext cx="629963" cy="616241"/>
          </a:xfrm>
          <a:custGeom>
            <a:avLst/>
            <a:gdLst>
              <a:gd name="T0" fmla="*/ 3972 w 4600"/>
              <a:gd name="T1" fmla="*/ 16 h 4494"/>
              <a:gd name="T2" fmla="*/ 4188 w 4600"/>
              <a:gd name="T3" fmla="*/ 95 h 4494"/>
              <a:gd name="T4" fmla="*/ 4370 w 4600"/>
              <a:gd name="T5" fmla="*/ 229 h 4494"/>
              <a:gd name="T6" fmla="*/ 4506 w 4600"/>
              <a:gd name="T7" fmla="*/ 410 h 4494"/>
              <a:gd name="T8" fmla="*/ 4585 w 4600"/>
              <a:gd name="T9" fmla="*/ 626 h 4494"/>
              <a:gd name="T10" fmla="*/ 4596 w 4600"/>
              <a:gd name="T11" fmla="*/ 864 h 4494"/>
              <a:gd name="T12" fmla="*/ 4539 w 4600"/>
              <a:gd name="T13" fmla="*/ 1087 h 4494"/>
              <a:gd name="T14" fmla="*/ 4421 w 4600"/>
              <a:gd name="T15" fmla="*/ 1280 h 4494"/>
              <a:gd name="T16" fmla="*/ 4254 w 4600"/>
              <a:gd name="T17" fmla="*/ 1431 h 4494"/>
              <a:gd name="T18" fmla="*/ 4048 w 4600"/>
              <a:gd name="T19" fmla="*/ 1529 h 4494"/>
              <a:gd name="T20" fmla="*/ 3813 w 4600"/>
              <a:gd name="T21" fmla="*/ 1565 h 4494"/>
              <a:gd name="T22" fmla="*/ 3571 w 4600"/>
              <a:gd name="T23" fmla="*/ 1528 h 4494"/>
              <a:gd name="T24" fmla="*/ 3359 w 4600"/>
              <a:gd name="T25" fmla="*/ 1421 h 4494"/>
              <a:gd name="T26" fmla="*/ 1567 w 4600"/>
              <a:gd name="T27" fmla="*/ 2125 h 4494"/>
              <a:gd name="T28" fmla="*/ 1572 w 4600"/>
              <a:gd name="T29" fmla="*/ 2299 h 4494"/>
              <a:gd name="T30" fmla="*/ 3300 w 4600"/>
              <a:gd name="T31" fmla="*/ 3119 h 4494"/>
              <a:gd name="T32" fmla="*/ 3497 w 4600"/>
              <a:gd name="T33" fmla="*/ 2995 h 4494"/>
              <a:gd name="T34" fmla="*/ 3730 w 4600"/>
              <a:gd name="T35" fmla="*/ 2934 h 4494"/>
              <a:gd name="T36" fmla="*/ 3972 w 4600"/>
              <a:gd name="T37" fmla="*/ 2945 h 4494"/>
              <a:gd name="T38" fmla="*/ 4188 w 4600"/>
              <a:gd name="T39" fmla="*/ 3023 h 4494"/>
              <a:gd name="T40" fmla="*/ 4370 w 4600"/>
              <a:gd name="T41" fmla="*/ 3158 h 4494"/>
              <a:gd name="T42" fmla="*/ 4506 w 4600"/>
              <a:gd name="T43" fmla="*/ 3338 h 4494"/>
              <a:gd name="T44" fmla="*/ 4585 w 4600"/>
              <a:gd name="T45" fmla="*/ 3554 h 4494"/>
              <a:gd name="T46" fmla="*/ 4596 w 4600"/>
              <a:gd name="T47" fmla="*/ 3792 h 4494"/>
              <a:gd name="T48" fmla="*/ 4539 w 4600"/>
              <a:gd name="T49" fmla="*/ 4016 h 4494"/>
              <a:gd name="T50" fmla="*/ 4421 w 4600"/>
              <a:gd name="T51" fmla="*/ 4208 h 4494"/>
              <a:gd name="T52" fmla="*/ 4254 w 4600"/>
              <a:gd name="T53" fmla="*/ 4361 h 4494"/>
              <a:gd name="T54" fmla="*/ 4048 w 4600"/>
              <a:gd name="T55" fmla="*/ 4459 h 4494"/>
              <a:gd name="T56" fmla="*/ 3813 w 4600"/>
              <a:gd name="T57" fmla="*/ 4494 h 4494"/>
              <a:gd name="T58" fmla="*/ 3579 w 4600"/>
              <a:gd name="T59" fmla="*/ 4459 h 4494"/>
              <a:gd name="T60" fmla="*/ 3373 w 4600"/>
              <a:gd name="T61" fmla="*/ 4361 h 4494"/>
              <a:gd name="T62" fmla="*/ 3205 w 4600"/>
              <a:gd name="T63" fmla="*/ 4208 h 4494"/>
              <a:gd name="T64" fmla="*/ 3088 w 4600"/>
              <a:gd name="T65" fmla="*/ 4016 h 4494"/>
              <a:gd name="T66" fmla="*/ 3029 w 4600"/>
              <a:gd name="T67" fmla="*/ 3792 h 4494"/>
              <a:gd name="T68" fmla="*/ 3035 w 4600"/>
              <a:gd name="T69" fmla="*/ 3594 h 4494"/>
              <a:gd name="T70" fmla="*/ 1240 w 4600"/>
              <a:gd name="T71" fmla="*/ 2880 h 4494"/>
              <a:gd name="T72" fmla="*/ 1029 w 4600"/>
              <a:gd name="T73" fmla="*/ 2985 h 4494"/>
              <a:gd name="T74" fmla="*/ 787 w 4600"/>
              <a:gd name="T75" fmla="*/ 3022 h 4494"/>
              <a:gd name="T76" fmla="*/ 554 w 4600"/>
              <a:gd name="T77" fmla="*/ 2988 h 4494"/>
              <a:gd name="T78" fmla="*/ 348 w 4600"/>
              <a:gd name="T79" fmla="*/ 2888 h 4494"/>
              <a:gd name="T80" fmla="*/ 180 w 4600"/>
              <a:gd name="T81" fmla="*/ 2737 h 4494"/>
              <a:gd name="T82" fmla="*/ 61 w 4600"/>
              <a:gd name="T83" fmla="*/ 2545 h 4494"/>
              <a:gd name="T84" fmla="*/ 4 w 4600"/>
              <a:gd name="T85" fmla="*/ 2320 h 4494"/>
              <a:gd name="T86" fmla="*/ 15 w 4600"/>
              <a:gd name="T87" fmla="*/ 2083 h 4494"/>
              <a:gd name="T88" fmla="*/ 96 w 4600"/>
              <a:gd name="T89" fmla="*/ 1867 h 4494"/>
              <a:gd name="T90" fmla="*/ 230 w 4600"/>
              <a:gd name="T91" fmla="*/ 1687 h 4494"/>
              <a:gd name="T92" fmla="*/ 412 w 4600"/>
              <a:gd name="T93" fmla="*/ 1552 h 4494"/>
              <a:gd name="T94" fmla="*/ 628 w 4600"/>
              <a:gd name="T95" fmla="*/ 1474 h 4494"/>
              <a:gd name="T96" fmla="*/ 872 w 4600"/>
              <a:gd name="T97" fmla="*/ 1463 h 4494"/>
              <a:gd name="T98" fmla="*/ 1105 w 4600"/>
              <a:gd name="T99" fmla="*/ 1524 h 4494"/>
              <a:gd name="T100" fmla="*/ 1303 w 4600"/>
              <a:gd name="T101" fmla="*/ 1649 h 4494"/>
              <a:gd name="T102" fmla="*/ 3028 w 4600"/>
              <a:gd name="T103" fmla="*/ 841 h 4494"/>
              <a:gd name="T104" fmla="*/ 3042 w 4600"/>
              <a:gd name="T105" fmla="*/ 626 h 4494"/>
              <a:gd name="T106" fmla="*/ 3121 w 4600"/>
              <a:gd name="T107" fmla="*/ 410 h 4494"/>
              <a:gd name="T108" fmla="*/ 3255 w 4600"/>
              <a:gd name="T109" fmla="*/ 229 h 4494"/>
              <a:gd name="T110" fmla="*/ 3437 w 4600"/>
              <a:gd name="T111" fmla="*/ 95 h 4494"/>
              <a:gd name="T112" fmla="*/ 3654 w 4600"/>
              <a:gd name="T113" fmla="*/ 16 h 4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00" h="4494">
                <a:moveTo>
                  <a:pt x="3813" y="0"/>
                </a:moveTo>
                <a:lnTo>
                  <a:pt x="3893" y="4"/>
                </a:lnTo>
                <a:lnTo>
                  <a:pt x="3972" y="16"/>
                </a:lnTo>
                <a:lnTo>
                  <a:pt x="4048" y="36"/>
                </a:lnTo>
                <a:lnTo>
                  <a:pt x="4119" y="63"/>
                </a:lnTo>
                <a:lnTo>
                  <a:pt x="4188" y="95"/>
                </a:lnTo>
                <a:lnTo>
                  <a:pt x="4254" y="134"/>
                </a:lnTo>
                <a:lnTo>
                  <a:pt x="4314" y="179"/>
                </a:lnTo>
                <a:lnTo>
                  <a:pt x="4370" y="229"/>
                </a:lnTo>
                <a:lnTo>
                  <a:pt x="4421" y="284"/>
                </a:lnTo>
                <a:lnTo>
                  <a:pt x="4466" y="346"/>
                </a:lnTo>
                <a:lnTo>
                  <a:pt x="4506" y="410"/>
                </a:lnTo>
                <a:lnTo>
                  <a:pt x="4539" y="478"/>
                </a:lnTo>
                <a:lnTo>
                  <a:pt x="4566" y="551"/>
                </a:lnTo>
                <a:lnTo>
                  <a:pt x="4585" y="626"/>
                </a:lnTo>
                <a:lnTo>
                  <a:pt x="4596" y="703"/>
                </a:lnTo>
                <a:lnTo>
                  <a:pt x="4600" y="782"/>
                </a:lnTo>
                <a:lnTo>
                  <a:pt x="4596" y="864"/>
                </a:lnTo>
                <a:lnTo>
                  <a:pt x="4585" y="940"/>
                </a:lnTo>
                <a:lnTo>
                  <a:pt x="4566" y="1016"/>
                </a:lnTo>
                <a:lnTo>
                  <a:pt x="4539" y="1087"/>
                </a:lnTo>
                <a:lnTo>
                  <a:pt x="4506" y="1155"/>
                </a:lnTo>
                <a:lnTo>
                  <a:pt x="4466" y="1221"/>
                </a:lnTo>
                <a:lnTo>
                  <a:pt x="4421" y="1280"/>
                </a:lnTo>
                <a:lnTo>
                  <a:pt x="4370" y="1336"/>
                </a:lnTo>
                <a:lnTo>
                  <a:pt x="4314" y="1387"/>
                </a:lnTo>
                <a:lnTo>
                  <a:pt x="4254" y="1431"/>
                </a:lnTo>
                <a:lnTo>
                  <a:pt x="4188" y="1471"/>
                </a:lnTo>
                <a:lnTo>
                  <a:pt x="4119" y="1504"/>
                </a:lnTo>
                <a:lnTo>
                  <a:pt x="4048" y="1529"/>
                </a:lnTo>
                <a:lnTo>
                  <a:pt x="3972" y="1549"/>
                </a:lnTo>
                <a:lnTo>
                  <a:pt x="3893" y="1561"/>
                </a:lnTo>
                <a:lnTo>
                  <a:pt x="3813" y="1565"/>
                </a:lnTo>
                <a:lnTo>
                  <a:pt x="3730" y="1561"/>
                </a:lnTo>
                <a:lnTo>
                  <a:pt x="3648" y="1548"/>
                </a:lnTo>
                <a:lnTo>
                  <a:pt x="3571" y="1528"/>
                </a:lnTo>
                <a:lnTo>
                  <a:pt x="3496" y="1499"/>
                </a:lnTo>
                <a:lnTo>
                  <a:pt x="3424" y="1464"/>
                </a:lnTo>
                <a:lnTo>
                  <a:pt x="3359" y="1421"/>
                </a:lnTo>
                <a:lnTo>
                  <a:pt x="3297" y="1373"/>
                </a:lnTo>
                <a:lnTo>
                  <a:pt x="3241" y="1319"/>
                </a:lnTo>
                <a:lnTo>
                  <a:pt x="1567" y="2125"/>
                </a:lnTo>
                <a:lnTo>
                  <a:pt x="1572" y="2182"/>
                </a:lnTo>
                <a:lnTo>
                  <a:pt x="1575" y="2241"/>
                </a:lnTo>
                <a:lnTo>
                  <a:pt x="1572" y="2299"/>
                </a:lnTo>
                <a:lnTo>
                  <a:pt x="1565" y="2357"/>
                </a:lnTo>
                <a:lnTo>
                  <a:pt x="3242" y="3173"/>
                </a:lnTo>
                <a:lnTo>
                  <a:pt x="3300" y="3119"/>
                </a:lnTo>
                <a:lnTo>
                  <a:pt x="3361" y="3072"/>
                </a:lnTo>
                <a:lnTo>
                  <a:pt x="3427" y="3029"/>
                </a:lnTo>
                <a:lnTo>
                  <a:pt x="3497" y="2995"/>
                </a:lnTo>
                <a:lnTo>
                  <a:pt x="3572" y="2966"/>
                </a:lnTo>
                <a:lnTo>
                  <a:pt x="3649" y="2946"/>
                </a:lnTo>
                <a:lnTo>
                  <a:pt x="3730" y="2934"/>
                </a:lnTo>
                <a:lnTo>
                  <a:pt x="3813" y="2929"/>
                </a:lnTo>
                <a:lnTo>
                  <a:pt x="3893" y="2932"/>
                </a:lnTo>
                <a:lnTo>
                  <a:pt x="3972" y="2945"/>
                </a:lnTo>
                <a:lnTo>
                  <a:pt x="4048" y="2963"/>
                </a:lnTo>
                <a:lnTo>
                  <a:pt x="4119" y="2991"/>
                </a:lnTo>
                <a:lnTo>
                  <a:pt x="4188" y="3023"/>
                </a:lnTo>
                <a:lnTo>
                  <a:pt x="4254" y="3063"/>
                </a:lnTo>
                <a:lnTo>
                  <a:pt x="4314" y="3107"/>
                </a:lnTo>
                <a:lnTo>
                  <a:pt x="4370" y="3158"/>
                </a:lnTo>
                <a:lnTo>
                  <a:pt x="4421" y="3214"/>
                </a:lnTo>
                <a:lnTo>
                  <a:pt x="4466" y="3274"/>
                </a:lnTo>
                <a:lnTo>
                  <a:pt x="4506" y="3338"/>
                </a:lnTo>
                <a:lnTo>
                  <a:pt x="4539" y="3406"/>
                </a:lnTo>
                <a:lnTo>
                  <a:pt x="4566" y="3479"/>
                </a:lnTo>
                <a:lnTo>
                  <a:pt x="4585" y="3554"/>
                </a:lnTo>
                <a:lnTo>
                  <a:pt x="4596" y="3631"/>
                </a:lnTo>
                <a:lnTo>
                  <a:pt x="4600" y="3710"/>
                </a:lnTo>
                <a:lnTo>
                  <a:pt x="4596" y="3792"/>
                </a:lnTo>
                <a:lnTo>
                  <a:pt x="4585" y="3868"/>
                </a:lnTo>
                <a:lnTo>
                  <a:pt x="4566" y="3944"/>
                </a:lnTo>
                <a:lnTo>
                  <a:pt x="4539" y="4016"/>
                </a:lnTo>
                <a:lnTo>
                  <a:pt x="4506" y="4085"/>
                </a:lnTo>
                <a:lnTo>
                  <a:pt x="4466" y="4149"/>
                </a:lnTo>
                <a:lnTo>
                  <a:pt x="4421" y="4208"/>
                </a:lnTo>
                <a:lnTo>
                  <a:pt x="4370" y="4264"/>
                </a:lnTo>
                <a:lnTo>
                  <a:pt x="4314" y="4315"/>
                </a:lnTo>
                <a:lnTo>
                  <a:pt x="4254" y="4361"/>
                </a:lnTo>
                <a:lnTo>
                  <a:pt x="4188" y="4399"/>
                </a:lnTo>
                <a:lnTo>
                  <a:pt x="4119" y="4432"/>
                </a:lnTo>
                <a:lnTo>
                  <a:pt x="4048" y="4459"/>
                </a:lnTo>
                <a:lnTo>
                  <a:pt x="3972" y="4477"/>
                </a:lnTo>
                <a:lnTo>
                  <a:pt x="3893" y="4490"/>
                </a:lnTo>
                <a:lnTo>
                  <a:pt x="3813" y="4494"/>
                </a:lnTo>
                <a:lnTo>
                  <a:pt x="3732" y="4490"/>
                </a:lnTo>
                <a:lnTo>
                  <a:pt x="3654" y="4477"/>
                </a:lnTo>
                <a:lnTo>
                  <a:pt x="3579" y="4459"/>
                </a:lnTo>
                <a:lnTo>
                  <a:pt x="3506" y="4432"/>
                </a:lnTo>
                <a:lnTo>
                  <a:pt x="3437" y="4399"/>
                </a:lnTo>
                <a:lnTo>
                  <a:pt x="3373" y="4361"/>
                </a:lnTo>
                <a:lnTo>
                  <a:pt x="3311" y="4315"/>
                </a:lnTo>
                <a:lnTo>
                  <a:pt x="3255" y="4264"/>
                </a:lnTo>
                <a:lnTo>
                  <a:pt x="3205" y="4208"/>
                </a:lnTo>
                <a:lnTo>
                  <a:pt x="3159" y="4149"/>
                </a:lnTo>
                <a:lnTo>
                  <a:pt x="3121" y="4085"/>
                </a:lnTo>
                <a:lnTo>
                  <a:pt x="3088" y="4016"/>
                </a:lnTo>
                <a:lnTo>
                  <a:pt x="3061" y="3944"/>
                </a:lnTo>
                <a:lnTo>
                  <a:pt x="3042" y="3868"/>
                </a:lnTo>
                <a:lnTo>
                  <a:pt x="3029" y="3792"/>
                </a:lnTo>
                <a:lnTo>
                  <a:pt x="3025" y="3710"/>
                </a:lnTo>
                <a:lnTo>
                  <a:pt x="3028" y="3652"/>
                </a:lnTo>
                <a:lnTo>
                  <a:pt x="3035" y="3594"/>
                </a:lnTo>
                <a:lnTo>
                  <a:pt x="1357" y="2779"/>
                </a:lnTo>
                <a:lnTo>
                  <a:pt x="1302" y="2833"/>
                </a:lnTo>
                <a:lnTo>
                  <a:pt x="1240" y="2880"/>
                </a:lnTo>
                <a:lnTo>
                  <a:pt x="1174" y="2922"/>
                </a:lnTo>
                <a:lnTo>
                  <a:pt x="1103" y="2956"/>
                </a:lnTo>
                <a:lnTo>
                  <a:pt x="1029" y="2985"/>
                </a:lnTo>
                <a:lnTo>
                  <a:pt x="952" y="3005"/>
                </a:lnTo>
                <a:lnTo>
                  <a:pt x="870" y="3018"/>
                </a:lnTo>
                <a:lnTo>
                  <a:pt x="787" y="3022"/>
                </a:lnTo>
                <a:lnTo>
                  <a:pt x="707" y="3019"/>
                </a:lnTo>
                <a:lnTo>
                  <a:pt x="628" y="3006"/>
                </a:lnTo>
                <a:lnTo>
                  <a:pt x="554" y="2988"/>
                </a:lnTo>
                <a:lnTo>
                  <a:pt x="481" y="2961"/>
                </a:lnTo>
                <a:lnTo>
                  <a:pt x="412" y="2928"/>
                </a:lnTo>
                <a:lnTo>
                  <a:pt x="348" y="2888"/>
                </a:lnTo>
                <a:lnTo>
                  <a:pt x="286" y="2844"/>
                </a:lnTo>
                <a:lnTo>
                  <a:pt x="230" y="2793"/>
                </a:lnTo>
                <a:lnTo>
                  <a:pt x="180" y="2737"/>
                </a:lnTo>
                <a:lnTo>
                  <a:pt x="134" y="2678"/>
                </a:lnTo>
                <a:lnTo>
                  <a:pt x="96" y="2613"/>
                </a:lnTo>
                <a:lnTo>
                  <a:pt x="61" y="2545"/>
                </a:lnTo>
                <a:lnTo>
                  <a:pt x="35" y="2473"/>
                </a:lnTo>
                <a:lnTo>
                  <a:pt x="15" y="2397"/>
                </a:lnTo>
                <a:lnTo>
                  <a:pt x="4" y="2320"/>
                </a:lnTo>
                <a:lnTo>
                  <a:pt x="0" y="2241"/>
                </a:lnTo>
                <a:lnTo>
                  <a:pt x="4" y="2160"/>
                </a:lnTo>
                <a:lnTo>
                  <a:pt x="15" y="2083"/>
                </a:lnTo>
                <a:lnTo>
                  <a:pt x="35" y="2007"/>
                </a:lnTo>
                <a:lnTo>
                  <a:pt x="61" y="1935"/>
                </a:lnTo>
                <a:lnTo>
                  <a:pt x="96" y="1867"/>
                </a:lnTo>
                <a:lnTo>
                  <a:pt x="134" y="1803"/>
                </a:lnTo>
                <a:lnTo>
                  <a:pt x="180" y="1743"/>
                </a:lnTo>
                <a:lnTo>
                  <a:pt x="230" y="1687"/>
                </a:lnTo>
                <a:lnTo>
                  <a:pt x="286" y="1636"/>
                </a:lnTo>
                <a:lnTo>
                  <a:pt x="348" y="1591"/>
                </a:lnTo>
                <a:lnTo>
                  <a:pt x="412" y="1552"/>
                </a:lnTo>
                <a:lnTo>
                  <a:pt x="481" y="1519"/>
                </a:lnTo>
                <a:lnTo>
                  <a:pt x="554" y="1492"/>
                </a:lnTo>
                <a:lnTo>
                  <a:pt x="628" y="1474"/>
                </a:lnTo>
                <a:lnTo>
                  <a:pt x="707" y="1461"/>
                </a:lnTo>
                <a:lnTo>
                  <a:pt x="787" y="1457"/>
                </a:lnTo>
                <a:lnTo>
                  <a:pt x="872" y="1463"/>
                </a:lnTo>
                <a:lnTo>
                  <a:pt x="952" y="1475"/>
                </a:lnTo>
                <a:lnTo>
                  <a:pt x="1031" y="1495"/>
                </a:lnTo>
                <a:lnTo>
                  <a:pt x="1105" y="1524"/>
                </a:lnTo>
                <a:lnTo>
                  <a:pt x="1176" y="1559"/>
                </a:lnTo>
                <a:lnTo>
                  <a:pt x="1241" y="1602"/>
                </a:lnTo>
                <a:lnTo>
                  <a:pt x="1303" y="1649"/>
                </a:lnTo>
                <a:lnTo>
                  <a:pt x="1360" y="1703"/>
                </a:lnTo>
                <a:lnTo>
                  <a:pt x="3035" y="896"/>
                </a:lnTo>
                <a:lnTo>
                  <a:pt x="3028" y="841"/>
                </a:lnTo>
                <a:lnTo>
                  <a:pt x="3025" y="782"/>
                </a:lnTo>
                <a:lnTo>
                  <a:pt x="3029" y="703"/>
                </a:lnTo>
                <a:lnTo>
                  <a:pt x="3042" y="626"/>
                </a:lnTo>
                <a:lnTo>
                  <a:pt x="3061" y="551"/>
                </a:lnTo>
                <a:lnTo>
                  <a:pt x="3088" y="478"/>
                </a:lnTo>
                <a:lnTo>
                  <a:pt x="3121" y="410"/>
                </a:lnTo>
                <a:lnTo>
                  <a:pt x="3159" y="346"/>
                </a:lnTo>
                <a:lnTo>
                  <a:pt x="3205" y="284"/>
                </a:lnTo>
                <a:lnTo>
                  <a:pt x="3255" y="229"/>
                </a:lnTo>
                <a:lnTo>
                  <a:pt x="3311" y="179"/>
                </a:lnTo>
                <a:lnTo>
                  <a:pt x="3373" y="134"/>
                </a:lnTo>
                <a:lnTo>
                  <a:pt x="3437" y="95"/>
                </a:lnTo>
                <a:lnTo>
                  <a:pt x="3506" y="63"/>
                </a:lnTo>
                <a:lnTo>
                  <a:pt x="3579" y="36"/>
                </a:lnTo>
                <a:lnTo>
                  <a:pt x="3654" y="16"/>
                </a:lnTo>
                <a:lnTo>
                  <a:pt x="3732" y="4"/>
                </a:lnTo>
                <a:lnTo>
                  <a:pt x="3813" y="0"/>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Tree>
    <p:extLst>
      <p:ext uri="{BB962C8B-B14F-4D97-AF65-F5344CB8AC3E}">
        <p14:creationId xmlns:p14="http://schemas.microsoft.com/office/powerpoint/2010/main" val="396226721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 name="组合 183">
            <a:extLst>
              <a:ext uri="{FF2B5EF4-FFF2-40B4-BE49-F238E27FC236}">
                <a16:creationId xmlns:a16="http://schemas.microsoft.com/office/drawing/2014/main" id="{E7C3A459-7EF8-4F18-A00E-BBC263D6962A}"/>
              </a:ext>
            </a:extLst>
          </p:cNvPr>
          <p:cNvGrpSpPr/>
          <p:nvPr/>
        </p:nvGrpSpPr>
        <p:grpSpPr>
          <a:xfrm>
            <a:off x="6083956" y="5569639"/>
            <a:ext cx="527709" cy="517426"/>
            <a:chOff x="6083957" y="801172"/>
            <a:chExt cx="527709" cy="517426"/>
          </a:xfrm>
        </p:grpSpPr>
        <p:sp>
          <p:nvSpPr>
            <p:cNvPr id="185" name="矩形: 圆角 184">
              <a:extLst>
                <a:ext uri="{FF2B5EF4-FFF2-40B4-BE49-F238E27FC236}">
                  <a16:creationId xmlns:a16="http://schemas.microsoft.com/office/drawing/2014/main" id="{FD8A6605-F022-4F7A-BCC5-7CF3F9844E90}"/>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86" name="矩形 185">
              <a:extLst>
                <a:ext uri="{FF2B5EF4-FFF2-40B4-BE49-F238E27FC236}">
                  <a16:creationId xmlns:a16="http://schemas.microsoft.com/office/drawing/2014/main" id="{521ED94A-C559-4CDA-B4C8-1CA2C4E8C2E1}"/>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05</a:t>
              </a:r>
              <a:endParaRPr lang="zh-CN" altLang="en-US" sz="2400" b="1" dirty="0">
                <a:solidFill>
                  <a:schemeClr val="bg1"/>
                </a:solidFill>
              </a:endParaRPr>
            </a:p>
          </p:txBody>
        </p:sp>
      </p:grpSp>
      <p:grpSp>
        <p:nvGrpSpPr>
          <p:cNvPr id="181" name="组合 180">
            <a:extLst>
              <a:ext uri="{FF2B5EF4-FFF2-40B4-BE49-F238E27FC236}">
                <a16:creationId xmlns:a16="http://schemas.microsoft.com/office/drawing/2014/main" id="{873B4FBD-B6B7-4CCF-88C3-2836B4602A1D}"/>
              </a:ext>
            </a:extLst>
          </p:cNvPr>
          <p:cNvGrpSpPr/>
          <p:nvPr/>
        </p:nvGrpSpPr>
        <p:grpSpPr>
          <a:xfrm>
            <a:off x="6996236" y="4354846"/>
            <a:ext cx="527709" cy="517426"/>
            <a:chOff x="6083957" y="801172"/>
            <a:chExt cx="527709" cy="517426"/>
          </a:xfrm>
        </p:grpSpPr>
        <p:sp>
          <p:nvSpPr>
            <p:cNvPr id="182" name="矩形: 圆角 181">
              <a:extLst>
                <a:ext uri="{FF2B5EF4-FFF2-40B4-BE49-F238E27FC236}">
                  <a16:creationId xmlns:a16="http://schemas.microsoft.com/office/drawing/2014/main" id="{F8BC5E09-D534-4780-ADEB-6B9A3D7F637F}"/>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83" name="矩形 182">
              <a:extLst>
                <a:ext uri="{FF2B5EF4-FFF2-40B4-BE49-F238E27FC236}">
                  <a16:creationId xmlns:a16="http://schemas.microsoft.com/office/drawing/2014/main" id="{EE3B810D-20D3-4425-81F2-3264A4E3CE12}"/>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04</a:t>
              </a:r>
              <a:endParaRPr lang="zh-CN" altLang="en-US" sz="2400" b="1" dirty="0">
                <a:solidFill>
                  <a:schemeClr val="bg1"/>
                </a:solidFill>
              </a:endParaRPr>
            </a:p>
          </p:txBody>
        </p:sp>
      </p:grpSp>
      <p:grpSp>
        <p:nvGrpSpPr>
          <p:cNvPr id="120" name="组合 119">
            <a:extLst>
              <a:ext uri="{FF2B5EF4-FFF2-40B4-BE49-F238E27FC236}">
                <a16:creationId xmlns:a16="http://schemas.microsoft.com/office/drawing/2014/main" id="{42084F76-E162-4DCD-8866-734FA46B5387}"/>
              </a:ext>
            </a:extLst>
          </p:cNvPr>
          <p:cNvGrpSpPr/>
          <p:nvPr/>
        </p:nvGrpSpPr>
        <p:grpSpPr>
          <a:xfrm>
            <a:off x="6957372" y="678906"/>
            <a:ext cx="2555789" cy="761958"/>
            <a:chOff x="6443608" y="822434"/>
            <a:chExt cx="2555789" cy="761958"/>
          </a:xfrm>
        </p:grpSpPr>
        <p:sp>
          <p:nvSpPr>
            <p:cNvPr id="33" name="文本框 32">
              <a:extLst>
                <a:ext uri="{FF2B5EF4-FFF2-40B4-BE49-F238E27FC236}">
                  <a16:creationId xmlns:a16="http://schemas.microsoft.com/office/drawing/2014/main" id="{BEB1C8D4-6E81-4CBC-A03D-7B0868099005}"/>
                </a:ext>
              </a:extLst>
            </p:cNvPr>
            <p:cNvSpPr txBox="1"/>
            <p:nvPr/>
          </p:nvSpPr>
          <p:spPr>
            <a:xfrm>
              <a:off x="6443608" y="822434"/>
              <a:ext cx="255578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u="none" strike="noStrike" kern="1200" cap="none" spc="0" normalizeH="0" baseline="0" noProof="0" dirty="0">
                  <a:ln>
                    <a:noFill/>
                  </a:ln>
                  <a:solidFill>
                    <a:schemeClr val="tx1">
                      <a:lumMod val="75000"/>
                      <a:lumOff val="25000"/>
                    </a:schemeClr>
                  </a:solidFill>
                  <a:effectLst/>
                  <a:uLnTx/>
                  <a:uFillTx/>
                  <a:latin typeface="微软雅黑"/>
                  <a:ea typeface="微软雅黑"/>
                </a:rPr>
                <a:t>请输入标题</a:t>
              </a:r>
            </a:p>
          </p:txBody>
        </p:sp>
        <p:sp>
          <p:nvSpPr>
            <p:cNvPr id="51" name="文本框 50">
              <a:extLst>
                <a:ext uri="{FF2B5EF4-FFF2-40B4-BE49-F238E27FC236}">
                  <a16:creationId xmlns:a16="http://schemas.microsoft.com/office/drawing/2014/main" id="{E3EA1B24-1FD1-4583-AEDA-DCE8EE5E8A0E}"/>
                </a:ext>
              </a:extLst>
            </p:cNvPr>
            <p:cNvSpPr txBox="1"/>
            <p:nvPr/>
          </p:nvSpPr>
          <p:spPr>
            <a:xfrm>
              <a:off x="6471443" y="1307393"/>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125" name="组合 124">
            <a:extLst>
              <a:ext uri="{FF2B5EF4-FFF2-40B4-BE49-F238E27FC236}">
                <a16:creationId xmlns:a16="http://schemas.microsoft.com/office/drawing/2014/main" id="{2699D014-3652-4067-A6C1-E9F2ADA5C022}"/>
              </a:ext>
            </a:extLst>
          </p:cNvPr>
          <p:cNvGrpSpPr/>
          <p:nvPr/>
        </p:nvGrpSpPr>
        <p:grpSpPr>
          <a:xfrm>
            <a:off x="7935266" y="1863464"/>
            <a:ext cx="2555789" cy="761958"/>
            <a:chOff x="7401795" y="2007944"/>
            <a:chExt cx="2555789" cy="761958"/>
          </a:xfrm>
        </p:grpSpPr>
        <p:sp>
          <p:nvSpPr>
            <p:cNvPr id="88" name="文本框 87">
              <a:extLst>
                <a:ext uri="{FF2B5EF4-FFF2-40B4-BE49-F238E27FC236}">
                  <a16:creationId xmlns:a16="http://schemas.microsoft.com/office/drawing/2014/main" id="{82EC0108-5694-457E-98C6-7FDAB5730706}"/>
                </a:ext>
              </a:extLst>
            </p:cNvPr>
            <p:cNvSpPr txBox="1"/>
            <p:nvPr/>
          </p:nvSpPr>
          <p:spPr>
            <a:xfrm>
              <a:off x="7401795" y="2007944"/>
              <a:ext cx="2555789"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89" name="文本框 88">
              <a:extLst>
                <a:ext uri="{FF2B5EF4-FFF2-40B4-BE49-F238E27FC236}">
                  <a16:creationId xmlns:a16="http://schemas.microsoft.com/office/drawing/2014/main" id="{0E37C8A4-6C27-4BC0-8CFE-9A3472FCA9AE}"/>
                </a:ext>
              </a:extLst>
            </p:cNvPr>
            <p:cNvSpPr txBox="1"/>
            <p:nvPr/>
          </p:nvSpPr>
          <p:spPr>
            <a:xfrm>
              <a:off x="7429630" y="2492903"/>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126" name="组合 125">
            <a:extLst>
              <a:ext uri="{FF2B5EF4-FFF2-40B4-BE49-F238E27FC236}">
                <a16:creationId xmlns:a16="http://schemas.microsoft.com/office/drawing/2014/main" id="{7F15590A-EF68-4C84-BC9C-C6467A0F378B}"/>
              </a:ext>
            </a:extLst>
          </p:cNvPr>
          <p:cNvGrpSpPr/>
          <p:nvPr/>
        </p:nvGrpSpPr>
        <p:grpSpPr>
          <a:xfrm>
            <a:off x="8913159" y="3048021"/>
            <a:ext cx="2555789" cy="761958"/>
            <a:chOff x="8359983" y="3193454"/>
            <a:chExt cx="2555789" cy="761958"/>
          </a:xfrm>
        </p:grpSpPr>
        <p:sp>
          <p:nvSpPr>
            <p:cNvPr id="96" name="文本框 95">
              <a:extLst>
                <a:ext uri="{FF2B5EF4-FFF2-40B4-BE49-F238E27FC236}">
                  <a16:creationId xmlns:a16="http://schemas.microsoft.com/office/drawing/2014/main" id="{EE320725-AAC9-421D-AF46-9EDC63492F4F}"/>
                </a:ext>
              </a:extLst>
            </p:cNvPr>
            <p:cNvSpPr txBox="1"/>
            <p:nvPr/>
          </p:nvSpPr>
          <p:spPr>
            <a:xfrm>
              <a:off x="8359983" y="3193454"/>
              <a:ext cx="2555789"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97" name="文本框 96">
              <a:extLst>
                <a:ext uri="{FF2B5EF4-FFF2-40B4-BE49-F238E27FC236}">
                  <a16:creationId xmlns:a16="http://schemas.microsoft.com/office/drawing/2014/main" id="{EBBD96D1-D65A-4E7E-9FEB-63E562EE9EFE}"/>
                </a:ext>
              </a:extLst>
            </p:cNvPr>
            <p:cNvSpPr txBox="1"/>
            <p:nvPr/>
          </p:nvSpPr>
          <p:spPr>
            <a:xfrm>
              <a:off x="8387818" y="3678413"/>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127" name="组合 126">
            <a:extLst>
              <a:ext uri="{FF2B5EF4-FFF2-40B4-BE49-F238E27FC236}">
                <a16:creationId xmlns:a16="http://schemas.microsoft.com/office/drawing/2014/main" id="{E9E95767-9E48-4396-9584-6A5FEDAADB15}"/>
              </a:ext>
            </a:extLst>
          </p:cNvPr>
          <p:cNvGrpSpPr/>
          <p:nvPr/>
        </p:nvGrpSpPr>
        <p:grpSpPr>
          <a:xfrm>
            <a:off x="7935266" y="4232580"/>
            <a:ext cx="2555789" cy="761958"/>
            <a:chOff x="7434146" y="4378965"/>
            <a:chExt cx="2555789" cy="761958"/>
          </a:xfrm>
        </p:grpSpPr>
        <p:sp>
          <p:nvSpPr>
            <p:cNvPr id="104" name="文本框 103">
              <a:extLst>
                <a:ext uri="{FF2B5EF4-FFF2-40B4-BE49-F238E27FC236}">
                  <a16:creationId xmlns:a16="http://schemas.microsoft.com/office/drawing/2014/main" id="{C0A5393F-4E76-4A44-8987-69E8855569EE}"/>
                </a:ext>
              </a:extLst>
            </p:cNvPr>
            <p:cNvSpPr txBox="1"/>
            <p:nvPr/>
          </p:nvSpPr>
          <p:spPr>
            <a:xfrm>
              <a:off x="7434146" y="4378965"/>
              <a:ext cx="2555789"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105" name="文本框 104">
              <a:extLst>
                <a:ext uri="{FF2B5EF4-FFF2-40B4-BE49-F238E27FC236}">
                  <a16:creationId xmlns:a16="http://schemas.microsoft.com/office/drawing/2014/main" id="{7A037A28-3F51-44D4-8A1A-B527492245EC}"/>
                </a:ext>
              </a:extLst>
            </p:cNvPr>
            <p:cNvSpPr txBox="1"/>
            <p:nvPr/>
          </p:nvSpPr>
          <p:spPr>
            <a:xfrm>
              <a:off x="7461981" y="4863924"/>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grpSp>
        <p:nvGrpSpPr>
          <p:cNvPr id="128" name="组合 127">
            <a:extLst>
              <a:ext uri="{FF2B5EF4-FFF2-40B4-BE49-F238E27FC236}">
                <a16:creationId xmlns:a16="http://schemas.microsoft.com/office/drawing/2014/main" id="{4E595BB2-BAD8-4E1B-82DC-2D04E9B900E1}"/>
              </a:ext>
            </a:extLst>
          </p:cNvPr>
          <p:cNvGrpSpPr/>
          <p:nvPr/>
        </p:nvGrpSpPr>
        <p:grpSpPr>
          <a:xfrm>
            <a:off x="6957372" y="5447373"/>
            <a:ext cx="2555789" cy="761958"/>
            <a:chOff x="6443608" y="5564475"/>
            <a:chExt cx="2555789" cy="761958"/>
          </a:xfrm>
        </p:grpSpPr>
        <p:sp>
          <p:nvSpPr>
            <p:cNvPr id="112" name="文本框 111">
              <a:extLst>
                <a:ext uri="{FF2B5EF4-FFF2-40B4-BE49-F238E27FC236}">
                  <a16:creationId xmlns:a16="http://schemas.microsoft.com/office/drawing/2014/main" id="{2C63CBDC-8A65-4CD4-80E7-BFE240E998A3}"/>
                </a:ext>
              </a:extLst>
            </p:cNvPr>
            <p:cNvSpPr txBox="1"/>
            <p:nvPr/>
          </p:nvSpPr>
          <p:spPr>
            <a:xfrm>
              <a:off x="6443608" y="5564475"/>
              <a:ext cx="2555789" cy="523220"/>
            </a:xfrm>
            <a:prstGeom prst="rect">
              <a:avLst/>
            </a:prstGeom>
            <a:noFill/>
          </p:spPr>
          <p:txBody>
            <a:bodyPr wrap="square" rtlCol="0">
              <a:spAutoFit/>
            </a:bodyPr>
            <a:lstStyle/>
            <a:p>
              <a:pPr lvl="0">
                <a:defRPr/>
              </a:pPr>
              <a:r>
                <a:rPr lang="zh-CN" altLang="en-US" sz="2800" b="1" dirty="0">
                  <a:solidFill>
                    <a:schemeClr val="tx1">
                      <a:lumMod val="75000"/>
                      <a:lumOff val="25000"/>
                    </a:schemeClr>
                  </a:solidFill>
                  <a:latin typeface="微软雅黑"/>
                </a:rPr>
                <a:t>请输入标题</a:t>
              </a:r>
            </a:p>
          </p:txBody>
        </p:sp>
        <p:sp>
          <p:nvSpPr>
            <p:cNvPr id="113" name="文本框 112">
              <a:extLst>
                <a:ext uri="{FF2B5EF4-FFF2-40B4-BE49-F238E27FC236}">
                  <a16:creationId xmlns:a16="http://schemas.microsoft.com/office/drawing/2014/main" id="{3E808EFD-2C24-4A5D-B091-2A32FBEEFBCA}"/>
                </a:ext>
              </a:extLst>
            </p:cNvPr>
            <p:cNvSpPr txBox="1"/>
            <p:nvPr/>
          </p:nvSpPr>
          <p:spPr>
            <a:xfrm>
              <a:off x="6471443" y="6049434"/>
              <a:ext cx="2379567" cy="276999"/>
            </a:xfrm>
            <a:prstGeom prst="rect">
              <a:avLst/>
            </a:prstGeom>
            <a:noFill/>
          </p:spPr>
          <p:txBody>
            <a:bodyPr wrap="square" rtlCol="0">
              <a:spAutoFit/>
            </a:bodyPr>
            <a:lstStyle/>
            <a:p>
              <a:pPr lvl="0">
                <a:defRPr/>
              </a:pPr>
              <a:r>
                <a:rPr lang="en-US" altLang="zh-CN" sz="1200" dirty="0">
                  <a:solidFill>
                    <a:schemeClr val="tx1">
                      <a:lumMod val="50000"/>
                      <a:lumOff val="50000"/>
                    </a:schemeClr>
                  </a:solidFill>
                </a:rPr>
                <a:t>Please enter a title</a:t>
              </a:r>
            </a:p>
          </p:txBody>
        </p:sp>
      </p:grpSp>
      <p:pic>
        <p:nvPicPr>
          <p:cNvPr id="166" name="图片占位符 165" descr="图片包含 户外, 天空, 建筑物, 城市&#10;&#10;自动生成的说明">
            <a:extLst>
              <a:ext uri="{FF2B5EF4-FFF2-40B4-BE49-F238E27FC236}">
                <a16:creationId xmlns:a16="http://schemas.microsoft.com/office/drawing/2014/main" id="{3135086C-6825-4115-B3EB-DDB95B08C9E1}"/>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7271" r="17271"/>
          <a:stretch>
            <a:fillRect/>
          </a:stretch>
        </p:blipFill>
        <p:spPr>
          <a:xfrm>
            <a:off x="0" y="1"/>
            <a:ext cx="6002037" cy="6878329"/>
          </a:xfrm>
        </p:spPr>
      </p:pic>
      <p:grpSp>
        <p:nvGrpSpPr>
          <p:cNvPr id="168" name="组合 167">
            <a:extLst>
              <a:ext uri="{FF2B5EF4-FFF2-40B4-BE49-F238E27FC236}">
                <a16:creationId xmlns:a16="http://schemas.microsoft.com/office/drawing/2014/main" id="{43DA146B-8678-4DBD-ADF7-82FD7567DBEC}"/>
              </a:ext>
            </a:extLst>
          </p:cNvPr>
          <p:cNvGrpSpPr/>
          <p:nvPr/>
        </p:nvGrpSpPr>
        <p:grpSpPr>
          <a:xfrm>
            <a:off x="6083957" y="801172"/>
            <a:ext cx="527709" cy="517426"/>
            <a:chOff x="6083957" y="801172"/>
            <a:chExt cx="527709" cy="517426"/>
          </a:xfrm>
        </p:grpSpPr>
        <p:sp>
          <p:nvSpPr>
            <p:cNvPr id="119" name="矩形: 圆角 118">
              <a:extLst>
                <a:ext uri="{FF2B5EF4-FFF2-40B4-BE49-F238E27FC236}">
                  <a16:creationId xmlns:a16="http://schemas.microsoft.com/office/drawing/2014/main" id="{08985D8B-A04B-4E3B-B2E8-E1293C7F59A6}"/>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67" name="矩形 166">
              <a:extLst>
                <a:ext uri="{FF2B5EF4-FFF2-40B4-BE49-F238E27FC236}">
                  <a16:creationId xmlns:a16="http://schemas.microsoft.com/office/drawing/2014/main" id="{FB496DB4-641B-40C9-B097-98B4F1EF8996}"/>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01</a:t>
              </a:r>
              <a:endParaRPr lang="zh-CN" altLang="en-US" sz="2400" b="1" dirty="0">
                <a:solidFill>
                  <a:schemeClr val="bg1"/>
                </a:solidFill>
              </a:endParaRPr>
            </a:p>
          </p:txBody>
        </p:sp>
      </p:grpSp>
      <p:grpSp>
        <p:nvGrpSpPr>
          <p:cNvPr id="172" name="组合 171">
            <a:extLst>
              <a:ext uri="{FF2B5EF4-FFF2-40B4-BE49-F238E27FC236}">
                <a16:creationId xmlns:a16="http://schemas.microsoft.com/office/drawing/2014/main" id="{15394A2A-95E1-4D31-B3AB-CA1FEACAD050}"/>
              </a:ext>
            </a:extLst>
          </p:cNvPr>
          <p:cNvGrpSpPr/>
          <p:nvPr/>
        </p:nvGrpSpPr>
        <p:grpSpPr>
          <a:xfrm>
            <a:off x="6996236" y="1985730"/>
            <a:ext cx="527709" cy="517426"/>
            <a:chOff x="6083957" y="801172"/>
            <a:chExt cx="527709" cy="517426"/>
          </a:xfrm>
        </p:grpSpPr>
        <p:sp>
          <p:nvSpPr>
            <p:cNvPr id="173" name="矩形: 圆角 172">
              <a:extLst>
                <a:ext uri="{FF2B5EF4-FFF2-40B4-BE49-F238E27FC236}">
                  <a16:creationId xmlns:a16="http://schemas.microsoft.com/office/drawing/2014/main" id="{2A4A7153-F96B-4D15-9FED-E6388862E983}"/>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74" name="矩形 173">
              <a:extLst>
                <a:ext uri="{FF2B5EF4-FFF2-40B4-BE49-F238E27FC236}">
                  <a16:creationId xmlns:a16="http://schemas.microsoft.com/office/drawing/2014/main" id="{A62D3AF1-456B-4D91-977A-848C38FAEDEA}"/>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02</a:t>
              </a:r>
              <a:endParaRPr lang="zh-CN" altLang="en-US" sz="2400" b="1" dirty="0">
                <a:solidFill>
                  <a:schemeClr val="bg1"/>
                </a:solidFill>
              </a:endParaRPr>
            </a:p>
          </p:txBody>
        </p:sp>
      </p:grpSp>
      <p:grpSp>
        <p:nvGrpSpPr>
          <p:cNvPr id="178" name="组合 177">
            <a:extLst>
              <a:ext uri="{FF2B5EF4-FFF2-40B4-BE49-F238E27FC236}">
                <a16:creationId xmlns:a16="http://schemas.microsoft.com/office/drawing/2014/main" id="{AA201350-2EFB-46C1-8D4C-A21A84BA6E91}"/>
              </a:ext>
            </a:extLst>
          </p:cNvPr>
          <p:cNvGrpSpPr/>
          <p:nvPr/>
        </p:nvGrpSpPr>
        <p:grpSpPr>
          <a:xfrm>
            <a:off x="7987037" y="3170287"/>
            <a:ext cx="527709" cy="517426"/>
            <a:chOff x="6083957" y="801172"/>
            <a:chExt cx="527709" cy="517426"/>
          </a:xfrm>
        </p:grpSpPr>
        <p:sp>
          <p:nvSpPr>
            <p:cNvPr id="179" name="矩形: 圆角 178">
              <a:extLst>
                <a:ext uri="{FF2B5EF4-FFF2-40B4-BE49-F238E27FC236}">
                  <a16:creationId xmlns:a16="http://schemas.microsoft.com/office/drawing/2014/main" id="{3ACE3EC5-794A-4C00-9643-82B3E2A48235}"/>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80" name="矩形 179">
              <a:extLst>
                <a:ext uri="{FF2B5EF4-FFF2-40B4-BE49-F238E27FC236}">
                  <a16:creationId xmlns:a16="http://schemas.microsoft.com/office/drawing/2014/main" id="{2C3DFF3D-AAF4-4432-BD66-7D35ABE1FDA0}"/>
                </a:ext>
              </a:extLst>
            </p:cNvPr>
            <p:cNvSpPr/>
            <p:nvPr/>
          </p:nvSpPr>
          <p:spPr>
            <a:xfrm>
              <a:off x="6083957" y="829053"/>
              <a:ext cx="527709" cy="461665"/>
            </a:xfrm>
            <a:prstGeom prst="rect">
              <a:avLst/>
            </a:prstGeom>
          </p:spPr>
          <p:txBody>
            <a:bodyPr wrap="none">
              <a:spAutoFit/>
            </a:bodyPr>
            <a:lstStyle/>
            <a:p>
              <a:pPr algn="ctr"/>
              <a:r>
                <a:rPr lang="en-US" altLang="zh-CN" sz="2400" b="1" dirty="0">
                  <a:solidFill>
                    <a:schemeClr val="bg1"/>
                  </a:solidFill>
                </a:rPr>
                <a:t>03</a:t>
              </a:r>
              <a:endParaRPr lang="zh-CN" altLang="en-US" sz="2400" b="1" dirty="0">
                <a:solidFill>
                  <a:schemeClr val="bg1"/>
                </a:solidFill>
              </a:endParaRPr>
            </a:p>
          </p:txBody>
        </p:sp>
      </p:grpSp>
      <p:grpSp>
        <p:nvGrpSpPr>
          <p:cNvPr id="36" name="组合 35">
            <a:extLst>
              <a:ext uri="{FF2B5EF4-FFF2-40B4-BE49-F238E27FC236}">
                <a16:creationId xmlns:a16="http://schemas.microsoft.com/office/drawing/2014/main" id="{59726384-B6C9-4C3D-830E-9F9117FFC854}"/>
              </a:ext>
            </a:extLst>
          </p:cNvPr>
          <p:cNvGrpSpPr/>
          <p:nvPr/>
        </p:nvGrpSpPr>
        <p:grpSpPr>
          <a:xfrm>
            <a:off x="2635732" y="1281025"/>
            <a:ext cx="2590875" cy="870176"/>
            <a:chOff x="2625572" y="1281025"/>
            <a:chExt cx="2590875" cy="870176"/>
          </a:xfrm>
        </p:grpSpPr>
        <p:sp>
          <p:nvSpPr>
            <p:cNvPr id="37" name="任意多边形: 形状 36">
              <a:extLst>
                <a:ext uri="{FF2B5EF4-FFF2-40B4-BE49-F238E27FC236}">
                  <a16:creationId xmlns:a16="http://schemas.microsoft.com/office/drawing/2014/main" id="{DF2066A7-C1B8-4AC1-8053-BA1500304DD7}"/>
                </a:ext>
              </a:extLst>
            </p:cNvPr>
            <p:cNvSpPr/>
            <p:nvPr/>
          </p:nvSpPr>
          <p:spPr>
            <a:xfrm>
              <a:off x="2625572" y="1281025"/>
              <a:ext cx="2590875" cy="870176"/>
            </a:xfrm>
            <a:custGeom>
              <a:avLst/>
              <a:gdLst>
                <a:gd name="connsiteX0" fmla="*/ 393511 w 2590875"/>
                <a:gd name="connsiteY0" fmla="*/ 0 h 870176"/>
                <a:gd name="connsiteX1" fmla="*/ 1716458 w 2590875"/>
                <a:gd name="connsiteY1" fmla="*/ 0 h 870176"/>
                <a:gd name="connsiteX2" fmla="*/ 2590875 w 2590875"/>
                <a:gd name="connsiteY2" fmla="*/ 863530 h 870176"/>
                <a:gd name="connsiteX3" fmla="*/ 2524949 w 2590875"/>
                <a:gd name="connsiteY3" fmla="*/ 870176 h 870176"/>
                <a:gd name="connsiteX4" fmla="*/ 393511 w 2590875"/>
                <a:gd name="connsiteY4" fmla="*/ 870176 h 870176"/>
                <a:gd name="connsiteX5" fmla="*/ 0 w 2590875"/>
                <a:gd name="connsiteY5" fmla="*/ 476665 h 870176"/>
                <a:gd name="connsiteX6" fmla="*/ 0 w 2590875"/>
                <a:gd name="connsiteY6" fmla="*/ 393511 h 870176"/>
                <a:gd name="connsiteX7" fmla="*/ 393511 w 2590875"/>
                <a:gd name="connsiteY7" fmla="*/ 0 h 87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0875" h="870176">
                  <a:moveTo>
                    <a:pt x="393511" y="0"/>
                  </a:moveTo>
                  <a:lnTo>
                    <a:pt x="1716458" y="0"/>
                  </a:lnTo>
                  <a:lnTo>
                    <a:pt x="2590875" y="863530"/>
                  </a:lnTo>
                  <a:lnTo>
                    <a:pt x="2524949" y="870176"/>
                  </a:lnTo>
                  <a:lnTo>
                    <a:pt x="393511" y="870176"/>
                  </a:lnTo>
                  <a:cubicBezTo>
                    <a:pt x="176181" y="870176"/>
                    <a:pt x="0" y="693995"/>
                    <a:pt x="0" y="476665"/>
                  </a:cubicBezTo>
                  <a:lnTo>
                    <a:pt x="0" y="393511"/>
                  </a:lnTo>
                  <a:cubicBezTo>
                    <a:pt x="0" y="176181"/>
                    <a:pt x="176181" y="0"/>
                    <a:pt x="393511" y="0"/>
                  </a:cubicBezTo>
                  <a:close/>
                </a:path>
              </a:pathLst>
            </a:custGeom>
            <a:solidFill>
              <a:schemeClr val="accent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38" name="文本框 37">
              <a:extLst>
                <a:ext uri="{FF2B5EF4-FFF2-40B4-BE49-F238E27FC236}">
                  <a16:creationId xmlns:a16="http://schemas.microsoft.com/office/drawing/2014/main" id="{A92C5A04-00F4-4239-946C-9B7D5B9B8C41}"/>
                </a:ext>
              </a:extLst>
            </p:cNvPr>
            <p:cNvSpPr txBox="1"/>
            <p:nvPr/>
          </p:nvSpPr>
          <p:spPr>
            <a:xfrm>
              <a:off x="3011057" y="1377260"/>
              <a:ext cx="1317875" cy="707886"/>
            </a:xfrm>
            <a:prstGeom prst="rect">
              <a:avLst/>
            </a:prstGeom>
            <a:noFill/>
          </p:spPr>
          <p:txBody>
            <a:bodyPr wrap="square" rtlCol="0">
              <a:spAutoFit/>
            </a:bodyPr>
            <a:lstStyle/>
            <a:p>
              <a:pPr algn="dist"/>
              <a:r>
                <a:rPr lang="zh-CN" altLang="en-US" sz="4000" b="1" dirty="0">
                  <a:solidFill>
                    <a:schemeClr val="bg1"/>
                  </a:solidFill>
                </a:rPr>
                <a:t>目录</a:t>
              </a:r>
            </a:p>
          </p:txBody>
        </p:sp>
      </p:grpSp>
    </p:spTree>
    <p:extLst>
      <p:ext uri="{BB962C8B-B14F-4D97-AF65-F5344CB8AC3E}">
        <p14:creationId xmlns:p14="http://schemas.microsoft.com/office/powerpoint/2010/main" val="374553760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D32D25C-145E-4123-AE99-1070D83A3647}"/>
              </a:ext>
            </a:extLst>
          </p:cNvPr>
          <p:cNvSpPr>
            <a:spLocks noGrp="1"/>
          </p:cNvSpPr>
          <p:nvPr>
            <p:ph type="title"/>
          </p:nvPr>
        </p:nvSpPr>
        <p:spPr>
          <a:xfrm>
            <a:off x="663866" y="362664"/>
            <a:ext cx="7855294" cy="576416"/>
          </a:xfrm>
        </p:spPr>
        <p:txBody>
          <a:bodyPr/>
          <a:lstStyle/>
          <a:p>
            <a:r>
              <a:rPr lang="en-US" altLang="zh-CN" dirty="0"/>
              <a:t>SWOT</a:t>
            </a:r>
            <a:r>
              <a:rPr lang="zh-CN" altLang="en-US" dirty="0"/>
              <a:t>分析</a:t>
            </a:r>
          </a:p>
        </p:txBody>
      </p:sp>
      <p:sp>
        <p:nvSpPr>
          <p:cNvPr id="44" name="stock-data-analysis_38798">
            <a:extLst>
              <a:ext uri="{FF2B5EF4-FFF2-40B4-BE49-F238E27FC236}">
                <a16:creationId xmlns:a16="http://schemas.microsoft.com/office/drawing/2014/main" id="{F7A05C6D-335E-4DFF-82E2-037B32897745}"/>
              </a:ext>
            </a:extLst>
          </p:cNvPr>
          <p:cNvSpPr>
            <a:spLocks noChangeAspect="1"/>
          </p:cNvSpPr>
          <p:nvPr/>
        </p:nvSpPr>
        <p:spPr bwMode="auto">
          <a:xfrm>
            <a:off x="5689956" y="3263077"/>
            <a:ext cx="799307" cy="792652"/>
          </a:xfrm>
          <a:custGeom>
            <a:avLst/>
            <a:gdLst>
              <a:gd name="connsiteX0" fmla="*/ 90342 w 591399"/>
              <a:gd name="connsiteY0" fmla="*/ 296231 h 586477"/>
              <a:gd name="connsiteX1" fmla="*/ 91202 w 591399"/>
              <a:gd name="connsiteY1" fmla="*/ 296231 h 586477"/>
              <a:gd name="connsiteX2" fmla="*/ 97225 w 591399"/>
              <a:gd name="connsiteY2" fmla="*/ 313843 h 586477"/>
              <a:gd name="connsiteX3" fmla="*/ 14626 w 591399"/>
              <a:gd name="connsiteY3" fmla="*/ 396750 h 586477"/>
              <a:gd name="connsiteX4" fmla="*/ 8603 w 591399"/>
              <a:gd name="connsiteY4" fmla="*/ 399327 h 586477"/>
              <a:gd name="connsiteX5" fmla="*/ 2580 w 591399"/>
              <a:gd name="connsiteY5" fmla="*/ 396750 h 586477"/>
              <a:gd name="connsiteX6" fmla="*/ 2580 w 591399"/>
              <a:gd name="connsiteY6" fmla="*/ 384722 h 586477"/>
              <a:gd name="connsiteX7" fmla="*/ 263356 w 591399"/>
              <a:gd name="connsiteY7" fmla="*/ 191383 h 586477"/>
              <a:gd name="connsiteX8" fmla="*/ 271102 w 591399"/>
              <a:gd name="connsiteY8" fmla="*/ 193960 h 586477"/>
              <a:gd name="connsiteX9" fmla="*/ 330913 w 591399"/>
              <a:gd name="connsiteY9" fmla="*/ 256673 h 586477"/>
              <a:gd name="connsiteX10" fmla="*/ 351997 w 591399"/>
              <a:gd name="connsiteY10" fmla="*/ 209853 h 586477"/>
              <a:gd name="connsiteX11" fmla="*/ 358882 w 591399"/>
              <a:gd name="connsiteY11" fmla="*/ 236484 h 586477"/>
              <a:gd name="connsiteX12" fmla="*/ 341670 w 591399"/>
              <a:gd name="connsiteY12" fmla="*/ 275572 h 586477"/>
              <a:gd name="connsiteX13" fmla="*/ 335216 w 591399"/>
              <a:gd name="connsiteY13" fmla="*/ 280297 h 586477"/>
              <a:gd name="connsiteX14" fmla="*/ 327471 w 591399"/>
              <a:gd name="connsiteY14" fmla="*/ 277720 h 586477"/>
              <a:gd name="connsiteX15" fmla="*/ 267659 w 591399"/>
              <a:gd name="connsiteY15" fmla="*/ 215437 h 586477"/>
              <a:gd name="connsiteX16" fmla="*/ 215593 w 591399"/>
              <a:gd name="connsiteY16" fmla="*/ 343439 h 586477"/>
              <a:gd name="connsiteX17" fmla="*/ 200533 w 591399"/>
              <a:gd name="connsiteY17" fmla="*/ 335278 h 586477"/>
              <a:gd name="connsiteX18" fmla="*/ 256902 w 591399"/>
              <a:gd name="connsiteY18" fmla="*/ 196538 h 586477"/>
              <a:gd name="connsiteX19" fmla="*/ 263356 w 591399"/>
              <a:gd name="connsiteY19" fmla="*/ 191383 h 586477"/>
              <a:gd name="connsiteX20" fmla="*/ 265242 w 591399"/>
              <a:gd name="connsiteY20" fmla="*/ 146262 h 586477"/>
              <a:gd name="connsiteX21" fmla="*/ 184132 w 591399"/>
              <a:gd name="connsiteY21" fmla="*/ 179778 h 586477"/>
              <a:gd name="connsiteX22" fmla="*/ 184132 w 591399"/>
              <a:gd name="connsiteY22" fmla="*/ 341770 h 586477"/>
              <a:gd name="connsiteX23" fmla="*/ 346351 w 591399"/>
              <a:gd name="connsiteY23" fmla="*/ 341770 h 586477"/>
              <a:gd name="connsiteX24" fmla="*/ 346351 w 591399"/>
              <a:gd name="connsiteY24" fmla="*/ 179778 h 586477"/>
              <a:gd name="connsiteX25" fmla="*/ 265242 w 591399"/>
              <a:gd name="connsiteY25" fmla="*/ 146262 h 586477"/>
              <a:gd name="connsiteX26" fmla="*/ 265295 w 591399"/>
              <a:gd name="connsiteY26" fmla="*/ 100501 h 586477"/>
              <a:gd name="connsiteX27" fmla="*/ 379053 w 591399"/>
              <a:gd name="connsiteY27" fmla="*/ 147551 h 586477"/>
              <a:gd name="connsiteX28" fmla="*/ 394113 w 591399"/>
              <a:gd name="connsiteY28" fmla="*/ 356809 h 586477"/>
              <a:gd name="connsiteX29" fmla="*/ 421651 w 591399"/>
              <a:gd name="connsiteY29" fmla="*/ 384739 h 586477"/>
              <a:gd name="connsiteX30" fmla="*/ 459516 w 591399"/>
              <a:gd name="connsiteY30" fmla="*/ 395911 h 586477"/>
              <a:gd name="connsiteX31" fmla="*/ 579136 w 591399"/>
              <a:gd name="connsiteY31" fmla="*/ 515364 h 586477"/>
              <a:gd name="connsiteX32" fmla="*/ 579136 w 591399"/>
              <a:gd name="connsiteY32" fmla="*/ 574231 h 586477"/>
              <a:gd name="connsiteX33" fmla="*/ 520187 w 591399"/>
              <a:gd name="connsiteY33" fmla="*/ 574231 h 586477"/>
              <a:gd name="connsiteX34" fmla="*/ 400567 w 591399"/>
              <a:gd name="connsiteY34" fmla="*/ 454778 h 586477"/>
              <a:gd name="connsiteX35" fmla="*/ 389380 w 591399"/>
              <a:gd name="connsiteY35" fmla="*/ 416965 h 586477"/>
              <a:gd name="connsiteX36" fmla="*/ 361411 w 591399"/>
              <a:gd name="connsiteY36" fmla="*/ 389465 h 586477"/>
              <a:gd name="connsiteX37" fmla="*/ 151861 w 591399"/>
              <a:gd name="connsiteY37" fmla="*/ 374426 h 586477"/>
              <a:gd name="connsiteX38" fmla="*/ 151861 w 591399"/>
              <a:gd name="connsiteY38" fmla="*/ 147551 h 586477"/>
              <a:gd name="connsiteX39" fmla="*/ 265295 w 591399"/>
              <a:gd name="connsiteY39" fmla="*/ 100501 h 586477"/>
              <a:gd name="connsiteX40" fmla="*/ 447469 w 591399"/>
              <a:gd name="connsiteY40" fmla="*/ 587 h 586477"/>
              <a:gd name="connsiteX41" fmla="*/ 458227 w 591399"/>
              <a:gd name="connsiteY41" fmla="*/ 5745 h 586477"/>
              <a:gd name="connsiteX42" fmla="*/ 492222 w 591399"/>
              <a:gd name="connsiteY42" fmla="*/ 91273 h 586477"/>
              <a:gd name="connsiteX43" fmla="*/ 487488 w 591399"/>
              <a:gd name="connsiteY43" fmla="*/ 102447 h 586477"/>
              <a:gd name="connsiteX44" fmla="*/ 484476 w 591399"/>
              <a:gd name="connsiteY44" fmla="*/ 102877 h 586477"/>
              <a:gd name="connsiteX45" fmla="*/ 476300 w 591399"/>
              <a:gd name="connsiteY45" fmla="*/ 97720 h 586477"/>
              <a:gd name="connsiteX46" fmla="*/ 450481 w 591399"/>
              <a:gd name="connsiteY46" fmla="*/ 32392 h 586477"/>
              <a:gd name="connsiteX47" fmla="*/ 397552 w 591399"/>
              <a:gd name="connsiteY47" fmla="*/ 150584 h 586477"/>
              <a:gd name="connsiteX48" fmla="*/ 385503 w 591399"/>
              <a:gd name="connsiteY48" fmla="*/ 135112 h 586477"/>
              <a:gd name="connsiteX49" fmla="*/ 435420 w 591399"/>
              <a:gd name="connsiteY49" fmla="*/ 23366 h 586477"/>
              <a:gd name="connsiteX50" fmla="*/ 366138 w 591399"/>
              <a:gd name="connsiteY50" fmla="*/ 49153 h 586477"/>
              <a:gd name="connsiteX51" fmla="*/ 355380 w 591399"/>
              <a:gd name="connsiteY51" fmla="*/ 43996 h 586477"/>
              <a:gd name="connsiteX52" fmla="*/ 360544 w 591399"/>
              <a:gd name="connsiteY52" fmla="*/ 32821 h 58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91399" h="586477">
                <a:moveTo>
                  <a:pt x="90342" y="296231"/>
                </a:moveTo>
                <a:cubicBezTo>
                  <a:pt x="90772" y="296231"/>
                  <a:pt x="90772" y="296231"/>
                  <a:pt x="91202" y="296231"/>
                </a:cubicBezTo>
                <a:cubicBezTo>
                  <a:pt x="92923" y="302245"/>
                  <a:pt x="94644" y="308259"/>
                  <a:pt x="97225" y="313843"/>
                </a:cubicBezTo>
                <a:lnTo>
                  <a:pt x="14626" y="396750"/>
                </a:lnTo>
                <a:cubicBezTo>
                  <a:pt x="12905" y="398468"/>
                  <a:pt x="10754" y="399327"/>
                  <a:pt x="8603" y="399327"/>
                </a:cubicBezTo>
                <a:cubicBezTo>
                  <a:pt x="6452" y="399327"/>
                  <a:pt x="4301" y="398468"/>
                  <a:pt x="2580" y="396750"/>
                </a:cubicBezTo>
                <a:cubicBezTo>
                  <a:pt x="-861" y="393313"/>
                  <a:pt x="-861" y="387729"/>
                  <a:pt x="2580" y="384722"/>
                </a:cubicBezTo>
                <a:close/>
                <a:moveTo>
                  <a:pt x="263356" y="191383"/>
                </a:moveTo>
                <a:cubicBezTo>
                  <a:pt x="266368" y="190524"/>
                  <a:pt x="268950" y="191813"/>
                  <a:pt x="271102" y="193960"/>
                </a:cubicBezTo>
                <a:lnTo>
                  <a:pt x="330913" y="256673"/>
                </a:lnTo>
                <a:lnTo>
                  <a:pt x="351997" y="209853"/>
                </a:lnTo>
                <a:cubicBezTo>
                  <a:pt x="355440" y="218444"/>
                  <a:pt x="358022" y="227464"/>
                  <a:pt x="358882" y="236484"/>
                </a:cubicBezTo>
                <a:lnTo>
                  <a:pt x="341670" y="275572"/>
                </a:lnTo>
                <a:cubicBezTo>
                  <a:pt x="340379" y="278149"/>
                  <a:pt x="338228" y="279868"/>
                  <a:pt x="335216" y="280297"/>
                </a:cubicBezTo>
                <a:cubicBezTo>
                  <a:pt x="332204" y="280727"/>
                  <a:pt x="329622" y="279868"/>
                  <a:pt x="327471" y="277720"/>
                </a:cubicBezTo>
                <a:lnTo>
                  <a:pt x="267659" y="215437"/>
                </a:lnTo>
                <a:lnTo>
                  <a:pt x="215593" y="343439"/>
                </a:lnTo>
                <a:cubicBezTo>
                  <a:pt x="210430" y="341291"/>
                  <a:pt x="205266" y="338285"/>
                  <a:pt x="200533" y="335278"/>
                </a:cubicBezTo>
                <a:lnTo>
                  <a:pt x="256902" y="196538"/>
                </a:lnTo>
                <a:cubicBezTo>
                  <a:pt x="258193" y="193531"/>
                  <a:pt x="260344" y="191813"/>
                  <a:pt x="263356" y="191383"/>
                </a:cubicBezTo>
                <a:close/>
                <a:moveTo>
                  <a:pt x="265242" y="146262"/>
                </a:moveTo>
                <a:cubicBezTo>
                  <a:pt x="235875" y="146262"/>
                  <a:pt x="206508" y="157434"/>
                  <a:pt x="184132" y="179778"/>
                </a:cubicBezTo>
                <a:cubicBezTo>
                  <a:pt x="139382" y="224465"/>
                  <a:pt x="139382" y="297083"/>
                  <a:pt x="184132" y="341770"/>
                </a:cubicBezTo>
                <a:cubicBezTo>
                  <a:pt x="228882" y="386458"/>
                  <a:pt x="301601" y="386458"/>
                  <a:pt x="346351" y="341770"/>
                </a:cubicBezTo>
                <a:cubicBezTo>
                  <a:pt x="391101" y="297083"/>
                  <a:pt x="391101" y="224465"/>
                  <a:pt x="346351" y="179778"/>
                </a:cubicBezTo>
                <a:cubicBezTo>
                  <a:pt x="323976" y="157434"/>
                  <a:pt x="294609" y="146262"/>
                  <a:pt x="265242" y="146262"/>
                </a:cubicBezTo>
                <a:close/>
                <a:moveTo>
                  <a:pt x="265295" y="100501"/>
                </a:moveTo>
                <a:cubicBezTo>
                  <a:pt x="306442" y="100501"/>
                  <a:pt x="347642" y="116184"/>
                  <a:pt x="379053" y="147551"/>
                </a:cubicBezTo>
                <a:cubicBezTo>
                  <a:pt x="435851" y="204270"/>
                  <a:pt x="441014" y="294075"/>
                  <a:pt x="394113" y="356809"/>
                </a:cubicBezTo>
                <a:lnTo>
                  <a:pt x="421651" y="384739"/>
                </a:lnTo>
                <a:cubicBezTo>
                  <a:pt x="434990" y="382161"/>
                  <a:pt x="449190" y="385598"/>
                  <a:pt x="459516" y="395911"/>
                </a:cubicBezTo>
                <a:lnTo>
                  <a:pt x="579136" y="515364"/>
                </a:lnTo>
                <a:cubicBezTo>
                  <a:pt x="595487" y="531692"/>
                  <a:pt x="595487" y="557903"/>
                  <a:pt x="579136" y="574231"/>
                </a:cubicBezTo>
                <a:cubicBezTo>
                  <a:pt x="562785" y="590559"/>
                  <a:pt x="536538" y="590559"/>
                  <a:pt x="520187" y="574231"/>
                </a:cubicBezTo>
                <a:lnTo>
                  <a:pt x="400567" y="454778"/>
                </a:lnTo>
                <a:cubicBezTo>
                  <a:pt x="390240" y="444465"/>
                  <a:pt x="386798" y="430286"/>
                  <a:pt x="389380" y="416965"/>
                </a:cubicBezTo>
                <a:lnTo>
                  <a:pt x="361411" y="389465"/>
                </a:lnTo>
                <a:cubicBezTo>
                  <a:pt x="298589" y="436301"/>
                  <a:pt x="208659" y="431145"/>
                  <a:pt x="151861" y="374426"/>
                </a:cubicBezTo>
                <a:cubicBezTo>
                  <a:pt x="89039" y="311692"/>
                  <a:pt x="89039" y="209856"/>
                  <a:pt x="151861" y="147551"/>
                </a:cubicBezTo>
                <a:cubicBezTo>
                  <a:pt x="183057" y="116184"/>
                  <a:pt x="224149" y="100501"/>
                  <a:pt x="265295" y="100501"/>
                </a:cubicBezTo>
                <a:close/>
                <a:moveTo>
                  <a:pt x="447469" y="587"/>
                </a:moveTo>
                <a:cubicBezTo>
                  <a:pt x="451772" y="-1132"/>
                  <a:pt x="456505" y="1017"/>
                  <a:pt x="458227" y="5745"/>
                </a:cubicBezTo>
                <a:lnTo>
                  <a:pt x="492222" y="91273"/>
                </a:lnTo>
                <a:cubicBezTo>
                  <a:pt x="493943" y="95571"/>
                  <a:pt x="491792" y="100728"/>
                  <a:pt x="487488" y="102447"/>
                </a:cubicBezTo>
                <a:cubicBezTo>
                  <a:pt x="486628" y="102877"/>
                  <a:pt x="485337" y="102877"/>
                  <a:pt x="484476" y="102877"/>
                </a:cubicBezTo>
                <a:cubicBezTo>
                  <a:pt x="481034" y="102877"/>
                  <a:pt x="477591" y="100728"/>
                  <a:pt x="476300" y="97720"/>
                </a:cubicBezTo>
                <a:lnTo>
                  <a:pt x="450481" y="32392"/>
                </a:lnTo>
                <a:lnTo>
                  <a:pt x="397552" y="150584"/>
                </a:lnTo>
                <a:cubicBezTo>
                  <a:pt x="393679" y="144997"/>
                  <a:pt x="389806" y="140269"/>
                  <a:pt x="385503" y="135112"/>
                </a:cubicBezTo>
                <a:lnTo>
                  <a:pt x="435420" y="23366"/>
                </a:lnTo>
                <a:lnTo>
                  <a:pt x="366138" y="49153"/>
                </a:lnTo>
                <a:cubicBezTo>
                  <a:pt x="361835" y="50443"/>
                  <a:pt x="357102" y="48294"/>
                  <a:pt x="355380" y="43996"/>
                </a:cubicBezTo>
                <a:cubicBezTo>
                  <a:pt x="353659" y="39268"/>
                  <a:pt x="355811" y="34541"/>
                  <a:pt x="360544" y="32821"/>
                </a:cubicBezTo>
                <a:close/>
              </a:path>
            </a:pathLst>
          </a:custGeom>
          <a:solidFill>
            <a:schemeClr val="bg1"/>
          </a:solidFill>
          <a:ln>
            <a:noFill/>
          </a:ln>
        </p:spPr>
      </p:sp>
      <p:sp>
        <p:nvSpPr>
          <p:cNvPr id="46" name="文本框 45">
            <a:extLst>
              <a:ext uri="{FF2B5EF4-FFF2-40B4-BE49-F238E27FC236}">
                <a16:creationId xmlns:a16="http://schemas.microsoft.com/office/drawing/2014/main" id="{E5B56B52-9FC7-4B83-952E-E1B1E04A6051}"/>
              </a:ext>
            </a:extLst>
          </p:cNvPr>
          <p:cNvSpPr txBox="1"/>
          <p:nvPr/>
        </p:nvSpPr>
        <p:spPr>
          <a:xfrm>
            <a:off x="1382486" y="1978007"/>
            <a:ext cx="2667927" cy="461665"/>
          </a:xfrm>
          <a:prstGeom prst="rect">
            <a:avLst/>
          </a:prstGeom>
          <a:noFill/>
        </p:spPr>
        <p:txBody>
          <a:bodyPr wrap="square" rtlCol="0">
            <a:spAutoFit/>
          </a:bodyPr>
          <a:lstStyle/>
          <a:p>
            <a:pPr algn="r"/>
            <a:r>
              <a:rPr lang="zh-CN" altLang="en-US" sz="2400" b="1" dirty="0">
                <a:solidFill>
                  <a:schemeClr val="tx1">
                    <a:lumMod val="75000"/>
                    <a:lumOff val="25000"/>
                  </a:schemeClr>
                </a:solidFill>
              </a:rPr>
              <a:t>请输入您的小标题</a:t>
            </a:r>
          </a:p>
        </p:txBody>
      </p:sp>
      <p:sp>
        <p:nvSpPr>
          <p:cNvPr id="47" name="矩形 46">
            <a:extLst>
              <a:ext uri="{FF2B5EF4-FFF2-40B4-BE49-F238E27FC236}">
                <a16:creationId xmlns:a16="http://schemas.microsoft.com/office/drawing/2014/main" id="{6D3BF7D2-DA33-4E49-8877-8FC8DAB4370D}"/>
              </a:ext>
            </a:extLst>
          </p:cNvPr>
          <p:cNvSpPr/>
          <p:nvPr/>
        </p:nvSpPr>
        <p:spPr>
          <a:xfrm>
            <a:off x="686263" y="2554617"/>
            <a:ext cx="3393340" cy="777008"/>
          </a:xfrm>
          <a:prstGeom prst="rect">
            <a:avLst/>
          </a:prstGeom>
        </p:spPr>
        <p:txBody>
          <a:bodyPr wrap="square">
            <a:spAutoFit/>
          </a:bodyPr>
          <a:lstStyle/>
          <a:p>
            <a:pPr algn="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56" name="任意多边形: 形状 55">
            <a:extLst>
              <a:ext uri="{FF2B5EF4-FFF2-40B4-BE49-F238E27FC236}">
                <a16:creationId xmlns:a16="http://schemas.microsoft.com/office/drawing/2014/main" id="{CE89259B-E5A2-4055-8375-438DD8F4A862}"/>
              </a:ext>
            </a:extLst>
          </p:cNvPr>
          <p:cNvSpPr/>
          <p:nvPr/>
        </p:nvSpPr>
        <p:spPr>
          <a:xfrm rot="18797547">
            <a:off x="6119774" y="2055880"/>
            <a:ext cx="1484256" cy="1484256"/>
          </a:xfrm>
          <a:custGeom>
            <a:avLst/>
            <a:gdLst>
              <a:gd name="connsiteX0" fmla="*/ 72456 w 1484256"/>
              <a:gd name="connsiteY0" fmla="*/ 72456 h 1484256"/>
              <a:gd name="connsiteX1" fmla="*/ 247381 w 1484256"/>
              <a:gd name="connsiteY1" fmla="*/ 0 h 1484256"/>
              <a:gd name="connsiteX2" fmla="*/ 1236875 w 1484256"/>
              <a:gd name="connsiteY2" fmla="*/ 0 h 1484256"/>
              <a:gd name="connsiteX3" fmla="*/ 1484256 w 1484256"/>
              <a:gd name="connsiteY3" fmla="*/ 247381 h 1484256"/>
              <a:gd name="connsiteX4" fmla="*/ 1484256 w 1484256"/>
              <a:gd name="connsiteY4" fmla="*/ 1236875 h 1484256"/>
              <a:gd name="connsiteX5" fmla="*/ 1236875 w 1484256"/>
              <a:gd name="connsiteY5" fmla="*/ 1484256 h 1484256"/>
              <a:gd name="connsiteX6" fmla="*/ 724466 w 1484256"/>
              <a:gd name="connsiteY6" fmla="*/ 1484256 h 1484256"/>
              <a:gd name="connsiteX7" fmla="*/ 724466 w 1484256"/>
              <a:gd name="connsiteY7" fmla="*/ 1007439 h 1484256"/>
              <a:gd name="connsiteX8" fmla="*/ 477085 w 1484256"/>
              <a:gd name="connsiteY8" fmla="*/ 760058 h 1484256"/>
              <a:gd name="connsiteX9" fmla="*/ 0 w 1484256"/>
              <a:gd name="connsiteY9" fmla="*/ 760058 h 1484256"/>
              <a:gd name="connsiteX10" fmla="*/ 0 w 1484256"/>
              <a:gd name="connsiteY10" fmla="*/ 247381 h 1484256"/>
              <a:gd name="connsiteX11" fmla="*/ 72456 w 1484256"/>
              <a:gd name="connsiteY11" fmla="*/ 72456 h 14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256" h="1484256">
                <a:moveTo>
                  <a:pt x="72456" y="72456"/>
                </a:moveTo>
                <a:cubicBezTo>
                  <a:pt x="117223" y="27689"/>
                  <a:pt x="179069" y="0"/>
                  <a:pt x="247381" y="0"/>
                </a:cubicBezTo>
                <a:lnTo>
                  <a:pt x="1236875" y="0"/>
                </a:lnTo>
                <a:cubicBezTo>
                  <a:pt x="1373500" y="0"/>
                  <a:pt x="1484256" y="110756"/>
                  <a:pt x="1484256" y="247381"/>
                </a:cubicBezTo>
                <a:lnTo>
                  <a:pt x="1484256" y="1236875"/>
                </a:lnTo>
                <a:cubicBezTo>
                  <a:pt x="1484256" y="1373500"/>
                  <a:pt x="1373500" y="1484256"/>
                  <a:pt x="1236875" y="1484256"/>
                </a:cubicBezTo>
                <a:lnTo>
                  <a:pt x="724466" y="1484256"/>
                </a:lnTo>
                <a:lnTo>
                  <a:pt x="724466" y="1007439"/>
                </a:lnTo>
                <a:cubicBezTo>
                  <a:pt x="724466" y="870814"/>
                  <a:pt x="613710" y="760058"/>
                  <a:pt x="477085" y="760058"/>
                </a:cubicBezTo>
                <a:lnTo>
                  <a:pt x="0" y="760058"/>
                </a:lnTo>
                <a:lnTo>
                  <a:pt x="0" y="247381"/>
                </a:lnTo>
                <a:cubicBezTo>
                  <a:pt x="0" y="179069"/>
                  <a:pt x="27689" y="117223"/>
                  <a:pt x="72456" y="72456"/>
                </a:cubicBezTo>
                <a:close/>
              </a:path>
            </a:pathLst>
          </a:custGeom>
          <a:gradFill>
            <a:gsLst>
              <a:gs pos="25000">
                <a:schemeClr val="accent5"/>
              </a:gs>
              <a:gs pos="7500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形状 56">
            <a:extLst>
              <a:ext uri="{FF2B5EF4-FFF2-40B4-BE49-F238E27FC236}">
                <a16:creationId xmlns:a16="http://schemas.microsoft.com/office/drawing/2014/main" id="{E3079F6B-3D57-47DA-AF3F-BCCF73F2FCF9}"/>
              </a:ext>
            </a:extLst>
          </p:cNvPr>
          <p:cNvSpPr/>
          <p:nvPr/>
        </p:nvSpPr>
        <p:spPr>
          <a:xfrm rot="13546275">
            <a:off x="4771541" y="2096231"/>
            <a:ext cx="1484256" cy="1484256"/>
          </a:xfrm>
          <a:custGeom>
            <a:avLst/>
            <a:gdLst>
              <a:gd name="connsiteX0" fmla="*/ 72456 w 1484256"/>
              <a:gd name="connsiteY0" fmla="*/ 72456 h 1484256"/>
              <a:gd name="connsiteX1" fmla="*/ 247381 w 1484256"/>
              <a:gd name="connsiteY1" fmla="*/ 0 h 1484256"/>
              <a:gd name="connsiteX2" fmla="*/ 1236875 w 1484256"/>
              <a:gd name="connsiteY2" fmla="*/ 0 h 1484256"/>
              <a:gd name="connsiteX3" fmla="*/ 1484256 w 1484256"/>
              <a:gd name="connsiteY3" fmla="*/ 247381 h 1484256"/>
              <a:gd name="connsiteX4" fmla="*/ 1484256 w 1484256"/>
              <a:gd name="connsiteY4" fmla="*/ 1236875 h 1484256"/>
              <a:gd name="connsiteX5" fmla="*/ 1236875 w 1484256"/>
              <a:gd name="connsiteY5" fmla="*/ 1484256 h 1484256"/>
              <a:gd name="connsiteX6" fmla="*/ 724466 w 1484256"/>
              <a:gd name="connsiteY6" fmla="*/ 1484256 h 1484256"/>
              <a:gd name="connsiteX7" fmla="*/ 724466 w 1484256"/>
              <a:gd name="connsiteY7" fmla="*/ 1007439 h 1484256"/>
              <a:gd name="connsiteX8" fmla="*/ 477085 w 1484256"/>
              <a:gd name="connsiteY8" fmla="*/ 760058 h 1484256"/>
              <a:gd name="connsiteX9" fmla="*/ 0 w 1484256"/>
              <a:gd name="connsiteY9" fmla="*/ 760058 h 1484256"/>
              <a:gd name="connsiteX10" fmla="*/ 0 w 1484256"/>
              <a:gd name="connsiteY10" fmla="*/ 247381 h 1484256"/>
              <a:gd name="connsiteX11" fmla="*/ 72456 w 1484256"/>
              <a:gd name="connsiteY11" fmla="*/ 72456 h 14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256" h="1484256">
                <a:moveTo>
                  <a:pt x="72456" y="72456"/>
                </a:moveTo>
                <a:cubicBezTo>
                  <a:pt x="117223" y="27689"/>
                  <a:pt x="179069" y="0"/>
                  <a:pt x="247381" y="0"/>
                </a:cubicBezTo>
                <a:lnTo>
                  <a:pt x="1236875" y="0"/>
                </a:lnTo>
                <a:cubicBezTo>
                  <a:pt x="1373500" y="0"/>
                  <a:pt x="1484256" y="110756"/>
                  <a:pt x="1484256" y="247381"/>
                </a:cubicBezTo>
                <a:lnTo>
                  <a:pt x="1484256" y="1236875"/>
                </a:lnTo>
                <a:cubicBezTo>
                  <a:pt x="1484256" y="1373500"/>
                  <a:pt x="1373500" y="1484256"/>
                  <a:pt x="1236875" y="1484256"/>
                </a:cubicBezTo>
                <a:lnTo>
                  <a:pt x="724466" y="1484256"/>
                </a:lnTo>
                <a:lnTo>
                  <a:pt x="724466" y="1007439"/>
                </a:lnTo>
                <a:cubicBezTo>
                  <a:pt x="724466" y="870814"/>
                  <a:pt x="613710" y="760058"/>
                  <a:pt x="477085" y="760058"/>
                </a:cubicBezTo>
                <a:lnTo>
                  <a:pt x="0" y="760058"/>
                </a:lnTo>
                <a:lnTo>
                  <a:pt x="0" y="247381"/>
                </a:lnTo>
                <a:cubicBezTo>
                  <a:pt x="0" y="179069"/>
                  <a:pt x="27689" y="117223"/>
                  <a:pt x="72456" y="72456"/>
                </a:cubicBezTo>
                <a:close/>
              </a:path>
            </a:pathLst>
          </a:cu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id="{5EE92B52-0A2E-4085-A4DE-D08CC6A50F39}"/>
              </a:ext>
            </a:extLst>
          </p:cNvPr>
          <p:cNvSpPr/>
          <p:nvPr/>
        </p:nvSpPr>
        <p:spPr>
          <a:xfrm rot="2597610">
            <a:off x="6119773" y="3395274"/>
            <a:ext cx="1484256" cy="1484256"/>
          </a:xfrm>
          <a:custGeom>
            <a:avLst/>
            <a:gdLst>
              <a:gd name="connsiteX0" fmla="*/ 72456 w 1484256"/>
              <a:gd name="connsiteY0" fmla="*/ 72456 h 1484256"/>
              <a:gd name="connsiteX1" fmla="*/ 247381 w 1484256"/>
              <a:gd name="connsiteY1" fmla="*/ 0 h 1484256"/>
              <a:gd name="connsiteX2" fmla="*/ 1236875 w 1484256"/>
              <a:gd name="connsiteY2" fmla="*/ 0 h 1484256"/>
              <a:gd name="connsiteX3" fmla="*/ 1484256 w 1484256"/>
              <a:gd name="connsiteY3" fmla="*/ 247381 h 1484256"/>
              <a:gd name="connsiteX4" fmla="*/ 1484256 w 1484256"/>
              <a:gd name="connsiteY4" fmla="*/ 1236875 h 1484256"/>
              <a:gd name="connsiteX5" fmla="*/ 1236875 w 1484256"/>
              <a:gd name="connsiteY5" fmla="*/ 1484256 h 1484256"/>
              <a:gd name="connsiteX6" fmla="*/ 724466 w 1484256"/>
              <a:gd name="connsiteY6" fmla="*/ 1484256 h 1484256"/>
              <a:gd name="connsiteX7" fmla="*/ 724466 w 1484256"/>
              <a:gd name="connsiteY7" fmla="*/ 1007439 h 1484256"/>
              <a:gd name="connsiteX8" fmla="*/ 477085 w 1484256"/>
              <a:gd name="connsiteY8" fmla="*/ 760058 h 1484256"/>
              <a:gd name="connsiteX9" fmla="*/ 0 w 1484256"/>
              <a:gd name="connsiteY9" fmla="*/ 760058 h 1484256"/>
              <a:gd name="connsiteX10" fmla="*/ 0 w 1484256"/>
              <a:gd name="connsiteY10" fmla="*/ 247381 h 1484256"/>
              <a:gd name="connsiteX11" fmla="*/ 72456 w 1484256"/>
              <a:gd name="connsiteY11" fmla="*/ 72456 h 14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256" h="1484256">
                <a:moveTo>
                  <a:pt x="72456" y="72456"/>
                </a:moveTo>
                <a:cubicBezTo>
                  <a:pt x="117223" y="27689"/>
                  <a:pt x="179069" y="0"/>
                  <a:pt x="247381" y="0"/>
                </a:cubicBezTo>
                <a:lnTo>
                  <a:pt x="1236875" y="0"/>
                </a:lnTo>
                <a:cubicBezTo>
                  <a:pt x="1373500" y="0"/>
                  <a:pt x="1484256" y="110756"/>
                  <a:pt x="1484256" y="247381"/>
                </a:cubicBezTo>
                <a:lnTo>
                  <a:pt x="1484256" y="1236875"/>
                </a:lnTo>
                <a:cubicBezTo>
                  <a:pt x="1484256" y="1373500"/>
                  <a:pt x="1373500" y="1484256"/>
                  <a:pt x="1236875" y="1484256"/>
                </a:cubicBezTo>
                <a:lnTo>
                  <a:pt x="724466" y="1484256"/>
                </a:lnTo>
                <a:lnTo>
                  <a:pt x="724466" y="1007439"/>
                </a:lnTo>
                <a:cubicBezTo>
                  <a:pt x="724466" y="870814"/>
                  <a:pt x="613710" y="760058"/>
                  <a:pt x="477085" y="760058"/>
                </a:cubicBezTo>
                <a:lnTo>
                  <a:pt x="0" y="760058"/>
                </a:lnTo>
                <a:lnTo>
                  <a:pt x="0" y="247381"/>
                </a:lnTo>
                <a:cubicBezTo>
                  <a:pt x="0" y="179069"/>
                  <a:pt x="27689" y="117223"/>
                  <a:pt x="72456" y="72456"/>
                </a:cubicBezTo>
                <a:close/>
              </a:path>
            </a:pathLst>
          </a:cu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形状 58">
            <a:extLst>
              <a:ext uri="{FF2B5EF4-FFF2-40B4-BE49-F238E27FC236}">
                <a16:creationId xmlns:a16="http://schemas.microsoft.com/office/drawing/2014/main" id="{439068A9-F623-4CDF-9F70-5FF952CE8388}"/>
              </a:ext>
            </a:extLst>
          </p:cNvPr>
          <p:cNvSpPr/>
          <p:nvPr/>
        </p:nvSpPr>
        <p:spPr>
          <a:xfrm rot="8140451">
            <a:off x="4771563" y="3394882"/>
            <a:ext cx="1484256" cy="1484256"/>
          </a:xfrm>
          <a:custGeom>
            <a:avLst/>
            <a:gdLst>
              <a:gd name="connsiteX0" fmla="*/ 72456 w 1484256"/>
              <a:gd name="connsiteY0" fmla="*/ 72456 h 1484256"/>
              <a:gd name="connsiteX1" fmla="*/ 247381 w 1484256"/>
              <a:gd name="connsiteY1" fmla="*/ 0 h 1484256"/>
              <a:gd name="connsiteX2" fmla="*/ 1236875 w 1484256"/>
              <a:gd name="connsiteY2" fmla="*/ 0 h 1484256"/>
              <a:gd name="connsiteX3" fmla="*/ 1484256 w 1484256"/>
              <a:gd name="connsiteY3" fmla="*/ 247381 h 1484256"/>
              <a:gd name="connsiteX4" fmla="*/ 1484256 w 1484256"/>
              <a:gd name="connsiteY4" fmla="*/ 1236875 h 1484256"/>
              <a:gd name="connsiteX5" fmla="*/ 1236875 w 1484256"/>
              <a:gd name="connsiteY5" fmla="*/ 1484256 h 1484256"/>
              <a:gd name="connsiteX6" fmla="*/ 724466 w 1484256"/>
              <a:gd name="connsiteY6" fmla="*/ 1484256 h 1484256"/>
              <a:gd name="connsiteX7" fmla="*/ 724466 w 1484256"/>
              <a:gd name="connsiteY7" fmla="*/ 1007439 h 1484256"/>
              <a:gd name="connsiteX8" fmla="*/ 477085 w 1484256"/>
              <a:gd name="connsiteY8" fmla="*/ 760058 h 1484256"/>
              <a:gd name="connsiteX9" fmla="*/ 0 w 1484256"/>
              <a:gd name="connsiteY9" fmla="*/ 760058 h 1484256"/>
              <a:gd name="connsiteX10" fmla="*/ 0 w 1484256"/>
              <a:gd name="connsiteY10" fmla="*/ 247381 h 1484256"/>
              <a:gd name="connsiteX11" fmla="*/ 72456 w 1484256"/>
              <a:gd name="connsiteY11" fmla="*/ 72456 h 14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256" h="1484256">
                <a:moveTo>
                  <a:pt x="72456" y="72456"/>
                </a:moveTo>
                <a:cubicBezTo>
                  <a:pt x="117223" y="27689"/>
                  <a:pt x="179069" y="0"/>
                  <a:pt x="247381" y="0"/>
                </a:cubicBezTo>
                <a:lnTo>
                  <a:pt x="1236875" y="0"/>
                </a:lnTo>
                <a:cubicBezTo>
                  <a:pt x="1373500" y="0"/>
                  <a:pt x="1484256" y="110756"/>
                  <a:pt x="1484256" y="247381"/>
                </a:cubicBezTo>
                <a:lnTo>
                  <a:pt x="1484256" y="1236875"/>
                </a:lnTo>
                <a:cubicBezTo>
                  <a:pt x="1484256" y="1373500"/>
                  <a:pt x="1373500" y="1484256"/>
                  <a:pt x="1236875" y="1484256"/>
                </a:cubicBezTo>
                <a:lnTo>
                  <a:pt x="724466" y="1484256"/>
                </a:lnTo>
                <a:lnTo>
                  <a:pt x="724466" y="1007439"/>
                </a:lnTo>
                <a:cubicBezTo>
                  <a:pt x="724466" y="870814"/>
                  <a:pt x="613710" y="760058"/>
                  <a:pt x="477085" y="760058"/>
                </a:cubicBezTo>
                <a:lnTo>
                  <a:pt x="0" y="760058"/>
                </a:lnTo>
                <a:lnTo>
                  <a:pt x="0" y="247381"/>
                </a:lnTo>
                <a:cubicBezTo>
                  <a:pt x="0" y="179069"/>
                  <a:pt x="27689" y="117223"/>
                  <a:pt x="72456" y="72456"/>
                </a:cubicBezTo>
                <a:close/>
              </a:path>
            </a:pathLst>
          </a:custGeom>
          <a:gradFill>
            <a:gsLst>
              <a:gs pos="25000">
                <a:schemeClr val="accent5"/>
              </a:gs>
              <a:gs pos="7500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id="{0467A366-EA34-44DB-9A35-1CA247E860CF}"/>
              </a:ext>
            </a:extLst>
          </p:cNvPr>
          <p:cNvSpPr txBox="1"/>
          <p:nvPr/>
        </p:nvSpPr>
        <p:spPr>
          <a:xfrm>
            <a:off x="4829953" y="2330528"/>
            <a:ext cx="636526" cy="1015663"/>
          </a:xfrm>
          <a:prstGeom prst="rect">
            <a:avLst/>
          </a:prstGeom>
          <a:noFill/>
        </p:spPr>
        <p:txBody>
          <a:bodyPr wrap="square" rtlCol="0">
            <a:spAutoFit/>
          </a:bodyPr>
          <a:lstStyle/>
          <a:p>
            <a:r>
              <a:rPr lang="en-US" altLang="zh-CN" sz="6000" b="1" dirty="0">
                <a:solidFill>
                  <a:schemeClr val="bg1"/>
                </a:solidFill>
              </a:rPr>
              <a:t>S</a:t>
            </a:r>
            <a:endParaRPr lang="zh-CN" altLang="en-US" sz="6000" b="1" dirty="0">
              <a:solidFill>
                <a:schemeClr val="bg1"/>
              </a:solidFill>
            </a:endParaRPr>
          </a:p>
        </p:txBody>
      </p:sp>
      <p:sp>
        <p:nvSpPr>
          <p:cNvPr id="60" name="文本框 59">
            <a:extLst>
              <a:ext uri="{FF2B5EF4-FFF2-40B4-BE49-F238E27FC236}">
                <a16:creationId xmlns:a16="http://schemas.microsoft.com/office/drawing/2014/main" id="{A3EED327-2E5F-47B2-AD5A-7B1EA54D8192}"/>
              </a:ext>
            </a:extLst>
          </p:cNvPr>
          <p:cNvSpPr txBox="1"/>
          <p:nvPr/>
        </p:nvSpPr>
        <p:spPr>
          <a:xfrm>
            <a:off x="6401315" y="2012207"/>
            <a:ext cx="921175" cy="1015663"/>
          </a:xfrm>
          <a:prstGeom prst="rect">
            <a:avLst/>
          </a:prstGeom>
          <a:noFill/>
        </p:spPr>
        <p:txBody>
          <a:bodyPr wrap="square" rtlCol="0">
            <a:spAutoFit/>
          </a:bodyPr>
          <a:lstStyle/>
          <a:p>
            <a:r>
              <a:rPr lang="en-US" altLang="zh-CN" sz="6000" b="1" dirty="0">
                <a:solidFill>
                  <a:schemeClr val="bg1"/>
                </a:solidFill>
              </a:rPr>
              <a:t>W</a:t>
            </a:r>
            <a:endParaRPr lang="zh-CN" altLang="en-US" sz="6000" b="1" dirty="0">
              <a:solidFill>
                <a:schemeClr val="bg1"/>
              </a:solidFill>
            </a:endParaRPr>
          </a:p>
        </p:txBody>
      </p:sp>
      <p:sp>
        <p:nvSpPr>
          <p:cNvPr id="61" name="文本框 60">
            <a:extLst>
              <a:ext uri="{FF2B5EF4-FFF2-40B4-BE49-F238E27FC236}">
                <a16:creationId xmlns:a16="http://schemas.microsoft.com/office/drawing/2014/main" id="{B31E2B9E-3482-472A-8CCF-37EF1E2ED6E3}"/>
              </a:ext>
            </a:extLst>
          </p:cNvPr>
          <p:cNvSpPr txBox="1"/>
          <p:nvPr/>
        </p:nvSpPr>
        <p:spPr>
          <a:xfrm>
            <a:off x="5114038" y="3958649"/>
            <a:ext cx="799307" cy="1015663"/>
          </a:xfrm>
          <a:prstGeom prst="rect">
            <a:avLst/>
          </a:prstGeom>
          <a:noFill/>
        </p:spPr>
        <p:txBody>
          <a:bodyPr wrap="square" rtlCol="0">
            <a:spAutoFit/>
          </a:bodyPr>
          <a:lstStyle/>
          <a:p>
            <a:r>
              <a:rPr lang="en-US" altLang="zh-CN" sz="6000" b="1" dirty="0">
                <a:solidFill>
                  <a:schemeClr val="bg1"/>
                </a:solidFill>
              </a:rPr>
              <a:t>O</a:t>
            </a:r>
            <a:endParaRPr lang="zh-CN" altLang="en-US" sz="6000" b="1" dirty="0">
              <a:solidFill>
                <a:schemeClr val="bg1"/>
              </a:solidFill>
            </a:endParaRPr>
          </a:p>
        </p:txBody>
      </p:sp>
      <p:sp>
        <p:nvSpPr>
          <p:cNvPr id="62" name="文本框 61">
            <a:extLst>
              <a:ext uri="{FF2B5EF4-FFF2-40B4-BE49-F238E27FC236}">
                <a16:creationId xmlns:a16="http://schemas.microsoft.com/office/drawing/2014/main" id="{A3F0ED2F-582E-4C84-A96F-2116FB4DE97E}"/>
              </a:ext>
            </a:extLst>
          </p:cNvPr>
          <p:cNvSpPr txBox="1"/>
          <p:nvPr/>
        </p:nvSpPr>
        <p:spPr>
          <a:xfrm>
            <a:off x="6786623" y="3629571"/>
            <a:ext cx="723950" cy="1015663"/>
          </a:xfrm>
          <a:prstGeom prst="rect">
            <a:avLst/>
          </a:prstGeom>
          <a:noFill/>
        </p:spPr>
        <p:txBody>
          <a:bodyPr wrap="square" rtlCol="0">
            <a:spAutoFit/>
          </a:bodyPr>
          <a:lstStyle/>
          <a:p>
            <a:r>
              <a:rPr lang="en-US" altLang="zh-CN" sz="6000" b="1" dirty="0">
                <a:solidFill>
                  <a:schemeClr val="bg1"/>
                </a:solidFill>
              </a:rPr>
              <a:t>T</a:t>
            </a:r>
            <a:endParaRPr lang="zh-CN" altLang="en-US" sz="6000" b="1" dirty="0">
              <a:solidFill>
                <a:schemeClr val="bg1"/>
              </a:solidFill>
            </a:endParaRPr>
          </a:p>
        </p:txBody>
      </p:sp>
      <p:sp>
        <p:nvSpPr>
          <p:cNvPr id="48" name="文本框 47">
            <a:extLst>
              <a:ext uri="{FF2B5EF4-FFF2-40B4-BE49-F238E27FC236}">
                <a16:creationId xmlns:a16="http://schemas.microsoft.com/office/drawing/2014/main" id="{67D23864-4765-423E-8771-75B7985AB9EF}"/>
              </a:ext>
            </a:extLst>
          </p:cNvPr>
          <p:cNvSpPr txBox="1"/>
          <p:nvPr/>
        </p:nvSpPr>
        <p:spPr>
          <a:xfrm>
            <a:off x="1382486" y="4115715"/>
            <a:ext cx="2667927" cy="461665"/>
          </a:xfrm>
          <a:prstGeom prst="rect">
            <a:avLst/>
          </a:prstGeom>
          <a:noFill/>
        </p:spPr>
        <p:txBody>
          <a:bodyPr wrap="square" rtlCol="0">
            <a:spAutoFit/>
          </a:bodyPr>
          <a:lstStyle/>
          <a:p>
            <a:pPr algn="r"/>
            <a:r>
              <a:rPr lang="zh-CN" altLang="en-US" sz="2400" b="1" dirty="0">
                <a:solidFill>
                  <a:schemeClr val="tx1">
                    <a:lumMod val="75000"/>
                    <a:lumOff val="25000"/>
                  </a:schemeClr>
                </a:solidFill>
              </a:rPr>
              <a:t>请输入您的小标题</a:t>
            </a:r>
          </a:p>
        </p:txBody>
      </p:sp>
      <p:sp>
        <p:nvSpPr>
          <p:cNvPr id="29" name="矩形 28">
            <a:extLst>
              <a:ext uri="{FF2B5EF4-FFF2-40B4-BE49-F238E27FC236}">
                <a16:creationId xmlns:a16="http://schemas.microsoft.com/office/drawing/2014/main" id="{F504C715-6C6E-4EFC-B552-1D6B1DF159AD}"/>
              </a:ext>
            </a:extLst>
          </p:cNvPr>
          <p:cNvSpPr/>
          <p:nvPr/>
        </p:nvSpPr>
        <p:spPr>
          <a:xfrm>
            <a:off x="688803" y="4648820"/>
            <a:ext cx="3393340" cy="777008"/>
          </a:xfrm>
          <a:prstGeom prst="rect">
            <a:avLst/>
          </a:prstGeom>
        </p:spPr>
        <p:txBody>
          <a:bodyPr wrap="square">
            <a:spAutoFit/>
          </a:bodyPr>
          <a:lstStyle/>
          <a:p>
            <a:pPr algn="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32" name="文本框 31">
            <a:extLst>
              <a:ext uri="{FF2B5EF4-FFF2-40B4-BE49-F238E27FC236}">
                <a16:creationId xmlns:a16="http://schemas.microsoft.com/office/drawing/2014/main" id="{46EA18AE-E44D-4F0C-87E7-3116A41BABC4}"/>
              </a:ext>
            </a:extLst>
          </p:cNvPr>
          <p:cNvSpPr txBox="1"/>
          <p:nvPr/>
        </p:nvSpPr>
        <p:spPr>
          <a:xfrm>
            <a:off x="8109857" y="4115715"/>
            <a:ext cx="2667927"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请输入您的小标题</a:t>
            </a:r>
          </a:p>
        </p:txBody>
      </p:sp>
      <p:sp>
        <p:nvSpPr>
          <p:cNvPr id="33" name="矩形 32">
            <a:extLst>
              <a:ext uri="{FF2B5EF4-FFF2-40B4-BE49-F238E27FC236}">
                <a16:creationId xmlns:a16="http://schemas.microsoft.com/office/drawing/2014/main" id="{D5CF579C-859A-4BC4-A0E3-E0D63AE7CAD3}"/>
              </a:ext>
            </a:extLst>
          </p:cNvPr>
          <p:cNvSpPr/>
          <p:nvPr/>
        </p:nvSpPr>
        <p:spPr>
          <a:xfrm>
            <a:off x="8109857" y="4648820"/>
            <a:ext cx="3393340"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36" name="文本框 35">
            <a:extLst>
              <a:ext uri="{FF2B5EF4-FFF2-40B4-BE49-F238E27FC236}">
                <a16:creationId xmlns:a16="http://schemas.microsoft.com/office/drawing/2014/main" id="{F0A15F68-705F-49A9-8E85-769AF20FCA07}"/>
              </a:ext>
            </a:extLst>
          </p:cNvPr>
          <p:cNvSpPr txBox="1"/>
          <p:nvPr/>
        </p:nvSpPr>
        <p:spPr>
          <a:xfrm>
            <a:off x="8109857" y="1978007"/>
            <a:ext cx="2667927"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请输入您的小标题</a:t>
            </a:r>
          </a:p>
        </p:txBody>
      </p:sp>
      <p:sp>
        <p:nvSpPr>
          <p:cNvPr id="37" name="矩形 36">
            <a:extLst>
              <a:ext uri="{FF2B5EF4-FFF2-40B4-BE49-F238E27FC236}">
                <a16:creationId xmlns:a16="http://schemas.microsoft.com/office/drawing/2014/main" id="{33E13FA6-4510-4E02-9299-B7A041F3F3DD}"/>
              </a:ext>
            </a:extLst>
          </p:cNvPr>
          <p:cNvSpPr/>
          <p:nvPr/>
        </p:nvSpPr>
        <p:spPr>
          <a:xfrm>
            <a:off x="8109857" y="2511112"/>
            <a:ext cx="3393340"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grpSp>
        <p:nvGrpSpPr>
          <p:cNvPr id="9" name="组合 8">
            <a:extLst>
              <a:ext uri="{FF2B5EF4-FFF2-40B4-BE49-F238E27FC236}">
                <a16:creationId xmlns:a16="http://schemas.microsoft.com/office/drawing/2014/main" id="{971FEBD1-7ECF-4CBE-987D-11E903EDA700}"/>
              </a:ext>
            </a:extLst>
          </p:cNvPr>
          <p:cNvGrpSpPr/>
          <p:nvPr/>
        </p:nvGrpSpPr>
        <p:grpSpPr>
          <a:xfrm>
            <a:off x="2961861" y="2509781"/>
            <a:ext cx="996681" cy="0"/>
            <a:chOff x="2961861" y="2509781"/>
            <a:chExt cx="996681" cy="0"/>
          </a:xfrm>
        </p:grpSpPr>
        <p:cxnSp>
          <p:nvCxnSpPr>
            <p:cNvPr id="4" name="直接连接符 3">
              <a:extLst>
                <a:ext uri="{FF2B5EF4-FFF2-40B4-BE49-F238E27FC236}">
                  <a16:creationId xmlns:a16="http://schemas.microsoft.com/office/drawing/2014/main" id="{A30CC28C-BC7D-4BA1-A872-46AF18A0E08A}"/>
                </a:ext>
              </a:extLst>
            </p:cNvPr>
            <p:cNvCxnSpPr>
              <a:cxnSpLocks/>
            </p:cNvCxnSpPr>
            <p:nvPr/>
          </p:nvCxnSpPr>
          <p:spPr>
            <a:xfrm flipH="1">
              <a:off x="2961861" y="2509781"/>
              <a:ext cx="996681"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a16="http://schemas.microsoft.com/office/drawing/2014/main" id="{31D67C2A-0C41-4FA6-9331-C33C697CAD89}"/>
                </a:ext>
              </a:extLst>
            </p:cNvPr>
            <p:cNvCxnSpPr/>
            <p:nvPr/>
          </p:nvCxnSpPr>
          <p:spPr>
            <a:xfrm flipH="1">
              <a:off x="3597965" y="2509781"/>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grpSp>
        <p:nvGrpSpPr>
          <p:cNvPr id="16" name="组合 15">
            <a:extLst>
              <a:ext uri="{FF2B5EF4-FFF2-40B4-BE49-F238E27FC236}">
                <a16:creationId xmlns:a16="http://schemas.microsoft.com/office/drawing/2014/main" id="{B96BD876-CEA8-499F-8D78-583EAA1F58CE}"/>
              </a:ext>
            </a:extLst>
          </p:cNvPr>
          <p:cNvGrpSpPr/>
          <p:nvPr/>
        </p:nvGrpSpPr>
        <p:grpSpPr>
          <a:xfrm>
            <a:off x="2961861" y="4644457"/>
            <a:ext cx="996681" cy="0"/>
            <a:chOff x="2961861" y="4644457"/>
            <a:chExt cx="996681" cy="0"/>
          </a:xfrm>
        </p:grpSpPr>
        <p:cxnSp>
          <p:nvCxnSpPr>
            <p:cNvPr id="26" name="直接连接符 25">
              <a:extLst>
                <a:ext uri="{FF2B5EF4-FFF2-40B4-BE49-F238E27FC236}">
                  <a16:creationId xmlns:a16="http://schemas.microsoft.com/office/drawing/2014/main" id="{CCA1FB51-F775-41CD-91BD-97642026D8CA}"/>
                </a:ext>
              </a:extLst>
            </p:cNvPr>
            <p:cNvCxnSpPr>
              <a:cxnSpLocks/>
            </p:cNvCxnSpPr>
            <p:nvPr/>
          </p:nvCxnSpPr>
          <p:spPr>
            <a:xfrm flipH="1">
              <a:off x="2961861" y="4644457"/>
              <a:ext cx="996681"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EEC2DAC7-BC5A-4780-9193-80E33FC7B4E1}"/>
                </a:ext>
              </a:extLst>
            </p:cNvPr>
            <p:cNvCxnSpPr/>
            <p:nvPr/>
          </p:nvCxnSpPr>
          <p:spPr>
            <a:xfrm flipH="1">
              <a:off x="3597965" y="4644457"/>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grpSp>
        <p:nvGrpSpPr>
          <p:cNvPr id="12" name="组合 11">
            <a:extLst>
              <a:ext uri="{FF2B5EF4-FFF2-40B4-BE49-F238E27FC236}">
                <a16:creationId xmlns:a16="http://schemas.microsoft.com/office/drawing/2014/main" id="{9EDAE17A-F843-4EDF-B628-645F5B9B1E9F}"/>
              </a:ext>
            </a:extLst>
          </p:cNvPr>
          <p:cNvGrpSpPr/>
          <p:nvPr/>
        </p:nvGrpSpPr>
        <p:grpSpPr>
          <a:xfrm>
            <a:off x="8219742" y="4644457"/>
            <a:ext cx="1010397" cy="0"/>
            <a:chOff x="8219742" y="4644457"/>
            <a:chExt cx="1010397" cy="0"/>
          </a:xfrm>
        </p:grpSpPr>
        <p:cxnSp>
          <p:nvCxnSpPr>
            <p:cNvPr id="27" name="直接连接符 26">
              <a:extLst>
                <a:ext uri="{FF2B5EF4-FFF2-40B4-BE49-F238E27FC236}">
                  <a16:creationId xmlns:a16="http://schemas.microsoft.com/office/drawing/2014/main" id="{E5695D3F-93A3-466F-BF3D-55A201D773A8}"/>
                </a:ext>
              </a:extLst>
            </p:cNvPr>
            <p:cNvCxnSpPr>
              <a:cxnSpLocks/>
            </p:cNvCxnSpPr>
            <p:nvPr/>
          </p:nvCxnSpPr>
          <p:spPr>
            <a:xfrm flipH="1">
              <a:off x="8219742" y="4644457"/>
              <a:ext cx="1010397"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C6706F34-1FFE-4B4A-B22A-CCE5451C7634}"/>
                </a:ext>
              </a:extLst>
            </p:cNvPr>
            <p:cNvCxnSpPr/>
            <p:nvPr/>
          </p:nvCxnSpPr>
          <p:spPr>
            <a:xfrm flipH="1">
              <a:off x="8219742" y="4644457"/>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grpSp>
        <p:nvGrpSpPr>
          <p:cNvPr id="11" name="组合 10">
            <a:extLst>
              <a:ext uri="{FF2B5EF4-FFF2-40B4-BE49-F238E27FC236}">
                <a16:creationId xmlns:a16="http://schemas.microsoft.com/office/drawing/2014/main" id="{870B0AF9-3C60-40FA-A93E-BE78EA30914F}"/>
              </a:ext>
            </a:extLst>
          </p:cNvPr>
          <p:cNvGrpSpPr/>
          <p:nvPr/>
        </p:nvGrpSpPr>
        <p:grpSpPr>
          <a:xfrm>
            <a:off x="8219742" y="2509339"/>
            <a:ext cx="1010397" cy="0"/>
            <a:chOff x="8219742" y="2509339"/>
            <a:chExt cx="1010397" cy="0"/>
          </a:xfrm>
        </p:grpSpPr>
        <p:cxnSp>
          <p:nvCxnSpPr>
            <p:cNvPr id="28" name="直接连接符 27">
              <a:extLst>
                <a:ext uri="{FF2B5EF4-FFF2-40B4-BE49-F238E27FC236}">
                  <a16:creationId xmlns:a16="http://schemas.microsoft.com/office/drawing/2014/main" id="{A0B6D6FD-2C63-414A-8121-91775B0A7876}"/>
                </a:ext>
              </a:extLst>
            </p:cNvPr>
            <p:cNvCxnSpPr>
              <a:cxnSpLocks/>
            </p:cNvCxnSpPr>
            <p:nvPr/>
          </p:nvCxnSpPr>
          <p:spPr>
            <a:xfrm flipH="1">
              <a:off x="8219742" y="2509339"/>
              <a:ext cx="1010397"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a16="http://schemas.microsoft.com/office/drawing/2014/main" id="{519CFAA1-7F75-46C5-AF2D-CCAA9B4F5B5C}"/>
                </a:ext>
              </a:extLst>
            </p:cNvPr>
            <p:cNvCxnSpPr/>
            <p:nvPr/>
          </p:nvCxnSpPr>
          <p:spPr>
            <a:xfrm flipH="1">
              <a:off x="8219742" y="2509339"/>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252175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D32D25C-145E-4123-AE99-1070D83A3647}"/>
              </a:ext>
            </a:extLst>
          </p:cNvPr>
          <p:cNvSpPr>
            <a:spLocks noGrp="1"/>
          </p:cNvSpPr>
          <p:nvPr>
            <p:ph type="title"/>
          </p:nvPr>
        </p:nvSpPr>
        <p:spPr>
          <a:xfrm>
            <a:off x="663866" y="362664"/>
            <a:ext cx="7855294" cy="576416"/>
          </a:xfrm>
        </p:spPr>
        <p:txBody>
          <a:bodyPr/>
          <a:lstStyle/>
          <a:p>
            <a:r>
              <a:rPr lang="en-US" altLang="zh-CN" dirty="0"/>
              <a:t>SWOT</a:t>
            </a:r>
            <a:r>
              <a:rPr lang="zh-CN" altLang="en-US" dirty="0"/>
              <a:t>分析</a:t>
            </a:r>
          </a:p>
        </p:txBody>
      </p:sp>
      <p:sp>
        <p:nvSpPr>
          <p:cNvPr id="31" name="任意多边形: 形状 30">
            <a:extLst>
              <a:ext uri="{FF2B5EF4-FFF2-40B4-BE49-F238E27FC236}">
                <a16:creationId xmlns:a16="http://schemas.microsoft.com/office/drawing/2014/main" id="{22E5AC8D-5BEE-4999-8660-E42D39B87021}"/>
              </a:ext>
            </a:extLst>
          </p:cNvPr>
          <p:cNvSpPr/>
          <p:nvPr/>
        </p:nvSpPr>
        <p:spPr>
          <a:xfrm rot="2726340">
            <a:off x="5080886" y="2653404"/>
            <a:ext cx="2012003" cy="2011990"/>
          </a:xfrm>
          <a:custGeom>
            <a:avLst/>
            <a:gdLst>
              <a:gd name="connsiteX0" fmla="*/ 116962 w 2398405"/>
              <a:gd name="connsiteY0" fmla="*/ 117088 h 2398389"/>
              <a:gd name="connsiteX1" fmla="*/ 399637 w 2398405"/>
              <a:gd name="connsiteY1" fmla="*/ 0 h 2398389"/>
              <a:gd name="connsiteX2" fmla="*/ 413721 w 2398405"/>
              <a:gd name="connsiteY2" fmla="*/ 0 h 2398389"/>
              <a:gd name="connsiteX3" fmla="*/ 415052 w 2398405"/>
              <a:gd name="connsiteY3" fmla="*/ 163303 h 2398389"/>
              <a:gd name="connsiteX4" fmla="*/ 685190 w 2398405"/>
              <a:gd name="connsiteY4" fmla="*/ 429075 h 2398389"/>
              <a:gd name="connsiteX5" fmla="*/ 1756978 w 2398405"/>
              <a:gd name="connsiteY5" fmla="*/ 420342 h 2398389"/>
              <a:gd name="connsiteX6" fmla="*/ 2022750 w 2398405"/>
              <a:gd name="connsiteY6" fmla="*/ 150204 h 2398389"/>
              <a:gd name="connsiteX7" fmla="*/ 2021543 w 2398405"/>
              <a:gd name="connsiteY7" fmla="*/ 2021 h 2398389"/>
              <a:gd name="connsiteX8" fmla="*/ 2069407 w 2398405"/>
              <a:gd name="connsiteY8" fmla="*/ 6244 h 2398389"/>
              <a:gd name="connsiteX9" fmla="*/ 2390283 w 2398405"/>
              <a:gd name="connsiteY9" fmla="*/ 319197 h 2398389"/>
              <a:gd name="connsiteX10" fmla="*/ 2394251 w 2398405"/>
              <a:gd name="connsiteY10" fmla="*/ 358562 h 2398389"/>
              <a:gd name="connsiteX11" fmla="*/ 2235020 w 2398405"/>
              <a:gd name="connsiteY11" fmla="*/ 359859 h 2398389"/>
              <a:gd name="connsiteX12" fmla="*/ 1969248 w 2398405"/>
              <a:gd name="connsiteY12" fmla="*/ 629997 h 2398389"/>
              <a:gd name="connsiteX13" fmla="*/ 1977986 w 2398405"/>
              <a:gd name="connsiteY13" fmla="*/ 1702469 h 2398389"/>
              <a:gd name="connsiteX14" fmla="*/ 2248125 w 2398405"/>
              <a:gd name="connsiteY14" fmla="*/ 1968241 h 2398389"/>
              <a:gd name="connsiteX15" fmla="*/ 2398405 w 2398405"/>
              <a:gd name="connsiteY15" fmla="*/ 1967016 h 2398389"/>
              <a:gd name="connsiteX16" fmla="*/ 2398405 w 2398405"/>
              <a:gd name="connsiteY16" fmla="*/ 1998769 h 2398389"/>
              <a:gd name="connsiteX17" fmla="*/ 2079208 w 2398405"/>
              <a:gd name="connsiteY17" fmla="*/ 2390410 h 2398389"/>
              <a:gd name="connsiteX18" fmla="*/ 2000062 w 2398405"/>
              <a:gd name="connsiteY18" fmla="*/ 2398389 h 2398389"/>
              <a:gd name="connsiteX19" fmla="*/ 1998605 w 2398405"/>
              <a:gd name="connsiteY19" fmla="*/ 2219614 h 2398389"/>
              <a:gd name="connsiteX20" fmla="*/ 1728467 w 2398405"/>
              <a:gd name="connsiteY20" fmla="*/ 1953842 h 2398389"/>
              <a:gd name="connsiteX21" fmla="*/ 656678 w 2398405"/>
              <a:gd name="connsiteY21" fmla="*/ 1962575 h 2398389"/>
              <a:gd name="connsiteX22" fmla="*/ 390907 w 2398405"/>
              <a:gd name="connsiteY22" fmla="*/ 2232713 h 2398389"/>
              <a:gd name="connsiteX23" fmla="*/ 392252 w 2398405"/>
              <a:gd name="connsiteY23" fmla="*/ 2397880 h 2398389"/>
              <a:gd name="connsiteX24" fmla="*/ 328872 w 2398405"/>
              <a:gd name="connsiteY24" fmla="*/ 2392288 h 2398389"/>
              <a:gd name="connsiteX25" fmla="*/ 7996 w 2398405"/>
              <a:gd name="connsiteY25" fmla="*/ 2079335 h 2398389"/>
              <a:gd name="connsiteX26" fmla="*/ 704 w 2398405"/>
              <a:gd name="connsiteY26" fmla="*/ 2006998 h 2398389"/>
              <a:gd name="connsiteX27" fmla="*/ 196019 w 2398405"/>
              <a:gd name="connsiteY27" fmla="*/ 2005407 h 2398389"/>
              <a:gd name="connsiteX28" fmla="*/ 461791 w 2398405"/>
              <a:gd name="connsiteY28" fmla="*/ 1735269 h 2398389"/>
              <a:gd name="connsiteX29" fmla="*/ 453053 w 2398405"/>
              <a:gd name="connsiteY29" fmla="*/ 662797 h 2398389"/>
              <a:gd name="connsiteX30" fmla="*/ 182914 w 2398405"/>
              <a:gd name="connsiteY30" fmla="*/ 397025 h 2398389"/>
              <a:gd name="connsiteX31" fmla="*/ 0 w 2398405"/>
              <a:gd name="connsiteY31" fmla="*/ 398516 h 2398389"/>
              <a:gd name="connsiteX32" fmla="*/ 7996 w 2398405"/>
              <a:gd name="connsiteY32" fmla="*/ 319197 h 2398389"/>
              <a:gd name="connsiteX33" fmla="*/ 116962 w 2398405"/>
              <a:gd name="connsiteY33" fmla="*/ 117088 h 239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8405" h="2398389">
                <a:moveTo>
                  <a:pt x="116962" y="117088"/>
                </a:moveTo>
                <a:cubicBezTo>
                  <a:pt x="189305" y="44745"/>
                  <a:pt x="289246" y="0"/>
                  <a:pt x="399637" y="0"/>
                </a:cubicBezTo>
                <a:lnTo>
                  <a:pt x="413721" y="0"/>
                </a:lnTo>
                <a:lnTo>
                  <a:pt x="415052" y="163303"/>
                </a:lnTo>
                <a:cubicBezTo>
                  <a:pt x="416257" y="311290"/>
                  <a:pt x="537203" y="430281"/>
                  <a:pt x="685190" y="429075"/>
                </a:cubicBezTo>
                <a:lnTo>
                  <a:pt x="1756978" y="420342"/>
                </a:lnTo>
                <a:cubicBezTo>
                  <a:pt x="1904965" y="419136"/>
                  <a:pt x="2023956" y="298191"/>
                  <a:pt x="2022750" y="150204"/>
                </a:cubicBezTo>
                <a:lnTo>
                  <a:pt x="2021543" y="2021"/>
                </a:lnTo>
                <a:lnTo>
                  <a:pt x="2069407" y="6244"/>
                </a:lnTo>
                <a:cubicBezTo>
                  <a:pt x="2230186" y="34963"/>
                  <a:pt x="2357667" y="159802"/>
                  <a:pt x="2390283" y="319197"/>
                </a:cubicBezTo>
                <a:lnTo>
                  <a:pt x="2394251" y="358562"/>
                </a:lnTo>
                <a:lnTo>
                  <a:pt x="2235020" y="359859"/>
                </a:lnTo>
                <a:cubicBezTo>
                  <a:pt x="2087033" y="361065"/>
                  <a:pt x="1968042" y="482011"/>
                  <a:pt x="1969248" y="629997"/>
                </a:cubicBezTo>
                <a:lnTo>
                  <a:pt x="1977986" y="1702469"/>
                </a:lnTo>
                <a:cubicBezTo>
                  <a:pt x="1979192" y="1850456"/>
                  <a:pt x="2100138" y="1969447"/>
                  <a:pt x="2248125" y="1968241"/>
                </a:cubicBezTo>
                <a:lnTo>
                  <a:pt x="2398405" y="1967016"/>
                </a:lnTo>
                <a:lnTo>
                  <a:pt x="2398405" y="1998769"/>
                </a:lnTo>
                <a:cubicBezTo>
                  <a:pt x="2398405" y="2191954"/>
                  <a:pt x="2261373" y="2353134"/>
                  <a:pt x="2079208" y="2390410"/>
                </a:cubicBezTo>
                <a:lnTo>
                  <a:pt x="2000062" y="2398389"/>
                </a:lnTo>
                <a:lnTo>
                  <a:pt x="1998605" y="2219614"/>
                </a:lnTo>
                <a:cubicBezTo>
                  <a:pt x="1997399" y="2071627"/>
                  <a:pt x="1876454" y="1952636"/>
                  <a:pt x="1728467" y="1953842"/>
                </a:cubicBezTo>
                <a:lnTo>
                  <a:pt x="656678" y="1962575"/>
                </a:lnTo>
                <a:cubicBezTo>
                  <a:pt x="508691" y="1963780"/>
                  <a:pt x="389701" y="2084726"/>
                  <a:pt x="390907" y="2232713"/>
                </a:cubicBezTo>
                <a:lnTo>
                  <a:pt x="392252" y="2397880"/>
                </a:lnTo>
                <a:lnTo>
                  <a:pt x="328872" y="2392288"/>
                </a:lnTo>
                <a:cubicBezTo>
                  <a:pt x="168093" y="2363569"/>
                  <a:pt x="40613" y="2238730"/>
                  <a:pt x="7996" y="2079335"/>
                </a:cubicBezTo>
                <a:lnTo>
                  <a:pt x="704" y="2006998"/>
                </a:lnTo>
                <a:lnTo>
                  <a:pt x="196019" y="2005407"/>
                </a:lnTo>
                <a:cubicBezTo>
                  <a:pt x="344006" y="2004201"/>
                  <a:pt x="462997" y="1883255"/>
                  <a:pt x="461791" y="1735269"/>
                </a:cubicBezTo>
                <a:lnTo>
                  <a:pt x="453053" y="662797"/>
                </a:lnTo>
                <a:cubicBezTo>
                  <a:pt x="451847" y="514810"/>
                  <a:pt x="330902" y="395819"/>
                  <a:pt x="182914" y="397025"/>
                </a:cubicBezTo>
                <a:lnTo>
                  <a:pt x="0" y="398516"/>
                </a:lnTo>
                <a:lnTo>
                  <a:pt x="7996" y="319197"/>
                </a:lnTo>
                <a:cubicBezTo>
                  <a:pt x="23971" y="241126"/>
                  <a:pt x="62705" y="171345"/>
                  <a:pt x="116962" y="117088"/>
                </a:cubicBezTo>
                <a:close/>
              </a:path>
            </a:pathLst>
          </a:custGeom>
          <a:gradFill>
            <a:gsLst>
              <a:gs pos="29000">
                <a:schemeClr val="accent5"/>
              </a:gs>
              <a:gs pos="84000">
                <a:schemeClr val="accent6"/>
              </a:gs>
            </a:gsLst>
            <a:lin ang="3600000" scaled="0"/>
          </a:gradFill>
          <a:ln>
            <a:noFill/>
          </a:ln>
          <a:effectLst>
            <a:outerShdw blurRad="254000" sx="102000" sy="102000" algn="ctr" rotWithShape="0">
              <a:schemeClr val="accent6">
                <a:lumMod val="60000"/>
                <a:lumOff val="40000"/>
                <a:alpha val="4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dirty="0"/>
          </a:p>
        </p:txBody>
      </p:sp>
      <p:sp>
        <p:nvSpPr>
          <p:cNvPr id="33" name="矩形: 圆角 32">
            <a:extLst>
              <a:ext uri="{FF2B5EF4-FFF2-40B4-BE49-F238E27FC236}">
                <a16:creationId xmlns:a16="http://schemas.microsoft.com/office/drawing/2014/main" id="{082835D1-9A9A-484B-92D7-72159B3AD9DC}"/>
              </a:ext>
            </a:extLst>
          </p:cNvPr>
          <p:cNvSpPr/>
          <p:nvPr/>
        </p:nvSpPr>
        <p:spPr>
          <a:xfrm rot="2726340">
            <a:off x="4586853" y="2152891"/>
            <a:ext cx="1172845" cy="1172845"/>
          </a:xfrm>
          <a:prstGeom prst="roundRect">
            <a:avLst/>
          </a:prstGeom>
          <a:gradFill>
            <a:gsLst>
              <a:gs pos="29000">
                <a:schemeClr val="accent1"/>
              </a:gs>
              <a:gs pos="84000">
                <a:schemeClr val="accent3"/>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dirty="0"/>
          </a:p>
        </p:txBody>
      </p:sp>
      <p:sp>
        <p:nvSpPr>
          <p:cNvPr id="34" name="文本框 33">
            <a:extLst>
              <a:ext uri="{FF2B5EF4-FFF2-40B4-BE49-F238E27FC236}">
                <a16:creationId xmlns:a16="http://schemas.microsoft.com/office/drawing/2014/main" id="{AD502669-1591-4D23-9BCA-6B0F7D79F3ED}"/>
              </a:ext>
            </a:extLst>
          </p:cNvPr>
          <p:cNvSpPr txBox="1"/>
          <p:nvPr/>
        </p:nvSpPr>
        <p:spPr>
          <a:xfrm>
            <a:off x="4848314" y="2193544"/>
            <a:ext cx="649922" cy="929489"/>
          </a:xfrm>
          <a:prstGeom prst="rect">
            <a:avLst/>
          </a:prstGeom>
          <a:noFill/>
        </p:spPr>
        <p:txBody>
          <a:bodyPr wrap="square" rtlCol="0">
            <a:spAutoFit/>
          </a:bodyPr>
          <a:lstStyle/>
          <a:p>
            <a:pPr algn="ctr"/>
            <a:r>
              <a:rPr lang="en-US" altLang="zh-CN" sz="6600" b="1" dirty="0">
                <a:solidFill>
                  <a:schemeClr val="bg1"/>
                </a:solidFill>
              </a:rPr>
              <a:t>S</a:t>
            </a:r>
            <a:endParaRPr lang="zh-CN" altLang="en-US" sz="6600" b="1" dirty="0">
              <a:solidFill>
                <a:schemeClr val="bg1"/>
              </a:solidFill>
            </a:endParaRPr>
          </a:p>
        </p:txBody>
      </p:sp>
      <p:grpSp>
        <p:nvGrpSpPr>
          <p:cNvPr id="35" name="组合 34">
            <a:extLst>
              <a:ext uri="{FF2B5EF4-FFF2-40B4-BE49-F238E27FC236}">
                <a16:creationId xmlns:a16="http://schemas.microsoft.com/office/drawing/2014/main" id="{E651AEFD-4ECE-4913-8C0D-4791BABB0FC6}"/>
              </a:ext>
            </a:extLst>
          </p:cNvPr>
          <p:cNvGrpSpPr/>
          <p:nvPr/>
        </p:nvGrpSpPr>
        <p:grpSpPr>
          <a:xfrm>
            <a:off x="6453086" y="2152891"/>
            <a:ext cx="1172845" cy="1172845"/>
            <a:chOff x="6530028" y="1729409"/>
            <a:chExt cx="1398088" cy="1398088"/>
          </a:xfrm>
        </p:grpSpPr>
        <p:sp>
          <p:nvSpPr>
            <p:cNvPr id="36" name="矩形: 圆角 35">
              <a:extLst>
                <a:ext uri="{FF2B5EF4-FFF2-40B4-BE49-F238E27FC236}">
                  <a16:creationId xmlns:a16="http://schemas.microsoft.com/office/drawing/2014/main" id="{510068D3-4D47-4553-B218-59397D4B348A}"/>
                </a:ext>
              </a:extLst>
            </p:cNvPr>
            <p:cNvSpPr/>
            <p:nvPr/>
          </p:nvSpPr>
          <p:spPr>
            <a:xfrm rot="2726340">
              <a:off x="6530028" y="1729409"/>
              <a:ext cx="1398088" cy="1398088"/>
            </a:xfrm>
            <a:prstGeom prst="roundRect">
              <a:avLst/>
            </a:prstGeom>
            <a:gradFill>
              <a:gsLst>
                <a:gs pos="29000">
                  <a:schemeClr val="accent1"/>
                </a:gs>
                <a:gs pos="84000">
                  <a:schemeClr val="accent3"/>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a:p>
          </p:txBody>
        </p:sp>
        <p:sp>
          <p:nvSpPr>
            <p:cNvPr id="37" name="文本框 36">
              <a:extLst>
                <a:ext uri="{FF2B5EF4-FFF2-40B4-BE49-F238E27FC236}">
                  <a16:creationId xmlns:a16="http://schemas.microsoft.com/office/drawing/2014/main" id="{2917E3B8-0787-4ADA-A239-347096DF0C37}"/>
                </a:ext>
              </a:extLst>
            </p:cNvPr>
            <p:cNvSpPr txBox="1"/>
            <p:nvPr/>
          </p:nvSpPr>
          <p:spPr>
            <a:xfrm>
              <a:off x="6841703" y="1805466"/>
              <a:ext cx="774738" cy="1107996"/>
            </a:xfrm>
            <a:prstGeom prst="rect">
              <a:avLst/>
            </a:prstGeom>
            <a:noFill/>
          </p:spPr>
          <p:txBody>
            <a:bodyPr wrap="square" rtlCol="0">
              <a:spAutoFit/>
            </a:bodyPr>
            <a:lstStyle/>
            <a:p>
              <a:pPr algn="ctr"/>
              <a:r>
                <a:rPr lang="en-US" altLang="zh-CN" sz="6600" b="1" dirty="0">
                  <a:solidFill>
                    <a:schemeClr val="bg1"/>
                  </a:solidFill>
                </a:rPr>
                <a:t>W</a:t>
              </a:r>
              <a:endParaRPr lang="zh-CN" altLang="en-US" sz="6600" b="1" dirty="0">
                <a:solidFill>
                  <a:schemeClr val="bg1"/>
                </a:solidFill>
              </a:endParaRPr>
            </a:p>
          </p:txBody>
        </p:sp>
      </p:grpSp>
      <p:grpSp>
        <p:nvGrpSpPr>
          <p:cNvPr id="38" name="组合 37">
            <a:extLst>
              <a:ext uri="{FF2B5EF4-FFF2-40B4-BE49-F238E27FC236}">
                <a16:creationId xmlns:a16="http://schemas.microsoft.com/office/drawing/2014/main" id="{6AEDE14D-C7A7-493C-A432-13AF9C09E4E6}"/>
              </a:ext>
            </a:extLst>
          </p:cNvPr>
          <p:cNvGrpSpPr/>
          <p:nvPr/>
        </p:nvGrpSpPr>
        <p:grpSpPr>
          <a:xfrm>
            <a:off x="6453086" y="3993069"/>
            <a:ext cx="1172845" cy="1172845"/>
            <a:chOff x="6517582" y="3967803"/>
            <a:chExt cx="1398088" cy="1398088"/>
          </a:xfrm>
        </p:grpSpPr>
        <p:sp>
          <p:nvSpPr>
            <p:cNvPr id="39" name="矩形: 圆角 38">
              <a:extLst>
                <a:ext uri="{FF2B5EF4-FFF2-40B4-BE49-F238E27FC236}">
                  <a16:creationId xmlns:a16="http://schemas.microsoft.com/office/drawing/2014/main" id="{FD34D4F2-ACEF-4EFD-91DA-474B7955ED8C}"/>
                </a:ext>
              </a:extLst>
            </p:cNvPr>
            <p:cNvSpPr/>
            <p:nvPr/>
          </p:nvSpPr>
          <p:spPr>
            <a:xfrm rot="2726340">
              <a:off x="6517582" y="3967803"/>
              <a:ext cx="1398088" cy="1398088"/>
            </a:xfrm>
            <a:prstGeom prst="roundRect">
              <a:avLst/>
            </a:prstGeom>
            <a:gradFill>
              <a:gsLst>
                <a:gs pos="29000">
                  <a:schemeClr val="accent1"/>
                </a:gs>
                <a:gs pos="84000">
                  <a:schemeClr val="accent3"/>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a:p>
          </p:txBody>
        </p:sp>
        <p:sp>
          <p:nvSpPr>
            <p:cNvPr id="40" name="文本框 39">
              <a:extLst>
                <a:ext uri="{FF2B5EF4-FFF2-40B4-BE49-F238E27FC236}">
                  <a16:creationId xmlns:a16="http://schemas.microsoft.com/office/drawing/2014/main" id="{AF49B328-C0FF-4DA8-B0F6-672FA09A48B0}"/>
                </a:ext>
              </a:extLst>
            </p:cNvPr>
            <p:cNvSpPr txBox="1"/>
            <p:nvPr/>
          </p:nvSpPr>
          <p:spPr>
            <a:xfrm>
              <a:off x="6829257" y="4030064"/>
              <a:ext cx="774738" cy="1107996"/>
            </a:xfrm>
            <a:prstGeom prst="rect">
              <a:avLst/>
            </a:prstGeom>
            <a:noFill/>
          </p:spPr>
          <p:txBody>
            <a:bodyPr wrap="square" rtlCol="0">
              <a:spAutoFit/>
            </a:bodyPr>
            <a:lstStyle/>
            <a:p>
              <a:pPr algn="ctr"/>
              <a:r>
                <a:rPr lang="en-US" altLang="zh-CN" sz="6600" b="1" dirty="0">
                  <a:solidFill>
                    <a:schemeClr val="bg1"/>
                  </a:solidFill>
                </a:rPr>
                <a:t>O</a:t>
              </a:r>
              <a:endParaRPr lang="zh-CN" altLang="en-US" sz="6600" b="1" dirty="0">
                <a:solidFill>
                  <a:schemeClr val="bg1"/>
                </a:solidFill>
              </a:endParaRPr>
            </a:p>
          </p:txBody>
        </p:sp>
      </p:grpSp>
      <p:sp>
        <p:nvSpPr>
          <p:cNvPr id="44" name="stock-data-analysis_38798">
            <a:extLst>
              <a:ext uri="{FF2B5EF4-FFF2-40B4-BE49-F238E27FC236}">
                <a16:creationId xmlns:a16="http://schemas.microsoft.com/office/drawing/2014/main" id="{F7A05C6D-335E-4DFF-82E2-037B32897745}"/>
              </a:ext>
            </a:extLst>
          </p:cNvPr>
          <p:cNvSpPr>
            <a:spLocks noChangeAspect="1"/>
          </p:cNvSpPr>
          <p:nvPr/>
        </p:nvSpPr>
        <p:spPr bwMode="auto">
          <a:xfrm>
            <a:off x="5689956" y="3263077"/>
            <a:ext cx="799307" cy="792652"/>
          </a:xfrm>
          <a:custGeom>
            <a:avLst/>
            <a:gdLst>
              <a:gd name="connsiteX0" fmla="*/ 90342 w 591399"/>
              <a:gd name="connsiteY0" fmla="*/ 296231 h 586477"/>
              <a:gd name="connsiteX1" fmla="*/ 91202 w 591399"/>
              <a:gd name="connsiteY1" fmla="*/ 296231 h 586477"/>
              <a:gd name="connsiteX2" fmla="*/ 97225 w 591399"/>
              <a:gd name="connsiteY2" fmla="*/ 313843 h 586477"/>
              <a:gd name="connsiteX3" fmla="*/ 14626 w 591399"/>
              <a:gd name="connsiteY3" fmla="*/ 396750 h 586477"/>
              <a:gd name="connsiteX4" fmla="*/ 8603 w 591399"/>
              <a:gd name="connsiteY4" fmla="*/ 399327 h 586477"/>
              <a:gd name="connsiteX5" fmla="*/ 2580 w 591399"/>
              <a:gd name="connsiteY5" fmla="*/ 396750 h 586477"/>
              <a:gd name="connsiteX6" fmla="*/ 2580 w 591399"/>
              <a:gd name="connsiteY6" fmla="*/ 384722 h 586477"/>
              <a:gd name="connsiteX7" fmla="*/ 263356 w 591399"/>
              <a:gd name="connsiteY7" fmla="*/ 191383 h 586477"/>
              <a:gd name="connsiteX8" fmla="*/ 271102 w 591399"/>
              <a:gd name="connsiteY8" fmla="*/ 193960 h 586477"/>
              <a:gd name="connsiteX9" fmla="*/ 330913 w 591399"/>
              <a:gd name="connsiteY9" fmla="*/ 256673 h 586477"/>
              <a:gd name="connsiteX10" fmla="*/ 351997 w 591399"/>
              <a:gd name="connsiteY10" fmla="*/ 209853 h 586477"/>
              <a:gd name="connsiteX11" fmla="*/ 358882 w 591399"/>
              <a:gd name="connsiteY11" fmla="*/ 236484 h 586477"/>
              <a:gd name="connsiteX12" fmla="*/ 341670 w 591399"/>
              <a:gd name="connsiteY12" fmla="*/ 275572 h 586477"/>
              <a:gd name="connsiteX13" fmla="*/ 335216 w 591399"/>
              <a:gd name="connsiteY13" fmla="*/ 280297 h 586477"/>
              <a:gd name="connsiteX14" fmla="*/ 327471 w 591399"/>
              <a:gd name="connsiteY14" fmla="*/ 277720 h 586477"/>
              <a:gd name="connsiteX15" fmla="*/ 267659 w 591399"/>
              <a:gd name="connsiteY15" fmla="*/ 215437 h 586477"/>
              <a:gd name="connsiteX16" fmla="*/ 215593 w 591399"/>
              <a:gd name="connsiteY16" fmla="*/ 343439 h 586477"/>
              <a:gd name="connsiteX17" fmla="*/ 200533 w 591399"/>
              <a:gd name="connsiteY17" fmla="*/ 335278 h 586477"/>
              <a:gd name="connsiteX18" fmla="*/ 256902 w 591399"/>
              <a:gd name="connsiteY18" fmla="*/ 196538 h 586477"/>
              <a:gd name="connsiteX19" fmla="*/ 263356 w 591399"/>
              <a:gd name="connsiteY19" fmla="*/ 191383 h 586477"/>
              <a:gd name="connsiteX20" fmla="*/ 265242 w 591399"/>
              <a:gd name="connsiteY20" fmla="*/ 146262 h 586477"/>
              <a:gd name="connsiteX21" fmla="*/ 184132 w 591399"/>
              <a:gd name="connsiteY21" fmla="*/ 179778 h 586477"/>
              <a:gd name="connsiteX22" fmla="*/ 184132 w 591399"/>
              <a:gd name="connsiteY22" fmla="*/ 341770 h 586477"/>
              <a:gd name="connsiteX23" fmla="*/ 346351 w 591399"/>
              <a:gd name="connsiteY23" fmla="*/ 341770 h 586477"/>
              <a:gd name="connsiteX24" fmla="*/ 346351 w 591399"/>
              <a:gd name="connsiteY24" fmla="*/ 179778 h 586477"/>
              <a:gd name="connsiteX25" fmla="*/ 265242 w 591399"/>
              <a:gd name="connsiteY25" fmla="*/ 146262 h 586477"/>
              <a:gd name="connsiteX26" fmla="*/ 265295 w 591399"/>
              <a:gd name="connsiteY26" fmla="*/ 100501 h 586477"/>
              <a:gd name="connsiteX27" fmla="*/ 379053 w 591399"/>
              <a:gd name="connsiteY27" fmla="*/ 147551 h 586477"/>
              <a:gd name="connsiteX28" fmla="*/ 394113 w 591399"/>
              <a:gd name="connsiteY28" fmla="*/ 356809 h 586477"/>
              <a:gd name="connsiteX29" fmla="*/ 421651 w 591399"/>
              <a:gd name="connsiteY29" fmla="*/ 384739 h 586477"/>
              <a:gd name="connsiteX30" fmla="*/ 459516 w 591399"/>
              <a:gd name="connsiteY30" fmla="*/ 395911 h 586477"/>
              <a:gd name="connsiteX31" fmla="*/ 579136 w 591399"/>
              <a:gd name="connsiteY31" fmla="*/ 515364 h 586477"/>
              <a:gd name="connsiteX32" fmla="*/ 579136 w 591399"/>
              <a:gd name="connsiteY32" fmla="*/ 574231 h 586477"/>
              <a:gd name="connsiteX33" fmla="*/ 520187 w 591399"/>
              <a:gd name="connsiteY33" fmla="*/ 574231 h 586477"/>
              <a:gd name="connsiteX34" fmla="*/ 400567 w 591399"/>
              <a:gd name="connsiteY34" fmla="*/ 454778 h 586477"/>
              <a:gd name="connsiteX35" fmla="*/ 389380 w 591399"/>
              <a:gd name="connsiteY35" fmla="*/ 416965 h 586477"/>
              <a:gd name="connsiteX36" fmla="*/ 361411 w 591399"/>
              <a:gd name="connsiteY36" fmla="*/ 389465 h 586477"/>
              <a:gd name="connsiteX37" fmla="*/ 151861 w 591399"/>
              <a:gd name="connsiteY37" fmla="*/ 374426 h 586477"/>
              <a:gd name="connsiteX38" fmla="*/ 151861 w 591399"/>
              <a:gd name="connsiteY38" fmla="*/ 147551 h 586477"/>
              <a:gd name="connsiteX39" fmla="*/ 265295 w 591399"/>
              <a:gd name="connsiteY39" fmla="*/ 100501 h 586477"/>
              <a:gd name="connsiteX40" fmla="*/ 447469 w 591399"/>
              <a:gd name="connsiteY40" fmla="*/ 587 h 586477"/>
              <a:gd name="connsiteX41" fmla="*/ 458227 w 591399"/>
              <a:gd name="connsiteY41" fmla="*/ 5745 h 586477"/>
              <a:gd name="connsiteX42" fmla="*/ 492222 w 591399"/>
              <a:gd name="connsiteY42" fmla="*/ 91273 h 586477"/>
              <a:gd name="connsiteX43" fmla="*/ 487488 w 591399"/>
              <a:gd name="connsiteY43" fmla="*/ 102447 h 586477"/>
              <a:gd name="connsiteX44" fmla="*/ 484476 w 591399"/>
              <a:gd name="connsiteY44" fmla="*/ 102877 h 586477"/>
              <a:gd name="connsiteX45" fmla="*/ 476300 w 591399"/>
              <a:gd name="connsiteY45" fmla="*/ 97720 h 586477"/>
              <a:gd name="connsiteX46" fmla="*/ 450481 w 591399"/>
              <a:gd name="connsiteY46" fmla="*/ 32392 h 586477"/>
              <a:gd name="connsiteX47" fmla="*/ 397552 w 591399"/>
              <a:gd name="connsiteY47" fmla="*/ 150584 h 586477"/>
              <a:gd name="connsiteX48" fmla="*/ 385503 w 591399"/>
              <a:gd name="connsiteY48" fmla="*/ 135112 h 586477"/>
              <a:gd name="connsiteX49" fmla="*/ 435420 w 591399"/>
              <a:gd name="connsiteY49" fmla="*/ 23366 h 586477"/>
              <a:gd name="connsiteX50" fmla="*/ 366138 w 591399"/>
              <a:gd name="connsiteY50" fmla="*/ 49153 h 586477"/>
              <a:gd name="connsiteX51" fmla="*/ 355380 w 591399"/>
              <a:gd name="connsiteY51" fmla="*/ 43996 h 586477"/>
              <a:gd name="connsiteX52" fmla="*/ 360544 w 591399"/>
              <a:gd name="connsiteY52" fmla="*/ 32821 h 58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91399" h="586477">
                <a:moveTo>
                  <a:pt x="90342" y="296231"/>
                </a:moveTo>
                <a:cubicBezTo>
                  <a:pt x="90772" y="296231"/>
                  <a:pt x="90772" y="296231"/>
                  <a:pt x="91202" y="296231"/>
                </a:cubicBezTo>
                <a:cubicBezTo>
                  <a:pt x="92923" y="302245"/>
                  <a:pt x="94644" y="308259"/>
                  <a:pt x="97225" y="313843"/>
                </a:cubicBezTo>
                <a:lnTo>
                  <a:pt x="14626" y="396750"/>
                </a:lnTo>
                <a:cubicBezTo>
                  <a:pt x="12905" y="398468"/>
                  <a:pt x="10754" y="399327"/>
                  <a:pt x="8603" y="399327"/>
                </a:cubicBezTo>
                <a:cubicBezTo>
                  <a:pt x="6452" y="399327"/>
                  <a:pt x="4301" y="398468"/>
                  <a:pt x="2580" y="396750"/>
                </a:cubicBezTo>
                <a:cubicBezTo>
                  <a:pt x="-861" y="393313"/>
                  <a:pt x="-861" y="387729"/>
                  <a:pt x="2580" y="384722"/>
                </a:cubicBezTo>
                <a:close/>
                <a:moveTo>
                  <a:pt x="263356" y="191383"/>
                </a:moveTo>
                <a:cubicBezTo>
                  <a:pt x="266368" y="190524"/>
                  <a:pt x="268950" y="191813"/>
                  <a:pt x="271102" y="193960"/>
                </a:cubicBezTo>
                <a:lnTo>
                  <a:pt x="330913" y="256673"/>
                </a:lnTo>
                <a:lnTo>
                  <a:pt x="351997" y="209853"/>
                </a:lnTo>
                <a:cubicBezTo>
                  <a:pt x="355440" y="218444"/>
                  <a:pt x="358022" y="227464"/>
                  <a:pt x="358882" y="236484"/>
                </a:cubicBezTo>
                <a:lnTo>
                  <a:pt x="341670" y="275572"/>
                </a:lnTo>
                <a:cubicBezTo>
                  <a:pt x="340379" y="278149"/>
                  <a:pt x="338228" y="279868"/>
                  <a:pt x="335216" y="280297"/>
                </a:cubicBezTo>
                <a:cubicBezTo>
                  <a:pt x="332204" y="280727"/>
                  <a:pt x="329622" y="279868"/>
                  <a:pt x="327471" y="277720"/>
                </a:cubicBezTo>
                <a:lnTo>
                  <a:pt x="267659" y="215437"/>
                </a:lnTo>
                <a:lnTo>
                  <a:pt x="215593" y="343439"/>
                </a:lnTo>
                <a:cubicBezTo>
                  <a:pt x="210430" y="341291"/>
                  <a:pt x="205266" y="338285"/>
                  <a:pt x="200533" y="335278"/>
                </a:cubicBezTo>
                <a:lnTo>
                  <a:pt x="256902" y="196538"/>
                </a:lnTo>
                <a:cubicBezTo>
                  <a:pt x="258193" y="193531"/>
                  <a:pt x="260344" y="191813"/>
                  <a:pt x="263356" y="191383"/>
                </a:cubicBezTo>
                <a:close/>
                <a:moveTo>
                  <a:pt x="265242" y="146262"/>
                </a:moveTo>
                <a:cubicBezTo>
                  <a:pt x="235875" y="146262"/>
                  <a:pt x="206508" y="157434"/>
                  <a:pt x="184132" y="179778"/>
                </a:cubicBezTo>
                <a:cubicBezTo>
                  <a:pt x="139382" y="224465"/>
                  <a:pt x="139382" y="297083"/>
                  <a:pt x="184132" y="341770"/>
                </a:cubicBezTo>
                <a:cubicBezTo>
                  <a:pt x="228882" y="386458"/>
                  <a:pt x="301601" y="386458"/>
                  <a:pt x="346351" y="341770"/>
                </a:cubicBezTo>
                <a:cubicBezTo>
                  <a:pt x="391101" y="297083"/>
                  <a:pt x="391101" y="224465"/>
                  <a:pt x="346351" y="179778"/>
                </a:cubicBezTo>
                <a:cubicBezTo>
                  <a:pt x="323976" y="157434"/>
                  <a:pt x="294609" y="146262"/>
                  <a:pt x="265242" y="146262"/>
                </a:cubicBezTo>
                <a:close/>
                <a:moveTo>
                  <a:pt x="265295" y="100501"/>
                </a:moveTo>
                <a:cubicBezTo>
                  <a:pt x="306442" y="100501"/>
                  <a:pt x="347642" y="116184"/>
                  <a:pt x="379053" y="147551"/>
                </a:cubicBezTo>
                <a:cubicBezTo>
                  <a:pt x="435851" y="204270"/>
                  <a:pt x="441014" y="294075"/>
                  <a:pt x="394113" y="356809"/>
                </a:cubicBezTo>
                <a:lnTo>
                  <a:pt x="421651" y="384739"/>
                </a:lnTo>
                <a:cubicBezTo>
                  <a:pt x="434990" y="382161"/>
                  <a:pt x="449190" y="385598"/>
                  <a:pt x="459516" y="395911"/>
                </a:cubicBezTo>
                <a:lnTo>
                  <a:pt x="579136" y="515364"/>
                </a:lnTo>
                <a:cubicBezTo>
                  <a:pt x="595487" y="531692"/>
                  <a:pt x="595487" y="557903"/>
                  <a:pt x="579136" y="574231"/>
                </a:cubicBezTo>
                <a:cubicBezTo>
                  <a:pt x="562785" y="590559"/>
                  <a:pt x="536538" y="590559"/>
                  <a:pt x="520187" y="574231"/>
                </a:cubicBezTo>
                <a:lnTo>
                  <a:pt x="400567" y="454778"/>
                </a:lnTo>
                <a:cubicBezTo>
                  <a:pt x="390240" y="444465"/>
                  <a:pt x="386798" y="430286"/>
                  <a:pt x="389380" y="416965"/>
                </a:cubicBezTo>
                <a:lnTo>
                  <a:pt x="361411" y="389465"/>
                </a:lnTo>
                <a:cubicBezTo>
                  <a:pt x="298589" y="436301"/>
                  <a:pt x="208659" y="431145"/>
                  <a:pt x="151861" y="374426"/>
                </a:cubicBezTo>
                <a:cubicBezTo>
                  <a:pt x="89039" y="311692"/>
                  <a:pt x="89039" y="209856"/>
                  <a:pt x="151861" y="147551"/>
                </a:cubicBezTo>
                <a:cubicBezTo>
                  <a:pt x="183057" y="116184"/>
                  <a:pt x="224149" y="100501"/>
                  <a:pt x="265295" y="100501"/>
                </a:cubicBezTo>
                <a:close/>
                <a:moveTo>
                  <a:pt x="447469" y="587"/>
                </a:moveTo>
                <a:cubicBezTo>
                  <a:pt x="451772" y="-1132"/>
                  <a:pt x="456505" y="1017"/>
                  <a:pt x="458227" y="5745"/>
                </a:cubicBezTo>
                <a:lnTo>
                  <a:pt x="492222" y="91273"/>
                </a:lnTo>
                <a:cubicBezTo>
                  <a:pt x="493943" y="95571"/>
                  <a:pt x="491792" y="100728"/>
                  <a:pt x="487488" y="102447"/>
                </a:cubicBezTo>
                <a:cubicBezTo>
                  <a:pt x="486628" y="102877"/>
                  <a:pt x="485337" y="102877"/>
                  <a:pt x="484476" y="102877"/>
                </a:cubicBezTo>
                <a:cubicBezTo>
                  <a:pt x="481034" y="102877"/>
                  <a:pt x="477591" y="100728"/>
                  <a:pt x="476300" y="97720"/>
                </a:cubicBezTo>
                <a:lnTo>
                  <a:pt x="450481" y="32392"/>
                </a:lnTo>
                <a:lnTo>
                  <a:pt x="397552" y="150584"/>
                </a:lnTo>
                <a:cubicBezTo>
                  <a:pt x="393679" y="144997"/>
                  <a:pt x="389806" y="140269"/>
                  <a:pt x="385503" y="135112"/>
                </a:cubicBezTo>
                <a:lnTo>
                  <a:pt x="435420" y="23366"/>
                </a:lnTo>
                <a:lnTo>
                  <a:pt x="366138" y="49153"/>
                </a:lnTo>
                <a:cubicBezTo>
                  <a:pt x="361835" y="50443"/>
                  <a:pt x="357102" y="48294"/>
                  <a:pt x="355380" y="43996"/>
                </a:cubicBezTo>
                <a:cubicBezTo>
                  <a:pt x="353659" y="39268"/>
                  <a:pt x="355811" y="34541"/>
                  <a:pt x="360544" y="32821"/>
                </a:cubicBezTo>
                <a:close/>
              </a:path>
            </a:pathLst>
          </a:custGeom>
          <a:solidFill>
            <a:schemeClr val="bg1"/>
          </a:solidFill>
          <a:ln>
            <a:noFill/>
          </a:ln>
        </p:spPr>
      </p:sp>
      <p:grpSp>
        <p:nvGrpSpPr>
          <p:cNvPr id="41" name="组合 40">
            <a:extLst>
              <a:ext uri="{FF2B5EF4-FFF2-40B4-BE49-F238E27FC236}">
                <a16:creationId xmlns:a16="http://schemas.microsoft.com/office/drawing/2014/main" id="{351B7ED1-1083-4B7A-97F5-5E176844F06F}"/>
              </a:ext>
            </a:extLst>
          </p:cNvPr>
          <p:cNvGrpSpPr/>
          <p:nvPr/>
        </p:nvGrpSpPr>
        <p:grpSpPr>
          <a:xfrm>
            <a:off x="4566071" y="4011866"/>
            <a:ext cx="1172845" cy="1172845"/>
            <a:chOff x="4291632" y="3967803"/>
            <a:chExt cx="1398088" cy="1398088"/>
          </a:xfrm>
        </p:grpSpPr>
        <p:sp>
          <p:nvSpPr>
            <p:cNvPr id="42" name="矩形: 圆角 41">
              <a:extLst>
                <a:ext uri="{FF2B5EF4-FFF2-40B4-BE49-F238E27FC236}">
                  <a16:creationId xmlns:a16="http://schemas.microsoft.com/office/drawing/2014/main" id="{0B741E1B-9743-45D2-B125-EEE9DE5A3097}"/>
                </a:ext>
              </a:extLst>
            </p:cNvPr>
            <p:cNvSpPr/>
            <p:nvPr/>
          </p:nvSpPr>
          <p:spPr>
            <a:xfrm rot="2726340">
              <a:off x="4291632" y="3967803"/>
              <a:ext cx="1398088" cy="1398088"/>
            </a:xfrm>
            <a:prstGeom prst="roundRect">
              <a:avLst/>
            </a:prstGeom>
            <a:gradFill>
              <a:gsLst>
                <a:gs pos="29000">
                  <a:schemeClr val="accent1"/>
                </a:gs>
                <a:gs pos="84000">
                  <a:schemeClr val="accent3"/>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400"/>
            </a:p>
          </p:txBody>
        </p:sp>
        <p:sp>
          <p:nvSpPr>
            <p:cNvPr id="43" name="文本框 42">
              <a:extLst>
                <a:ext uri="{FF2B5EF4-FFF2-40B4-BE49-F238E27FC236}">
                  <a16:creationId xmlns:a16="http://schemas.microsoft.com/office/drawing/2014/main" id="{A13ACF5F-97B6-453D-8B6D-C982752B8547}"/>
                </a:ext>
              </a:extLst>
            </p:cNvPr>
            <p:cNvSpPr txBox="1"/>
            <p:nvPr/>
          </p:nvSpPr>
          <p:spPr>
            <a:xfrm>
              <a:off x="4603307" y="4071455"/>
              <a:ext cx="774738" cy="1107996"/>
            </a:xfrm>
            <a:prstGeom prst="rect">
              <a:avLst/>
            </a:prstGeom>
            <a:noFill/>
          </p:spPr>
          <p:txBody>
            <a:bodyPr wrap="square" rtlCol="0">
              <a:spAutoFit/>
            </a:bodyPr>
            <a:lstStyle/>
            <a:p>
              <a:pPr algn="ctr"/>
              <a:r>
                <a:rPr lang="en-US" altLang="zh-CN" sz="6600" b="1" dirty="0">
                  <a:solidFill>
                    <a:schemeClr val="bg1"/>
                  </a:solidFill>
                </a:rPr>
                <a:t>T</a:t>
              </a:r>
              <a:endParaRPr lang="zh-CN" altLang="en-US" sz="6600" b="1" dirty="0">
                <a:solidFill>
                  <a:schemeClr val="bg1"/>
                </a:solidFill>
              </a:endParaRPr>
            </a:p>
          </p:txBody>
        </p:sp>
      </p:grpSp>
      <p:sp>
        <p:nvSpPr>
          <p:cNvPr id="28" name="文本框 27">
            <a:extLst>
              <a:ext uri="{FF2B5EF4-FFF2-40B4-BE49-F238E27FC236}">
                <a16:creationId xmlns:a16="http://schemas.microsoft.com/office/drawing/2014/main" id="{DC022693-A77C-4AC8-8DC4-A314540F3CDF}"/>
              </a:ext>
            </a:extLst>
          </p:cNvPr>
          <p:cNvSpPr txBox="1"/>
          <p:nvPr/>
        </p:nvSpPr>
        <p:spPr>
          <a:xfrm>
            <a:off x="1382486" y="1978007"/>
            <a:ext cx="2667927" cy="461665"/>
          </a:xfrm>
          <a:prstGeom prst="rect">
            <a:avLst/>
          </a:prstGeom>
          <a:noFill/>
        </p:spPr>
        <p:txBody>
          <a:bodyPr wrap="square" rtlCol="0">
            <a:spAutoFit/>
          </a:bodyPr>
          <a:lstStyle/>
          <a:p>
            <a:pPr algn="r"/>
            <a:r>
              <a:rPr lang="zh-CN" altLang="en-US" sz="2400" b="1" dirty="0">
                <a:solidFill>
                  <a:schemeClr val="tx1">
                    <a:lumMod val="75000"/>
                    <a:lumOff val="25000"/>
                  </a:schemeClr>
                </a:solidFill>
              </a:rPr>
              <a:t>请输入您的小标题</a:t>
            </a:r>
          </a:p>
        </p:txBody>
      </p:sp>
      <p:sp>
        <p:nvSpPr>
          <p:cNvPr id="29" name="矩形 28">
            <a:extLst>
              <a:ext uri="{FF2B5EF4-FFF2-40B4-BE49-F238E27FC236}">
                <a16:creationId xmlns:a16="http://schemas.microsoft.com/office/drawing/2014/main" id="{74D22E19-F31F-454C-89F5-0CBD74721AAA}"/>
              </a:ext>
            </a:extLst>
          </p:cNvPr>
          <p:cNvSpPr/>
          <p:nvPr/>
        </p:nvSpPr>
        <p:spPr>
          <a:xfrm>
            <a:off x="686263" y="2554617"/>
            <a:ext cx="3393340" cy="777008"/>
          </a:xfrm>
          <a:prstGeom prst="rect">
            <a:avLst/>
          </a:prstGeom>
        </p:spPr>
        <p:txBody>
          <a:bodyPr wrap="square">
            <a:spAutoFit/>
          </a:bodyPr>
          <a:lstStyle/>
          <a:p>
            <a:pPr algn="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30" name="文本框 29">
            <a:extLst>
              <a:ext uri="{FF2B5EF4-FFF2-40B4-BE49-F238E27FC236}">
                <a16:creationId xmlns:a16="http://schemas.microsoft.com/office/drawing/2014/main" id="{44348765-C886-44AE-A940-E9C617B538F2}"/>
              </a:ext>
            </a:extLst>
          </p:cNvPr>
          <p:cNvSpPr txBox="1"/>
          <p:nvPr/>
        </p:nvSpPr>
        <p:spPr>
          <a:xfrm>
            <a:off x="1382486" y="4115715"/>
            <a:ext cx="2667927" cy="461665"/>
          </a:xfrm>
          <a:prstGeom prst="rect">
            <a:avLst/>
          </a:prstGeom>
          <a:noFill/>
        </p:spPr>
        <p:txBody>
          <a:bodyPr wrap="square" rtlCol="0">
            <a:spAutoFit/>
          </a:bodyPr>
          <a:lstStyle/>
          <a:p>
            <a:pPr algn="r"/>
            <a:r>
              <a:rPr lang="zh-CN" altLang="en-US" sz="2400" b="1" dirty="0">
                <a:solidFill>
                  <a:schemeClr val="tx1">
                    <a:lumMod val="75000"/>
                    <a:lumOff val="25000"/>
                  </a:schemeClr>
                </a:solidFill>
              </a:rPr>
              <a:t>请输入您的小标题</a:t>
            </a:r>
          </a:p>
        </p:txBody>
      </p:sp>
      <p:sp>
        <p:nvSpPr>
          <p:cNvPr id="32" name="矩形 31">
            <a:extLst>
              <a:ext uri="{FF2B5EF4-FFF2-40B4-BE49-F238E27FC236}">
                <a16:creationId xmlns:a16="http://schemas.microsoft.com/office/drawing/2014/main" id="{571D25A8-5930-4C13-B142-E22E012C2F47}"/>
              </a:ext>
            </a:extLst>
          </p:cNvPr>
          <p:cNvSpPr/>
          <p:nvPr/>
        </p:nvSpPr>
        <p:spPr>
          <a:xfrm>
            <a:off x="688803" y="4648820"/>
            <a:ext cx="3393340" cy="777008"/>
          </a:xfrm>
          <a:prstGeom prst="rect">
            <a:avLst/>
          </a:prstGeom>
        </p:spPr>
        <p:txBody>
          <a:bodyPr wrap="square">
            <a:spAutoFit/>
          </a:bodyPr>
          <a:lstStyle/>
          <a:p>
            <a:pPr algn="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46" name="文本框 45">
            <a:extLst>
              <a:ext uri="{FF2B5EF4-FFF2-40B4-BE49-F238E27FC236}">
                <a16:creationId xmlns:a16="http://schemas.microsoft.com/office/drawing/2014/main" id="{77103A68-9303-4D78-B747-2B60E4E69FFD}"/>
              </a:ext>
            </a:extLst>
          </p:cNvPr>
          <p:cNvSpPr txBox="1"/>
          <p:nvPr/>
        </p:nvSpPr>
        <p:spPr>
          <a:xfrm>
            <a:off x="8109857" y="4115715"/>
            <a:ext cx="2667927"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请输入您的小标题</a:t>
            </a:r>
          </a:p>
        </p:txBody>
      </p:sp>
      <p:sp>
        <p:nvSpPr>
          <p:cNvPr id="47" name="矩形 46">
            <a:extLst>
              <a:ext uri="{FF2B5EF4-FFF2-40B4-BE49-F238E27FC236}">
                <a16:creationId xmlns:a16="http://schemas.microsoft.com/office/drawing/2014/main" id="{01668545-738B-4B30-9CBB-C0CDB2731D87}"/>
              </a:ext>
            </a:extLst>
          </p:cNvPr>
          <p:cNvSpPr/>
          <p:nvPr/>
        </p:nvSpPr>
        <p:spPr>
          <a:xfrm>
            <a:off x="8109857" y="4648820"/>
            <a:ext cx="3393340"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48" name="文本框 47">
            <a:extLst>
              <a:ext uri="{FF2B5EF4-FFF2-40B4-BE49-F238E27FC236}">
                <a16:creationId xmlns:a16="http://schemas.microsoft.com/office/drawing/2014/main" id="{2C393CA4-0A0A-4BF2-9D46-8CD7CB8269D8}"/>
              </a:ext>
            </a:extLst>
          </p:cNvPr>
          <p:cNvSpPr txBox="1"/>
          <p:nvPr/>
        </p:nvSpPr>
        <p:spPr>
          <a:xfrm>
            <a:off x="8109857" y="1978007"/>
            <a:ext cx="2667927"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请输入您的小标题</a:t>
            </a:r>
          </a:p>
        </p:txBody>
      </p:sp>
      <p:sp>
        <p:nvSpPr>
          <p:cNvPr id="49" name="矩形 48">
            <a:extLst>
              <a:ext uri="{FF2B5EF4-FFF2-40B4-BE49-F238E27FC236}">
                <a16:creationId xmlns:a16="http://schemas.microsoft.com/office/drawing/2014/main" id="{3F7D110E-6C94-40D4-92AE-2CA005C32B5A}"/>
              </a:ext>
            </a:extLst>
          </p:cNvPr>
          <p:cNvSpPr/>
          <p:nvPr/>
        </p:nvSpPr>
        <p:spPr>
          <a:xfrm>
            <a:off x="8109857" y="2511112"/>
            <a:ext cx="3393340"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grpSp>
        <p:nvGrpSpPr>
          <p:cNvPr id="50" name="组合 49">
            <a:extLst>
              <a:ext uri="{FF2B5EF4-FFF2-40B4-BE49-F238E27FC236}">
                <a16:creationId xmlns:a16="http://schemas.microsoft.com/office/drawing/2014/main" id="{DA37069A-1807-41CB-9A1F-A5E2D5CD0EEB}"/>
              </a:ext>
            </a:extLst>
          </p:cNvPr>
          <p:cNvGrpSpPr/>
          <p:nvPr/>
        </p:nvGrpSpPr>
        <p:grpSpPr>
          <a:xfrm>
            <a:off x="2961861" y="2509781"/>
            <a:ext cx="996681" cy="0"/>
            <a:chOff x="2961861" y="2509781"/>
            <a:chExt cx="996681" cy="0"/>
          </a:xfrm>
        </p:grpSpPr>
        <p:cxnSp>
          <p:nvCxnSpPr>
            <p:cNvPr id="51" name="直接连接符 50">
              <a:extLst>
                <a:ext uri="{FF2B5EF4-FFF2-40B4-BE49-F238E27FC236}">
                  <a16:creationId xmlns:a16="http://schemas.microsoft.com/office/drawing/2014/main" id="{C8300A75-450B-4780-891B-D0C391C213A9}"/>
                </a:ext>
              </a:extLst>
            </p:cNvPr>
            <p:cNvCxnSpPr>
              <a:cxnSpLocks/>
            </p:cNvCxnSpPr>
            <p:nvPr/>
          </p:nvCxnSpPr>
          <p:spPr>
            <a:xfrm flipH="1">
              <a:off x="2961861" y="2509781"/>
              <a:ext cx="996681"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C20D43F9-6E98-441C-AFED-807AB5F14807}"/>
                </a:ext>
              </a:extLst>
            </p:cNvPr>
            <p:cNvCxnSpPr/>
            <p:nvPr/>
          </p:nvCxnSpPr>
          <p:spPr>
            <a:xfrm flipH="1">
              <a:off x="3597965" y="2509781"/>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grpSp>
        <p:nvGrpSpPr>
          <p:cNvPr id="53" name="组合 52">
            <a:extLst>
              <a:ext uri="{FF2B5EF4-FFF2-40B4-BE49-F238E27FC236}">
                <a16:creationId xmlns:a16="http://schemas.microsoft.com/office/drawing/2014/main" id="{12EFB509-9306-465D-AE6C-B06D79136FC8}"/>
              </a:ext>
            </a:extLst>
          </p:cNvPr>
          <p:cNvGrpSpPr/>
          <p:nvPr/>
        </p:nvGrpSpPr>
        <p:grpSpPr>
          <a:xfrm>
            <a:off x="2961861" y="4644457"/>
            <a:ext cx="996681" cy="0"/>
            <a:chOff x="2961861" y="4644457"/>
            <a:chExt cx="996681" cy="0"/>
          </a:xfrm>
        </p:grpSpPr>
        <p:cxnSp>
          <p:nvCxnSpPr>
            <p:cNvPr id="65" name="直接连接符 64">
              <a:extLst>
                <a:ext uri="{FF2B5EF4-FFF2-40B4-BE49-F238E27FC236}">
                  <a16:creationId xmlns:a16="http://schemas.microsoft.com/office/drawing/2014/main" id="{3FF1CBA9-9DFA-4996-8D6F-C1CF45A2E30D}"/>
                </a:ext>
              </a:extLst>
            </p:cNvPr>
            <p:cNvCxnSpPr>
              <a:cxnSpLocks/>
            </p:cNvCxnSpPr>
            <p:nvPr/>
          </p:nvCxnSpPr>
          <p:spPr>
            <a:xfrm flipH="1">
              <a:off x="2961861" y="4644457"/>
              <a:ext cx="996681"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a16="http://schemas.microsoft.com/office/drawing/2014/main" id="{9FF35098-8F34-4F62-8C16-3D87157AD950}"/>
                </a:ext>
              </a:extLst>
            </p:cNvPr>
            <p:cNvCxnSpPr/>
            <p:nvPr/>
          </p:nvCxnSpPr>
          <p:spPr>
            <a:xfrm flipH="1">
              <a:off x="3597965" y="4644457"/>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grpSp>
        <p:nvGrpSpPr>
          <p:cNvPr id="67" name="组合 66">
            <a:extLst>
              <a:ext uri="{FF2B5EF4-FFF2-40B4-BE49-F238E27FC236}">
                <a16:creationId xmlns:a16="http://schemas.microsoft.com/office/drawing/2014/main" id="{402B18B2-FAB9-4394-9011-1E55A0552804}"/>
              </a:ext>
            </a:extLst>
          </p:cNvPr>
          <p:cNvGrpSpPr/>
          <p:nvPr/>
        </p:nvGrpSpPr>
        <p:grpSpPr>
          <a:xfrm>
            <a:off x="8219742" y="4644457"/>
            <a:ext cx="1010397" cy="0"/>
            <a:chOff x="8219742" y="4644457"/>
            <a:chExt cx="1010397" cy="0"/>
          </a:xfrm>
        </p:grpSpPr>
        <p:cxnSp>
          <p:nvCxnSpPr>
            <p:cNvPr id="68" name="直接连接符 67">
              <a:extLst>
                <a:ext uri="{FF2B5EF4-FFF2-40B4-BE49-F238E27FC236}">
                  <a16:creationId xmlns:a16="http://schemas.microsoft.com/office/drawing/2014/main" id="{CCBB64E6-1848-442E-866D-9674D3EDAF1C}"/>
                </a:ext>
              </a:extLst>
            </p:cNvPr>
            <p:cNvCxnSpPr>
              <a:cxnSpLocks/>
            </p:cNvCxnSpPr>
            <p:nvPr/>
          </p:nvCxnSpPr>
          <p:spPr>
            <a:xfrm flipH="1">
              <a:off x="8219742" y="4644457"/>
              <a:ext cx="1010397"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a16="http://schemas.microsoft.com/office/drawing/2014/main" id="{7A12DA76-4942-4E60-A745-7FA1C232D103}"/>
                </a:ext>
              </a:extLst>
            </p:cNvPr>
            <p:cNvCxnSpPr/>
            <p:nvPr/>
          </p:nvCxnSpPr>
          <p:spPr>
            <a:xfrm flipH="1">
              <a:off x="8219742" y="4644457"/>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grpSp>
        <p:nvGrpSpPr>
          <p:cNvPr id="70" name="组合 69">
            <a:extLst>
              <a:ext uri="{FF2B5EF4-FFF2-40B4-BE49-F238E27FC236}">
                <a16:creationId xmlns:a16="http://schemas.microsoft.com/office/drawing/2014/main" id="{95237196-4169-4D59-BE06-E1FDDA652426}"/>
              </a:ext>
            </a:extLst>
          </p:cNvPr>
          <p:cNvGrpSpPr/>
          <p:nvPr/>
        </p:nvGrpSpPr>
        <p:grpSpPr>
          <a:xfrm>
            <a:off x="8219742" y="2509339"/>
            <a:ext cx="1010397" cy="0"/>
            <a:chOff x="8219742" y="2509339"/>
            <a:chExt cx="1010397" cy="0"/>
          </a:xfrm>
        </p:grpSpPr>
        <p:cxnSp>
          <p:nvCxnSpPr>
            <p:cNvPr id="71" name="直接连接符 70">
              <a:extLst>
                <a:ext uri="{FF2B5EF4-FFF2-40B4-BE49-F238E27FC236}">
                  <a16:creationId xmlns:a16="http://schemas.microsoft.com/office/drawing/2014/main" id="{AC624328-C6EB-4BBE-8257-319A33B301AA}"/>
                </a:ext>
              </a:extLst>
            </p:cNvPr>
            <p:cNvCxnSpPr>
              <a:cxnSpLocks/>
            </p:cNvCxnSpPr>
            <p:nvPr/>
          </p:nvCxnSpPr>
          <p:spPr>
            <a:xfrm flipH="1">
              <a:off x="8219742" y="2509339"/>
              <a:ext cx="1010397"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a16="http://schemas.microsoft.com/office/drawing/2014/main" id="{21A1ED15-702F-40CD-9D72-3D6FE0CFD54F}"/>
                </a:ext>
              </a:extLst>
            </p:cNvPr>
            <p:cNvCxnSpPr/>
            <p:nvPr/>
          </p:nvCxnSpPr>
          <p:spPr>
            <a:xfrm flipH="1">
              <a:off x="8219742" y="2509339"/>
              <a:ext cx="360577" cy="0"/>
            </a:xfrm>
            <a:prstGeom prst="line">
              <a:avLst/>
            </a:prstGeom>
            <a:ln w="38100"/>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7618435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1BEE64E-7A18-4DE7-A2FD-3C2DD653AA46}"/>
              </a:ext>
            </a:extLst>
          </p:cNvPr>
          <p:cNvSpPr>
            <a:spLocks noGrp="1"/>
          </p:cNvSpPr>
          <p:nvPr>
            <p:ph type="title"/>
          </p:nvPr>
        </p:nvSpPr>
        <p:spPr/>
        <p:txBody>
          <a:bodyPr/>
          <a:lstStyle/>
          <a:p>
            <a:r>
              <a:rPr lang="zh-CN" altLang="en-US" dirty="0"/>
              <a:t>四段文字（图片可自行替换）</a:t>
            </a:r>
          </a:p>
        </p:txBody>
      </p:sp>
      <p:grpSp>
        <p:nvGrpSpPr>
          <p:cNvPr id="15" name="组合 14">
            <a:extLst>
              <a:ext uri="{FF2B5EF4-FFF2-40B4-BE49-F238E27FC236}">
                <a16:creationId xmlns:a16="http://schemas.microsoft.com/office/drawing/2014/main" id="{9215F192-1240-4DA9-A430-1C990F1FCEB8}"/>
              </a:ext>
            </a:extLst>
          </p:cNvPr>
          <p:cNvGrpSpPr/>
          <p:nvPr/>
        </p:nvGrpSpPr>
        <p:grpSpPr>
          <a:xfrm>
            <a:off x="2073346" y="5632267"/>
            <a:ext cx="547010" cy="45719"/>
            <a:chOff x="2584453" y="5503762"/>
            <a:chExt cx="547010" cy="45719"/>
          </a:xfrm>
        </p:grpSpPr>
        <p:sp>
          <p:nvSpPr>
            <p:cNvPr id="11" name="菱形 10">
              <a:extLst>
                <a:ext uri="{FF2B5EF4-FFF2-40B4-BE49-F238E27FC236}">
                  <a16:creationId xmlns:a16="http://schemas.microsoft.com/office/drawing/2014/main" id="{EC378FB8-7080-4100-B80B-EA5F584DE5DD}"/>
                </a:ext>
              </a:extLst>
            </p:cNvPr>
            <p:cNvSpPr/>
            <p:nvPr/>
          </p:nvSpPr>
          <p:spPr>
            <a:xfrm flipH="1">
              <a:off x="2584453" y="5503762"/>
              <a:ext cx="45719" cy="45719"/>
            </a:xfrm>
            <a:prstGeom prst="diamond">
              <a:avLst/>
            </a:prstGeom>
            <a:noFill/>
            <a:ln w="60325"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2" name="菱形 11">
              <a:extLst>
                <a:ext uri="{FF2B5EF4-FFF2-40B4-BE49-F238E27FC236}">
                  <a16:creationId xmlns:a16="http://schemas.microsoft.com/office/drawing/2014/main" id="{BAC543E8-0987-4932-9C9C-C1EA90E49D3F}"/>
                </a:ext>
              </a:extLst>
            </p:cNvPr>
            <p:cNvSpPr/>
            <p:nvPr/>
          </p:nvSpPr>
          <p:spPr>
            <a:xfrm flipH="1">
              <a:off x="2835098" y="5503762"/>
              <a:ext cx="45719" cy="45719"/>
            </a:xfrm>
            <a:prstGeom prst="diamond">
              <a:avLst/>
            </a:prstGeom>
            <a:noFill/>
            <a:ln w="60325"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3" name="菱形 12">
              <a:extLst>
                <a:ext uri="{FF2B5EF4-FFF2-40B4-BE49-F238E27FC236}">
                  <a16:creationId xmlns:a16="http://schemas.microsoft.com/office/drawing/2014/main" id="{36D70A11-D29C-4100-B4BD-21BA9F4BA1B1}"/>
                </a:ext>
              </a:extLst>
            </p:cNvPr>
            <p:cNvSpPr/>
            <p:nvPr/>
          </p:nvSpPr>
          <p:spPr>
            <a:xfrm flipH="1">
              <a:off x="3085744" y="5503762"/>
              <a:ext cx="45719" cy="45719"/>
            </a:xfrm>
            <a:prstGeom prst="diamond">
              <a:avLst/>
            </a:prstGeom>
            <a:noFill/>
            <a:ln w="60325" cap="rnd">
              <a:solidFill>
                <a:schemeClr val="bg1"/>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sp>
        <p:nvSpPr>
          <p:cNvPr id="17" name="文本框 16">
            <a:extLst>
              <a:ext uri="{FF2B5EF4-FFF2-40B4-BE49-F238E27FC236}">
                <a16:creationId xmlns:a16="http://schemas.microsoft.com/office/drawing/2014/main" id="{6267D67F-4593-4C88-B9DA-965BBE8EEAEF}"/>
              </a:ext>
            </a:extLst>
          </p:cNvPr>
          <p:cNvSpPr txBox="1"/>
          <p:nvPr/>
        </p:nvSpPr>
        <p:spPr>
          <a:xfrm>
            <a:off x="6059517" y="1988155"/>
            <a:ext cx="2318428"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请输入小标题</a:t>
            </a:r>
          </a:p>
        </p:txBody>
      </p:sp>
      <p:sp>
        <p:nvSpPr>
          <p:cNvPr id="21" name="矩形 20">
            <a:extLst>
              <a:ext uri="{FF2B5EF4-FFF2-40B4-BE49-F238E27FC236}">
                <a16:creationId xmlns:a16="http://schemas.microsoft.com/office/drawing/2014/main" id="{69A772E8-795D-4B54-BF5E-68F4FC93D12F}"/>
              </a:ext>
            </a:extLst>
          </p:cNvPr>
          <p:cNvSpPr/>
          <p:nvPr/>
        </p:nvSpPr>
        <p:spPr>
          <a:xfrm>
            <a:off x="6059517" y="2417097"/>
            <a:ext cx="2609504" cy="1137106"/>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25" name="矩形: 圆角 24">
            <a:extLst>
              <a:ext uri="{FF2B5EF4-FFF2-40B4-BE49-F238E27FC236}">
                <a16:creationId xmlns:a16="http://schemas.microsoft.com/office/drawing/2014/main" id="{DD1CE324-5A0F-4C18-9F85-B5C82355704C}"/>
              </a:ext>
            </a:extLst>
          </p:cNvPr>
          <p:cNvSpPr/>
          <p:nvPr/>
        </p:nvSpPr>
        <p:spPr>
          <a:xfrm>
            <a:off x="8678719" y="1853085"/>
            <a:ext cx="2856574" cy="1764158"/>
          </a:xfrm>
          <a:prstGeom prst="roundRect">
            <a:avLst>
              <a:gd name="adj" fmla="val 10898"/>
            </a:avLst>
          </a:prstGeom>
          <a:solidFill>
            <a:schemeClr val="bg1"/>
          </a:solidFill>
          <a:ln>
            <a:noFill/>
          </a:ln>
          <a:effectLst>
            <a:outerShdw blurRad="254000" dist="50800" dir="2700000" algn="tl" rotWithShape="0">
              <a:schemeClr val="bg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文本框 17">
            <a:extLst>
              <a:ext uri="{FF2B5EF4-FFF2-40B4-BE49-F238E27FC236}">
                <a16:creationId xmlns:a16="http://schemas.microsoft.com/office/drawing/2014/main" id="{51C690AD-4839-40D1-8AB0-306E0EC9F8F9}"/>
              </a:ext>
            </a:extLst>
          </p:cNvPr>
          <p:cNvSpPr txBox="1"/>
          <p:nvPr/>
        </p:nvSpPr>
        <p:spPr>
          <a:xfrm>
            <a:off x="8915629" y="1988155"/>
            <a:ext cx="2198685" cy="461665"/>
          </a:xfrm>
          <a:prstGeom prst="rect">
            <a:avLst/>
          </a:prstGeom>
          <a:noFill/>
        </p:spPr>
        <p:txBody>
          <a:bodyPr wrap="square" rtlCol="0">
            <a:spAutoFit/>
          </a:bodyPr>
          <a:lstStyle/>
          <a:p>
            <a:r>
              <a:rPr lang="zh-CN" altLang="en-US" sz="2400" b="1" dirty="0">
                <a:solidFill>
                  <a:schemeClr val="accent1"/>
                </a:solidFill>
              </a:rPr>
              <a:t>请输入小标题</a:t>
            </a:r>
          </a:p>
        </p:txBody>
      </p:sp>
      <p:sp>
        <p:nvSpPr>
          <p:cNvPr id="19" name="文本框 18">
            <a:extLst>
              <a:ext uri="{FF2B5EF4-FFF2-40B4-BE49-F238E27FC236}">
                <a16:creationId xmlns:a16="http://schemas.microsoft.com/office/drawing/2014/main" id="{FC5C3B6C-90AD-4FAB-8B06-1E741A86CF61}"/>
              </a:ext>
            </a:extLst>
          </p:cNvPr>
          <p:cNvSpPr txBox="1"/>
          <p:nvPr/>
        </p:nvSpPr>
        <p:spPr>
          <a:xfrm>
            <a:off x="6059517" y="3913041"/>
            <a:ext cx="2318428"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请输入小标题</a:t>
            </a:r>
          </a:p>
        </p:txBody>
      </p:sp>
      <p:sp>
        <p:nvSpPr>
          <p:cNvPr id="23" name="矩形 22">
            <a:extLst>
              <a:ext uri="{FF2B5EF4-FFF2-40B4-BE49-F238E27FC236}">
                <a16:creationId xmlns:a16="http://schemas.microsoft.com/office/drawing/2014/main" id="{7C41E08B-71A3-4B18-B15B-9B02CB770EB8}"/>
              </a:ext>
            </a:extLst>
          </p:cNvPr>
          <p:cNvSpPr/>
          <p:nvPr/>
        </p:nvSpPr>
        <p:spPr>
          <a:xfrm>
            <a:off x="6059517" y="4390775"/>
            <a:ext cx="2609504" cy="1137106"/>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20" name="文本框 19">
            <a:extLst>
              <a:ext uri="{FF2B5EF4-FFF2-40B4-BE49-F238E27FC236}">
                <a16:creationId xmlns:a16="http://schemas.microsoft.com/office/drawing/2014/main" id="{624283D3-40F0-44F0-8D7A-228CF480D31E}"/>
              </a:ext>
            </a:extLst>
          </p:cNvPr>
          <p:cNvSpPr txBox="1"/>
          <p:nvPr/>
        </p:nvSpPr>
        <p:spPr>
          <a:xfrm>
            <a:off x="8915629" y="3913041"/>
            <a:ext cx="2318428" cy="461665"/>
          </a:xfrm>
          <a:prstGeom prst="rect">
            <a:avLst/>
          </a:prstGeom>
          <a:noFill/>
        </p:spPr>
        <p:txBody>
          <a:bodyPr wrap="square" rtlCol="0">
            <a:spAutoFit/>
          </a:bodyPr>
          <a:lstStyle/>
          <a:p>
            <a:r>
              <a:rPr lang="zh-CN" altLang="en-US" sz="2400" b="1" dirty="0">
                <a:solidFill>
                  <a:schemeClr val="tx1">
                    <a:lumMod val="75000"/>
                    <a:lumOff val="25000"/>
                  </a:schemeClr>
                </a:solidFill>
              </a:rPr>
              <a:t>请输入小标题</a:t>
            </a:r>
          </a:p>
        </p:txBody>
      </p:sp>
      <p:sp>
        <p:nvSpPr>
          <p:cNvPr id="24" name="矩形 23">
            <a:extLst>
              <a:ext uri="{FF2B5EF4-FFF2-40B4-BE49-F238E27FC236}">
                <a16:creationId xmlns:a16="http://schemas.microsoft.com/office/drawing/2014/main" id="{48C76C7D-7E40-4A2F-B96F-5DB8258EFBEB}"/>
              </a:ext>
            </a:extLst>
          </p:cNvPr>
          <p:cNvSpPr/>
          <p:nvPr/>
        </p:nvSpPr>
        <p:spPr>
          <a:xfrm>
            <a:off x="8915629" y="4379507"/>
            <a:ext cx="2609504" cy="1137106"/>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sp>
        <p:nvSpPr>
          <p:cNvPr id="27" name="矩形 26">
            <a:extLst>
              <a:ext uri="{FF2B5EF4-FFF2-40B4-BE49-F238E27FC236}">
                <a16:creationId xmlns:a16="http://schemas.microsoft.com/office/drawing/2014/main" id="{8C7ABFEA-4AD4-4367-B696-28C486DF0E7E}"/>
              </a:ext>
            </a:extLst>
          </p:cNvPr>
          <p:cNvSpPr/>
          <p:nvPr/>
        </p:nvSpPr>
        <p:spPr>
          <a:xfrm>
            <a:off x="8935487" y="2417097"/>
            <a:ext cx="2609504" cy="1137106"/>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请输入您的正文内容请输入您的正文内容请输入您的正文内容</a:t>
            </a:r>
            <a:endParaRPr lang="en-US" altLang="zh-CN" dirty="0">
              <a:solidFill>
                <a:schemeClr val="tx1">
                  <a:lumMod val="65000"/>
                  <a:lumOff val="35000"/>
                </a:schemeClr>
              </a:solidFill>
            </a:endParaRPr>
          </a:p>
        </p:txBody>
      </p:sp>
      <p:pic>
        <p:nvPicPr>
          <p:cNvPr id="6" name="图片占位符 5" descr="图片包含 天空, 城市, 建筑物, 户外&#10;&#10;自动生成的说明">
            <a:extLst>
              <a:ext uri="{FF2B5EF4-FFF2-40B4-BE49-F238E27FC236}">
                <a16:creationId xmlns:a16="http://schemas.microsoft.com/office/drawing/2014/main" id="{E59D1A3C-EA7E-446A-8CB1-713C9148FDEC}"/>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3" r="13"/>
          <a:stretch>
            <a:fillRect/>
          </a:stretch>
        </p:blipFill>
        <p:spPr/>
      </p:pic>
    </p:spTree>
    <p:extLst>
      <p:ext uri="{BB962C8B-B14F-4D97-AF65-F5344CB8AC3E}">
        <p14:creationId xmlns:p14="http://schemas.microsoft.com/office/powerpoint/2010/main" val="92891500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组合 73">
            <a:extLst>
              <a:ext uri="{FF2B5EF4-FFF2-40B4-BE49-F238E27FC236}">
                <a16:creationId xmlns:a16="http://schemas.microsoft.com/office/drawing/2014/main" id="{8B9AEBCC-5B82-43D6-9071-2E00DF2AA159}"/>
              </a:ext>
            </a:extLst>
          </p:cNvPr>
          <p:cNvGrpSpPr/>
          <p:nvPr/>
        </p:nvGrpSpPr>
        <p:grpSpPr>
          <a:xfrm>
            <a:off x="8762999" y="3995835"/>
            <a:ext cx="2766790" cy="457485"/>
            <a:chOff x="8762999" y="3995835"/>
            <a:chExt cx="2766790" cy="457485"/>
          </a:xfrm>
        </p:grpSpPr>
        <p:sp>
          <p:nvSpPr>
            <p:cNvPr id="66" name="矩形 65">
              <a:extLst>
                <a:ext uri="{FF2B5EF4-FFF2-40B4-BE49-F238E27FC236}">
                  <a16:creationId xmlns:a16="http://schemas.microsoft.com/office/drawing/2014/main" id="{441E3730-B62A-4C48-9953-1E4EC48666E9}"/>
                </a:ext>
              </a:extLst>
            </p:cNvPr>
            <p:cNvSpPr/>
            <p:nvPr/>
          </p:nvSpPr>
          <p:spPr>
            <a:xfrm flipV="1">
              <a:off x="8762999" y="3995835"/>
              <a:ext cx="2573854" cy="457485"/>
            </a:xfrm>
            <a:prstGeom prst="rect">
              <a:avLst/>
            </a:prstGeom>
            <a:gradFill>
              <a:gsLst>
                <a:gs pos="29000">
                  <a:schemeClr val="accent1"/>
                </a:gs>
                <a:gs pos="84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zh-CN" altLang="en-US"/>
            </a:p>
          </p:txBody>
        </p:sp>
        <p:sp>
          <p:nvSpPr>
            <p:cNvPr id="67" name="文本框 66">
              <a:extLst>
                <a:ext uri="{FF2B5EF4-FFF2-40B4-BE49-F238E27FC236}">
                  <a16:creationId xmlns:a16="http://schemas.microsoft.com/office/drawing/2014/main" id="{55EDDF0D-8428-4319-9022-EEE2C66CA8B0}"/>
                </a:ext>
              </a:extLst>
            </p:cNvPr>
            <p:cNvSpPr txBox="1"/>
            <p:nvPr/>
          </p:nvSpPr>
          <p:spPr>
            <a:xfrm>
              <a:off x="8800282" y="4032893"/>
              <a:ext cx="2447671" cy="400110"/>
            </a:xfrm>
            <a:prstGeom prst="rect">
              <a:avLst/>
            </a:prstGeom>
            <a:noFill/>
          </p:spPr>
          <p:txBody>
            <a:bodyPr wrap="square" rtlCol="0">
              <a:spAutoFit/>
            </a:bodyPr>
            <a:lstStyle/>
            <a:p>
              <a:pPr algn="r"/>
              <a:r>
                <a:rPr lang="zh-CN" altLang="en-US" sz="2000" b="1" dirty="0">
                  <a:solidFill>
                    <a:schemeClr val="bg1"/>
                  </a:solidFill>
                </a:rPr>
                <a:t>请输入您的小标题</a:t>
              </a:r>
            </a:p>
          </p:txBody>
        </p:sp>
        <p:sp>
          <p:nvSpPr>
            <p:cNvPr id="68" name="矩形: 圆顶角 67">
              <a:extLst>
                <a:ext uri="{FF2B5EF4-FFF2-40B4-BE49-F238E27FC236}">
                  <a16:creationId xmlns:a16="http://schemas.microsoft.com/office/drawing/2014/main" id="{2DCEB47B-5C6E-448E-99D8-084BA8F558C3}"/>
                </a:ext>
              </a:extLst>
            </p:cNvPr>
            <p:cNvSpPr/>
            <p:nvPr/>
          </p:nvSpPr>
          <p:spPr>
            <a:xfrm flipV="1">
              <a:off x="11336853" y="3996534"/>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zh-CN" altLang="en-US"/>
            </a:p>
          </p:txBody>
        </p:sp>
        <p:sp>
          <p:nvSpPr>
            <p:cNvPr id="69" name="矩形: 圆顶角 68">
              <a:extLst>
                <a:ext uri="{FF2B5EF4-FFF2-40B4-BE49-F238E27FC236}">
                  <a16:creationId xmlns:a16="http://schemas.microsoft.com/office/drawing/2014/main" id="{4A77BBB3-1C00-40F6-B0EB-D45E4B15DE24}"/>
                </a:ext>
              </a:extLst>
            </p:cNvPr>
            <p:cNvSpPr/>
            <p:nvPr/>
          </p:nvSpPr>
          <p:spPr>
            <a:xfrm flipV="1">
              <a:off x="11447516" y="3996534"/>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zh-CN" altLang="en-US"/>
            </a:p>
          </p:txBody>
        </p:sp>
      </p:grpSp>
      <p:grpSp>
        <p:nvGrpSpPr>
          <p:cNvPr id="75" name="组合 74">
            <a:extLst>
              <a:ext uri="{FF2B5EF4-FFF2-40B4-BE49-F238E27FC236}">
                <a16:creationId xmlns:a16="http://schemas.microsoft.com/office/drawing/2014/main" id="{B3109C5D-C2C8-4543-AC48-1B1728365483}"/>
              </a:ext>
            </a:extLst>
          </p:cNvPr>
          <p:cNvGrpSpPr/>
          <p:nvPr/>
        </p:nvGrpSpPr>
        <p:grpSpPr>
          <a:xfrm>
            <a:off x="660139" y="3995835"/>
            <a:ext cx="2781561" cy="457485"/>
            <a:chOff x="665219" y="3995835"/>
            <a:chExt cx="2781561" cy="457485"/>
          </a:xfrm>
        </p:grpSpPr>
        <p:sp>
          <p:nvSpPr>
            <p:cNvPr id="62" name="矩形 61">
              <a:extLst>
                <a:ext uri="{FF2B5EF4-FFF2-40B4-BE49-F238E27FC236}">
                  <a16:creationId xmlns:a16="http://schemas.microsoft.com/office/drawing/2014/main" id="{16F4E9A3-26A9-409E-8DFE-7AB4866A5FB4}"/>
                </a:ext>
              </a:extLst>
            </p:cNvPr>
            <p:cNvSpPr/>
            <p:nvPr/>
          </p:nvSpPr>
          <p:spPr>
            <a:xfrm flipH="1" flipV="1">
              <a:off x="858155" y="3995835"/>
              <a:ext cx="2588625" cy="457485"/>
            </a:xfrm>
            <a:prstGeom prst="rect">
              <a:avLst/>
            </a:prstGeom>
            <a:gradFill>
              <a:gsLst>
                <a:gs pos="29000">
                  <a:schemeClr val="accent1"/>
                </a:gs>
                <a:gs pos="84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文本框 62">
              <a:extLst>
                <a:ext uri="{FF2B5EF4-FFF2-40B4-BE49-F238E27FC236}">
                  <a16:creationId xmlns:a16="http://schemas.microsoft.com/office/drawing/2014/main" id="{EB7BFCD4-5CF2-4E33-BD0B-6E93BD097296}"/>
                </a:ext>
              </a:extLst>
            </p:cNvPr>
            <p:cNvSpPr txBox="1"/>
            <p:nvPr/>
          </p:nvSpPr>
          <p:spPr>
            <a:xfrm flipH="1">
              <a:off x="979713" y="4032893"/>
              <a:ext cx="2401758" cy="400110"/>
            </a:xfrm>
            <a:prstGeom prst="rect">
              <a:avLst/>
            </a:prstGeom>
            <a:noFill/>
          </p:spPr>
          <p:txBody>
            <a:bodyPr wrap="square" rtlCol="0">
              <a:spAutoFit/>
            </a:bodyPr>
            <a:lstStyle/>
            <a:p>
              <a:r>
                <a:rPr lang="zh-CN" altLang="en-US" sz="2000" b="1" dirty="0">
                  <a:solidFill>
                    <a:schemeClr val="bg1"/>
                  </a:solidFill>
                </a:rPr>
                <a:t>请输入您的小标题</a:t>
              </a:r>
            </a:p>
          </p:txBody>
        </p:sp>
        <p:sp>
          <p:nvSpPr>
            <p:cNvPr id="64" name="矩形: 圆顶角 63">
              <a:extLst>
                <a:ext uri="{FF2B5EF4-FFF2-40B4-BE49-F238E27FC236}">
                  <a16:creationId xmlns:a16="http://schemas.microsoft.com/office/drawing/2014/main" id="{BE3DC03A-EFC4-4392-BB15-93C6DAB754B7}"/>
                </a:ext>
              </a:extLst>
            </p:cNvPr>
            <p:cNvSpPr/>
            <p:nvPr/>
          </p:nvSpPr>
          <p:spPr>
            <a:xfrm flipH="1" flipV="1">
              <a:off x="747493" y="3996534"/>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5" name="矩形: 圆顶角 64">
              <a:extLst>
                <a:ext uri="{FF2B5EF4-FFF2-40B4-BE49-F238E27FC236}">
                  <a16:creationId xmlns:a16="http://schemas.microsoft.com/office/drawing/2014/main" id="{01216FC5-86F2-41C9-BAFD-F9E01D10E26F}"/>
                </a:ext>
              </a:extLst>
            </p:cNvPr>
            <p:cNvSpPr/>
            <p:nvPr/>
          </p:nvSpPr>
          <p:spPr>
            <a:xfrm flipH="1" flipV="1">
              <a:off x="665219" y="3996534"/>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73" name="组合 72">
            <a:extLst>
              <a:ext uri="{FF2B5EF4-FFF2-40B4-BE49-F238E27FC236}">
                <a16:creationId xmlns:a16="http://schemas.microsoft.com/office/drawing/2014/main" id="{908189A1-B6F4-47A9-95B8-66DFC5082899}"/>
              </a:ext>
            </a:extLst>
          </p:cNvPr>
          <p:cNvGrpSpPr/>
          <p:nvPr/>
        </p:nvGrpSpPr>
        <p:grpSpPr>
          <a:xfrm>
            <a:off x="8762999" y="1860225"/>
            <a:ext cx="2766790" cy="457485"/>
            <a:chOff x="8762999" y="1860225"/>
            <a:chExt cx="2766790" cy="457485"/>
          </a:xfrm>
        </p:grpSpPr>
        <p:sp>
          <p:nvSpPr>
            <p:cNvPr id="54" name="矩形 53">
              <a:extLst>
                <a:ext uri="{FF2B5EF4-FFF2-40B4-BE49-F238E27FC236}">
                  <a16:creationId xmlns:a16="http://schemas.microsoft.com/office/drawing/2014/main" id="{A7698600-411F-40E1-9C8A-BE25F49EF769}"/>
                </a:ext>
              </a:extLst>
            </p:cNvPr>
            <p:cNvSpPr/>
            <p:nvPr/>
          </p:nvSpPr>
          <p:spPr>
            <a:xfrm flipV="1">
              <a:off x="8762999" y="1860225"/>
              <a:ext cx="2573853" cy="457485"/>
            </a:xfrm>
            <a:prstGeom prst="rect">
              <a:avLst/>
            </a:prstGeom>
            <a:gradFill>
              <a:gsLst>
                <a:gs pos="29000">
                  <a:schemeClr val="accent1"/>
                </a:gs>
                <a:gs pos="84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zh-CN" altLang="en-US"/>
            </a:p>
          </p:txBody>
        </p:sp>
        <p:sp>
          <p:nvSpPr>
            <p:cNvPr id="55" name="文本框 54">
              <a:extLst>
                <a:ext uri="{FF2B5EF4-FFF2-40B4-BE49-F238E27FC236}">
                  <a16:creationId xmlns:a16="http://schemas.microsoft.com/office/drawing/2014/main" id="{76FC6F1C-CFE0-4ADE-B517-F3EE87FC7FDB}"/>
                </a:ext>
              </a:extLst>
            </p:cNvPr>
            <p:cNvSpPr txBox="1"/>
            <p:nvPr/>
          </p:nvSpPr>
          <p:spPr>
            <a:xfrm>
              <a:off x="8800282" y="1897283"/>
              <a:ext cx="2447671" cy="400110"/>
            </a:xfrm>
            <a:prstGeom prst="rect">
              <a:avLst/>
            </a:prstGeom>
            <a:noFill/>
          </p:spPr>
          <p:txBody>
            <a:bodyPr wrap="square" rtlCol="0">
              <a:spAutoFit/>
            </a:bodyPr>
            <a:lstStyle/>
            <a:p>
              <a:pPr algn="r"/>
              <a:r>
                <a:rPr lang="zh-CN" altLang="en-US" sz="2000" b="1" dirty="0">
                  <a:solidFill>
                    <a:schemeClr val="bg1"/>
                  </a:solidFill>
                </a:rPr>
                <a:t>请输入您的小标题</a:t>
              </a:r>
            </a:p>
          </p:txBody>
        </p:sp>
        <p:sp>
          <p:nvSpPr>
            <p:cNvPr id="56" name="矩形: 圆顶角 55">
              <a:extLst>
                <a:ext uri="{FF2B5EF4-FFF2-40B4-BE49-F238E27FC236}">
                  <a16:creationId xmlns:a16="http://schemas.microsoft.com/office/drawing/2014/main" id="{F1315B2D-5E14-42B9-A6D5-B9B99E1B037B}"/>
                </a:ext>
              </a:extLst>
            </p:cNvPr>
            <p:cNvSpPr/>
            <p:nvPr/>
          </p:nvSpPr>
          <p:spPr>
            <a:xfrm flipV="1">
              <a:off x="11336853" y="1860924"/>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zh-CN" altLang="en-US"/>
            </a:p>
          </p:txBody>
        </p:sp>
        <p:sp>
          <p:nvSpPr>
            <p:cNvPr id="57" name="矩形: 圆顶角 56">
              <a:extLst>
                <a:ext uri="{FF2B5EF4-FFF2-40B4-BE49-F238E27FC236}">
                  <a16:creationId xmlns:a16="http://schemas.microsoft.com/office/drawing/2014/main" id="{45AAC8F4-9871-4C90-8DCC-BD3837BCA6D9}"/>
                </a:ext>
              </a:extLst>
            </p:cNvPr>
            <p:cNvSpPr/>
            <p:nvPr/>
          </p:nvSpPr>
          <p:spPr>
            <a:xfrm flipV="1">
              <a:off x="11447516" y="1860924"/>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r"/>
              <a:endParaRPr lang="zh-CN" altLang="en-US"/>
            </a:p>
          </p:txBody>
        </p:sp>
      </p:grpSp>
      <p:grpSp>
        <p:nvGrpSpPr>
          <p:cNvPr id="76" name="组合 75">
            <a:extLst>
              <a:ext uri="{FF2B5EF4-FFF2-40B4-BE49-F238E27FC236}">
                <a16:creationId xmlns:a16="http://schemas.microsoft.com/office/drawing/2014/main" id="{52DCF21E-3CA3-422E-A7D5-3603E52C48D0}"/>
              </a:ext>
            </a:extLst>
          </p:cNvPr>
          <p:cNvGrpSpPr/>
          <p:nvPr/>
        </p:nvGrpSpPr>
        <p:grpSpPr>
          <a:xfrm>
            <a:off x="665220" y="1860225"/>
            <a:ext cx="2776480" cy="457485"/>
            <a:chOff x="665220" y="1860225"/>
            <a:chExt cx="2776480" cy="457485"/>
          </a:xfrm>
        </p:grpSpPr>
        <p:sp>
          <p:nvSpPr>
            <p:cNvPr id="37" name="矩形 36">
              <a:extLst>
                <a:ext uri="{FF2B5EF4-FFF2-40B4-BE49-F238E27FC236}">
                  <a16:creationId xmlns:a16="http://schemas.microsoft.com/office/drawing/2014/main" id="{25078D2B-4BC1-437A-9F39-705900737BA6}"/>
                </a:ext>
              </a:extLst>
            </p:cNvPr>
            <p:cNvSpPr/>
            <p:nvPr/>
          </p:nvSpPr>
          <p:spPr>
            <a:xfrm flipH="1" flipV="1">
              <a:off x="858156" y="1860225"/>
              <a:ext cx="2583544" cy="457485"/>
            </a:xfrm>
            <a:prstGeom prst="rect">
              <a:avLst/>
            </a:prstGeom>
            <a:gradFill>
              <a:gsLst>
                <a:gs pos="29000">
                  <a:schemeClr val="accent1"/>
                </a:gs>
                <a:gs pos="84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文本框 37">
              <a:extLst>
                <a:ext uri="{FF2B5EF4-FFF2-40B4-BE49-F238E27FC236}">
                  <a16:creationId xmlns:a16="http://schemas.microsoft.com/office/drawing/2014/main" id="{5A423867-9B72-452E-B710-879028CE49F8}"/>
                </a:ext>
              </a:extLst>
            </p:cNvPr>
            <p:cNvSpPr txBox="1"/>
            <p:nvPr/>
          </p:nvSpPr>
          <p:spPr>
            <a:xfrm flipH="1">
              <a:off x="979713" y="1897283"/>
              <a:ext cx="2447671" cy="400110"/>
            </a:xfrm>
            <a:prstGeom prst="rect">
              <a:avLst/>
            </a:prstGeom>
            <a:noFill/>
          </p:spPr>
          <p:txBody>
            <a:bodyPr wrap="square" rtlCol="0">
              <a:spAutoFit/>
            </a:bodyPr>
            <a:lstStyle/>
            <a:p>
              <a:r>
                <a:rPr lang="zh-CN" altLang="en-US" sz="2000" b="1" dirty="0">
                  <a:solidFill>
                    <a:schemeClr val="bg1"/>
                  </a:solidFill>
                </a:rPr>
                <a:t>请输入您的小标题</a:t>
              </a:r>
            </a:p>
          </p:txBody>
        </p:sp>
        <p:sp>
          <p:nvSpPr>
            <p:cNvPr id="39" name="矩形: 圆顶角 38">
              <a:extLst>
                <a:ext uri="{FF2B5EF4-FFF2-40B4-BE49-F238E27FC236}">
                  <a16:creationId xmlns:a16="http://schemas.microsoft.com/office/drawing/2014/main" id="{C4319F7C-046D-4E62-A210-553AB7EE35F0}"/>
                </a:ext>
              </a:extLst>
            </p:cNvPr>
            <p:cNvSpPr/>
            <p:nvPr/>
          </p:nvSpPr>
          <p:spPr>
            <a:xfrm flipH="1" flipV="1">
              <a:off x="747494" y="1860924"/>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0" name="矩形: 圆顶角 39">
              <a:extLst>
                <a:ext uri="{FF2B5EF4-FFF2-40B4-BE49-F238E27FC236}">
                  <a16:creationId xmlns:a16="http://schemas.microsoft.com/office/drawing/2014/main" id="{0B793F01-49AC-4ABF-A2BE-1552B2A63DAC}"/>
                </a:ext>
              </a:extLst>
            </p:cNvPr>
            <p:cNvSpPr/>
            <p:nvPr/>
          </p:nvSpPr>
          <p:spPr>
            <a:xfrm flipH="1" flipV="1">
              <a:off x="665220" y="1860924"/>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2" name="标题 1">
            <a:extLst>
              <a:ext uri="{FF2B5EF4-FFF2-40B4-BE49-F238E27FC236}">
                <a16:creationId xmlns:a16="http://schemas.microsoft.com/office/drawing/2014/main" id="{775A611A-63FA-4F5E-AD38-2C41A5DB3667}"/>
              </a:ext>
            </a:extLst>
          </p:cNvPr>
          <p:cNvSpPr>
            <a:spLocks noGrp="1"/>
          </p:cNvSpPr>
          <p:nvPr>
            <p:ph type="title"/>
          </p:nvPr>
        </p:nvSpPr>
        <p:spPr/>
        <p:txBody>
          <a:bodyPr/>
          <a:lstStyle/>
          <a:p>
            <a:r>
              <a:rPr lang="zh-CN" altLang="en-US" dirty="0"/>
              <a:t>四段文字（图片可自行替换）</a:t>
            </a:r>
          </a:p>
        </p:txBody>
      </p:sp>
      <p:pic>
        <p:nvPicPr>
          <p:cNvPr id="22" name="图片占位符 21" descr="图片包含 树, 草, 户外, 公园&#10;&#10;自动生成的说明">
            <a:extLst>
              <a:ext uri="{FF2B5EF4-FFF2-40B4-BE49-F238E27FC236}">
                <a16:creationId xmlns:a16="http://schemas.microsoft.com/office/drawing/2014/main" id="{38E27C20-2F8A-4600-BA3E-FEB54537CBA9}"/>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12359" r="12359"/>
          <a:stretch>
            <a:fillRect/>
          </a:stretch>
        </p:blipFill>
        <p:spPr/>
      </p:pic>
      <p:pic>
        <p:nvPicPr>
          <p:cNvPr id="10" name="图片占位符 9" descr="图片包含 树, 草, 户外, 植物&#10;&#10;自动生成的说明">
            <a:extLst>
              <a:ext uri="{FF2B5EF4-FFF2-40B4-BE49-F238E27FC236}">
                <a16:creationId xmlns:a16="http://schemas.microsoft.com/office/drawing/2014/main" id="{49ED9709-8147-4547-ADA2-AFDD5E184A18}"/>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8802" r="8802"/>
          <a:stretch>
            <a:fillRect/>
          </a:stretch>
        </p:blipFill>
        <p:spPr/>
      </p:pic>
      <p:pic>
        <p:nvPicPr>
          <p:cNvPr id="8" name="图片占位符 7" descr="图片包含 树, 户外, 鲜花, 建筑物&#10;&#10;自动生成的说明">
            <a:extLst>
              <a:ext uri="{FF2B5EF4-FFF2-40B4-BE49-F238E27FC236}">
                <a16:creationId xmlns:a16="http://schemas.microsoft.com/office/drawing/2014/main" id="{F51167CC-8901-4C30-9814-EFE16AA2C299}"/>
              </a:ext>
            </a:extLst>
          </p:cNvPr>
          <p:cNvPicPr>
            <a:picLocks noGrp="1" noChangeAspect="1"/>
          </p:cNvPicPr>
          <p:nvPr>
            <p:ph type="pic" sz="quarter" idx="10"/>
          </p:nvPr>
        </p:nvPicPr>
        <p:blipFill>
          <a:blip r:embed="rId5">
            <a:extLst>
              <a:ext uri="{28A0092B-C50C-407E-A947-70E740481C1C}">
                <a14:useLocalDpi xmlns:a14="http://schemas.microsoft.com/office/drawing/2010/main" val="0"/>
              </a:ext>
            </a:extLst>
          </a:blip>
          <a:srcRect l="19605" r="19605"/>
          <a:stretch>
            <a:fillRect/>
          </a:stretch>
        </p:blipFill>
        <p:spPr/>
      </p:pic>
      <p:sp>
        <p:nvSpPr>
          <p:cNvPr id="41" name="矩形 40">
            <a:extLst>
              <a:ext uri="{FF2B5EF4-FFF2-40B4-BE49-F238E27FC236}">
                <a16:creationId xmlns:a16="http://schemas.microsoft.com/office/drawing/2014/main" id="{3117B2F5-231F-47E8-B8AA-A7BB0E936689}"/>
              </a:ext>
            </a:extLst>
          </p:cNvPr>
          <p:cNvSpPr/>
          <p:nvPr/>
        </p:nvSpPr>
        <p:spPr>
          <a:xfrm>
            <a:off x="938632" y="2441942"/>
            <a:ext cx="2163796" cy="1020985"/>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sp>
        <p:nvSpPr>
          <p:cNvPr id="70" name="矩形 69">
            <a:extLst>
              <a:ext uri="{FF2B5EF4-FFF2-40B4-BE49-F238E27FC236}">
                <a16:creationId xmlns:a16="http://schemas.microsoft.com/office/drawing/2014/main" id="{67E88DD8-348C-4B64-A82C-E3915B3C3213}"/>
              </a:ext>
            </a:extLst>
          </p:cNvPr>
          <p:cNvSpPr/>
          <p:nvPr/>
        </p:nvSpPr>
        <p:spPr>
          <a:xfrm>
            <a:off x="938632" y="4595233"/>
            <a:ext cx="2163796" cy="1020985"/>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sp>
        <p:nvSpPr>
          <p:cNvPr id="71" name="矩形 70">
            <a:extLst>
              <a:ext uri="{FF2B5EF4-FFF2-40B4-BE49-F238E27FC236}">
                <a16:creationId xmlns:a16="http://schemas.microsoft.com/office/drawing/2014/main" id="{203F58AB-C996-49A4-A260-C7EA32DADA55}"/>
              </a:ext>
            </a:extLst>
          </p:cNvPr>
          <p:cNvSpPr/>
          <p:nvPr/>
        </p:nvSpPr>
        <p:spPr>
          <a:xfrm>
            <a:off x="9082966" y="4595233"/>
            <a:ext cx="2163796" cy="1020985"/>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sp>
        <p:nvSpPr>
          <p:cNvPr id="72" name="矩形 71">
            <a:extLst>
              <a:ext uri="{FF2B5EF4-FFF2-40B4-BE49-F238E27FC236}">
                <a16:creationId xmlns:a16="http://schemas.microsoft.com/office/drawing/2014/main" id="{EA17F607-3B1C-46B1-B713-15C4E6612CC1}"/>
              </a:ext>
            </a:extLst>
          </p:cNvPr>
          <p:cNvSpPr/>
          <p:nvPr/>
        </p:nvSpPr>
        <p:spPr>
          <a:xfrm>
            <a:off x="9082966" y="2441942"/>
            <a:ext cx="2163796" cy="1020985"/>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pic>
        <p:nvPicPr>
          <p:cNvPr id="20" name="图片占位符 19" descr="图片包含 草, 户外, 田野&#10;&#10;自动生成的说明">
            <a:extLst>
              <a:ext uri="{FF2B5EF4-FFF2-40B4-BE49-F238E27FC236}">
                <a16:creationId xmlns:a16="http://schemas.microsoft.com/office/drawing/2014/main" id="{8AE654DC-C6E0-48B3-A619-DD3F77219B76}"/>
              </a:ext>
            </a:extLst>
          </p:cNvPr>
          <p:cNvPicPr>
            <a:picLocks noGrp="1" noChangeAspect="1"/>
          </p:cNvPicPr>
          <p:nvPr>
            <p:ph type="pic" sz="quarter" idx="12"/>
          </p:nvPr>
        </p:nvPicPr>
        <p:blipFill>
          <a:blip r:embed="rId6">
            <a:extLst>
              <a:ext uri="{28A0092B-C50C-407E-A947-70E740481C1C}">
                <a14:useLocalDpi xmlns:a14="http://schemas.microsoft.com/office/drawing/2010/main" val="0"/>
              </a:ext>
            </a:extLst>
          </a:blip>
          <a:srcRect l="8238" r="8238"/>
          <a:stretch>
            <a:fillRect/>
          </a:stretch>
        </p:blipFill>
        <p:spPr/>
      </p:pic>
    </p:spTree>
    <p:extLst>
      <p:ext uri="{BB962C8B-B14F-4D97-AF65-F5344CB8AC3E}">
        <p14:creationId xmlns:p14="http://schemas.microsoft.com/office/powerpoint/2010/main" val="119664868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图片占位符 29" descr="图片包含 户外, 建筑物, 天空, 夜晚&#10;&#10;自动生成的说明">
            <a:extLst>
              <a:ext uri="{FF2B5EF4-FFF2-40B4-BE49-F238E27FC236}">
                <a16:creationId xmlns:a16="http://schemas.microsoft.com/office/drawing/2014/main" id="{EE79727D-04D2-4708-B3E6-0B5F574342CD}"/>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1466" b="11466"/>
          <a:stretch>
            <a:fillRect/>
          </a:stretch>
        </p:blipFill>
        <p:spPr/>
      </p:pic>
      <p:sp>
        <p:nvSpPr>
          <p:cNvPr id="3" name="标题 2">
            <a:extLst>
              <a:ext uri="{FF2B5EF4-FFF2-40B4-BE49-F238E27FC236}">
                <a16:creationId xmlns:a16="http://schemas.microsoft.com/office/drawing/2014/main" id="{9526744C-AE20-4CCC-8F4F-A1B774BBAA7F}"/>
              </a:ext>
            </a:extLst>
          </p:cNvPr>
          <p:cNvSpPr>
            <a:spLocks noGrp="1"/>
          </p:cNvSpPr>
          <p:nvPr>
            <p:ph type="title"/>
          </p:nvPr>
        </p:nvSpPr>
        <p:spPr/>
        <p:txBody>
          <a:bodyPr/>
          <a:lstStyle/>
          <a:p>
            <a:r>
              <a:rPr lang="zh-CN" altLang="en-US" dirty="0"/>
              <a:t>四段文字（图片可自行替换）</a:t>
            </a:r>
          </a:p>
        </p:txBody>
      </p:sp>
      <p:pic>
        <p:nvPicPr>
          <p:cNvPr id="34" name="图片占位符 33" descr="图片包含 水, 河流, 户外, 桥&#10;&#10;自动生成的说明">
            <a:extLst>
              <a:ext uri="{FF2B5EF4-FFF2-40B4-BE49-F238E27FC236}">
                <a16:creationId xmlns:a16="http://schemas.microsoft.com/office/drawing/2014/main" id="{CB257191-F7DE-4B4F-B59B-2F2AE2CC0A46}"/>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25673" r="25673"/>
          <a:stretch>
            <a:fillRect/>
          </a:stretch>
        </p:blipFill>
        <p:spPr/>
      </p:pic>
      <p:pic>
        <p:nvPicPr>
          <p:cNvPr id="32" name="图片占位符 31" descr="图片包含 天空, 户外&#10;&#10;自动生成的说明">
            <a:extLst>
              <a:ext uri="{FF2B5EF4-FFF2-40B4-BE49-F238E27FC236}">
                <a16:creationId xmlns:a16="http://schemas.microsoft.com/office/drawing/2014/main" id="{37D7E932-1EBC-4EE2-81F6-D2BA8CFD5423}"/>
              </a:ext>
            </a:extLst>
          </p:cNvPr>
          <p:cNvPicPr>
            <a:picLocks noGrp="1" noChangeAspect="1"/>
          </p:cNvPicPr>
          <p:nvPr>
            <p:ph type="pic" sz="quarter" idx="13"/>
          </p:nvPr>
        </p:nvPicPr>
        <p:blipFill>
          <a:blip r:embed="rId5">
            <a:extLst>
              <a:ext uri="{28A0092B-C50C-407E-A947-70E740481C1C}">
                <a14:useLocalDpi xmlns:a14="http://schemas.microsoft.com/office/drawing/2010/main" val="0"/>
              </a:ext>
            </a:extLst>
          </a:blip>
          <a:srcRect l="25662" r="25662"/>
          <a:stretch>
            <a:fillRect/>
          </a:stretch>
        </p:blipFill>
        <p:spPr/>
      </p:pic>
      <p:pic>
        <p:nvPicPr>
          <p:cNvPr id="36" name="图片占位符 35" descr="图片包含 户外, 天空, 水, 建筑物&#10;&#10;自动生成的说明">
            <a:extLst>
              <a:ext uri="{FF2B5EF4-FFF2-40B4-BE49-F238E27FC236}">
                <a16:creationId xmlns:a16="http://schemas.microsoft.com/office/drawing/2014/main" id="{FA61042E-47FC-4913-A141-E49436C95A75}"/>
              </a:ext>
            </a:extLst>
          </p:cNvPr>
          <p:cNvPicPr>
            <a:picLocks noGrp="1" noChangeAspect="1"/>
          </p:cNvPicPr>
          <p:nvPr>
            <p:ph type="pic" sz="quarter" idx="11"/>
          </p:nvPr>
        </p:nvPicPr>
        <p:blipFill>
          <a:blip r:embed="rId6">
            <a:extLst>
              <a:ext uri="{28A0092B-C50C-407E-A947-70E740481C1C}">
                <a14:useLocalDpi xmlns:a14="http://schemas.microsoft.com/office/drawing/2010/main" val="0"/>
              </a:ext>
            </a:extLst>
          </a:blip>
          <a:srcRect l="21365" r="21365"/>
          <a:stretch>
            <a:fillRect/>
          </a:stretch>
        </p:blipFill>
        <p:spPr/>
      </p:pic>
      <p:sp>
        <p:nvSpPr>
          <p:cNvPr id="13" name="矩形 12">
            <a:extLst>
              <a:ext uri="{FF2B5EF4-FFF2-40B4-BE49-F238E27FC236}">
                <a16:creationId xmlns:a16="http://schemas.microsoft.com/office/drawing/2014/main" id="{F3A5C05F-3E68-42AD-991D-9FB30B12A5B0}"/>
              </a:ext>
            </a:extLst>
          </p:cNvPr>
          <p:cNvSpPr/>
          <p:nvPr/>
        </p:nvSpPr>
        <p:spPr>
          <a:xfrm>
            <a:off x="3475616" y="4250345"/>
            <a:ext cx="2431696" cy="411570"/>
          </a:xfrm>
          <a:prstGeom prst="rect">
            <a:avLst/>
          </a:prstGeom>
          <a:gradFill>
            <a:gsLst>
              <a:gs pos="29000">
                <a:schemeClr val="accent1">
                  <a:alpha val="72000"/>
                </a:schemeClr>
              </a:gs>
              <a:gs pos="84000">
                <a:schemeClr val="accent3">
                  <a:alpha val="8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sp>
        <p:nvSpPr>
          <p:cNvPr id="25" name="矩形 24">
            <a:extLst>
              <a:ext uri="{FF2B5EF4-FFF2-40B4-BE49-F238E27FC236}">
                <a16:creationId xmlns:a16="http://schemas.microsoft.com/office/drawing/2014/main" id="{EB687A37-BFC8-4706-916C-329AD4262F2E}"/>
              </a:ext>
            </a:extLst>
          </p:cNvPr>
          <p:cNvSpPr/>
          <p:nvPr/>
        </p:nvSpPr>
        <p:spPr>
          <a:xfrm>
            <a:off x="539105" y="4817952"/>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6" name="矩形 25">
            <a:extLst>
              <a:ext uri="{FF2B5EF4-FFF2-40B4-BE49-F238E27FC236}">
                <a16:creationId xmlns:a16="http://schemas.microsoft.com/office/drawing/2014/main" id="{1C9229F7-0D49-4300-98BA-E1C3CDC7F1A1}"/>
              </a:ext>
            </a:extLst>
          </p:cNvPr>
          <p:cNvSpPr/>
          <p:nvPr/>
        </p:nvSpPr>
        <p:spPr>
          <a:xfrm>
            <a:off x="3345069" y="4817952"/>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7" name="矩形 26">
            <a:extLst>
              <a:ext uri="{FF2B5EF4-FFF2-40B4-BE49-F238E27FC236}">
                <a16:creationId xmlns:a16="http://schemas.microsoft.com/office/drawing/2014/main" id="{F010E317-6F9A-4DFD-80C0-C0C231764158}"/>
              </a:ext>
            </a:extLst>
          </p:cNvPr>
          <p:cNvSpPr/>
          <p:nvPr/>
        </p:nvSpPr>
        <p:spPr>
          <a:xfrm>
            <a:off x="6183691" y="4817952"/>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8" name="矩形 27">
            <a:extLst>
              <a:ext uri="{FF2B5EF4-FFF2-40B4-BE49-F238E27FC236}">
                <a16:creationId xmlns:a16="http://schemas.microsoft.com/office/drawing/2014/main" id="{99EBCD64-2CD8-4264-AB71-AC9F82A496BB}"/>
              </a:ext>
            </a:extLst>
          </p:cNvPr>
          <p:cNvSpPr/>
          <p:nvPr/>
        </p:nvSpPr>
        <p:spPr>
          <a:xfrm>
            <a:off x="8956998" y="4817952"/>
            <a:ext cx="2693135" cy="1137106"/>
          </a:xfrm>
          <a:prstGeom prst="rect">
            <a:avLst/>
          </a:prstGeom>
        </p:spPr>
        <p:txBody>
          <a:bodyPr wrap="square" lIns="90000">
            <a:spAutoFit/>
          </a:bodyPr>
          <a:lstStyle/>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7" name="矩形 16">
            <a:extLst>
              <a:ext uri="{FF2B5EF4-FFF2-40B4-BE49-F238E27FC236}">
                <a16:creationId xmlns:a16="http://schemas.microsoft.com/office/drawing/2014/main" id="{96161DD0-A749-447A-A469-BBD8967084A9}"/>
              </a:ext>
            </a:extLst>
          </p:cNvPr>
          <p:cNvSpPr/>
          <p:nvPr/>
        </p:nvSpPr>
        <p:spPr>
          <a:xfrm>
            <a:off x="670560" y="4250345"/>
            <a:ext cx="2431696" cy="411570"/>
          </a:xfrm>
          <a:prstGeom prst="rect">
            <a:avLst/>
          </a:prstGeom>
          <a:gradFill>
            <a:gsLst>
              <a:gs pos="29000">
                <a:schemeClr val="accent1">
                  <a:alpha val="72000"/>
                </a:schemeClr>
              </a:gs>
              <a:gs pos="84000">
                <a:schemeClr val="accent3">
                  <a:alpha val="8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sp>
        <p:nvSpPr>
          <p:cNvPr id="18" name="矩形 17">
            <a:extLst>
              <a:ext uri="{FF2B5EF4-FFF2-40B4-BE49-F238E27FC236}">
                <a16:creationId xmlns:a16="http://schemas.microsoft.com/office/drawing/2014/main" id="{C67E53D2-4B04-4CF0-A160-46FDA5745AF3}"/>
              </a:ext>
            </a:extLst>
          </p:cNvPr>
          <p:cNvSpPr/>
          <p:nvPr/>
        </p:nvSpPr>
        <p:spPr>
          <a:xfrm>
            <a:off x="6282751" y="4250345"/>
            <a:ext cx="2431696" cy="411570"/>
          </a:xfrm>
          <a:prstGeom prst="rect">
            <a:avLst/>
          </a:prstGeom>
          <a:gradFill>
            <a:gsLst>
              <a:gs pos="29000">
                <a:schemeClr val="accent1">
                  <a:alpha val="72000"/>
                </a:schemeClr>
              </a:gs>
              <a:gs pos="84000">
                <a:schemeClr val="accent3">
                  <a:alpha val="8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sp>
        <p:nvSpPr>
          <p:cNvPr id="19" name="矩形 18">
            <a:extLst>
              <a:ext uri="{FF2B5EF4-FFF2-40B4-BE49-F238E27FC236}">
                <a16:creationId xmlns:a16="http://schemas.microsoft.com/office/drawing/2014/main" id="{BFF344DE-3025-4F8F-BE29-8D40C3402CB9}"/>
              </a:ext>
            </a:extLst>
          </p:cNvPr>
          <p:cNvSpPr/>
          <p:nvPr/>
        </p:nvSpPr>
        <p:spPr>
          <a:xfrm>
            <a:off x="9086911" y="4249324"/>
            <a:ext cx="2431696" cy="411570"/>
          </a:xfrm>
          <a:prstGeom prst="rect">
            <a:avLst/>
          </a:prstGeom>
          <a:gradFill>
            <a:gsLst>
              <a:gs pos="29000">
                <a:schemeClr val="accent1">
                  <a:alpha val="72000"/>
                </a:schemeClr>
              </a:gs>
              <a:gs pos="84000">
                <a:schemeClr val="accent3">
                  <a:alpha val="83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t>关键词</a:t>
            </a:r>
          </a:p>
        </p:txBody>
      </p:sp>
    </p:spTree>
    <p:extLst>
      <p:ext uri="{BB962C8B-B14F-4D97-AF65-F5344CB8AC3E}">
        <p14:creationId xmlns:p14="http://schemas.microsoft.com/office/powerpoint/2010/main" val="77606386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图片占位符 30">
            <a:extLst>
              <a:ext uri="{FF2B5EF4-FFF2-40B4-BE49-F238E27FC236}">
                <a16:creationId xmlns:a16="http://schemas.microsoft.com/office/drawing/2014/main" id="{C3B26501-B594-46ED-B53E-A7B131F92870}"/>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15040" b="15040"/>
          <a:stretch>
            <a:fillRect/>
          </a:stretch>
        </p:blipFill>
        <p:spPr>
          <a:xfrm>
            <a:off x="813638" y="-15238"/>
            <a:ext cx="10564833" cy="4616491"/>
          </a:xfrm>
        </p:spPr>
      </p:pic>
      <p:sp>
        <p:nvSpPr>
          <p:cNvPr id="7" name="矩形: 圆角 6">
            <a:extLst>
              <a:ext uri="{FF2B5EF4-FFF2-40B4-BE49-F238E27FC236}">
                <a16:creationId xmlns:a16="http://schemas.microsoft.com/office/drawing/2014/main" id="{A3209307-FCD9-4861-8CC8-61B3B1A3016B}"/>
              </a:ext>
            </a:extLst>
          </p:cNvPr>
          <p:cNvSpPr/>
          <p:nvPr/>
        </p:nvSpPr>
        <p:spPr>
          <a:xfrm rot="2700105">
            <a:off x="1933764" y="1609904"/>
            <a:ext cx="1340759" cy="1340759"/>
          </a:xfrm>
          <a:prstGeom prst="roundRect">
            <a:avLst/>
          </a:prstGeom>
          <a:gradFill>
            <a:gsLst>
              <a:gs pos="76000">
                <a:schemeClr val="accent6"/>
              </a:gs>
              <a:gs pos="23000">
                <a:schemeClr val="accent5"/>
              </a:gs>
            </a:gsLst>
            <a:lin ang="3000000" scaled="0"/>
          </a:gradFill>
          <a:ln>
            <a:noFill/>
          </a:ln>
          <a:effectLst>
            <a:outerShdw blurRad="228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圆角 7">
            <a:extLst>
              <a:ext uri="{FF2B5EF4-FFF2-40B4-BE49-F238E27FC236}">
                <a16:creationId xmlns:a16="http://schemas.microsoft.com/office/drawing/2014/main" id="{88BEB710-7F21-4A77-8F46-FFD77579D4EA}"/>
              </a:ext>
            </a:extLst>
          </p:cNvPr>
          <p:cNvSpPr/>
          <p:nvPr/>
        </p:nvSpPr>
        <p:spPr>
          <a:xfrm rot="2700105">
            <a:off x="3366325" y="2959276"/>
            <a:ext cx="1340759" cy="1340759"/>
          </a:xfrm>
          <a:prstGeom prst="roundRect">
            <a:avLst/>
          </a:prstGeom>
          <a:gradFill>
            <a:gsLst>
              <a:gs pos="76000">
                <a:schemeClr val="accent6"/>
              </a:gs>
              <a:gs pos="23000">
                <a:schemeClr val="accent5"/>
              </a:gs>
            </a:gsLst>
            <a:lin ang="3600000" scaled="0"/>
          </a:gradFill>
          <a:ln>
            <a:noFill/>
          </a:ln>
          <a:effectLst>
            <a:outerShdw blurRad="228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9" name="矩形: 圆角 8">
            <a:extLst>
              <a:ext uri="{FF2B5EF4-FFF2-40B4-BE49-F238E27FC236}">
                <a16:creationId xmlns:a16="http://schemas.microsoft.com/office/drawing/2014/main" id="{421DCEF2-94EA-4C16-B02A-38446317932D}"/>
              </a:ext>
            </a:extLst>
          </p:cNvPr>
          <p:cNvSpPr/>
          <p:nvPr/>
        </p:nvSpPr>
        <p:spPr>
          <a:xfrm rot="2700105">
            <a:off x="7664005" y="2959276"/>
            <a:ext cx="1340759" cy="1340759"/>
          </a:xfrm>
          <a:prstGeom prst="roundRect">
            <a:avLst/>
          </a:prstGeom>
          <a:gradFill>
            <a:gsLst>
              <a:gs pos="76000">
                <a:schemeClr val="accent6"/>
              </a:gs>
              <a:gs pos="23000">
                <a:schemeClr val="accent5"/>
              </a:gs>
            </a:gsLst>
            <a:lin ang="0" scaled="0"/>
          </a:gradFill>
          <a:ln>
            <a:noFill/>
          </a:ln>
          <a:effectLst>
            <a:outerShdw blurRad="228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0" name="矩形: 圆角 9">
            <a:extLst>
              <a:ext uri="{FF2B5EF4-FFF2-40B4-BE49-F238E27FC236}">
                <a16:creationId xmlns:a16="http://schemas.microsoft.com/office/drawing/2014/main" id="{8BCD0B25-D918-4B42-B4DB-1FA247942DA4}"/>
              </a:ext>
            </a:extLst>
          </p:cNvPr>
          <p:cNvSpPr/>
          <p:nvPr/>
        </p:nvSpPr>
        <p:spPr>
          <a:xfrm rot="2700105">
            <a:off x="8917478" y="1609906"/>
            <a:ext cx="1340759" cy="1340759"/>
          </a:xfrm>
          <a:prstGeom prst="roundRect">
            <a:avLst/>
          </a:prstGeom>
          <a:gradFill>
            <a:gsLst>
              <a:gs pos="76000">
                <a:schemeClr val="accent6"/>
              </a:gs>
              <a:gs pos="23000">
                <a:schemeClr val="accent5"/>
              </a:gs>
            </a:gsLst>
            <a:lin ang="0" scaled="0"/>
          </a:gradFill>
          <a:ln>
            <a:noFill/>
          </a:ln>
          <a:effectLst>
            <a:outerShdw blurRad="228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矩形 14">
            <a:extLst>
              <a:ext uri="{FF2B5EF4-FFF2-40B4-BE49-F238E27FC236}">
                <a16:creationId xmlns:a16="http://schemas.microsoft.com/office/drawing/2014/main" id="{F7FC6042-DC1B-4B30-A0D5-0BEF9482A999}"/>
              </a:ext>
            </a:extLst>
          </p:cNvPr>
          <p:cNvSpPr/>
          <p:nvPr/>
        </p:nvSpPr>
        <p:spPr>
          <a:xfrm>
            <a:off x="564160" y="3346282"/>
            <a:ext cx="2571540" cy="777008"/>
          </a:xfrm>
          <a:prstGeom prst="rect">
            <a:avLst/>
          </a:prstGeom>
        </p:spPr>
        <p:txBody>
          <a:bodyPr wrap="square" lIns="90000">
            <a:spAutoFit/>
          </a:bodyPr>
          <a:lstStyle/>
          <a:p>
            <a:pP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6" name="矩形 15">
            <a:extLst>
              <a:ext uri="{FF2B5EF4-FFF2-40B4-BE49-F238E27FC236}">
                <a16:creationId xmlns:a16="http://schemas.microsoft.com/office/drawing/2014/main" id="{8292B090-ED38-4F1E-A50A-5A5F8E366ADD}"/>
              </a:ext>
            </a:extLst>
          </p:cNvPr>
          <p:cNvSpPr/>
          <p:nvPr/>
        </p:nvSpPr>
        <p:spPr>
          <a:xfrm>
            <a:off x="2096761" y="4855524"/>
            <a:ext cx="2571540" cy="777008"/>
          </a:xfrm>
          <a:prstGeom prst="rect">
            <a:avLst/>
          </a:prstGeom>
        </p:spPr>
        <p:txBody>
          <a:bodyPr wrap="square" lIns="90000">
            <a:spAutoFit/>
          </a:bodyPr>
          <a:lstStyle/>
          <a:p>
            <a:pP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7" name="矩形 16">
            <a:extLst>
              <a:ext uri="{FF2B5EF4-FFF2-40B4-BE49-F238E27FC236}">
                <a16:creationId xmlns:a16="http://schemas.microsoft.com/office/drawing/2014/main" id="{A336E70F-41E1-47F9-97E0-162FB7B2F8CB}"/>
              </a:ext>
            </a:extLst>
          </p:cNvPr>
          <p:cNvSpPr/>
          <p:nvPr/>
        </p:nvSpPr>
        <p:spPr>
          <a:xfrm>
            <a:off x="7374371" y="4855524"/>
            <a:ext cx="2550913" cy="777008"/>
          </a:xfrm>
          <a:prstGeom prst="rect">
            <a:avLst/>
          </a:prstGeom>
        </p:spPr>
        <p:txBody>
          <a:bodyPr wrap="square" lIns="90000">
            <a:spAutoFit/>
          </a:bodyPr>
          <a:lstStyle/>
          <a:p>
            <a:pPr algn="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8" name="矩形 17">
            <a:extLst>
              <a:ext uri="{FF2B5EF4-FFF2-40B4-BE49-F238E27FC236}">
                <a16:creationId xmlns:a16="http://schemas.microsoft.com/office/drawing/2014/main" id="{765CEA25-A420-4281-A9F0-8B31D15047AE}"/>
              </a:ext>
            </a:extLst>
          </p:cNvPr>
          <p:cNvSpPr/>
          <p:nvPr/>
        </p:nvSpPr>
        <p:spPr>
          <a:xfrm>
            <a:off x="9078571" y="3323132"/>
            <a:ext cx="2550912" cy="777008"/>
          </a:xfrm>
          <a:prstGeom prst="rect">
            <a:avLst/>
          </a:prstGeom>
        </p:spPr>
        <p:txBody>
          <a:bodyPr wrap="square" lIns="90000">
            <a:spAutoFit/>
          </a:bodyPr>
          <a:lstStyle/>
          <a:p>
            <a:pPr algn="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9" name="文本框 18">
            <a:extLst>
              <a:ext uri="{FF2B5EF4-FFF2-40B4-BE49-F238E27FC236}">
                <a16:creationId xmlns:a16="http://schemas.microsoft.com/office/drawing/2014/main" id="{692FCE84-BE6C-46EB-8520-0A158FB2BA5F}"/>
              </a:ext>
            </a:extLst>
          </p:cNvPr>
          <p:cNvSpPr txBox="1"/>
          <p:nvPr/>
        </p:nvSpPr>
        <p:spPr>
          <a:xfrm>
            <a:off x="560489" y="2910216"/>
            <a:ext cx="1417729" cy="461665"/>
          </a:xfrm>
          <a:prstGeom prst="rect">
            <a:avLst/>
          </a:prstGeom>
          <a:noFill/>
        </p:spPr>
        <p:txBody>
          <a:bodyPr wrap="square" rtlCol="0">
            <a:spAutoFit/>
          </a:bodyPr>
          <a:lstStyle/>
          <a:p>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1</a:t>
            </a:r>
            <a:endParaRPr lang="zh-CN" altLang="en-US" sz="2400" b="1" dirty="0">
              <a:solidFill>
                <a:schemeClr val="tx1">
                  <a:lumMod val="75000"/>
                  <a:lumOff val="25000"/>
                </a:schemeClr>
              </a:solidFill>
            </a:endParaRPr>
          </a:p>
        </p:txBody>
      </p:sp>
      <p:sp>
        <p:nvSpPr>
          <p:cNvPr id="20" name="文本框 19">
            <a:extLst>
              <a:ext uri="{FF2B5EF4-FFF2-40B4-BE49-F238E27FC236}">
                <a16:creationId xmlns:a16="http://schemas.microsoft.com/office/drawing/2014/main" id="{05AC3681-5FE8-4A98-B789-E950AF2F0101}"/>
              </a:ext>
            </a:extLst>
          </p:cNvPr>
          <p:cNvSpPr txBox="1"/>
          <p:nvPr/>
        </p:nvSpPr>
        <p:spPr>
          <a:xfrm>
            <a:off x="2112411" y="4437745"/>
            <a:ext cx="1417729" cy="461665"/>
          </a:xfrm>
          <a:prstGeom prst="rect">
            <a:avLst/>
          </a:prstGeom>
          <a:noFill/>
        </p:spPr>
        <p:txBody>
          <a:bodyPr wrap="square" rtlCol="0">
            <a:spAutoFit/>
          </a:bodyPr>
          <a:lstStyle/>
          <a:p>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2</a:t>
            </a:r>
            <a:endParaRPr lang="zh-CN" altLang="en-US" sz="2400" b="1" dirty="0">
              <a:solidFill>
                <a:schemeClr val="tx1">
                  <a:lumMod val="75000"/>
                  <a:lumOff val="25000"/>
                </a:schemeClr>
              </a:solidFill>
            </a:endParaRPr>
          </a:p>
        </p:txBody>
      </p:sp>
      <p:sp>
        <p:nvSpPr>
          <p:cNvPr id="21" name="文本框 20">
            <a:extLst>
              <a:ext uri="{FF2B5EF4-FFF2-40B4-BE49-F238E27FC236}">
                <a16:creationId xmlns:a16="http://schemas.microsoft.com/office/drawing/2014/main" id="{5F95A5F9-49AF-4720-A861-C5E1F0333CDD}"/>
              </a:ext>
            </a:extLst>
          </p:cNvPr>
          <p:cNvSpPr txBox="1"/>
          <p:nvPr/>
        </p:nvSpPr>
        <p:spPr>
          <a:xfrm>
            <a:off x="8661861" y="4437745"/>
            <a:ext cx="1417729" cy="461665"/>
          </a:xfrm>
          <a:prstGeom prst="rect">
            <a:avLst/>
          </a:prstGeom>
          <a:noFill/>
        </p:spPr>
        <p:txBody>
          <a:bodyPr wrap="square" rtlCol="0">
            <a:spAutoFit/>
          </a:bodyPr>
          <a:lstStyle/>
          <a:p>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3</a:t>
            </a:r>
            <a:endParaRPr lang="zh-CN" altLang="en-US" sz="2400" b="1" dirty="0">
              <a:solidFill>
                <a:schemeClr val="tx1">
                  <a:lumMod val="75000"/>
                  <a:lumOff val="25000"/>
                </a:schemeClr>
              </a:solidFill>
            </a:endParaRPr>
          </a:p>
        </p:txBody>
      </p:sp>
      <p:sp>
        <p:nvSpPr>
          <p:cNvPr id="22" name="文本框 21">
            <a:extLst>
              <a:ext uri="{FF2B5EF4-FFF2-40B4-BE49-F238E27FC236}">
                <a16:creationId xmlns:a16="http://schemas.microsoft.com/office/drawing/2014/main" id="{4BF61B3B-8D8C-42FB-8F07-AA3B8E4BE8CF}"/>
              </a:ext>
            </a:extLst>
          </p:cNvPr>
          <p:cNvSpPr txBox="1"/>
          <p:nvPr/>
        </p:nvSpPr>
        <p:spPr>
          <a:xfrm>
            <a:off x="10195349" y="2887066"/>
            <a:ext cx="1417729" cy="461665"/>
          </a:xfrm>
          <a:prstGeom prst="rect">
            <a:avLst/>
          </a:prstGeom>
          <a:noFill/>
        </p:spPr>
        <p:txBody>
          <a:bodyPr wrap="square" rtlCol="0">
            <a:spAutoFit/>
          </a:bodyPr>
          <a:lstStyle/>
          <a:p>
            <a:pPr algn="r"/>
            <a:r>
              <a:rPr lang="zh-CN" altLang="en-US" sz="2400" b="1" dirty="0">
                <a:solidFill>
                  <a:schemeClr val="tx1">
                    <a:lumMod val="75000"/>
                    <a:lumOff val="25000"/>
                  </a:schemeClr>
                </a:solidFill>
              </a:rPr>
              <a:t>关键词</a:t>
            </a:r>
            <a:r>
              <a:rPr lang="en-US" altLang="zh-CN" sz="2400" b="1" dirty="0">
                <a:solidFill>
                  <a:schemeClr val="tx1">
                    <a:lumMod val="75000"/>
                    <a:lumOff val="25000"/>
                  </a:schemeClr>
                </a:solidFill>
              </a:rPr>
              <a:t>4</a:t>
            </a:r>
            <a:endParaRPr lang="zh-CN" altLang="en-US" sz="2400" b="1" dirty="0">
              <a:solidFill>
                <a:schemeClr val="tx1">
                  <a:lumMod val="75000"/>
                  <a:lumOff val="25000"/>
                </a:schemeClr>
              </a:solidFill>
            </a:endParaRPr>
          </a:p>
        </p:txBody>
      </p:sp>
      <p:sp>
        <p:nvSpPr>
          <p:cNvPr id="23" name="任意多边形: 形状 22">
            <a:extLst>
              <a:ext uri="{FF2B5EF4-FFF2-40B4-BE49-F238E27FC236}">
                <a16:creationId xmlns:a16="http://schemas.microsoft.com/office/drawing/2014/main" id="{B7699B98-292C-4F94-ABE2-0ADCB44240E9}"/>
              </a:ext>
            </a:extLst>
          </p:cNvPr>
          <p:cNvSpPr>
            <a:spLocks/>
          </p:cNvSpPr>
          <p:nvPr/>
        </p:nvSpPr>
        <p:spPr bwMode="auto">
          <a:xfrm>
            <a:off x="9318899" y="1991965"/>
            <a:ext cx="561066" cy="590504"/>
          </a:xfrm>
          <a:custGeom>
            <a:avLst/>
            <a:gdLst>
              <a:gd name="connsiteX0" fmla="*/ 0 w 383579"/>
              <a:gd name="connsiteY0" fmla="*/ 235795 h 403705"/>
              <a:gd name="connsiteX1" fmla="*/ 127960 w 383579"/>
              <a:gd name="connsiteY1" fmla="*/ 235795 h 403705"/>
              <a:gd name="connsiteX2" fmla="*/ 128260 w 383579"/>
              <a:gd name="connsiteY2" fmla="*/ 241803 h 403705"/>
              <a:gd name="connsiteX3" fmla="*/ 129261 w 383579"/>
              <a:gd name="connsiteY3" fmla="*/ 247610 h 403705"/>
              <a:gd name="connsiteX4" fmla="*/ 131064 w 383579"/>
              <a:gd name="connsiteY4" fmla="*/ 253117 h 403705"/>
              <a:gd name="connsiteX5" fmla="*/ 133467 w 383579"/>
              <a:gd name="connsiteY5" fmla="*/ 258323 h 403705"/>
              <a:gd name="connsiteX6" fmla="*/ 136470 w 383579"/>
              <a:gd name="connsiteY6" fmla="*/ 263129 h 403705"/>
              <a:gd name="connsiteX7" fmla="*/ 139875 w 383579"/>
              <a:gd name="connsiteY7" fmla="*/ 267635 h 403705"/>
              <a:gd name="connsiteX8" fmla="*/ 143980 w 383579"/>
              <a:gd name="connsiteY8" fmla="*/ 271540 h 403705"/>
              <a:gd name="connsiteX9" fmla="*/ 148285 w 383579"/>
              <a:gd name="connsiteY9" fmla="*/ 274944 h 403705"/>
              <a:gd name="connsiteX10" fmla="*/ 153091 w 383579"/>
              <a:gd name="connsiteY10" fmla="*/ 278048 h 403705"/>
              <a:gd name="connsiteX11" fmla="*/ 158298 w 383579"/>
              <a:gd name="connsiteY11" fmla="*/ 280351 h 403705"/>
              <a:gd name="connsiteX12" fmla="*/ 163805 w 383579"/>
              <a:gd name="connsiteY12" fmla="*/ 282153 h 403705"/>
              <a:gd name="connsiteX13" fmla="*/ 169612 w 383579"/>
              <a:gd name="connsiteY13" fmla="*/ 283254 h 403705"/>
              <a:gd name="connsiteX14" fmla="*/ 175619 w 383579"/>
              <a:gd name="connsiteY14" fmla="*/ 283655 h 403705"/>
              <a:gd name="connsiteX15" fmla="*/ 208060 w 383579"/>
              <a:gd name="connsiteY15" fmla="*/ 283655 h 403705"/>
              <a:gd name="connsiteX16" fmla="*/ 213967 w 383579"/>
              <a:gd name="connsiteY16" fmla="*/ 283254 h 403705"/>
              <a:gd name="connsiteX17" fmla="*/ 219674 w 383579"/>
              <a:gd name="connsiteY17" fmla="*/ 282153 h 403705"/>
              <a:gd name="connsiteX18" fmla="*/ 225281 w 383579"/>
              <a:gd name="connsiteY18" fmla="*/ 280351 h 403705"/>
              <a:gd name="connsiteX19" fmla="*/ 230388 w 383579"/>
              <a:gd name="connsiteY19" fmla="*/ 278048 h 403705"/>
              <a:gd name="connsiteX20" fmla="*/ 235194 w 383579"/>
              <a:gd name="connsiteY20" fmla="*/ 274944 h 403705"/>
              <a:gd name="connsiteX21" fmla="*/ 239699 w 383579"/>
              <a:gd name="connsiteY21" fmla="*/ 271540 h 403705"/>
              <a:gd name="connsiteX22" fmla="*/ 243704 w 383579"/>
              <a:gd name="connsiteY22" fmla="*/ 267635 h 403705"/>
              <a:gd name="connsiteX23" fmla="*/ 247209 w 383579"/>
              <a:gd name="connsiteY23" fmla="*/ 263129 h 403705"/>
              <a:gd name="connsiteX24" fmla="*/ 250112 w 383579"/>
              <a:gd name="connsiteY24" fmla="*/ 258323 h 403705"/>
              <a:gd name="connsiteX25" fmla="*/ 252515 w 383579"/>
              <a:gd name="connsiteY25" fmla="*/ 253117 h 403705"/>
              <a:gd name="connsiteX26" fmla="*/ 254318 w 383579"/>
              <a:gd name="connsiteY26" fmla="*/ 247610 h 403705"/>
              <a:gd name="connsiteX27" fmla="*/ 255419 w 383579"/>
              <a:gd name="connsiteY27" fmla="*/ 241803 h 403705"/>
              <a:gd name="connsiteX28" fmla="*/ 255719 w 383579"/>
              <a:gd name="connsiteY28" fmla="*/ 235795 h 403705"/>
              <a:gd name="connsiteX29" fmla="*/ 383579 w 383579"/>
              <a:gd name="connsiteY29" fmla="*/ 235795 h 403705"/>
              <a:gd name="connsiteX30" fmla="*/ 383579 w 383579"/>
              <a:gd name="connsiteY30" fmla="*/ 371765 h 403705"/>
              <a:gd name="connsiteX31" fmla="*/ 383279 w 383579"/>
              <a:gd name="connsiteY31" fmla="*/ 376471 h 403705"/>
              <a:gd name="connsiteX32" fmla="*/ 382177 w 383579"/>
              <a:gd name="connsiteY32" fmla="*/ 381077 h 403705"/>
              <a:gd name="connsiteX33" fmla="*/ 380675 w 383579"/>
              <a:gd name="connsiteY33" fmla="*/ 385282 h 403705"/>
              <a:gd name="connsiteX34" fmla="*/ 378373 w 383579"/>
              <a:gd name="connsiteY34" fmla="*/ 389187 h 403705"/>
              <a:gd name="connsiteX35" fmla="*/ 375769 w 383579"/>
              <a:gd name="connsiteY35" fmla="*/ 392691 h 403705"/>
              <a:gd name="connsiteX36" fmla="*/ 372665 w 383579"/>
              <a:gd name="connsiteY36" fmla="*/ 395895 h 403705"/>
              <a:gd name="connsiteX37" fmla="*/ 368961 w 383579"/>
              <a:gd name="connsiteY37" fmla="*/ 398599 h 403705"/>
              <a:gd name="connsiteX38" fmla="*/ 365156 w 383579"/>
              <a:gd name="connsiteY38" fmla="*/ 400701 h 403705"/>
              <a:gd name="connsiteX39" fmla="*/ 360851 w 383579"/>
              <a:gd name="connsiteY39" fmla="*/ 402404 h 403705"/>
              <a:gd name="connsiteX40" fmla="*/ 356445 w 383579"/>
              <a:gd name="connsiteY40" fmla="*/ 403405 h 403705"/>
              <a:gd name="connsiteX41" fmla="*/ 351539 w 383579"/>
              <a:gd name="connsiteY41" fmla="*/ 403705 h 403705"/>
              <a:gd name="connsiteX42" fmla="*/ 31940 w 383579"/>
              <a:gd name="connsiteY42" fmla="*/ 403705 h 403705"/>
              <a:gd name="connsiteX43" fmla="*/ 27234 w 383579"/>
              <a:gd name="connsiteY43" fmla="*/ 403405 h 403705"/>
              <a:gd name="connsiteX44" fmla="*/ 22728 w 383579"/>
              <a:gd name="connsiteY44" fmla="*/ 402404 h 403705"/>
              <a:gd name="connsiteX45" fmla="*/ 18423 w 383579"/>
              <a:gd name="connsiteY45" fmla="*/ 400701 h 403705"/>
              <a:gd name="connsiteX46" fmla="*/ 14518 w 383579"/>
              <a:gd name="connsiteY46" fmla="*/ 398599 h 403705"/>
              <a:gd name="connsiteX47" fmla="*/ 10914 w 383579"/>
              <a:gd name="connsiteY47" fmla="*/ 395895 h 403705"/>
              <a:gd name="connsiteX48" fmla="*/ 7910 w 383579"/>
              <a:gd name="connsiteY48" fmla="*/ 392691 h 403705"/>
              <a:gd name="connsiteX49" fmla="*/ 5106 w 383579"/>
              <a:gd name="connsiteY49" fmla="*/ 389187 h 403705"/>
              <a:gd name="connsiteX50" fmla="*/ 2904 w 383579"/>
              <a:gd name="connsiteY50" fmla="*/ 385282 h 403705"/>
              <a:gd name="connsiteX51" fmla="*/ 1402 w 383579"/>
              <a:gd name="connsiteY51" fmla="*/ 381077 h 403705"/>
              <a:gd name="connsiteX52" fmla="*/ 401 w 383579"/>
              <a:gd name="connsiteY52" fmla="*/ 376471 h 403705"/>
              <a:gd name="connsiteX53" fmla="*/ 0 w 383579"/>
              <a:gd name="connsiteY53" fmla="*/ 371765 h 403705"/>
              <a:gd name="connsiteX54" fmla="*/ 191089 w 383579"/>
              <a:gd name="connsiteY54" fmla="*/ 0 h 403705"/>
              <a:gd name="connsiteX55" fmla="*/ 251912 w 383579"/>
              <a:gd name="connsiteY55" fmla="*/ 59502 h 403705"/>
              <a:gd name="connsiteX56" fmla="*/ 253616 w 383579"/>
              <a:gd name="connsiteY56" fmla="*/ 61406 h 403705"/>
              <a:gd name="connsiteX57" fmla="*/ 254818 w 383579"/>
              <a:gd name="connsiteY57" fmla="*/ 63209 h 403705"/>
              <a:gd name="connsiteX58" fmla="*/ 255319 w 383579"/>
              <a:gd name="connsiteY58" fmla="*/ 64812 h 403705"/>
              <a:gd name="connsiteX59" fmla="*/ 255319 w 383579"/>
              <a:gd name="connsiteY59" fmla="*/ 66414 h 403705"/>
              <a:gd name="connsiteX60" fmla="*/ 254818 w 383579"/>
              <a:gd name="connsiteY60" fmla="*/ 67616 h 403705"/>
              <a:gd name="connsiteX61" fmla="*/ 253816 w 383579"/>
              <a:gd name="connsiteY61" fmla="*/ 68618 h 403705"/>
              <a:gd name="connsiteX62" fmla="*/ 252213 w 383579"/>
              <a:gd name="connsiteY62" fmla="*/ 69420 h 403705"/>
              <a:gd name="connsiteX63" fmla="*/ 250108 w 383579"/>
              <a:gd name="connsiteY63" fmla="*/ 69920 h 403705"/>
              <a:gd name="connsiteX64" fmla="*/ 247603 w 383579"/>
              <a:gd name="connsiteY64" fmla="*/ 70021 h 403705"/>
              <a:gd name="connsiteX65" fmla="*/ 211029 w 383579"/>
              <a:gd name="connsiteY65" fmla="*/ 70021 h 403705"/>
              <a:gd name="connsiteX66" fmla="*/ 211029 w 383579"/>
              <a:gd name="connsiteY66" fmla="*/ 191831 h 403705"/>
              <a:gd name="connsiteX67" fmla="*/ 210829 w 383579"/>
              <a:gd name="connsiteY67" fmla="*/ 195337 h 403705"/>
              <a:gd name="connsiteX68" fmla="*/ 209727 w 383579"/>
              <a:gd name="connsiteY68" fmla="*/ 198843 h 403705"/>
              <a:gd name="connsiteX69" fmla="*/ 208324 w 383579"/>
              <a:gd name="connsiteY69" fmla="*/ 201848 h 403705"/>
              <a:gd name="connsiteX70" fmla="*/ 206320 w 383579"/>
              <a:gd name="connsiteY70" fmla="*/ 204653 h 403705"/>
              <a:gd name="connsiteX71" fmla="*/ 203915 w 383579"/>
              <a:gd name="connsiteY71" fmla="*/ 207057 h 403705"/>
              <a:gd name="connsiteX72" fmla="*/ 201109 w 383579"/>
              <a:gd name="connsiteY72" fmla="*/ 209160 h 403705"/>
              <a:gd name="connsiteX73" fmla="*/ 198103 w 383579"/>
              <a:gd name="connsiteY73" fmla="*/ 210563 h 403705"/>
              <a:gd name="connsiteX74" fmla="*/ 194596 w 383579"/>
              <a:gd name="connsiteY74" fmla="*/ 211565 h 403705"/>
              <a:gd name="connsiteX75" fmla="*/ 191089 w 383579"/>
              <a:gd name="connsiteY75" fmla="*/ 211765 h 403705"/>
              <a:gd name="connsiteX76" fmla="*/ 187481 w 383579"/>
              <a:gd name="connsiteY76" fmla="*/ 211565 h 403705"/>
              <a:gd name="connsiteX77" fmla="*/ 184074 w 383579"/>
              <a:gd name="connsiteY77" fmla="*/ 210563 h 403705"/>
              <a:gd name="connsiteX78" fmla="*/ 180968 w 383579"/>
              <a:gd name="connsiteY78" fmla="*/ 209160 h 403705"/>
              <a:gd name="connsiteX79" fmla="*/ 178162 w 383579"/>
              <a:gd name="connsiteY79" fmla="*/ 207057 h 403705"/>
              <a:gd name="connsiteX80" fmla="*/ 175758 w 383579"/>
              <a:gd name="connsiteY80" fmla="*/ 204653 h 403705"/>
              <a:gd name="connsiteX81" fmla="*/ 173753 w 383579"/>
              <a:gd name="connsiteY81" fmla="*/ 201848 h 403705"/>
              <a:gd name="connsiteX82" fmla="*/ 172351 w 383579"/>
              <a:gd name="connsiteY82" fmla="*/ 198843 h 403705"/>
              <a:gd name="connsiteX83" fmla="*/ 171449 w 383579"/>
              <a:gd name="connsiteY83" fmla="*/ 195337 h 403705"/>
              <a:gd name="connsiteX84" fmla="*/ 171048 w 383579"/>
              <a:gd name="connsiteY84" fmla="*/ 191831 h 403705"/>
              <a:gd name="connsiteX85" fmla="*/ 171048 w 383579"/>
              <a:gd name="connsiteY85" fmla="*/ 70021 h 403705"/>
              <a:gd name="connsiteX86" fmla="*/ 134574 w 383579"/>
              <a:gd name="connsiteY86" fmla="*/ 70021 h 403705"/>
              <a:gd name="connsiteX87" fmla="*/ 131969 w 383579"/>
              <a:gd name="connsiteY87" fmla="*/ 69920 h 403705"/>
              <a:gd name="connsiteX88" fmla="*/ 129965 w 383579"/>
              <a:gd name="connsiteY88" fmla="*/ 69420 h 403705"/>
              <a:gd name="connsiteX89" fmla="*/ 128361 w 383579"/>
              <a:gd name="connsiteY89" fmla="*/ 68618 h 403705"/>
              <a:gd name="connsiteX90" fmla="*/ 127259 w 383579"/>
              <a:gd name="connsiteY90" fmla="*/ 67616 h 403705"/>
              <a:gd name="connsiteX91" fmla="*/ 126758 w 383579"/>
              <a:gd name="connsiteY91" fmla="*/ 66414 h 403705"/>
              <a:gd name="connsiteX92" fmla="*/ 126758 w 383579"/>
              <a:gd name="connsiteY92" fmla="*/ 64812 h 403705"/>
              <a:gd name="connsiteX93" fmla="*/ 127459 w 383579"/>
              <a:gd name="connsiteY93" fmla="*/ 63209 h 403705"/>
              <a:gd name="connsiteX94" fmla="*/ 128562 w 383579"/>
              <a:gd name="connsiteY94" fmla="*/ 61406 h 403705"/>
              <a:gd name="connsiteX95" fmla="*/ 130265 w 383579"/>
              <a:gd name="connsiteY95" fmla="*/ 59502 h 40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83579" h="403705">
                <a:moveTo>
                  <a:pt x="0" y="235795"/>
                </a:moveTo>
                <a:lnTo>
                  <a:pt x="127960" y="235795"/>
                </a:lnTo>
                <a:lnTo>
                  <a:pt x="128260" y="241803"/>
                </a:lnTo>
                <a:lnTo>
                  <a:pt x="129261" y="247610"/>
                </a:lnTo>
                <a:lnTo>
                  <a:pt x="131064" y="253117"/>
                </a:lnTo>
                <a:lnTo>
                  <a:pt x="133467" y="258323"/>
                </a:lnTo>
                <a:lnTo>
                  <a:pt x="136470" y="263129"/>
                </a:lnTo>
                <a:lnTo>
                  <a:pt x="139875" y="267635"/>
                </a:lnTo>
                <a:lnTo>
                  <a:pt x="143980" y="271540"/>
                </a:lnTo>
                <a:lnTo>
                  <a:pt x="148285" y="274944"/>
                </a:lnTo>
                <a:lnTo>
                  <a:pt x="153091" y="278048"/>
                </a:lnTo>
                <a:lnTo>
                  <a:pt x="158298" y="280351"/>
                </a:lnTo>
                <a:lnTo>
                  <a:pt x="163805" y="282153"/>
                </a:lnTo>
                <a:lnTo>
                  <a:pt x="169612" y="283254"/>
                </a:lnTo>
                <a:lnTo>
                  <a:pt x="175619" y="283655"/>
                </a:lnTo>
                <a:lnTo>
                  <a:pt x="208060" y="283655"/>
                </a:lnTo>
                <a:lnTo>
                  <a:pt x="213967" y="283254"/>
                </a:lnTo>
                <a:lnTo>
                  <a:pt x="219674" y="282153"/>
                </a:lnTo>
                <a:lnTo>
                  <a:pt x="225281" y="280351"/>
                </a:lnTo>
                <a:lnTo>
                  <a:pt x="230388" y="278048"/>
                </a:lnTo>
                <a:lnTo>
                  <a:pt x="235194" y="274944"/>
                </a:lnTo>
                <a:lnTo>
                  <a:pt x="239699" y="271540"/>
                </a:lnTo>
                <a:lnTo>
                  <a:pt x="243704" y="267635"/>
                </a:lnTo>
                <a:lnTo>
                  <a:pt x="247209" y="263129"/>
                </a:lnTo>
                <a:lnTo>
                  <a:pt x="250112" y="258323"/>
                </a:lnTo>
                <a:lnTo>
                  <a:pt x="252515" y="253117"/>
                </a:lnTo>
                <a:lnTo>
                  <a:pt x="254318" y="247610"/>
                </a:lnTo>
                <a:lnTo>
                  <a:pt x="255419" y="241803"/>
                </a:lnTo>
                <a:lnTo>
                  <a:pt x="255719" y="235795"/>
                </a:lnTo>
                <a:lnTo>
                  <a:pt x="383579" y="235795"/>
                </a:lnTo>
                <a:lnTo>
                  <a:pt x="383579" y="371765"/>
                </a:lnTo>
                <a:lnTo>
                  <a:pt x="383279" y="376471"/>
                </a:lnTo>
                <a:lnTo>
                  <a:pt x="382177" y="381077"/>
                </a:lnTo>
                <a:lnTo>
                  <a:pt x="380675" y="385282"/>
                </a:lnTo>
                <a:lnTo>
                  <a:pt x="378373" y="389187"/>
                </a:lnTo>
                <a:lnTo>
                  <a:pt x="375769" y="392691"/>
                </a:lnTo>
                <a:lnTo>
                  <a:pt x="372665" y="395895"/>
                </a:lnTo>
                <a:lnTo>
                  <a:pt x="368961" y="398599"/>
                </a:lnTo>
                <a:lnTo>
                  <a:pt x="365156" y="400701"/>
                </a:lnTo>
                <a:lnTo>
                  <a:pt x="360851" y="402404"/>
                </a:lnTo>
                <a:lnTo>
                  <a:pt x="356445" y="403405"/>
                </a:lnTo>
                <a:lnTo>
                  <a:pt x="351539" y="403705"/>
                </a:lnTo>
                <a:lnTo>
                  <a:pt x="31940" y="403705"/>
                </a:lnTo>
                <a:lnTo>
                  <a:pt x="27234" y="403405"/>
                </a:lnTo>
                <a:lnTo>
                  <a:pt x="22728" y="402404"/>
                </a:lnTo>
                <a:lnTo>
                  <a:pt x="18423" y="400701"/>
                </a:lnTo>
                <a:lnTo>
                  <a:pt x="14518" y="398599"/>
                </a:lnTo>
                <a:lnTo>
                  <a:pt x="10914" y="395895"/>
                </a:lnTo>
                <a:lnTo>
                  <a:pt x="7910" y="392691"/>
                </a:lnTo>
                <a:lnTo>
                  <a:pt x="5106" y="389187"/>
                </a:lnTo>
                <a:lnTo>
                  <a:pt x="2904" y="385282"/>
                </a:lnTo>
                <a:lnTo>
                  <a:pt x="1402" y="381077"/>
                </a:lnTo>
                <a:lnTo>
                  <a:pt x="401" y="376471"/>
                </a:lnTo>
                <a:lnTo>
                  <a:pt x="0" y="371765"/>
                </a:lnTo>
                <a:close/>
                <a:moveTo>
                  <a:pt x="191089" y="0"/>
                </a:moveTo>
                <a:lnTo>
                  <a:pt x="251912" y="59502"/>
                </a:lnTo>
                <a:lnTo>
                  <a:pt x="253616" y="61406"/>
                </a:lnTo>
                <a:lnTo>
                  <a:pt x="254818" y="63209"/>
                </a:lnTo>
                <a:lnTo>
                  <a:pt x="255319" y="64812"/>
                </a:lnTo>
                <a:lnTo>
                  <a:pt x="255319" y="66414"/>
                </a:lnTo>
                <a:lnTo>
                  <a:pt x="254818" y="67616"/>
                </a:lnTo>
                <a:lnTo>
                  <a:pt x="253816" y="68618"/>
                </a:lnTo>
                <a:lnTo>
                  <a:pt x="252213" y="69420"/>
                </a:lnTo>
                <a:lnTo>
                  <a:pt x="250108" y="69920"/>
                </a:lnTo>
                <a:lnTo>
                  <a:pt x="247603" y="70021"/>
                </a:lnTo>
                <a:lnTo>
                  <a:pt x="211029" y="70021"/>
                </a:lnTo>
                <a:lnTo>
                  <a:pt x="211029" y="191831"/>
                </a:lnTo>
                <a:lnTo>
                  <a:pt x="210829" y="195337"/>
                </a:lnTo>
                <a:lnTo>
                  <a:pt x="209727" y="198843"/>
                </a:lnTo>
                <a:lnTo>
                  <a:pt x="208324" y="201848"/>
                </a:lnTo>
                <a:lnTo>
                  <a:pt x="206320" y="204653"/>
                </a:lnTo>
                <a:lnTo>
                  <a:pt x="203915" y="207057"/>
                </a:lnTo>
                <a:lnTo>
                  <a:pt x="201109" y="209160"/>
                </a:lnTo>
                <a:lnTo>
                  <a:pt x="198103" y="210563"/>
                </a:lnTo>
                <a:lnTo>
                  <a:pt x="194596" y="211565"/>
                </a:lnTo>
                <a:lnTo>
                  <a:pt x="191089" y="211765"/>
                </a:lnTo>
                <a:lnTo>
                  <a:pt x="187481" y="211565"/>
                </a:lnTo>
                <a:lnTo>
                  <a:pt x="184074" y="210563"/>
                </a:lnTo>
                <a:lnTo>
                  <a:pt x="180968" y="209160"/>
                </a:lnTo>
                <a:lnTo>
                  <a:pt x="178162" y="207057"/>
                </a:lnTo>
                <a:lnTo>
                  <a:pt x="175758" y="204653"/>
                </a:lnTo>
                <a:lnTo>
                  <a:pt x="173753" y="201848"/>
                </a:lnTo>
                <a:lnTo>
                  <a:pt x="172351" y="198843"/>
                </a:lnTo>
                <a:lnTo>
                  <a:pt x="171449" y="195337"/>
                </a:lnTo>
                <a:lnTo>
                  <a:pt x="171048" y="191831"/>
                </a:lnTo>
                <a:lnTo>
                  <a:pt x="171048" y="70021"/>
                </a:lnTo>
                <a:lnTo>
                  <a:pt x="134574" y="70021"/>
                </a:lnTo>
                <a:lnTo>
                  <a:pt x="131969" y="69920"/>
                </a:lnTo>
                <a:lnTo>
                  <a:pt x="129965" y="69420"/>
                </a:lnTo>
                <a:lnTo>
                  <a:pt x="128361" y="68618"/>
                </a:lnTo>
                <a:lnTo>
                  <a:pt x="127259" y="67616"/>
                </a:lnTo>
                <a:lnTo>
                  <a:pt x="126758" y="66414"/>
                </a:lnTo>
                <a:lnTo>
                  <a:pt x="126758" y="64812"/>
                </a:lnTo>
                <a:lnTo>
                  <a:pt x="127459" y="63209"/>
                </a:lnTo>
                <a:lnTo>
                  <a:pt x="128562" y="61406"/>
                </a:lnTo>
                <a:lnTo>
                  <a:pt x="130265" y="59502"/>
                </a:lnTo>
                <a:close/>
              </a:path>
            </a:pathLst>
          </a:custGeom>
          <a:solidFill>
            <a:schemeClr val="bg1"/>
          </a:solidFill>
          <a:ln>
            <a:noFill/>
          </a:ln>
        </p:spPr>
        <p:txBody>
          <a:bodyPr wrap="square" lIns="182880" tIns="91440" rIns="182880" bIns="91440">
            <a:noAutofit/>
          </a:bodyPr>
          <a:lstStyle/>
          <a:p>
            <a:pPr defTabSz="1828891"/>
            <a:endParaRPr lang="ru-RU"/>
          </a:p>
        </p:txBody>
      </p:sp>
      <p:sp>
        <p:nvSpPr>
          <p:cNvPr id="24" name="任意多边形: 形状 23">
            <a:extLst>
              <a:ext uri="{FF2B5EF4-FFF2-40B4-BE49-F238E27FC236}">
                <a16:creationId xmlns:a16="http://schemas.microsoft.com/office/drawing/2014/main" id="{95EDBBF2-374D-491D-834F-52D2CA9A2E66}"/>
              </a:ext>
            </a:extLst>
          </p:cNvPr>
          <p:cNvSpPr>
            <a:spLocks/>
          </p:cNvSpPr>
          <p:nvPr/>
        </p:nvSpPr>
        <p:spPr bwMode="auto">
          <a:xfrm>
            <a:off x="2323610" y="1927160"/>
            <a:ext cx="561066" cy="590498"/>
          </a:xfrm>
          <a:custGeom>
            <a:avLst/>
            <a:gdLst>
              <a:gd name="connsiteX0" fmla="*/ 0 w 384116"/>
              <a:gd name="connsiteY0" fmla="*/ 236183 h 404265"/>
              <a:gd name="connsiteX1" fmla="*/ 128067 w 384116"/>
              <a:gd name="connsiteY1" fmla="*/ 236183 h 404265"/>
              <a:gd name="connsiteX2" fmla="*/ 128492 w 384116"/>
              <a:gd name="connsiteY2" fmla="*/ 242219 h 404265"/>
              <a:gd name="connsiteX3" fmla="*/ 129513 w 384116"/>
              <a:gd name="connsiteY3" fmla="*/ 248086 h 404265"/>
              <a:gd name="connsiteX4" fmla="*/ 131213 w 384116"/>
              <a:gd name="connsiteY4" fmla="*/ 253527 h 404265"/>
              <a:gd name="connsiteX5" fmla="*/ 133680 w 384116"/>
              <a:gd name="connsiteY5" fmla="*/ 258713 h 404265"/>
              <a:gd name="connsiteX6" fmla="*/ 136571 w 384116"/>
              <a:gd name="connsiteY6" fmla="*/ 263559 h 404265"/>
              <a:gd name="connsiteX7" fmla="*/ 140057 w 384116"/>
              <a:gd name="connsiteY7" fmla="*/ 268065 h 404265"/>
              <a:gd name="connsiteX8" fmla="*/ 144139 w 384116"/>
              <a:gd name="connsiteY8" fmla="*/ 271976 h 404265"/>
              <a:gd name="connsiteX9" fmla="*/ 148476 w 384116"/>
              <a:gd name="connsiteY9" fmla="*/ 275377 h 404265"/>
              <a:gd name="connsiteX10" fmla="*/ 153238 w 384116"/>
              <a:gd name="connsiteY10" fmla="*/ 278437 h 404265"/>
              <a:gd name="connsiteX11" fmla="*/ 158511 w 384116"/>
              <a:gd name="connsiteY11" fmla="*/ 280733 h 404265"/>
              <a:gd name="connsiteX12" fmla="*/ 163953 w 384116"/>
              <a:gd name="connsiteY12" fmla="*/ 282518 h 404265"/>
              <a:gd name="connsiteX13" fmla="*/ 169821 w 384116"/>
              <a:gd name="connsiteY13" fmla="*/ 283709 h 404265"/>
              <a:gd name="connsiteX14" fmla="*/ 175773 w 384116"/>
              <a:gd name="connsiteY14" fmla="*/ 284049 h 404265"/>
              <a:gd name="connsiteX15" fmla="*/ 208258 w 384116"/>
              <a:gd name="connsiteY15" fmla="*/ 284049 h 404265"/>
              <a:gd name="connsiteX16" fmla="*/ 214295 w 384116"/>
              <a:gd name="connsiteY16" fmla="*/ 283709 h 404265"/>
              <a:gd name="connsiteX17" fmla="*/ 219993 w 384116"/>
              <a:gd name="connsiteY17" fmla="*/ 282518 h 404265"/>
              <a:gd name="connsiteX18" fmla="*/ 225605 w 384116"/>
              <a:gd name="connsiteY18" fmla="*/ 280733 h 404265"/>
              <a:gd name="connsiteX19" fmla="*/ 230708 w 384116"/>
              <a:gd name="connsiteY19" fmla="*/ 278437 h 404265"/>
              <a:gd name="connsiteX20" fmla="*/ 235555 w 384116"/>
              <a:gd name="connsiteY20" fmla="*/ 275377 h 404265"/>
              <a:gd name="connsiteX21" fmla="*/ 239977 w 384116"/>
              <a:gd name="connsiteY21" fmla="*/ 271976 h 404265"/>
              <a:gd name="connsiteX22" fmla="*/ 244059 w 384116"/>
              <a:gd name="connsiteY22" fmla="*/ 268065 h 404265"/>
              <a:gd name="connsiteX23" fmla="*/ 247460 w 384116"/>
              <a:gd name="connsiteY23" fmla="*/ 263559 h 404265"/>
              <a:gd name="connsiteX24" fmla="*/ 250437 w 384116"/>
              <a:gd name="connsiteY24" fmla="*/ 258713 h 404265"/>
              <a:gd name="connsiteX25" fmla="*/ 252818 w 384116"/>
              <a:gd name="connsiteY25" fmla="*/ 253527 h 404265"/>
              <a:gd name="connsiteX26" fmla="*/ 254603 w 384116"/>
              <a:gd name="connsiteY26" fmla="*/ 248086 h 404265"/>
              <a:gd name="connsiteX27" fmla="*/ 255794 w 384116"/>
              <a:gd name="connsiteY27" fmla="*/ 242219 h 404265"/>
              <a:gd name="connsiteX28" fmla="*/ 256049 w 384116"/>
              <a:gd name="connsiteY28" fmla="*/ 236183 h 404265"/>
              <a:gd name="connsiteX29" fmla="*/ 384116 w 384116"/>
              <a:gd name="connsiteY29" fmla="*/ 236183 h 404265"/>
              <a:gd name="connsiteX30" fmla="*/ 384116 w 384116"/>
              <a:gd name="connsiteY30" fmla="*/ 372298 h 404265"/>
              <a:gd name="connsiteX31" fmla="*/ 383691 w 384116"/>
              <a:gd name="connsiteY31" fmla="*/ 376974 h 404265"/>
              <a:gd name="connsiteX32" fmla="*/ 382670 w 384116"/>
              <a:gd name="connsiteY32" fmla="*/ 381565 h 404265"/>
              <a:gd name="connsiteX33" fmla="*/ 381140 w 384116"/>
              <a:gd name="connsiteY33" fmla="*/ 385816 h 404265"/>
              <a:gd name="connsiteX34" fmla="*/ 378844 w 384116"/>
              <a:gd name="connsiteY34" fmla="*/ 389727 h 404265"/>
              <a:gd name="connsiteX35" fmla="*/ 376208 w 384116"/>
              <a:gd name="connsiteY35" fmla="*/ 393298 h 404265"/>
              <a:gd name="connsiteX36" fmla="*/ 373146 w 384116"/>
              <a:gd name="connsiteY36" fmla="*/ 396443 h 404265"/>
              <a:gd name="connsiteX37" fmla="*/ 369404 w 384116"/>
              <a:gd name="connsiteY37" fmla="*/ 399164 h 404265"/>
              <a:gd name="connsiteX38" fmla="*/ 365663 w 384116"/>
              <a:gd name="connsiteY38" fmla="*/ 401289 h 404265"/>
              <a:gd name="connsiteX39" fmla="*/ 361326 w 384116"/>
              <a:gd name="connsiteY39" fmla="*/ 402990 h 404265"/>
              <a:gd name="connsiteX40" fmla="*/ 356819 w 384116"/>
              <a:gd name="connsiteY40" fmla="*/ 404010 h 404265"/>
              <a:gd name="connsiteX41" fmla="*/ 351972 w 384116"/>
              <a:gd name="connsiteY41" fmla="*/ 404265 h 404265"/>
              <a:gd name="connsiteX42" fmla="*/ 31974 w 384116"/>
              <a:gd name="connsiteY42" fmla="*/ 404265 h 404265"/>
              <a:gd name="connsiteX43" fmla="*/ 27212 w 384116"/>
              <a:gd name="connsiteY43" fmla="*/ 404010 h 404265"/>
              <a:gd name="connsiteX44" fmla="*/ 22790 w 384116"/>
              <a:gd name="connsiteY44" fmla="*/ 402990 h 404265"/>
              <a:gd name="connsiteX45" fmla="*/ 18453 w 384116"/>
              <a:gd name="connsiteY45" fmla="*/ 401289 h 404265"/>
              <a:gd name="connsiteX46" fmla="*/ 14542 w 384116"/>
              <a:gd name="connsiteY46" fmla="*/ 399164 h 404265"/>
              <a:gd name="connsiteX47" fmla="*/ 10970 w 384116"/>
              <a:gd name="connsiteY47" fmla="*/ 396443 h 404265"/>
              <a:gd name="connsiteX48" fmla="*/ 7909 w 384116"/>
              <a:gd name="connsiteY48" fmla="*/ 393298 h 404265"/>
              <a:gd name="connsiteX49" fmla="*/ 5102 w 384116"/>
              <a:gd name="connsiteY49" fmla="*/ 389727 h 404265"/>
              <a:gd name="connsiteX50" fmla="*/ 2891 w 384116"/>
              <a:gd name="connsiteY50" fmla="*/ 385816 h 404265"/>
              <a:gd name="connsiteX51" fmla="*/ 1361 w 384116"/>
              <a:gd name="connsiteY51" fmla="*/ 381565 h 404265"/>
              <a:gd name="connsiteX52" fmla="*/ 340 w 384116"/>
              <a:gd name="connsiteY52" fmla="*/ 376974 h 404265"/>
              <a:gd name="connsiteX53" fmla="*/ 0 w 384116"/>
              <a:gd name="connsiteY53" fmla="*/ 372298 h 404265"/>
              <a:gd name="connsiteX54" fmla="*/ 191293 w 384116"/>
              <a:gd name="connsiteY54" fmla="*/ 0 h 404265"/>
              <a:gd name="connsiteX55" fmla="*/ 194863 w 384116"/>
              <a:gd name="connsiteY55" fmla="*/ 255 h 404265"/>
              <a:gd name="connsiteX56" fmla="*/ 198264 w 384116"/>
              <a:gd name="connsiteY56" fmla="*/ 1190 h 404265"/>
              <a:gd name="connsiteX57" fmla="*/ 201325 w 384116"/>
              <a:gd name="connsiteY57" fmla="*/ 2720 h 404265"/>
              <a:gd name="connsiteX58" fmla="*/ 204130 w 384116"/>
              <a:gd name="connsiteY58" fmla="*/ 4761 h 404265"/>
              <a:gd name="connsiteX59" fmla="*/ 206596 w 384116"/>
              <a:gd name="connsiteY59" fmla="*/ 7141 h 404265"/>
              <a:gd name="connsiteX60" fmla="*/ 208636 w 384116"/>
              <a:gd name="connsiteY60" fmla="*/ 9862 h 404265"/>
              <a:gd name="connsiteX61" fmla="*/ 209997 w 384116"/>
              <a:gd name="connsiteY61" fmla="*/ 13008 h 404265"/>
              <a:gd name="connsiteX62" fmla="*/ 211017 w 384116"/>
              <a:gd name="connsiteY62" fmla="*/ 16494 h 404265"/>
              <a:gd name="connsiteX63" fmla="*/ 211272 w 384116"/>
              <a:gd name="connsiteY63" fmla="*/ 19979 h 404265"/>
              <a:gd name="connsiteX64" fmla="*/ 211272 w 384116"/>
              <a:gd name="connsiteY64" fmla="*/ 141726 h 404265"/>
              <a:gd name="connsiteX65" fmla="*/ 247830 w 384116"/>
              <a:gd name="connsiteY65" fmla="*/ 141726 h 404265"/>
              <a:gd name="connsiteX66" fmla="*/ 250381 w 384116"/>
              <a:gd name="connsiteY66" fmla="*/ 141981 h 404265"/>
              <a:gd name="connsiteX67" fmla="*/ 252506 w 384116"/>
              <a:gd name="connsiteY67" fmla="*/ 142491 h 404265"/>
              <a:gd name="connsiteX68" fmla="*/ 254037 w 384116"/>
              <a:gd name="connsiteY68" fmla="*/ 143257 h 404265"/>
              <a:gd name="connsiteX69" fmla="*/ 255057 w 384116"/>
              <a:gd name="connsiteY69" fmla="*/ 144277 h 404265"/>
              <a:gd name="connsiteX70" fmla="*/ 255567 w 384116"/>
              <a:gd name="connsiteY70" fmla="*/ 145552 h 404265"/>
              <a:gd name="connsiteX71" fmla="*/ 255567 w 384116"/>
              <a:gd name="connsiteY71" fmla="*/ 147082 h 404265"/>
              <a:gd name="connsiteX72" fmla="*/ 255057 w 384116"/>
              <a:gd name="connsiteY72" fmla="*/ 148698 h 404265"/>
              <a:gd name="connsiteX73" fmla="*/ 253952 w 384116"/>
              <a:gd name="connsiteY73" fmla="*/ 150483 h 404265"/>
              <a:gd name="connsiteX74" fmla="*/ 252166 w 384116"/>
              <a:gd name="connsiteY74" fmla="*/ 152439 h 404265"/>
              <a:gd name="connsiteX75" fmla="*/ 191293 w 384116"/>
              <a:gd name="connsiteY75" fmla="*/ 211952 h 404265"/>
              <a:gd name="connsiteX76" fmla="*/ 130419 w 384116"/>
              <a:gd name="connsiteY76" fmla="*/ 152439 h 404265"/>
              <a:gd name="connsiteX77" fmla="*/ 128803 w 384116"/>
              <a:gd name="connsiteY77" fmla="*/ 150483 h 404265"/>
              <a:gd name="connsiteX78" fmla="*/ 127698 w 384116"/>
              <a:gd name="connsiteY78" fmla="*/ 148698 h 404265"/>
              <a:gd name="connsiteX79" fmla="*/ 127018 w 384116"/>
              <a:gd name="connsiteY79" fmla="*/ 147082 h 404265"/>
              <a:gd name="connsiteX80" fmla="*/ 127018 w 384116"/>
              <a:gd name="connsiteY80" fmla="*/ 145552 h 404265"/>
              <a:gd name="connsiteX81" fmla="*/ 127528 w 384116"/>
              <a:gd name="connsiteY81" fmla="*/ 144277 h 404265"/>
              <a:gd name="connsiteX82" fmla="*/ 128548 w 384116"/>
              <a:gd name="connsiteY82" fmla="*/ 143257 h 404265"/>
              <a:gd name="connsiteX83" fmla="*/ 130164 w 384116"/>
              <a:gd name="connsiteY83" fmla="*/ 142491 h 404265"/>
              <a:gd name="connsiteX84" fmla="*/ 132204 w 384116"/>
              <a:gd name="connsiteY84" fmla="*/ 141981 h 404265"/>
              <a:gd name="connsiteX85" fmla="*/ 134755 w 384116"/>
              <a:gd name="connsiteY85" fmla="*/ 141726 h 404265"/>
              <a:gd name="connsiteX86" fmla="*/ 171313 w 384116"/>
              <a:gd name="connsiteY86" fmla="*/ 141726 h 404265"/>
              <a:gd name="connsiteX87" fmla="*/ 171313 w 384116"/>
              <a:gd name="connsiteY87" fmla="*/ 19979 h 404265"/>
              <a:gd name="connsiteX88" fmla="*/ 171738 w 384116"/>
              <a:gd name="connsiteY88" fmla="*/ 16494 h 404265"/>
              <a:gd name="connsiteX89" fmla="*/ 172588 w 384116"/>
              <a:gd name="connsiteY89" fmla="*/ 13008 h 404265"/>
              <a:gd name="connsiteX90" fmla="*/ 173949 w 384116"/>
              <a:gd name="connsiteY90" fmla="*/ 9862 h 404265"/>
              <a:gd name="connsiteX91" fmla="*/ 175989 w 384116"/>
              <a:gd name="connsiteY91" fmla="*/ 7141 h 404265"/>
              <a:gd name="connsiteX92" fmla="*/ 178455 w 384116"/>
              <a:gd name="connsiteY92" fmla="*/ 4761 h 404265"/>
              <a:gd name="connsiteX93" fmla="*/ 181260 w 384116"/>
              <a:gd name="connsiteY93" fmla="*/ 2720 h 404265"/>
              <a:gd name="connsiteX94" fmla="*/ 184321 w 384116"/>
              <a:gd name="connsiteY94" fmla="*/ 1190 h 404265"/>
              <a:gd name="connsiteX95" fmla="*/ 187722 w 384116"/>
              <a:gd name="connsiteY95" fmla="*/ 255 h 4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84116" h="404265">
                <a:moveTo>
                  <a:pt x="0" y="236183"/>
                </a:moveTo>
                <a:lnTo>
                  <a:pt x="128067" y="236183"/>
                </a:lnTo>
                <a:lnTo>
                  <a:pt x="128492" y="242219"/>
                </a:lnTo>
                <a:lnTo>
                  <a:pt x="129513" y="248086"/>
                </a:lnTo>
                <a:lnTo>
                  <a:pt x="131213" y="253527"/>
                </a:lnTo>
                <a:lnTo>
                  <a:pt x="133680" y="258713"/>
                </a:lnTo>
                <a:lnTo>
                  <a:pt x="136571" y="263559"/>
                </a:lnTo>
                <a:lnTo>
                  <a:pt x="140057" y="268065"/>
                </a:lnTo>
                <a:lnTo>
                  <a:pt x="144139" y="271976"/>
                </a:lnTo>
                <a:lnTo>
                  <a:pt x="148476" y="275377"/>
                </a:lnTo>
                <a:lnTo>
                  <a:pt x="153238" y="278437"/>
                </a:lnTo>
                <a:lnTo>
                  <a:pt x="158511" y="280733"/>
                </a:lnTo>
                <a:lnTo>
                  <a:pt x="163953" y="282518"/>
                </a:lnTo>
                <a:lnTo>
                  <a:pt x="169821" y="283709"/>
                </a:lnTo>
                <a:lnTo>
                  <a:pt x="175773" y="284049"/>
                </a:lnTo>
                <a:lnTo>
                  <a:pt x="208258" y="284049"/>
                </a:lnTo>
                <a:lnTo>
                  <a:pt x="214295" y="283709"/>
                </a:lnTo>
                <a:lnTo>
                  <a:pt x="219993" y="282518"/>
                </a:lnTo>
                <a:lnTo>
                  <a:pt x="225605" y="280733"/>
                </a:lnTo>
                <a:lnTo>
                  <a:pt x="230708" y="278437"/>
                </a:lnTo>
                <a:lnTo>
                  <a:pt x="235555" y="275377"/>
                </a:lnTo>
                <a:lnTo>
                  <a:pt x="239977" y="271976"/>
                </a:lnTo>
                <a:lnTo>
                  <a:pt x="244059" y="268065"/>
                </a:lnTo>
                <a:lnTo>
                  <a:pt x="247460" y="263559"/>
                </a:lnTo>
                <a:lnTo>
                  <a:pt x="250437" y="258713"/>
                </a:lnTo>
                <a:lnTo>
                  <a:pt x="252818" y="253527"/>
                </a:lnTo>
                <a:lnTo>
                  <a:pt x="254603" y="248086"/>
                </a:lnTo>
                <a:lnTo>
                  <a:pt x="255794" y="242219"/>
                </a:lnTo>
                <a:lnTo>
                  <a:pt x="256049" y="236183"/>
                </a:lnTo>
                <a:lnTo>
                  <a:pt x="384116" y="236183"/>
                </a:lnTo>
                <a:lnTo>
                  <a:pt x="384116" y="372298"/>
                </a:lnTo>
                <a:lnTo>
                  <a:pt x="383691" y="376974"/>
                </a:lnTo>
                <a:lnTo>
                  <a:pt x="382670" y="381565"/>
                </a:lnTo>
                <a:lnTo>
                  <a:pt x="381140" y="385816"/>
                </a:lnTo>
                <a:lnTo>
                  <a:pt x="378844" y="389727"/>
                </a:lnTo>
                <a:lnTo>
                  <a:pt x="376208" y="393298"/>
                </a:lnTo>
                <a:lnTo>
                  <a:pt x="373146" y="396443"/>
                </a:lnTo>
                <a:lnTo>
                  <a:pt x="369404" y="399164"/>
                </a:lnTo>
                <a:lnTo>
                  <a:pt x="365663" y="401289"/>
                </a:lnTo>
                <a:lnTo>
                  <a:pt x="361326" y="402990"/>
                </a:lnTo>
                <a:lnTo>
                  <a:pt x="356819" y="404010"/>
                </a:lnTo>
                <a:lnTo>
                  <a:pt x="351972" y="404265"/>
                </a:lnTo>
                <a:lnTo>
                  <a:pt x="31974" y="404265"/>
                </a:lnTo>
                <a:lnTo>
                  <a:pt x="27212" y="404010"/>
                </a:lnTo>
                <a:lnTo>
                  <a:pt x="22790" y="402990"/>
                </a:lnTo>
                <a:lnTo>
                  <a:pt x="18453" y="401289"/>
                </a:lnTo>
                <a:lnTo>
                  <a:pt x="14542" y="399164"/>
                </a:lnTo>
                <a:lnTo>
                  <a:pt x="10970" y="396443"/>
                </a:lnTo>
                <a:lnTo>
                  <a:pt x="7909" y="393298"/>
                </a:lnTo>
                <a:lnTo>
                  <a:pt x="5102" y="389727"/>
                </a:lnTo>
                <a:lnTo>
                  <a:pt x="2891" y="385816"/>
                </a:lnTo>
                <a:lnTo>
                  <a:pt x="1361" y="381565"/>
                </a:lnTo>
                <a:lnTo>
                  <a:pt x="340" y="376974"/>
                </a:lnTo>
                <a:lnTo>
                  <a:pt x="0" y="372298"/>
                </a:lnTo>
                <a:close/>
                <a:moveTo>
                  <a:pt x="191293" y="0"/>
                </a:moveTo>
                <a:lnTo>
                  <a:pt x="194863" y="255"/>
                </a:lnTo>
                <a:lnTo>
                  <a:pt x="198264" y="1190"/>
                </a:lnTo>
                <a:lnTo>
                  <a:pt x="201325" y="2720"/>
                </a:lnTo>
                <a:lnTo>
                  <a:pt x="204130" y="4761"/>
                </a:lnTo>
                <a:lnTo>
                  <a:pt x="206596" y="7141"/>
                </a:lnTo>
                <a:lnTo>
                  <a:pt x="208636" y="9862"/>
                </a:lnTo>
                <a:lnTo>
                  <a:pt x="209997" y="13008"/>
                </a:lnTo>
                <a:lnTo>
                  <a:pt x="211017" y="16494"/>
                </a:lnTo>
                <a:lnTo>
                  <a:pt x="211272" y="19979"/>
                </a:lnTo>
                <a:lnTo>
                  <a:pt x="211272" y="141726"/>
                </a:lnTo>
                <a:lnTo>
                  <a:pt x="247830" y="141726"/>
                </a:lnTo>
                <a:lnTo>
                  <a:pt x="250381" y="141981"/>
                </a:lnTo>
                <a:lnTo>
                  <a:pt x="252506" y="142491"/>
                </a:lnTo>
                <a:lnTo>
                  <a:pt x="254037" y="143257"/>
                </a:lnTo>
                <a:lnTo>
                  <a:pt x="255057" y="144277"/>
                </a:lnTo>
                <a:lnTo>
                  <a:pt x="255567" y="145552"/>
                </a:lnTo>
                <a:lnTo>
                  <a:pt x="255567" y="147082"/>
                </a:lnTo>
                <a:lnTo>
                  <a:pt x="255057" y="148698"/>
                </a:lnTo>
                <a:lnTo>
                  <a:pt x="253952" y="150483"/>
                </a:lnTo>
                <a:lnTo>
                  <a:pt x="252166" y="152439"/>
                </a:lnTo>
                <a:lnTo>
                  <a:pt x="191293" y="211952"/>
                </a:lnTo>
                <a:lnTo>
                  <a:pt x="130419" y="152439"/>
                </a:lnTo>
                <a:lnTo>
                  <a:pt x="128803" y="150483"/>
                </a:lnTo>
                <a:lnTo>
                  <a:pt x="127698" y="148698"/>
                </a:lnTo>
                <a:lnTo>
                  <a:pt x="127018" y="147082"/>
                </a:lnTo>
                <a:lnTo>
                  <a:pt x="127018" y="145552"/>
                </a:lnTo>
                <a:lnTo>
                  <a:pt x="127528" y="144277"/>
                </a:lnTo>
                <a:lnTo>
                  <a:pt x="128548" y="143257"/>
                </a:lnTo>
                <a:lnTo>
                  <a:pt x="130164" y="142491"/>
                </a:lnTo>
                <a:lnTo>
                  <a:pt x="132204" y="141981"/>
                </a:lnTo>
                <a:lnTo>
                  <a:pt x="134755" y="141726"/>
                </a:lnTo>
                <a:lnTo>
                  <a:pt x="171313" y="141726"/>
                </a:lnTo>
                <a:lnTo>
                  <a:pt x="171313" y="19979"/>
                </a:lnTo>
                <a:lnTo>
                  <a:pt x="171738" y="16494"/>
                </a:lnTo>
                <a:lnTo>
                  <a:pt x="172588" y="13008"/>
                </a:lnTo>
                <a:lnTo>
                  <a:pt x="173949" y="9862"/>
                </a:lnTo>
                <a:lnTo>
                  <a:pt x="175989" y="7141"/>
                </a:lnTo>
                <a:lnTo>
                  <a:pt x="178455" y="4761"/>
                </a:lnTo>
                <a:lnTo>
                  <a:pt x="181260" y="2720"/>
                </a:lnTo>
                <a:lnTo>
                  <a:pt x="184321" y="1190"/>
                </a:lnTo>
                <a:lnTo>
                  <a:pt x="187722" y="255"/>
                </a:lnTo>
                <a:close/>
              </a:path>
            </a:pathLst>
          </a:custGeom>
          <a:solidFill>
            <a:schemeClr val="bg1"/>
          </a:solidFill>
          <a:ln>
            <a:noFill/>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25" name="profile_273964">
            <a:extLst>
              <a:ext uri="{FF2B5EF4-FFF2-40B4-BE49-F238E27FC236}">
                <a16:creationId xmlns:a16="http://schemas.microsoft.com/office/drawing/2014/main" id="{8AACC041-D4BC-49D4-9F45-0AF841B7B58E}"/>
              </a:ext>
            </a:extLst>
          </p:cNvPr>
          <p:cNvSpPr>
            <a:spLocks noChangeAspect="1"/>
          </p:cNvSpPr>
          <p:nvPr/>
        </p:nvSpPr>
        <p:spPr bwMode="auto">
          <a:xfrm>
            <a:off x="8078818" y="3330269"/>
            <a:ext cx="574740" cy="655990"/>
          </a:xfrm>
          <a:custGeom>
            <a:avLst/>
            <a:gdLst>
              <a:gd name="connsiteX0" fmla="*/ 240429 w 531569"/>
              <a:gd name="connsiteY0" fmla="*/ 151716 h 606722"/>
              <a:gd name="connsiteX1" fmla="*/ 253073 w 531569"/>
              <a:gd name="connsiteY1" fmla="*/ 164333 h 606722"/>
              <a:gd name="connsiteX2" fmla="*/ 253073 w 531569"/>
              <a:gd name="connsiteY2" fmla="*/ 234878 h 606722"/>
              <a:gd name="connsiteX3" fmla="*/ 299998 w 531569"/>
              <a:gd name="connsiteY3" fmla="*/ 281790 h 606722"/>
              <a:gd name="connsiteX4" fmla="*/ 299998 w 531569"/>
              <a:gd name="connsiteY4" fmla="*/ 299648 h 606722"/>
              <a:gd name="connsiteX5" fmla="*/ 291094 w 531569"/>
              <a:gd name="connsiteY5" fmla="*/ 303291 h 606722"/>
              <a:gd name="connsiteX6" fmla="*/ 282100 w 531569"/>
              <a:gd name="connsiteY6" fmla="*/ 299648 h 606722"/>
              <a:gd name="connsiteX7" fmla="*/ 231436 w 531569"/>
              <a:gd name="connsiteY7" fmla="*/ 249094 h 606722"/>
              <a:gd name="connsiteX8" fmla="*/ 227785 w 531569"/>
              <a:gd name="connsiteY8" fmla="*/ 240120 h 606722"/>
              <a:gd name="connsiteX9" fmla="*/ 227785 w 531569"/>
              <a:gd name="connsiteY9" fmla="*/ 164333 h 606722"/>
              <a:gd name="connsiteX10" fmla="*/ 240429 w 531569"/>
              <a:gd name="connsiteY10" fmla="*/ 151716 h 606722"/>
              <a:gd name="connsiteX11" fmla="*/ 240465 w 531569"/>
              <a:gd name="connsiteY11" fmla="*/ 101135 h 606722"/>
              <a:gd name="connsiteX12" fmla="*/ 101188 w 531569"/>
              <a:gd name="connsiteY12" fmla="*/ 240129 h 606722"/>
              <a:gd name="connsiteX13" fmla="*/ 240465 w 531569"/>
              <a:gd name="connsiteY13" fmla="*/ 379212 h 606722"/>
              <a:gd name="connsiteX14" fmla="*/ 379654 w 531569"/>
              <a:gd name="connsiteY14" fmla="*/ 240129 h 606722"/>
              <a:gd name="connsiteX15" fmla="*/ 240465 w 531569"/>
              <a:gd name="connsiteY15" fmla="*/ 101135 h 606722"/>
              <a:gd name="connsiteX16" fmla="*/ 240465 w 531569"/>
              <a:gd name="connsiteY16" fmla="*/ 0 h 606722"/>
              <a:gd name="connsiteX17" fmla="*/ 480931 w 531569"/>
              <a:gd name="connsiteY17" fmla="*/ 189562 h 606722"/>
              <a:gd name="connsiteX18" fmla="*/ 476125 w 531569"/>
              <a:gd name="connsiteY18" fmla="*/ 250616 h 606722"/>
              <a:gd name="connsiteX19" fmla="*/ 531569 w 531569"/>
              <a:gd name="connsiteY19" fmla="*/ 366504 h 606722"/>
              <a:gd name="connsiteX20" fmla="*/ 497128 w 531569"/>
              <a:gd name="connsiteY20" fmla="*/ 400364 h 606722"/>
              <a:gd name="connsiteX21" fmla="*/ 505582 w 531569"/>
              <a:gd name="connsiteY21" fmla="*/ 425692 h 606722"/>
              <a:gd name="connsiteX22" fmla="*/ 502557 w 531569"/>
              <a:gd name="connsiteY22" fmla="*/ 438667 h 606722"/>
              <a:gd name="connsiteX23" fmla="*/ 492144 w 531569"/>
              <a:gd name="connsiteY23" fmla="*/ 449065 h 606722"/>
              <a:gd name="connsiteX24" fmla="*/ 493479 w 531569"/>
              <a:gd name="connsiteY24" fmla="*/ 456619 h 606722"/>
              <a:gd name="connsiteX25" fmla="*/ 479329 w 531569"/>
              <a:gd name="connsiteY25" fmla="*/ 467550 h 606722"/>
              <a:gd name="connsiteX26" fmla="*/ 484046 w 531569"/>
              <a:gd name="connsiteY26" fmla="*/ 474660 h 606722"/>
              <a:gd name="connsiteX27" fmla="*/ 493568 w 531569"/>
              <a:gd name="connsiteY27" fmla="*/ 505587 h 606722"/>
              <a:gd name="connsiteX28" fmla="*/ 419702 w 531569"/>
              <a:gd name="connsiteY28" fmla="*/ 555977 h 606722"/>
              <a:gd name="connsiteX29" fmla="*/ 328660 w 531569"/>
              <a:gd name="connsiteY29" fmla="*/ 596058 h 606722"/>
              <a:gd name="connsiteX30" fmla="*/ 316378 w 531569"/>
              <a:gd name="connsiteY30" fmla="*/ 606722 h 606722"/>
              <a:gd name="connsiteX31" fmla="*/ 37912 w 531569"/>
              <a:gd name="connsiteY31" fmla="*/ 606722 h 606722"/>
              <a:gd name="connsiteX32" fmla="*/ 26343 w 531569"/>
              <a:gd name="connsiteY32" fmla="*/ 599079 h 606722"/>
              <a:gd name="connsiteX33" fmla="*/ 28656 w 531569"/>
              <a:gd name="connsiteY33" fmla="*/ 585482 h 606722"/>
              <a:gd name="connsiteX34" fmla="*/ 101188 w 531569"/>
              <a:gd name="connsiteY34" fmla="*/ 467639 h 606722"/>
              <a:gd name="connsiteX35" fmla="*/ 67280 w 531569"/>
              <a:gd name="connsiteY35" fmla="*/ 394498 h 606722"/>
              <a:gd name="connsiteX36" fmla="*/ 0 w 531569"/>
              <a:gd name="connsiteY36" fmla="*/ 214890 h 606722"/>
              <a:gd name="connsiteX37" fmla="*/ 240465 w 531569"/>
              <a:gd name="connsiteY3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1569" h="606722">
                <a:moveTo>
                  <a:pt x="240429" y="151716"/>
                </a:moveTo>
                <a:cubicBezTo>
                  <a:pt x="247374" y="151716"/>
                  <a:pt x="253073" y="157314"/>
                  <a:pt x="253073" y="164333"/>
                </a:cubicBezTo>
                <a:lnTo>
                  <a:pt x="253073" y="234878"/>
                </a:lnTo>
                <a:lnTo>
                  <a:pt x="299998" y="281790"/>
                </a:lnTo>
                <a:cubicBezTo>
                  <a:pt x="304984" y="286677"/>
                  <a:pt x="304984" y="294673"/>
                  <a:pt x="299998" y="299648"/>
                </a:cubicBezTo>
                <a:cubicBezTo>
                  <a:pt x="297594" y="302047"/>
                  <a:pt x="294299" y="303291"/>
                  <a:pt x="291094" y="303291"/>
                </a:cubicBezTo>
                <a:cubicBezTo>
                  <a:pt x="287799" y="303291"/>
                  <a:pt x="284594" y="302047"/>
                  <a:pt x="282100" y="299648"/>
                </a:cubicBezTo>
                <a:lnTo>
                  <a:pt x="231436" y="249094"/>
                </a:lnTo>
                <a:cubicBezTo>
                  <a:pt x="229121" y="246695"/>
                  <a:pt x="227785" y="243496"/>
                  <a:pt x="227785" y="240120"/>
                </a:cubicBezTo>
                <a:lnTo>
                  <a:pt x="227785" y="164333"/>
                </a:lnTo>
                <a:cubicBezTo>
                  <a:pt x="227785" y="157314"/>
                  <a:pt x="233395" y="151716"/>
                  <a:pt x="240429" y="151716"/>
                </a:cubicBezTo>
                <a:close/>
                <a:moveTo>
                  <a:pt x="240465" y="101135"/>
                </a:moveTo>
                <a:cubicBezTo>
                  <a:pt x="163662" y="101135"/>
                  <a:pt x="101188" y="163523"/>
                  <a:pt x="101188" y="240129"/>
                </a:cubicBezTo>
                <a:cubicBezTo>
                  <a:pt x="101188" y="316825"/>
                  <a:pt x="163662" y="379212"/>
                  <a:pt x="240465" y="379212"/>
                </a:cubicBezTo>
                <a:cubicBezTo>
                  <a:pt x="317179" y="379212"/>
                  <a:pt x="379654" y="316825"/>
                  <a:pt x="379654" y="240129"/>
                </a:cubicBezTo>
                <a:cubicBezTo>
                  <a:pt x="379654" y="163523"/>
                  <a:pt x="317179" y="101135"/>
                  <a:pt x="240465" y="101135"/>
                </a:cubicBezTo>
                <a:close/>
                <a:moveTo>
                  <a:pt x="240465" y="0"/>
                </a:moveTo>
                <a:cubicBezTo>
                  <a:pt x="409379" y="0"/>
                  <a:pt x="480931" y="135617"/>
                  <a:pt x="480931" y="189562"/>
                </a:cubicBezTo>
                <a:cubicBezTo>
                  <a:pt x="480931" y="220756"/>
                  <a:pt x="477816" y="241551"/>
                  <a:pt x="476125" y="250616"/>
                </a:cubicBezTo>
                <a:cubicBezTo>
                  <a:pt x="494547" y="282521"/>
                  <a:pt x="531569" y="348641"/>
                  <a:pt x="531569" y="366504"/>
                </a:cubicBezTo>
                <a:cubicBezTo>
                  <a:pt x="531569" y="385078"/>
                  <a:pt x="511723" y="395387"/>
                  <a:pt x="497128" y="400364"/>
                </a:cubicBezTo>
                <a:lnTo>
                  <a:pt x="505582" y="425692"/>
                </a:lnTo>
                <a:cubicBezTo>
                  <a:pt x="507095" y="430313"/>
                  <a:pt x="505938" y="435290"/>
                  <a:pt x="502557" y="438667"/>
                </a:cubicBezTo>
                <a:lnTo>
                  <a:pt x="492144" y="449065"/>
                </a:lnTo>
                <a:cubicBezTo>
                  <a:pt x="493301" y="451287"/>
                  <a:pt x="493835" y="453864"/>
                  <a:pt x="493479" y="456619"/>
                </a:cubicBezTo>
                <a:cubicBezTo>
                  <a:pt x="492589" y="463551"/>
                  <a:pt x="486092" y="468439"/>
                  <a:pt x="479329" y="467550"/>
                </a:cubicBezTo>
                <a:cubicBezTo>
                  <a:pt x="480931" y="469861"/>
                  <a:pt x="481465" y="470838"/>
                  <a:pt x="484046" y="474660"/>
                </a:cubicBezTo>
                <a:cubicBezTo>
                  <a:pt x="487783" y="480348"/>
                  <a:pt x="493568" y="488879"/>
                  <a:pt x="493568" y="505587"/>
                </a:cubicBezTo>
                <a:cubicBezTo>
                  <a:pt x="493568" y="543890"/>
                  <a:pt x="450850" y="550911"/>
                  <a:pt x="419702" y="555977"/>
                </a:cubicBezTo>
                <a:cubicBezTo>
                  <a:pt x="378141" y="562731"/>
                  <a:pt x="333199" y="586993"/>
                  <a:pt x="328660" y="596058"/>
                </a:cubicBezTo>
                <a:cubicBezTo>
                  <a:pt x="328660" y="602990"/>
                  <a:pt x="323409" y="606722"/>
                  <a:pt x="316378" y="606722"/>
                </a:cubicBezTo>
                <a:lnTo>
                  <a:pt x="37912" y="606722"/>
                </a:lnTo>
                <a:cubicBezTo>
                  <a:pt x="32928" y="606722"/>
                  <a:pt x="28389" y="603701"/>
                  <a:pt x="26343" y="599079"/>
                </a:cubicBezTo>
                <a:cubicBezTo>
                  <a:pt x="24296" y="594547"/>
                  <a:pt x="25275" y="589215"/>
                  <a:pt x="28656" y="585482"/>
                </a:cubicBezTo>
                <a:cubicBezTo>
                  <a:pt x="48858" y="563620"/>
                  <a:pt x="101188" y="499810"/>
                  <a:pt x="101188" y="467639"/>
                </a:cubicBezTo>
                <a:cubicBezTo>
                  <a:pt x="101188" y="453331"/>
                  <a:pt x="84723" y="424803"/>
                  <a:pt x="67280" y="394498"/>
                </a:cubicBezTo>
                <a:cubicBezTo>
                  <a:pt x="37289" y="342598"/>
                  <a:pt x="0" y="277988"/>
                  <a:pt x="0" y="214890"/>
                </a:cubicBezTo>
                <a:cubicBezTo>
                  <a:pt x="0" y="125663"/>
                  <a:pt x="74578" y="0"/>
                  <a:pt x="240465" y="0"/>
                </a:cubicBezTo>
                <a:close/>
              </a:path>
            </a:pathLst>
          </a:custGeom>
          <a:solidFill>
            <a:schemeClr val="bg1"/>
          </a:solidFill>
          <a:ln>
            <a:noFill/>
          </a:ln>
        </p:spPr>
      </p:sp>
      <p:sp>
        <p:nvSpPr>
          <p:cNvPr id="26" name="head_159471">
            <a:extLst>
              <a:ext uri="{FF2B5EF4-FFF2-40B4-BE49-F238E27FC236}">
                <a16:creationId xmlns:a16="http://schemas.microsoft.com/office/drawing/2014/main" id="{B0F50CB4-B090-439D-A15D-BBE878B3EE35}"/>
              </a:ext>
            </a:extLst>
          </p:cNvPr>
          <p:cNvSpPr>
            <a:spLocks noChangeAspect="1"/>
          </p:cNvSpPr>
          <p:nvPr/>
        </p:nvSpPr>
        <p:spPr bwMode="auto">
          <a:xfrm>
            <a:off x="3749334" y="3321538"/>
            <a:ext cx="574740" cy="673452"/>
          </a:xfrm>
          <a:custGeom>
            <a:avLst/>
            <a:gdLst>
              <a:gd name="connsiteX0" fmla="*/ 290896 w 519420"/>
              <a:gd name="connsiteY0" fmla="*/ 239161 h 608634"/>
              <a:gd name="connsiteX1" fmla="*/ 273221 w 519420"/>
              <a:gd name="connsiteY1" fmla="*/ 248499 h 608634"/>
              <a:gd name="connsiteX2" fmla="*/ 278458 w 519420"/>
              <a:gd name="connsiteY2" fmla="*/ 268109 h 608634"/>
              <a:gd name="connsiteX3" fmla="*/ 279954 w 519420"/>
              <a:gd name="connsiteY3" fmla="*/ 271284 h 608634"/>
              <a:gd name="connsiteX4" fmla="*/ 279954 w 519420"/>
              <a:gd name="connsiteY4" fmla="*/ 292201 h 608634"/>
              <a:gd name="connsiteX5" fmla="*/ 292206 w 519420"/>
              <a:gd name="connsiteY5" fmla="*/ 299204 h 608634"/>
              <a:gd name="connsiteX6" fmla="*/ 296040 w 519420"/>
              <a:gd name="connsiteY6" fmla="*/ 292107 h 608634"/>
              <a:gd name="connsiteX7" fmla="*/ 296040 w 519420"/>
              <a:gd name="connsiteY7" fmla="*/ 271190 h 608634"/>
              <a:gd name="connsiteX8" fmla="*/ 297630 w 519420"/>
              <a:gd name="connsiteY8" fmla="*/ 267735 h 608634"/>
              <a:gd name="connsiteX9" fmla="*/ 304363 w 519420"/>
              <a:gd name="connsiteY9" fmla="*/ 255036 h 608634"/>
              <a:gd name="connsiteX10" fmla="*/ 290896 w 519420"/>
              <a:gd name="connsiteY10" fmla="*/ 239161 h 608634"/>
              <a:gd name="connsiteX11" fmla="*/ 287904 w 519420"/>
              <a:gd name="connsiteY11" fmla="*/ 139339 h 608634"/>
              <a:gd name="connsiteX12" fmla="*/ 251150 w 519420"/>
              <a:gd name="connsiteY12" fmla="*/ 176037 h 608634"/>
              <a:gd name="connsiteX13" fmla="*/ 251150 w 519420"/>
              <a:gd name="connsiteY13" fmla="*/ 198821 h 608634"/>
              <a:gd name="connsiteX14" fmla="*/ 324751 w 519420"/>
              <a:gd name="connsiteY14" fmla="*/ 198821 h 608634"/>
              <a:gd name="connsiteX15" fmla="*/ 324751 w 519420"/>
              <a:gd name="connsiteY15" fmla="*/ 176037 h 608634"/>
              <a:gd name="connsiteX16" fmla="*/ 287904 w 519420"/>
              <a:gd name="connsiteY16" fmla="*/ 139339 h 608634"/>
              <a:gd name="connsiteX17" fmla="*/ 287904 w 519420"/>
              <a:gd name="connsiteY17" fmla="*/ 110858 h 608634"/>
              <a:gd name="connsiteX18" fmla="*/ 353275 w 519420"/>
              <a:gd name="connsiteY18" fmla="*/ 176037 h 608634"/>
              <a:gd name="connsiteX19" fmla="*/ 353275 w 519420"/>
              <a:gd name="connsiteY19" fmla="*/ 198821 h 608634"/>
              <a:gd name="connsiteX20" fmla="*/ 353742 w 519420"/>
              <a:gd name="connsiteY20" fmla="*/ 198821 h 608634"/>
              <a:gd name="connsiteX21" fmla="*/ 370950 w 519420"/>
              <a:gd name="connsiteY21" fmla="*/ 215910 h 608634"/>
              <a:gd name="connsiteX22" fmla="*/ 370950 w 519420"/>
              <a:gd name="connsiteY22" fmla="*/ 310876 h 608634"/>
              <a:gd name="connsiteX23" fmla="*/ 353742 w 519420"/>
              <a:gd name="connsiteY23" fmla="*/ 328058 h 608634"/>
              <a:gd name="connsiteX24" fmla="*/ 221130 w 519420"/>
              <a:gd name="connsiteY24" fmla="*/ 328058 h 608634"/>
              <a:gd name="connsiteX25" fmla="*/ 203922 w 519420"/>
              <a:gd name="connsiteY25" fmla="*/ 310876 h 608634"/>
              <a:gd name="connsiteX26" fmla="*/ 203922 w 519420"/>
              <a:gd name="connsiteY26" fmla="*/ 215910 h 608634"/>
              <a:gd name="connsiteX27" fmla="*/ 221130 w 519420"/>
              <a:gd name="connsiteY27" fmla="*/ 198728 h 608634"/>
              <a:gd name="connsiteX28" fmla="*/ 222626 w 519420"/>
              <a:gd name="connsiteY28" fmla="*/ 198728 h 608634"/>
              <a:gd name="connsiteX29" fmla="*/ 222626 w 519420"/>
              <a:gd name="connsiteY29" fmla="*/ 176037 h 608634"/>
              <a:gd name="connsiteX30" fmla="*/ 287904 w 519420"/>
              <a:gd name="connsiteY30" fmla="*/ 110858 h 608634"/>
              <a:gd name="connsiteX31" fmla="*/ 286567 w 519420"/>
              <a:gd name="connsiteY31" fmla="*/ 60417 h 608634"/>
              <a:gd name="connsiteX32" fmla="*/ 115621 w 519420"/>
              <a:gd name="connsiteY32" fmla="*/ 231118 h 608634"/>
              <a:gd name="connsiteX33" fmla="*/ 286567 w 519420"/>
              <a:gd name="connsiteY33" fmla="*/ 401819 h 608634"/>
              <a:gd name="connsiteX34" fmla="*/ 457513 w 519420"/>
              <a:gd name="connsiteY34" fmla="*/ 231118 h 608634"/>
              <a:gd name="connsiteX35" fmla="*/ 286567 w 519420"/>
              <a:gd name="connsiteY35" fmla="*/ 60417 h 608634"/>
              <a:gd name="connsiteX36" fmla="*/ 286380 w 519420"/>
              <a:gd name="connsiteY36" fmla="*/ 0 h 608634"/>
              <a:gd name="connsiteX37" fmla="*/ 519420 w 519420"/>
              <a:gd name="connsiteY37" fmla="*/ 232426 h 608634"/>
              <a:gd name="connsiteX38" fmla="*/ 443766 w 519420"/>
              <a:gd name="connsiteY38" fmla="*/ 403500 h 608634"/>
              <a:gd name="connsiteX39" fmla="*/ 443766 w 519420"/>
              <a:gd name="connsiteY39" fmla="*/ 526576 h 608634"/>
              <a:gd name="connsiteX40" fmla="*/ 443766 w 519420"/>
              <a:gd name="connsiteY40" fmla="*/ 534887 h 608634"/>
              <a:gd name="connsiteX41" fmla="*/ 443766 w 519420"/>
              <a:gd name="connsiteY41" fmla="*/ 545719 h 608634"/>
              <a:gd name="connsiteX42" fmla="*/ 427027 w 519420"/>
              <a:gd name="connsiteY42" fmla="*/ 565516 h 608634"/>
              <a:gd name="connsiteX43" fmla="*/ 185197 w 519420"/>
              <a:gd name="connsiteY43" fmla="*/ 608471 h 608634"/>
              <a:gd name="connsiteX44" fmla="*/ 168457 w 519420"/>
              <a:gd name="connsiteY44" fmla="*/ 595678 h 608634"/>
              <a:gd name="connsiteX45" fmla="*/ 168457 w 519420"/>
              <a:gd name="connsiteY45" fmla="*/ 595024 h 608634"/>
              <a:gd name="connsiteX46" fmla="*/ 168457 w 519420"/>
              <a:gd name="connsiteY46" fmla="*/ 527790 h 608634"/>
              <a:gd name="connsiteX47" fmla="*/ 101126 w 519420"/>
              <a:gd name="connsiteY47" fmla="*/ 537969 h 608634"/>
              <a:gd name="connsiteX48" fmla="*/ 52405 w 519420"/>
              <a:gd name="connsiteY48" fmla="*/ 489317 h 608634"/>
              <a:gd name="connsiteX49" fmla="*/ 52405 w 519420"/>
              <a:gd name="connsiteY49" fmla="*/ 443280 h 608634"/>
              <a:gd name="connsiteX50" fmla="*/ 52405 w 519420"/>
              <a:gd name="connsiteY50" fmla="*/ 404154 h 608634"/>
              <a:gd name="connsiteX51" fmla="*/ 52405 w 519420"/>
              <a:gd name="connsiteY51" fmla="*/ 403500 h 608634"/>
              <a:gd name="connsiteX52" fmla="*/ 29961 w 519420"/>
              <a:gd name="connsiteY52" fmla="*/ 403500 h 608634"/>
              <a:gd name="connsiteX53" fmla="*/ 4899 w 519420"/>
              <a:gd name="connsiteY53" fmla="*/ 361945 h 608634"/>
              <a:gd name="connsiteX54" fmla="*/ 52405 w 519420"/>
              <a:gd name="connsiteY54" fmla="*/ 270899 h 608634"/>
              <a:gd name="connsiteX55" fmla="*/ 52405 w 519420"/>
              <a:gd name="connsiteY55" fmla="*/ 263241 h 608634"/>
              <a:gd name="connsiteX56" fmla="*/ 52405 w 519420"/>
              <a:gd name="connsiteY56" fmla="*/ 232426 h 608634"/>
              <a:gd name="connsiteX57" fmla="*/ 187067 w 519420"/>
              <a:gd name="connsiteY57" fmla="*/ 22411 h 608634"/>
              <a:gd name="connsiteX58" fmla="*/ 286380 w 519420"/>
              <a:gd name="connsiteY58" fmla="*/ 0 h 60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19420" h="608634">
                <a:moveTo>
                  <a:pt x="290896" y="239161"/>
                </a:moveTo>
                <a:cubicBezTo>
                  <a:pt x="283789" y="237667"/>
                  <a:pt x="276307" y="241682"/>
                  <a:pt x="273221" y="248499"/>
                </a:cubicBezTo>
                <a:cubicBezTo>
                  <a:pt x="270135" y="255503"/>
                  <a:pt x="272099" y="263440"/>
                  <a:pt x="278458" y="268109"/>
                </a:cubicBezTo>
                <a:cubicBezTo>
                  <a:pt x="279674" y="268949"/>
                  <a:pt x="279954" y="269976"/>
                  <a:pt x="279954" y="271284"/>
                </a:cubicBezTo>
                <a:lnTo>
                  <a:pt x="279954" y="292201"/>
                </a:lnTo>
                <a:cubicBezTo>
                  <a:pt x="279954" y="297990"/>
                  <a:pt x="286033" y="302286"/>
                  <a:pt x="292206" y="299204"/>
                </a:cubicBezTo>
                <a:cubicBezTo>
                  <a:pt x="294637" y="297803"/>
                  <a:pt x="296134" y="295002"/>
                  <a:pt x="296040" y="292107"/>
                </a:cubicBezTo>
                <a:lnTo>
                  <a:pt x="296040" y="271190"/>
                </a:lnTo>
                <a:cubicBezTo>
                  <a:pt x="295947" y="269603"/>
                  <a:pt x="296321" y="268669"/>
                  <a:pt x="297630" y="267735"/>
                </a:cubicBezTo>
                <a:cubicBezTo>
                  <a:pt x="302025" y="264560"/>
                  <a:pt x="304270" y="260078"/>
                  <a:pt x="304363" y="255036"/>
                </a:cubicBezTo>
                <a:cubicBezTo>
                  <a:pt x="304270" y="247192"/>
                  <a:pt x="298752" y="240842"/>
                  <a:pt x="290896" y="239161"/>
                </a:cubicBezTo>
                <a:close/>
                <a:moveTo>
                  <a:pt x="287904" y="139339"/>
                </a:moveTo>
                <a:cubicBezTo>
                  <a:pt x="267610" y="139339"/>
                  <a:pt x="251150" y="155774"/>
                  <a:pt x="251150" y="176037"/>
                </a:cubicBezTo>
                <a:lnTo>
                  <a:pt x="251150" y="198821"/>
                </a:lnTo>
                <a:lnTo>
                  <a:pt x="324751" y="198821"/>
                </a:lnTo>
                <a:lnTo>
                  <a:pt x="324751" y="176037"/>
                </a:lnTo>
                <a:cubicBezTo>
                  <a:pt x="324751" y="155774"/>
                  <a:pt x="308291" y="139339"/>
                  <a:pt x="287904" y="139339"/>
                </a:cubicBezTo>
                <a:close/>
                <a:moveTo>
                  <a:pt x="287904" y="110858"/>
                </a:moveTo>
                <a:cubicBezTo>
                  <a:pt x="324003" y="110858"/>
                  <a:pt x="353275" y="140086"/>
                  <a:pt x="353275" y="176037"/>
                </a:cubicBezTo>
                <a:lnTo>
                  <a:pt x="353275" y="198821"/>
                </a:lnTo>
                <a:lnTo>
                  <a:pt x="353742" y="198821"/>
                </a:lnTo>
                <a:cubicBezTo>
                  <a:pt x="363281" y="198821"/>
                  <a:pt x="370950" y="206479"/>
                  <a:pt x="370950" y="215910"/>
                </a:cubicBezTo>
                <a:lnTo>
                  <a:pt x="370950" y="310876"/>
                </a:lnTo>
                <a:cubicBezTo>
                  <a:pt x="370950" y="320401"/>
                  <a:pt x="363281" y="328058"/>
                  <a:pt x="353742" y="328058"/>
                </a:cubicBezTo>
                <a:lnTo>
                  <a:pt x="221130" y="328058"/>
                </a:lnTo>
                <a:cubicBezTo>
                  <a:pt x="211591" y="328058"/>
                  <a:pt x="203922" y="320401"/>
                  <a:pt x="203922" y="310876"/>
                </a:cubicBezTo>
                <a:lnTo>
                  <a:pt x="203922" y="215910"/>
                </a:lnTo>
                <a:cubicBezTo>
                  <a:pt x="203922" y="206479"/>
                  <a:pt x="211591" y="198728"/>
                  <a:pt x="221130" y="198728"/>
                </a:cubicBezTo>
                <a:lnTo>
                  <a:pt x="222626" y="198728"/>
                </a:lnTo>
                <a:lnTo>
                  <a:pt x="222626" y="176037"/>
                </a:lnTo>
                <a:cubicBezTo>
                  <a:pt x="222626" y="140086"/>
                  <a:pt x="251898" y="110858"/>
                  <a:pt x="287904" y="110858"/>
                </a:cubicBezTo>
                <a:close/>
                <a:moveTo>
                  <a:pt x="286567" y="60417"/>
                </a:moveTo>
                <a:cubicBezTo>
                  <a:pt x="192304" y="60417"/>
                  <a:pt x="115621" y="136990"/>
                  <a:pt x="115621" y="231118"/>
                </a:cubicBezTo>
                <a:cubicBezTo>
                  <a:pt x="115621" y="325246"/>
                  <a:pt x="192304" y="401819"/>
                  <a:pt x="286567" y="401819"/>
                </a:cubicBezTo>
                <a:cubicBezTo>
                  <a:pt x="380831" y="401819"/>
                  <a:pt x="457513" y="325246"/>
                  <a:pt x="457513" y="231118"/>
                </a:cubicBezTo>
                <a:cubicBezTo>
                  <a:pt x="457513" y="136990"/>
                  <a:pt x="380831" y="60417"/>
                  <a:pt x="286567" y="60417"/>
                </a:cubicBezTo>
                <a:close/>
                <a:moveTo>
                  <a:pt x="286380" y="0"/>
                </a:moveTo>
                <a:cubicBezTo>
                  <a:pt x="414683" y="0"/>
                  <a:pt x="518579" y="104306"/>
                  <a:pt x="519420" y="232426"/>
                </a:cubicBezTo>
                <a:cubicBezTo>
                  <a:pt x="519420" y="300407"/>
                  <a:pt x="489869" y="361198"/>
                  <a:pt x="443766" y="403500"/>
                </a:cubicBezTo>
                <a:lnTo>
                  <a:pt x="443766" y="526576"/>
                </a:lnTo>
                <a:lnTo>
                  <a:pt x="443766" y="534887"/>
                </a:lnTo>
                <a:lnTo>
                  <a:pt x="443766" y="545719"/>
                </a:lnTo>
                <a:cubicBezTo>
                  <a:pt x="443766" y="555337"/>
                  <a:pt x="436005" y="563648"/>
                  <a:pt x="427027" y="565516"/>
                </a:cubicBezTo>
                <a:lnTo>
                  <a:pt x="185197" y="608471"/>
                </a:lnTo>
                <a:cubicBezTo>
                  <a:pt x="176219" y="609685"/>
                  <a:pt x="168457" y="603989"/>
                  <a:pt x="168457" y="595678"/>
                </a:cubicBezTo>
                <a:lnTo>
                  <a:pt x="168457" y="595024"/>
                </a:lnTo>
                <a:lnTo>
                  <a:pt x="168457" y="527790"/>
                </a:lnTo>
                <a:lnTo>
                  <a:pt x="101126" y="537969"/>
                </a:lnTo>
                <a:cubicBezTo>
                  <a:pt x="74194" y="537969"/>
                  <a:pt x="52405" y="516211"/>
                  <a:pt x="52405" y="489317"/>
                </a:cubicBezTo>
                <a:lnTo>
                  <a:pt x="52405" y="443280"/>
                </a:lnTo>
                <a:lnTo>
                  <a:pt x="52405" y="404154"/>
                </a:lnTo>
                <a:lnTo>
                  <a:pt x="52405" y="403500"/>
                </a:lnTo>
                <a:lnTo>
                  <a:pt x="29961" y="403500"/>
                </a:lnTo>
                <a:cubicBezTo>
                  <a:pt x="4245" y="403500"/>
                  <a:pt x="-7351" y="385010"/>
                  <a:pt x="4899" y="361945"/>
                </a:cubicBezTo>
                <a:lnTo>
                  <a:pt x="52405" y="270899"/>
                </a:lnTo>
                <a:lnTo>
                  <a:pt x="52405" y="263241"/>
                </a:lnTo>
                <a:lnTo>
                  <a:pt x="52405" y="232426"/>
                </a:lnTo>
                <a:cubicBezTo>
                  <a:pt x="52405" y="139605"/>
                  <a:pt x="107486" y="59483"/>
                  <a:pt x="187067" y="22411"/>
                </a:cubicBezTo>
                <a:cubicBezTo>
                  <a:pt x="217086" y="7750"/>
                  <a:pt x="251125" y="0"/>
                  <a:pt x="286380" y="0"/>
                </a:cubicBezTo>
                <a:close/>
              </a:path>
            </a:pathLst>
          </a:custGeom>
          <a:solidFill>
            <a:schemeClr val="bg1"/>
          </a:solidFill>
          <a:ln>
            <a:noFill/>
          </a:ln>
        </p:spPr>
      </p:sp>
    </p:spTree>
    <p:extLst>
      <p:ext uri="{BB962C8B-B14F-4D97-AF65-F5344CB8AC3E}">
        <p14:creationId xmlns:p14="http://schemas.microsoft.com/office/powerpoint/2010/main" val="243539126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图片占位符 25" descr="图片包含 天空, 户外, 建筑物, 砖形&#10;&#10;自动生成的说明">
            <a:extLst>
              <a:ext uri="{FF2B5EF4-FFF2-40B4-BE49-F238E27FC236}">
                <a16:creationId xmlns:a16="http://schemas.microsoft.com/office/drawing/2014/main" id="{20288B12-9C6E-42D8-A750-3D98DAA3AAA9}"/>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4696" r="4696"/>
          <a:stretch>
            <a:fillRect/>
          </a:stretch>
        </p:blipFill>
        <p:spPr>
          <a:xfrm>
            <a:off x="4412235" y="0"/>
            <a:ext cx="7779765" cy="5725124"/>
          </a:xfrm>
        </p:spPr>
      </p:pic>
      <p:grpSp>
        <p:nvGrpSpPr>
          <p:cNvPr id="30" name="组合 29">
            <a:extLst>
              <a:ext uri="{FF2B5EF4-FFF2-40B4-BE49-F238E27FC236}">
                <a16:creationId xmlns:a16="http://schemas.microsoft.com/office/drawing/2014/main" id="{0B06FB8E-FB29-4D04-B560-B65359D0687D}"/>
              </a:ext>
            </a:extLst>
          </p:cNvPr>
          <p:cNvGrpSpPr/>
          <p:nvPr/>
        </p:nvGrpSpPr>
        <p:grpSpPr>
          <a:xfrm>
            <a:off x="641122" y="3164294"/>
            <a:ext cx="4469539" cy="1314465"/>
            <a:chOff x="641122" y="3281471"/>
            <a:chExt cx="4469539" cy="1314465"/>
          </a:xfrm>
        </p:grpSpPr>
        <p:sp>
          <p:nvSpPr>
            <p:cNvPr id="31" name="文本框 30">
              <a:extLst>
                <a:ext uri="{FF2B5EF4-FFF2-40B4-BE49-F238E27FC236}">
                  <a16:creationId xmlns:a16="http://schemas.microsoft.com/office/drawing/2014/main" id="{DFB4F4D5-D95D-4A42-9356-1AADF4FD9588}"/>
                </a:ext>
              </a:extLst>
            </p:cNvPr>
            <p:cNvSpPr txBox="1"/>
            <p:nvPr/>
          </p:nvSpPr>
          <p:spPr>
            <a:xfrm>
              <a:off x="641122" y="3281471"/>
              <a:ext cx="4001299" cy="923330"/>
            </a:xfrm>
            <a:prstGeom prst="rect">
              <a:avLst/>
            </a:prstGeom>
            <a:noFill/>
          </p:spPr>
          <p:txBody>
            <a:bodyPr wrap="square" lIns="0" rtlCol="0">
              <a:spAutoFit/>
            </a:bodyPr>
            <a:lstStyle/>
            <a:p>
              <a:pPr lvl="0">
                <a:defRPr/>
              </a:pPr>
              <a:r>
                <a:rPr lang="zh-CN" altLang="en-US" sz="5400" b="1" dirty="0">
                  <a:gradFill>
                    <a:gsLst>
                      <a:gs pos="0">
                        <a:srgbClr val="03559C"/>
                      </a:gs>
                      <a:gs pos="84000">
                        <a:schemeClr val="accent3"/>
                      </a:gs>
                    </a:gsLst>
                    <a:lin ang="5400000" scaled="1"/>
                  </a:gradFill>
                  <a:latin typeface="微软雅黑"/>
                </a:rPr>
                <a:t>请输入标题</a:t>
              </a:r>
            </a:p>
          </p:txBody>
        </p:sp>
        <p:sp>
          <p:nvSpPr>
            <p:cNvPr id="32" name="文本框 31">
              <a:extLst>
                <a:ext uri="{FF2B5EF4-FFF2-40B4-BE49-F238E27FC236}">
                  <a16:creationId xmlns:a16="http://schemas.microsoft.com/office/drawing/2014/main" id="{7B20E9B8-815F-41B5-9E9A-1D1FF0055D84}"/>
                </a:ext>
              </a:extLst>
            </p:cNvPr>
            <p:cNvSpPr txBox="1"/>
            <p:nvPr/>
          </p:nvSpPr>
          <p:spPr>
            <a:xfrm>
              <a:off x="646203" y="4134271"/>
              <a:ext cx="4464458" cy="461665"/>
            </a:xfrm>
            <a:prstGeom prst="rect">
              <a:avLst/>
            </a:prstGeom>
            <a:noFill/>
          </p:spPr>
          <p:txBody>
            <a:bodyPr wrap="square" lIns="0" rtlCol="0">
              <a:spAutoFit/>
            </a:bodyPr>
            <a:lstStyle/>
            <a:p>
              <a:pPr lvl="0">
                <a:defRPr/>
              </a:pPr>
              <a:r>
                <a:rPr lang="en-US" altLang="zh-CN" sz="2400" dirty="0">
                  <a:solidFill>
                    <a:schemeClr val="tx1">
                      <a:lumMod val="50000"/>
                      <a:lumOff val="50000"/>
                    </a:schemeClr>
                  </a:solidFill>
                </a:rPr>
                <a:t>Please enter a title</a:t>
              </a:r>
            </a:p>
          </p:txBody>
        </p:sp>
      </p:grpSp>
      <p:grpSp>
        <p:nvGrpSpPr>
          <p:cNvPr id="33" name="组合 32">
            <a:extLst>
              <a:ext uri="{FF2B5EF4-FFF2-40B4-BE49-F238E27FC236}">
                <a16:creationId xmlns:a16="http://schemas.microsoft.com/office/drawing/2014/main" id="{C0D3CFD3-1632-4442-9BAF-79F7EC33E774}"/>
              </a:ext>
            </a:extLst>
          </p:cNvPr>
          <p:cNvGrpSpPr/>
          <p:nvPr/>
        </p:nvGrpSpPr>
        <p:grpSpPr>
          <a:xfrm>
            <a:off x="660400" y="2389221"/>
            <a:ext cx="1762759" cy="549245"/>
            <a:chOff x="660400" y="2647208"/>
            <a:chExt cx="2427274" cy="549245"/>
          </a:xfrm>
        </p:grpSpPr>
        <p:sp>
          <p:nvSpPr>
            <p:cNvPr id="34" name="矩形: 圆角 33">
              <a:extLst>
                <a:ext uri="{FF2B5EF4-FFF2-40B4-BE49-F238E27FC236}">
                  <a16:creationId xmlns:a16="http://schemas.microsoft.com/office/drawing/2014/main" id="{266AB9B8-AB2C-4A41-96F9-07C1E463A68B}"/>
                </a:ext>
              </a:extLst>
            </p:cNvPr>
            <p:cNvSpPr/>
            <p:nvPr/>
          </p:nvSpPr>
          <p:spPr>
            <a:xfrm>
              <a:off x="660400" y="2647208"/>
              <a:ext cx="2254478" cy="549245"/>
            </a:xfrm>
            <a:prstGeom prst="roundRect">
              <a:avLst>
                <a:gd name="adj" fmla="val 9037"/>
              </a:avLst>
            </a:prstGeom>
            <a:gradFill>
              <a:gsLst>
                <a:gs pos="2000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a:p>
          </p:txBody>
        </p:sp>
        <p:sp>
          <p:nvSpPr>
            <p:cNvPr id="35" name="文本框 34">
              <a:extLst>
                <a:ext uri="{FF2B5EF4-FFF2-40B4-BE49-F238E27FC236}">
                  <a16:creationId xmlns:a16="http://schemas.microsoft.com/office/drawing/2014/main" id="{EFAEAA3D-A584-454B-84AE-6BCA186102D6}"/>
                </a:ext>
              </a:extLst>
            </p:cNvPr>
            <p:cNvSpPr txBox="1"/>
            <p:nvPr/>
          </p:nvSpPr>
          <p:spPr>
            <a:xfrm>
              <a:off x="693724" y="2663220"/>
              <a:ext cx="2393950" cy="523220"/>
            </a:xfrm>
            <a:prstGeom prst="rect">
              <a:avLst/>
            </a:prstGeom>
            <a:noFill/>
          </p:spPr>
          <p:txBody>
            <a:bodyPr wrap="square" rtlCol="0">
              <a:spAutoFit/>
            </a:bodyPr>
            <a:lstStyle/>
            <a:p>
              <a:r>
                <a:rPr lang="en-US" altLang="zh-CN" sz="2800" dirty="0">
                  <a:solidFill>
                    <a:schemeClr val="bg1"/>
                  </a:solidFill>
                </a:rPr>
                <a:t>PART 03</a:t>
              </a:r>
              <a:endParaRPr lang="zh-CN" altLang="en-US" sz="2800" dirty="0">
                <a:solidFill>
                  <a:schemeClr val="bg1"/>
                </a:solidFill>
              </a:endParaRPr>
            </a:p>
          </p:txBody>
        </p:sp>
      </p:grpSp>
      <p:sp>
        <p:nvSpPr>
          <p:cNvPr id="36" name="菱形 35">
            <a:extLst>
              <a:ext uri="{FF2B5EF4-FFF2-40B4-BE49-F238E27FC236}">
                <a16:creationId xmlns:a16="http://schemas.microsoft.com/office/drawing/2014/main" id="{48B93EA0-C5E0-4C3C-8D0F-A9A6069F5BBD}"/>
              </a:ext>
            </a:extLst>
          </p:cNvPr>
          <p:cNvSpPr/>
          <p:nvPr/>
        </p:nvSpPr>
        <p:spPr>
          <a:xfrm flipH="1">
            <a:off x="69984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7" name="菱形 36">
            <a:extLst>
              <a:ext uri="{FF2B5EF4-FFF2-40B4-BE49-F238E27FC236}">
                <a16:creationId xmlns:a16="http://schemas.microsoft.com/office/drawing/2014/main" id="{314E79F3-5B56-4316-9300-BBBA60E91C42}"/>
              </a:ext>
            </a:extLst>
          </p:cNvPr>
          <p:cNvSpPr/>
          <p:nvPr/>
        </p:nvSpPr>
        <p:spPr>
          <a:xfrm flipH="1">
            <a:off x="94002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8" name="菱形 37">
            <a:extLst>
              <a:ext uri="{FF2B5EF4-FFF2-40B4-BE49-F238E27FC236}">
                <a16:creationId xmlns:a16="http://schemas.microsoft.com/office/drawing/2014/main" id="{BD204565-843D-4DB8-97A6-D38851487831}"/>
              </a:ext>
            </a:extLst>
          </p:cNvPr>
          <p:cNvSpPr/>
          <p:nvPr/>
        </p:nvSpPr>
        <p:spPr>
          <a:xfrm flipH="1">
            <a:off x="1180200" y="4765243"/>
            <a:ext cx="45719" cy="45719"/>
          </a:xfrm>
          <a:prstGeom prst="diamond">
            <a:avLst/>
          </a:prstGeom>
          <a:noFill/>
          <a:ln w="63500" cap="rnd">
            <a:gradFill>
              <a:gsLst>
                <a:gs pos="2600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9" name="菱形 38">
            <a:extLst>
              <a:ext uri="{FF2B5EF4-FFF2-40B4-BE49-F238E27FC236}">
                <a16:creationId xmlns:a16="http://schemas.microsoft.com/office/drawing/2014/main" id="{4ECF5B0F-AE2B-482D-AB56-19D004B5B62B}"/>
              </a:ext>
            </a:extLst>
          </p:cNvPr>
          <p:cNvSpPr/>
          <p:nvPr/>
        </p:nvSpPr>
        <p:spPr>
          <a:xfrm flipH="1">
            <a:off x="142038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0" name="菱形 39">
            <a:extLst>
              <a:ext uri="{FF2B5EF4-FFF2-40B4-BE49-F238E27FC236}">
                <a16:creationId xmlns:a16="http://schemas.microsoft.com/office/drawing/2014/main" id="{93F3443A-7EA8-45C9-8C43-CB403B72FC2B}"/>
              </a:ext>
            </a:extLst>
          </p:cNvPr>
          <p:cNvSpPr/>
          <p:nvPr/>
        </p:nvSpPr>
        <p:spPr>
          <a:xfrm flipH="1">
            <a:off x="1660559"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Tree>
    <p:extLst>
      <p:ext uri="{BB962C8B-B14F-4D97-AF65-F5344CB8AC3E}">
        <p14:creationId xmlns:p14="http://schemas.microsoft.com/office/powerpoint/2010/main" val="422207732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id="{E6A66786-8C8C-4031-ACC2-23CB80DD16F9}"/>
              </a:ext>
            </a:extLst>
          </p:cNvPr>
          <p:cNvGrpSpPr/>
          <p:nvPr/>
        </p:nvGrpSpPr>
        <p:grpSpPr>
          <a:xfrm>
            <a:off x="1566277" y="2504416"/>
            <a:ext cx="1653898" cy="1653896"/>
            <a:chOff x="1521103" y="2319222"/>
            <a:chExt cx="1653898" cy="1653896"/>
          </a:xfrm>
        </p:grpSpPr>
        <p:sp>
          <p:nvSpPr>
            <p:cNvPr id="4" name="等腰三角形 3">
              <a:extLst>
                <a:ext uri="{FF2B5EF4-FFF2-40B4-BE49-F238E27FC236}">
                  <a16:creationId xmlns:a16="http://schemas.microsoft.com/office/drawing/2014/main" id="{60B6F7C9-9188-435E-AA6E-51C720314BEB}"/>
                </a:ext>
              </a:extLst>
            </p:cNvPr>
            <p:cNvSpPr/>
            <p:nvPr/>
          </p:nvSpPr>
          <p:spPr>
            <a:xfrm>
              <a:off x="2147144" y="2320509"/>
              <a:ext cx="401815" cy="314033"/>
            </a:xfrm>
            <a:prstGeom prst="triangle">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不完整圆 4">
              <a:extLst>
                <a:ext uri="{FF2B5EF4-FFF2-40B4-BE49-F238E27FC236}">
                  <a16:creationId xmlns:a16="http://schemas.microsoft.com/office/drawing/2014/main" id="{C521C25B-FDEA-4F7B-A27A-FD55FB2E9AD6}"/>
                </a:ext>
              </a:extLst>
            </p:cNvPr>
            <p:cNvSpPr/>
            <p:nvPr/>
          </p:nvSpPr>
          <p:spPr>
            <a:xfrm>
              <a:off x="1521103" y="2319222"/>
              <a:ext cx="1653898" cy="1653896"/>
            </a:xfrm>
            <a:prstGeom prst="pie">
              <a:avLst>
                <a:gd name="adj1" fmla="val 18846303"/>
                <a:gd name="adj2" fmla="val 13519900"/>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 name="椭圆 5">
              <a:extLst>
                <a:ext uri="{FF2B5EF4-FFF2-40B4-BE49-F238E27FC236}">
                  <a16:creationId xmlns:a16="http://schemas.microsoft.com/office/drawing/2014/main" id="{083832D1-4934-4180-A8F8-2BF7C691821B}"/>
                </a:ext>
              </a:extLst>
            </p:cNvPr>
            <p:cNvSpPr/>
            <p:nvPr/>
          </p:nvSpPr>
          <p:spPr>
            <a:xfrm>
              <a:off x="1763485" y="2552173"/>
              <a:ext cx="1186543" cy="1186543"/>
            </a:xfrm>
            <a:prstGeom prst="ellipse">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7" name="组合 6">
            <a:extLst>
              <a:ext uri="{FF2B5EF4-FFF2-40B4-BE49-F238E27FC236}">
                <a16:creationId xmlns:a16="http://schemas.microsoft.com/office/drawing/2014/main" id="{E1791829-B3E7-4ABA-96D2-5F0446BC4E6D}"/>
              </a:ext>
            </a:extLst>
          </p:cNvPr>
          <p:cNvGrpSpPr/>
          <p:nvPr/>
        </p:nvGrpSpPr>
        <p:grpSpPr>
          <a:xfrm>
            <a:off x="5269051" y="2504416"/>
            <a:ext cx="1653898" cy="1653896"/>
            <a:chOff x="1521103" y="2319222"/>
            <a:chExt cx="1653898" cy="1653896"/>
          </a:xfrm>
        </p:grpSpPr>
        <p:sp>
          <p:nvSpPr>
            <p:cNvPr id="8" name="等腰三角形 7">
              <a:extLst>
                <a:ext uri="{FF2B5EF4-FFF2-40B4-BE49-F238E27FC236}">
                  <a16:creationId xmlns:a16="http://schemas.microsoft.com/office/drawing/2014/main" id="{3EBE8B13-2640-4FC0-A565-77F799233859}"/>
                </a:ext>
              </a:extLst>
            </p:cNvPr>
            <p:cNvSpPr/>
            <p:nvPr/>
          </p:nvSpPr>
          <p:spPr>
            <a:xfrm>
              <a:off x="2147144" y="2320509"/>
              <a:ext cx="401815" cy="314033"/>
            </a:xfrm>
            <a:prstGeom prst="triangle">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9" name="不完整圆 8">
              <a:extLst>
                <a:ext uri="{FF2B5EF4-FFF2-40B4-BE49-F238E27FC236}">
                  <a16:creationId xmlns:a16="http://schemas.microsoft.com/office/drawing/2014/main" id="{63304C9B-3349-4B00-BB28-15641785407A}"/>
                </a:ext>
              </a:extLst>
            </p:cNvPr>
            <p:cNvSpPr/>
            <p:nvPr/>
          </p:nvSpPr>
          <p:spPr>
            <a:xfrm>
              <a:off x="1521103" y="2319222"/>
              <a:ext cx="1653898" cy="1653896"/>
            </a:xfrm>
            <a:prstGeom prst="pie">
              <a:avLst>
                <a:gd name="adj1" fmla="val 18846303"/>
                <a:gd name="adj2" fmla="val 13519900"/>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0" name="椭圆 9">
              <a:extLst>
                <a:ext uri="{FF2B5EF4-FFF2-40B4-BE49-F238E27FC236}">
                  <a16:creationId xmlns:a16="http://schemas.microsoft.com/office/drawing/2014/main" id="{7DC585BB-3CAF-4EC6-B27D-DB4C69B74470}"/>
                </a:ext>
              </a:extLst>
            </p:cNvPr>
            <p:cNvSpPr/>
            <p:nvPr/>
          </p:nvSpPr>
          <p:spPr>
            <a:xfrm>
              <a:off x="1763485" y="2552173"/>
              <a:ext cx="1186543" cy="1186543"/>
            </a:xfrm>
            <a:prstGeom prst="ellipse">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11" name="组合 10">
            <a:extLst>
              <a:ext uri="{FF2B5EF4-FFF2-40B4-BE49-F238E27FC236}">
                <a16:creationId xmlns:a16="http://schemas.microsoft.com/office/drawing/2014/main" id="{FC066AC1-6BC0-457A-A1C2-1AB7DE4EAE2A}"/>
              </a:ext>
            </a:extLst>
          </p:cNvPr>
          <p:cNvGrpSpPr/>
          <p:nvPr/>
        </p:nvGrpSpPr>
        <p:grpSpPr>
          <a:xfrm>
            <a:off x="8971825" y="2504416"/>
            <a:ext cx="1653898" cy="1653896"/>
            <a:chOff x="1521103" y="2319222"/>
            <a:chExt cx="1653898" cy="1653896"/>
          </a:xfrm>
        </p:grpSpPr>
        <p:sp>
          <p:nvSpPr>
            <p:cNvPr id="12" name="等腰三角形 11">
              <a:extLst>
                <a:ext uri="{FF2B5EF4-FFF2-40B4-BE49-F238E27FC236}">
                  <a16:creationId xmlns:a16="http://schemas.microsoft.com/office/drawing/2014/main" id="{48830005-19F8-4C25-B7FA-5D441DDBEAFF}"/>
                </a:ext>
              </a:extLst>
            </p:cNvPr>
            <p:cNvSpPr/>
            <p:nvPr/>
          </p:nvSpPr>
          <p:spPr>
            <a:xfrm>
              <a:off x="2147144" y="2320509"/>
              <a:ext cx="401815" cy="314033"/>
            </a:xfrm>
            <a:prstGeom prst="triangle">
              <a:avLst/>
            </a:prstGeom>
            <a:gradFill>
              <a:gsLst>
                <a:gs pos="43000">
                  <a:schemeClr val="accent5"/>
                </a:gs>
                <a:gs pos="100000">
                  <a:schemeClr val="accent6"/>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3" name="不完整圆 12">
              <a:extLst>
                <a:ext uri="{FF2B5EF4-FFF2-40B4-BE49-F238E27FC236}">
                  <a16:creationId xmlns:a16="http://schemas.microsoft.com/office/drawing/2014/main" id="{6FAD7F39-125C-46AE-BE54-6C56F827E92A}"/>
                </a:ext>
              </a:extLst>
            </p:cNvPr>
            <p:cNvSpPr/>
            <p:nvPr/>
          </p:nvSpPr>
          <p:spPr>
            <a:xfrm>
              <a:off x="1521103" y="2319222"/>
              <a:ext cx="1653898" cy="1653896"/>
            </a:xfrm>
            <a:prstGeom prst="pie">
              <a:avLst>
                <a:gd name="adj1" fmla="val 18846303"/>
                <a:gd name="adj2" fmla="val 13519900"/>
              </a:avLst>
            </a:prstGeom>
            <a:gradFill>
              <a:gsLst>
                <a:gs pos="43000">
                  <a:schemeClr val="accent5"/>
                </a:gs>
                <a:gs pos="100000">
                  <a:schemeClr val="accent5"/>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4" name="椭圆 13">
              <a:extLst>
                <a:ext uri="{FF2B5EF4-FFF2-40B4-BE49-F238E27FC236}">
                  <a16:creationId xmlns:a16="http://schemas.microsoft.com/office/drawing/2014/main" id="{FBA693AC-A9A1-4271-9CA8-BE81D46C0395}"/>
                </a:ext>
              </a:extLst>
            </p:cNvPr>
            <p:cNvSpPr/>
            <p:nvPr/>
          </p:nvSpPr>
          <p:spPr>
            <a:xfrm>
              <a:off x="1763485" y="2552173"/>
              <a:ext cx="1186543" cy="1186543"/>
            </a:xfrm>
            <a:prstGeom prst="ellipse">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15" name="组合 14">
            <a:extLst>
              <a:ext uri="{FF2B5EF4-FFF2-40B4-BE49-F238E27FC236}">
                <a16:creationId xmlns:a16="http://schemas.microsoft.com/office/drawing/2014/main" id="{436F4F0A-D4F8-45A4-8FB9-817F97B85379}"/>
              </a:ext>
            </a:extLst>
          </p:cNvPr>
          <p:cNvGrpSpPr/>
          <p:nvPr/>
        </p:nvGrpSpPr>
        <p:grpSpPr>
          <a:xfrm flipV="1">
            <a:off x="7120438" y="3190944"/>
            <a:ext cx="1653898" cy="1653896"/>
            <a:chOff x="1521103" y="2319222"/>
            <a:chExt cx="1653898" cy="1653896"/>
          </a:xfrm>
        </p:grpSpPr>
        <p:sp>
          <p:nvSpPr>
            <p:cNvPr id="16" name="等腰三角形 15">
              <a:extLst>
                <a:ext uri="{FF2B5EF4-FFF2-40B4-BE49-F238E27FC236}">
                  <a16:creationId xmlns:a16="http://schemas.microsoft.com/office/drawing/2014/main" id="{7BA9339F-D13C-4233-BF20-7EE853E730A7}"/>
                </a:ext>
              </a:extLst>
            </p:cNvPr>
            <p:cNvSpPr/>
            <p:nvPr/>
          </p:nvSpPr>
          <p:spPr>
            <a:xfrm>
              <a:off x="2147144" y="2320509"/>
              <a:ext cx="401815" cy="314033"/>
            </a:xfrm>
            <a:prstGeom prst="triangle">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7" name="不完整圆 16">
              <a:extLst>
                <a:ext uri="{FF2B5EF4-FFF2-40B4-BE49-F238E27FC236}">
                  <a16:creationId xmlns:a16="http://schemas.microsoft.com/office/drawing/2014/main" id="{2706DB9B-4E7E-44D2-8A8B-23AC45489FB5}"/>
                </a:ext>
              </a:extLst>
            </p:cNvPr>
            <p:cNvSpPr/>
            <p:nvPr/>
          </p:nvSpPr>
          <p:spPr>
            <a:xfrm>
              <a:off x="1521103" y="2319222"/>
              <a:ext cx="1653898" cy="1653896"/>
            </a:xfrm>
            <a:prstGeom prst="pie">
              <a:avLst>
                <a:gd name="adj1" fmla="val 18846303"/>
                <a:gd name="adj2" fmla="val 13519900"/>
              </a:avLst>
            </a:prstGeom>
            <a:gradFill>
              <a:gsLst>
                <a:gs pos="43000">
                  <a:schemeClr val="accent3"/>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椭圆 17">
              <a:extLst>
                <a:ext uri="{FF2B5EF4-FFF2-40B4-BE49-F238E27FC236}">
                  <a16:creationId xmlns:a16="http://schemas.microsoft.com/office/drawing/2014/main" id="{C38E911D-D773-45DB-B00D-F82CAB8BAFF7}"/>
                </a:ext>
              </a:extLst>
            </p:cNvPr>
            <p:cNvSpPr/>
            <p:nvPr/>
          </p:nvSpPr>
          <p:spPr>
            <a:xfrm>
              <a:off x="1763485" y="2552173"/>
              <a:ext cx="1186543" cy="1186543"/>
            </a:xfrm>
            <a:prstGeom prst="ellipse">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19" name="组合 18">
            <a:extLst>
              <a:ext uri="{FF2B5EF4-FFF2-40B4-BE49-F238E27FC236}">
                <a16:creationId xmlns:a16="http://schemas.microsoft.com/office/drawing/2014/main" id="{C4E1EC7C-A447-4370-9B65-F6275F4FE37A}"/>
              </a:ext>
            </a:extLst>
          </p:cNvPr>
          <p:cNvGrpSpPr/>
          <p:nvPr/>
        </p:nvGrpSpPr>
        <p:grpSpPr>
          <a:xfrm flipV="1">
            <a:off x="3417664" y="3190944"/>
            <a:ext cx="1653898" cy="1653896"/>
            <a:chOff x="1521103" y="2319222"/>
            <a:chExt cx="1653898" cy="1653896"/>
          </a:xfrm>
        </p:grpSpPr>
        <p:sp>
          <p:nvSpPr>
            <p:cNvPr id="20" name="等腰三角形 19">
              <a:extLst>
                <a:ext uri="{FF2B5EF4-FFF2-40B4-BE49-F238E27FC236}">
                  <a16:creationId xmlns:a16="http://schemas.microsoft.com/office/drawing/2014/main" id="{560C9B72-1849-4FF1-8650-5C6A3F2B9BB4}"/>
                </a:ext>
              </a:extLst>
            </p:cNvPr>
            <p:cNvSpPr/>
            <p:nvPr/>
          </p:nvSpPr>
          <p:spPr>
            <a:xfrm>
              <a:off x="2147144" y="2320509"/>
              <a:ext cx="401815" cy="314033"/>
            </a:xfrm>
            <a:prstGeom prst="triangle">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 name="不完整圆 20">
              <a:extLst>
                <a:ext uri="{FF2B5EF4-FFF2-40B4-BE49-F238E27FC236}">
                  <a16:creationId xmlns:a16="http://schemas.microsoft.com/office/drawing/2014/main" id="{14CC2642-F82F-46DB-B6EE-BA1D7DBBC3F8}"/>
                </a:ext>
              </a:extLst>
            </p:cNvPr>
            <p:cNvSpPr/>
            <p:nvPr/>
          </p:nvSpPr>
          <p:spPr>
            <a:xfrm>
              <a:off x="1521103" y="2319222"/>
              <a:ext cx="1653898" cy="1653896"/>
            </a:xfrm>
            <a:prstGeom prst="pie">
              <a:avLst>
                <a:gd name="adj1" fmla="val 18846303"/>
                <a:gd name="adj2" fmla="val 13519900"/>
              </a:avLst>
            </a:prstGeom>
            <a:gradFill>
              <a:gsLst>
                <a:gs pos="43000">
                  <a:schemeClr val="accent3"/>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 name="椭圆 21">
              <a:extLst>
                <a:ext uri="{FF2B5EF4-FFF2-40B4-BE49-F238E27FC236}">
                  <a16:creationId xmlns:a16="http://schemas.microsoft.com/office/drawing/2014/main" id="{C810B6E2-5AF0-42C9-9C25-EB8AC65C4618}"/>
                </a:ext>
              </a:extLst>
            </p:cNvPr>
            <p:cNvSpPr/>
            <p:nvPr/>
          </p:nvSpPr>
          <p:spPr>
            <a:xfrm>
              <a:off x="1763485" y="2552173"/>
              <a:ext cx="1186543" cy="1186543"/>
            </a:xfrm>
            <a:prstGeom prst="ellipse">
              <a:avLst/>
            </a:prstGeom>
            <a:solidFill>
              <a:schemeClr val="bg1"/>
            </a:solidFill>
            <a:ln>
              <a:noFill/>
            </a:ln>
            <a:effectLst>
              <a:outerShdw blurRad="127000" dist="381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2" name="标题 1">
            <a:extLst>
              <a:ext uri="{FF2B5EF4-FFF2-40B4-BE49-F238E27FC236}">
                <a16:creationId xmlns:a16="http://schemas.microsoft.com/office/drawing/2014/main" id="{44593253-34A8-427F-989C-45DC6AB90C6A}"/>
              </a:ext>
            </a:extLst>
          </p:cNvPr>
          <p:cNvSpPr>
            <a:spLocks noGrp="1"/>
          </p:cNvSpPr>
          <p:nvPr>
            <p:ph type="title"/>
          </p:nvPr>
        </p:nvSpPr>
        <p:spPr/>
        <p:txBody>
          <a:bodyPr/>
          <a:lstStyle/>
          <a:p>
            <a:r>
              <a:rPr lang="zh-CN" altLang="en-US" dirty="0"/>
              <a:t>五段文字</a:t>
            </a:r>
          </a:p>
        </p:txBody>
      </p:sp>
      <p:sp>
        <p:nvSpPr>
          <p:cNvPr id="24" name="文本框 23">
            <a:extLst>
              <a:ext uri="{FF2B5EF4-FFF2-40B4-BE49-F238E27FC236}">
                <a16:creationId xmlns:a16="http://schemas.microsoft.com/office/drawing/2014/main" id="{2AF59928-D443-407B-96BF-93A19EA5230A}"/>
              </a:ext>
            </a:extLst>
          </p:cNvPr>
          <p:cNvSpPr txBox="1"/>
          <p:nvPr/>
        </p:nvSpPr>
        <p:spPr>
          <a:xfrm>
            <a:off x="1148962" y="1342371"/>
            <a:ext cx="2445809" cy="400110"/>
          </a:xfrm>
          <a:prstGeom prst="rect">
            <a:avLst/>
          </a:prstGeom>
          <a:noFill/>
        </p:spPr>
        <p:txBody>
          <a:bodyPr wrap="square" rtlCol="0">
            <a:spAutoFit/>
          </a:bodyPr>
          <a:lstStyle/>
          <a:p>
            <a:pPr algn="ctr"/>
            <a:r>
              <a:rPr lang="zh-CN" altLang="en-US" sz="2000" b="1" dirty="0">
                <a:solidFill>
                  <a:schemeClr val="accent1"/>
                </a:solidFill>
              </a:rPr>
              <a:t>请输入您的小标题</a:t>
            </a:r>
          </a:p>
        </p:txBody>
      </p:sp>
      <p:sp>
        <p:nvSpPr>
          <p:cNvPr id="25" name="矩形 24">
            <a:extLst>
              <a:ext uri="{FF2B5EF4-FFF2-40B4-BE49-F238E27FC236}">
                <a16:creationId xmlns:a16="http://schemas.microsoft.com/office/drawing/2014/main" id="{EE8DD6C3-0BAA-4A96-BFAC-CB433A33B105}"/>
              </a:ext>
            </a:extLst>
          </p:cNvPr>
          <p:cNvSpPr/>
          <p:nvPr/>
        </p:nvSpPr>
        <p:spPr>
          <a:xfrm>
            <a:off x="1148962" y="1704349"/>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sp>
        <p:nvSpPr>
          <p:cNvPr id="28" name="文本框 27">
            <a:extLst>
              <a:ext uri="{FF2B5EF4-FFF2-40B4-BE49-F238E27FC236}">
                <a16:creationId xmlns:a16="http://schemas.microsoft.com/office/drawing/2014/main" id="{7BE8A724-9A70-44EC-AE5D-27BF525D4AA0}"/>
              </a:ext>
            </a:extLst>
          </p:cNvPr>
          <p:cNvSpPr txBox="1"/>
          <p:nvPr/>
        </p:nvSpPr>
        <p:spPr>
          <a:xfrm>
            <a:off x="3004629" y="5017721"/>
            <a:ext cx="2445809" cy="400110"/>
          </a:xfrm>
          <a:prstGeom prst="rect">
            <a:avLst/>
          </a:prstGeom>
          <a:noFill/>
        </p:spPr>
        <p:txBody>
          <a:bodyPr wrap="square" rtlCol="0">
            <a:spAutoFit/>
          </a:bodyPr>
          <a:lstStyle/>
          <a:p>
            <a:pPr algn="ctr"/>
            <a:r>
              <a:rPr lang="zh-CN" altLang="en-US" sz="2000" b="1" dirty="0">
                <a:solidFill>
                  <a:schemeClr val="accent1"/>
                </a:solidFill>
              </a:rPr>
              <a:t>请输入您的小标题</a:t>
            </a:r>
          </a:p>
        </p:txBody>
      </p:sp>
      <p:sp>
        <p:nvSpPr>
          <p:cNvPr id="29" name="矩形 28">
            <a:extLst>
              <a:ext uri="{FF2B5EF4-FFF2-40B4-BE49-F238E27FC236}">
                <a16:creationId xmlns:a16="http://schemas.microsoft.com/office/drawing/2014/main" id="{A7AD25E9-D0CA-4ACD-99CE-7ADA0E720320}"/>
              </a:ext>
            </a:extLst>
          </p:cNvPr>
          <p:cNvSpPr/>
          <p:nvPr/>
        </p:nvSpPr>
        <p:spPr>
          <a:xfrm>
            <a:off x="3004629" y="5379699"/>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sp>
        <p:nvSpPr>
          <p:cNvPr id="31" name="文本框 30">
            <a:extLst>
              <a:ext uri="{FF2B5EF4-FFF2-40B4-BE49-F238E27FC236}">
                <a16:creationId xmlns:a16="http://schemas.microsoft.com/office/drawing/2014/main" id="{A89EEBEE-2E99-4B4C-8457-8A61D5973BCE}"/>
              </a:ext>
            </a:extLst>
          </p:cNvPr>
          <p:cNvSpPr txBox="1"/>
          <p:nvPr/>
        </p:nvSpPr>
        <p:spPr>
          <a:xfrm>
            <a:off x="6718140" y="5017721"/>
            <a:ext cx="2445809" cy="400110"/>
          </a:xfrm>
          <a:prstGeom prst="rect">
            <a:avLst/>
          </a:prstGeom>
          <a:noFill/>
        </p:spPr>
        <p:txBody>
          <a:bodyPr wrap="square" rtlCol="0">
            <a:spAutoFit/>
          </a:bodyPr>
          <a:lstStyle/>
          <a:p>
            <a:pPr algn="ctr"/>
            <a:r>
              <a:rPr lang="zh-CN" altLang="en-US" sz="2000" b="1" dirty="0">
                <a:solidFill>
                  <a:schemeClr val="accent1"/>
                </a:solidFill>
              </a:rPr>
              <a:t>请输入您的小标题</a:t>
            </a:r>
          </a:p>
        </p:txBody>
      </p:sp>
      <p:sp>
        <p:nvSpPr>
          <p:cNvPr id="32" name="矩形 31">
            <a:extLst>
              <a:ext uri="{FF2B5EF4-FFF2-40B4-BE49-F238E27FC236}">
                <a16:creationId xmlns:a16="http://schemas.microsoft.com/office/drawing/2014/main" id="{AECA1757-30FE-477E-8A06-B0B7BBDDE4E8}"/>
              </a:ext>
            </a:extLst>
          </p:cNvPr>
          <p:cNvSpPr/>
          <p:nvPr/>
        </p:nvSpPr>
        <p:spPr>
          <a:xfrm>
            <a:off x="6718140" y="5379699"/>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sp>
        <p:nvSpPr>
          <p:cNvPr id="34" name="文本框 33">
            <a:extLst>
              <a:ext uri="{FF2B5EF4-FFF2-40B4-BE49-F238E27FC236}">
                <a16:creationId xmlns:a16="http://schemas.microsoft.com/office/drawing/2014/main" id="{E923051F-0063-49B2-B67A-C68E109C01B2}"/>
              </a:ext>
            </a:extLst>
          </p:cNvPr>
          <p:cNvSpPr txBox="1"/>
          <p:nvPr/>
        </p:nvSpPr>
        <p:spPr>
          <a:xfrm>
            <a:off x="4858050" y="1342371"/>
            <a:ext cx="2445809" cy="400110"/>
          </a:xfrm>
          <a:prstGeom prst="rect">
            <a:avLst/>
          </a:prstGeom>
          <a:noFill/>
        </p:spPr>
        <p:txBody>
          <a:bodyPr wrap="square" rtlCol="0">
            <a:spAutoFit/>
          </a:bodyPr>
          <a:lstStyle/>
          <a:p>
            <a:pPr algn="ctr"/>
            <a:r>
              <a:rPr lang="zh-CN" altLang="en-US" sz="2000" b="1" dirty="0">
                <a:solidFill>
                  <a:schemeClr val="accent1"/>
                </a:solidFill>
              </a:rPr>
              <a:t>请输入您的小标题</a:t>
            </a:r>
          </a:p>
        </p:txBody>
      </p:sp>
      <p:sp>
        <p:nvSpPr>
          <p:cNvPr id="35" name="矩形 34">
            <a:extLst>
              <a:ext uri="{FF2B5EF4-FFF2-40B4-BE49-F238E27FC236}">
                <a16:creationId xmlns:a16="http://schemas.microsoft.com/office/drawing/2014/main" id="{3B5DE6E5-E74A-4088-97D6-C874AEEB913C}"/>
              </a:ext>
            </a:extLst>
          </p:cNvPr>
          <p:cNvSpPr/>
          <p:nvPr/>
        </p:nvSpPr>
        <p:spPr>
          <a:xfrm>
            <a:off x="4858050" y="1704349"/>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sp>
        <p:nvSpPr>
          <p:cNvPr id="37" name="文本框 36">
            <a:extLst>
              <a:ext uri="{FF2B5EF4-FFF2-40B4-BE49-F238E27FC236}">
                <a16:creationId xmlns:a16="http://schemas.microsoft.com/office/drawing/2014/main" id="{BCAA8D47-2562-48C6-9E11-1FE6585CB280}"/>
              </a:ext>
            </a:extLst>
          </p:cNvPr>
          <p:cNvSpPr txBox="1"/>
          <p:nvPr/>
        </p:nvSpPr>
        <p:spPr>
          <a:xfrm>
            <a:off x="8573268" y="1342371"/>
            <a:ext cx="2445809" cy="400110"/>
          </a:xfrm>
          <a:prstGeom prst="rect">
            <a:avLst/>
          </a:prstGeom>
          <a:noFill/>
        </p:spPr>
        <p:txBody>
          <a:bodyPr wrap="square" rtlCol="0">
            <a:spAutoFit/>
          </a:bodyPr>
          <a:lstStyle/>
          <a:p>
            <a:pPr algn="ctr"/>
            <a:r>
              <a:rPr lang="zh-CN" altLang="en-US" sz="2000" b="1" dirty="0">
                <a:solidFill>
                  <a:schemeClr val="accent5"/>
                </a:solidFill>
              </a:rPr>
              <a:t>请输入您的小标题</a:t>
            </a:r>
          </a:p>
        </p:txBody>
      </p:sp>
      <p:sp>
        <p:nvSpPr>
          <p:cNvPr id="38" name="矩形 37">
            <a:extLst>
              <a:ext uri="{FF2B5EF4-FFF2-40B4-BE49-F238E27FC236}">
                <a16:creationId xmlns:a16="http://schemas.microsoft.com/office/drawing/2014/main" id="{3032DA65-058D-488D-A589-A05B3DA499AC}"/>
              </a:ext>
            </a:extLst>
          </p:cNvPr>
          <p:cNvSpPr/>
          <p:nvPr/>
        </p:nvSpPr>
        <p:spPr>
          <a:xfrm>
            <a:off x="8573268" y="1704349"/>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sp>
        <p:nvSpPr>
          <p:cNvPr id="44" name="任意多边形: 形状 43">
            <a:extLst>
              <a:ext uri="{FF2B5EF4-FFF2-40B4-BE49-F238E27FC236}">
                <a16:creationId xmlns:a16="http://schemas.microsoft.com/office/drawing/2014/main" id="{4CC61946-ADBD-48E8-ABAE-A7DB0DA5B50F}"/>
              </a:ext>
            </a:extLst>
          </p:cNvPr>
          <p:cNvSpPr>
            <a:spLocks/>
          </p:cNvSpPr>
          <p:nvPr/>
        </p:nvSpPr>
        <p:spPr bwMode="auto">
          <a:xfrm>
            <a:off x="9534501" y="3102817"/>
            <a:ext cx="508227" cy="457095"/>
          </a:xfrm>
          <a:custGeom>
            <a:avLst/>
            <a:gdLst>
              <a:gd name="connsiteX0" fmla="*/ 381198 w 466055"/>
              <a:gd name="connsiteY0" fmla="*/ 337740 h 419165"/>
              <a:gd name="connsiteX1" fmla="*/ 387210 w 466055"/>
              <a:gd name="connsiteY1" fmla="*/ 338163 h 419165"/>
              <a:gd name="connsiteX2" fmla="*/ 392905 w 466055"/>
              <a:gd name="connsiteY2" fmla="*/ 339430 h 419165"/>
              <a:gd name="connsiteX3" fmla="*/ 398284 w 466055"/>
              <a:gd name="connsiteY3" fmla="*/ 341542 h 419165"/>
              <a:gd name="connsiteX4" fmla="*/ 403347 w 466055"/>
              <a:gd name="connsiteY4" fmla="*/ 344288 h 419165"/>
              <a:gd name="connsiteX5" fmla="*/ 407882 w 466055"/>
              <a:gd name="connsiteY5" fmla="*/ 347773 h 419165"/>
              <a:gd name="connsiteX6" fmla="*/ 411890 w 466055"/>
              <a:gd name="connsiteY6" fmla="*/ 351786 h 419165"/>
              <a:gd name="connsiteX7" fmla="*/ 415265 w 466055"/>
              <a:gd name="connsiteY7" fmla="*/ 356327 h 419165"/>
              <a:gd name="connsiteX8" fmla="*/ 418007 w 466055"/>
              <a:gd name="connsiteY8" fmla="*/ 361291 h 419165"/>
              <a:gd name="connsiteX9" fmla="*/ 420011 w 466055"/>
              <a:gd name="connsiteY9" fmla="*/ 366572 h 419165"/>
              <a:gd name="connsiteX10" fmla="*/ 421277 w 466055"/>
              <a:gd name="connsiteY10" fmla="*/ 372380 h 419165"/>
              <a:gd name="connsiteX11" fmla="*/ 421699 w 466055"/>
              <a:gd name="connsiteY11" fmla="*/ 378294 h 419165"/>
              <a:gd name="connsiteX12" fmla="*/ 421277 w 466055"/>
              <a:gd name="connsiteY12" fmla="*/ 384314 h 419165"/>
              <a:gd name="connsiteX13" fmla="*/ 420011 w 466055"/>
              <a:gd name="connsiteY13" fmla="*/ 390228 h 419165"/>
              <a:gd name="connsiteX14" fmla="*/ 418007 w 466055"/>
              <a:gd name="connsiteY14" fmla="*/ 395509 h 419165"/>
              <a:gd name="connsiteX15" fmla="*/ 415265 w 466055"/>
              <a:gd name="connsiteY15" fmla="*/ 400472 h 419165"/>
              <a:gd name="connsiteX16" fmla="*/ 411890 w 466055"/>
              <a:gd name="connsiteY16" fmla="*/ 405119 h 419165"/>
              <a:gd name="connsiteX17" fmla="*/ 407882 w 466055"/>
              <a:gd name="connsiteY17" fmla="*/ 409132 h 419165"/>
              <a:gd name="connsiteX18" fmla="*/ 403347 w 466055"/>
              <a:gd name="connsiteY18" fmla="*/ 412512 h 419165"/>
              <a:gd name="connsiteX19" fmla="*/ 398284 w 466055"/>
              <a:gd name="connsiteY19" fmla="*/ 415258 h 419165"/>
              <a:gd name="connsiteX20" fmla="*/ 392905 w 466055"/>
              <a:gd name="connsiteY20" fmla="*/ 417370 h 419165"/>
              <a:gd name="connsiteX21" fmla="*/ 387210 w 466055"/>
              <a:gd name="connsiteY21" fmla="*/ 418743 h 419165"/>
              <a:gd name="connsiteX22" fmla="*/ 381198 w 466055"/>
              <a:gd name="connsiteY22" fmla="*/ 419165 h 419165"/>
              <a:gd name="connsiteX23" fmla="*/ 375186 w 466055"/>
              <a:gd name="connsiteY23" fmla="*/ 418743 h 419165"/>
              <a:gd name="connsiteX24" fmla="*/ 369490 w 466055"/>
              <a:gd name="connsiteY24" fmla="*/ 417370 h 419165"/>
              <a:gd name="connsiteX25" fmla="*/ 364006 w 466055"/>
              <a:gd name="connsiteY25" fmla="*/ 415258 h 419165"/>
              <a:gd name="connsiteX26" fmla="*/ 359049 w 466055"/>
              <a:gd name="connsiteY26" fmla="*/ 412512 h 419165"/>
              <a:gd name="connsiteX27" fmla="*/ 354619 w 466055"/>
              <a:gd name="connsiteY27" fmla="*/ 409132 h 419165"/>
              <a:gd name="connsiteX28" fmla="*/ 350611 w 466055"/>
              <a:gd name="connsiteY28" fmla="*/ 405119 h 419165"/>
              <a:gd name="connsiteX29" fmla="*/ 347236 w 466055"/>
              <a:gd name="connsiteY29" fmla="*/ 400472 h 419165"/>
              <a:gd name="connsiteX30" fmla="*/ 344388 w 466055"/>
              <a:gd name="connsiteY30" fmla="*/ 395509 h 419165"/>
              <a:gd name="connsiteX31" fmla="*/ 342384 w 466055"/>
              <a:gd name="connsiteY31" fmla="*/ 390228 h 419165"/>
              <a:gd name="connsiteX32" fmla="*/ 341013 w 466055"/>
              <a:gd name="connsiteY32" fmla="*/ 384314 h 419165"/>
              <a:gd name="connsiteX33" fmla="*/ 340591 w 466055"/>
              <a:gd name="connsiteY33" fmla="*/ 378294 h 419165"/>
              <a:gd name="connsiteX34" fmla="*/ 341013 w 466055"/>
              <a:gd name="connsiteY34" fmla="*/ 372380 h 419165"/>
              <a:gd name="connsiteX35" fmla="*/ 342384 w 466055"/>
              <a:gd name="connsiteY35" fmla="*/ 366572 h 419165"/>
              <a:gd name="connsiteX36" fmla="*/ 344388 w 466055"/>
              <a:gd name="connsiteY36" fmla="*/ 361291 h 419165"/>
              <a:gd name="connsiteX37" fmla="*/ 347236 w 466055"/>
              <a:gd name="connsiteY37" fmla="*/ 356327 h 419165"/>
              <a:gd name="connsiteX38" fmla="*/ 350611 w 466055"/>
              <a:gd name="connsiteY38" fmla="*/ 351786 h 419165"/>
              <a:gd name="connsiteX39" fmla="*/ 354619 w 466055"/>
              <a:gd name="connsiteY39" fmla="*/ 347773 h 419165"/>
              <a:gd name="connsiteX40" fmla="*/ 359049 w 466055"/>
              <a:gd name="connsiteY40" fmla="*/ 344288 h 419165"/>
              <a:gd name="connsiteX41" fmla="*/ 364006 w 466055"/>
              <a:gd name="connsiteY41" fmla="*/ 341542 h 419165"/>
              <a:gd name="connsiteX42" fmla="*/ 369490 w 466055"/>
              <a:gd name="connsiteY42" fmla="*/ 339430 h 419165"/>
              <a:gd name="connsiteX43" fmla="*/ 375186 w 466055"/>
              <a:gd name="connsiteY43" fmla="*/ 338163 h 419165"/>
              <a:gd name="connsiteX44" fmla="*/ 209054 w 466055"/>
              <a:gd name="connsiteY44" fmla="*/ 337423 h 419165"/>
              <a:gd name="connsiteX45" fmla="*/ 215066 w 466055"/>
              <a:gd name="connsiteY45" fmla="*/ 337845 h 419165"/>
              <a:gd name="connsiteX46" fmla="*/ 220762 w 466055"/>
              <a:gd name="connsiteY46" fmla="*/ 339111 h 419165"/>
              <a:gd name="connsiteX47" fmla="*/ 226246 w 466055"/>
              <a:gd name="connsiteY47" fmla="*/ 341115 h 419165"/>
              <a:gd name="connsiteX48" fmla="*/ 231203 w 466055"/>
              <a:gd name="connsiteY48" fmla="*/ 343857 h 419165"/>
              <a:gd name="connsiteX49" fmla="*/ 235633 w 466055"/>
              <a:gd name="connsiteY49" fmla="*/ 347232 h 419165"/>
              <a:gd name="connsiteX50" fmla="*/ 239747 w 466055"/>
              <a:gd name="connsiteY50" fmla="*/ 351240 h 419165"/>
              <a:gd name="connsiteX51" fmla="*/ 243227 w 466055"/>
              <a:gd name="connsiteY51" fmla="*/ 355775 h 419165"/>
              <a:gd name="connsiteX52" fmla="*/ 245969 w 466055"/>
              <a:gd name="connsiteY52" fmla="*/ 360838 h 419165"/>
              <a:gd name="connsiteX53" fmla="*/ 247973 w 466055"/>
              <a:gd name="connsiteY53" fmla="*/ 366217 h 419165"/>
              <a:gd name="connsiteX54" fmla="*/ 249239 w 466055"/>
              <a:gd name="connsiteY54" fmla="*/ 372018 h 419165"/>
              <a:gd name="connsiteX55" fmla="*/ 249661 w 466055"/>
              <a:gd name="connsiteY55" fmla="*/ 377924 h 419165"/>
              <a:gd name="connsiteX56" fmla="*/ 249239 w 466055"/>
              <a:gd name="connsiteY56" fmla="*/ 383936 h 419165"/>
              <a:gd name="connsiteX57" fmla="*/ 247973 w 466055"/>
              <a:gd name="connsiteY57" fmla="*/ 389737 h 419165"/>
              <a:gd name="connsiteX58" fmla="*/ 245969 w 466055"/>
              <a:gd name="connsiteY58" fmla="*/ 395116 h 419165"/>
              <a:gd name="connsiteX59" fmla="*/ 243227 w 466055"/>
              <a:gd name="connsiteY59" fmla="*/ 400074 h 419165"/>
              <a:gd name="connsiteX60" fmla="*/ 239747 w 466055"/>
              <a:gd name="connsiteY60" fmla="*/ 404503 h 419165"/>
              <a:gd name="connsiteX61" fmla="*/ 235633 w 466055"/>
              <a:gd name="connsiteY61" fmla="*/ 408511 h 419165"/>
              <a:gd name="connsiteX62" fmla="*/ 231203 w 466055"/>
              <a:gd name="connsiteY62" fmla="*/ 411992 h 419165"/>
              <a:gd name="connsiteX63" fmla="*/ 226246 w 466055"/>
              <a:gd name="connsiteY63" fmla="*/ 414840 h 419165"/>
              <a:gd name="connsiteX64" fmla="*/ 220762 w 466055"/>
              <a:gd name="connsiteY64" fmla="*/ 416844 h 419165"/>
              <a:gd name="connsiteX65" fmla="*/ 215066 w 466055"/>
              <a:gd name="connsiteY65" fmla="*/ 418109 h 419165"/>
              <a:gd name="connsiteX66" fmla="*/ 209054 w 466055"/>
              <a:gd name="connsiteY66" fmla="*/ 418531 h 419165"/>
              <a:gd name="connsiteX67" fmla="*/ 203148 w 466055"/>
              <a:gd name="connsiteY67" fmla="*/ 418109 h 419165"/>
              <a:gd name="connsiteX68" fmla="*/ 197347 w 466055"/>
              <a:gd name="connsiteY68" fmla="*/ 416844 h 419165"/>
              <a:gd name="connsiteX69" fmla="*/ 191968 w 466055"/>
              <a:gd name="connsiteY69" fmla="*/ 414840 h 419165"/>
              <a:gd name="connsiteX70" fmla="*/ 187011 w 466055"/>
              <a:gd name="connsiteY70" fmla="*/ 411992 h 419165"/>
              <a:gd name="connsiteX71" fmla="*/ 182581 w 466055"/>
              <a:gd name="connsiteY71" fmla="*/ 408511 h 419165"/>
              <a:gd name="connsiteX72" fmla="*/ 178573 w 466055"/>
              <a:gd name="connsiteY72" fmla="*/ 404503 h 419165"/>
              <a:gd name="connsiteX73" fmla="*/ 175092 w 466055"/>
              <a:gd name="connsiteY73" fmla="*/ 400074 h 419165"/>
              <a:gd name="connsiteX74" fmla="*/ 172245 w 466055"/>
              <a:gd name="connsiteY74" fmla="*/ 395116 h 419165"/>
              <a:gd name="connsiteX75" fmla="*/ 170241 w 466055"/>
              <a:gd name="connsiteY75" fmla="*/ 389737 h 419165"/>
              <a:gd name="connsiteX76" fmla="*/ 168975 w 466055"/>
              <a:gd name="connsiteY76" fmla="*/ 383936 h 419165"/>
              <a:gd name="connsiteX77" fmla="*/ 168553 w 466055"/>
              <a:gd name="connsiteY77" fmla="*/ 377924 h 419165"/>
              <a:gd name="connsiteX78" fmla="*/ 168975 w 466055"/>
              <a:gd name="connsiteY78" fmla="*/ 372018 h 419165"/>
              <a:gd name="connsiteX79" fmla="*/ 170241 w 466055"/>
              <a:gd name="connsiteY79" fmla="*/ 366217 h 419165"/>
              <a:gd name="connsiteX80" fmla="*/ 172245 w 466055"/>
              <a:gd name="connsiteY80" fmla="*/ 360838 h 419165"/>
              <a:gd name="connsiteX81" fmla="*/ 175092 w 466055"/>
              <a:gd name="connsiteY81" fmla="*/ 355775 h 419165"/>
              <a:gd name="connsiteX82" fmla="*/ 178573 w 466055"/>
              <a:gd name="connsiteY82" fmla="*/ 351240 h 419165"/>
              <a:gd name="connsiteX83" fmla="*/ 182581 w 466055"/>
              <a:gd name="connsiteY83" fmla="*/ 347232 h 419165"/>
              <a:gd name="connsiteX84" fmla="*/ 187011 w 466055"/>
              <a:gd name="connsiteY84" fmla="*/ 343857 h 419165"/>
              <a:gd name="connsiteX85" fmla="*/ 191968 w 466055"/>
              <a:gd name="connsiteY85" fmla="*/ 341115 h 419165"/>
              <a:gd name="connsiteX86" fmla="*/ 197347 w 466055"/>
              <a:gd name="connsiteY86" fmla="*/ 339111 h 419165"/>
              <a:gd name="connsiteX87" fmla="*/ 203148 w 466055"/>
              <a:gd name="connsiteY87" fmla="*/ 337845 h 419165"/>
              <a:gd name="connsiteX88" fmla="*/ 184610 w 466055"/>
              <a:gd name="connsiteY88" fmla="*/ 79207 h 419165"/>
              <a:gd name="connsiteX89" fmla="*/ 456441 w 466055"/>
              <a:gd name="connsiteY89" fmla="*/ 79207 h 419165"/>
              <a:gd name="connsiteX90" fmla="*/ 459294 w 466055"/>
              <a:gd name="connsiteY90" fmla="*/ 79418 h 419165"/>
              <a:gd name="connsiteX91" fmla="*/ 461723 w 466055"/>
              <a:gd name="connsiteY91" fmla="*/ 80262 h 419165"/>
              <a:gd name="connsiteX92" fmla="*/ 463519 w 466055"/>
              <a:gd name="connsiteY92" fmla="*/ 81846 h 419165"/>
              <a:gd name="connsiteX93" fmla="*/ 464999 w 466055"/>
              <a:gd name="connsiteY93" fmla="*/ 83745 h 419165"/>
              <a:gd name="connsiteX94" fmla="*/ 465844 w 466055"/>
              <a:gd name="connsiteY94" fmla="*/ 86067 h 419165"/>
              <a:gd name="connsiteX95" fmla="*/ 466055 w 466055"/>
              <a:gd name="connsiteY95" fmla="*/ 88600 h 419165"/>
              <a:gd name="connsiteX96" fmla="*/ 465421 w 466055"/>
              <a:gd name="connsiteY96" fmla="*/ 91449 h 419165"/>
              <a:gd name="connsiteX97" fmla="*/ 427916 w 466055"/>
              <a:gd name="connsiteY97" fmla="*/ 220310 h 419165"/>
              <a:gd name="connsiteX98" fmla="*/ 426543 w 466055"/>
              <a:gd name="connsiteY98" fmla="*/ 223582 h 419165"/>
              <a:gd name="connsiteX99" fmla="*/ 424219 w 466055"/>
              <a:gd name="connsiteY99" fmla="*/ 226537 h 419165"/>
              <a:gd name="connsiteX100" fmla="*/ 421577 w 466055"/>
              <a:gd name="connsiteY100" fmla="*/ 228964 h 419165"/>
              <a:gd name="connsiteX101" fmla="*/ 418197 w 466055"/>
              <a:gd name="connsiteY101" fmla="*/ 230969 h 419165"/>
              <a:gd name="connsiteX102" fmla="*/ 414816 w 466055"/>
              <a:gd name="connsiteY102" fmla="*/ 232130 h 419165"/>
              <a:gd name="connsiteX103" fmla="*/ 411224 w 466055"/>
              <a:gd name="connsiteY103" fmla="*/ 232552 h 419165"/>
              <a:gd name="connsiteX104" fmla="*/ 232997 w 466055"/>
              <a:gd name="connsiteY104" fmla="*/ 232552 h 419165"/>
              <a:gd name="connsiteX105" fmla="*/ 229510 w 466055"/>
              <a:gd name="connsiteY105" fmla="*/ 232130 h 419165"/>
              <a:gd name="connsiteX106" fmla="*/ 226024 w 466055"/>
              <a:gd name="connsiteY106" fmla="*/ 230969 h 419165"/>
              <a:gd name="connsiteX107" fmla="*/ 222855 w 466055"/>
              <a:gd name="connsiteY107" fmla="*/ 228964 h 419165"/>
              <a:gd name="connsiteX108" fmla="*/ 220002 w 466055"/>
              <a:gd name="connsiteY108" fmla="*/ 226537 h 419165"/>
              <a:gd name="connsiteX109" fmla="*/ 217889 w 466055"/>
              <a:gd name="connsiteY109" fmla="*/ 223582 h 419165"/>
              <a:gd name="connsiteX110" fmla="*/ 216304 w 466055"/>
              <a:gd name="connsiteY110" fmla="*/ 220310 h 419165"/>
              <a:gd name="connsiteX111" fmla="*/ 173412 w 466055"/>
              <a:gd name="connsiteY111" fmla="*/ 94510 h 419165"/>
              <a:gd name="connsiteX112" fmla="*/ 172672 w 466055"/>
              <a:gd name="connsiteY112" fmla="*/ 91344 h 419165"/>
              <a:gd name="connsiteX113" fmla="*/ 172672 w 466055"/>
              <a:gd name="connsiteY113" fmla="*/ 88494 h 419165"/>
              <a:gd name="connsiteX114" fmla="*/ 173412 w 466055"/>
              <a:gd name="connsiteY114" fmla="*/ 85856 h 419165"/>
              <a:gd name="connsiteX115" fmla="*/ 174679 w 466055"/>
              <a:gd name="connsiteY115" fmla="*/ 83640 h 419165"/>
              <a:gd name="connsiteX116" fmla="*/ 176370 w 466055"/>
              <a:gd name="connsiteY116" fmla="*/ 81740 h 419165"/>
              <a:gd name="connsiteX117" fmla="*/ 178694 w 466055"/>
              <a:gd name="connsiteY117" fmla="*/ 80262 h 419165"/>
              <a:gd name="connsiteX118" fmla="*/ 181441 w 466055"/>
              <a:gd name="connsiteY118" fmla="*/ 79418 h 419165"/>
              <a:gd name="connsiteX119" fmla="*/ 23023 w 466055"/>
              <a:gd name="connsiteY119" fmla="*/ 0 h 419165"/>
              <a:gd name="connsiteX120" fmla="*/ 97055 w 466055"/>
              <a:gd name="connsiteY120" fmla="*/ 0 h 419165"/>
              <a:gd name="connsiteX121" fmla="*/ 192315 w 466055"/>
              <a:gd name="connsiteY121" fmla="*/ 274073 h 419165"/>
              <a:gd name="connsiteX122" fmla="*/ 430042 w 466055"/>
              <a:gd name="connsiteY122" fmla="*/ 274073 h 419165"/>
              <a:gd name="connsiteX123" fmla="*/ 434055 w 466055"/>
              <a:gd name="connsiteY123" fmla="*/ 274390 h 419165"/>
              <a:gd name="connsiteX124" fmla="*/ 438068 w 466055"/>
              <a:gd name="connsiteY124" fmla="*/ 275551 h 419165"/>
              <a:gd name="connsiteX125" fmla="*/ 441554 w 466055"/>
              <a:gd name="connsiteY125" fmla="*/ 277240 h 419165"/>
              <a:gd name="connsiteX126" fmla="*/ 444722 w 466055"/>
              <a:gd name="connsiteY126" fmla="*/ 279352 h 419165"/>
              <a:gd name="connsiteX127" fmla="*/ 447573 w 466055"/>
              <a:gd name="connsiteY127" fmla="*/ 282202 h 419165"/>
              <a:gd name="connsiteX128" fmla="*/ 449897 w 466055"/>
              <a:gd name="connsiteY128" fmla="*/ 285370 h 419165"/>
              <a:gd name="connsiteX129" fmla="*/ 451481 w 466055"/>
              <a:gd name="connsiteY129" fmla="*/ 288959 h 419165"/>
              <a:gd name="connsiteX130" fmla="*/ 452643 w 466055"/>
              <a:gd name="connsiteY130" fmla="*/ 292971 h 419165"/>
              <a:gd name="connsiteX131" fmla="*/ 453065 w 466055"/>
              <a:gd name="connsiteY131" fmla="*/ 296983 h 419165"/>
              <a:gd name="connsiteX132" fmla="*/ 452643 w 466055"/>
              <a:gd name="connsiteY132" fmla="*/ 301100 h 419165"/>
              <a:gd name="connsiteX133" fmla="*/ 451481 w 466055"/>
              <a:gd name="connsiteY133" fmla="*/ 305112 h 419165"/>
              <a:gd name="connsiteX134" fmla="*/ 449897 w 466055"/>
              <a:gd name="connsiteY134" fmla="*/ 308702 h 419165"/>
              <a:gd name="connsiteX135" fmla="*/ 447573 w 466055"/>
              <a:gd name="connsiteY135" fmla="*/ 311869 h 419165"/>
              <a:gd name="connsiteX136" fmla="*/ 444722 w 466055"/>
              <a:gd name="connsiteY136" fmla="*/ 314719 h 419165"/>
              <a:gd name="connsiteX137" fmla="*/ 441554 w 466055"/>
              <a:gd name="connsiteY137" fmla="*/ 317042 h 419165"/>
              <a:gd name="connsiteX138" fmla="*/ 438068 w 466055"/>
              <a:gd name="connsiteY138" fmla="*/ 318626 h 419165"/>
              <a:gd name="connsiteX139" fmla="*/ 434055 w 466055"/>
              <a:gd name="connsiteY139" fmla="*/ 319681 h 419165"/>
              <a:gd name="connsiteX140" fmla="*/ 430042 w 466055"/>
              <a:gd name="connsiteY140" fmla="*/ 319998 h 419165"/>
              <a:gd name="connsiteX141" fmla="*/ 159576 w 466055"/>
              <a:gd name="connsiteY141" fmla="*/ 319998 h 419165"/>
              <a:gd name="connsiteX142" fmla="*/ 64316 w 466055"/>
              <a:gd name="connsiteY142" fmla="*/ 46136 h 419165"/>
              <a:gd name="connsiteX143" fmla="*/ 23023 w 466055"/>
              <a:gd name="connsiteY143" fmla="*/ 46136 h 419165"/>
              <a:gd name="connsiteX144" fmla="*/ 18904 w 466055"/>
              <a:gd name="connsiteY144" fmla="*/ 45819 h 419165"/>
              <a:gd name="connsiteX145" fmla="*/ 14997 w 466055"/>
              <a:gd name="connsiteY145" fmla="*/ 44658 h 419165"/>
              <a:gd name="connsiteX146" fmla="*/ 11406 w 466055"/>
              <a:gd name="connsiteY146" fmla="*/ 42969 h 419165"/>
              <a:gd name="connsiteX147" fmla="*/ 8132 w 466055"/>
              <a:gd name="connsiteY147" fmla="*/ 40857 h 419165"/>
              <a:gd name="connsiteX148" fmla="*/ 5386 w 466055"/>
              <a:gd name="connsiteY148" fmla="*/ 37901 h 419165"/>
              <a:gd name="connsiteX149" fmla="*/ 3168 w 466055"/>
              <a:gd name="connsiteY149" fmla="*/ 34840 h 419165"/>
              <a:gd name="connsiteX150" fmla="*/ 1479 w 466055"/>
              <a:gd name="connsiteY150" fmla="*/ 31250 h 419165"/>
              <a:gd name="connsiteX151" fmla="*/ 422 w 466055"/>
              <a:gd name="connsiteY151" fmla="*/ 27238 h 419165"/>
              <a:gd name="connsiteX152" fmla="*/ 0 w 466055"/>
              <a:gd name="connsiteY152" fmla="*/ 23121 h 419165"/>
              <a:gd name="connsiteX153" fmla="*/ 422 w 466055"/>
              <a:gd name="connsiteY153" fmla="*/ 19109 h 419165"/>
              <a:gd name="connsiteX154" fmla="*/ 1479 w 466055"/>
              <a:gd name="connsiteY154" fmla="*/ 15097 h 419165"/>
              <a:gd name="connsiteX155" fmla="*/ 3168 w 466055"/>
              <a:gd name="connsiteY155" fmla="*/ 11508 h 419165"/>
              <a:gd name="connsiteX156" fmla="*/ 5386 w 466055"/>
              <a:gd name="connsiteY156" fmla="*/ 8340 h 419165"/>
              <a:gd name="connsiteX157" fmla="*/ 8132 w 466055"/>
              <a:gd name="connsiteY157" fmla="*/ 5490 h 419165"/>
              <a:gd name="connsiteX158" fmla="*/ 11406 w 466055"/>
              <a:gd name="connsiteY158" fmla="*/ 3167 h 419165"/>
              <a:gd name="connsiteX159" fmla="*/ 14997 w 466055"/>
              <a:gd name="connsiteY159" fmla="*/ 1584 h 419165"/>
              <a:gd name="connsiteX160" fmla="*/ 18904 w 466055"/>
              <a:gd name="connsiteY160" fmla="*/ 422 h 41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66055" h="419165">
                <a:moveTo>
                  <a:pt x="381198" y="337740"/>
                </a:moveTo>
                <a:lnTo>
                  <a:pt x="387210" y="338163"/>
                </a:lnTo>
                <a:lnTo>
                  <a:pt x="392905" y="339430"/>
                </a:lnTo>
                <a:lnTo>
                  <a:pt x="398284" y="341542"/>
                </a:lnTo>
                <a:lnTo>
                  <a:pt x="403347" y="344288"/>
                </a:lnTo>
                <a:lnTo>
                  <a:pt x="407882" y="347773"/>
                </a:lnTo>
                <a:lnTo>
                  <a:pt x="411890" y="351786"/>
                </a:lnTo>
                <a:lnTo>
                  <a:pt x="415265" y="356327"/>
                </a:lnTo>
                <a:lnTo>
                  <a:pt x="418007" y="361291"/>
                </a:lnTo>
                <a:lnTo>
                  <a:pt x="420011" y="366572"/>
                </a:lnTo>
                <a:lnTo>
                  <a:pt x="421277" y="372380"/>
                </a:lnTo>
                <a:lnTo>
                  <a:pt x="421699" y="378294"/>
                </a:lnTo>
                <a:lnTo>
                  <a:pt x="421277" y="384314"/>
                </a:lnTo>
                <a:lnTo>
                  <a:pt x="420011" y="390228"/>
                </a:lnTo>
                <a:lnTo>
                  <a:pt x="418007" y="395509"/>
                </a:lnTo>
                <a:lnTo>
                  <a:pt x="415265" y="400472"/>
                </a:lnTo>
                <a:lnTo>
                  <a:pt x="411890" y="405119"/>
                </a:lnTo>
                <a:lnTo>
                  <a:pt x="407882" y="409132"/>
                </a:lnTo>
                <a:lnTo>
                  <a:pt x="403347" y="412512"/>
                </a:lnTo>
                <a:lnTo>
                  <a:pt x="398284" y="415258"/>
                </a:lnTo>
                <a:lnTo>
                  <a:pt x="392905" y="417370"/>
                </a:lnTo>
                <a:lnTo>
                  <a:pt x="387210" y="418743"/>
                </a:lnTo>
                <a:lnTo>
                  <a:pt x="381198" y="419165"/>
                </a:lnTo>
                <a:lnTo>
                  <a:pt x="375186" y="418743"/>
                </a:lnTo>
                <a:lnTo>
                  <a:pt x="369490" y="417370"/>
                </a:lnTo>
                <a:lnTo>
                  <a:pt x="364006" y="415258"/>
                </a:lnTo>
                <a:lnTo>
                  <a:pt x="359049" y="412512"/>
                </a:lnTo>
                <a:lnTo>
                  <a:pt x="354619" y="409132"/>
                </a:lnTo>
                <a:lnTo>
                  <a:pt x="350611" y="405119"/>
                </a:lnTo>
                <a:lnTo>
                  <a:pt x="347236" y="400472"/>
                </a:lnTo>
                <a:lnTo>
                  <a:pt x="344388" y="395509"/>
                </a:lnTo>
                <a:lnTo>
                  <a:pt x="342384" y="390228"/>
                </a:lnTo>
                <a:lnTo>
                  <a:pt x="341013" y="384314"/>
                </a:lnTo>
                <a:lnTo>
                  <a:pt x="340591" y="378294"/>
                </a:lnTo>
                <a:lnTo>
                  <a:pt x="341013" y="372380"/>
                </a:lnTo>
                <a:lnTo>
                  <a:pt x="342384" y="366572"/>
                </a:lnTo>
                <a:lnTo>
                  <a:pt x="344388" y="361291"/>
                </a:lnTo>
                <a:lnTo>
                  <a:pt x="347236" y="356327"/>
                </a:lnTo>
                <a:lnTo>
                  <a:pt x="350611" y="351786"/>
                </a:lnTo>
                <a:lnTo>
                  <a:pt x="354619" y="347773"/>
                </a:lnTo>
                <a:lnTo>
                  <a:pt x="359049" y="344288"/>
                </a:lnTo>
                <a:lnTo>
                  <a:pt x="364006" y="341542"/>
                </a:lnTo>
                <a:lnTo>
                  <a:pt x="369490" y="339430"/>
                </a:lnTo>
                <a:lnTo>
                  <a:pt x="375186" y="338163"/>
                </a:lnTo>
                <a:close/>
                <a:moveTo>
                  <a:pt x="209054" y="337423"/>
                </a:moveTo>
                <a:lnTo>
                  <a:pt x="215066" y="337845"/>
                </a:lnTo>
                <a:lnTo>
                  <a:pt x="220762" y="339111"/>
                </a:lnTo>
                <a:lnTo>
                  <a:pt x="226246" y="341115"/>
                </a:lnTo>
                <a:lnTo>
                  <a:pt x="231203" y="343857"/>
                </a:lnTo>
                <a:lnTo>
                  <a:pt x="235633" y="347232"/>
                </a:lnTo>
                <a:lnTo>
                  <a:pt x="239747" y="351240"/>
                </a:lnTo>
                <a:lnTo>
                  <a:pt x="243227" y="355775"/>
                </a:lnTo>
                <a:lnTo>
                  <a:pt x="245969" y="360838"/>
                </a:lnTo>
                <a:lnTo>
                  <a:pt x="247973" y="366217"/>
                </a:lnTo>
                <a:lnTo>
                  <a:pt x="249239" y="372018"/>
                </a:lnTo>
                <a:lnTo>
                  <a:pt x="249661" y="377924"/>
                </a:lnTo>
                <a:lnTo>
                  <a:pt x="249239" y="383936"/>
                </a:lnTo>
                <a:lnTo>
                  <a:pt x="247973" y="389737"/>
                </a:lnTo>
                <a:lnTo>
                  <a:pt x="245969" y="395116"/>
                </a:lnTo>
                <a:lnTo>
                  <a:pt x="243227" y="400074"/>
                </a:lnTo>
                <a:lnTo>
                  <a:pt x="239747" y="404503"/>
                </a:lnTo>
                <a:lnTo>
                  <a:pt x="235633" y="408511"/>
                </a:lnTo>
                <a:lnTo>
                  <a:pt x="231203" y="411992"/>
                </a:lnTo>
                <a:lnTo>
                  <a:pt x="226246" y="414840"/>
                </a:lnTo>
                <a:lnTo>
                  <a:pt x="220762" y="416844"/>
                </a:lnTo>
                <a:lnTo>
                  <a:pt x="215066" y="418109"/>
                </a:lnTo>
                <a:lnTo>
                  <a:pt x="209054" y="418531"/>
                </a:lnTo>
                <a:lnTo>
                  <a:pt x="203148" y="418109"/>
                </a:lnTo>
                <a:lnTo>
                  <a:pt x="197347" y="416844"/>
                </a:lnTo>
                <a:lnTo>
                  <a:pt x="191968" y="414840"/>
                </a:lnTo>
                <a:lnTo>
                  <a:pt x="187011" y="411992"/>
                </a:lnTo>
                <a:lnTo>
                  <a:pt x="182581" y="408511"/>
                </a:lnTo>
                <a:lnTo>
                  <a:pt x="178573" y="404503"/>
                </a:lnTo>
                <a:lnTo>
                  <a:pt x="175092" y="400074"/>
                </a:lnTo>
                <a:lnTo>
                  <a:pt x="172245" y="395116"/>
                </a:lnTo>
                <a:lnTo>
                  <a:pt x="170241" y="389737"/>
                </a:lnTo>
                <a:lnTo>
                  <a:pt x="168975" y="383936"/>
                </a:lnTo>
                <a:lnTo>
                  <a:pt x="168553" y="377924"/>
                </a:lnTo>
                <a:lnTo>
                  <a:pt x="168975" y="372018"/>
                </a:lnTo>
                <a:lnTo>
                  <a:pt x="170241" y="366217"/>
                </a:lnTo>
                <a:lnTo>
                  <a:pt x="172245" y="360838"/>
                </a:lnTo>
                <a:lnTo>
                  <a:pt x="175092" y="355775"/>
                </a:lnTo>
                <a:lnTo>
                  <a:pt x="178573" y="351240"/>
                </a:lnTo>
                <a:lnTo>
                  <a:pt x="182581" y="347232"/>
                </a:lnTo>
                <a:lnTo>
                  <a:pt x="187011" y="343857"/>
                </a:lnTo>
                <a:lnTo>
                  <a:pt x="191968" y="341115"/>
                </a:lnTo>
                <a:lnTo>
                  <a:pt x="197347" y="339111"/>
                </a:lnTo>
                <a:lnTo>
                  <a:pt x="203148" y="337845"/>
                </a:lnTo>
                <a:close/>
                <a:moveTo>
                  <a:pt x="184610" y="79207"/>
                </a:moveTo>
                <a:lnTo>
                  <a:pt x="456441" y="79207"/>
                </a:lnTo>
                <a:lnTo>
                  <a:pt x="459294" y="79418"/>
                </a:lnTo>
                <a:lnTo>
                  <a:pt x="461723" y="80262"/>
                </a:lnTo>
                <a:lnTo>
                  <a:pt x="463519" y="81846"/>
                </a:lnTo>
                <a:lnTo>
                  <a:pt x="464999" y="83745"/>
                </a:lnTo>
                <a:lnTo>
                  <a:pt x="465844" y="86067"/>
                </a:lnTo>
                <a:lnTo>
                  <a:pt x="466055" y="88600"/>
                </a:lnTo>
                <a:lnTo>
                  <a:pt x="465421" y="91449"/>
                </a:lnTo>
                <a:lnTo>
                  <a:pt x="427916" y="220310"/>
                </a:lnTo>
                <a:lnTo>
                  <a:pt x="426543" y="223582"/>
                </a:lnTo>
                <a:lnTo>
                  <a:pt x="424219" y="226537"/>
                </a:lnTo>
                <a:lnTo>
                  <a:pt x="421577" y="228964"/>
                </a:lnTo>
                <a:lnTo>
                  <a:pt x="418197" y="230969"/>
                </a:lnTo>
                <a:lnTo>
                  <a:pt x="414816" y="232130"/>
                </a:lnTo>
                <a:lnTo>
                  <a:pt x="411224" y="232552"/>
                </a:lnTo>
                <a:lnTo>
                  <a:pt x="232997" y="232552"/>
                </a:lnTo>
                <a:lnTo>
                  <a:pt x="229510" y="232130"/>
                </a:lnTo>
                <a:lnTo>
                  <a:pt x="226024" y="230969"/>
                </a:lnTo>
                <a:lnTo>
                  <a:pt x="222855" y="228964"/>
                </a:lnTo>
                <a:lnTo>
                  <a:pt x="220002" y="226537"/>
                </a:lnTo>
                <a:lnTo>
                  <a:pt x="217889" y="223582"/>
                </a:lnTo>
                <a:lnTo>
                  <a:pt x="216304" y="220310"/>
                </a:lnTo>
                <a:lnTo>
                  <a:pt x="173412" y="94510"/>
                </a:lnTo>
                <a:lnTo>
                  <a:pt x="172672" y="91344"/>
                </a:lnTo>
                <a:lnTo>
                  <a:pt x="172672" y="88494"/>
                </a:lnTo>
                <a:lnTo>
                  <a:pt x="173412" y="85856"/>
                </a:lnTo>
                <a:lnTo>
                  <a:pt x="174679" y="83640"/>
                </a:lnTo>
                <a:lnTo>
                  <a:pt x="176370" y="81740"/>
                </a:lnTo>
                <a:lnTo>
                  <a:pt x="178694" y="80262"/>
                </a:lnTo>
                <a:lnTo>
                  <a:pt x="181441" y="79418"/>
                </a:lnTo>
                <a:close/>
                <a:moveTo>
                  <a:pt x="23023" y="0"/>
                </a:moveTo>
                <a:lnTo>
                  <a:pt x="97055" y="0"/>
                </a:lnTo>
                <a:lnTo>
                  <a:pt x="192315" y="274073"/>
                </a:lnTo>
                <a:lnTo>
                  <a:pt x="430042" y="274073"/>
                </a:lnTo>
                <a:lnTo>
                  <a:pt x="434055" y="274390"/>
                </a:lnTo>
                <a:lnTo>
                  <a:pt x="438068" y="275551"/>
                </a:lnTo>
                <a:lnTo>
                  <a:pt x="441554" y="277240"/>
                </a:lnTo>
                <a:lnTo>
                  <a:pt x="444722" y="279352"/>
                </a:lnTo>
                <a:lnTo>
                  <a:pt x="447573" y="282202"/>
                </a:lnTo>
                <a:lnTo>
                  <a:pt x="449897" y="285370"/>
                </a:lnTo>
                <a:lnTo>
                  <a:pt x="451481" y="288959"/>
                </a:lnTo>
                <a:lnTo>
                  <a:pt x="452643" y="292971"/>
                </a:lnTo>
                <a:lnTo>
                  <a:pt x="453065" y="296983"/>
                </a:lnTo>
                <a:lnTo>
                  <a:pt x="452643" y="301100"/>
                </a:lnTo>
                <a:lnTo>
                  <a:pt x="451481" y="305112"/>
                </a:lnTo>
                <a:lnTo>
                  <a:pt x="449897" y="308702"/>
                </a:lnTo>
                <a:lnTo>
                  <a:pt x="447573" y="311869"/>
                </a:lnTo>
                <a:lnTo>
                  <a:pt x="444722" y="314719"/>
                </a:lnTo>
                <a:lnTo>
                  <a:pt x="441554" y="317042"/>
                </a:lnTo>
                <a:lnTo>
                  <a:pt x="438068" y="318626"/>
                </a:lnTo>
                <a:lnTo>
                  <a:pt x="434055" y="319681"/>
                </a:lnTo>
                <a:lnTo>
                  <a:pt x="430042" y="319998"/>
                </a:lnTo>
                <a:lnTo>
                  <a:pt x="159576" y="319998"/>
                </a:lnTo>
                <a:lnTo>
                  <a:pt x="64316" y="46136"/>
                </a:lnTo>
                <a:lnTo>
                  <a:pt x="23023" y="46136"/>
                </a:lnTo>
                <a:lnTo>
                  <a:pt x="18904" y="45819"/>
                </a:lnTo>
                <a:lnTo>
                  <a:pt x="14997" y="44658"/>
                </a:lnTo>
                <a:lnTo>
                  <a:pt x="11406" y="42969"/>
                </a:lnTo>
                <a:lnTo>
                  <a:pt x="8132" y="40857"/>
                </a:lnTo>
                <a:lnTo>
                  <a:pt x="5386" y="37901"/>
                </a:lnTo>
                <a:lnTo>
                  <a:pt x="3168" y="34840"/>
                </a:lnTo>
                <a:lnTo>
                  <a:pt x="1479" y="31250"/>
                </a:lnTo>
                <a:lnTo>
                  <a:pt x="422" y="27238"/>
                </a:lnTo>
                <a:lnTo>
                  <a:pt x="0" y="23121"/>
                </a:lnTo>
                <a:lnTo>
                  <a:pt x="422" y="19109"/>
                </a:lnTo>
                <a:lnTo>
                  <a:pt x="1479" y="15097"/>
                </a:lnTo>
                <a:lnTo>
                  <a:pt x="3168" y="11508"/>
                </a:lnTo>
                <a:lnTo>
                  <a:pt x="5386" y="8340"/>
                </a:lnTo>
                <a:lnTo>
                  <a:pt x="8132" y="5490"/>
                </a:lnTo>
                <a:lnTo>
                  <a:pt x="11406" y="3167"/>
                </a:lnTo>
                <a:lnTo>
                  <a:pt x="14997" y="1584"/>
                </a:lnTo>
                <a:lnTo>
                  <a:pt x="18904" y="422"/>
                </a:lnTo>
                <a:close/>
              </a:path>
            </a:pathLst>
          </a:custGeom>
          <a:gradFill>
            <a:gsLst>
              <a:gs pos="43000">
                <a:schemeClr val="accent5"/>
              </a:gs>
              <a:gs pos="100000">
                <a:schemeClr val="accent6"/>
              </a:gs>
            </a:gsLst>
            <a:lin ang="5400000" scaled="0"/>
          </a:gradFill>
          <a:ln>
            <a:noFill/>
          </a:ln>
        </p:spPr>
        <p:txBody>
          <a:bodyPr lIns="182880" tIns="91440" rIns="182880" bIns="91440"/>
          <a:lstStyle/>
          <a:p>
            <a:pPr defTabSz="1828891"/>
            <a:endParaRPr lang="ru-RU"/>
          </a:p>
        </p:txBody>
      </p:sp>
      <p:sp>
        <p:nvSpPr>
          <p:cNvPr id="45" name="任意多边形: 形状 44">
            <a:extLst>
              <a:ext uri="{FF2B5EF4-FFF2-40B4-BE49-F238E27FC236}">
                <a16:creationId xmlns:a16="http://schemas.microsoft.com/office/drawing/2014/main" id="{0FBE61E8-DB1F-49F5-9E63-3BF03EDB8EF1}"/>
              </a:ext>
            </a:extLst>
          </p:cNvPr>
          <p:cNvSpPr>
            <a:spLocks/>
          </p:cNvSpPr>
          <p:nvPr/>
        </p:nvSpPr>
        <p:spPr bwMode="auto">
          <a:xfrm>
            <a:off x="4024529" y="3725697"/>
            <a:ext cx="440168" cy="584390"/>
          </a:xfrm>
          <a:custGeom>
            <a:avLst/>
            <a:gdLst>
              <a:gd name="connsiteX0" fmla="*/ 22119 w 324367"/>
              <a:gd name="connsiteY0" fmla="*/ 260298 h 430648"/>
              <a:gd name="connsiteX1" fmla="*/ 302248 w 324367"/>
              <a:gd name="connsiteY1" fmla="*/ 260298 h 430648"/>
              <a:gd name="connsiteX2" fmla="*/ 306144 w 324367"/>
              <a:gd name="connsiteY2" fmla="*/ 260550 h 430648"/>
              <a:gd name="connsiteX3" fmla="*/ 309915 w 324367"/>
              <a:gd name="connsiteY3" fmla="*/ 261555 h 430648"/>
              <a:gd name="connsiteX4" fmla="*/ 313433 w 324367"/>
              <a:gd name="connsiteY4" fmla="*/ 262938 h 430648"/>
              <a:gd name="connsiteX5" fmla="*/ 316450 w 324367"/>
              <a:gd name="connsiteY5" fmla="*/ 264950 h 430648"/>
              <a:gd name="connsiteX6" fmla="*/ 319214 w 324367"/>
              <a:gd name="connsiteY6" fmla="*/ 267338 h 430648"/>
              <a:gd name="connsiteX7" fmla="*/ 321351 w 324367"/>
              <a:gd name="connsiteY7" fmla="*/ 270230 h 430648"/>
              <a:gd name="connsiteX8" fmla="*/ 322985 w 324367"/>
              <a:gd name="connsiteY8" fmla="*/ 273373 h 430648"/>
              <a:gd name="connsiteX9" fmla="*/ 323990 w 324367"/>
              <a:gd name="connsiteY9" fmla="*/ 276767 h 430648"/>
              <a:gd name="connsiteX10" fmla="*/ 324367 w 324367"/>
              <a:gd name="connsiteY10" fmla="*/ 280413 h 430648"/>
              <a:gd name="connsiteX11" fmla="*/ 324367 w 324367"/>
              <a:gd name="connsiteY11" fmla="*/ 311717 h 430648"/>
              <a:gd name="connsiteX12" fmla="*/ 303756 w 324367"/>
              <a:gd name="connsiteY12" fmla="*/ 311717 h 430648"/>
              <a:gd name="connsiteX13" fmla="*/ 300615 w 324367"/>
              <a:gd name="connsiteY13" fmla="*/ 322404 h 430648"/>
              <a:gd name="connsiteX14" fmla="*/ 296844 w 324367"/>
              <a:gd name="connsiteY14" fmla="*/ 332713 h 430648"/>
              <a:gd name="connsiteX15" fmla="*/ 292446 w 324367"/>
              <a:gd name="connsiteY15" fmla="*/ 342770 h 430648"/>
              <a:gd name="connsiteX16" fmla="*/ 287419 w 324367"/>
              <a:gd name="connsiteY16" fmla="*/ 352325 h 430648"/>
              <a:gd name="connsiteX17" fmla="*/ 281889 w 324367"/>
              <a:gd name="connsiteY17" fmla="*/ 361502 h 430648"/>
              <a:gd name="connsiteX18" fmla="*/ 275982 w 324367"/>
              <a:gd name="connsiteY18" fmla="*/ 370177 h 430648"/>
              <a:gd name="connsiteX19" fmla="*/ 269322 w 324367"/>
              <a:gd name="connsiteY19" fmla="*/ 378600 h 430648"/>
              <a:gd name="connsiteX20" fmla="*/ 262284 w 324367"/>
              <a:gd name="connsiteY20" fmla="*/ 386395 h 430648"/>
              <a:gd name="connsiteX21" fmla="*/ 254869 w 324367"/>
              <a:gd name="connsiteY21" fmla="*/ 393561 h 430648"/>
              <a:gd name="connsiteX22" fmla="*/ 246951 w 324367"/>
              <a:gd name="connsiteY22" fmla="*/ 400224 h 430648"/>
              <a:gd name="connsiteX23" fmla="*/ 238657 w 324367"/>
              <a:gd name="connsiteY23" fmla="*/ 406384 h 430648"/>
              <a:gd name="connsiteX24" fmla="*/ 230111 w 324367"/>
              <a:gd name="connsiteY24" fmla="*/ 411790 h 430648"/>
              <a:gd name="connsiteX25" fmla="*/ 221062 w 324367"/>
              <a:gd name="connsiteY25" fmla="*/ 416568 h 430648"/>
              <a:gd name="connsiteX26" fmla="*/ 211762 w 324367"/>
              <a:gd name="connsiteY26" fmla="*/ 420842 h 430648"/>
              <a:gd name="connsiteX27" fmla="*/ 202085 w 324367"/>
              <a:gd name="connsiteY27" fmla="*/ 424236 h 430648"/>
              <a:gd name="connsiteX28" fmla="*/ 192283 w 324367"/>
              <a:gd name="connsiteY28" fmla="*/ 427128 h 430648"/>
              <a:gd name="connsiteX29" fmla="*/ 182103 w 324367"/>
              <a:gd name="connsiteY29" fmla="*/ 429014 h 430648"/>
              <a:gd name="connsiteX30" fmla="*/ 171672 w 324367"/>
              <a:gd name="connsiteY30" fmla="*/ 430271 h 430648"/>
              <a:gd name="connsiteX31" fmla="*/ 161241 w 324367"/>
              <a:gd name="connsiteY31" fmla="*/ 430648 h 430648"/>
              <a:gd name="connsiteX32" fmla="*/ 150559 w 324367"/>
              <a:gd name="connsiteY32" fmla="*/ 430271 h 430648"/>
              <a:gd name="connsiteX33" fmla="*/ 140253 w 324367"/>
              <a:gd name="connsiteY33" fmla="*/ 429014 h 430648"/>
              <a:gd name="connsiteX34" fmla="*/ 130074 w 324367"/>
              <a:gd name="connsiteY34" fmla="*/ 427128 h 430648"/>
              <a:gd name="connsiteX35" fmla="*/ 120145 w 324367"/>
              <a:gd name="connsiteY35" fmla="*/ 424236 h 430648"/>
              <a:gd name="connsiteX36" fmla="*/ 110468 w 324367"/>
              <a:gd name="connsiteY36" fmla="*/ 420842 h 430648"/>
              <a:gd name="connsiteX37" fmla="*/ 101168 w 324367"/>
              <a:gd name="connsiteY37" fmla="*/ 416568 h 430648"/>
              <a:gd name="connsiteX38" fmla="*/ 92246 w 324367"/>
              <a:gd name="connsiteY38" fmla="*/ 411790 h 430648"/>
              <a:gd name="connsiteX39" fmla="*/ 83574 w 324367"/>
              <a:gd name="connsiteY39" fmla="*/ 406384 h 430648"/>
              <a:gd name="connsiteX40" fmla="*/ 75279 w 324367"/>
              <a:gd name="connsiteY40" fmla="*/ 400224 h 430648"/>
              <a:gd name="connsiteX41" fmla="*/ 67362 w 324367"/>
              <a:gd name="connsiteY41" fmla="*/ 393561 h 430648"/>
              <a:gd name="connsiteX42" fmla="*/ 59947 w 324367"/>
              <a:gd name="connsiteY42" fmla="*/ 386395 h 430648"/>
              <a:gd name="connsiteX43" fmla="*/ 52909 w 324367"/>
              <a:gd name="connsiteY43" fmla="*/ 378600 h 430648"/>
              <a:gd name="connsiteX44" fmla="*/ 46374 w 324367"/>
              <a:gd name="connsiteY44" fmla="*/ 370177 h 430648"/>
              <a:gd name="connsiteX45" fmla="*/ 40342 w 324367"/>
              <a:gd name="connsiteY45" fmla="*/ 361502 h 430648"/>
              <a:gd name="connsiteX46" fmla="*/ 34938 w 324367"/>
              <a:gd name="connsiteY46" fmla="*/ 352325 h 430648"/>
              <a:gd name="connsiteX47" fmla="*/ 29911 w 324367"/>
              <a:gd name="connsiteY47" fmla="*/ 342770 h 430648"/>
              <a:gd name="connsiteX48" fmla="*/ 25512 w 324367"/>
              <a:gd name="connsiteY48" fmla="*/ 332713 h 430648"/>
              <a:gd name="connsiteX49" fmla="*/ 21867 w 324367"/>
              <a:gd name="connsiteY49" fmla="*/ 322404 h 430648"/>
              <a:gd name="connsiteX50" fmla="*/ 18600 w 324367"/>
              <a:gd name="connsiteY50" fmla="*/ 311717 h 430648"/>
              <a:gd name="connsiteX51" fmla="*/ 0 w 324367"/>
              <a:gd name="connsiteY51" fmla="*/ 311717 h 430648"/>
              <a:gd name="connsiteX52" fmla="*/ 0 w 324367"/>
              <a:gd name="connsiteY52" fmla="*/ 280413 h 430648"/>
              <a:gd name="connsiteX53" fmla="*/ 377 w 324367"/>
              <a:gd name="connsiteY53" fmla="*/ 276767 h 430648"/>
              <a:gd name="connsiteX54" fmla="*/ 1508 w 324367"/>
              <a:gd name="connsiteY54" fmla="*/ 273373 h 430648"/>
              <a:gd name="connsiteX55" fmla="*/ 3142 w 324367"/>
              <a:gd name="connsiteY55" fmla="*/ 270230 h 430648"/>
              <a:gd name="connsiteX56" fmla="*/ 5278 w 324367"/>
              <a:gd name="connsiteY56" fmla="*/ 267338 h 430648"/>
              <a:gd name="connsiteX57" fmla="*/ 7917 w 324367"/>
              <a:gd name="connsiteY57" fmla="*/ 264950 h 430648"/>
              <a:gd name="connsiteX58" fmla="*/ 11059 w 324367"/>
              <a:gd name="connsiteY58" fmla="*/ 262938 h 430648"/>
              <a:gd name="connsiteX59" fmla="*/ 14452 w 324367"/>
              <a:gd name="connsiteY59" fmla="*/ 261555 h 430648"/>
              <a:gd name="connsiteX60" fmla="*/ 18097 w 324367"/>
              <a:gd name="connsiteY60" fmla="*/ 260550 h 430648"/>
              <a:gd name="connsiteX61" fmla="*/ 186887 w 324367"/>
              <a:gd name="connsiteY61" fmla="*/ 0 h 430648"/>
              <a:gd name="connsiteX62" fmla="*/ 180979 w 324367"/>
              <a:gd name="connsiteY62" fmla="*/ 4646 h 430648"/>
              <a:gd name="connsiteX63" fmla="*/ 175950 w 324367"/>
              <a:gd name="connsiteY63" fmla="*/ 9166 h 430648"/>
              <a:gd name="connsiteX64" fmla="*/ 171676 w 324367"/>
              <a:gd name="connsiteY64" fmla="*/ 13686 h 430648"/>
              <a:gd name="connsiteX65" fmla="*/ 168407 w 324367"/>
              <a:gd name="connsiteY65" fmla="*/ 18081 h 430648"/>
              <a:gd name="connsiteX66" fmla="*/ 166019 w 324367"/>
              <a:gd name="connsiteY66" fmla="*/ 22350 h 430648"/>
              <a:gd name="connsiteX67" fmla="*/ 164007 w 324367"/>
              <a:gd name="connsiteY67" fmla="*/ 26494 h 430648"/>
              <a:gd name="connsiteX68" fmla="*/ 163002 w 324367"/>
              <a:gd name="connsiteY68" fmla="*/ 30763 h 430648"/>
              <a:gd name="connsiteX69" fmla="*/ 162373 w 324367"/>
              <a:gd name="connsiteY69" fmla="*/ 34906 h 430648"/>
              <a:gd name="connsiteX70" fmla="*/ 162624 w 324367"/>
              <a:gd name="connsiteY70" fmla="*/ 38924 h 430648"/>
              <a:gd name="connsiteX71" fmla="*/ 163127 w 324367"/>
              <a:gd name="connsiteY71" fmla="*/ 42942 h 430648"/>
              <a:gd name="connsiteX72" fmla="*/ 164259 w 324367"/>
              <a:gd name="connsiteY72" fmla="*/ 46960 h 430648"/>
              <a:gd name="connsiteX73" fmla="*/ 165516 w 324367"/>
              <a:gd name="connsiteY73" fmla="*/ 50978 h 430648"/>
              <a:gd name="connsiteX74" fmla="*/ 167527 w 324367"/>
              <a:gd name="connsiteY74" fmla="*/ 54745 h 430648"/>
              <a:gd name="connsiteX75" fmla="*/ 169539 w 324367"/>
              <a:gd name="connsiteY75" fmla="*/ 58763 h 430648"/>
              <a:gd name="connsiteX76" fmla="*/ 171927 w 324367"/>
              <a:gd name="connsiteY76" fmla="*/ 62781 h 430648"/>
              <a:gd name="connsiteX77" fmla="*/ 174567 w 324367"/>
              <a:gd name="connsiteY77" fmla="*/ 66548 h 430648"/>
              <a:gd name="connsiteX78" fmla="*/ 177333 w 324367"/>
              <a:gd name="connsiteY78" fmla="*/ 70566 h 430648"/>
              <a:gd name="connsiteX79" fmla="*/ 179973 w 324367"/>
              <a:gd name="connsiteY79" fmla="*/ 74458 h 430648"/>
              <a:gd name="connsiteX80" fmla="*/ 182865 w 324367"/>
              <a:gd name="connsiteY80" fmla="*/ 78351 h 430648"/>
              <a:gd name="connsiteX81" fmla="*/ 185756 w 324367"/>
              <a:gd name="connsiteY81" fmla="*/ 82243 h 430648"/>
              <a:gd name="connsiteX82" fmla="*/ 188647 w 324367"/>
              <a:gd name="connsiteY82" fmla="*/ 86261 h 430648"/>
              <a:gd name="connsiteX83" fmla="*/ 191413 w 324367"/>
              <a:gd name="connsiteY83" fmla="*/ 90279 h 430648"/>
              <a:gd name="connsiteX84" fmla="*/ 193802 w 324367"/>
              <a:gd name="connsiteY84" fmla="*/ 94297 h 430648"/>
              <a:gd name="connsiteX85" fmla="*/ 196190 w 324367"/>
              <a:gd name="connsiteY85" fmla="*/ 98440 h 430648"/>
              <a:gd name="connsiteX86" fmla="*/ 198202 w 324367"/>
              <a:gd name="connsiteY86" fmla="*/ 102584 h 430648"/>
              <a:gd name="connsiteX87" fmla="*/ 199962 w 324367"/>
              <a:gd name="connsiteY87" fmla="*/ 106853 h 430648"/>
              <a:gd name="connsiteX88" fmla="*/ 201345 w 324367"/>
              <a:gd name="connsiteY88" fmla="*/ 111122 h 430648"/>
              <a:gd name="connsiteX89" fmla="*/ 202225 w 324367"/>
              <a:gd name="connsiteY89" fmla="*/ 115391 h 430648"/>
              <a:gd name="connsiteX90" fmla="*/ 202728 w 324367"/>
              <a:gd name="connsiteY90" fmla="*/ 119786 h 430648"/>
              <a:gd name="connsiteX91" fmla="*/ 202602 w 324367"/>
              <a:gd name="connsiteY91" fmla="*/ 124306 h 430648"/>
              <a:gd name="connsiteX92" fmla="*/ 201848 w 324367"/>
              <a:gd name="connsiteY92" fmla="*/ 128952 h 430648"/>
              <a:gd name="connsiteX93" fmla="*/ 200590 w 324367"/>
              <a:gd name="connsiteY93" fmla="*/ 133598 h 430648"/>
              <a:gd name="connsiteX94" fmla="*/ 200968 w 324367"/>
              <a:gd name="connsiteY94" fmla="*/ 133472 h 430648"/>
              <a:gd name="connsiteX95" fmla="*/ 201722 w 324367"/>
              <a:gd name="connsiteY95" fmla="*/ 132970 h 430648"/>
              <a:gd name="connsiteX96" fmla="*/ 203105 w 324367"/>
              <a:gd name="connsiteY96" fmla="*/ 132091 h 430648"/>
              <a:gd name="connsiteX97" fmla="*/ 204990 w 324367"/>
              <a:gd name="connsiteY97" fmla="*/ 131087 h 430648"/>
              <a:gd name="connsiteX98" fmla="*/ 207128 w 324367"/>
              <a:gd name="connsiteY98" fmla="*/ 129580 h 430648"/>
              <a:gd name="connsiteX99" fmla="*/ 209642 w 324367"/>
              <a:gd name="connsiteY99" fmla="*/ 127571 h 430648"/>
              <a:gd name="connsiteX100" fmla="*/ 212408 w 324367"/>
              <a:gd name="connsiteY100" fmla="*/ 125436 h 430648"/>
              <a:gd name="connsiteX101" fmla="*/ 215425 w 324367"/>
              <a:gd name="connsiteY101" fmla="*/ 122925 h 430648"/>
              <a:gd name="connsiteX102" fmla="*/ 218568 w 324367"/>
              <a:gd name="connsiteY102" fmla="*/ 120288 h 430648"/>
              <a:gd name="connsiteX103" fmla="*/ 221836 w 324367"/>
              <a:gd name="connsiteY103" fmla="*/ 117149 h 430648"/>
              <a:gd name="connsiteX104" fmla="*/ 224979 w 324367"/>
              <a:gd name="connsiteY104" fmla="*/ 113633 h 430648"/>
              <a:gd name="connsiteX105" fmla="*/ 228248 w 324367"/>
              <a:gd name="connsiteY105" fmla="*/ 109992 h 430648"/>
              <a:gd name="connsiteX106" fmla="*/ 231139 w 324367"/>
              <a:gd name="connsiteY106" fmla="*/ 105849 h 430648"/>
              <a:gd name="connsiteX107" fmla="*/ 234156 w 324367"/>
              <a:gd name="connsiteY107" fmla="*/ 101580 h 430648"/>
              <a:gd name="connsiteX108" fmla="*/ 236796 w 324367"/>
              <a:gd name="connsiteY108" fmla="*/ 105849 h 430648"/>
              <a:gd name="connsiteX109" fmla="*/ 239059 w 324367"/>
              <a:gd name="connsiteY109" fmla="*/ 110494 h 430648"/>
              <a:gd name="connsiteX110" fmla="*/ 241322 w 324367"/>
              <a:gd name="connsiteY110" fmla="*/ 115391 h 430648"/>
              <a:gd name="connsiteX111" fmla="*/ 243334 w 324367"/>
              <a:gd name="connsiteY111" fmla="*/ 120790 h 430648"/>
              <a:gd name="connsiteX112" fmla="*/ 245094 w 324367"/>
              <a:gd name="connsiteY112" fmla="*/ 126692 h 430648"/>
              <a:gd name="connsiteX113" fmla="*/ 246602 w 324367"/>
              <a:gd name="connsiteY113" fmla="*/ 132844 h 430648"/>
              <a:gd name="connsiteX114" fmla="*/ 247985 w 324367"/>
              <a:gd name="connsiteY114" fmla="*/ 139499 h 430648"/>
              <a:gd name="connsiteX115" fmla="*/ 248991 w 324367"/>
              <a:gd name="connsiteY115" fmla="*/ 146782 h 430648"/>
              <a:gd name="connsiteX116" fmla="*/ 249619 w 324367"/>
              <a:gd name="connsiteY116" fmla="*/ 154567 h 430648"/>
              <a:gd name="connsiteX117" fmla="*/ 249745 w 324367"/>
              <a:gd name="connsiteY117" fmla="*/ 162603 h 430648"/>
              <a:gd name="connsiteX118" fmla="*/ 249117 w 324367"/>
              <a:gd name="connsiteY118" fmla="*/ 170513 h 430648"/>
              <a:gd name="connsiteX119" fmla="*/ 247734 w 324367"/>
              <a:gd name="connsiteY119" fmla="*/ 178172 h 430648"/>
              <a:gd name="connsiteX120" fmla="*/ 245471 w 324367"/>
              <a:gd name="connsiteY120" fmla="*/ 185329 h 430648"/>
              <a:gd name="connsiteX121" fmla="*/ 242705 w 324367"/>
              <a:gd name="connsiteY121" fmla="*/ 192486 h 430648"/>
              <a:gd name="connsiteX122" fmla="*/ 239059 w 324367"/>
              <a:gd name="connsiteY122" fmla="*/ 199141 h 430648"/>
              <a:gd name="connsiteX123" fmla="*/ 235036 w 324367"/>
              <a:gd name="connsiteY123" fmla="*/ 205545 h 430648"/>
              <a:gd name="connsiteX124" fmla="*/ 230259 w 324367"/>
              <a:gd name="connsiteY124" fmla="*/ 211572 h 430648"/>
              <a:gd name="connsiteX125" fmla="*/ 225105 w 324367"/>
              <a:gd name="connsiteY125" fmla="*/ 217222 h 430648"/>
              <a:gd name="connsiteX126" fmla="*/ 219322 w 324367"/>
              <a:gd name="connsiteY126" fmla="*/ 222244 h 430648"/>
              <a:gd name="connsiteX127" fmla="*/ 213162 w 324367"/>
              <a:gd name="connsiteY127" fmla="*/ 226890 h 430648"/>
              <a:gd name="connsiteX128" fmla="*/ 206625 w 324367"/>
              <a:gd name="connsiteY128" fmla="*/ 231034 h 430648"/>
              <a:gd name="connsiteX129" fmla="*/ 199710 w 324367"/>
              <a:gd name="connsiteY129" fmla="*/ 234549 h 430648"/>
              <a:gd name="connsiteX130" fmla="*/ 192419 w 324367"/>
              <a:gd name="connsiteY130" fmla="*/ 237563 h 430648"/>
              <a:gd name="connsiteX131" fmla="*/ 185002 w 324367"/>
              <a:gd name="connsiteY131" fmla="*/ 240074 h 430648"/>
              <a:gd name="connsiteX132" fmla="*/ 177207 w 324367"/>
              <a:gd name="connsiteY132" fmla="*/ 241832 h 430648"/>
              <a:gd name="connsiteX133" fmla="*/ 169287 w 324367"/>
              <a:gd name="connsiteY133" fmla="*/ 242711 h 430648"/>
              <a:gd name="connsiteX134" fmla="*/ 161241 w 324367"/>
              <a:gd name="connsiteY134" fmla="*/ 243213 h 430648"/>
              <a:gd name="connsiteX135" fmla="*/ 152693 w 324367"/>
              <a:gd name="connsiteY135" fmla="*/ 242711 h 430648"/>
              <a:gd name="connsiteX136" fmla="*/ 144396 w 324367"/>
              <a:gd name="connsiteY136" fmla="*/ 241581 h 430648"/>
              <a:gd name="connsiteX137" fmla="*/ 136350 w 324367"/>
              <a:gd name="connsiteY137" fmla="*/ 239572 h 430648"/>
              <a:gd name="connsiteX138" fmla="*/ 128555 w 324367"/>
              <a:gd name="connsiteY138" fmla="*/ 237061 h 430648"/>
              <a:gd name="connsiteX139" fmla="*/ 121264 w 324367"/>
              <a:gd name="connsiteY139" fmla="*/ 233670 h 430648"/>
              <a:gd name="connsiteX140" fmla="*/ 114224 w 324367"/>
              <a:gd name="connsiteY140" fmla="*/ 229652 h 430648"/>
              <a:gd name="connsiteX141" fmla="*/ 107561 w 324367"/>
              <a:gd name="connsiteY141" fmla="*/ 225132 h 430648"/>
              <a:gd name="connsiteX142" fmla="*/ 101401 w 324367"/>
              <a:gd name="connsiteY142" fmla="*/ 219984 h 430648"/>
              <a:gd name="connsiteX143" fmla="*/ 95869 w 324367"/>
              <a:gd name="connsiteY143" fmla="*/ 214334 h 430648"/>
              <a:gd name="connsiteX144" fmla="*/ 90715 w 324367"/>
              <a:gd name="connsiteY144" fmla="*/ 208181 h 430648"/>
              <a:gd name="connsiteX145" fmla="*/ 86189 w 324367"/>
              <a:gd name="connsiteY145" fmla="*/ 201527 h 430648"/>
              <a:gd name="connsiteX146" fmla="*/ 82166 w 324367"/>
              <a:gd name="connsiteY146" fmla="*/ 194495 h 430648"/>
              <a:gd name="connsiteX147" fmla="*/ 78898 w 324367"/>
              <a:gd name="connsiteY147" fmla="*/ 187213 h 430648"/>
              <a:gd name="connsiteX148" fmla="*/ 76258 w 324367"/>
              <a:gd name="connsiteY148" fmla="*/ 179428 h 430648"/>
              <a:gd name="connsiteX149" fmla="*/ 74246 w 324367"/>
              <a:gd name="connsiteY149" fmla="*/ 171517 h 430648"/>
              <a:gd name="connsiteX150" fmla="*/ 73115 w 324367"/>
              <a:gd name="connsiteY150" fmla="*/ 163105 h 430648"/>
              <a:gd name="connsiteX151" fmla="*/ 72612 w 324367"/>
              <a:gd name="connsiteY151" fmla="*/ 154567 h 430648"/>
              <a:gd name="connsiteX152" fmla="*/ 73115 w 324367"/>
              <a:gd name="connsiteY152" fmla="*/ 144773 h 430648"/>
              <a:gd name="connsiteX153" fmla="*/ 74246 w 324367"/>
              <a:gd name="connsiteY153" fmla="*/ 135356 h 430648"/>
              <a:gd name="connsiteX154" fmla="*/ 76384 w 324367"/>
              <a:gd name="connsiteY154" fmla="*/ 126064 h 430648"/>
              <a:gd name="connsiteX155" fmla="*/ 78898 w 324367"/>
              <a:gd name="connsiteY155" fmla="*/ 117275 h 430648"/>
              <a:gd name="connsiteX156" fmla="*/ 82041 w 324367"/>
              <a:gd name="connsiteY156" fmla="*/ 108485 h 430648"/>
              <a:gd name="connsiteX157" fmla="*/ 85938 w 324367"/>
              <a:gd name="connsiteY157" fmla="*/ 100073 h 430648"/>
              <a:gd name="connsiteX158" fmla="*/ 90212 w 324367"/>
              <a:gd name="connsiteY158" fmla="*/ 91911 h 430648"/>
              <a:gd name="connsiteX159" fmla="*/ 92475 w 324367"/>
              <a:gd name="connsiteY159" fmla="*/ 88270 h 430648"/>
              <a:gd name="connsiteX160" fmla="*/ 94864 w 324367"/>
              <a:gd name="connsiteY160" fmla="*/ 84880 h 430648"/>
              <a:gd name="connsiteX161" fmla="*/ 97504 w 324367"/>
              <a:gd name="connsiteY161" fmla="*/ 81992 h 430648"/>
              <a:gd name="connsiteX162" fmla="*/ 99892 w 324367"/>
              <a:gd name="connsiteY162" fmla="*/ 79355 h 430648"/>
              <a:gd name="connsiteX163" fmla="*/ 102532 w 324367"/>
              <a:gd name="connsiteY163" fmla="*/ 77221 h 430648"/>
              <a:gd name="connsiteX164" fmla="*/ 104795 w 324367"/>
              <a:gd name="connsiteY164" fmla="*/ 75337 h 430648"/>
              <a:gd name="connsiteX165" fmla="*/ 106932 w 324367"/>
              <a:gd name="connsiteY165" fmla="*/ 73830 h 430648"/>
              <a:gd name="connsiteX166" fmla="*/ 108692 w 324367"/>
              <a:gd name="connsiteY166" fmla="*/ 72575 h 430648"/>
              <a:gd name="connsiteX167" fmla="*/ 110075 w 324367"/>
              <a:gd name="connsiteY167" fmla="*/ 71696 h 430648"/>
              <a:gd name="connsiteX168" fmla="*/ 110830 w 324367"/>
              <a:gd name="connsiteY168" fmla="*/ 71319 h 430648"/>
              <a:gd name="connsiteX169" fmla="*/ 111081 w 324367"/>
              <a:gd name="connsiteY169" fmla="*/ 71194 h 430648"/>
              <a:gd name="connsiteX170" fmla="*/ 111081 w 324367"/>
              <a:gd name="connsiteY170" fmla="*/ 71570 h 430648"/>
              <a:gd name="connsiteX171" fmla="*/ 110830 w 324367"/>
              <a:gd name="connsiteY171" fmla="*/ 72826 h 430648"/>
              <a:gd name="connsiteX172" fmla="*/ 110704 w 324367"/>
              <a:gd name="connsiteY172" fmla="*/ 74835 h 430648"/>
              <a:gd name="connsiteX173" fmla="*/ 110452 w 324367"/>
              <a:gd name="connsiteY173" fmla="*/ 77597 h 430648"/>
              <a:gd name="connsiteX174" fmla="*/ 110201 w 324367"/>
              <a:gd name="connsiteY174" fmla="*/ 80862 h 430648"/>
              <a:gd name="connsiteX175" fmla="*/ 110075 w 324367"/>
              <a:gd name="connsiteY175" fmla="*/ 84754 h 430648"/>
              <a:gd name="connsiteX176" fmla="*/ 110075 w 324367"/>
              <a:gd name="connsiteY176" fmla="*/ 88898 h 430648"/>
              <a:gd name="connsiteX177" fmla="*/ 110201 w 324367"/>
              <a:gd name="connsiteY177" fmla="*/ 93418 h 430648"/>
              <a:gd name="connsiteX178" fmla="*/ 110578 w 324367"/>
              <a:gd name="connsiteY178" fmla="*/ 98440 h 430648"/>
              <a:gd name="connsiteX179" fmla="*/ 111458 w 324367"/>
              <a:gd name="connsiteY179" fmla="*/ 103463 h 430648"/>
              <a:gd name="connsiteX180" fmla="*/ 112338 w 324367"/>
              <a:gd name="connsiteY180" fmla="*/ 108611 h 430648"/>
              <a:gd name="connsiteX181" fmla="*/ 113595 w 324367"/>
              <a:gd name="connsiteY181" fmla="*/ 112755 h 430648"/>
              <a:gd name="connsiteX182" fmla="*/ 115104 w 324367"/>
              <a:gd name="connsiteY182" fmla="*/ 116647 h 430648"/>
              <a:gd name="connsiteX183" fmla="*/ 116864 w 324367"/>
              <a:gd name="connsiteY183" fmla="*/ 120539 h 430648"/>
              <a:gd name="connsiteX184" fmla="*/ 118875 w 324367"/>
              <a:gd name="connsiteY184" fmla="*/ 124055 h 430648"/>
              <a:gd name="connsiteX185" fmla="*/ 121138 w 324367"/>
              <a:gd name="connsiteY185" fmla="*/ 127445 h 430648"/>
              <a:gd name="connsiteX186" fmla="*/ 123401 w 324367"/>
              <a:gd name="connsiteY186" fmla="*/ 130710 h 430648"/>
              <a:gd name="connsiteX187" fmla="*/ 125790 w 324367"/>
              <a:gd name="connsiteY187" fmla="*/ 133723 h 430648"/>
              <a:gd name="connsiteX188" fmla="*/ 128053 w 324367"/>
              <a:gd name="connsiteY188" fmla="*/ 136486 h 430648"/>
              <a:gd name="connsiteX189" fmla="*/ 130190 w 324367"/>
              <a:gd name="connsiteY189" fmla="*/ 138997 h 430648"/>
              <a:gd name="connsiteX190" fmla="*/ 132327 w 324367"/>
              <a:gd name="connsiteY190" fmla="*/ 141006 h 430648"/>
              <a:gd name="connsiteX191" fmla="*/ 134087 w 324367"/>
              <a:gd name="connsiteY191" fmla="*/ 142764 h 430648"/>
              <a:gd name="connsiteX192" fmla="*/ 135596 w 324367"/>
              <a:gd name="connsiteY192" fmla="*/ 144271 h 430648"/>
              <a:gd name="connsiteX193" fmla="*/ 136727 w 324367"/>
              <a:gd name="connsiteY193" fmla="*/ 145275 h 430648"/>
              <a:gd name="connsiteX194" fmla="*/ 137607 w 324367"/>
              <a:gd name="connsiteY194" fmla="*/ 145903 h 430648"/>
              <a:gd name="connsiteX195" fmla="*/ 137733 w 324367"/>
              <a:gd name="connsiteY195" fmla="*/ 146154 h 430648"/>
              <a:gd name="connsiteX196" fmla="*/ 141378 w 324367"/>
              <a:gd name="connsiteY196" fmla="*/ 140755 h 430648"/>
              <a:gd name="connsiteX197" fmla="*/ 144396 w 324367"/>
              <a:gd name="connsiteY197" fmla="*/ 135356 h 430648"/>
              <a:gd name="connsiteX198" fmla="*/ 146659 w 324367"/>
              <a:gd name="connsiteY198" fmla="*/ 130333 h 430648"/>
              <a:gd name="connsiteX199" fmla="*/ 148041 w 324367"/>
              <a:gd name="connsiteY199" fmla="*/ 125562 h 430648"/>
              <a:gd name="connsiteX200" fmla="*/ 149047 w 324367"/>
              <a:gd name="connsiteY200" fmla="*/ 120916 h 430648"/>
              <a:gd name="connsiteX201" fmla="*/ 149550 w 324367"/>
              <a:gd name="connsiteY201" fmla="*/ 116396 h 430648"/>
              <a:gd name="connsiteX202" fmla="*/ 149550 w 324367"/>
              <a:gd name="connsiteY202" fmla="*/ 112001 h 430648"/>
              <a:gd name="connsiteX203" fmla="*/ 149173 w 324367"/>
              <a:gd name="connsiteY203" fmla="*/ 107858 h 430648"/>
              <a:gd name="connsiteX204" fmla="*/ 148419 w 324367"/>
              <a:gd name="connsiteY204" fmla="*/ 103714 h 430648"/>
              <a:gd name="connsiteX205" fmla="*/ 147287 w 324367"/>
              <a:gd name="connsiteY205" fmla="*/ 99696 h 430648"/>
              <a:gd name="connsiteX206" fmla="*/ 146030 w 324367"/>
              <a:gd name="connsiteY206" fmla="*/ 95929 h 430648"/>
              <a:gd name="connsiteX207" fmla="*/ 144521 w 324367"/>
              <a:gd name="connsiteY207" fmla="*/ 92037 h 430648"/>
              <a:gd name="connsiteX208" fmla="*/ 143013 w 324367"/>
              <a:gd name="connsiteY208" fmla="*/ 88396 h 430648"/>
              <a:gd name="connsiteX209" fmla="*/ 141378 w 324367"/>
              <a:gd name="connsiteY209" fmla="*/ 84754 h 430648"/>
              <a:gd name="connsiteX210" fmla="*/ 139618 w 324367"/>
              <a:gd name="connsiteY210" fmla="*/ 80987 h 430648"/>
              <a:gd name="connsiteX211" fmla="*/ 138110 w 324367"/>
              <a:gd name="connsiteY211" fmla="*/ 77472 h 430648"/>
              <a:gd name="connsiteX212" fmla="*/ 136601 w 324367"/>
              <a:gd name="connsiteY212" fmla="*/ 73830 h 430648"/>
              <a:gd name="connsiteX213" fmla="*/ 135218 w 324367"/>
              <a:gd name="connsiteY213" fmla="*/ 70189 h 430648"/>
              <a:gd name="connsiteX214" fmla="*/ 134213 w 324367"/>
              <a:gd name="connsiteY214" fmla="*/ 66548 h 430648"/>
              <a:gd name="connsiteX215" fmla="*/ 133333 w 324367"/>
              <a:gd name="connsiteY215" fmla="*/ 62907 h 430648"/>
              <a:gd name="connsiteX216" fmla="*/ 132956 w 324367"/>
              <a:gd name="connsiteY216" fmla="*/ 59140 h 430648"/>
              <a:gd name="connsiteX217" fmla="*/ 132956 w 324367"/>
              <a:gd name="connsiteY217" fmla="*/ 55498 h 430648"/>
              <a:gd name="connsiteX218" fmla="*/ 133333 w 324367"/>
              <a:gd name="connsiteY218" fmla="*/ 51606 h 430648"/>
              <a:gd name="connsiteX219" fmla="*/ 134213 w 324367"/>
              <a:gd name="connsiteY219" fmla="*/ 47714 h 430648"/>
              <a:gd name="connsiteX220" fmla="*/ 135721 w 324367"/>
              <a:gd name="connsiteY220" fmla="*/ 43570 h 430648"/>
              <a:gd name="connsiteX221" fmla="*/ 137858 w 324367"/>
              <a:gd name="connsiteY221" fmla="*/ 39552 h 430648"/>
              <a:gd name="connsiteX222" fmla="*/ 140750 w 324367"/>
              <a:gd name="connsiteY222" fmla="*/ 35157 h 430648"/>
              <a:gd name="connsiteX223" fmla="*/ 144270 w 324367"/>
              <a:gd name="connsiteY223" fmla="*/ 30763 h 430648"/>
              <a:gd name="connsiteX224" fmla="*/ 148670 w 324367"/>
              <a:gd name="connsiteY224" fmla="*/ 26117 h 430648"/>
              <a:gd name="connsiteX225" fmla="*/ 153573 w 324367"/>
              <a:gd name="connsiteY225" fmla="*/ 22350 h 430648"/>
              <a:gd name="connsiteX226" fmla="*/ 158350 w 324367"/>
              <a:gd name="connsiteY226" fmla="*/ 18583 h 430648"/>
              <a:gd name="connsiteX227" fmla="*/ 162876 w 324367"/>
              <a:gd name="connsiteY227" fmla="*/ 15319 h 430648"/>
              <a:gd name="connsiteX228" fmla="*/ 167150 w 324367"/>
              <a:gd name="connsiteY228" fmla="*/ 12305 h 430648"/>
              <a:gd name="connsiteX229" fmla="*/ 171173 w 324367"/>
              <a:gd name="connsiteY229" fmla="*/ 9668 h 430648"/>
              <a:gd name="connsiteX230" fmla="*/ 174693 w 324367"/>
              <a:gd name="connsiteY230" fmla="*/ 7283 h 430648"/>
              <a:gd name="connsiteX231" fmla="*/ 177962 w 324367"/>
              <a:gd name="connsiteY231" fmla="*/ 5274 h 430648"/>
              <a:gd name="connsiteX232" fmla="*/ 180853 w 324367"/>
              <a:gd name="connsiteY232" fmla="*/ 3641 h 430648"/>
              <a:gd name="connsiteX233" fmla="*/ 183116 w 324367"/>
              <a:gd name="connsiteY233" fmla="*/ 2135 h 430648"/>
              <a:gd name="connsiteX234" fmla="*/ 185002 w 324367"/>
              <a:gd name="connsiteY234" fmla="*/ 1130 h 430648"/>
              <a:gd name="connsiteX235" fmla="*/ 186133 w 324367"/>
              <a:gd name="connsiteY235" fmla="*/ 251 h 43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24367" h="430648">
                <a:moveTo>
                  <a:pt x="22119" y="260298"/>
                </a:moveTo>
                <a:lnTo>
                  <a:pt x="302248" y="260298"/>
                </a:lnTo>
                <a:lnTo>
                  <a:pt x="306144" y="260550"/>
                </a:lnTo>
                <a:lnTo>
                  <a:pt x="309915" y="261555"/>
                </a:lnTo>
                <a:lnTo>
                  <a:pt x="313433" y="262938"/>
                </a:lnTo>
                <a:lnTo>
                  <a:pt x="316450" y="264950"/>
                </a:lnTo>
                <a:lnTo>
                  <a:pt x="319214" y="267338"/>
                </a:lnTo>
                <a:lnTo>
                  <a:pt x="321351" y="270230"/>
                </a:lnTo>
                <a:lnTo>
                  <a:pt x="322985" y="273373"/>
                </a:lnTo>
                <a:lnTo>
                  <a:pt x="323990" y="276767"/>
                </a:lnTo>
                <a:lnTo>
                  <a:pt x="324367" y="280413"/>
                </a:lnTo>
                <a:lnTo>
                  <a:pt x="324367" y="311717"/>
                </a:lnTo>
                <a:lnTo>
                  <a:pt x="303756" y="311717"/>
                </a:lnTo>
                <a:lnTo>
                  <a:pt x="300615" y="322404"/>
                </a:lnTo>
                <a:lnTo>
                  <a:pt x="296844" y="332713"/>
                </a:lnTo>
                <a:lnTo>
                  <a:pt x="292446" y="342770"/>
                </a:lnTo>
                <a:lnTo>
                  <a:pt x="287419" y="352325"/>
                </a:lnTo>
                <a:lnTo>
                  <a:pt x="281889" y="361502"/>
                </a:lnTo>
                <a:lnTo>
                  <a:pt x="275982" y="370177"/>
                </a:lnTo>
                <a:lnTo>
                  <a:pt x="269322" y="378600"/>
                </a:lnTo>
                <a:lnTo>
                  <a:pt x="262284" y="386395"/>
                </a:lnTo>
                <a:lnTo>
                  <a:pt x="254869" y="393561"/>
                </a:lnTo>
                <a:lnTo>
                  <a:pt x="246951" y="400224"/>
                </a:lnTo>
                <a:lnTo>
                  <a:pt x="238657" y="406384"/>
                </a:lnTo>
                <a:lnTo>
                  <a:pt x="230111" y="411790"/>
                </a:lnTo>
                <a:lnTo>
                  <a:pt x="221062" y="416568"/>
                </a:lnTo>
                <a:lnTo>
                  <a:pt x="211762" y="420842"/>
                </a:lnTo>
                <a:lnTo>
                  <a:pt x="202085" y="424236"/>
                </a:lnTo>
                <a:lnTo>
                  <a:pt x="192283" y="427128"/>
                </a:lnTo>
                <a:lnTo>
                  <a:pt x="182103" y="429014"/>
                </a:lnTo>
                <a:lnTo>
                  <a:pt x="171672" y="430271"/>
                </a:lnTo>
                <a:lnTo>
                  <a:pt x="161241" y="430648"/>
                </a:lnTo>
                <a:lnTo>
                  <a:pt x="150559" y="430271"/>
                </a:lnTo>
                <a:lnTo>
                  <a:pt x="140253" y="429014"/>
                </a:lnTo>
                <a:lnTo>
                  <a:pt x="130074" y="427128"/>
                </a:lnTo>
                <a:lnTo>
                  <a:pt x="120145" y="424236"/>
                </a:lnTo>
                <a:lnTo>
                  <a:pt x="110468" y="420842"/>
                </a:lnTo>
                <a:lnTo>
                  <a:pt x="101168" y="416568"/>
                </a:lnTo>
                <a:lnTo>
                  <a:pt x="92246" y="411790"/>
                </a:lnTo>
                <a:lnTo>
                  <a:pt x="83574" y="406384"/>
                </a:lnTo>
                <a:lnTo>
                  <a:pt x="75279" y="400224"/>
                </a:lnTo>
                <a:lnTo>
                  <a:pt x="67362" y="393561"/>
                </a:lnTo>
                <a:lnTo>
                  <a:pt x="59947" y="386395"/>
                </a:lnTo>
                <a:lnTo>
                  <a:pt x="52909" y="378600"/>
                </a:lnTo>
                <a:lnTo>
                  <a:pt x="46374" y="370177"/>
                </a:lnTo>
                <a:lnTo>
                  <a:pt x="40342" y="361502"/>
                </a:lnTo>
                <a:lnTo>
                  <a:pt x="34938" y="352325"/>
                </a:lnTo>
                <a:lnTo>
                  <a:pt x="29911" y="342770"/>
                </a:lnTo>
                <a:lnTo>
                  <a:pt x="25512" y="332713"/>
                </a:lnTo>
                <a:lnTo>
                  <a:pt x="21867" y="322404"/>
                </a:lnTo>
                <a:lnTo>
                  <a:pt x="18600" y="311717"/>
                </a:lnTo>
                <a:lnTo>
                  <a:pt x="0" y="311717"/>
                </a:lnTo>
                <a:lnTo>
                  <a:pt x="0" y="280413"/>
                </a:lnTo>
                <a:lnTo>
                  <a:pt x="377" y="276767"/>
                </a:lnTo>
                <a:lnTo>
                  <a:pt x="1508" y="273373"/>
                </a:lnTo>
                <a:lnTo>
                  <a:pt x="3142" y="270230"/>
                </a:lnTo>
                <a:lnTo>
                  <a:pt x="5278" y="267338"/>
                </a:lnTo>
                <a:lnTo>
                  <a:pt x="7917" y="264950"/>
                </a:lnTo>
                <a:lnTo>
                  <a:pt x="11059" y="262938"/>
                </a:lnTo>
                <a:lnTo>
                  <a:pt x="14452" y="261555"/>
                </a:lnTo>
                <a:lnTo>
                  <a:pt x="18097" y="260550"/>
                </a:lnTo>
                <a:close/>
                <a:moveTo>
                  <a:pt x="186887" y="0"/>
                </a:moveTo>
                <a:lnTo>
                  <a:pt x="180979" y="4646"/>
                </a:lnTo>
                <a:lnTo>
                  <a:pt x="175950" y="9166"/>
                </a:lnTo>
                <a:lnTo>
                  <a:pt x="171676" y="13686"/>
                </a:lnTo>
                <a:lnTo>
                  <a:pt x="168407" y="18081"/>
                </a:lnTo>
                <a:lnTo>
                  <a:pt x="166019" y="22350"/>
                </a:lnTo>
                <a:lnTo>
                  <a:pt x="164007" y="26494"/>
                </a:lnTo>
                <a:lnTo>
                  <a:pt x="163002" y="30763"/>
                </a:lnTo>
                <a:lnTo>
                  <a:pt x="162373" y="34906"/>
                </a:lnTo>
                <a:lnTo>
                  <a:pt x="162624" y="38924"/>
                </a:lnTo>
                <a:lnTo>
                  <a:pt x="163127" y="42942"/>
                </a:lnTo>
                <a:lnTo>
                  <a:pt x="164259" y="46960"/>
                </a:lnTo>
                <a:lnTo>
                  <a:pt x="165516" y="50978"/>
                </a:lnTo>
                <a:lnTo>
                  <a:pt x="167527" y="54745"/>
                </a:lnTo>
                <a:lnTo>
                  <a:pt x="169539" y="58763"/>
                </a:lnTo>
                <a:lnTo>
                  <a:pt x="171927" y="62781"/>
                </a:lnTo>
                <a:lnTo>
                  <a:pt x="174567" y="66548"/>
                </a:lnTo>
                <a:lnTo>
                  <a:pt x="177333" y="70566"/>
                </a:lnTo>
                <a:lnTo>
                  <a:pt x="179973" y="74458"/>
                </a:lnTo>
                <a:lnTo>
                  <a:pt x="182865" y="78351"/>
                </a:lnTo>
                <a:lnTo>
                  <a:pt x="185756" y="82243"/>
                </a:lnTo>
                <a:lnTo>
                  <a:pt x="188647" y="86261"/>
                </a:lnTo>
                <a:lnTo>
                  <a:pt x="191413" y="90279"/>
                </a:lnTo>
                <a:lnTo>
                  <a:pt x="193802" y="94297"/>
                </a:lnTo>
                <a:lnTo>
                  <a:pt x="196190" y="98440"/>
                </a:lnTo>
                <a:lnTo>
                  <a:pt x="198202" y="102584"/>
                </a:lnTo>
                <a:lnTo>
                  <a:pt x="199962" y="106853"/>
                </a:lnTo>
                <a:lnTo>
                  <a:pt x="201345" y="111122"/>
                </a:lnTo>
                <a:lnTo>
                  <a:pt x="202225" y="115391"/>
                </a:lnTo>
                <a:lnTo>
                  <a:pt x="202728" y="119786"/>
                </a:lnTo>
                <a:lnTo>
                  <a:pt x="202602" y="124306"/>
                </a:lnTo>
                <a:lnTo>
                  <a:pt x="201848" y="128952"/>
                </a:lnTo>
                <a:lnTo>
                  <a:pt x="200590" y="133598"/>
                </a:lnTo>
                <a:lnTo>
                  <a:pt x="200968" y="133472"/>
                </a:lnTo>
                <a:lnTo>
                  <a:pt x="201722" y="132970"/>
                </a:lnTo>
                <a:lnTo>
                  <a:pt x="203105" y="132091"/>
                </a:lnTo>
                <a:lnTo>
                  <a:pt x="204990" y="131087"/>
                </a:lnTo>
                <a:lnTo>
                  <a:pt x="207128" y="129580"/>
                </a:lnTo>
                <a:lnTo>
                  <a:pt x="209642" y="127571"/>
                </a:lnTo>
                <a:lnTo>
                  <a:pt x="212408" y="125436"/>
                </a:lnTo>
                <a:lnTo>
                  <a:pt x="215425" y="122925"/>
                </a:lnTo>
                <a:lnTo>
                  <a:pt x="218568" y="120288"/>
                </a:lnTo>
                <a:lnTo>
                  <a:pt x="221836" y="117149"/>
                </a:lnTo>
                <a:lnTo>
                  <a:pt x="224979" y="113633"/>
                </a:lnTo>
                <a:lnTo>
                  <a:pt x="228248" y="109992"/>
                </a:lnTo>
                <a:lnTo>
                  <a:pt x="231139" y="105849"/>
                </a:lnTo>
                <a:lnTo>
                  <a:pt x="234156" y="101580"/>
                </a:lnTo>
                <a:lnTo>
                  <a:pt x="236796" y="105849"/>
                </a:lnTo>
                <a:lnTo>
                  <a:pt x="239059" y="110494"/>
                </a:lnTo>
                <a:lnTo>
                  <a:pt x="241322" y="115391"/>
                </a:lnTo>
                <a:lnTo>
                  <a:pt x="243334" y="120790"/>
                </a:lnTo>
                <a:lnTo>
                  <a:pt x="245094" y="126692"/>
                </a:lnTo>
                <a:lnTo>
                  <a:pt x="246602" y="132844"/>
                </a:lnTo>
                <a:lnTo>
                  <a:pt x="247985" y="139499"/>
                </a:lnTo>
                <a:lnTo>
                  <a:pt x="248991" y="146782"/>
                </a:lnTo>
                <a:lnTo>
                  <a:pt x="249619" y="154567"/>
                </a:lnTo>
                <a:lnTo>
                  <a:pt x="249745" y="162603"/>
                </a:lnTo>
                <a:lnTo>
                  <a:pt x="249117" y="170513"/>
                </a:lnTo>
                <a:lnTo>
                  <a:pt x="247734" y="178172"/>
                </a:lnTo>
                <a:lnTo>
                  <a:pt x="245471" y="185329"/>
                </a:lnTo>
                <a:lnTo>
                  <a:pt x="242705" y="192486"/>
                </a:lnTo>
                <a:lnTo>
                  <a:pt x="239059" y="199141"/>
                </a:lnTo>
                <a:lnTo>
                  <a:pt x="235036" y="205545"/>
                </a:lnTo>
                <a:lnTo>
                  <a:pt x="230259" y="211572"/>
                </a:lnTo>
                <a:lnTo>
                  <a:pt x="225105" y="217222"/>
                </a:lnTo>
                <a:lnTo>
                  <a:pt x="219322" y="222244"/>
                </a:lnTo>
                <a:lnTo>
                  <a:pt x="213162" y="226890"/>
                </a:lnTo>
                <a:lnTo>
                  <a:pt x="206625" y="231034"/>
                </a:lnTo>
                <a:lnTo>
                  <a:pt x="199710" y="234549"/>
                </a:lnTo>
                <a:lnTo>
                  <a:pt x="192419" y="237563"/>
                </a:lnTo>
                <a:lnTo>
                  <a:pt x="185002" y="240074"/>
                </a:lnTo>
                <a:lnTo>
                  <a:pt x="177207" y="241832"/>
                </a:lnTo>
                <a:lnTo>
                  <a:pt x="169287" y="242711"/>
                </a:lnTo>
                <a:lnTo>
                  <a:pt x="161241" y="243213"/>
                </a:lnTo>
                <a:lnTo>
                  <a:pt x="152693" y="242711"/>
                </a:lnTo>
                <a:lnTo>
                  <a:pt x="144396" y="241581"/>
                </a:lnTo>
                <a:lnTo>
                  <a:pt x="136350" y="239572"/>
                </a:lnTo>
                <a:lnTo>
                  <a:pt x="128555" y="237061"/>
                </a:lnTo>
                <a:lnTo>
                  <a:pt x="121264" y="233670"/>
                </a:lnTo>
                <a:lnTo>
                  <a:pt x="114224" y="229652"/>
                </a:lnTo>
                <a:lnTo>
                  <a:pt x="107561" y="225132"/>
                </a:lnTo>
                <a:lnTo>
                  <a:pt x="101401" y="219984"/>
                </a:lnTo>
                <a:lnTo>
                  <a:pt x="95869" y="214334"/>
                </a:lnTo>
                <a:lnTo>
                  <a:pt x="90715" y="208181"/>
                </a:lnTo>
                <a:lnTo>
                  <a:pt x="86189" y="201527"/>
                </a:lnTo>
                <a:lnTo>
                  <a:pt x="82166" y="194495"/>
                </a:lnTo>
                <a:lnTo>
                  <a:pt x="78898" y="187213"/>
                </a:lnTo>
                <a:lnTo>
                  <a:pt x="76258" y="179428"/>
                </a:lnTo>
                <a:lnTo>
                  <a:pt x="74246" y="171517"/>
                </a:lnTo>
                <a:lnTo>
                  <a:pt x="73115" y="163105"/>
                </a:lnTo>
                <a:lnTo>
                  <a:pt x="72612" y="154567"/>
                </a:lnTo>
                <a:lnTo>
                  <a:pt x="73115" y="144773"/>
                </a:lnTo>
                <a:lnTo>
                  <a:pt x="74246" y="135356"/>
                </a:lnTo>
                <a:lnTo>
                  <a:pt x="76384" y="126064"/>
                </a:lnTo>
                <a:lnTo>
                  <a:pt x="78898" y="117275"/>
                </a:lnTo>
                <a:lnTo>
                  <a:pt x="82041" y="108485"/>
                </a:lnTo>
                <a:lnTo>
                  <a:pt x="85938" y="100073"/>
                </a:lnTo>
                <a:lnTo>
                  <a:pt x="90212" y="91911"/>
                </a:lnTo>
                <a:lnTo>
                  <a:pt x="92475" y="88270"/>
                </a:lnTo>
                <a:lnTo>
                  <a:pt x="94864" y="84880"/>
                </a:lnTo>
                <a:lnTo>
                  <a:pt x="97504" y="81992"/>
                </a:lnTo>
                <a:lnTo>
                  <a:pt x="99892" y="79355"/>
                </a:lnTo>
                <a:lnTo>
                  <a:pt x="102532" y="77221"/>
                </a:lnTo>
                <a:lnTo>
                  <a:pt x="104795" y="75337"/>
                </a:lnTo>
                <a:lnTo>
                  <a:pt x="106932" y="73830"/>
                </a:lnTo>
                <a:lnTo>
                  <a:pt x="108692" y="72575"/>
                </a:lnTo>
                <a:lnTo>
                  <a:pt x="110075" y="71696"/>
                </a:lnTo>
                <a:lnTo>
                  <a:pt x="110830" y="71319"/>
                </a:lnTo>
                <a:lnTo>
                  <a:pt x="111081" y="71194"/>
                </a:lnTo>
                <a:lnTo>
                  <a:pt x="111081" y="71570"/>
                </a:lnTo>
                <a:lnTo>
                  <a:pt x="110830" y="72826"/>
                </a:lnTo>
                <a:lnTo>
                  <a:pt x="110704" y="74835"/>
                </a:lnTo>
                <a:lnTo>
                  <a:pt x="110452" y="77597"/>
                </a:lnTo>
                <a:lnTo>
                  <a:pt x="110201" y="80862"/>
                </a:lnTo>
                <a:lnTo>
                  <a:pt x="110075" y="84754"/>
                </a:lnTo>
                <a:lnTo>
                  <a:pt x="110075" y="88898"/>
                </a:lnTo>
                <a:lnTo>
                  <a:pt x="110201" y="93418"/>
                </a:lnTo>
                <a:lnTo>
                  <a:pt x="110578" y="98440"/>
                </a:lnTo>
                <a:lnTo>
                  <a:pt x="111458" y="103463"/>
                </a:lnTo>
                <a:lnTo>
                  <a:pt x="112338" y="108611"/>
                </a:lnTo>
                <a:lnTo>
                  <a:pt x="113595" y="112755"/>
                </a:lnTo>
                <a:lnTo>
                  <a:pt x="115104" y="116647"/>
                </a:lnTo>
                <a:lnTo>
                  <a:pt x="116864" y="120539"/>
                </a:lnTo>
                <a:lnTo>
                  <a:pt x="118875" y="124055"/>
                </a:lnTo>
                <a:lnTo>
                  <a:pt x="121138" y="127445"/>
                </a:lnTo>
                <a:lnTo>
                  <a:pt x="123401" y="130710"/>
                </a:lnTo>
                <a:lnTo>
                  <a:pt x="125790" y="133723"/>
                </a:lnTo>
                <a:lnTo>
                  <a:pt x="128053" y="136486"/>
                </a:lnTo>
                <a:lnTo>
                  <a:pt x="130190" y="138997"/>
                </a:lnTo>
                <a:lnTo>
                  <a:pt x="132327" y="141006"/>
                </a:lnTo>
                <a:lnTo>
                  <a:pt x="134087" y="142764"/>
                </a:lnTo>
                <a:lnTo>
                  <a:pt x="135596" y="144271"/>
                </a:lnTo>
                <a:lnTo>
                  <a:pt x="136727" y="145275"/>
                </a:lnTo>
                <a:lnTo>
                  <a:pt x="137607" y="145903"/>
                </a:lnTo>
                <a:lnTo>
                  <a:pt x="137733" y="146154"/>
                </a:lnTo>
                <a:lnTo>
                  <a:pt x="141378" y="140755"/>
                </a:lnTo>
                <a:lnTo>
                  <a:pt x="144396" y="135356"/>
                </a:lnTo>
                <a:lnTo>
                  <a:pt x="146659" y="130333"/>
                </a:lnTo>
                <a:lnTo>
                  <a:pt x="148041" y="125562"/>
                </a:lnTo>
                <a:lnTo>
                  <a:pt x="149047" y="120916"/>
                </a:lnTo>
                <a:lnTo>
                  <a:pt x="149550" y="116396"/>
                </a:lnTo>
                <a:lnTo>
                  <a:pt x="149550" y="112001"/>
                </a:lnTo>
                <a:lnTo>
                  <a:pt x="149173" y="107858"/>
                </a:lnTo>
                <a:lnTo>
                  <a:pt x="148419" y="103714"/>
                </a:lnTo>
                <a:lnTo>
                  <a:pt x="147287" y="99696"/>
                </a:lnTo>
                <a:lnTo>
                  <a:pt x="146030" y="95929"/>
                </a:lnTo>
                <a:lnTo>
                  <a:pt x="144521" y="92037"/>
                </a:lnTo>
                <a:lnTo>
                  <a:pt x="143013" y="88396"/>
                </a:lnTo>
                <a:lnTo>
                  <a:pt x="141378" y="84754"/>
                </a:lnTo>
                <a:lnTo>
                  <a:pt x="139618" y="80987"/>
                </a:lnTo>
                <a:lnTo>
                  <a:pt x="138110" y="77472"/>
                </a:lnTo>
                <a:lnTo>
                  <a:pt x="136601" y="73830"/>
                </a:lnTo>
                <a:lnTo>
                  <a:pt x="135218" y="70189"/>
                </a:lnTo>
                <a:lnTo>
                  <a:pt x="134213" y="66548"/>
                </a:lnTo>
                <a:lnTo>
                  <a:pt x="133333" y="62907"/>
                </a:lnTo>
                <a:lnTo>
                  <a:pt x="132956" y="59140"/>
                </a:lnTo>
                <a:lnTo>
                  <a:pt x="132956" y="55498"/>
                </a:lnTo>
                <a:lnTo>
                  <a:pt x="133333" y="51606"/>
                </a:lnTo>
                <a:lnTo>
                  <a:pt x="134213" y="47714"/>
                </a:lnTo>
                <a:lnTo>
                  <a:pt x="135721" y="43570"/>
                </a:lnTo>
                <a:lnTo>
                  <a:pt x="137858" y="39552"/>
                </a:lnTo>
                <a:lnTo>
                  <a:pt x="140750" y="35157"/>
                </a:lnTo>
                <a:lnTo>
                  <a:pt x="144270" y="30763"/>
                </a:lnTo>
                <a:lnTo>
                  <a:pt x="148670" y="26117"/>
                </a:lnTo>
                <a:lnTo>
                  <a:pt x="153573" y="22350"/>
                </a:lnTo>
                <a:lnTo>
                  <a:pt x="158350" y="18583"/>
                </a:lnTo>
                <a:lnTo>
                  <a:pt x="162876" y="15319"/>
                </a:lnTo>
                <a:lnTo>
                  <a:pt x="167150" y="12305"/>
                </a:lnTo>
                <a:lnTo>
                  <a:pt x="171173" y="9668"/>
                </a:lnTo>
                <a:lnTo>
                  <a:pt x="174693" y="7283"/>
                </a:lnTo>
                <a:lnTo>
                  <a:pt x="177962" y="5274"/>
                </a:lnTo>
                <a:lnTo>
                  <a:pt x="180853" y="3641"/>
                </a:lnTo>
                <a:lnTo>
                  <a:pt x="183116" y="2135"/>
                </a:lnTo>
                <a:lnTo>
                  <a:pt x="185002" y="1130"/>
                </a:lnTo>
                <a:lnTo>
                  <a:pt x="186133" y="251"/>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a:endParaRPr lang="ru-RU"/>
          </a:p>
        </p:txBody>
      </p:sp>
      <p:sp>
        <p:nvSpPr>
          <p:cNvPr id="46" name="Freeform 267">
            <a:extLst>
              <a:ext uri="{FF2B5EF4-FFF2-40B4-BE49-F238E27FC236}">
                <a16:creationId xmlns:a16="http://schemas.microsoft.com/office/drawing/2014/main" id="{2C201182-632F-4263-B3F7-DABEED5D6A6E}"/>
              </a:ext>
            </a:extLst>
          </p:cNvPr>
          <p:cNvSpPr>
            <a:spLocks noEditPoints="1"/>
          </p:cNvSpPr>
          <p:nvPr/>
        </p:nvSpPr>
        <p:spPr bwMode="auto">
          <a:xfrm>
            <a:off x="2128156" y="3067737"/>
            <a:ext cx="530140" cy="527254"/>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47" name="组合 46">
            <a:extLst>
              <a:ext uri="{FF2B5EF4-FFF2-40B4-BE49-F238E27FC236}">
                <a16:creationId xmlns:a16="http://schemas.microsoft.com/office/drawing/2014/main" id="{700FFFB4-23EE-4DC2-9391-4112DD85F305}"/>
              </a:ext>
            </a:extLst>
          </p:cNvPr>
          <p:cNvGrpSpPr/>
          <p:nvPr/>
        </p:nvGrpSpPr>
        <p:grpSpPr>
          <a:xfrm>
            <a:off x="5895093" y="3044305"/>
            <a:ext cx="401814" cy="574119"/>
            <a:chOff x="5345086" y="3569854"/>
            <a:chExt cx="299250" cy="427574"/>
          </a:xfrm>
        </p:grpSpPr>
        <p:sp>
          <p:nvSpPr>
            <p:cNvPr id="48" name="Freeform 319">
              <a:extLst>
                <a:ext uri="{FF2B5EF4-FFF2-40B4-BE49-F238E27FC236}">
                  <a16:creationId xmlns:a16="http://schemas.microsoft.com/office/drawing/2014/main" id="{5FC2B785-7288-400D-B174-CF08440F7792}"/>
                </a:ext>
              </a:extLst>
            </p:cNvPr>
            <p:cNvSpPr>
              <a:spLocks noEditPoints="1"/>
            </p:cNvSpPr>
            <p:nvPr/>
          </p:nvSpPr>
          <p:spPr bwMode="auto">
            <a:xfrm>
              <a:off x="5411846" y="3569854"/>
              <a:ext cx="165471" cy="394584"/>
            </a:xfrm>
            <a:custGeom>
              <a:avLst/>
              <a:gdLst>
                <a:gd name="T0" fmla="*/ 576 w 1273"/>
                <a:gd name="T1" fmla="*/ 371 h 3038"/>
                <a:gd name="T2" fmla="*/ 476 w 1273"/>
                <a:gd name="T3" fmla="*/ 529 h 3038"/>
                <a:gd name="T4" fmla="*/ 378 w 1273"/>
                <a:gd name="T5" fmla="*/ 737 h 3038"/>
                <a:gd name="T6" fmla="*/ 391 w 1273"/>
                <a:gd name="T7" fmla="*/ 915 h 3038"/>
                <a:gd name="T8" fmla="*/ 629 w 1273"/>
                <a:gd name="T9" fmla="*/ 932 h 3038"/>
                <a:gd name="T10" fmla="*/ 832 w 1273"/>
                <a:gd name="T11" fmla="*/ 920 h 3038"/>
                <a:gd name="T12" fmla="*/ 926 w 1273"/>
                <a:gd name="T13" fmla="*/ 815 h 3038"/>
                <a:gd name="T14" fmla="*/ 832 w 1273"/>
                <a:gd name="T15" fmla="*/ 591 h 3038"/>
                <a:gd name="T16" fmla="*/ 731 w 1273"/>
                <a:gd name="T17" fmla="*/ 417 h 3038"/>
                <a:gd name="T18" fmla="*/ 638 w 1273"/>
                <a:gd name="T19" fmla="*/ 291 h 3038"/>
                <a:gd name="T20" fmla="*/ 643 w 1273"/>
                <a:gd name="T21" fmla="*/ 6 h 3038"/>
                <a:gd name="T22" fmla="*/ 678 w 1273"/>
                <a:gd name="T23" fmla="*/ 36 h 3038"/>
                <a:gd name="T24" fmla="*/ 736 w 1273"/>
                <a:gd name="T25" fmla="*/ 93 h 3038"/>
                <a:gd name="T26" fmla="*/ 810 w 1273"/>
                <a:gd name="T27" fmla="*/ 180 h 3038"/>
                <a:gd name="T28" fmla="*/ 895 w 1273"/>
                <a:gd name="T29" fmla="*/ 296 h 3038"/>
                <a:gd name="T30" fmla="*/ 985 w 1273"/>
                <a:gd name="T31" fmla="*/ 444 h 3038"/>
                <a:gd name="T32" fmla="*/ 1072 w 1273"/>
                <a:gd name="T33" fmla="*/ 625 h 3038"/>
                <a:gd name="T34" fmla="*/ 1151 w 1273"/>
                <a:gd name="T35" fmla="*/ 839 h 3038"/>
                <a:gd name="T36" fmla="*/ 1215 w 1273"/>
                <a:gd name="T37" fmla="*/ 1088 h 3038"/>
                <a:gd name="T38" fmla="*/ 1258 w 1273"/>
                <a:gd name="T39" fmla="*/ 1374 h 3038"/>
                <a:gd name="T40" fmla="*/ 1273 w 1273"/>
                <a:gd name="T41" fmla="*/ 1698 h 3038"/>
                <a:gd name="T42" fmla="*/ 1258 w 1273"/>
                <a:gd name="T43" fmla="*/ 2026 h 3038"/>
                <a:gd name="T44" fmla="*/ 1214 w 1273"/>
                <a:gd name="T45" fmla="*/ 2314 h 3038"/>
                <a:gd name="T46" fmla="*/ 1146 w 1273"/>
                <a:gd name="T47" fmla="*/ 2556 h 3038"/>
                <a:gd name="T48" fmla="*/ 1054 w 1273"/>
                <a:gd name="T49" fmla="*/ 2754 h 3038"/>
                <a:gd name="T50" fmla="*/ 945 w 1273"/>
                <a:gd name="T51" fmla="*/ 2903 h 3038"/>
                <a:gd name="T52" fmla="*/ 821 w 1273"/>
                <a:gd name="T53" fmla="*/ 3001 h 3038"/>
                <a:gd name="T54" fmla="*/ 732 w 1273"/>
                <a:gd name="T55" fmla="*/ 2259 h 3038"/>
                <a:gd name="T56" fmla="*/ 710 w 1273"/>
                <a:gd name="T57" fmla="*/ 2201 h 3038"/>
                <a:gd name="T58" fmla="*/ 658 w 1273"/>
                <a:gd name="T59" fmla="*/ 2168 h 3038"/>
                <a:gd name="T60" fmla="*/ 595 w 1273"/>
                <a:gd name="T61" fmla="*/ 2175 h 3038"/>
                <a:gd name="T62" fmla="*/ 552 w 1273"/>
                <a:gd name="T63" fmla="*/ 2218 h 3038"/>
                <a:gd name="T64" fmla="*/ 541 w 1273"/>
                <a:gd name="T65" fmla="*/ 3038 h 3038"/>
                <a:gd name="T66" fmla="*/ 410 w 1273"/>
                <a:gd name="T67" fmla="*/ 2975 h 3038"/>
                <a:gd name="T68" fmla="*/ 289 w 1273"/>
                <a:gd name="T69" fmla="*/ 2859 h 3038"/>
                <a:gd name="T70" fmla="*/ 186 w 1273"/>
                <a:gd name="T71" fmla="*/ 2693 h 3038"/>
                <a:gd name="T72" fmla="*/ 103 w 1273"/>
                <a:gd name="T73" fmla="*/ 2480 h 3038"/>
                <a:gd name="T74" fmla="*/ 42 w 1273"/>
                <a:gd name="T75" fmla="*/ 2223 h 3038"/>
                <a:gd name="T76" fmla="*/ 7 w 1273"/>
                <a:gd name="T77" fmla="*/ 1922 h 3038"/>
                <a:gd name="T78" fmla="*/ 2 w 1273"/>
                <a:gd name="T79" fmla="*/ 1587 h 3038"/>
                <a:gd name="T80" fmla="*/ 28 w 1273"/>
                <a:gd name="T81" fmla="*/ 1279 h 3038"/>
                <a:gd name="T82" fmla="*/ 78 w 1273"/>
                <a:gd name="T83" fmla="*/ 1006 h 3038"/>
                <a:gd name="T84" fmla="*/ 148 w 1273"/>
                <a:gd name="T85" fmla="*/ 770 h 3038"/>
                <a:gd name="T86" fmla="*/ 229 w 1273"/>
                <a:gd name="T87" fmla="*/ 566 h 3038"/>
                <a:gd name="T88" fmla="*/ 318 w 1273"/>
                <a:gd name="T89" fmla="*/ 396 h 3038"/>
                <a:gd name="T90" fmla="*/ 406 w 1273"/>
                <a:gd name="T91" fmla="*/ 258 h 3038"/>
                <a:gd name="T92" fmla="*/ 489 w 1273"/>
                <a:gd name="T93" fmla="*/ 151 h 3038"/>
                <a:gd name="T94" fmla="*/ 559 w 1273"/>
                <a:gd name="T95" fmla="*/ 73 h 3038"/>
                <a:gd name="T96" fmla="*/ 609 w 1273"/>
                <a:gd name="T97" fmla="*/ 24 h 3038"/>
                <a:gd name="T98" fmla="*/ 635 w 1273"/>
                <a:gd name="T99" fmla="*/ 1 h 3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3" h="3038">
                  <a:moveTo>
                    <a:pt x="638" y="291"/>
                  </a:moveTo>
                  <a:lnTo>
                    <a:pt x="608" y="328"/>
                  </a:lnTo>
                  <a:lnTo>
                    <a:pt x="576" y="371"/>
                  </a:lnTo>
                  <a:lnTo>
                    <a:pt x="543" y="419"/>
                  </a:lnTo>
                  <a:lnTo>
                    <a:pt x="510" y="471"/>
                  </a:lnTo>
                  <a:lnTo>
                    <a:pt x="476" y="529"/>
                  </a:lnTo>
                  <a:lnTo>
                    <a:pt x="444" y="594"/>
                  </a:lnTo>
                  <a:lnTo>
                    <a:pt x="411" y="662"/>
                  </a:lnTo>
                  <a:lnTo>
                    <a:pt x="378" y="737"/>
                  </a:lnTo>
                  <a:lnTo>
                    <a:pt x="348" y="818"/>
                  </a:lnTo>
                  <a:lnTo>
                    <a:pt x="319" y="904"/>
                  </a:lnTo>
                  <a:lnTo>
                    <a:pt x="391" y="915"/>
                  </a:lnTo>
                  <a:lnTo>
                    <a:pt x="468" y="925"/>
                  </a:lnTo>
                  <a:lnTo>
                    <a:pt x="547" y="930"/>
                  </a:lnTo>
                  <a:lnTo>
                    <a:pt x="629" y="932"/>
                  </a:lnTo>
                  <a:lnTo>
                    <a:pt x="698" y="931"/>
                  </a:lnTo>
                  <a:lnTo>
                    <a:pt x="766" y="927"/>
                  </a:lnTo>
                  <a:lnTo>
                    <a:pt x="832" y="920"/>
                  </a:lnTo>
                  <a:lnTo>
                    <a:pt x="894" y="912"/>
                  </a:lnTo>
                  <a:lnTo>
                    <a:pt x="955" y="901"/>
                  </a:lnTo>
                  <a:lnTo>
                    <a:pt x="926" y="815"/>
                  </a:lnTo>
                  <a:lnTo>
                    <a:pt x="896" y="735"/>
                  </a:lnTo>
                  <a:lnTo>
                    <a:pt x="865" y="660"/>
                  </a:lnTo>
                  <a:lnTo>
                    <a:pt x="832" y="591"/>
                  </a:lnTo>
                  <a:lnTo>
                    <a:pt x="798" y="527"/>
                  </a:lnTo>
                  <a:lnTo>
                    <a:pt x="765" y="470"/>
                  </a:lnTo>
                  <a:lnTo>
                    <a:pt x="731" y="417"/>
                  </a:lnTo>
                  <a:lnTo>
                    <a:pt x="699" y="370"/>
                  </a:lnTo>
                  <a:lnTo>
                    <a:pt x="667" y="328"/>
                  </a:lnTo>
                  <a:lnTo>
                    <a:pt x="638" y="291"/>
                  </a:lnTo>
                  <a:close/>
                  <a:moveTo>
                    <a:pt x="636" y="0"/>
                  </a:moveTo>
                  <a:lnTo>
                    <a:pt x="638" y="1"/>
                  </a:lnTo>
                  <a:lnTo>
                    <a:pt x="643" y="6"/>
                  </a:lnTo>
                  <a:lnTo>
                    <a:pt x="652" y="12"/>
                  </a:lnTo>
                  <a:lnTo>
                    <a:pt x="664" y="23"/>
                  </a:lnTo>
                  <a:lnTo>
                    <a:pt x="678" y="36"/>
                  </a:lnTo>
                  <a:lnTo>
                    <a:pt x="695" y="52"/>
                  </a:lnTo>
                  <a:lnTo>
                    <a:pt x="714" y="72"/>
                  </a:lnTo>
                  <a:lnTo>
                    <a:pt x="736" y="93"/>
                  </a:lnTo>
                  <a:lnTo>
                    <a:pt x="760" y="119"/>
                  </a:lnTo>
                  <a:lnTo>
                    <a:pt x="784" y="148"/>
                  </a:lnTo>
                  <a:lnTo>
                    <a:pt x="810" y="180"/>
                  </a:lnTo>
                  <a:lnTo>
                    <a:pt x="838" y="215"/>
                  </a:lnTo>
                  <a:lnTo>
                    <a:pt x="867" y="254"/>
                  </a:lnTo>
                  <a:lnTo>
                    <a:pt x="895" y="296"/>
                  </a:lnTo>
                  <a:lnTo>
                    <a:pt x="925" y="342"/>
                  </a:lnTo>
                  <a:lnTo>
                    <a:pt x="955" y="391"/>
                  </a:lnTo>
                  <a:lnTo>
                    <a:pt x="985" y="444"/>
                  </a:lnTo>
                  <a:lnTo>
                    <a:pt x="1014" y="501"/>
                  </a:lnTo>
                  <a:lnTo>
                    <a:pt x="1044" y="560"/>
                  </a:lnTo>
                  <a:lnTo>
                    <a:pt x="1072" y="625"/>
                  </a:lnTo>
                  <a:lnTo>
                    <a:pt x="1099" y="692"/>
                  </a:lnTo>
                  <a:lnTo>
                    <a:pt x="1125" y="764"/>
                  </a:lnTo>
                  <a:lnTo>
                    <a:pt x="1151" y="839"/>
                  </a:lnTo>
                  <a:lnTo>
                    <a:pt x="1173" y="917"/>
                  </a:lnTo>
                  <a:lnTo>
                    <a:pt x="1195" y="1001"/>
                  </a:lnTo>
                  <a:lnTo>
                    <a:pt x="1215" y="1088"/>
                  </a:lnTo>
                  <a:lnTo>
                    <a:pt x="1231" y="1179"/>
                  </a:lnTo>
                  <a:lnTo>
                    <a:pt x="1246" y="1275"/>
                  </a:lnTo>
                  <a:lnTo>
                    <a:pt x="1258" y="1374"/>
                  </a:lnTo>
                  <a:lnTo>
                    <a:pt x="1266" y="1478"/>
                  </a:lnTo>
                  <a:lnTo>
                    <a:pt x="1271" y="1586"/>
                  </a:lnTo>
                  <a:lnTo>
                    <a:pt x="1273" y="1698"/>
                  </a:lnTo>
                  <a:lnTo>
                    <a:pt x="1271" y="1812"/>
                  </a:lnTo>
                  <a:lnTo>
                    <a:pt x="1266" y="1922"/>
                  </a:lnTo>
                  <a:lnTo>
                    <a:pt x="1258" y="2026"/>
                  </a:lnTo>
                  <a:lnTo>
                    <a:pt x="1247" y="2126"/>
                  </a:lnTo>
                  <a:lnTo>
                    <a:pt x="1231" y="2223"/>
                  </a:lnTo>
                  <a:lnTo>
                    <a:pt x="1214" y="2314"/>
                  </a:lnTo>
                  <a:lnTo>
                    <a:pt x="1194" y="2400"/>
                  </a:lnTo>
                  <a:lnTo>
                    <a:pt x="1170" y="2480"/>
                  </a:lnTo>
                  <a:lnTo>
                    <a:pt x="1146" y="2556"/>
                  </a:lnTo>
                  <a:lnTo>
                    <a:pt x="1117" y="2628"/>
                  </a:lnTo>
                  <a:lnTo>
                    <a:pt x="1087" y="2693"/>
                  </a:lnTo>
                  <a:lnTo>
                    <a:pt x="1054" y="2754"/>
                  </a:lnTo>
                  <a:lnTo>
                    <a:pt x="1020" y="2809"/>
                  </a:lnTo>
                  <a:lnTo>
                    <a:pt x="984" y="2859"/>
                  </a:lnTo>
                  <a:lnTo>
                    <a:pt x="945" y="2903"/>
                  </a:lnTo>
                  <a:lnTo>
                    <a:pt x="906" y="2942"/>
                  </a:lnTo>
                  <a:lnTo>
                    <a:pt x="864" y="2975"/>
                  </a:lnTo>
                  <a:lnTo>
                    <a:pt x="821" y="3001"/>
                  </a:lnTo>
                  <a:lnTo>
                    <a:pt x="777" y="3023"/>
                  </a:lnTo>
                  <a:lnTo>
                    <a:pt x="732" y="3038"/>
                  </a:lnTo>
                  <a:lnTo>
                    <a:pt x="732" y="2259"/>
                  </a:lnTo>
                  <a:lnTo>
                    <a:pt x="729" y="2238"/>
                  </a:lnTo>
                  <a:lnTo>
                    <a:pt x="721" y="2218"/>
                  </a:lnTo>
                  <a:lnTo>
                    <a:pt x="710" y="2201"/>
                  </a:lnTo>
                  <a:lnTo>
                    <a:pt x="696" y="2186"/>
                  </a:lnTo>
                  <a:lnTo>
                    <a:pt x="678" y="2175"/>
                  </a:lnTo>
                  <a:lnTo>
                    <a:pt x="658" y="2168"/>
                  </a:lnTo>
                  <a:lnTo>
                    <a:pt x="636" y="2165"/>
                  </a:lnTo>
                  <a:lnTo>
                    <a:pt x="614" y="2168"/>
                  </a:lnTo>
                  <a:lnTo>
                    <a:pt x="595" y="2175"/>
                  </a:lnTo>
                  <a:lnTo>
                    <a:pt x="577" y="2186"/>
                  </a:lnTo>
                  <a:lnTo>
                    <a:pt x="563" y="2201"/>
                  </a:lnTo>
                  <a:lnTo>
                    <a:pt x="552" y="2218"/>
                  </a:lnTo>
                  <a:lnTo>
                    <a:pt x="544" y="2238"/>
                  </a:lnTo>
                  <a:lnTo>
                    <a:pt x="541" y="2259"/>
                  </a:lnTo>
                  <a:lnTo>
                    <a:pt x="541" y="3038"/>
                  </a:lnTo>
                  <a:lnTo>
                    <a:pt x="496" y="3023"/>
                  </a:lnTo>
                  <a:lnTo>
                    <a:pt x="452" y="3001"/>
                  </a:lnTo>
                  <a:lnTo>
                    <a:pt x="410" y="2975"/>
                  </a:lnTo>
                  <a:lnTo>
                    <a:pt x="367" y="2942"/>
                  </a:lnTo>
                  <a:lnTo>
                    <a:pt x="328" y="2903"/>
                  </a:lnTo>
                  <a:lnTo>
                    <a:pt x="289" y="2859"/>
                  </a:lnTo>
                  <a:lnTo>
                    <a:pt x="253" y="2809"/>
                  </a:lnTo>
                  <a:lnTo>
                    <a:pt x="219" y="2754"/>
                  </a:lnTo>
                  <a:lnTo>
                    <a:pt x="186" y="2693"/>
                  </a:lnTo>
                  <a:lnTo>
                    <a:pt x="156" y="2628"/>
                  </a:lnTo>
                  <a:lnTo>
                    <a:pt x="127" y="2556"/>
                  </a:lnTo>
                  <a:lnTo>
                    <a:pt x="103" y="2480"/>
                  </a:lnTo>
                  <a:lnTo>
                    <a:pt x="79" y="2400"/>
                  </a:lnTo>
                  <a:lnTo>
                    <a:pt x="59" y="2314"/>
                  </a:lnTo>
                  <a:lnTo>
                    <a:pt x="42" y="2223"/>
                  </a:lnTo>
                  <a:lnTo>
                    <a:pt x="27" y="2126"/>
                  </a:lnTo>
                  <a:lnTo>
                    <a:pt x="15" y="2026"/>
                  </a:lnTo>
                  <a:lnTo>
                    <a:pt x="7" y="1922"/>
                  </a:lnTo>
                  <a:lnTo>
                    <a:pt x="2" y="1812"/>
                  </a:lnTo>
                  <a:lnTo>
                    <a:pt x="0" y="1698"/>
                  </a:lnTo>
                  <a:lnTo>
                    <a:pt x="2" y="1587"/>
                  </a:lnTo>
                  <a:lnTo>
                    <a:pt x="7" y="1480"/>
                  </a:lnTo>
                  <a:lnTo>
                    <a:pt x="15" y="1377"/>
                  </a:lnTo>
                  <a:lnTo>
                    <a:pt x="28" y="1279"/>
                  </a:lnTo>
                  <a:lnTo>
                    <a:pt x="42" y="1184"/>
                  </a:lnTo>
                  <a:lnTo>
                    <a:pt x="58" y="1093"/>
                  </a:lnTo>
                  <a:lnTo>
                    <a:pt x="78" y="1006"/>
                  </a:lnTo>
                  <a:lnTo>
                    <a:pt x="100" y="924"/>
                  </a:lnTo>
                  <a:lnTo>
                    <a:pt x="122" y="845"/>
                  </a:lnTo>
                  <a:lnTo>
                    <a:pt x="148" y="770"/>
                  </a:lnTo>
                  <a:lnTo>
                    <a:pt x="174" y="698"/>
                  </a:lnTo>
                  <a:lnTo>
                    <a:pt x="202" y="631"/>
                  </a:lnTo>
                  <a:lnTo>
                    <a:pt x="229" y="566"/>
                  </a:lnTo>
                  <a:lnTo>
                    <a:pt x="259" y="507"/>
                  </a:lnTo>
                  <a:lnTo>
                    <a:pt x="288" y="450"/>
                  </a:lnTo>
                  <a:lnTo>
                    <a:pt x="318" y="396"/>
                  </a:lnTo>
                  <a:lnTo>
                    <a:pt x="348" y="347"/>
                  </a:lnTo>
                  <a:lnTo>
                    <a:pt x="378" y="301"/>
                  </a:lnTo>
                  <a:lnTo>
                    <a:pt x="406" y="258"/>
                  </a:lnTo>
                  <a:lnTo>
                    <a:pt x="435" y="219"/>
                  </a:lnTo>
                  <a:lnTo>
                    <a:pt x="462" y="183"/>
                  </a:lnTo>
                  <a:lnTo>
                    <a:pt x="489" y="151"/>
                  </a:lnTo>
                  <a:lnTo>
                    <a:pt x="514" y="122"/>
                  </a:lnTo>
                  <a:lnTo>
                    <a:pt x="537" y="95"/>
                  </a:lnTo>
                  <a:lnTo>
                    <a:pt x="559" y="73"/>
                  </a:lnTo>
                  <a:lnTo>
                    <a:pt x="577" y="53"/>
                  </a:lnTo>
                  <a:lnTo>
                    <a:pt x="595" y="37"/>
                  </a:lnTo>
                  <a:lnTo>
                    <a:pt x="609" y="24"/>
                  </a:lnTo>
                  <a:lnTo>
                    <a:pt x="621" y="13"/>
                  </a:lnTo>
                  <a:lnTo>
                    <a:pt x="629" y="6"/>
                  </a:lnTo>
                  <a:lnTo>
                    <a:pt x="635" y="1"/>
                  </a:lnTo>
                  <a:lnTo>
                    <a:pt x="636" y="0"/>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a:endParaRPr lang="ru-RU"/>
            </a:p>
          </p:txBody>
        </p:sp>
        <p:sp>
          <p:nvSpPr>
            <p:cNvPr id="49" name="Freeform 320">
              <a:extLst>
                <a:ext uri="{FF2B5EF4-FFF2-40B4-BE49-F238E27FC236}">
                  <a16:creationId xmlns:a16="http://schemas.microsoft.com/office/drawing/2014/main" id="{8ABAEE31-7409-4353-90FC-E370BF8580CC}"/>
                </a:ext>
              </a:extLst>
            </p:cNvPr>
            <p:cNvSpPr>
              <a:spLocks/>
            </p:cNvSpPr>
            <p:nvPr/>
          </p:nvSpPr>
          <p:spPr bwMode="auto">
            <a:xfrm>
              <a:off x="5345086" y="3859752"/>
              <a:ext cx="80787" cy="137676"/>
            </a:xfrm>
            <a:custGeom>
              <a:avLst/>
              <a:gdLst>
                <a:gd name="T0" fmla="*/ 344 w 623"/>
                <a:gd name="T1" fmla="*/ 0 h 1059"/>
                <a:gd name="T2" fmla="*/ 421 w 623"/>
                <a:gd name="T3" fmla="*/ 0 h 1059"/>
                <a:gd name="T4" fmla="*/ 438 w 623"/>
                <a:gd name="T5" fmla="*/ 88 h 1059"/>
                <a:gd name="T6" fmla="*/ 457 w 623"/>
                <a:gd name="T7" fmla="*/ 173 h 1059"/>
                <a:gd name="T8" fmla="*/ 479 w 623"/>
                <a:gd name="T9" fmla="*/ 255 h 1059"/>
                <a:gd name="T10" fmla="*/ 502 w 623"/>
                <a:gd name="T11" fmla="*/ 331 h 1059"/>
                <a:gd name="T12" fmla="*/ 529 w 623"/>
                <a:gd name="T13" fmla="*/ 405 h 1059"/>
                <a:gd name="T14" fmla="*/ 558 w 623"/>
                <a:gd name="T15" fmla="*/ 475 h 1059"/>
                <a:gd name="T16" fmla="*/ 590 w 623"/>
                <a:gd name="T17" fmla="*/ 540 h 1059"/>
                <a:gd name="T18" fmla="*/ 623 w 623"/>
                <a:gd name="T19" fmla="*/ 601 h 1059"/>
                <a:gd name="T20" fmla="*/ 0 w 623"/>
                <a:gd name="T21" fmla="*/ 1059 h 1059"/>
                <a:gd name="T22" fmla="*/ 0 w 623"/>
                <a:gd name="T23" fmla="*/ 291 h 1059"/>
                <a:gd name="T24" fmla="*/ 3 w 623"/>
                <a:gd name="T25" fmla="*/ 252 h 1059"/>
                <a:gd name="T26" fmla="*/ 12 w 623"/>
                <a:gd name="T27" fmla="*/ 214 h 1059"/>
                <a:gd name="T28" fmla="*/ 27 w 623"/>
                <a:gd name="T29" fmla="*/ 178 h 1059"/>
                <a:gd name="T30" fmla="*/ 46 w 623"/>
                <a:gd name="T31" fmla="*/ 144 h 1059"/>
                <a:gd name="T32" fmla="*/ 71 w 623"/>
                <a:gd name="T33" fmla="*/ 113 h 1059"/>
                <a:gd name="T34" fmla="*/ 101 w 623"/>
                <a:gd name="T35" fmla="*/ 85 h 1059"/>
                <a:gd name="T36" fmla="*/ 134 w 623"/>
                <a:gd name="T37" fmla="*/ 60 h 1059"/>
                <a:gd name="T38" fmla="*/ 170 w 623"/>
                <a:gd name="T39" fmla="*/ 40 h 1059"/>
                <a:gd name="T40" fmla="*/ 210 w 623"/>
                <a:gd name="T41" fmla="*/ 22 h 1059"/>
                <a:gd name="T42" fmla="*/ 252 w 623"/>
                <a:gd name="T43" fmla="*/ 10 h 1059"/>
                <a:gd name="T44" fmla="*/ 298 w 623"/>
                <a:gd name="T45" fmla="*/ 2 h 1059"/>
                <a:gd name="T46" fmla="*/ 344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344" y="0"/>
                  </a:moveTo>
                  <a:lnTo>
                    <a:pt x="421" y="0"/>
                  </a:lnTo>
                  <a:lnTo>
                    <a:pt x="438" y="88"/>
                  </a:lnTo>
                  <a:lnTo>
                    <a:pt x="457" y="173"/>
                  </a:lnTo>
                  <a:lnTo>
                    <a:pt x="479" y="255"/>
                  </a:lnTo>
                  <a:lnTo>
                    <a:pt x="502" y="331"/>
                  </a:lnTo>
                  <a:lnTo>
                    <a:pt x="529" y="405"/>
                  </a:lnTo>
                  <a:lnTo>
                    <a:pt x="558" y="475"/>
                  </a:lnTo>
                  <a:lnTo>
                    <a:pt x="590" y="540"/>
                  </a:lnTo>
                  <a:lnTo>
                    <a:pt x="623" y="601"/>
                  </a:lnTo>
                  <a:lnTo>
                    <a:pt x="0" y="1059"/>
                  </a:lnTo>
                  <a:lnTo>
                    <a:pt x="0" y="291"/>
                  </a:lnTo>
                  <a:lnTo>
                    <a:pt x="3" y="252"/>
                  </a:lnTo>
                  <a:lnTo>
                    <a:pt x="12" y="214"/>
                  </a:lnTo>
                  <a:lnTo>
                    <a:pt x="27" y="178"/>
                  </a:lnTo>
                  <a:lnTo>
                    <a:pt x="46" y="144"/>
                  </a:lnTo>
                  <a:lnTo>
                    <a:pt x="71" y="113"/>
                  </a:lnTo>
                  <a:lnTo>
                    <a:pt x="101" y="85"/>
                  </a:lnTo>
                  <a:lnTo>
                    <a:pt x="134" y="60"/>
                  </a:lnTo>
                  <a:lnTo>
                    <a:pt x="170" y="40"/>
                  </a:lnTo>
                  <a:lnTo>
                    <a:pt x="210" y="22"/>
                  </a:lnTo>
                  <a:lnTo>
                    <a:pt x="252" y="10"/>
                  </a:lnTo>
                  <a:lnTo>
                    <a:pt x="298" y="2"/>
                  </a:lnTo>
                  <a:lnTo>
                    <a:pt x="344" y="0"/>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a:endParaRPr lang="ru-RU"/>
            </a:p>
          </p:txBody>
        </p:sp>
        <p:sp>
          <p:nvSpPr>
            <p:cNvPr id="50" name="Freeform 321">
              <a:extLst>
                <a:ext uri="{FF2B5EF4-FFF2-40B4-BE49-F238E27FC236}">
                  <a16:creationId xmlns:a16="http://schemas.microsoft.com/office/drawing/2014/main" id="{916BF62B-FE20-41D1-9234-E89EA90684E5}"/>
                </a:ext>
              </a:extLst>
            </p:cNvPr>
            <p:cNvSpPr>
              <a:spLocks/>
            </p:cNvSpPr>
            <p:nvPr/>
          </p:nvSpPr>
          <p:spPr bwMode="auto">
            <a:xfrm>
              <a:off x="5563289" y="3859752"/>
              <a:ext cx="81047" cy="137676"/>
            </a:xfrm>
            <a:custGeom>
              <a:avLst/>
              <a:gdLst>
                <a:gd name="T0" fmla="*/ 202 w 623"/>
                <a:gd name="T1" fmla="*/ 0 h 1059"/>
                <a:gd name="T2" fmla="*/ 279 w 623"/>
                <a:gd name="T3" fmla="*/ 0 h 1059"/>
                <a:gd name="T4" fmla="*/ 326 w 623"/>
                <a:gd name="T5" fmla="*/ 2 h 1059"/>
                <a:gd name="T6" fmla="*/ 371 w 623"/>
                <a:gd name="T7" fmla="*/ 10 h 1059"/>
                <a:gd name="T8" fmla="*/ 413 w 623"/>
                <a:gd name="T9" fmla="*/ 22 h 1059"/>
                <a:gd name="T10" fmla="*/ 453 w 623"/>
                <a:gd name="T11" fmla="*/ 40 h 1059"/>
                <a:gd name="T12" fmla="*/ 489 w 623"/>
                <a:gd name="T13" fmla="*/ 60 h 1059"/>
                <a:gd name="T14" fmla="*/ 522 w 623"/>
                <a:gd name="T15" fmla="*/ 85 h 1059"/>
                <a:gd name="T16" fmla="*/ 551 w 623"/>
                <a:gd name="T17" fmla="*/ 113 h 1059"/>
                <a:gd name="T18" fmla="*/ 576 w 623"/>
                <a:gd name="T19" fmla="*/ 144 h 1059"/>
                <a:gd name="T20" fmla="*/ 596 w 623"/>
                <a:gd name="T21" fmla="*/ 178 h 1059"/>
                <a:gd name="T22" fmla="*/ 611 w 623"/>
                <a:gd name="T23" fmla="*/ 214 h 1059"/>
                <a:gd name="T24" fmla="*/ 620 w 623"/>
                <a:gd name="T25" fmla="*/ 252 h 1059"/>
                <a:gd name="T26" fmla="*/ 623 w 623"/>
                <a:gd name="T27" fmla="*/ 291 h 1059"/>
                <a:gd name="T28" fmla="*/ 623 w 623"/>
                <a:gd name="T29" fmla="*/ 1059 h 1059"/>
                <a:gd name="T30" fmla="*/ 0 w 623"/>
                <a:gd name="T31" fmla="*/ 601 h 1059"/>
                <a:gd name="T32" fmla="*/ 33 w 623"/>
                <a:gd name="T33" fmla="*/ 540 h 1059"/>
                <a:gd name="T34" fmla="*/ 65 w 623"/>
                <a:gd name="T35" fmla="*/ 475 h 1059"/>
                <a:gd name="T36" fmla="*/ 94 w 623"/>
                <a:gd name="T37" fmla="*/ 405 h 1059"/>
                <a:gd name="T38" fmla="*/ 121 w 623"/>
                <a:gd name="T39" fmla="*/ 331 h 1059"/>
                <a:gd name="T40" fmla="*/ 144 w 623"/>
                <a:gd name="T41" fmla="*/ 255 h 1059"/>
                <a:gd name="T42" fmla="*/ 166 w 623"/>
                <a:gd name="T43" fmla="*/ 173 h 1059"/>
                <a:gd name="T44" fmla="*/ 186 w 623"/>
                <a:gd name="T45" fmla="*/ 88 h 1059"/>
                <a:gd name="T46" fmla="*/ 202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202" y="0"/>
                  </a:moveTo>
                  <a:lnTo>
                    <a:pt x="279" y="0"/>
                  </a:lnTo>
                  <a:lnTo>
                    <a:pt x="326" y="2"/>
                  </a:lnTo>
                  <a:lnTo>
                    <a:pt x="371" y="10"/>
                  </a:lnTo>
                  <a:lnTo>
                    <a:pt x="413" y="22"/>
                  </a:lnTo>
                  <a:lnTo>
                    <a:pt x="453" y="40"/>
                  </a:lnTo>
                  <a:lnTo>
                    <a:pt x="489" y="60"/>
                  </a:lnTo>
                  <a:lnTo>
                    <a:pt x="522" y="85"/>
                  </a:lnTo>
                  <a:lnTo>
                    <a:pt x="551" y="113"/>
                  </a:lnTo>
                  <a:lnTo>
                    <a:pt x="576" y="144"/>
                  </a:lnTo>
                  <a:lnTo>
                    <a:pt x="596" y="178"/>
                  </a:lnTo>
                  <a:lnTo>
                    <a:pt x="611" y="214"/>
                  </a:lnTo>
                  <a:lnTo>
                    <a:pt x="620" y="252"/>
                  </a:lnTo>
                  <a:lnTo>
                    <a:pt x="623" y="291"/>
                  </a:lnTo>
                  <a:lnTo>
                    <a:pt x="623" y="1059"/>
                  </a:lnTo>
                  <a:lnTo>
                    <a:pt x="0" y="601"/>
                  </a:lnTo>
                  <a:lnTo>
                    <a:pt x="33" y="540"/>
                  </a:lnTo>
                  <a:lnTo>
                    <a:pt x="65" y="475"/>
                  </a:lnTo>
                  <a:lnTo>
                    <a:pt x="94" y="405"/>
                  </a:lnTo>
                  <a:lnTo>
                    <a:pt x="121" y="331"/>
                  </a:lnTo>
                  <a:lnTo>
                    <a:pt x="144" y="255"/>
                  </a:lnTo>
                  <a:lnTo>
                    <a:pt x="166" y="173"/>
                  </a:lnTo>
                  <a:lnTo>
                    <a:pt x="186" y="88"/>
                  </a:lnTo>
                  <a:lnTo>
                    <a:pt x="202" y="0"/>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a:endParaRPr lang="ru-RU"/>
            </a:p>
          </p:txBody>
        </p:sp>
      </p:grpSp>
      <p:sp>
        <p:nvSpPr>
          <p:cNvPr id="51" name="任意多边形: 形状 50">
            <a:extLst>
              <a:ext uri="{FF2B5EF4-FFF2-40B4-BE49-F238E27FC236}">
                <a16:creationId xmlns:a16="http://schemas.microsoft.com/office/drawing/2014/main" id="{D4C3CF0E-0E9C-4395-9999-A275ACDCB1BF}"/>
              </a:ext>
            </a:extLst>
          </p:cNvPr>
          <p:cNvSpPr>
            <a:spLocks/>
          </p:cNvSpPr>
          <p:nvPr/>
        </p:nvSpPr>
        <p:spPr bwMode="auto">
          <a:xfrm>
            <a:off x="7704607" y="3763323"/>
            <a:ext cx="485560" cy="509138"/>
          </a:xfrm>
          <a:custGeom>
            <a:avLst/>
            <a:gdLst>
              <a:gd name="connsiteX0" fmla="*/ 404210 w 404221"/>
              <a:gd name="connsiteY0" fmla="*/ 215840 h 423849"/>
              <a:gd name="connsiteX1" fmla="*/ 404221 w 404221"/>
              <a:gd name="connsiteY1" fmla="*/ 215863 h 423849"/>
              <a:gd name="connsiteX2" fmla="*/ 404221 w 404221"/>
              <a:gd name="connsiteY2" fmla="*/ 215984 h 423849"/>
              <a:gd name="connsiteX3" fmla="*/ 404221 w 404221"/>
              <a:gd name="connsiteY3" fmla="*/ 216105 h 423849"/>
              <a:gd name="connsiteX4" fmla="*/ 404221 w 404221"/>
              <a:gd name="connsiteY4" fmla="*/ 216226 h 423849"/>
              <a:gd name="connsiteX5" fmla="*/ 211138 w 404221"/>
              <a:gd name="connsiteY5" fmla="*/ 7270 h 423849"/>
              <a:gd name="connsiteX6" fmla="*/ 214408 w 404221"/>
              <a:gd name="connsiteY6" fmla="*/ 7755 h 423849"/>
              <a:gd name="connsiteX7" fmla="*/ 217437 w 404221"/>
              <a:gd name="connsiteY7" fmla="*/ 8725 h 423849"/>
              <a:gd name="connsiteX8" fmla="*/ 220223 w 404221"/>
              <a:gd name="connsiteY8" fmla="*/ 10421 h 423849"/>
              <a:gd name="connsiteX9" fmla="*/ 222403 w 404221"/>
              <a:gd name="connsiteY9" fmla="*/ 12603 h 423849"/>
              <a:gd name="connsiteX10" fmla="*/ 224220 w 404221"/>
              <a:gd name="connsiteY10" fmla="*/ 15391 h 423849"/>
              <a:gd name="connsiteX11" fmla="*/ 225189 w 404221"/>
              <a:gd name="connsiteY11" fmla="*/ 18300 h 423849"/>
              <a:gd name="connsiteX12" fmla="*/ 225673 w 404221"/>
              <a:gd name="connsiteY12" fmla="*/ 21451 h 423849"/>
              <a:gd name="connsiteX13" fmla="*/ 225673 w 404221"/>
              <a:gd name="connsiteY13" fmla="*/ 23633 h 423849"/>
              <a:gd name="connsiteX14" fmla="*/ 238029 w 404221"/>
              <a:gd name="connsiteY14" fmla="*/ 24966 h 423849"/>
              <a:gd name="connsiteX15" fmla="*/ 250142 w 404221"/>
              <a:gd name="connsiteY15" fmla="*/ 27148 h 423849"/>
              <a:gd name="connsiteX16" fmla="*/ 262013 w 404221"/>
              <a:gd name="connsiteY16" fmla="*/ 29935 h 423849"/>
              <a:gd name="connsiteX17" fmla="*/ 273642 w 404221"/>
              <a:gd name="connsiteY17" fmla="*/ 33450 h 423849"/>
              <a:gd name="connsiteX18" fmla="*/ 284907 w 404221"/>
              <a:gd name="connsiteY18" fmla="*/ 37692 h 423849"/>
              <a:gd name="connsiteX19" fmla="*/ 295687 w 404221"/>
              <a:gd name="connsiteY19" fmla="*/ 42541 h 423849"/>
              <a:gd name="connsiteX20" fmla="*/ 306226 w 404221"/>
              <a:gd name="connsiteY20" fmla="*/ 48116 h 423849"/>
              <a:gd name="connsiteX21" fmla="*/ 316401 w 404221"/>
              <a:gd name="connsiteY21" fmla="*/ 54297 h 423849"/>
              <a:gd name="connsiteX22" fmla="*/ 326091 w 404221"/>
              <a:gd name="connsiteY22" fmla="*/ 60964 h 423849"/>
              <a:gd name="connsiteX23" fmla="*/ 335419 w 404221"/>
              <a:gd name="connsiteY23" fmla="*/ 68357 h 423849"/>
              <a:gd name="connsiteX24" fmla="*/ 344140 w 404221"/>
              <a:gd name="connsiteY24" fmla="*/ 76235 h 423849"/>
              <a:gd name="connsiteX25" fmla="*/ 352377 w 404221"/>
              <a:gd name="connsiteY25" fmla="*/ 84477 h 423849"/>
              <a:gd name="connsiteX26" fmla="*/ 360251 w 404221"/>
              <a:gd name="connsiteY26" fmla="*/ 93446 h 423849"/>
              <a:gd name="connsiteX27" fmla="*/ 367518 w 404221"/>
              <a:gd name="connsiteY27" fmla="*/ 102658 h 423849"/>
              <a:gd name="connsiteX28" fmla="*/ 374181 w 404221"/>
              <a:gd name="connsiteY28" fmla="*/ 112597 h 423849"/>
              <a:gd name="connsiteX29" fmla="*/ 380237 w 404221"/>
              <a:gd name="connsiteY29" fmla="*/ 122778 h 423849"/>
              <a:gd name="connsiteX30" fmla="*/ 385688 w 404221"/>
              <a:gd name="connsiteY30" fmla="*/ 133323 h 423849"/>
              <a:gd name="connsiteX31" fmla="*/ 390533 w 404221"/>
              <a:gd name="connsiteY31" fmla="*/ 144231 h 423849"/>
              <a:gd name="connsiteX32" fmla="*/ 394531 w 404221"/>
              <a:gd name="connsiteY32" fmla="*/ 155503 h 423849"/>
              <a:gd name="connsiteX33" fmla="*/ 397922 w 404221"/>
              <a:gd name="connsiteY33" fmla="*/ 167139 h 423849"/>
              <a:gd name="connsiteX34" fmla="*/ 400830 w 404221"/>
              <a:gd name="connsiteY34" fmla="*/ 179017 h 423849"/>
              <a:gd name="connsiteX35" fmla="*/ 402647 w 404221"/>
              <a:gd name="connsiteY35" fmla="*/ 191258 h 423849"/>
              <a:gd name="connsiteX36" fmla="*/ 403858 w 404221"/>
              <a:gd name="connsiteY36" fmla="*/ 203621 h 423849"/>
              <a:gd name="connsiteX37" fmla="*/ 404210 w 404221"/>
              <a:gd name="connsiteY37" fmla="*/ 215840 h 423849"/>
              <a:gd name="connsiteX38" fmla="*/ 404100 w 404221"/>
              <a:gd name="connsiteY38" fmla="*/ 215620 h 423849"/>
              <a:gd name="connsiteX39" fmla="*/ 404100 w 404221"/>
              <a:gd name="connsiteY39" fmla="*/ 215257 h 423849"/>
              <a:gd name="connsiteX40" fmla="*/ 403737 w 404221"/>
              <a:gd name="connsiteY40" fmla="*/ 209318 h 423849"/>
              <a:gd name="connsiteX41" fmla="*/ 402647 w 404221"/>
              <a:gd name="connsiteY41" fmla="*/ 203379 h 423849"/>
              <a:gd name="connsiteX42" fmla="*/ 400951 w 404221"/>
              <a:gd name="connsiteY42" fmla="*/ 197924 h 423849"/>
              <a:gd name="connsiteX43" fmla="*/ 398528 w 404221"/>
              <a:gd name="connsiteY43" fmla="*/ 192591 h 423849"/>
              <a:gd name="connsiteX44" fmla="*/ 395379 w 404221"/>
              <a:gd name="connsiteY44" fmla="*/ 187743 h 423849"/>
              <a:gd name="connsiteX45" fmla="*/ 391987 w 404221"/>
              <a:gd name="connsiteY45" fmla="*/ 183259 h 423849"/>
              <a:gd name="connsiteX46" fmla="*/ 387990 w 404221"/>
              <a:gd name="connsiteY46" fmla="*/ 179138 h 423849"/>
              <a:gd name="connsiteX47" fmla="*/ 383387 w 404221"/>
              <a:gd name="connsiteY47" fmla="*/ 175744 h 423849"/>
              <a:gd name="connsiteX48" fmla="*/ 378541 w 404221"/>
              <a:gd name="connsiteY48" fmla="*/ 172593 h 423849"/>
              <a:gd name="connsiteX49" fmla="*/ 373333 w 404221"/>
              <a:gd name="connsiteY49" fmla="*/ 170290 h 423849"/>
              <a:gd name="connsiteX50" fmla="*/ 367761 w 404221"/>
              <a:gd name="connsiteY50" fmla="*/ 168472 h 423849"/>
              <a:gd name="connsiteX51" fmla="*/ 361825 w 404221"/>
              <a:gd name="connsiteY51" fmla="*/ 167381 h 423849"/>
              <a:gd name="connsiteX52" fmla="*/ 355890 w 404221"/>
              <a:gd name="connsiteY52" fmla="*/ 167017 h 423849"/>
              <a:gd name="connsiteX53" fmla="*/ 349833 w 404221"/>
              <a:gd name="connsiteY53" fmla="*/ 167381 h 423849"/>
              <a:gd name="connsiteX54" fmla="*/ 344019 w 404221"/>
              <a:gd name="connsiteY54" fmla="*/ 168472 h 423849"/>
              <a:gd name="connsiteX55" fmla="*/ 338447 w 404221"/>
              <a:gd name="connsiteY55" fmla="*/ 170290 h 423849"/>
              <a:gd name="connsiteX56" fmla="*/ 333238 w 404221"/>
              <a:gd name="connsiteY56" fmla="*/ 172593 h 423849"/>
              <a:gd name="connsiteX57" fmla="*/ 328272 w 404221"/>
              <a:gd name="connsiteY57" fmla="*/ 175744 h 423849"/>
              <a:gd name="connsiteX58" fmla="*/ 323790 w 404221"/>
              <a:gd name="connsiteY58" fmla="*/ 179138 h 423849"/>
              <a:gd name="connsiteX59" fmla="*/ 319793 w 404221"/>
              <a:gd name="connsiteY59" fmla="*/ 183259 h 423849"/>
              <a:gd name="connsiteX60" fmla="*/ 316280 w 404221"/>
              <a:gd name="connsiteY60" fmla="*/ 187743 h 423849"/>
              <a:gd name="connsiteX61" fmla="*/ 313373 w 404221"/>
              <a:gd name="connsiteY61" fmla="*/ 192591 h 423849"/>
              <a:gd name="connsiteX62" fmla="*/ 310950 w 404221"/>
              <a:gd name="connsiteY62" fmla="*/ 197924 h 423849"/>
              <a:gd name="connsiteX63" fmla="*/ 309012 w 404221"/>
              <a:gd name="connsiteY63" fmla="*/ 203379 h 423849"/>
              <a:gd name="connsiteX64" fmla="*/ 308043 w 404221"/>
              <a:gd name="connsiteY64" fmla="*/ 209318 h 423849"/>
              <a:gd name="connsiteX65" fmla="*/ 307558 w 404221"/>
              <a:gd name="connsiteY65" fmla="*/ 215257 h 423849"/>
              <a:gd name="connsiteX66" fmla="*/ 307195 w 404221"/>
              <a:gd name="connsiteY66" fmla="*/ 209318 h 423849"/>
              <a:gd name="connsiteX67" fmla="*/ 306105 w 404221"/>
              <a:gd name="connsiteY67" fmla="*/ 203379 h 423849"/>
              <a:gd name="connsiteX68" fmla="*/ 304409 w 404221"/>
              <a:gd name="connsiteY68" fmla="*/ 197924 h 423849"/>
              <a:gd name="connsiteX69" fmla="*/ 301986 w 404221"/>
              <a:gd name="connsiteY69" fmla="*/ 192591 h 423849"/>
              <a:gd name="connsiteX70" fmla="*/ 299079 w 404221"/>
              <a:gd name="connsiteY70" fmla="*/ 187743 h 423849"/>
              <a:gd name="connsiteX71" fmla="*/ 295445 w 404221"/>
              <a:gd name="connsiteY71" fmla="*/ 183259 h 423849"/>
              <a:gd name="connsiteX72" fmla="*/ 291448 w 404221"/>
              <a:gd name="connsiteY72" fmla="*/ 179138 h 423849"/>
              <a:gd name="connsiteX73" fmla="*/ 286966 w 404221"/>
              <a:gd name="connsiteY73" fmla="*/ 175744 h 423849"/>
              <a:gd name="connsiteX74" fmla="*/ 282121 w 404221"/>
              <a:gd name="connsiteY74" fmla="*/ 172593 h 423849"/>
              <a:gd name="connsiteX75" fmla="*/ 276791 w 404221"/>
              <a:gd name="connsiteY75" fmla="*/ 170290 h 423849"/>
              <a:gd name="connsiteX76" fmla="*/ 271219 w 404221"/>
              <a:gd name="connsiteY76" fmla="*/ 168472 h 423849"/>
              <a:gd name="connsiteX77" fmla="*/ 265526 w 404221"/>
              <a:gd name="connsiteY77" fmla="*/ 167381 h 423849"/>
              <a:gd name="connsiteX78" fmla="*/ 259348 w 404221"/>
              <a:gd name="connsiteY78" fmla="*/ 167017 h 423849"/>
              <a:gd name="connsiteX79" fmla="*/ 253049 w 404221"/>
              <a:gd name="connsiteY79" fmla="*/ 167381 h 423849"/>
              <a:gd name="connsiteX80" fmla="*/ 247114 w 404221"/>
              <a:gd name="connsiteY80" fmla="*/ 168593 h 423849"/>
              <a:gd name="connsiteX81" fmla="*/ 241421 w 404221"/>
              <a:gd name="connsiteY81" fmla="*/ 170532 h 423849"/>
              <a:gd name="connsiteX82" fmla="*/ 236091 w 404221"/>
              <a:gd name="connsiteY82" fmla="*/ 173078 h 423849"/>
              <a:gd name="connsiteX83" fmla="*/ 231003 w 404221"/>
              <a:gd name="connsiteY83" fmla="*/ 176229 h 423849"/>
              <a:gd name="connsiteX84" fmla="*/ 231003 w 404221"/>
              <a:gd name="connsiteY84" fmla="*/ 367247 h 423849"/>
              <a:gd name="connsiteX85" fmla="*/ 231367 w 404221"/>
              <a:gd name="connsiteY85" fmla="*/ 370762 h 423849"/>
              <a:gd name="connsiteX86" fmla="*/ 232578 w 404221"/>
              <a:gd name="connsiteY86" fmla="*/ 373913 h 423849"/>
              <a:gd name="connsiteX87" fmla="*/ 234395 w 404221"/>
              <a:gd name="connsiteY87" fmla="*/ 376822 h 423849"/>
              <a:gd name="connsiteX88" fmla="*/ 236575 w 404221"/>
              <a:gd name="connsiteY88" fmla="*/ 379125 h 423849"/>
              <a:gd name="connsiteX89" fmla="*/ 239240 w 404221"/>
              <a:gd name="connsiteY89" fmla="*/ 381064 h 423849"/>
              <a:gd name="connsiteX90" fmla="*/ 242511 w 404221"/>
              <a:gd name="connsiteY90" fmla="*/ 382276 h 423849"/>
              <a:gd name="connsiteX91" fmla="*/ 245781 w 404221"/>
              <a:gd name="connsiteY91" fmla="*/ 382761 h 423849"/>
              <a:gd name="connsiteX92" fmla="*/ 249294 w 404221"/>
              <a:gd name="connsiteY92" fmla="*/ 382276 h 423849"/>
              <a:gd name="connsiteX93" fmla="*/ 252444 w 404221"/>
              <a:gd name="connsiteY93" fmla="*/ 381064 h 423849"/>
              <a:gd name="connsiteX94" fmla="*/ 255230 w 404221"/>
              <a:gd name="connsiteY94" fmla="*/ 379125 h 423849"/>
              <a:gd name="connsiteX95" fmla="*/ 257410 w 404221"/>
              <a:gd name="connsiteY95" fmla="*/ 376822 h 423849"/>
              <a:gd name="connsiteX96" fmla="*/ 259227 w 404221"/>
              <a:gd name="connsiteY96" fmla="*/ 373913 h 423849"/>
              <a:gd name="connsiteX97" fmla="*/ 260317 w 404221"/>
              <a:gd name="connsiteY97" fmla="*/ 370762 h 423849"/>
              <a:gd name="connsiteX98" fmla="*/ 260680 w 404221"/>
              <a:gd name="connsiteY98" fmla="*/ 367247 h 423849"/>
              <a:gd name="connsiteX99" fmla="*/ 261044 w 404221"/>
              <a:gd name="connsiteY99" fmla="*/ 363126 h 423849"/>
              <a:gd name="connsiteX100" fmla="*/ 262255 w 404221"/>
              <a:gd name="connsiteY100" fmla="*/ 359247 h 423849"/>
              <a:gd name="connsiteX101" fmla="*/ 264193 w 404221"/>
              <a:gd name="connsiteY101" fmla="*/ 355732 h 423849"/>
              <a:gd name="connsiteX102" fmla="*/ 266737 w 404221"/>
              <a:gd name="connsiteY102" fmla="*/ 352702 h 423849"/>
              <a:gd name="connsiteX103" fmla="*/ 269765 w 404221"/>
              <a:gd name="connsiteY103" fmla="*/ 350278 h 423849"/>
              <a:gd name="connsiteX104" fmla="*/ 273278 w 404221"/>
              <a:gd name="connsiteY104" fmla="*/ 348460 h 423849"/>
              <a:gd name="connsiteX105" fmla="*/ 277154 w 404221"/>
              <a:gd name="connsiteY105" fmla="*/ 347248 h 423849"/>
              <a:gd name="connsiteX106" fmla="*/ 281273 w 404221"/>
              <a:gd name="connsiteY106" fmla="*/ 346642 h 423849"/>
              <a:gd name="connsiteX107" fmla="*/ 285391 w 404221"/>
              <a:gd name="connsiteY107" fmla="*/ 347248 h 423849"/>
              <a:gd name="connsiteX108" fmla="*/ 289146 w 404221"/>
              <a:gd name="connsiteY108" fmla="*/ 348460 h 423849"/>
              <a:gd name="connsiteX109" fmla="*/ 292780 w 404221"/>
              <a:gd name="connsiteY109" fmla="*/ 350278 h 423849"/>
              <a:gd name="connsiteX110" fmla="*/ 295687 w 404221"/>
              <a:gd name="connsiteY110" fmla="*/ 352702 h 423849"/>
              <a:gd name="connsiteX111" fmla="*/ 298231 w 404221"/>
              <a:gd name="connsiteY111" fmla="*/ 355732 h 423849"/>
              <a:gd name="connsiteX112" fmla="*/ 300169 w 404221"/>
              <a:gd name="connsiteY112" fmla="*/ 359247 h 423849"/>
              <a:gd name="connsiteX113" fmla="*/ 301259 w 404221"/>
              <a:gd name="connsiteY113" fmla="*/ 363126 h 423849"/>
              <a:gd name="connsiteX114" fmla="*/ 301744 w 404221"/>
              <a:gd name="connsiteY114" fmla="*/ 367247 h 423849"/>
              <a:gd name="connsiteX115" fmla="*/ 301259 w 404221"/>
              <a:gd name="connsiteY115" fmla="*/ 373792 h 423849"/>
              <a:gd name="connsiteX116" fmla="*/ 300290 w 404221"/>
              <a:gd name="connsiteY116" fmla="*/ 379973 h 423849"/>
              <a:gd name="connsiteX117" fmla="*/ 298473 w 404221"/>
              <a:gd name="connsiteY117" fmla="*/ 386155 h 423849"/>
              <a:gd name="connsiteX118" fmla="*/ 296051 w 404221"/>
              <a:gd name="connsiteY118" fmla="*/ 391730 h 423849"/>
              <a:gd name="connsiteX119" fmla="*/ 293144 w 404221"/>
              <a:gd name="connsiteY119" fmla="*/ 397184 h 423849"/>
              <a:gd name="connsiteX120" fmla="*/ 289631 w 404221"/>
              <a:gd name="connsiteY120" fmla="*/ 402154 h 423849"/>
              <a:gd name="connsiteX121" fmla="*/ 285634 w 404221"/>
              <a:gd name="connsiteY121" fmla="*/ 406881 h 423849"/>
              <a:gd name="connsiteX122" fmla="*/ 281152 w 404221"/>
              <a:gd name="connsiteY122" fmla="*/ 411001 h 423849"/>
              <a:gd name="connsiteX123" fmla="*/ 276185 w 404221"/>
              <a:gd name="connsiteY123" fmla="*/ 414638 h 423849"/>
              <a:gd name="connsiteX124" fmla="*/ 270855 w 404221"/>
              <a:gd name="connsiteY124" fmla="*/ 417668 h 423849"/>
              <a:gd name="connsiteX125" fmla="*/ 265162 w 404221"/>
              <a:gd name="connsiteY125" fmla="*/ 420213 h 423849"/>
              <a:gd name="connsiteX126" fmla="*/ 259227 w 404221"/>
              <a:gd name="connsiteY126" fmla="*/ 422152 h 423849"/>
              <a:gd name="connsiteX127" fmla="*/ 253049 w 404221"/>
              <a:gd name="connsiteY127" fmla="*/ 423364 h 423849"/>
              <a:gd name="connsiteX128" fmla="*/ 246629 w 404221"/>
              <a:gd name="connsiteY128" fmla="*/ 423849 h 423849"/>
              <a:gd name="connsiteX129" fmla="*/ 245176 w 404221"/>
              <a:gd name="connsiteY129" fmla="*/ 423849 h 423849"/>
              <a:gd name="connsiteX130" fmla="*/ 238756 w 404221"/>
              <a:gd name="connsiteY130" fmla="*/ 423364 h 423849"/>
              <a:gd name="connsiteX131" fmla="*/ 232457 w 404221"/>
              <a:gd name="connsiteY131" fmla="*/ 422152 h 423849"/>
              <a:gd name="connsiteX132" fmla="*/ 226643 w 404221"/>
              <a:gd name="connsiteY132" fmla="*/ 420213 h 423849"/>
              <a:gd name="connsiteX133" fmla="*/ 220828 w 404221"/>
              <a:gd name="connsiteY133" fmla="*/ 417668 h 423849"/>
              <a:gd name="connsiteX134" fmla="*/ 215498 w 404221"/>
              <a:gd name="connsiteY134" fmla="*/ 414638 h 423849"/>
              <a:gd name="connsiteX135" fmla="*/ 210653 w 404221"/>
              <a:gd name="connsiteY135" fmla="*/ 411001 h 423849"/>
              <a:gd name="connsiteX136" fmla="*/ 206171 w 404221"/>
              <a:gd name="connsiteY136" fmla="*/ 406881 h 423849"/>
              <a:gd name="connsiteX137" fmla="*/ 202174 w 404221"/>
              <a:gd name="connsiteY137" fmla="*/ 402154 h 423849"/>
              <a:gd name="connsiteX138" fmla="*/ 198540 w 404221"/>
              <a:gd name="connsiteY138" fmla="*/ 397184 h 423849"/>
              <a:gd name="connsiteX139" fmla="*/ 195512 w 404221"/>
              <a:gd name="connsiteY139" fmla="*/ 391730 h 423849"/>
              <a:gd name="connsiteX140" fmla="*/ 193210 w 404221"/>
              <a:gd name="connsiteY140" fmla="*/ 386155 h 423849"/>
              <a:gd name="connsiteX141" fmla="*/ 191393 w 404221"/>
              <a:gd name="connsiteY141" fmla="*/ 379973 h 423849"/>
              <a:gd name="connsiteX142" fmla="*/ 190303 w 404221"/>
              <a:gd name="connsiteY142" fmla="*/ 373792 h 423849"/>
              <a:gd name="connsiteX143" fmla="*/ 189940 w 404221"/>
              <a:gd name="connsiteY143" fmla="*/ 367247 h 423849"/>
              <a:gd name="connsiteX144" fmla="*/ 189940 w 404221"/>
              <a:gd name="connsiteY144" fmla="*/ 175259 h 423849"/>
              <a:gd name="connsiteX145" fmla="*/ 185094 w 404221"/>
              <a:gd name="connsiteY145" fmla="*/ 172472 h 423849"/>
              <a:gd name="connsiteX146" fmla="*/ 180007 w 404221"/>
              <a:gd name="connsiteY146" fmla="*/ 170290 h 423849"/>
              <a:gd name="connsiteX147" fmla="*/ 174556 w 404221"/>
              <a:gd name="connsiteY147" fmla="*/ 168472 h 423849"/>
              <a:gd name="connsiteX148" fmla="*/ 168863 w 404221"/>
              <a:gd name="connsiteY148" fmla="*/ 167381 h 423849"/>
              <a:gd name="connsiteX149" fmla="*/ 162806 w 404221"/>
              <a:gd name="connsiteY149" fmla="*/ 167017 h 423849"/>
              <a:gd name="connsiteX150" fmla="*/ 156750 w 404221"/>
              <a:gd name="connsiteY150" fmla="*/ 167381 h 423849"/>
              <a:gd name="connsiteX151" fmla="*/ 151056 w 404221"/>
              <a:gd name="connsiteY151" fmla="*/ 168472 h 423849"/>
              <a:gd name="connsiteX152" fmla="*/ 145484 w 404221"/>
              <a:gd name="connsiteY152" fmla="*/ 170290 h 423849"/>
              <a:gd name="connsiteX153" fmla="*/ 140276 w 404221"/>
              <a:gd name="connsiteY153" fmla="*/ 172593 h 423849"/>
              <a:gd name="connsiteX154" fmla="*/ 135309 w 404221"/>
              <a:gd name="connsiteY154" fmla="*/ 175744 h 423849"/>
              <a:gd name="connsiteX155" fmla="*/ 130828 w 404221"/>
              <a:gd name="connsiteY155" fmla="*/ 179138 h 423849"/>
              <a:gd name="connsiteX156" fmla="*/ 126830 w 404221"/>
              <a:gd name="connsiteY156" fmla="*/ 183259 h 423849"/>
              <a:gd name="connsiteX157" fmla="*/ 123196 w 404221"/>
              <a:gd name="connsiteY157" fmla="*/ 187743 h 423849"/>
              <a:gd name="connsiteX158" fmla="*/ 120289 w 404221"/>
              <a:gd name="connsiteY158" fmla="*/ 192591 h 423849"/>
              <a:gd name="connsiteX159" fmla="*/ 117866 w 404221"/>
              <a:gd name="connsiteY159" fmla="*/ 197803 h 423849"/>
              <a:gd name="connsiteX160" fmla="*/ 116171 w 404221"/>
              <a:gd name="connsiteY160" fmla="*/ 203379 h 423849"/>
              <a:gd name="connsiteX161" fmla="*/ 114959 w 404221"/>
              <a:gd name="connsiteY161" fmla="*/ 209318 h 423849"/>
              <a:gd name="connsiteX162" fmla="*/ 114717 w 404221"/>
              <a:gd name="connsiteY162" fmla="*/ 215257 h 423849"/>
              <a:gd name="connsiteX163" fmla="*/ 114233 w 404221"/>
              <a:gd name="connsiteY163" fmla="*/ 209318 h 423849"/>
              <a:gd name="connsiteX164" fmla="*/ 113142 w 404221"/>
              <a:gd name="connsiteY164" fmla="*/ 203379 h 423849"/>
              <a:gd name="connsiteX165" fmla="*/ 111325 w 404221"/>
              <a:gd name="connsiteY165" fmla="*/ 197803 h 423849"/>
              <a:gd name="connsiteX166" fmla="*/ 108903 w 404221"/>
              <a:gd name="connsiteY166" fmla="*/ 192591 h 423849"/>
              <a:gd name="connsiteX167" fmla="*/ 105996 w 404221"/>
              <a:gd name="connsiteY167" fmla="*/ 187743 h 423849"/>
              <a:gd name="connsiteX168" fmla="*/ 102362 w 404221"/>
              <a:gd name="connsiteY168" fmla="*/ 183259 h 423849"/>
              <a:gd name="connsiteX169" fmla="*/ 98364 w 404221"/>
              <a:gd name="connsiteY169" fmla="*/ 179138 h 423849"/>
              <a:gd name="connsiteX170" fmla="*/ 94004 w 404221"/>
              <a:gd name="connsiteY170" fmla="*/ 175744 h 423849"/>
              <a:gd name="connsiteX171" fmla="*/ 89037 w 404221"/>
              <a:gd name="connsiteY171" fmla="*/ 172593 h 423849"/>
              <a:gd name="connsiteX172" fmla="*/ 83829 w 404221"/>
              <a:gd name="connsiteY172" fmla="*/ 170290 h 423849"/>
              <a:gd name="connsiteX173" fmla="*/ 78256 w 404221"/>
              <a:gd name="connsiteY173" fmla="*/ 168472 h 423849"/>
              <a:gd name="connsiteX174" fmla="*/ 72442 w 404221"/>
              <a:gd name="connsiteY174" fmla="*/ 167381 h 423849"/>
              <a:gd name="connsiteX175" fmla="*/ 66386 w 404221"/>
              <a:gd name="connsiteY175" fmla="*/ 167017 h 423849"/>
              <a:gd name="connsiteX176" fmla="*/ 60450 w 404221"/>
              <a:gd name="connsiteY176" fmla="*/ 167381 h 423849"/>
              <a:gd name="connsiteX177" fmla="*/ 54635 w 404221"/>
              <a:gd name="connsiteY177" fmla="*/ 168472 h 423849"/>
              <a:gd name="connsiteX178" fmla="*/ 49184 w 404221"/>
              <a:gd name="connsiteY178" fmla="*/ 170290 h 423849"/>
              <a:gd name="connsiteX179" fmla="*/ 43976 w 404221"/>
              <a:gd name="connsiteY179" fmla="*/ 172472 h 423849"/>
              <a:gd name="connsiteX180" fmla="*/ 39130 w 404221"/>
              <a:gd name="connsiteY180" fmla="*/ 175502 h 423849"/>
              <a:gd name="connsiteX181" fmla="*/ 34649 w 404221"/>
              <a:gd name="connsiteY181" fmla="*/ 178895 h 423849"/>
              <a:gd name="connsiteX182" fmla="*/ 30651 w 404221"/>
              <a:gd name="connsiteY182" fmla="*/ 182895 h 423849"/>
              <a:gd name="connsiteX183" fmla="*/ 27138 w 404221"/>
              <a:gd name="connsiteY183" fmla="*/ 187258 h 423849"/>
              <a:gd name="connsiteX184" fmla="*/ 24110 w 404221"/>
              <a:gd name="connsiteY184" fmla="*/ 191985 h 423849"/>
              <a:gd name="connsiteX185" fmla="*/ 21688 w 404221"/>
              <a:gd name="connsiteY185" fmla="*/ 197197 h 423849"/>
              <a:gd name="connsiteX186" fmla="*/ 19749 w 404221"/>
              <a:gd name="connsiteY186" fmla="*/ 202773 h 423849"/>
              <a:gd name="connsiteX187" fmla="*/ 18659 w 404221"/>
              <a:gd name="connsiteY187" fmla="*/ 208348 h 423849"/>
              <a:gd name="connsiteX188" fmla="*/ 18175 w 404221"/>
              <a:gd name="connsiteY188" fmla="*/ 214408 h 423849"/>
              <a:gd name="connsiteX189" fmla="*/ 18659 w 404221"/>
              <a:gd name="connsiteY189" fmla="*/ 201803 h 423849"/>
              <a:gd name="connsiteX190" fmla="*/ 19992 w 404221"/>
              <a:gd name="connsiteY190" fmla="*/ 189440 h 423849"/>
              <a:gd name="connsiteX191" fmla="*/ 22051 w 404221"/>
              <a:gd name="connsiteY191" fmla="*/ 177441 h 423849"/>
              <a:gd name="connsiteX192" fmla="*/ 24837 w 404221"/>
              <a:gd name="connsiteY192" fmla="*/ 165563 h 423849"/>
              <a:gd name="connsiteX193" fmla="*/ 28471 w 404221"/>
              <a:gd name="connsiteY193" fmla="*/ 154048 h 423849"/>
              <a:gd name="connsiteX194" fmla="*/ 32589 w 404221"/>
              <a:gd name="connsiteY194" fmla="*/ 142898 h 423849"/>
              <a:gd name="connsiteX195" fmla="*/ 37556 w 404221"/>
              <a:gd name="connsiteY195" fmla="*/ 132111 h 423849"/>
              <a:gd name="connsiteX196" fmla="*/ 43007 w 404221"/>
              <a:gd name="connsiteY196" fmla="*/ 121566 h 423849"/>
              <a:gd name="connsiteX197" fmla="*/ 49184 w 404221"/>
              <a:gd name="connsiteY197" fmla="*/ 111506 h 423849"/>
              <a:gd name="connsiteX198" fmla="*/ 55847 w 404221"/>
              <a:gd name="connsiteY198" fmla="*/ 101688 h 423849"/>
              <a:gd name="connsiteX199" fmla="*/ 63236 w 404221"/>
              <a:gd name="connsiteY199" fmla="*/ 92477 h 423849"/>
              <a:gd name="connsiteX200" fmla="*/ 67718 w 404221"/>
              <a:gd name="connsiteY200" fmla="*/ 95264 h 423849"/>
              <a:gd name="connsiteX201" fmla="*/ 72684 w 404221"/>
              <a:gd name="connsiteY201" fmla="*/ 97567 h 423849"/>
              <a:gd name="connsiteX202" fmla="*/ 77893 w 404221"/>
              <a:gd name="connsiteY202" fmla="*/ 99143 h 423849"/>
              <a:gd name="connsiteX203" fmla="*/ 83465 w 404221"/>
              <a:gd name="connsiteY203" fmla="*/ 100234 h 423849"/>
              <a:gd name="connsiteX204" fmla="*/ 89158 w 404221"/>
              <a:gd name="connsiteY204" fmla="*/ 100597 h 423849"/>
              <a:gd name="connsiteX205" fmla="*/ 95457 w 404221"/>
              <a:gd name="connsiteY205" fmla="*/ 100113 h 423849"/>
              <a:gd name="connsiteX206" fmla="*/ 101514 w 404221"/>
              <a:gd name="connsiteY206" fmla="*/ 98901 h 423849"/>
              <a:gd name="connsiteX207" fmla="*/ 107086 w 404221"/>
              <a:gd name="connsiteY207" fmla="*/ 96961 h 423849"/>
              <a:gd name="connsiteX208" fmla="*/ 112416 w 404221"/>
              <a:gd name="connsiteY208" fmla="*/ 94295 h 423849"/>
              <a:gd name="connsiteX209" fmla="*/ 117382 w 404221"/>
              <a:gd name="connsiteY209" fmla="*/ 90901 h 423849"/>
              <a:gd name="connsiteX210" fmla="*/ 121743 w 404221"/>
              <a:gd name="connsiteY210" fmla="*/ 87023 h 423849"/>
              <a:gd name="connsiteX211" fmla="*/ 125619 w 404221"/>
              <a:gd name="connsiteY211" fmla="*/ 82659 h 423849"/>
              <a:gd name="connsiteX212" fmla="*/ 129011 w 404221"/>
              <a:gd name="connsiteY212" fmla="*/ 77690 h 423849"/>
              <a:gd name="connsiteX213" fmla="*/ 131675 w 404221"/>
              <a:gd name="connsiteY213" fmla="*/ 72357 h 423849"/>
              <a:gd name="connsiteX214" fmla="*/ 133735 w 404221"/>
              <a:gd name="connsiteY214" fmla="*/ 66660 h 423849"/>
              <a:gd name="connsiteX215" fmla="*/ 134825 w 404221"/>
              <a:gd name="connsiteY215" fmla="*/ 60721 h 423849"/>
              <a:gd name="connsiteX216" fmla="*/ 135309 w 404221"/>
              <a:gd name="connsiteY216" fmla="*/ 54419 h 423849"/>
              <a:gd name="connsiteX217" fmla="*/ 135067 w 404221"/>
              <a:gd name="connsiteY217" fmla="*/ 49570 h 423849"/>
              <a:gd name="connsiteX218" fmla="*/ 134098 w 404221"/>
              <a:gd name="connsiteY218" fmla="*/ 44722 h 423849"/>
              <a:gd name="connsiteX219" fmla="*/ 132887 w 404221"/>
              <a:gd name="connsiteY219" fmla="*/ 39753 h 423849"/>
              <a:gd name="connsiteX220" fmla="*/ 142820 w 404221"/>
              <a:gd name="connsiteY220" fmla="*/ 35753 h 423849"/>
              <a:gd name="connsiteX221" fmla="*/ 153116 w 404221"/>
              <a:gd name="connsiteY221" fmla="*/ 32238 h 423849"/>
              <a:gd name="connsiteX222" fmla="*/ 163654 w 404221"/>
              <a:gd name="connsiteY222" fmla="*/ 29087 h 423849"/>
              <a:gd name="connsiteX223" fmla="*/ 174314 w 404221"/>
              <a:gd name="connsiteY223" fmla="*/ 26663 h 423849"/>
              <a:gd name="connsiteX224" fmla="*/ 185337 w 404221"/>
              <a:gd name="connsiteY224" fmla="*/ 24845 h 423849"/>
              <a:gd name="connsiteX225" fmla="*/ 196481 w 404221"/>
              <a:gd name="connsiteY225" fmla="*/ 23633 h 423849"/>
              <a:gd name="connsiteX226" fmla="*/ 196481 w 404221"/>
              <a:gd name="connsiteY226" fmla="*/ 21451 h 423849"/>
              <a:gd name="connsiteX227" fmla="*/ 196965 w 404221"/>
              <a:gd name="connsiteY227" fmla="*/ 18300 h 423849"/>
              <a:gd name="connsiteX228" fmla="*/ 197934 w 404221"/>
              <a:gd name="connsiteY228" fmla="*/ 15391 h 423849"/>
              <a:gd name="connsiteX229" fmla="*/ 199751 w 404221"/>
              <a:gd name="connsiteY229" fmla="*/ 12603 h 423849"/>
              <a:gd name="connsiteX230" fmla="*/ 201932 w 404221"/>
              <a:gd name="connsiteY230" fmla="*/ 10421 h 423849"/>
              <a:gd name="connsiteX231" fmla="*/ 204718 w 404221"/>
              <a:gd name="connsiteY231" fmla="*/ 8725 h 423849"/>
              <a:gd name="connsiteX232" fmla="*/ 207746 w 404221"/>
              <a:gd name="connsiteY232" fmla="*/ 7755 h 423849"/>
              <a:gd name="connsiteX233" fmla="*/ 89120 w 404221"/>
              <a:gd name="connsiteY233" fmla="*/ 0 h 423849"/>
              <a:gd name="connsiteX234" fmla="*/ 89242 w 404221"/>
              <a:gd name="connsiteY234" fmla="*/ 242 h 423849"/>
              <a:gd name="connsiteX235" fmla="*/ 89970 w 404221"/>
              <a:gd name="connsiteY235" fmla="*/ 968 h 423849"/>
              <a:gd name="connsiteX236" fmla="*/ 90942 w 404221"/>
              <a:gd name="connsiteY236" fmla="*/ 2178 h 423849"/>
              <a:gd name="connsiteX237" fmla="*/ 92520 w 404221"/>
              <a:gd name="connsiteY237" fmla="*/ 3993 h 423849"/>
              <a:gd name="connsiteX238" fmla="*/ 94220 w 404221"/>
              <a:gd name="connsiteY238" fmla="*/ 6050 h 423849"/>
              <a:gd name="connsiteX239" fmla="*/ 96041 w 404221"/>
              <a:gd name="connsiteY239" fmla="*/ 8470 h 423849"/>
              <a:gd name="connsiteX240" fmla="*/ 98227 w 404221"/>
              <a:gd name="connsiteY240" fmla="*/ 11132 h 423849"/>
              <a:gd name="connsiteX241" fmla="*/ 100534 w 404221"/>
              <a:gd name="connsiteY241" fmla="*/ 14277 h 423849"/>
              <a:gd name="connsiteX242" fmla="*/ 102840 w 404221"/>
              <a:gd name="connsiteY242" fmla="*/ 17423 h 423849"/>
              <a:gd name="connsiteX243" fmla="*/ 105147 w 404221"/>
              <a:gd name="connsiteY243" fmla="*/ 20932 h 423849"/>
              <a:gd name="connsiteX244" fmla="*/ 107454 w 404221"/>
              <a:gd name="connsiteY244" fmla="*/ 24562 h 423849"/>
              <a:gd name="connsiteX245" fmla="*/ 109761 w 404221"/>
              <a:gd name="connsiteY245" fmla="*/ 28313 h 423849"/>
              <a:gd name="connsiteX246" fmla="*/ 111947 w 404221"/>
              <a:gd name="connsiteY246" fmla="*/ 32185 h 423849"/>
              <a:gd name="connsiteX247" fmla="*/ 113768 w 404221"/>
              <a:gd name="connsiteY247" fmla="*/ 35814 h 423849"/>
              <a:gd name="connsiteX248" fmla="*/ 115468 w 404221"/>
              <a:gd name="connsiteY248" fmla="*/ 39686 h 423849"/>
              <a:gd name="connsiteX249" fmla="*/ 116803 w 404221"/>
              <a:gd name="connsiteY249" fmla="*/ 43558 h 423849"/>
              <a:gd name="connsiteX250" fmla="*/ 117896 w 404221"/>
              <a:gd name="connsiteY250" fmla="*/ 47188 h 423849"/>
              <a:gd name="connsiteX251" fmla="*/ 118624 w 404221"/>
              <a:gd name="connsiteY251" fmla="*/ 50818 h 423849"/>
              <a:gd name="connsiteX252" fmla="*/ 118867 w 404221"/>
              <a:gd name="connsiteY252" fmla="*/ 54327 h 423849"/>
              <a:gd name="connsiteX253" fmla="*/ 118503 w 404221"/>
              <a:gd name="connsiteY253" fmla="*/ 59166 h 423849"/>
              <a:gd name="connsiteX254" fmla="*/ 117410 w 404221"/>
              <a:gd name="connsiteY254" fmla="*/ 63643 h 423849"/>
              <a:gd name="connsiteX255" fmla="*/ 115468 w 404221"/>
              <a:gd name="connsiteY255" fmla="*/ 67878 h 423849"/>
              <a:gd name="connsiteX256" fmla="*/ 113161 w 404221"/>
              <a:gd name="connsiteY256" fmla="*/ 71750 h 423849"/>
              <a:gd name="connsiteX257" fmla="*/ 110125 w 404221"/>
              <a:gd name="connsiteY257" fmla="*/ 75259 h 423849"/>
              <a:gd name="connsiteX258" fmla="*/ 106726 w 404221"/>
              <a:gd name="connsiteY258" fmla="*/ 78283 h 423849"/>
              <a:gd name="connsiteX259" fmla="*/ 102840 w 404221"/>
              <a:gd name="connsiteY259" fmla="*/ 80703 h 423849"/>
              <a:gd name="connsiteX260" fmla="*/ 98469 w 404221"/>
              <a:gd name="connsiteY260" fmla="*/ 82518 h 423849"/>
              <a:gd name="connsiteX261" fmla="*/ 93977 w 404221"/>
              <a:gd name="connsiteY261" fmla="*/ 83728 h 423849"/>
              <a:gd name="connsiteX262" fmla="*/ 89120 w 404221"/>
              <a:gd name="connsiteY262" fmla="*/ 83970 h 423849"/>
              <a:gd name="connsiteX263" fmla="*/ 84142 w 404221"/>
              <a:gd name="connsiteY263" fmla="*/ 83728 h 423849"/>
              <a:gd name="connsiteX264" fmla="*/ 79650 w 404221"/>
              <a:gd name="connsiteY264" fmla="*/ 82518 h 423849"/>
              <a:gd name="connsiteX265" fmla="*/ 75279 w 404221"/>
              <a:gd name="connsiteY265" fmla="*/ 80703 h 423849"/>
              <a:gd name="connsiteX266" fmla="*/ 71394 w 404221"/>
              <a:gd name="connsiteY266" fmla="*/ 78283 h 423849"/>
              <a:gd name="connsiteX267" fmla="*/ 67994 w 404221"/>
              <a:gd name="connsiteY267" fmla="*/ 75259 h 423849"/>
              <a:gd name="connsiteX268" fmla="*/ 64959 w 404221"/>
              <a:gd name="connsiteY268" fmla="*/ 71750 h 423849"/>
              <a:gd name="connsiteX269" fmla="*/ 62530 w 404221"/>
              <a:gd name="connsiteY269" fmla="*/ 67878 h 423849"/>
              <a:gd name="connsiteX270" fmla="*/ 60709 w 404221"/>
              <a:gd name="connsiteY270" fmla="*/ 63643 h 423849"/>
              <a:gd name="connsiteX271" fmla="*/ 59616 w 404221"/>
              <a:gd name="connsiteY271" fmla="*/ 59166 h 423849"/>
              <a:gd name="connsiteX272" fmla="*/ 59252 w 404221"/>
              <a:gd name="connsiteY272" fmla="*/ 54327 h 423849"/>
              <a:gd name="connsiteX273" fmla="*/ 59495 w 404221"/>
              <a:gd name="connsiteY273" fmla="*/ 50818 h 423849"/>
              <a:gd name="connsiteX274" fmla="*/ 60224 w 404221"/>
              <a:gd name="connsiteY274" fmla="*/ 47188 h 423849"/>
              <a:gd name="connsiteX275" fmla="*/ 61195 w 404221"/>
              <a:gd name="connsiteY275" fmla="*/ 43558 h 423849"/>
              <a:gd name="connsiteX276" fmla="*/ 62773 w 404221"/>
              <a:gd name="connsiteY276" fmla="*/ 39686 h 423849"/>
              <a:gd name="connsiteX277" fmla="*/ 64352 w 404221"/>
              <a:gd name="connsiteY277" fmla="*/ 35814 h 423849"/>
              <a:gd name="connsiteX278" fmla="*/ 66294 w 404221"/>
              <a:gd name="connsiteY278" fmla="*/ 32185 h 423849"/>
              <a:gd name="connsiteX279" fmla="*/ 68358 w 404221"/>
              <a:gd name="connsiteY279" fmla="*/ 28313 h 423849"/>
              <a:gd name="connsiteX280" fmla="*/ 70665 w 404221"/>
              <a:gd name="connsiteY280" fmla="*/ 24562 h 423849"/>
              <a:gd name="connsiteX281" fmla="*/ 73094 w 404221"/>
              <a:gd name="connsiteY281" fmla="*/ 20932 h 423849"/>
              <a:gd name="connsiteX282" fmla="*/ 75279 w 404221"/>
              <a:gd name="connsiteY282" fmla="*/ 17423 h 423849"/>
              <a:gd name="connsiteX283" fmla="*/ 77586 w 404221"/>
              <a:gd name="connsiteY283" fmla="*/ 14277 h 423849"/>
              <a:gd name="connsiteX284" fmla="*/ 79893 w 404221"/>
              <a:gd name="connsiteY284" fmla="*/ 11132 h 423849"/>
              <a:gd name="connsiteX285" fmla="*/ 82078 w 404221"/>
              <a:gd name="connsiteY285" fmla="*/ 8470 h 423849"/>
              <a:gd name="connsiteX286" fmla="*/ 83900 w 404221"/>
              <a:gd name="connsiteY286" fmla="*/ 6050 h 423849"/>
              <a:gd name="connsiteX287" fmla="*/ 85599 w 404221"/>
              <a:gd name="connsiteY287" fmla="*/ 3993 h 423849"/>
              <a:gd name="connsiteX288" fmla="*/ 87056 w 404221"/>
              <a:gd name="connsiteY288" fmla="*/ 2178 h 423849"/>
              <a:gd name="connsiteX289" fmla="*/ 88149 w 404221"/>
              <a:gd name="connsiteY289" fmla="*/ 968 h 423849"/>
              <a:gd name="connsiteX290" fmla="*/ 88878 w 404221"/>
              <a:gd name="connsiteY290" fmla="*/ 242 h 423849"/>
              <a:gd name="connsiteX291" fmla="*/ 18053 w 404221"/>
              <a:gd name="connsiteY291" fmla="*/ 0 h 423849"/>
              <a:gd name="connsiteX292" fmla="*/ 18174 w 404221"/>
              <a:gd name="connsiteY292" fmla="*/ 242 h 423849"/>
              <a:gd name="connsiteX293" fmla="*/ 18896 w 404221"/>
              <a:gd name="connsiteY293" fmla="*/ 969 h 423849"/>
              <a:gd name="connsiteX294" fmla="*/ 19859 w 404221"/>
              <a:gd name="connsiteY294" fmla="*/ 2181 h 423849"/>
              <a:gd name="connsiteX295" fmla="*/ 21062 w 404221"/>
              <a:gd name="connsiteY295" fmla="*/ 3878 h 423849"/>
              <a:gd name="connsiteX296" fmla="*/ 22747 w 404221"/>
              <a:gd name="connsiteY296" fmla="*/ 5695 h 423849"/>
              <a:gd name="connsiteX297" fmla="*/ 24312 w 404221"/>
              <a:gd name="connsiteY297" fmla="*/ 7997 h 423849"/>
              <a:gd name="connsiteX298" fmla="*/ 26117 w 404221"/>
              <a:gd name="connsiteY298" fmla="*/ 10421 h 423849"/>
              <a:gd name="connsiteX299" fmla="*/ 27923 w 404221"/>
              <a:gd name="connsiteY299" fmla="*/ 13087 h 423849"/>
              <a:gd name="connsiteX300" fmla="*/ 29728 w 404221"/>
              <a:gd name="connsiteY300" fmla="*/ 15873 h 423849"/>
              <a:gd name="connsiteX301" fmla="*/ 31293 w 404221"/>
              <a:gd name="connsiteY301" fmla="*/ 18782 h 423849"/>
              <a:gd name="connsiteX302" fmla="*/ 32978 w 404221"/>
              <a:gd name="connsiteY302" fmla="*/ 21690 h 423849"/>
              <a:gd name="connsiteX303" fmla="*/ 34181 w 404221"/>
              <a:gd name="connsiteY303" fmla="*/ 24719 h 423849"/>
              <a:gd name="connsiteX304" fmla="*/ 35144 w 404221"/>
              <a:gd name="connsiteY304" fmla="*/ 27627 h 423849"/>
              <a:gd name="connsiteX305" fmla="*/ 35866 w 404221"/>
              <a:gd name="connsiteY305" fmla="*/ 30414 h 423849"/>
              <a:gd name="connsiteX306" fmla="*/ 35987 w 404221"/>
              <a:gd name="connsiteY306" fmla="*/ 33080 h 423849"/>
              <a:gd name="connsiteX307" fmla="*/ 35746 w 404221"/>
              <a:gd name="connsiteY307" fmla="*/ 36715 h 423849"/>
              <a:gd name="connsiteX308" fmla="*/ 34663 w 404221"/>
              <a:gd name="connsiteY308" fmla="*/ 40229 h 423849"/>
              <a:gd name="connsiteX309" fmla="*/ 32978 w 404221"/>
              <a:gd name="connsiteY309" fmla="*/ 43258 h 423849"/>
              <a:gd name="connsiteX310" fmla="*/ 30811 w 404221"/>
              <a:gd name="connsiteY310" fmla="*/ 45924 h 423849"/>
              <a:gd name="connsiteX311" fmla="*/ 28163 w 404221"/>
              <a:gd name="connsiteY311" fmla="*/ 48105 h 423849"/>
              <a:gd name="connsiteX312" fmla="*/ 24914 w 404221"/>
              <a:gd name="connsiteY312" fmla="*/ 49801 h 423849"/>
              <a:gd name="connsiteX313" fmla="*/ 21664 w 404221"/>
              <a:gd name="connsiteY313" fmla="*/ 50892 h 423849"/>
              <a:gd name="connsiteX314" fmla="*/ 18053 w 404221"/>
              <a:gd name="connsiteY314" fmla="*/ 51255 h 423849"/>
              <a:gd name="connsiteX315" fmla="*/ 14322 w 404221"/>
              <a:gd name="connsiteY315" fmla="*/ 50892 h 423849"/>
              <a:gd name="connsiteX316" fmla="*/ 10952 w 404221"/>
              <a:gd name="connsiteY316" fmla="*/ 49801 h 423849"/>
              <a:gd name="connsiteX317" fmla="*/ 7943 w 404221"/>
              <a:gd name="connsiteY317" fmla="*/ 48105 h 423849"/>
              <a:gd name="connsiteX318" fmla="*/ 5295 w 404221"/>
              <a:gd name="connsiteY318" fmla="*/ 45924 h 423849"/>
              <a:gd name="connsiteX319" fmla="*/ 3009 w 404221"/>
              <a:gd name="connsiteY319" fmla="*/ 43258 h 423849"/>
              <a:gd name="connsiteX320" fmla="*/ 1444 w 404221"/>
              <a:gd name="connsiteY320" fmla="*/ 40229 h 423849"/>
              <a:gd name="connsiteX321" fmla="*/ 361 w 404221"/>
              <a:gd name="connsiteY321" fmla="*/ 36715 h 423849"/>
              <a:gd name="connsiteX322" fmla="*/ 0 w 404221"/>
              <a:gd name="connsiteY322" fmla="*/ 33080 h 423849"/>
              <a:gd name="connsiteX323" fmla="*/ 240 w 404221"/>
              <a:gd name="connsiteY323" fmla="*/ 30414 h 423849"/>
              <a:gd name="connsiteX324" fmla="*/ 963 w 404221"/>
              <a:gd name="connsiteY324" fmla="*/ 27627 h 423849"/>
              <a:gd name="connsiteX325" fmla="*/ 1805 w 404221"/>
              <a:gd name="connsiteY325" fmla="*/ 24719 h 423849"/>
              <a:gd name="connsiteX326" fmla="*/ 3129 w 404221"/>
              <a:gd name="connsiteY326" fmla="*/ 21690 h 423849"/>
              <a:gd name="connsiteX327" fmla="*/ 4694 w 404221"/>
              <a:gd name="connsiteY327" fmla="*/ 18782 h 423849"/>
              <a:gd name="connsiteX328" fmla="*/ 6379 w 404221"/>
              <a:gd name="connsiteY328" fmla="*/ 15873 h 423849"/>
              <a:gd name="connsiteX329" fmla="*/ 8064 w 404221"/>
              <a:gd name="connsiteY329" fmla="*/ 13087 h 423849"/>
              <a:gd name="connsiteX330" fmla="*/ 9989 w 404221"/>
              <a:gd name="connsiteY330" fmla="*/ 10421 h 423849"/>
              <a:gd name="connsiteX331" fmla="*/ 11674 w 404221"/>
              <a:gd name="connsiteY331" fmla="*/ 7997 h 423849"/>
              <a:gd name="connsiteX332" fmla="*/ 13359 w 404221"/>
              <a:gd name="connsiteY332" fmla="*/ 5695 h 423849"/>
              <a:gd name="connsiteX333" fmla="*/ 14924 w 404221"/>
              <a:gd name="connsiteY333" fmla="*/ 3878 h 423849"/>
              <a:gd name="connsiteX334" fmla="*/ 16248 w 404221"/>
              <a:gd name="connsiteY334" fmla="*/ 2181 h 423849"/>
              <a:gd name="connsiteX335" fmla="*/ 17091 w 404221"/>
              <a:gd name="connsiteY335" fmla="*/ 969 h 423849"/>
              <a:gd name="connsiteX336" fmla="*/ 17813 w 404221"/>
              <a:gd name="connsiteY336" fmla="*/ 242 h 4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404221" h="423849">
                <a:moveTo>
                  <a:pt x="404210" y="215840"/>
                </a:moveTo>
                <a:lnTo>
                  <a:pt x="404221" y="215863"/>
                </a:lnTo>
                <a:lnTo>
                  <a:pt x="404221" y="215984"/>
                </a:lnTo>
                <a:lnTo>
                  <a:pt x="404221" y="216105"/>
                </a:lnTo>
                <a:lnTo>
                  <a:pt x="404221" y="216226"/>
                </a:lnTo>
                <a:close/>
                <a:moveTo>
                  <a:pt x="211138" y="7270"/>
                </a:moveTo>
                <a:lnTo>
                  <a:pt x="214408" y="7755"/>
                </a:lnTo>
                <a:lnTo>
                  <a:pt x="217437" y="8725"/>
                </a:lnTo>
                <a:lnTo>
                  <a:pt x="220223" y="10421"/>
                </a:lnTo>
                <a:lnTo>
                  <a:pt x="222403" y="12603"/>
                </a:lnTo>
                <a:lnTo>
                  <a:pt x="224220" y="15391"/>
                </a:lnTo>
                <a:lnTo>
                  <a:pt x="225189" y="18300"/>
                </a:lnTo>
                <a:lnTo>
                  <a:pt x="225673" y="21451"/>
                </a:lnTo>
                <a:lnTo>
                  <a:pt x="225673" y="23633"/>
                </a:lnTo>
                <a:lnTo>
                  <a:pt x="238029" y="24966"/>
                </a:lnTo>
                <a:lnTo>
                  <a:pt x="250142" y="27148"/>
                </a:lnTo>
                <a:lnTo>
                  <a:pt x="262013" y="29935"/>
                </a:lnTo>
                <a:lnTo>
                  <a:pt x="273642" y="33450"/>
                </a:lnTo>
                <a:lnTo>
                  <a:pt x="284907" y="37692"/>
                </a:lnTo>
                <a:lnTo>
                  <a:pt x="295687" y="42541"/>
                </a:lnTo>
                <a:lnTo>
                  <a:pt x="306226" y="48116"/>
                </a:lnTo>
                <a:lnTo>
                  <a:pt x="316401" y="54297"/>
                </a:lnTo>
                <a:lnTo>
                  <a:pt x="326091" y="60964"/>
                </a:lnTo>
                <a:lnTo>
                  <a:pt x="335419" y="68357"/>
                </a:lnTo>
                <a:lnTo>
                  <a:pt x="344140" y="76235"/>
                </a:lnTo>
                <a:lnTo>
                  <a:pt x="352377" y="84477"/>
                </a:lnTo>
                <a:lnTo>
                  <a:pt x="360251" y="93446"/>
                </a:lnTo>
                <a:lnTo>
                  <a:pt x="367518" y="102658"/>
                </a:lnTo>
                <a:lnTo>
                  <a:pt x="374181" y="112597"/>
                </a:lnTo>
                <a:lnTo>
                  <a:pt x="380237" y="122778"/>
                </a:lnTo>
                <a:lnTo>
                  <a:pt x="385688" y="133323"/>
                </a:lnTo>
                <a:lnTo>
                  <a:pt x="390533" y="144231"/>
                </a:lnTo>
                <a:lnTo>
                  <a:pt x="394531" y="155503"/>
                </a:lnTo>
                <a:lnTo>
                  <a:pt x="397922" y="167139"/>
                </a:lnTo>
                <a:lnTo>
                  <a:pt x="400830" y="179017"/>
                </a:lnTo>
                <a:lnTo>
                  <a:pt x="402647" y="191258"/>
                </a:lnTo>
                <a:lnTo>
                  <a:pt x="403858" y="203621"/>
                </a:lnTo>
                <a:lnTo>
                  <a:pt x="404210" y="215840"/>
                </a:lnTo>
                <a:lnTo>
                  <a:pt x="404100" y="215620"/>
                </a:lnTo>
                <a:lnTo>
                  <a:pt x="404100" y="215257"/>
                </a:lnTo>
                <a:lnTo>
                  <a:pt x="403737" y="209318"/>
                </a:lnTo>
                <a:lnTo>
                  <a:pt x="402647" y="203379"/>
                </a:lnTo>
                <a:lnTo>
                  <a:pt x="400951" y="197924"/>
                </a:lnTo>
                <a:lnTo>
                  <a:pt x="398528" y="192591"/>
                </a:lnTo>
                <a:lnTo>
                  <a:pt x="395379" y="187743"/>
                </a:lnTo>
                <a:lnTo>
                  <a:pt x="391987" y="183259"/>
                </a:lnTo>
                <a:lnTo>
                  <a:pt x="387990" y="179138"/>
                </a:lnTo>
                <a:lnTo>
                  <a:pt x="383387" y="175744"/>
                </a:lnTo>
                <a:lnTo>
                  <a:pt x="378541" y="172593"/>
                </a:lnTo>
                <a:lnTo>
                  <a:pt x="373333" y="170290"/>
                </a:lnTo>
                <a:lnTo>
                  <a:pt x="367761" y="168472"/>
                </a:lnTo>
                <a:lnTo>
                  <a:pt x="361825" y="167381"/>
                </a:lnTo>
                <a:lnTo>
                  <a:pt x="355890" y="167017"/>
                </a:lnTo>
                <a:lnTo>
                  <a:pt x="349833" y="167381"/>
                </a:lnTo>
                <a:lnTo>
                  <a:pt x="344019" y="168472"/>
                </a:lnTo>
                <a:lnTo>
                  <a:pt x="338447" y="170290"/>
                </a:lnTo>
                <a:lnTo>
                  <a:pt x="333238" y="172593"/>
                </a:lnTo>
                <a:lnTo>
                  <a:pt x="328272" y="175744"/>
                </a:lnTo>
                <a:lnTo>
                  <a:pt x="323790" y="179138"/>
                </a:lnTo>
                <a:lnTo>
                  <a:pt x="319793" y="183259"/>
                </a:lnTo>
                <a:lnTo>
                  <a:pt x="316280" y="187743"/>
                </a:lnTo>
                <a:lnTo>
                  <a:pt x="313373" y="192591"/>
                </a:lnTo>
                <a:lnTo>
                  <a:pt x="310950" y="197924"/>
                </a:lnTo>
                <a:lnTo>
                  <a:pt x="309012" y="203379"/>
                </a:lnTo>
                <a:lnTo>
                  <a:pt x="308043" y="209318"/>
                </a:lnTo>
                <a:lnTo>
                  <a:pt x="307558" y="215257"/>
                </a:lnTo>
                <a:lnTo>
                  <a:pt x="307195" y="209318"/>
                </a:lnTo>
                <a:lnTo>
                  <a:pt x="306105" y="203379"/>
                </a:lnTo>
                <a:lnTo>
                  <a:pt x="304409" y="197924"/>
                </a:lnTo>
                <a:lnTo>
                  <a:pt x="301986" y="192591"/>
                </a:lnTo>
                <a:lnTo>
                  <a:pt x="299079" y="187743"/>
                </a:lnTo>
                <a:lnTo>
                  <a:pt x="295445" y="183259"/>
                </a:lnTo>
                <a:lnTo>
                  <a:pt x="291448" y="179138"/>
                </a:lnTo>
                <a:lnTo>
                  <a:pt x="286966" y="175744"/>
                </a:lnTo>
                <a:lnTo>
                  <a:pt x="282121" y="172593"/>
                </a:lnTo>
                <a:lnTo>
                  <a:pt x="276791" y="170290"/>
                </a:lnTo>
                <a:lnTo>
                  <a:pt x="271219" y="168472"/>
                </a:lnTo>
                <a:lnTo>
                  <a:pt x="265526" y="167381"/>
                </a:lnTo>
                <a:lnTo>
                  <a:pt x="259348" y="167017"/>
                </a:lnTo>
                <a:lnTo>
                  <a:pt x="253049" y="167381"/>
                </a:lnTo>
                <a:lnTo>
                  <a:pt x="247114" y="168593"/>
                </a:lnTo>
                <a:lnTo>
                  <a:pt x="241421" y="170532"/>
                </a:lnTo>
                <a:lnTo>
                  <a:pt x="236091" y="173078"/>
                </a:lnTo>
                <a:lnTo>
                  <a:pt x="231003" y="176229"/>
                </a:lnTo>
                <a:lnTo>
                  <a:pt x="231003" y="367247"/>
                </a:lnTo>
                <a:lnTo>
                  <a:pt x="231367" y="370762"/>
                </a:lnTo>
                <a:lnTo>
                  <a:pt x="232578" y="373913"/>
                </a:lnTo>
                <a:lnTo>
                  <a:pt x="234395" y="376822"/>
                </a:lnTo>
                <a:lnTo>
                  <a:pt x="236575" y="379125"/>
                </a:lnTo>
                <a:lnTo>
                  <a:pt x="239240" y="381064"/>
                </a:lnTo>
                <a:lnTo>
                  <a:pt x="242511" y="382276"/>
                </a:lnTo>
                <a:lnTo>
                  <a:pt x="245781" y="382761"/>
                </a:lnTo>
                <a:lnTo>
                  <a:pt x="249294" y="382276"/>
                </a:lnTo>
                <a:lnTo>
                  <a:pt x="252444" y="381064"/>
                </a:lnTo>
                <a:lnTo>
                  <a:pt x="255230" y="379125"/>
                </a:lnTo>
                <a:lnTo>
                  <a:pt x="257410" y="376822"/>
                </a:lnTo>
                <a:lnTo>
                  <a:pt x="259227" y="373913"/>
                </a:lnTo>
                <a:lnTo>
                  <a:pt x="260317" y="370762"/>
                </a:lnTo>
                <a:lnTo>
                  <a:pt x="260680" y="367247"/>
                </a:lnTo>
                <a:lnTo>
                  <a:pt x="261044" y="363126"/>
                </a:lnTo>
                <a:lnTo>
                  <a:pt x="262255" y="359247"/>
                </a:lnTo>
                <a:lnTo>
                  <a:pt x="264193" y="355732"/>
                </a:lnTo>
                <a:lnTo>
                  <a:pt x="266737" y="352702"/>
                </a:lnTo>
                <a:lnTo>
                  <a:pt x="269765" y="350278"/>
                </a:lnTo>
                <a:lnTo>
                  <a:pt x="273278" y="348460"/>
                </a:lnTo>
                <a:lnTo>
                  <a:pt x="277154" y="347248"/>
                </a:lnTo>
                <a:lnTo>
                  <a:pt x="281273" y="346642"/>
                </a:lnTo>
                <a:lnTo>
                  <a:pt x="285391" y="347248"/>
                </a:lnTo>
                <a:lnTo>
                  <a:pt x="289146" y="348460"/>
                </a:lnTo>
                <a:lnTo>
                  <a:pt x="292780" y="350278"/>
                </a:lnTo>
                <a:lnTo>
                  <a:pt x="295687" y="352702"/>
                </a:lnTo>
                <a:lnTo>
                  <a:pt x="298231" y="355732"/>
                </a:lnTo>
                <a:lnTo>
                  <a:pt x="300169" y="359247"/>
                </a:lnTo>
                <a:lnTo>
                  <a:pt x="301259" y="363126"/>
                </a:lnTo>
                <a:lnTo>
                  <a:pt x="301744" y="367247"/>
                </a:lnTo>
                <a:lnTo>
                  <a:pt x="301259" y="373792"/>
                </a:lnTo>
                <a:lnTo>
                  <a:pt x="300290" y="379973"/>
                </a:lnTo>
                <a:lnTo>
                  <a:pt x="298473" y="386155"/>
                </a:lnTo>
                <a:lnTo>
                  <a:pt x="296051" y="391730"/>
                </a:lnTo>
                <a:lnTo>
                  <a:pt x="293144" y="397184"/>
                </a:lnTo>
                <a:lnTo>
                  <a:pt x="289631" y="402154"/>
                </a:lnTo>
                <a:lnTo>
                  <a:pt x="285634" y="406881"/>
                </a:lnTo>
                <a:lnTo>
                  <a:pt x="281152" y="411001"/>
                </a:lnTo>
                <a:lnTo>
                  <a:pt x="276185" y="414638"/>
                </a:lnTo>
                <a:lnTo>
                  <a:pt x="270855" y="417668"/>
                </a:lnTo>
                <a:lnTo>
                  <a:pt x="265162" y="420213"/>
                </a:lnTo>
                <a:lnTo>
                  <a:pt x="259227" y="422152"/>
                </a:lnTo>
                <a:lnTo>
                  <a:pt x="253049" y="423364"/>
                </a:lnTo>
                <a:lnTo>
                  <a:pt x="246629" y="423849"/>
                </a:lnTo>
                <a:lnTo>
                  <a:pt x="245176" y="423849"/>
                </a:lnTo>
                <a:lnTo>
                  <a:pt x="238756" y="423364"/>
                </a:lnTo>
                <a:lnTo>
                  <a:pt x="232457" y="422152"/>
                </a:lnTo>
                <a:lnTo>
                  <a:pt x="226643" y="420213"/>
                </a:lnTo>
                <a:lnTo>
                  <a:pt x="220828" y="417668"/>
                </a:lnTo>
                <a:lnTo>
                  <a:pt x="215498" y="414638"/>
                </a:lnTo>
                <a:lnTo>
                  <a:pt x="210653" y="411001"/>
                </a:lnTo>
                <a:lnTo>
                  <a:pt x="206171" y="406881"/>
                </a:lnTo>
                <a:lnTo>
                  <a:pt x="202174" y="402154"/>
                </a:lnTo>
                <a:lnTo>
                  <a:pt x="198540" y="397184"/>
                </a:lnTo>
                <a:lnTo>
                  <a:pt x="195512" y="391730"/>
                </a:lnTo>
                <a:lnTo>
                  <a:pt x="193210" y="386155"/>
                </a:lnTo>
                <a:lnTo>
                  <a:pt x="191393" y="379973"/>
                </a:lnTo>
                <a:lnTo>
                  <a:pt x="190303" y="373792"/>
                </a:lnTo>
                <a:lnTo>
                  <a:pt x="189940" y="367247"/>
                </a:lnTo>
                <a:lnTo>
                  <a:pt x="189940" y="175259"/>
                </a:lnTo>
                <a:lnTo>
                  <a:pt x="185094" y="172472"/>
                </a:lnTo>
                <a:lnTo>
                  <a:pt x="180007" y="170290"/>
                </a:lnTo>
                <a:lnTo>
                  <a:pt x="174556" y="168472"/>
                </a:lnTo>
                <a:lnTo>
                  <a:pt x="168863" y="167381"/>
                </a:lnTo>
                <a:lnTo>
                  <a:pt x="162806" y="167017"/>
                </a:lnTo>
                <a:lnTo>
                  <a:pt x="156750" y="167381"/>
                </a:lnTo>
                <a:lnTo>
                  <a:pt x="151056" y="168472"/>
                </a:lnTo>
                <a:lnTo>
                  <a:pt x="145484" y="170290"/>
                </a:lnTo>
                <a:lnTo>
                  <a:pt x="140276" y="172593"/>
                </a:lnTo>
                <a:lnTo>
                  <a:pt x="135309" y="175744"/>
                </a:lnTo>
                <a:lnTo>
                  <a:pt x="130828" y="179138"/>
                </a:lnTo>
                <a:lnTo>
                  <a:pt x="126830" y="183259"/>
                </a:lnTo>
                <a:lnTo>
                  <a:pt x="123196" y="187743"/>
                </a:lnTo>
                <a:lnTo>
                  <a:pt x="120289" y="192591"/>
                </a:lnTo>
                <a:lnTo>
                  <a:pt x="117866" y="197803"/>
                </a:lnTo>
                <a:lnTo>
                  <a:pt x="116171" y="203379"/>
                </a:lnTo>
                <a:lnTo>
                  <a:pt x="114959" y="209318"/>
                </a:lnTo>
                <a:lnTo>
                  <a:pt x="114717" y="215257"/>
                </a:lnTo>
                <a:lnTo>
                  <a:pt x="114233" y="209318"/>
                </a:lnTo>
                <a:lnTo>
                  <a:pt x="113142" y="203379"/>
                </a:lnTo>
                <a:lnTo>
                  <a:pt x="111325" y="197803"/>
                </a:lnTo>
                <a:lnTo>
                  <a:pt x="108903" y="192591"/>
                </a:lnTo>
                <a:lnTo>
                  <a:pt x="105996" y="187743"/>
                </a:lnTo>
                <a:lnTo>
                  <a:pt x="102362" y="183259"/>
                </a:lnTo>
                <a:lnTo>
                  <a:pt x="98364" y="179138"/>
                </a:lnTo>
                <a:lnTo>
                  <a:pt x="94004" y="175744"/>
                </a:lnTo>
                <a:lnTo>
                  <a:pt x="89037" y="172593"/>
                </a:lnTo>
                <a:lnTo>
                  <a:pt x="83829" y="170290"/>
                </a:lnTo>
                <a:lnTo>
                  <a:pt x="78256" y="168472"/>
                </a:lnTo>
                <a:lnTo>
                  <a:pt x="72442" y="167381"/>
                </a:lnTo>
                <a:lnTo>
                  <a:pt x="66386" y="167017"/>
                </a:lnTo>
                <a:lnTo>
                  <a:pt x="60450" y="167381"/>
                </a:lnTo>
                <a:lnTo>
                  <a:pt x="54635" y="168472"/>
                </a:lnTo>
                <a:lnTo>
                  <a:pt x="49184" y="170290"/>
                </a:lnTo>
                <a:lnTo>
                  <a:pt x="43976" y="172472"/>
                </a:lnTo>
                <a:lnTo>
                  <a:pt x="39130" y="175502"/>
                </a:lnTo>
                <a:lnTo>
                  <a:pt x="34649" y="178895"/>
                </a:lnTo>
                <a:lnTo>
                  <a:pt x="30651" y="182895"/>
                </a:lnTo>
                <a:lnTo>
                  <a:pt x="27138" y="187258"/>
                </a:lnTo>
                <a:lnTo>
                  <a:pt x="24110" y="191985"/>
                </a:lnTo>
                <a:lnTo>
                  <a:pt x="21688" y="197197"/>
                </a:lnTo>
                <a:lnTo>
                  <a:pt x="19749" y="202773"/>
                </a:lnTo>
                <a:lnTo>
                  <a:pt x="18659" y="208348"/>
                </a:lnTo>
                <a:lnTo>
                  <a:pt x="18175" y="214408"/>
                </a:lnTo>
                <a:lnTo>
                  <a:pt x="18659" y="201803"/>
                </a:lnTo>
                <a:lnTo>
                  <a:pt x="19992" y="189440"/>
                </a:lnTo>
                <a:lnTo>
                  <a:pt x="22051" y="177441"/>
                </a:lnTo>
                <a:lnTo>
                  <a:pt x="24837" y="165563"/>
                </a:lnTo>
                <a:lnTo>
                  <a:pt x="28471" y="154048"/>
                </a:lnTo>
                <a:lnTo>
                  <a:pt x="32589" y="142898"/>
                </a:lnTo>
                <a:lnTo>
                  <a:pt x="37556" y="132111"/>
                </a:lnTo>
                <a:lnTo>
                  <a:pt x="43007" y="121566"/>
                </a:lnTo>
                <a:lnTo>
                  <a:pt x="49184" y="111506"/>
                </a:lnTo>
                <a:lnTo>
                  <a:pt x="55847" y="101688"/>
                </a:lnTo>
                <a:lnTo>
                  <a:pt x="63236" y="92477"/>
                </a:lnTo>
                <a:lnTo>
                  <a:pt x="67718" y="95264"/>
                </a:lnTo>
                <a:lnTo>
                  <a:pt x="72684" y="97567"/>
                </a:lnTo>
                <a:lnTo>
                  <a:pt x="77893" y="99143"/>
                </a:lnTo>
                <a:lnTo>
                  <a:pt x="83465" y="100234"/>
                </a:lnTo>
                <a:lnTo>
                  <a:pt x="89158" y="100597"/>
                </a:lnTo>
                <a:lnTo>
                  <a:pt x="95457" y="100113"/>
                </a:lnTo>
                <a:lnTo>
                  <a:pt x="101514" y="98901"/>
                </a:lnTo>
                <a:lnTo>
                  <a:pt x="107086" y="96961"/>
                </a:lnTo>
                <a:lnTo>
                  <a:pt x="112416" y="94295"/>
                </a:lnTo>
                <a:lnTo>
                  <a:pt x="117382" y="90901"/>
                </a:lnTo>
                <a:lnTo>
                  <a:pt x="121743" y="87023"/>
                </a:lnTo>
                <a:lnTo>
                  <a:pt x="125619" y="82659"/>
                </a:lnTo>
                <a:lnTo>
                  <a:pt x="129011" y="77690"/>
                </a:lnTo>
                <a:lnTo>
                  <a:pt x="131675" y="72357"/>
                </a:lnTo>
                <a:lnTo>
                  <a:pt x="133735" y="66660"/>
                </a:lnTo>
                <a:lnTo>
                  <a:pt x="134825" y="60721"/>
                </a:lnTo>
                <a:lnTo>
                  <a:pt x="135309" y="54419"/>
                </a:lnTo>
                <a:lnTo>
                  <a:pt x="135067" y="49570"/>
                </a:lnTo>
                <a:lnTo>
                  <a:pt x="134098" y="44722"/>
                </a:lnTo>
                <a:lnTo>
                  <a:pt x="132887" y="39753"/>
                </a:lnTo>
                <a:lnTo>
                  <a:pt x="142820" y="35753"/>
                </a:lnTo>
                <a:lnTo>
                  <a:pt x="153116" y="32238"/>
                </a:lnTo>
                <a:lnTo>
                  <a:pt x="163654" y="29087"/>
                </a:lnTo>
                <a:lnTo>
                  <a:pt x="174314" y="26663"/>
                </a:lnTo>
                <a:lnTo>
                  <a:pt x="185337" y="24845"/>
                </a:lnTo>
                <a:lnTo>
                  <a:pt x="196481" y="23633"/>
                </a:lnTo>
                <a:lnTo>
                  <a:pt x="196481" y="21451"/>
                </a:lnTo>
                <a:lnTo>
                  <a:pt x="196965" y="18300"/>
                </a:lnTo>
                <a:lnTo>
                  <a:pt x="197934" y="15391"/>
                </a:lnTo>
                <a:lnTo>
                  <a:pt x="199751" y="12603"/>
                </a:lnTo>
                <a:lnTo>
                  <a:pt x="201932" y="10421"/>
                </a:lnTo>
                <a:lnTo>
                  <a:pt x="204718" y="8725"/>
                </a:lnTo>
                <a:lnTo>
                  <a:pt x="207746" y="7755"/>
                </a:lnTo>
                <a:close/>
                <a:moveTo>
                  <a:pt x="89120" y="0"/>
                </a:moveTo>
                <a:lnTo>
                  <a:pt x="89242" y="242"/>
                </a:lnTo>
                <a:lnTo>
                  <a:pt x="89970" y="968"/>
                </a:lnTo>
                <a:lnTo>
                  <a:pt x="90942" y="2178"/>
                </a:lnTo>
                <a:lnTo>
                  <a:pt x="92520" y="3993"/>
                </a:lnTo>
                <a:lnTo>
                  <a:pt x="94220" y="6050"/>
                </a:lnTo>
                <a:lnTo>
                  <a:pt x="96041" y="8470"/>
                </a:lnTo>
                <a:lnTo>
                  <a:pt x="98227" y="11132"/>
                </a:lnTo>
                <a:lnTo>
                  <a:pt x="100534" y="14277"/>
                </a:lnTo>
                <a:lnTo>
                  <a:pt x="102840" y="17423"/>
                </a:lnTo>
                <a:lnTo>
                  <a:pt x="105147" y="20932"/>
                </a:lnTo>
                <a:lnTo>
                  <a:pt x="107454" y="24562"/>
                </a:lnTo>
                <a:lnTo>
                  <a:pt x="109761" y="28313"/>
                </a:lnTo>
                <a:lnTo>
                  <a:pt x="111947" y="32185"/>
                </a:lnTo>
                <a:lnTo>
                  <a:pt x="113768" y="35814"/>
                </a:lnTo>
                <a:lnTo>
                  <a:pt x="115468" y="39686"/>
                </a:lnTo>
                <a:lnTo>
                  <a:pt x="116803" y="43558"/>
                </a:lnTo>
                <a:lnTo>
                  <a:pt x="117896" y="47188"/>
                </a:lnTo>
                <a:lnTo>
                  <a:pt x="118624" y="50818"/>
                </a:lnTo>
                <a:lnTo>
                  <a:pt x="118867" y="54327"/>
                </a:lnTo>
                <a:lnTo>
                  <a:pt x="118503" y="59166"/>
                </a:lnTo>
                <a:lnTo>
                  <a:pt x="117410" y="63643"/>
                </a:lnTo>
                <a:lnTo>
                  <a:pt x="115468" y="67878"/>
                </a:lnTo>
                <a:lnTo>
                  <a:pt x="113161" y="71750"/>
                </a:lnTo>
                <a:lnTo>
                  <a:pt x="110125" y="75259"/>
                </a:lnTo>
                <a:lnTo>
                  <a:pt x="106726" y="78283"/>
                </a:lnTo>
                <a:lnTo>
                  <a:pt x="102840" y="80703"/>
                </a:lnTo>
                <a:lnTo>
                  <a:pt x="98469" y="82518"/>
                </a:lnTo>
                <a:lnTo>
                  <a:pt x="93977" y="83728"/>
                </a:lnTo>
                <a:lnTo>
                  <a:pt x="89120" y="83970"/>
                </a:lnTo>
                <a:lnTo>
                  <a:pt x="84142" y="83728"/>
                </a:lnTo>
                <a:lnTo>
                  <a:pt x="79650" y="82518"/>
                </a:lnTo>
                <a:lnTo>
                  <a:pt x="75279" y="80703"/>
                </a:lnTo>
                <a:lnTo>
                  <a:pt x="71394" y="78283"/>
                </a:lnTo>
                <a:lnTo>
                  <a:pt x="67994" y="75259"/>
                </a:lnTo>
                <a:lnTo>
                  <a:pt x="64959" y="71750"/>
                </a:lnTo>
                <a:lnTo>
                  <a:pt x="62530" y="67878"/>
                </a:lnTo>
                <a:lnTo>
                  <a:pt x="60709" y="63643"/>
                </a:lnTo>
                <a:lnTo>
                  <a:pt x="59616" y="59166"/>
                </a:lnTo>
                <a:lnTo>
                  <a:pt x="59252" y="54327"/>
                </a:lnTo>
                <a:lnTo>
                  <a:pt x="59495" y="50818"/>
                </a:lnTo>
                <a:lnTo>
                  <a:pt x="60224" y="47188"/>
                </a:lnTo>
                <a:lnTo>
                  <a:pt x="61195" y="43558"/>
                </a:lnTo>
                <a:lnTo>
                  <a:pt x="62773" y="39686"/>
                </a:lnTo>
                <a:lnTo>
                  <a:pt x="64352" y="35814"/>
                </a:lnTo>
                <a:lnTo>
                  <a:pt x="66294" y="32185"/>
                </a:lnTo>
                <a:lnTo>
                  <a:pt x="68358" y="28313"/>
                </a:lnTo>
                <a:lnTo>
                  <a:pt x="70665" y="24562"/>
                </a:lnTo>
                <a:lnTo>
                  <a:pt x="73094" y="20932"/>
                </a:lnTo>
                <a:lnTo>
                  <a:pt x="75279" y="17423"/>
                </a:lnTo>
                <a:lnTo>
                  <a:pt x="77586" y="14277"/>
                </a:lnTo>
                <a:lnTo>
                  <a:pt x="79893" y="11132"/>
                </a:lnTo>
                <a:lnTo>
                  <a:pt x="82078" y="8470"/>
                </a:lnTo>
                <a:lnTo>
                  <a:pt x="83900" y="6050"/>
                </a:lnTo>
                <a:lnTo>
                  <a:pt x="85599" y="3993"/>
                </a:lnTo>
                <a:lnTo>
                  <a:pt x="87056" y="2178"/>
                </a:lnTo>
                <a:lnTo>
                  <a:pt x="88149" y="968"/>
                </a:lnTo>
                <a:lnTo>
                  <a:pt x="88878" y="242"/>
                </a:lnTo>
                <a:close/>
                <a:moveTo>
                  <a:pt x="18053" y="0"/>
                </a:moveTo>
                <a:lnTo>
                  <a:pt x="18174" y="242"/>
                </a:lnTo>
                <a:lnTo>
                  <a:pt x="18896" y="969"/>
                </a:lnTo>
                <a:lnTo>
                  <a:pt x="19859" y="2181"/>
                </a:lnTo>
                <a:lnTo>
                  <a:pt x="21062" y="3878"/>
                </a:lnTo>
                <a:lnTo>
                  <a:pt x="22747" y="5695"/>
                </a:lnTo>
                <a:lnTo>
                  <a:pt x="24312" y="7997"/>
                </a:lnTo>
                <a:lnTo>
                  <a:pt x="26117" y="10421"/>
                </a:lnTo>
                <a:lnTo>
                  <a:pt x="27923" y="13087"/>
                </a:lnTo>
                <a:lnTo>
                  <a:pt x="29728" y="15873"/>
                </a:lnTo>
                <a:lnTo>
                  <a:pt x="31293" y="18782"/>
                </a:lnTo>
                <a:lnTo>
                  <a:pt x="32978" y="21690"/>
                </a:lnTo>
                <a:lnTo>
                  <a:pt x="34181" y="24719"/>
                </a:lnTo>
                <a:lnTo>
                  <a:pt x="35144" y="27627"/>
                </a:lnTo>
                <a:lnTo>
                  <a:pt x="35866" y="30414"/>
                </a:lnTo>
                <a:lnTo>
                  <a:pt x="35987" y="33080"/>
                </a:lnTo>
                <a:lnTo>
                  <a:pt x="35746" y="36715"/>
                </a:lnTo>
                <a:lnTo>
                  <a:pt x="34663" y="40229"/>
                </a:lnTo>
                <a:lnTo>
                  <a:pt x="32978" y="43258"/>
                </a:lnTo>
                <a:lnTo>
                  <a:pt x="30811" y="45924"/>
                </a:lnTo>
                <a:lnTo>
                  <a:pt x="28163" y="48105"/>
                </a:lnTo>
                <a:lnTo>
                  <a:pt x="24914" y="49801"/>
                </a:lnTo>
                <a:lnTo>
                  <a:pt x="21664" y="50892"/>
                </a:lnTo>
                <a:lnTo>
                  <a:pt x="18053" y="51255"/>
                </a:lnTo>
                <a:lnTo>
                  <a:pt x="14322" y="50892"/>
                </a:lnTo>
                <a:lnTo>
                  <a:pt x="10952" y="49801"/>
                </a:lnTo>
                <a:lnTo>
                  <a:pt x="7943" y="48105"/>
                </a:lnTo>
                <a:lnTo>
                  <a:pt x="5295" y="45924"/>
                </a:lnTo>
                <a:lnTo>
                  <a:pt x="3009" y="43258"/>
                </a:lnTo>
                <a:lnTo>
                  <a:pt x="1444" y="40229"/>
                </a:lnTo>
                <a:lnTo>
                  <a:pt x="361" y="36715"/>
                </a:lnTo>
                <a:lnTo>
                  <a:pt x="0" y="33080"/>
                </a:lnTo>
                <a:lnTo>
                  <a:pt x="240" y="30414"/>
                </a:lnTo>
                <a:lnTo>
                  <a:pt x="963" y="27627"/>
                </a:lnTo>
                <a:lnTo>
                  <a:pt x="1805" y="24719"/>
                </a:lnTo>
                <a:lnTo>
                  <a:pt x="3129" y="21690"/>
                </a:lnTo>
                <a:lnTo>
                  <a:pt x="4694" y="18782"/>
                </a:lnTo>
                <a:lnTo>
                  <a:pt x="6379" y="15873"/>
                </a:lnTo>
                <a:lnTo>
                  <a:pt x="8064" y="13087"/>
                </a:lnTo>
                <a:lnTo>
                  <a:pt x="9989" y="10421"/>
                </a:lnTo>
                <a:lnTo>
                  <a:pt x="11674" y="7997"/>
                </a:lnTo>
                <a:lnTo>
                  <a:pt x="13359" y="5695"/>
                </a:lnTo>
                <a:lnTo>
                  <a:pt x="14924" y="3878"/>
                </a:lnTo>
                <a:lnTo>
                  <a:pt x="16248" y="2181"/>
                </a:lnTo>
                <a:lnTo>
                  <a:pt x="17091" y="969"/>
                </a:lnTo>
                <a:lnTo>
                  <a:pt x="17813" y="242"/>
                </a:lnTo>
                <a:close/>
              </a:path>
            </a:pathLst>
          </a:custGeom>
          <a:gradFill>
            <a:gsLst>
              <a:gs pos="43000">
                <a:schemeClr val="accent3"/>
              </a:gs>
              <a:gs pos="100000">
                <a:schemeClr val="accent1"/>
              </a:gs>
            </a:gsLst>
            <a:lin ang="5400000" scaled="0"/>
          </a:gradFill>
          <a:ln>
            <a:noFill/>
          </a:ln>
        </p:spPr>
        <p:txBody>
          <a:bodyPr lIns="182880" tIns="91440" rIns="182880" bIns="91440"/>
          <a:lstStyle/>
          <a:p>
            <a:pPr defTabSz="1828891"/>
            <a:endParaRPr lang="ru-RU" dirty="0"/>
          </a:p>
        </p:txBody>
      </p:sp>
    </p:spTree>
    <p:extLst>
      <p:ext uri="{BB962C8B-B14F-4D97-AF65-F5344CB8AC3E}">
        <p14:creationId xmlns:p14="http://schemas.microsoft.com/office/powerpoint/2010/main" val="332692200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64EC457-DF3C-4D9E-905F-52ECAC9282BC}"/>
              </a:ext>
            </a:extLst>
          </p:cNvPr>
          <p:cNvSpPr>
            <a:spLocks noGrp="1"/>
          </p:cNvSpPr>
          <p:nvPr>
            <p:ph type="title"/>
          </p:nvPr>
        </p:nvSpPr>
        <p:spPr/>
        <p:txBody>
          <a:bodyPr/>
          <a:lstStyle/>
          <a:p>
            <a:r>
              <a:rPr lang="zh-CN" altLang="en-US" dirty="0"/>
              <a:t>五段文字</a:t>
            </a:r>
          </a:p>
        </p:txBody>
      </p:sp>
      <p:grpSp>
        <p:nvGrpSpPr>
          <p:cNvPr id="67" name="组合 66">
            <a:extLst>
              <a:ext uri="{FF2B5EF4-FFF2-40B4-BE49-F238E27FC236}">
                <a16:creationId xmlns:a16="http://schemas.microsoft.com/office/drawing/2014/main" id="{A2453872-22AB-4E77-A8C7-DA3242BE53FB}"/>
              </a:ext>
            </a:extLst>
          </p:cNvPr>
          <p:cNvGrpSpPr/>
          <p:nvPr/>
        </p:nvGrpSpPr>
        <p:grpSpPr>
          <a:xfrm>
            <a:off x="4405480" y="4876801"/>
            <a:ext cx="3381040" cy="1100523"/>
            <a:chOff x="4454860" y="5076243"/>
            <a:chExt cx="3282280" cy="996847"/>
          </a:xfrm>
        </p:grpSpPr>
        <p:sp>
          <p:nvSpPr>
            <p:cNvPr id="57" name="文本框 56">
              <a:extLst>
                <a:ext uri="{FF2B5EF4-FFF2-40B4-BE49-F238E27FC236}">
                  <a16:creationId xmlns:a16="http://schemas.microsoft.com/office/drawing/2014/main" id="{9A609A8A-6A15-4CAF-B89D-C2EE746F4335}"/>
                </a:ext>
              </a:extLst>
            </p:cNvPr>
            <p:cNvSpPr txBox="1"/>
            <p:nvPr/>
          </p:nvSpPr>
          <p:spPr>
            <a:xfrm>
              <a:off x="4850013" y="5076243"/>
              <a:ext cx="2445809" cy="400110"/>
            </a:xfrm>
            <a:prstGeom prst="rect">
              <a:avLst/>
            </a:prstGeom>
            <a:noFill/>
          </p:spPr>
          <p:txBody>
            <a:bodyPr wrap="square" rtlCol="0">
              <a:spAutoFit/>
            </a:bodyPr>
            <a:lstStyle/>
            <a:p>
              <a:pPr algn="ctr"/>
              <a:r>
                <a:rPr lang="zh-CN" altLang="en-US" sz="2000" b="1" dirty="0">
                  <a:solidFill>
                    <a:schemeClr val="accent1"/>
                  </a:solidFill>
                </a:rPr>
                <a:t>请输入您的小标题</a:t>
              </a:r>
            </a:p>
          </p:txBody>
        </p:sp>
        <p:sp>
          <p:nvSpPr>
            <p:cNvPr id="58" name="矩形 57">
              <a:extLst>
                <a:ext uri="{FF2B5EF4-FFF2-40B4-BE49-F238E27FC236}">
                  <a16:creationId xmlns:a16="http://schemas.microsoft.com/office/drawing/2014/main" id="{82E713F1-224B-42D0-866C-1F8B387F160F}"/>
                </a:ext>
              </a:extLst>
            </p:cNvPr>
            <p:cNvSpPr/>
            <p:nvPr/>
          </p:nvSpPr>
          <p:spPr>
            <a:xfrm>
              <a:off x="4454860" y="5438221"/>
              <a:ext cx="3282280" cy="634869"/>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请输入您的正文内容请输入您的</a:t>
              </a:r>
              <a:endParaRPr lang="en-US" altLang="zh-CN" sz="1600" dirty="0">
                <a:solidFill>
                  <a:schemeClr val="tx1">
                    <a:lumMod val="65000"/>
                    <a:lumOff val="35000"/>
                  </a:schemeClr>
                </a:solidFill>
              </a:endParaRPr>
            </a:p>
            <a:p>
              <a:pPr algn="ctr">
                <a:lnSpc>
                  <a:spcPct val="130000"/>
                </a:lnSpc>
              </a:pPr>
              <a:r>
                <a:rPr lang="zh-CN" altLang="en-US" sz="1600" dirty="0">
                  <a:solidFill>
                    <a:schemeClr val="tx1">
                      <a:lumMod val="65000"/>
                      <a:lumOff val="35000"/>
                    </a:schemeClr>
                  </a:solidFill>
                </a:rPr>
                <a:t>正文内容请输入您的正文内容</a:t>
              </a:r>
              <a:endParaRPr lang="en-US" altLang="zh-CN" sz="1600" dirty="0">
                <a:solidFill>
                  <a:schemeClr val="tx1">
                    <a:lumMod val="65000"/>
                    <a:lumOff val="35000"/>
                  </a:schemeClr>
                </a:solidFill>
              </a:endParaRPr>
            </a:p>
          </p:txBody>
        </p:sp>
      </p:grpSp>
      <p:grpSp>
        <p:nvGrpSpPr>
          <p:cNvPr id="66" name="组合 65">
            <a:extLst>
              <a:ext uri="{FF2B5EF4-FFF2-40B4-BE49-F238E27FC236}">
                <a16:creationId xmlns:a16="http://schemas.microsoft.com/office/drawing/2014/main" id="{0F4344D2-E717-447C-A4B1-6D958B4F4101}"/>
              </a:ext>
            </a:extLst>
          </p:cNvPr>
          <p:cNvGrpSpPr/>
          <p:nvPr/>
        </p:nvGrpSpPr>
        <p:grpSpPr>
          <a:xfrm>
            <a:off x="1161205" y="3340967"/>
            <a:ext cx="3172965" cy="1062876"/>
            <a:chOff x="1705821" y="3339152"/>
            <a:chExt cx="3172965" cy="1062876"/>
          </a:xfrm>
        </p:grpSpPr>
        <p:sp>
          <p:nvSpPr>
            <p:cNvPr id="55" name="文本框 54">
              <a:extLst>
                <a:ext uri="{FF2B5EF4-FFF2-40B4-BE49-F238E27FC236}">
                  <a16:creationId xmlns:a16="http://schemas.microsoft.com/office/drawing/2014/main" id="{9DEDE98B-18D0-401C-9D2A-C7859C18DCA0}"/>
                </a:ext>
              </a:extLst>
            </p:cNvPr>
            <p:cNvSpPr txBox="1"/>
            <p:nvPr/>
          </p:nvSpPr>
          <p:spPr>
            <a:xfrm>
              <a:off x="1705821" y="3339152"/>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56" name="矩形 55">
              <a:extLst>
                <a:ext uri="{FF2B5EF4-FFF2-40B4-BE49-F238E27FC236}">
                  <a16:creationId xmlns:a16="http://schemas.microsoft.com/office/drawing/2014/main" id="{D0C8499F-A62A-4F2F-94FC-F02ADD4F6039}"/>
                </a:ext>
              </a:extLst>
            </p:cNvPr>
            <p:cNvSpPr/>
            <p:nvPr/>
          </p:nvSpPr>
          <p:spPr>
            <a:xfrm>
              <a:off x="1705821" y="3701130"/>
              <a:ext cx="3172965" cy="700898"/>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grpSp>
      <p:grpSp>
        <p:nvGrpSpPr>
          <p:cNvPr id="68" name="组合 67">
            <a:extLst>
              <a:ext uri="{FF2B5EF4-FFF2-40B4-BE49-F238E27FC236}">
                <a16:creationId xmlns:a16="http://schemas.microsoft.com/office/drawing/2014/main" id="{BBE0C4B2-C714-48D8-80B7-8963AB49B69E}"/>
              </a:ext>
            </a:extLst>
          </p:cNvPr>
          <p:cNvGrpSpPr/>
          <p:nvPr/>
        </p:nvGrpSpPr>
        <p:grpSpPr>
          <a:xfrm>
            <a:off x="7963564" y="3340967"/>
            <a:ext cx="3067231" cy="1062876"/>
            <a:chOff x="8199223" y="3230735"/>
            <a:chExt cx="3067231" cy="1062876"/>
          </a:xfrm>
        </p:grpSpPr>
        <p:sp>
          <p:nvSpPr>
            <p:cNvPr id="59" name="文本框 58">
              <a:extLst>
                <a:ext uri="{FF2B5EF4-FFF2-40B4-BE49-F238E27FC236}">
                  <a16:creationId xmlns:a16="http://schemas.microsoft.com/office/drawing/2014/main" id="{02A62CF6-9140-4EF4-8F81-454660835918}"/>
                </a:ext>
              </a:extLst>
            </p:cNvPr>
            <p:cNvSpPr txBox="1"/>
            <p:nvPr/>
          </p:nvSpPr>
          <p:spPr>
            <a:xfrm>
              <a:off x="8820645" y="3230735"/>
              <a:ext cx="2445809" cy="400110"/>
            </a:xfrm>
            <a:prstGeom prst="rect">
              <a:avLst/>
            </a:prstGeom>
            <a:noFill/>
          </p:spPr>
          <p:txBody>
            <a:bodyPr wrap="square" rtlCol="0">
              <a:spAutoFit/>
            </a:bodyPr>
            <a:lstStyle/>
            <a:p>
              <a:pPr algn="r"/>
              <a:r>
                <a:rPr lang="zh-CN" altLang="en-US" sz="2000" b="1" dirty="0">
                  <a:solidFill>
                    <a:schemeClr val="accent5"/>
                  </a:solidFill>
                </a:rPr>
                <a:t>请输入您的小标题</a:t>
              </a:r>
            </a:p>
          </p:txBody>
        </p:sp>
        <p:sp>
          <p:nvSpPr>
            <p:cNvPr id="60" name="矩形 59">
              <a:extLst>
                <a:ext uri="{FF2B5EF4-FFF2-40B4-BE49-F238E27FC236}">
                  <a16:creationId xmlns:a16="http://schemas.microsoft.com/office/drawing/2014/main" id="{C10C045E-1AEA-4738-941E-EC13AC7FDFB5}"/>
                </a:ext>
              </a:extLst>
            </p:cNvPr>
            <p:cNvSpPr/>
            <p:nvPr/>
          </p:nvSpPr>
          <p:spPr>
            <a:xfrm>
              <a:off x="8199223" y="3592713"/>
              <a:ext cx="3067231" cy="700898"/>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grpSp>
      <p:grpSp>
        <p:nvGrpSpPr>
          <p:cNvPr id="64" name="组合 63">
            <a:extLst>
              <a:ext uri="{FF2B5EF4-FFF2-40B4-BE49-F238E27FC236}">
                <a16:creationId xmlns:a16="http://schemas.microsoft.com/office/drawing/2014/main" id="{8145C40F-7467-4375-B253-D1C7FA14FEB9}"/>
              </a:ext>
            </a:extLst>
          </p:cNvPr>
          <p:cNvGrpSpPr/>
          <p:nvPr/>
        </p:nvGrpSpPr>
        <p:grpSpPr>
          <a:xfrm>
            <a:off x="1474401" y="1528415"/>
            <a:ext cx="3066929" cy="1062876"/>
            <a:chOff x="1324393" y="1529653"/>
            <a:chExt cx="3066929" cy="1062876"/>
          </a:xfrm>
        </p:grpSpPr>
        <p:sp>
          <p:nvSpPr>
            <p:cNvPr id="53" name="文本框 52">
              <a:extLst>
                <a:ext uri="{FF2B5EF4-FFF2-40B4-BE49-F238E27FC236}">
                  <a16:creationId xmlns:a16="http://schemas.microsoft.com/office/drawing/2014/main" id="{0EC21DC1-112D-4FDF-BB4B-920F2784686B}"/>
                </a:ext>
              </a:extLst>
            </p:cNvPr>
            <p:cNvSpPr txBox="1"/>
            <p:nvPr/>
          </p:nvSpPr>
          <p:spPr>
            <a:xfrm>
              <a:off x="1324393" y="152965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54" name="矩形 53">
              <a:extLst>
                <a:ext uri="{FF2B5EF4-FFF2-40B4-BE49-F238E27FC236}">
                  <a16:creationId xmlns:a16="http://schemas.microsoft.com/office/drawing/2014/main" id="{6598C94A-856C-4313-AE21-2E92008E0C66}"/>
                </a:ext>
              </a:extLst>
            </p:cNvPr>
            <p:cNvSpPr/>
            <p:nvPr/>
          </p:nvSpPr>
          <p:spPr>
            <a:xfrm>
              <a:off x="1324393" y="1891631"/>
              <a:ext cx="3066929" cy="700898"/>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grpSp>
      <p:grpSp>
        <p:nvGrpSpPr>
          <p:cNvPr id="69" name="组合 68">
            <a:extLst>
              <a:ext uri="{FF2B5EF4-FFF2-40B4-BE49-F238E27FC236}">
                <a16:creationId xmlns:a16="http://schemas.microsoft.com/office/drawing/2014/main" id="{31F6979E-5D9A-4FC4-AC83-2A2EC3DE6EE7}"/>
              </a:ext>
            </a:extLst>
          </p:cNvPr>
          <p:cNvGrpSpPr/>
          <p:nvPr/>
        </p:nvGrpSpPr>
        <p:grpSpPr>
          <a:xfrm>
            <a:off x="7650368" y="1528415"/>
            <a:ext cx="3067231" cy="1062876"/>
            <a:chOff x="8638374" y="1531790"/>
            <a:chExt cx="3067231" cy="1062876"/>
          </a:xfrm>
        </p:grpSpPr>
        <p:sp>
          <p:nvSpPr>
            <p:cNvPr id="61" name="文本框 60">
              <a:extLst>
                <a:ext uri="{FF2B5EF4-FFF2-40B4-BE49-F238E27FC236}">
                  <a16:creationId xmlns:a16="http://schemas.microsoft.com/office/drawing/2014/main" id="{1A22140B-7789-4649-A863-F2FABCD1C266}"/>
                </a:ext>
              </a:extLst>
            </p:cNvPr>
            <p:cNvSpPr txBox="1"/>
            <p:nvPr/>
          </p:nvSpPr>
          <p:spPr>
            <a:xfrm>
              <a:off x="9259796" y="1531790"/>
              <a:ext cx="2445809" cy="400110"/>
            </a:xfrm>
            <a:prstGeom prst="rect">
              <a:avLst/>
            </a:prstGeom>
            <a:noFill/>
          </p:spPr>
          <p:txBody>
            <a:bodyPr wrap="square" rtlCol="0">
              <a:spAutoFit/>
            </a:bodyPr>
            <a:lstStyle/>
            <a:p>
              <a:pPr algn="r"/>
              <a:r>
                <a:rPr lang="zh-CN" altLang="en-US" sz="2000" b="1" dirty="0">
                  <a:solidFill>
                    <a:schemeClr val="accent1"/>
                  </a:solidFill>
                </a:rPr>
                <a:t>请输入您的小标题</a:t>
              </a:r>
            </a:p>
          </p:txBody>
        </p:sp>
        <p:sp>
          <p:nvSpPr>
            <p:cNvPr id="62" name="矩形 61">
              <a:extLst>
                <a:ext uri="{FF2B5EF4-FFF2-40B4-BE49-F238E27FC236}">
                  <a16:creationId xmlns:a16="http://schemas.microsoft.com/office/drawing/2014/main" id="{357E513A-70D8-4DA9-9BB7-1E464146DCA5}"/>
                </a:ext>
              </a:extLst>
            </p:cNvPr>
            <p:cNvSpPr/>
            <p:nvPr/>
          </p:nvSpPr>
          <p:spPr>
            <a:xfrm>
              <a:off x="8638374" y="1893768"/>
              <a:ext cx="3067231" cy="700898"/>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请输入您的正文内容请输入您的正文内容请输入您的正文内容</a:t>
              </a:r>
              <a:endParaRPr lang="en-US" altLang="zh-CN" sz="1600" dirty="0">
                <a:solidFill>
                  <a:schemeClr val="tx1">
                    <a:lumMod val="65000"/>
                    <a:lumOff val="35000"/>
                  </a:schemeClr>
                </a:solidFill>
              </a:endParaRPr>
            </a:p>
          </p:txBody>
        </p:sp>
      </p:grpSp>
      <p:grpSp>
        <p:nvGrpSpPr>
          <p:cNvPr id="42" name="组合 41">
            <a:extLst>
              <a:ext uri="{FF2B5EF4-FFF2-40B4-BE49-F238E27FC236}">
                <a16:creationId xmlns:a16="http://schemas.microsoft.com/office/drawing/2014/main" id="{28BC5E1A-C6DB-4B48-AE78-381AA927BDA1}"/>
              </a:ext>
            </a:extLst>
          </p:cNvPr>
          <p:cNvGrpSpPr/>
          <p:nvPr/>
        </p:nvGrpSpPr>
        <p:grpSpPr>
          <a:xfrm rot="4290810">
            <a:off x="5930413" y="1393681"/>
            <a:ext cx="1451632" cy="1616917"/>
            <a:chOff x="4843417" y="2614547"/>
            <a:chExt cx="1400966" cy="1560481"/>
          </a:xfrm>
          <a:gradFill>
            <a:gsLst>
              <a:gs pos="29000">
                <a:schemeClr val="accent3"/>
              </a:gs>
              <a:gs pos="100000">
                <a:schemeClr val="accent1"/>
              </a:gs>
            </a:gsLst>
            <a:lin ang="3600000" scaled="0"/>
          </a:gradFill>
        </p:grpSpPr>
        <p:sp>
          <p:nvSpPr>
            <p:cNvPr id="43" name="任意多边形: 形状 42">
              <a:extLst>
                <a:ext uri="{FF2B5EF4-FFF2-40B4-BE49-F238E27FC236}">
                  <a16:creationId xmlns:a16="http://schemas.microsoft.com/office/drawing/2014/main" id="{F26FF543-436E-4268-B423-C248E2139D03}"/>
                </a:ext>
              </a:extLst>
            </p:cNvPr>
            <p:cNvSpPr/>
            <p:nvPr/>
          </p:nvSpPr>
          <p:spPr>
            <a:xfrm rot="19078451">
              <a:off x="5106608" y="3135653"/>
              <a:ext cx="1137775" cy="1039375"/>
            </a:xfrm>
            <a:custGeom>
              <a:avLst/>
              <a:gdLst>
                <a:gd name="connsiteX0" fmla="*/ 491229 w 494785"/>
                <a:gd name="connsiteY0" fmla="*/ 0 h 613524"/>
                <a:gd name="connsiteX1" fmla="*/ 494785 w 494785"/>
                <a:gd name="connsiteY1" fmla="*/ 35276 h 613524"/>
                <a:gd name="connsiteX2" fmla="*/ 25424 w 494785"/>
                <a:gd name="connsiteY2" fmla="*/ 61116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229 w 494785"/>
                <a:gd name="connsiteY0" fmla="*/ 0 h 613524"/>
                <a:gd name="connsiteX1" fmla="*/ 494785 w 494785"/>
                <a:gd name="connsiteY1" fmla="*/ 35276 h 613524"/>
                <a:gd name="connsiteX2" fmla="*/ 113054 w 494785"/>
                <a:gd name="connsiteY2" fmla="*/ 40161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379 w 494935"/>
                <a:gd name="connsiteY0" fmla="*/ 0 h 613524"/>
                <a:gd name="connsiteX1" fmla="*/ 494935 w 494935"/>
                <a:gd name="connsiteY1" fmla="*/ 35276 h 613524"/>
                <a:gd name="connsiteX2" fmla="*/ 113204 w 494935"/>
                <a:gd name="connsiteY2" fmla="*/ 401612 h 613524"/>
                <a:gd name="connsiteX3" fmla="*/ 2144 w 494935"/>
                <a:gd name="connsiteY3" fmla="*/ 613524 h 613524"/>
                <a:gd name="connsiteX4" fmla="*/ 502 w 494935"/>
                <a:gd name="connsiteY4" fmla="*/ 602767 h 613524"/>
                <a:gd name="connsiteX5" fmla="*/ 153297 w 494935"/>
                <a:gd name="connsiteY5" fmla="*/ 213937 h 613524"/>
                <a:gd name="connsiteX6" fmla="*/ 490908 w 494935"/>
                <a:gd name="connsiteY6" fmla="*/ 61 h 613524"/>
                <a:gd name="connsiteX7" fmla="*/ 491379 w 494935"/>
                <a:gd name="connsiteY7" fmla="*/ 0 h 613524"/>
                <a:gd name="connsiteX0" fmla="*/ 496000 w 499556"/>
                <a:gd name="connsiteY0" fmla="*/ 0 h 613524"/>
                <a:gd name="connsiteX1" fmla="*/ 499556 w 499556"/>
                <a:gd name="connsiteY1" fmla="*/ 35276 h 613524"/>
                <a:gd name="connsiteX2" fmla="*/ 117825 w 499556"/>
                <a:gd name="connsiteY2" fmla="*/ 401612 h 613524"/>
                <a:gd name="connsiteX3" fmla="*/ 6765 w 499556"/>
                <a:gd name="connsiteY3" fmla="*/ 613524 h 613524"/>
                <a:gd name="connsiteX4" fmla="*/ 458 w 499556"/>
                <a:gd name="connsiteY4" fmla="*/ 532358 h 613524"/>
                <a:gd name="connsiteX5" fmla="*/ 157918 w 499556"/>
                <a:gd name="connsiteY5" fmla="*/ 213937 h 613524"/>
                <a:gd name="connsiteX6" fmla="*/ 495529 w 499556"/>
                <a:gd name="connsiteY6" fmla="*/ 61 h 613524"/>
                <a:gd name="connsiteX7" fmla="*/ 496000 w 499556"/>
                <a:gd name="connsiteY7" fmla="*/ 0 h 613524"/>
                <a:gd name="connsiteX0" fmla="*/ 500357 w 503913"/>
                <a:gd name="connsiteY0" fmla="*/ 0 h 613524"/>
                <a:gd name="connsiteX1" fmla="*/ 503913 w 503913"/>
                <a:gd name="connsiteY1" fmla="*/ 35276 h 613524"/>
                <a:gd name="connsiteX2" fmla="*/ 122182 w 503913"/>
                <a:gd name="connsiteY2" fmla="*/ 401612 h 613524"/>
                <a:gd name="connsiteX3" fmla="*/ 11122 w 503913"/>
                <a:gd name="connsiteY3" fmla="*/ 613524 h 613524"/>
                <a:gd name="connsiteX4" fmla="*/ 422 w 503913"/>
                <a:gd name="connsiteY4" fmla="*/ 529254 h 613524"/>
                <a:gd name="connsiteX5" fmla="*/ 162275 w 503913"/>
                <a:gd name="connsiteY5" fmla="*/ 213937 h 613524"/>
                <a:gd name="connsiteX6" fmla="*/ 499886 w 503913"/>
                <a:gd name="connsiteY6" fmla="*/ 61 h 613524"/>
                <a:gd name="connsiteX7" fmla="*/ 500357 w 503913"/>
                <a:gd name="connsiteY7" fmla="*/ 0 h 613524"/>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52161 w 882988"/>
                <a:gd name="connsiteY2" fmla="*/ 427480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4" h="632567">
                  <a:moveTo>
                    <a:pt x="500383" y="0"/>
                  </a:moveTo>
                  <a:lnTo>
                    <a:pt x="883014" y="226702"/>
                  </a:lnTo>
                  <a:cubicBezTo>
                    <a:pt x="607135" y="186256"/>
                    <a:pt x="323215" y="269894"/>
                    <a:pt x="152187" y="427480"/>
                  </a:cubicBezTo>
                  <a:cubicBezTo>
                    <a:pt x="89450" y="499712"/>
                    <a:pt x="36734" y="549372"/>
                    <a:pt x="7176" y="632567"/>
                  </a:cubicBezTo>
                  <a:lnTo>
                    <a:pt x="448" y="529254"/>
                  </a:lnTo>
                  <a:cubicBezTo>
                    <a:pt x="-5102" y="400278"/>
                    <a:pt x="40412" y="339204"/>
                    <a:pt x="159007" y="211608"/>
                  </a:cubicBezTo>
                  <a:cubicBezTo>
                    <a:pt x="268161" y="119621"/>
                    <a:pt x="391956" y="24404"/>
                    <a:pt x="499912" y="61"/>
                  </a:cubicBezTo>
                  <a:lnTo>
                    <a:pt x="50038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4" name="任意多边形: 形状 43">
              <a:extLst>
                <a:ext uri="{FF2B5EF4-FFF2-40B4-BE49-F238E27FC236}">
                  <a16:creationId xmlns:a16="http://schemas.microsoft.com/office/drawing/2014/main" id="{F5FA0BA7-7343-4789-8CAA-AC8875FCF112}"/>
                </a:ext>
              </a:extLst>
            </p:cNvPr>
            <p:cNvSpPr/>
            <p:nvPr/>
          </p:nvSpPr>
          <p:spPr>
            <a:xfrm>
              <a:off x="4843417" y="2614547"/>
              <a:ext cx="1172102" cy="1175658"/>
            </a:xfrm>
            <a:custGeom>
              <a:avLst/>
              <a:gdLst>
                <a:gd name="connsiteX0" fmla="*/ 587829 w 1172102"/>
                <a:gd name="connsiteY0" fmla="*/ 0 h 1175658"/>
                <a:gd name="connsiteX1" fmla="*/ 1163715 w 1172102"/>
                <a:gd name="connsiteY1" fmla="*/ 469361 h 1175658"/>
                <a:gd name="connsiteX2" fmla="*/ 1172102 w 1172102"/>
                <a:gd name="connsiteY2" fmla="*/ 552553 h 1175658"/>
                <a:gd name="connsiteX3" fmla="*/ 1171631 w 1172102"/>
                <a:gd name="connsiteY3" fmla="*/ 552614 h 1175658"/>
                <a:gd name="connsiteX4" fmla="*/ 854588 w 1172102"/>
                <a:gd name="connsiteY4" fmla="*/ 745129 h 1175658"/>
                <a:gd name="connsiteX5" fmla="*/ 681225 w 1172102"/>
                <a:gd name="connsiteY5" fmla="*/ 1155320 h 1175658"/>
                <a:gd name="connsiteX6" fmla="*/ 682867 w 1172102"/>
                <a:gd name="connsiteY6" fmla="*/ 1166077 h 1175658"/>
                <a:gd name="connsiteX7" fmla="*/ 587829 w 1172102"/>
                <a:gd name="connsiteY7" fmla="*/ 1175658 h 1175658"/>
                <a:gd name="connsiteX8" fmla="*/ 0 w 1172102"/>
                <a:gd name="connsiteY8" fmla="*/ 587829 h 1175658"/>
                <a:gd name="connsiteX9" fmla="*/ 587829 w 1172102"/>
                <a:gd name="connsiteY9" fmla="*/ 0 h 117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2102" h="1175658">
                  <a:moveTo>
                    <a:pt x="587829" y="0"/>
                  </a:moveTo>
                  <a:cubicBezTo>
                    <a:pt x="871897" y="0"/>
                    <a:pt x="1108903" y="201497"/>
                    <a:pt x="1163715" y="469361"/>
                  </a:cubicBezTo>
                  <a:lnTo>
                    <a:pt x="1172102" y="552553"/>
                  </a:lnTo>
                  <a:lnTo>
                    <a:pt x="1171631" y="552614"/>
                  </a:lnTo>
                  <a:cubicBezTo>
                    <a:pt x="1063675" y="576957"/>
                    <a:pt x="949465" y="643052"/>
                    <a:pt x="854588" y="745129"/>
                  </a:cubicBezTo>
                  <a:cubicBezTo>
                    <a:pt x="735993" y="872725"/>
                    <a:pt x="675675" y="1026344"/>
                    <a:pt x="681225" y="1155320"/>
                  </a:cubicBezTo>
                  <a:lnTo>
                    <a:pt x="682867" y="1166077"/>
                  </a:lnTo>
                  <a:lnTo>
                    <a:pt x="587829" y="1175658"/>
                  </a:lnTo>
                  <a:cubicBezTo>
                    <a:pt x="263180" y="1175658"/>
                    <a:pt x="0" y="912478"/>
                    <a:pt x="0" y="587829"/>
                  </a:cubicBezTo>
                  <a:cubicBezTo>
                    <a:pt x="0" y="263180"/>
                    <a:pt x="263180" y="0"/>
                    <a:pt x="58782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38" name="组合 37">
            <a:extLst>
              <a:ext uri="{FF2B5EF4-FFF2-40B4-BE49-F238E27FC236}">
                <a16:creationId xmlns:a16="http://schemas.microsoft.com/office/drawing/2014/main" id="{C2CFA2FF-F627-4022-9D39-12483F9846CC}"/>
              </a:ext>
            </a:extLst>
          </p:cNvPr>
          <p:cNvGrpSpPr/>
          <p:nvPr/>
        </p:nvGrpSpPr>
        <p:grpSpPr>
          <a:xfrm>
            <a:off x="4835868" y="1385155"/>
            <a:ext cx="1451633" cy="1616916"/>
            <a:chOff x="4843417" y="2614547"/>
            <a:chExt cx="1400966" cy="1560481"/>
          </a:xfrm>
          <a:gradFill>
            <a:gsLst>
              <a:gs pos="29000">
                <a:schemeClr val="accent3"/>
              </a:gs>
              <a:gs pos="100000">
                <a:schemeClr val="accent1"/>
              </a:gs>
            </a:gsLst>
            <a:lin ang="3600000" scaled="0"/>
          </a:gradFill>
        </p:grpSpPr>
        <p:sp>
          <p:nvSpPr>
            <p:cNvPr id="51" name="任意多边形: 形状 50">
              <a:extLst>
                <a:ext uri="{FF2B5EF4-FFF2-40B4-BE49-F238E27FC236}">
                  <a16:creationId xmlns:a16="http://schemas.microsoft.com/office/drawing/2014/main" id="{D3F2A853-A061-400B-BE9C-45E5A9924A7F}"/>
                </a:ext>
              </a:extLst>
            </p:cNvPr>
            <p:cNvSpPr/>
            <p:nvPr/>
          </p:nvSpPr>
          <p:spPr>
            <a:xfrm rot="19078451">
              <a:off x="5106608" y="3135653"/>
              <a:ext cx="1137775" cy="1039375"/>
            </a:xfrm>
            <a:custGeom>
              <a:avLst/>
              <a:gdLst>
                <a:gd name="connsiteX0" fmla="*/ 491229 w 494785"/>
                <a:gd name="connsiteY0" fmla="*/ 0 h 613524"/>
                <a:gd name="connsiteX1" fmla="*/ 494785 w 494785"/>
                <a:gd name="connsiteY1" fmla="*/ 35276 h 613524"/>
                <a:gd name="connsiteX2" fmla="*/ 25424 w 494785"/>
                <a:gd name="connsiteY2" fmla="*/ 61116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229 w 494785"/>
                <a:gd name="connsiteY0" fmla="*/ 0 h 613524"/>
                <a:gd name="connsiteX1" fmla="*/ 494785 w 494785"/>
                <a:gd name="connsiteY1" fmla="*/ 35276 h 613524"/>
                <a:gd name="connsiteX2" fmla="*/ 113054 w 494785"/>
                <a:gd name="connsiteY2" fmla="*/ 40161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379 w 494935"/>
                <a:gd name="connsiteY0" fmla="*/ 0 h 613524"/>
                <a:gd name="connsiteX1" fmla="*/ 494935 w 494935"/>
                <a:gd name="connsiteY1" fmla="*/ 35276 h 613524"/>
                <a:gd name="connsiteX2" fmla="*/ 113204 w 494935"/>
                <a:gd name="connsiteY2" fmla="*/ 401612 h 613524"/>
                <a:gd name="connsiteX3" fmla="*/ 2144 w 494935"/>
                <a:gd name="connsiteY3" fmla="*/ 613524 h 613524"/>
                <a:gd name="connsiteX4" fmla="*/ 502 w 494935"/>
                <a:gd name="connsiteY4" fmla="*/ 602767 h 613524"/>
                <a:gd name="connsiteX5" fmla="*/ 153297 w 494935"/>
                <a:gd name="connsiteY5" fmla="*/ 213937 h 613524"/>
                <a:gd name="connsiteX6" fmla="*/ 490908 w 494935"/>
                <a:gd name="connsiteY6" fmla="*/ 61 h 613524"/>
                <a:gd name="connsiteX7" fmla="*/ 491379 w 494935"/>
                <a:gd name="connsiteY7" fmla="*/ 0 h 613524"/>
                <a:gd name="connsiteX0" fmla="*/ 496000 w 499556"/>
                <a:gd name="connsiteY0" fmla="*/ 0 h 613524"/>
                <a:gd name="connsiteX1" fmla="*/ 499556 w 499556"/>
                <a:gd name="connsiteY1" fmla="*/ 35276 h 613524"/>
                <a:gd name="connsiteX2" fmla="*/ 117825 w 499556"/>
                <a:gd name="connsiteY2" fmla="*/ 401612 h 613524"/>
                <a:gd name="connsiteX3" fmla="*/ 6765 w 499556"/>
                <a:gd name="connsiteY3" fmla="*/ 613524 h 613524"/>
                <a:gd name="connsiteX4" fmla="*/ 458 w 499556"/>
                <a:gd name="connsiteY4" fmla="*/ 532358 h 613524"/>
                <a:gd name="connsiteX5" fmla="*/ 157918 w 499556"/>
                <a:gd name="connsiteY5" fmla="*/ 213937 h 613524"/>
                <a:gd name="connsiteX6" fmla="*/ 495529 w 499556"/>
                <a:gd name="connsiteY6" fmla="*/ 61 h 613524"/>
                <a:gd name="connsiteX7" fmla="*/ 496000 w 499556"/>
                <a:gd name="connsiteY7" fmla="*/ 0 h 613524"/>
                <a:gd name="connsiteX0" fmla="*/ 500357 w 503913"/>
                <a:gd name="connsiteY0" fmla="*/ 0 h 613524"/>
                <a:gd name="connsiteX1" fmla="*/ 503913 w 503913"/>
                <a:gd name="connsiteY1" fmla="*/ 35276 h 613524"/>
                <a:gd name="connsiteX2" fmla="*/ 122182 w 503913"/>
                <a:gd name="connsiteY2" fmla="*/ 401612 h 613524"/>
                <a:gd name="connsiteX3" fmla="*/ 11122 w 503913"/>
                <a:gd name="connsiteY3" fmla="*/ 613524 h 613524"/>
                <a:gd name="connsiteX4" fmla="*/ 422 w 503913"/>
                <a:gd name="connsiteY4" fmla="*/ 529254 h 613524"/>
                <a:gd name="connsiteX5" fmla="*/ 162275 w 503913"/>
                <a:gd name="connsiteY5" fmla="*/ 213937 h 613524"/>
                <a:gd name="connsiteX6" fmla="*/ 499886 w 503913"/>
                <a:gd name="connsiteY6" fmla="*/ 61 h 613524"/>
                <a:gd name="connsiteX7" fmla="*/ 500357 w 503913"/>
                <a:gd name="connsiteY7" fmla="*/ 0 h 613524"/>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52161 w 882988"/>
                <a:gd name="connsiteY2" fmla="*/ 427480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4" h="632567">
                  <a:moveTo>
                    <a:pt x="500383" y="0"/>
                  </a:moveTo>
                  <a:lnTo>
                    <a:pt x="883014" y="226702"/>
                  </a:lnTo>
                  <a:cubicBezTo>
                    <a:pt x="607135" y="186256"/>
                    <a:pt x="323215" y="269894"/>
                    <a:pt x="152187" y="427480"/>
                  </a:cubicBezTo>
                  <a:cubicBezTo>
                    <a:pt x="89450" y="499712"/>
                    <a:pt x="36734" y="549372"/>
                    <a:pt x="7176" y="632567"/>
                  </a:cubicBezTo>
                  <a:lnTo>
                    <a:pt x="448" y="529254"/>
                  </a:lnTo>
                  <a:cubicBezTo>
                    <a:pt x="-5102" y="400278"/>
                    <a:pt x="40412" y="339204"/>
                    <a:pt x="159007" y="211608"/>
                  </a:cubicBezTo>
                  <a:cubicBezTo>
                    <a:pt x="268161" y="119621"/>
                    <a:pt x="391956" y="24404"/>
                    <a:pt x="499912" y="61"/>
                  </a:cubicBezTo>
                  <a:lnTo>
                    <a:pt x="50038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2" name="任意多边形: 形状 51">
              <a:extLst>
                <a:ext uri="{FF2B5EF4-FFF2-40B4-BE49-F238E27FC236}">
                  <a16:creationId xmlns:a16="http://schemas.microsoft.com/office/drawing/2014/main" id="{F5F911D6-5D12-4189-A7AF-B3659897DF54}"/>
                </a:ext>
              </a:extLst>
            </p:cNvPr>
            <p:cNvSpPr/>
            <p:nvPr/>
          </p:nvSpPr>
          <p:spPr>
            <a:xfrm>
              <a:off x="4843417" y="2614547"/>
              <a:ext cx="1172102" cy="1175658"/>
            </a:xfrm>
            <a:custGeom>
              <a:avLst/>
              <a:gdLst>
                <a:gd name="connsiteX0" fmla="*/ 587829 w 1172102"/>
                <a:gd name="connsiteY0" fmla="*/ 0 h 1175658"/>
                <a:gd name="connsiteX1" fmla="*/ 1163715 w 1172102"/>
                <a:gd name="connsiteY1" fmla="*/ 469361 h 1175658"/>
                <a:gd name="connsiteX2" fmla="*/ 1172102 w 1172102"/>
                <a:gd name="connsiteY2" fmla="*/ 552553 h 1175658"/>
                <a:gd name="connsiteX3" fmla="*/ 1171631 w 1172102"/>
                <a:gd name="connsiteY3" fmla="*/ 552614 h 1175658"/>
                <a:gd name="connsiteX4" fmla="*/ 854588 w 1172102"/>
                <a:gd name="connsiteY4" fmla="*/ 745129 h 1175658"/>
                <a:gd name="connsiteX5" fmla="*/ 681225 w 1172102"/>
                <a:gd name="connsiteY5" fmla="*/ 1155320 h 1175658"/>
                <a:gd name="connsiteX6" fmla="*/ 682867 w 1172102"/>
                <a:gd name="connsiteY6" fmla="*/ 1166077 h 1175658"/>
                <a:gd name="connsiteX7" fmla="*/ 587829 w 1172102"/>
                <a:gd name="connsiteY7" fmla="*/ 1175658 h 1175658"/>
                <a:gd name="connsiteX8" fmla="*/ 0 w 1172102"/>
                <a:gd name="connsiteY8" fmla="*/ 587829 h 1175658"/>
                <a:gd name="connsiteX9" fmla="*/ 587829 w 1172102"/>
                <a:gd name="connsiteY9" fmla="*/ 0 h 117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2102" h="1175658">
                  <a:moveTo>
                    <a:pt x="587829" y="0"/>
                  </a:moveTo>
                  <a:cubicBezTo>
                    <a:pt x="871897" y="0"/>
                    <a:pt x="1108903" y="201497"/>
                    <a:pt x="1163715" y="469361"/>
                  </a:cubicBezTo>
                  <a:lnTo>
                    <a:pt x="1172102" y="552553"/>
                  </a:lnTo>
                  <a:lnTo>
                    <a:pt x="1171631" y="552614"/>
                  </a:lnTo>
                  <a:cubicBezTo>
                    <a:pt x="1063675" y="576957"/>
                    <a:pt x="949465" y="643052"/>
                    <a:pt x="854588" y="745129"/>
                  </a:cubicBezTo>
                  <a:cubicBezTo>
                    <a:pt x="735993" y="872725"/>
                    <a:pt x="675675" y="1026344"/>
                    <a:pt x="681225" y="1155320"/>
                  </a:cubicBezTo>
                  <a:lnTo>
                    <a:pt x="682867" y="1166077"/>
                  </a:lnTo>
                  <a:lnTo>
                    <a:pt x="587829" y="1175658"/>
                  </a:lnTo>
                  <a:cubicBezTo>
                    <a:pt x="263180" y="1175658"/>
                    <a:pt x="0" y="912478"/>
                    <a:pt x="0" y="587829"/>
                  </a:cubicBezTo>
                  <a:cubicBezTo>
                    <a:pt x="0" y="263180"/>
                    <a:pt x="263180" y="0"/>
                    <a:pt x="58782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39" name="组合 38">
            <a:extLst>
              <a:ext uri="{FF2B5EF4-FFF2-40B4-BE49-F238E27FC236}">
                <a16:creationId xmlns:a16="http://schemas.microsoft.com/office/drawing/2014/main" id="{53E58849-4FB6-4C51-A104-C33E6150BEC3}"/>
              </a:ext>
            </a:extLst>
          </p:cNvPr>
          <p:cNvGrpSpPr/>
          <p:nvPr/>
        </p:nvGrpSpPr>
        <p:grpSpPr>
          <a:xfrm rot="17282874">
            <a:off x="4542754" y="2412112"/>
            <a:ext cx="1451632" cy="1616917"/>
            <a:chOff x="4843417" y="2614547"/>
            <a:chExt cx="1400966" cy="1560481"/>
          </a:xfrm>
          <a:gradFill>
            <a:gsLst>
              <a:gs pos="29000">
                <a:schemeClr val="accent3"/>
              </a:gs>
              <a:gs pos="100000">
                <a:schemeClr val="accent1"/>
              </a:gs>
            </a:gsLst>
            <a:lin ang="3600000" scaled="0"/>
          </a:gradFill>
        </p:grpSpPr>
        <p:sp>
          <p:nvSpPr>
            <p:cNvPr id="49" name="任意多边形: 形状 48">
              <a:extLst>
                <a:ext uri="{FF2B5EF4-FFF2-40B4-BE49-F238E27FC236}">
                  <a16:creationId xmlns:a16="http://schemas.microsoft.com/office/drawing/2014/main" id="{1103F611-02EF-4D9F-BBD6-25D96134F103}"/>
                </a:ext>
              </a:extLst>
            </p:cNvPr>
            <p:cNvSpPr/>
            <p:nvPr/>
          </p:nvSpPr>
          <p:spPr>
            <a:xfrm rot="19078451">
              <a:off x="5106608" y="3135653"/>
              <a:ext cx="1137775" cy="1039375"/>
            </a:xfrm>
            <a:custGeom>
              <a:avLst/>
              <a:gdLst>
                <a:gd name="connsiteX0" fmla="*/ 491229 w 494785"/>
                <a:gd name="connsiteY0" fmla="*/ 0 h 613524"/>
                <a:gd name="connsiteX1" fmla="*/ 494785 w 494785"/>
                <a:gd name="connsiteY1" fmla="*/ 35276 h 613524"/>
                <a:gd name="connsiteX2" fmla="*/ 25424 w 494785"/>
                <a:gd name="connsiteY2" fmla="*/ 61116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229 w 494785"/>
                <a:gd name="connsiteY0" fmla="*/ 0 h 613524"/>
                <a:gd name="connsiteX1" fmla="*/ 494785 w 494785"/>
                <a:gd name="connsiteY1" fmla="*/ 35276 h 613524"/>
                <a:gd name="connsiteX2" fmla="*/ 113054 w 494785"/>
                <a:gd name="connsiteY2" fmla="*/ 40161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379 w 494935"/>
                <a:gd name="connsiteY0" fmla="*/ 0 h 613524"/>
                <a:gd name="connsiteX1" fmla="*/ 494935 w 494935"/>
                <a:gd name="connsiteY1" fmla="*/ 35276 h 613524"/>
                <a:gd name="connsiteX2" fmla="*/ 113204 w 494935"/>
                <a:gd name="connsiteY2" fmla="*/ 401612 h 613524"/>
                <a:gd name="connsiteX3" fmla="*/ 2144 w 494935"/>
                <a:gd name="connsiteY3" fmla="*/ 613524 h 613524"/>
                <a:gd name="connsiteX4" fmla="*/ 502 w 494935"/>
                <a:gd name="connsiteY4" fmla="*/ 602767 h 613524"/>
                <a:gd name="connsiteX5" fmla="*/ 153297 w 494935"/>
                <a:gd name="connsiteY5" fmla="*/ 213937 h 613524"/>
                <a:gd name="connsiteX6" fmla="*/ 490908 w 494935"/>
                <a:gd name="connsiteY6" fmla="*/ 61 h 613524"/>
                <a:gd name="connsiteX7" fmla="*/ 491379 w 494935"/>
                <a:gd name="connsiteY7" fmla="*/ 0 h 613524"/>
                <a:gd name="connsiteX0" fmla="*/ 496000 w 499556"/>
                <a:gd name="connsiteY0" fmla="*/ 0 h 613524"/>
                <a:gd name="connsiteX1" fmla="*/ 499556 w 499556"/>
                <a:gd name="connsiteY1" fmla="*/ 35276 h 613524"/>
                <a:gd name="connsiteX2" fmla="*/ 117825 w 499556"/>
                <a:gd name="connsiteY2" fmla="*/ 401612 h 613524"/>
                <a:gd name="connsiteX3" fmla="*/ 6765 w 499556"/>
                <a:gd name="connsiteY3" fmla="*/ 613524 h 613524"/>
                <a:gd name="connsiteX4" fmla="*/ 458 w 499556"/>
                <a:gd name="connsiteY4" fmla="*/ 532358 h 613524"/>
                <a:gd name="connsiteX5" fmla="*/ 157918 w 499556"/>
                <a:gd name="connsiteY5" fmla="*/ 213937 h 613524"/>
                <a:gd name="connsiteX6" fmla="*/ 495529 w 499556"/>
                <a:gd name="connsiteY6" fmla="*/ 61 h 613524"/>
                <a:gd name="connsiteX7" fmla="*/ 496000 w 499556"/>
                <a:gd name="connsiteY7" fmla="*/ 0 h 613524"/>
                <a:gd name="connsiteX0" fmla="*/ 500357 w 503913"/>
                <a:gd name="connsiteY0" fmla="*/ 0 h 613524"/>
                <a:gd name="connsiteX1" fmla="*/ 503913 w 503913"/>
                <a:gd name="connsiteY1" fmla="*/ 35276 h 613524"/>
                <a:gd name="connsiteX2" fmla="*/ 122182 w 503913"/>
                <a:gd name="connsiteY2" fmla="*/ 401612 h 613524"/>
                <a:gd name="connsiteX3" fmla="*/ 11122 w 503913"/>
                <a:gd name="connsiteY3" fmla="*/ 613524 h 613524"/>
                <a:gd name="connsiteX4" fmla="*/ 422 w 503913"/>
                <a:gd name="connsiteY4" fmla="*/ 529254 h 613524"/>
                <a:gd name="connsiteX5" fmla="*/ 162275 w 503913"/>
                <a:gd name="connsiteY5" fmla="*/ 213937 h 613524"/>
                <a:gd name="connsiteX6" fmla="*/ 499886 w 503913"/>
                <a:gd name="connsiteY6" fmla="*/ 61 h 613524"/>
                <a:gd name="connsiteX7" fmla="*/ 500357 w 503913"/>
                <a:gd name="connsiteY7" fmla="*/ 0 h 613524"/>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52161 w 882988"/>
                <a:gd name="connsiteY2" fmla="*/ 427480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4" h="632567">
                  <a:moveTo>
                    <a:pt x="500383" y="0"/>
                  </a:moveTo>
                  <a:lnTo>
                    <a:pt x="883014" y="226702"/>
                  </a:lnTo>
                  <a:cubicBezTo>
                    <a:pt x="607135" y="186256"/>
                    <a:pt x="323215" y="269894"/>
                    <a:pt x="152187" y="427480"/>
                  </a:cubicBezTo>
                  <a:cubicBezTo>
                    <a:pt x="89450" y="499712"/>
                    <a:pt x="36734" y="549372"/>
                    <a:pt x="7176" y="632567"/>
                  </a:cubicBezTo>
                  <a:lnTo>
                    <a:pt x="448" y="529254"/>
                  </a:lnTo>
                  <a:cubicBezTo>
                    <a:pt x="-5102" y="400278"/>
                    <a:pt x="40412" y="339204"/>
                    <a:pt x="159007" y="211608"/>
                  </a:cubicBezTo>
                  <a:cubicBezTo>
                    <a:pt x="268161" y="119621"/>
                    <a:pt x="391956" y="24404"/>
                    <a:pt x="499912" y="61"/>
                  </a:cubicBezTo>
                  <a:lnTo>
                    <a:pt x="50038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0" name="任意多边形: 形状 49">
              <a:extLst>
                <a:ext uri="{FF2B5EF4-FFF2-40B4-BE49-F238E27FC236}">
                  <a16:creationId xmlns:a16="http://schemas.microsoft.com/office/drawing/2014/main" id="{F2C6FEFE-537B-4D99-A638-1696AA2CCF99}"/>
                </a:ext>
              </a:extLst>
            </p:cNvPr>
            <p:cNvSpPr/>
            <p:nvPr/>
          </p:nvSpPr>
          <p:spPr>
            <a:xfrm>
              <a:off x="4843417" y="2614547"/>
              <a:ext cx="1172102" cy="1175658"/>
            </a:xfrm>
            <a:custGeom>
              <a:avLst/>
              <a:gdLst>
                <a:gd name="connsiteX0" fmla="*/ 587829 w 1172102"/>
                <a:gd name="connsiteY0" fmla="*/ 0 h 1175658"/>
                <a:gd name="connsiteX1" fmla="*/ 1163715 w 1172102"/>
                <a:gd name="connsiteY1" fmla="*/ 469361 h 1175658"/>
                <a:gd name="connsiteX2" fmla="*/ 1172102 w 1172102"/>
                <a:gd name="connsiteY2" fmla="*/ 552553 h 1175658"/>
                <a:gd name="connsiteX3" fmla="*/ 1171631 w 1172102"/>
                <a:gd name="connsiteY3" fmla="*/ 552614 h 1175658"/>
                <a:gd name="connsiteX4" fmla="*/ 854588 w 1172102"/>
                <a:gd name="connsiteY4" fmla="*/ 745129 h 1175658"/>
                <a:gd name="connsiteX5" fmla="*/ 681225 w 1172102"/>
                <a:gd name="connsiteY5" fmla="*/ 1155320 h 1175658"/>
                <a:gd name="connsiteX6" fmla="*/ 682867 w 1172102"/>
                <a:gd name="connsiteY6" fmla="*/ 1166077 h 1175658"/>
                <a:gd name="connsiteX7" fmla="*/ 587829 w 1172102"/>
                <a:gd name="connsiteY7" fmla="*/ 1175658 h 1175658"/>
                <a:gd name="connsiteX8" fmla="*/ 0 w 1172102"/>
                <a:gd name="connsiteY8" fmla="*/ 587829 h 1175658"/>
                <a:gd name="connsiteX9" fmla="*/ 587829 w 1172102"/>
                <a:gd name="connsiteY9" fmla="*/ 0 h 117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2102" h="1175658">
                  <a:moveTo>
                    <a:pt x="587829" y="0"/>
                  </a:moveTo>
                  <a:cubicBezTo>
                    <a:pt x="871897" y="0"/>
                    <a:pt x="1108903" y="201497"/>
                    <a:pt x="1163715" y="469361"/>
                  </a:cubicBezTo>
                  <a:lnTo>
                    <a:pt x="1172102" y="552553"/>
                  </a:lnTo>
                  <a:lnTo>
                    <a:pt x="1171631" y="552614"/>
                  </a:lnTo>
                  <a:cubicBezTo>
                    <a:pt x="1063675" y="576957"/>
                    <a:pt x="949465" y="643052"/>
                    <a:pt x="854588" y="745129"/>
                  </a:cubicBezTo>
                  <a:cubicBezTo>
                    <a:pt x="735993" y="872725"/>
                    <a:pt x="675675" y="1026344"/>
                    <a:pt x="681225" y="1155320"/>
                  </a:cubicBezTo>
                  <a:lnTo>
                    <a:pt x="682867" y="1166077"/>
                  </a:lnTo>
                  <a:lnTo>
                    <a:pt x="587829" y="1175658"/>
                  </a:lnTo>
                  <a:cubicBezTo>
                    <a:pt x="263180" y="1175658"/>
                    <a:pt x="0" y="912478"/>
                    <a:pt x="0" y="587829"/>
                  </a:cubicBezTo>
                  <a:cubicBezTo>
                    <a:pt x="0" y="263180"/>
                    <a:pt x="263180" y="0"/>
                    <a:pt x="58782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0" name="组合 39">
            <a:extLst>
              <a:ext uri="{FF2B5EF4-FFF2-40B4-BE49-F238E27FC236}">
                <a16:creationId xmlns:a16="http://schemas.microsoft.com/office/drawing/2014/main" id="{CAF21DE8-1882-48FF-8C8D-DBA40F76BFD7}"/>
              </a:ext>
            </a:extLst>
          </p:cNvPr>
          <p:cNvGrpSpPr/>
          <p:nvPr/>
        </p:nvGrpSpPr>
        <p:grpSpPr>
          <a:xfrm rot="12982851">
            <a:off x="5431620" y="3032841"/>
            <a:ext cx="1451633" cy="1616916"/>
            <a:chOff x="4843417" y="2614547"/>
            <a:chExt cx="1400966" cy="1560481"/>
          </a:xfrm>
          <a:gradFill>
            <a:gsLst>
              <a:gs pos="29000">
                <a:schemeClr val="accent3"/>
              </a:gs>
              <a:gs pos="100000">
                <a:schemeClr val="accent1"/>
              </a:gs>
            </a:gsLst>
            <a:lin ang="3600000" scaled="0"/>
          </a:gradFill>
        </p:grpSpPr>
        <p:sp>
          <p:nvSpPr>
            <p:cNvPr id="47" name="任意多边形: 形状 46">
              <a:extLst>
                <a:ext uri="{FF2B5EF4-FFF2-40B4-BE49-F238E27FC236}">
                  <a16:creationId xmlns:a16="http://schemas.microsoft.com/office/drawing/2014/main" id="{2F21A609-9940-4182-85C1-819FC48D7662}"/>
                </a:ext>
              </a:extLst>
            </p:cNvPr>
            <p:cNvSpPr/>
            <p:nvPr/>
          </p:nvSpPr>
          <p:spPr>
            <a:xfrm rot="19078451">
              <a:off x="5106608" y="3135653"/>
              <a:ext cx="1137775" cy="1039375"/>
            </a:xfrm>
            <a:custGeom>
              <a:avLst/>
              <a:gdLst>
                <a:gd name="connsiteX0" fmla="*/ 491229 w 494785"/>
                <a:gd name="connsiteY0" fmla="*/ 0 h 613524"/>
                <a:gd name="connsiteX1" fmla="*/ 494785 w 494785"/>
                <a:gd name="connsiteY1" fmla="*/ 35276 h 613524"/>
                <a:gd name="connsiteX2" fmla="*/ 25424 w 494785"/>
                <a:gd name="connsiteY2" fmla="*/ 61116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229 w 494785"/>
                <a:gd name="connsiteY0" fmla="*/ 0 h 613524"/>
                <a:gd name="connsiteX1" fmla="*/ 494785 w 494785"/>
                <a:gd name="connsiteY1" fmla="*/ 35276 h 613524"/>
                <a:gd name="connsiteX2" fmla="*/ 113054 w 494785"/>
                <a:gd name="connsiteY2" fmla="*/ 40161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379 w 494935"/>
                <a:gd name="connsiteY0" fmla="*/ 0 h 613524"/>
                <a:gd name="connsiteX1" fmla="*/ 494935 w 494935"/>
                <a:gd name="connsiteY1" fmla="*/ 35276 h 613524"/>
                <a:gd name="connsiteX2" fmla="*/ 113204 w 494935"/>
                <a:gd name="connsiteY2" fmla="*/ 401612 h 613524"/>
                <a:gd name="connsiteX3" fmla="*/ 2144 w 494935"/>
                <a:gd name="connsiteY3" fmla="*/ 613524 h 613524"/>
                <a:gd name="connsiteX4" fmla="*/ 502 w 494935"/>
                <a:gd name="connsiteY4" fmla="*/ 602767 h 613524"/>
                <a:gd name="connsiteX5" fmla="*/ 153297 w 494935"/>
                <a:gd name="connsiteY5" fmla="*/ 213937 h 613524"/>
                <a:gd name="connsiteX6" fmla="*/ 490908 w 494935"/>
                <a:gd name="connsiteY6" fmla="*/ 61 h 613524"/>
                <a:gd name="connsiteX7" fmla="*/ 491379 w 494935"/>
                <a:gd name="connsiteY7" fmla="*/ 0 h 613524"/>
                <a:gd name="connsiteX0" fmla="*/ 496000 w 499556"/>
                <a:gd name="connsiteY0" fmla="*/ 0 h 613524"/>
                <a:gd name="connsiteX1" fmla="*/ 499556 w 499556"/>
                <a:gd name="connsiteY1" fmla="*/ 35276 h 613524"/>
                <a:gd name="connsiteX2" fmla="*/ 117825 w 499556"/>
                <a:gd name="connsiteY2" fmla="*/ 401612 h 613524"/>
                <a:gd name="connsiteX3" fmla="*/ 6765 w 499556"/>
                <a:gd name="connsiteY3" fmla="*/ 613524 h 613524"/>
                <a:gd name="connsiteX4" fmla="*/ 458 w 499556"/>
                <a:gd name="connsiteY4" fmla="*/ 532358 h 613524"/>
                <a:gd name="connsiteX5" fmla="*/ 157918 w 499556"/>
                <a:gd name="connsiteY5" fmla="*/ 213937 h 613524"/>
                <a:gd name="connsiteX6" fmla="*/ 495529 w 499556"/>
                <a:gd name="connsiteY6" fmla="*/ 61 h 613524"/>
                <a:gd name="connsiteX7" fmla="*/ 496000 w 499556"/>
                <a:gd name="connsiteY7" fmla="*/ 0 h 613524"/>
                <a:gd name="connsiteX0" fmla="*/ 500357 w 503913"/>
                <a:gd name="connsiteY0" fmla="*/ 0 h 613524"/>
                <a:gd name="connsiteX1" fmla="*/ 503913 w 503913"/>
                <a:gd name="connsiteY1" fmla="*/ 35276 h 613524"/>
                <a:gd name="connsiteX2" fmla="*/ 122182 w 503913"/>
                <a:gd name="connsiteY2" fmla="*/ 401612 h 613524"/>
                <a:gd name="connsiteX3" fmla="*/ 11122 w 503913"/>
                <a:gd name="connsiteY3" fmla="*/ 613524 h 613524"/>
                <a:gd name="connsiteX4" fmla="*/ 422 w 503913"/>
                <a:gd name="connsiteY4" fmla="*/ 529254 h 613524"/>
                <a:gd name="connsiteX5" fmla="*/ 162275 w 503913"/>
                <a:gd name="connsiteY5" fmla="*/ 213937 h 613524"/>
                <a:gd name="connsiteX6" fmla="*/ 499886 w 503913"/>
                <a:gd name="connsiteY6" fmla="*/ 61 h 613524"/>
                <a:gd name="connsiteX7" fmla="*/ 500357 w 503913"/>
                <a:gd name="connsiteY7" fmla="*/ 0 h 613524"/>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52161 w 882988"/>
                <a:gd name="connsiteY2" fmla="*/ 427480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4" h="632567">
                  <a:moveTo>
                    <a:pt x="500383" y="0"/>
                  </a:moveTo>
                  <a:lnTo>
                    <a:pt x="883014" y="226702"/>
                  </a:lnTo>
                  <a:cubicBezTo>
                    <a:pt x="607135" y="186256"/>
                    <a:pt x="323215" y="269894"/>
                    <a:pt x="152187" y="427480"/>
                  </a:cubicBezTo>
                  <a:cubicBezTo>
                    <a:pt x="89450" y="499712"/>
                    <a:pt x="36734" y="549372"/>
                    <a:pt x="7176" y="632567"/>
                  </a:cubicBezTo>
                  <a:lnTo>
                    <a:pt x="448" y="529254"/>
                  </a:lnTo>
                  <a:cubicBezTo>
                    <a:pt x="-5102" y="400278"/>
                    <a:pt x="40412" y="339204"/>
                    <a:pt x="159007" y="211608"/>
                  </a:cubicBezTo>
                  <a:cubicBezTo>
                    <a:pt x="268161" y="119621"/>
                    <a:pt x="391956" y="24404"/>
                    <a:pt x="499912" y="61"/>
                  </a:cubicBezTo>
                  <a:lnTo>
                    <a:pt x="50038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8" name="任意多边形: 形状 47">
              <a:extLst>
                <a:ext uri="{FF2B5EF4-FFF2-40B4-BE49-F238E27FC236}">
                  <a16:creationId xmlns:a16="http://schemas.microsoft.com/office/drawing/2014/main" id="{5EFC4790-8598-4BDA-B62E-B4B377DCC5EC}"/>
                </a:ext>
              </a:extLst>
            </p:cNvPr>
            <p:cNvSpPr/>
            <p:nvPr/>
          </p:nvSpPr>
          <p:spPr>
            <a:xfrm>
              <a:off x="4843417" y="2614547"/>
              <a:ext cx="1172102" cy="1175658"/>
            </a:xfrm>
            <a:custGeom>
              <a:avLst/>
              <a:gdLst>
                <a:gd name="connsiteX0" fmla="*/ 587829 w 1172102"/>
                <a:gd name="connsiteY0" fmla="*/ 0 h 1175658"/>
                <a:gd name="connsiteX1" fmla="*/ 1163715 w 1172102"/>
                <a:gd name="connsiteY1" fmla="*/ 469361 h 1175658"/>
                <a:gd name="connsiteX2" fmla="*/ 1172102 w 1172102"/>
                <a:gd name="connsiteY2" fmla="*/ 552553 h 1175658"/>
                <a:gd name="connsiteX3" fmla="*/ 1171631 w 1172102"/>
                <a:gd name="connsiteY3" fmla="*/ 552614 h 1175658"/>
                <a:gd name="connsiteX4" fmla="*/ 854588 w 1172102"/>
                <a:gd name="connsiteY4" fmla="*/ 745129 h 1175658"/>
                <a:gd name="connsiteX5" fmla="*/ 681225 w 1172102"/>
                <a:gd name="connsiteY5" fmla="*/ 1155320 h 1175658"/>
                <a:gd name="connsiteX6" fmla="*/ 682867 w 1172102"/>
                <a:gd name="connsiteY6" fmla="*/ 1166077 h 1175658"/>
                <a:gd name="connsiteX7" fmla="*/ 587829 w 1172102"/>
                <a:gd name="connsiteY7" fmla="*/ 1175658 h 1175658"/>
                <a:gd name="connsiteX8" fmla="*/ 0 w 1172102"/>
                <a:gd name="connsiteY8" fmla="*/ 587829 h 1175658"/>
                <a:gd name="connsiteX9" fmla="*/ 587829 w 1172102"/>
                <a:gd name="connsiteY9" fmla="*/ 0 h 117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2102" h="1175658">
                  <a:moveTo>
                    <a:pt x="587829" y="0"/>
                  </a:moveTo>
                  <a:cubicBezTo>
                    <a:pt x="871897" y="0"/>
                    <a:pt x="1108903" y="201497"/>
                    <a:pt x="1163715" y="469361"/>
                  </a:cubicBezTo>
                  <a:lnTo>
                    <a:pt x="1172102" y="552553"/>
                  </a:lnTo>
                  <a:lnTo>
                    <a:pt x="1171631" y="552614"/>
                  </a:lnTo>
                  <a:cubicBezTo>
                    <a:pt x="1063675" y="576957"/>
                    <a:pt x="949465" y="643052"/>
                    <a:pt x="854588" y="745129"/>
                  </a:cubicBezTo>
                  <a:cubicBezTo>
                    <a:pt x="735993" y="872725"/>
                    <a:pt x="675675" y="1026344"/>
                    <a:pt x="681225" y="1155320"/>
                  </a:cubicBezTo>
                  <a:lnTo>
                    <a:pt x="682867" y="1166077"/>
                  </a:lnTo>
                  <a:lnTo>
                    <a:pt x="587829" y="1175658"/>
                  </a:lnTo>
                  <a:cubicBezTo>
                    <a:pt x="263180" y="1175658"/>
                    <a:pt x="0" y="912478"/>
                    <a:pt x="0" y="587829"/>
                  </a:cubicBezTo>
                  <a:cubicBezTo>
                    <a:pt x="0" y="263180"/>
                    <a:pt x="263180" y="0"/>
                    <a:pt x="58782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1" name="组合 40">
            <a:extLst>
              <a:ext uri="{FF2B5EF4-FFF2-40B4-BE49-F238E27FC236}">
                <a16:creationId xmlns:a16="http://schemas.microsoft.com/office/drawing/2014/main" id="{EBEF3C37-B420-455F-AF59-886050A659AB}"/>
              </a:ext>
            </a:extLst>
          </p:cNvPr>
          <p:cNvGrpSpPr/>
          <p:nvPr/>
        </p:nvGrpSpPr>
        <p:grpSpPr>
          <a:xfrm rot="8716361">
            <a:off x="6280257" y="2394494"/>
            <a:ext cx="1451633" cy="1616916"/>
            <a:chOff x="4843417" y="2614547"/>
            <a:chExt cx="1400966" cy="1560481"/>
          </a:xfrm>
          <a:gradFill>
            <a:gsLst>
              <a:gs pos="100000">
                <a:schemeClr val="accent6"/>
              </a:gs>
              <a:gs pos="29000">
                <a:schemeClr val="accent5"/>
              </a:gs>
            </a:gsLst>
            <a:lin ang="3600000" scaled="0"/>
          </a:gradFill>
        </p:grpSpPr>
        <p:sp>
          <p:nvSpPr>
            <p:cNvPr id="45" name="任意多边形: 形状 44">
              <a:extLst>
                <a:ext uri="{FF2B5EF4-FFF2-40B4-BE49-F238E27FC236}">
                  <a16:creationId xmlns:a16="http://schemas.microsoft.com/office/drawing/2014/main" id="{695BBA46-5291-4484-8817-53AC1F749B93}"/>
                </a:ext>
              </a:extLst>
            </p:cNvPr>
            <p:cNvSpPr/>
            <p:nvPr/>
          </p:nvSpPr>
          <p:spPr>
            <a:xfrm rot="19078451">
              <a:off x="5106608" y="3135653"/>
              <a:ext cx="1137775" cy="1039375"/>
            </a:xfrm>
            <a:custGeom>
              <a:avLst/>
              <a:gdLst>
                <a:gd name="connsiteX0" fmla="*/ 491229 w 494785"/>
                <a:gd name="connsiteY0" fmla="*/ 0 h 613524"/>
                <a:gd name="connsiteX1" fmla="*/ 494785 w 494785"/>
                <a:gd name="connsiteY1" fmla="*/ 35276 h 613524"/>
                <a:gd name="connsiteX2" fmla="*/ 25424 w 494785"/>
                <a:gd name="connsiteY2" fmla="*/ 61116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229 w 494785"/>
                <a:gd name="connsiteY0" fmla="*/ 0 h 613524"/>
                <a:gd name="connsiteX1" fmla="*/ 494785 w 494785"/>
                <a:gd name="connsiteY1" fmla="*/ 35276 h 613524"/>
                <a:gd name="connsiteX2" fmla="*/ 113054 w 494785"/>
                <a:gd name="connsiteY2" fmla="*/ 401612 h 613524"/>
                <a:gd name="connsiteX3" fmla="*/ 1994 w 494785"/>
                <a:gd name="connsiteY3" fmla="*/ 613524 h 613524"/>
                <a:gd name="connsiteX4" fmla="*/ 352 w 494785"/>
                <a:gd name="connsiteY4" fmla="*/ 602767 h 613524"/>
                <a:gd name="connsiteX5" fmla="*/ 173715 w 494785"/>
                <a:gd name="connsiteY5" fmla="*/ 192576 h 613524"/>
                <a:gd name="connsiteX6" fmla="*/ 490758 w 494785"/>
                <a:gd name="connsiteY6" fmla="*/ 61 h 613524"/>
                <a:gd name="connsiteX7" fmla="*/ 491229 w 494785"/>
                <a:gd name="connsiteY7" fmla="*/ 0 h 613524"/>
                <a:gd name="connsiteX0" fmla="*/ 491379 w 494935"/>
                <a:gd name="connsiteY0" fmla="*/ 0 h 613524"/>
                <a:gd name="connsiteX1" fmla="*/ 494935 w 494935"/>
                <a:gd name="connsiteY1" fmla="*/ 35276 h 613524"/>
                <a:gd name="connsiteX2" fmla="*/ 113204 w 494935"/>
                <a:gd name="connsiteY2" fmla="*/ 401612 h 613524"/>
                <a:gd name="connsiteX3" fmla="*/ 2144 w 494935"/>
                <a:gd name="connsiteY3" fmla="*/ 613524 h 613524"/>
                <a:gd name="connsiteX4" fmla="*/ 502 w 494935"/>
                <a:gd name="connsiteY4" fmla="*/ 602767 h 613524"/>
                <a:gd name="connsiteX5" fmla="*/ 153297 w 494935"/>
                <a:gd name="connsiteY5" fmla="*/ 213937 h 613524"/>
                <a:gd name="connsiteX6" fmla="*/ 490908 w 494935"/>
                <a:gd name="connsiteY6" fmla="*/ 61 h 613524"/>
                <a:gd name="connsiteX7" fmla="*/ 491379 w 494935"/>
                <a:gd name="connsiteY7" fmla="*/ 0 h 613524"/>
                <a:gd name="connsiteX0" fmla="*/ 496000 w 499556"/>
                <a:gd name="connsiteY0" fmla="*/ 0 h 613524"/>
                <a:gd name="connsiteX1" fmla="*/ 499556 w 499556"/>
                <a:gd name="connsiteY1" fmla="*/ 35276 h 613524"/>
                <a:gd name="connsiteX2" fmla="*/ 117825 w 499556"/>
                <a:gd name="connsiteY2" fmla="*/ 401612 h 613524"/>
                <a:gd name="connsiteX3" fmla="*/ 6765 w 499556"/>
                <a:gd name="connsiteY3" fmla="*/ 613524 h 613524"/>
                <a:gd name="connsiteX4" fmla="*/ 458 w 499556"/>
                <a:gd name="connsiteY4" fmla="*/ 532358 h 613524"/>
                <a:gd name="connsiteX5" fmla="*/ 157918 w 499556"/>
                <a:gd name="connsiteY5" fmla="*/ 213937 h 613524"/>
                <a:gd name="connsiteX6" fmla="*/ 495529 w 499556"/>
                <a:gd name="connsiteY6" fmla="*/ 61 h 613524"/>
                <a:gd name="connsiteX7" fmla="*/ 496000 w 499556"/>
                <a:gd name="connsiteY7" fmla="*/ 0 h 613524"/>
                <a:gd name="connsiteX0" fmla="*/ 500357 w 503913"/>
                <a:gd name="connsiteY0" fmla="*/ 0 h 613524"/>
                <a:gd name="connsiteX1" fmla="*/ 503913 w 503913"/>
                <a:gd name="connsiteY1" fmla="*/ 35276 h 613524"/>
                <a:gd name="connsiteX2" fmla="*/ 122182 w 503913"/>
                <a:gd name="connsiteY2" fmla="*/ 401612 h 613524"/>
                <a:gd name="connsiteX3" fmla="*/ 11122 w 503913"/>
                <a:gd name="connsiteY3" fmla="*/ 613524 h 613524"/>
                <a:gd name="connsiteX4" fmla="*/ 422 w 503913"/>
                <a:gd name="connsiteY4" fmla="*/ 529254 h 613524"/>
                <a:gd name="connsiteX5" fmla="*/ 162275 w 503913"/>
                <a:gd name="connsiteY5" fmla="*/ 213937 h 613524"/>
                <a:gd name="connsiteX6" fmla="*/ 499886 w 503913"/>
                <a:gd name="connsiteY6" fmla="*/ 61 h 613524"/>
                <a:gd name="connsiteX7" fmla="*/ 500357 w 503913"/>
                <a:gd name="connsiteY7" fmla="*/ 0 h 613524"/>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22182 w 503913"/>
                <a:gd name="connsiteY2" fmla="*/ 40161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503913"/>
                <a:gd name="connsiteY0" fmla="*/ 0 h 632567"/>
                <a:gd name="connsiteX1" fmla="*/ 503913 w 503913"/>
                <a:gd name="connsiteY1" fmla="*/ 35276 h 632567"/>
                <a:gd name="connsiteX2" fmla="*/ 144690 w 503913"/>
                <a:gd name="connsiteY2" fmla="*/ 425322 h 632567"/>
                <a:gd name="connsiteX3" fmla="*/ 7150 w 503913"/>
                <a:gd name="connsiteY3" fmla="*/ 632567 h 632567"/>
                <a:gd name="connsiteX4" fmla="*/ 422 w 503913"/>
                <a:gd name="connsiteY4" fmla="*/ 529254 h 632567"/>
                <a:gd name="connsiteX5" fmla="*/ 162275 w 503913"/>
                <a:gd name="connsiteY5" fmla="*/ 213937 h 632567"/>
                <a:gd name="connsiteX6" fmla="*/ 499886 w 503913"/>
                <a:gd name="connsiteY6" fmla="*/ 61 h 632567"/>
                <a:gd name="connsiteX7" fmla="*/ 500357 w 503913"/>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44690 w 882988"/>
                <a:gd name="connsiteY2" fmla="*/ 425322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57 w 882988"/>
                <a:gd name="connsiteY0" fmla="*/ 0 h 632567"/>
                <a:gd name="connsiteX1" fmla="*/ 882988 w 882988"/>
                <a:gd name="connsiteY1" fmla="*/ 226702 h 632567"/>
                <a:gd name="connsiteX2" fmla="*/ 152161 w 882988"/>
                <a:gd name="connsiteY2" fmla="*/ 427480 h 632567"/>
                <a:gd name="connsiteX3" fmla="*/ 7150 w 882988"/>
                <a:gd name="connsiteY3" fmla="*/ 632567 h 632567"/>
                <a:gd name="connsiteX4" fmla="*/ 422 w 882988"/>
                <a:gd name="connsiteY4" fmla="*/ 529254 h 632567"/>
                <a:gd name="connsiteX5" fmla="*/ 162275 w 882988"/>
                <a:gd name="connsiteY5" fmla="*/ 213937 h 632567"/>
                <a:gd name="connsiteX6" fmla="*/ 499886 w 882988"/>
                <a:gd name="connsiteY6" fmla="*/ 61 h 632567"/>
                <a:gd name="connsiteX7" fmla="*/ 500357 w 882988"/>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 name="connsiteX0" fmla="*/ 500383 w 883014"/>
                <a:gd name="connsiteY0" fmla="*/ 0 h 632567"/>
                <a:gd name="connsiteX1" fmla="*/ 883014 w 883014"/>
                <a:gd name="connsiteY1" fmla="*/ 226702 h 632567"/>
                <a:gd name="connsiteX2" fmla="*/ 152187 w 883014"/>
                <a:gd name="connsiteY2" fmla="*/ 427480 h 632567"/>
                <a:gd name="connsiteX3" fmla="*/ 7176 w 883014"/>
                <a:gd name="connsiteY3" fmla="*/ 632567 h 632567"/>
                <a:gd name="connsiteX4" fmla="*/ 448 w 883014"/>
                <a:gd name="connsiteY4" fmla="*/ 529254 h 632567"/>
                <a:gd name="connsiteX5" fmla="*/ 159007 w 883014"/>
                <a:gd name="connsiteY5" fmla="*/ 211608 h 632567"/>
                <a:gd name="connsiteX6" fmla="*/ 499912 w 883014"/>
                <a:gd name="connsiteY6" fmla="*/ 61 h 632567"/>
                <a:gd name="connsiteX7" fmla="*/ 500383 w 883014"/>
                <a:gd name="connsiteY7" fmla="*/ 0 h 63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3014" h="632567">
                  <a:moveTo>
                    <a:pt x="500383" y="0"/>
                  </a:moveTo>
                  <a:lnTo>
                    <a:pt x="883014" y="226702"/>
                  </a:lnTo>
                  <a:cubicBezTo>
                    <a:pt x="607135" y="186256"/>
                    <a:pt x="323215" y="269894"/>
                    <a:pt x="152187" y="427480"/>
                  </a:cubicBezTo>
                  <a:cubicBezTo>
                    <a:pt x="89450" y="499712"/>
                    <a:pt x="36734" y="549372"/>
                    <a:pt x="7176" y="632567"/>
                  </a:cubicBezTo>
                  <a:lnTo>
                    <a:pt x="448" y="529254"/>
                  </a:lnTo>
                  <a:cubicBezTo>
                    <a:pt x="-5102" y="400278"/>
                    <a:pt x="40412" y="339204"/>
                    <a:pt x="159007" y="211608"/>
                  </a:cubicBezTo>
                  <a:cubicBezTo>
                    <a:pt x="268161" y="119621"/>
                    <a:pt x="391956" y="24404"/>
                    <a:pt x="499912" y="61"/>
                  </a:cubicBezTo>
                  <a:lnTo>
                    <a:pt x="50038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6" name="任意多边形: 形状 45">
              <a:extLst>
                <a:ext uri="{FF2B5EF4-FFF2-40B4-BE49-F238E27FC236}">
                  <a16:creationId xmlns:a16="http://schemas.microsoft.com/office/drawing/2014/main" id="{FB500D33-D03F-4900-B46A-0CA42A0059AE}"/>
                </a:ext>
              </a:extLst>
            </p:cNvPr>
            <p:cNvSpPr/>
            <p:nvPr/>
          </p:nvSpPr>
          <p:spPr>
            <a:xfrm>
              <a:off x="4843417" y="2614547"/>
              <a:ext cx="1172102" cy="1175658"/>
            </a:xfrm>
            <a:custGeom>
              <a:avLst/>
              <a:gdLst>
                <a:gd name="connsiteX0" fmla="*/ 587829 w 1172102"/>
                <a:gd name="connsiteY0" fmla="*/ 0 h 1175658"/>
                <a:gd name="connsiteX1" fmla="*/ 1163715 w 1172102"/>
                <a:gd name="connsiteY1" fmla="*/ 469361 h 1175658"/>
                <a:gd name="connsiteX2" fmla="*/ 1172102 w 1172102"/>
                <a:gd name="connsiteY2" fmla="*/ 552553 h 1175658"/>
                <a:gd name="connsiteX3" fmla="*/ 1171631 w 1172102"/>
                <a:gd name="connsiteY3" fmla="*/ 552614 h 1175658"/>
                <a:gd name="connsiteX4" fmla="*/ 854588 w 1172102"/>
                <a:gd name="connsiteY4" fmla="*/ 745129 h 1175658"/>
                <a:gd name="connsiteX5" fmla="*/ 681225 w 1172102"/>
                <a:gd name="connsiteY5" fmla="*/ 1155320 h 1175658"/>
                <a:gd name="connsiteX6" fmla="*/ 682867 w 1172102"/>
                <a:gd name="connsiteY6" fmla="*/ 1166077 h 1175658"/>
                <a:gd name="connsiteX7" fmla="*/ 587829 w 1172102"/>
                <a:gd name="connsiteY7" fmla="*/ 1175658 h 1175658"/>
                <a:gd name="connsiteX8" fmla="*/ 0 w 1172102"/>
                <a:gd name="connsiteY8" fmla="*/ 587829 h 1175658"/>
                <a:gd name="connsiteX9" fmla="*/ 587829 w 1172102"/>
                <a:gd name="connsiteY9" fmla="*/ 0 h 117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2102" h="1175658">
                  <a:moveTo>
                    <a:pt x="587829" y="0"/>
                  </a:moveTo>
                  <a:cubicBezTo>
                    <a:pt x="871897" y="0"/>
                    <a:pt x="1108903" y="201497"/>
                    <a:pt x="1163715" y="469361"/>
                  </a:cubicBezTo>
                  <a:lnTo>
                    <a:pt x="1172102" y="552553"/>
                  </a:lnTo>
                  <a:lnTo>
                    <a:pt x="1171631" y="552614"/>
                  </a:lnTo>
                  <a:cubicBezTo>
                    <a:pt x="1063675" y="576957"/>
                    <a:pt x="949465" y="643052"/>
                    <a:pt x="854588" y="745129"/>
                  </a:cubicBezTo>
                  <a:cubicBezTo>
                    <a:pt x="735993" y="872725"/>
                    <a:pt x="675675" y="1026344"/>
                    <a:pt x="681225" y="1155320"/>
                  </a:cubicBezTo>
                  <a:lnTo>
                    <a:pt x="682867" y="1166077"/>
                  </a:lnTo>
                  <a:lnTo>
                    <a:pt x="587829" y="1175658"/>
                  </a:lnTo>
                  <a:cubicBezTo>
                    <a:pt x="263180" y="1175658"/>
                    <a:pt x="0" y="912478"/>
                    <a:pt x="0" y="587829"/>
                  </a:cubicBezTo>
                  <a:cubicBezTo>
                    <a:pt x="0" y="263180"/>
                    <a:pt x="263180" y="0"/>
                    <a:pt x="587829"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63" name="任意多边形: 形状 62">
            <a:extLst>
              <a:ext uri="{FF2B5EF4-FFF2-40B4-BE49-F238E27FC236}">
                <a16:creationId xmlns:a16="http://schemas.microsoft.com/office/drawing/2014/main" id="{571CAF6C-3473-403A-BB81-5F29BDA182D2}"/>
              </a:ext>
            </a:extLst>
          </p:cNvPr>
          <p:cNvSpPr>
            <a:spLocks/>
          </p:cNvSpPr>
          <p:nvPr/>
        </p:nvSpPr>
        <p:spPr bwMode="auto">
          <a:xfrm>
            <a:off x="7062779" y="3096958"/>
            <a:ext cx="391819" cy="352399"/>
          </a:xfrm>
          <a:custGeom>
            <a:avLst/>
            <a:gdLst>
              <a:gd name="connsiteX0" fmla="*/ 381198 w 466055"/>
              <a:gd name="connsiteY0" fmla="*/ 337740 h 419165"/>
              <a:gd name="connsiteX1" fmla="*/ 387210 w 466055"/>
              <a:gd name="connsiteY1" fmla="*/ 338163 h 419165"/>
              <a:gd name="connsiteX2" fmla="*/ 392905 w 466055"/>
              <a:gd name="connsiteY2" fmla="*/ 339430 h 419165"/>
              <a:gd name="connsiteX3" fmla="*/ 398284 w 466055"/>
              <a:gd name="connsiteY3" fmla="*/ 341542 h 419165"/>
              <a:gd name="connsiteX4" fmla="*/ 403347 w 466055"/>
              <a:gd name="connsiteY4" fmla="*/ 344288 h 419165"/>
              <a:gd name="connsiteX5" fmla="*/ 407882 w 466055"/>
              <a:gd name="connsiteY5" fmla="*/ 347773 h 419165"/>
              <a:gd name="connsiteX6" fmla="*/ 411890 w 466055"/>
              <a:gd name="connsiteY6" fmla="*/ 351786 h 419165"/>
              <a:gd name="connsiteX7" fmla="*/ 415265 w 466055"/>
              <a:gd name="connsiteY7" fmla="*/ 356327 h 419165"/>
              <a:gd name="connsiteX8" fmla="*/ 418007 w 466055"/>
              <a:gd name="connsiteY8" fmla="*/ 361291 h 419165"/>
              <a:gd name="connsiteX9" fmla="*/ 420011 w 466055"/>
              <a:gd name="connsiteY9" fmla="*/ 366572 h 419165"/>
              <a:gd name="connsiteX10" fmla="*/ 421277 w 466055"/>
              <a:gd name="connsiteY10" fmla="*/ 372380 h 419165"/>
              <a:gd name="connsiteX11" fmla="*/ 421699 w 466055"/>
              <a:gd name="connsiteY11" fmla="*/ 378294 h 419165"/>
              <a:gd name="connsiteX12" fmla="*/ 421277 w 466055"/>
              <a:gd name="connsiteY12" fmla="*/ 384314 h 419165"/>
              <a:gd name="connsiteX13" fmla="*/ 420011 w 466055"/>
              <a:gd name="connsiteY13" fmla="*/ 390228 h 419165"/>
              <a:gd name="connsiteX14" fmla="*/ 418007 w 466055"/>
              <a:gd name="connsiteY14" fmla="*/ 395509 h 419165"/>
              <a:gd name="connsiteX15" fmla="*/ 415265 w 466055"/>
              <a:gd name="connsiteY15" fmla="*/ 400472 h 419165"/>
              <a:gd name="connsiteX16" fmla="*/ 411890 w 466055"/>
              <a:gd name="connsiteY16" fmla="*/ 405119 h 419165"/>
              <a:gd name="connsiteX17" fmla="*/ 407882 w 466055"/>
              <a:gd name="connsiteY17" fmla="*/ 409132 h 419165"/>
              <a:gd name="connsiteX18" fmla="*/ 403347 w 466055"/>
              <a:gd name="connsiteY18" fmla="*/ 412512 h 419165"/>
              <a:gd name="connsiteX19" fmla="*/ 398284 w 466055"/>
              <a:gd name="connsiteY19" fmla="*/ 415258 h 419165"/>
              <a:gd name="connsiteX20" fmla="*/ 392905 w 466055"/>
              <a:gd name="connsiteY20" fmla="*/ 417370 h 419165"/>
              <a:gd name="connsiteX21" fmla="*/ 387210 w 466055"/>
              <a:gd name="connsiteY21" fmla="*/ 418743 h 419165"/>
              <a:gd name="connsiteX22" fmla="*/ 381198 w 466055"/>
              <a:gd name="connsiteY22" fmla="*/ 419165 h 419165"/>
              <a:gd name="connsiteX23" fmla="*/ 375186 w 466055"/>
              <a:gd name="connsiteY23" fmla="*/ 418743 h 419165"/>
              <a:gd name="connsiteX24" fmla="*/ 369490 w 466055"/>
              <a:gd name="connsiteY24" fmla="*/ 417370 h 419165"/>
              <a:gd name="connsiteX25" fmla="*/ 364006 w 466055"/>
              <a:gd name="connsiteY25" fmla="*/ 415258 h 419165"/>
              <a:gd name="connsiteX26" fmla="*/ 359049 w 466055"/>
              <a:gd name="connsiteY26" fmla="*/ 412512 h 419165"/>
              <a:gd name="connsiteX27" fmla="*/ 354619 w 466055"/>
              <a:gd name="connsiteY27" fmla="*/ 409132 h 419165"/>
              <a:gd name="connsiteX28" fmla="*/ 350611 w 466055"/>
              <a:gd name="connsiteY28" fmla="*/ 405119 h 419165"/>
              <a:gd name="connsiteX29" fmla="*/ 347236 w 466055"/>
              <a:gd name="connsiteY29" fmla="*/ 400472 h 419165"/>
              <a:gd name="connsiteX30" fmla="*/ 344388 w 466055"/>
              <a:gd name="connsiteY30" fmla="*/ 395509 h 419165"/>
              <a:gd name="connsiteX31" fmla="*/ 342384 w 466055"/>
              <a:gd name="connsiteY31" fmla="*/ 390228 h 419165"/>
              <a:gd name="connsiteX32" fmla="*/ 341013 w 466055"/>
              <a:gd name="connsiteY32" fmla="*/ 384314 h 419165"/>
              <a:gd name="connsiteX33" fmla="*/ 340591 w 466055"/>
              <a:gd name="connsiteY33" fmla="*/ 378294 h 419165"/>
              <a:gd name="connsiteX34" fmla="*/ 341013 w 466055"/>
              <a:gd name="connsiteY34" fmla="*/ 372380 h 419165"/>
              <a:gd name="connsiteX35" fmla="*/ 342384 w 466055"/>
              <a:gd name="connsiteY35" fmla="*/ 366572 h 419165"/>
              <a:gd name="connsiteX36" fmla="*/ 344388 w 466055"/>
              <a:gd name="connsiteY36" fmla="*/ 361291 h 419165"/>
              <a:gd name="connsiteX37" fmla="*/ 347236 w 466055"/>
              <a:gd name="connsiteY37" fmla="*/ 356327 h 419165"/>
              <a:gd name="connsiteX38" fmla="*/ 350611 w 466055"/>
              <a:gd name="connsiteY38" fmla="*/ 351786 h 419165"/>
              <a:gd name="connsiteX39" fmla="*/ 354619 w 466055"/>
              <a:gd name="connsiteY39" fmla="*/ 347773 h 419165"/>
              <a:gd name="connsiteX40" fmla="*/ 359049 w 466055"/>
              <a:gd name="connsiteY40" fmla="*/ 344288 h 419165"/>
              <a:gd name="connsiteX41" fmla="*/ 364006 w 466055"/>
              <a:gd name="connsiteY41" fmla="*/ 341542 h 419165"/>
              <a:gd name="connsiteX42" fmla="*/ 369490 w 466055"/>
              <a:gd name="connsiteY42" fmla="*/ 339430 h 419165"/>
              <a:gd name="connsiteX43" fmla="*/ 375186 w 466055"/>
              <a:gd name="connsiteY43" fmla="*/ 338163 h 419165"/>
              <a:gd name="connsiteX44" fmla="*/ 209054 w 466055"/>
              <a:gd name="connsiteY44" fmla="*/ 337423 h 419165"/>
              <a:gd name="connsiteX45" fmla="*/ 215066 w 466055"/>
              <a:gd name="connsiteY45" fmla="*/ 337845 h 419165"/>
              <a:gd name="connsiteX46" fmla="*/ 220762 w 466055"/>
              <a:gd name="connsiteY46" fmla="*/ 339111 h 419165"/>
              <a:gd name="connsiteX47" fmla="*/ 226246 w 466055"/>
              <a:gd name="connsiteY47" fmla="*/ 341115 h 419165"/>
              <a:gd name="connsiteX48" fmla="*/ 231203 w 466055"/>
              <a:gd name="connsiteY48" fmla="*/ 343857 h 419165"/>
              <a:gd name="connsiteX49" fmla="*/ 235633 w 466055"/>
              <a:gd name="connsiteY49" fmla="*/ 347232 h 419165"/>
              <a:gd name="connsiteX50" fmla="*/ 239747 w 466055"/>
              <a:gd name="connsiteY50" fmla="*/ 351240 h 419165"/>
              <a:gd name="connsiteX51" fmla="*/ 243227 w 466055"/>
              <a:gd name="connsiteY51" fmla="*/ 355775 h 419165"/>
              <a:gd name="connsiteX52" fmla="*/ 245969 w 466055"/>
              <a:gd name="connsiteY52" fmla="*/ 360838 h 419165"/>
              <a:gd name="connsiteX53" fmla="*/ 247973 w 466055"/>
              <a:gd name="connsiteY53" fmla="*/ 366217 h 419165"/>
              <a:gd name="connsiteX54" fmla="*/ 249239 w 466055"/>
              <a:gd name="connsiteY54" fmla="*/ 372018 h 419165"/>
              <a:gd name="connsiteX55" fmla="*/ 249661 w 466055"/>
              <a:gd name="connsiteY55" fmla="*/ 377924 h 419165"/>
              <a:gd name="connsiteX56" fmla="*/ 249239 w 466055"/>
              <a:gd name="connsiteY56" fmla="*/ 383936 h 419165"/>
              <a:gd name="connsiteX57" fmla="*/ 247973 w 466055"/>
              <a:gd name="connsiteY57" fmla="*/ 389737 h 419165"/>
              <a:gd name="connsiteX58" fmla="*/ 245969 w 466055"/>
              <a:gd name="connsiteY58" fmla="*/ 395116 h 419165"/>
              <a:gd name="connsiteX59" fmla="*/ 243227 w 466055"/>
              <a:gd name="connsiteY59" fmla="*/ 400074 h 419165"/>
              <a:gd name="connsiteX60" fmla="*/ 239747 w 466055"/>
              <a:gd name="connsiteY60" fmla="*/ 404503 h 419165"/>
              <a:gd name="connsiteX61" fmla="*/ 235633 w 466055"/>
              <a:gd name="connsiteY61" fmla="*/ 408511 h 419165"/>
              <a:gd name="connsiteX62" fmla="*/ 231203 w 466055"/>
              <a:gd name="connsiteY62" fmla="*/ 411992 h 419165"/>
              <a:gd name="connsiteX63" fmla="*/ 226246 w 466055"/>
              <a:gd name="connsiteY63" fmla="*/ 414840 h 419165"/>
              <a:gd name="connsiteX64" fmla="*/ 220762 w 466055"/>
              <a:gd name="connsiteY64" fmla="*/ 416844 h 419165"/>
              <a:gd name="connsiteX65" fmla="*/ 215066 w 466055"/>
              <a:gd name="connsiteY65" fmla="*/ 418109 h 419165"/>
              <a:gd name="connsiteX66" fmla="*/ 209054 w 466055"/>
              <a:gd name="connsiteY66" fmla="*/ 418531 h 419165"/>
              <a:gd name="connsiteX67" fmla="*/ 203148 w 466055"/>
              <a:gd name="connsiteY67" fmla="*/ 418109 h 419165"/>
              <a:gd name="connsiteX68" fmla="*/ 197347 w 466055"/>
              <a:gd name="connsiteY68" fmla="*/ 416844 h 419165"/>
              <a:gd name="connsiteX69" fmla="*/ 191968 w 466055"/>
              <a:gd name="connsiteY69" fmla="*/ 414840 h 419165"/>
              <a:gd name="connsiteX70" fmla="*/ 187011 w 466055"/>
              <a:gd name="connsiteY70" fmla="*/ 411992 h 419165"/>
              <a:gd name="connsiteX71" fmla="*/ 182581 w 466055"/>
              <a:gd name="connsiteY71" fmla="*/ 408511 h 419165"/>
              <a:gd name="connsiteX72" fmla="*/ 178573 w 466055"/>
              <a:gd name="connsiteY72" fmla="*/ 404503 h 419165"/>
              <a:gd name="connsiteX73" fmla="*/ 175092 w 466055"/>
              <a:gd name="connsiteY73" fmla="*/ 400074 h 419165"/>
              <a:gd name="connsiteX74" fmla="*/ 172245 w 466055"/>
              <a:gd name="connsiteY74" fmla="*/ 395116 h 419165"/>
              <a:gd name="connsiteX75" fmla="*/ 170241 w 466055"/>
              <a:gd name="connsiteY75" fmla="*/ 389737 h 419165"/>
              <a:gd name="connsiteX76" fmla="*/ 168975 w 466055"/>
              <a:gd name="connsiteY76" fmla="*/ 383936 h 419165"/>
              <a:gd name="connsiteX77" fmla="*/ 168553 w 466055"/>
              <a:gd name="connsiteY77" fmla="*/ 377924 h 419165"/>
              <a:gd name="connsiteX78" fmla="*/ 168975 w 466055"/>
              <a:gd name="connsiteY78" fmla="*/ 372018 h 419165"/>
              <a:gd name="connsiteX79" fmla="*/ 170241 w 466055"/>
              <a:gd name="connsiteY79" fmla="*/ 366217 h 419165"/>
              <a:gd name="connsiteX80" fmla="*/ 172245 w 466055"/>
              <a:gd name="connsiteY80" fmla="*/ 360838 h 419165"/>
              <a:gd name="connsiteX81" fmla="*/ 175092 w 466055"/>
              <a:gd name="connsiteY81" fmla="*/ 355775 h 419165"/>
              <a:gd name="connsiteX82" fmla="*/ 178573 w 466055"/>
              <a:gd name="connsiteY82" fmla="*/ 351240 h 419165"/>
              <a:gd name="connsiteX83" fmla="*/ 182581 w 466055"/>
              <a:gd name="connsiteY83" fmla="*/ 347232 h 419165"/>
              <a:gd name="connsiteX84" fmla="*/ 187011 w 466055"/>
              <a:gd name="connsiteY84" fmla="*/ 343857 h 419165"/>
              <a:gd name="connsiteX85" fmla="*/ 191968 w 466055"/>
              <a:gd name="connsiteY85" fmla="*/ 341115 h 419165"/>
              <a:gd name="connsiteX86" fmla="*/ 197347 w 466055"/>
              <a:gd name="connsiteY86" fmla="*/ 339111 h 419165"/>
              <a:gd name="connsiteX87" fmla="*/ 203148 w 466055"/>
              <a:gd name="connsiteY87" fmla="*/ 337845 h 419165"/>
              <a:gd name="connsiteX88" fmla="*/ 184610 w 466055"/>
              <a:gd name="connsiteY88" fmla="*/ 79207 h 419165"/>
              <a:gd name="connsiteX89" fmla="*/ 456441 w 466055"/>
              <a:gd name="connsiteY89" fmla="*/ 79207 h 419165"/>
              <a:gd name="connsiteX90" fmla="*/ 459294 w 466055"/>
              <a:gd name="connsiteY90" fmla="*/ 79418 h 419165"/>
              <a:gd name="connsiteX91" fmla="*/ 461723 w 466055"/>
              <a:gd name="connsiteY91" fmla="*/ 80262 h 419165"/>
              <a:gd name="connsiteX92" fmla="*/ 463519 w 466055"/>
              <a:gd name="connsiteY92" fmla="*/ 81846 h 419165"/>
              <a:gd name="connsiteX93" fmla="*/ 464999 w 466055"/>
              <a:gd name="connsiteY93" fmla="*/ 83745 h 419165"/>
              <a:gd name="connsiteX94" fmla="*/ 465844 w 466055"/>
              <a:gd name="connsiteY94" fmla="*/ 86067 h 419165"/>
              <a:gd name="connsiteX95" fmla="*/ 466055 w 466055"/>
              <a:gd name="connsiteY95" fmla="*/ 88600 h 419165"/>
              <a:gd name="connsiteX96" fmla="*/ 465421 w 466055"/>
              <a:gd name="connsiteY96" fmla="*/ 91449 h 419165"/>
              <a:gd name="connsiteX97" fmla="*/ 427916 w 466055"/>
              <a:gd name="connsiteY97" fmla="*/ 220310 h 419165"/>
              <a:gd name="connsiteX98" fmla="*/ 426543 w 466055"/>
              <a:gd name="connsiteY98" fmla="*/ 223582 h 419165"/>
              <a:gd name="connsiteX99" fmla="*/ 424219 w 466055"/>
              <a:gd name="connsiteY99" fmla="*/ 226537 h 419165"/>
              <a:gd name="connsiteX100" fmla="*/ 421577 w 466055"/>
              <a:gd name="connsiteY100" fmla="*/ 228964 h 419165"/>
              <a:gd name="connsiteX101" fmla="*/ 418197 w 466055"/>
              <a:gd name="connsiteY101" fmla="*/ 230969 h 419165"/>
              <a:gd name="connsiteX102" fmla="*/ 414816 w 466055"/>
              <a:gd name="connsiteY102" fmla="*/ 232130 h 419165"/>
              <a:gd name="connsiteX103" fmla="*/ 411224 w 466055"/>
              <a:gd name="connsiteY103" fmla="*/ 232552 h 419165"/>
              <a:gd name="connsiteX104" fmla="*/ 232997 w 466055"/>
              <a:gd name="connsiteY104" fmla="*/ 232552 h 419165"/>
              <a:gd name="connsiteX105" fmla="*/ 229510 w 466055"/>
              <a:gd name="connsiteY105" fmla="*/ 232130 h 419165"/>
              <a:gd name="connsiteX106" fmla="*/ 226024 w 466055"/>
              <a:gd name="connsiteY106" fmla="*/ 230969 h 419165"/>
              <a:gd name="connsiteX107" fmla="*/ 222855 w 466055"/>
              <a:gd name="connsiteY107" fmla="*/ 228964 h 419165"/>
              <a:gd name="connsiteX108" fmla="*/ 220002 w 466055"/>
              <a:gd name="connsiteY108" fmla="*/ 226537 h 419165"/>
              <a:gd name="connsiteX109" fmla="*/ 217889 w 466055"/>
              <a:gd name="connsiteY109" fmla="*/ 223582 h 419165"/>
              <a:gd name="connsiteX110" fmla="*/ 216304 w 466055"/>
              <a:gd name="connsiteY110" fmla="*/ 220310 h 419165"/>
              <a:gd name="connsiteX111" fmla="*/ 173412 w 466055"/>
              <a:gd name="connsiteY111" fmla="*/ 94510 h 419165"/>
              <a:gd name="connsiteX112" fmla="*/ 172672 w 466055"/>
              <a:gd name="connsiteY112" fmla="*/ 91344 h 419165"/>
              <a:gd name="connsiteX113" fmla="*/ 172672 w 466055"/>
              <a:gd name="connsiteY113" fmla="*/ 88494 h 419165"/>
              <a:gd name="connsiteX114" fmla="*/ 173412 w 466055"/>
              <a:gd name="connsiteY114" fmla="*/ 85856 h 419165"/>
              <a:gd name="connsiteX115" fmla="*/ 174679 w 466055"/>
              <a:gd name="connsiteY115" fmla="*/ 83640 h 419165"/>
              <a:gd name="connsiteX116" fmla="*/ 176370 w 466055"/>
              <a:gd name="connsiteY116" fmla="*/ 81740 h 419165"/>
              <a:gd name="connsiteX117" fmla="*/ 178694 w 466055"/>
              <a:gd name="connsiteY117" fmla="*/ 80262 h 419165"/>
              <a:gd name="connsiteX118" fmla="*/ 181441 w 466055"/>
              <a:gd name="connsiteY118" fmla="*/ 79418 h 419165"/>
              <a:gd name="connsiteX119" fmla="*/ 23023 w 466055"/>
              <a:gd name="connsiteY119" fmla="*/ 0 h 419165"/>
              <a:gd name="connsiteX120" fmla="*/ 97055 w 466055"/>
              <a:gd name="connsiteY120" fmla="*/ 0 h 419165"/>
              <a:gd name="connsiteX121" fmla="*/ 192315 w 466055"/>
              <a:gd name="connsiteY121" fmla="*/ 274073 h 419165"/>
              <a:gd name="connsiteX122" fmla="*/ 430042 w 466055"/>
              <a:gd name="connsiteY122" fmla="*/ 274073 h 419165"/>
              <a:gd name="connsiteX123" fmla="*/ 434055 w 466055"/>
              <a:gd name="connsiteY123" fmla="*/ 274390 h 419165"/>
              <a:gd name="connsiteX124" fmla="*/ 438068 w 466055"/>
              <a:gd name="connsiteY124" fmla="*/ 275551 h 419165"/>
              <a:gd name="connsiteX125" fmla="*/ 441554 w 466055"/>
              <a:gd name="connsiteY125" fmla="*/ 277240 h 419165"/>
              <a:gd name="connsiteX126" fmla="*/ 444722 w 466055"/>
              <a:gd name="connsiteY126" fmla="*/ 279352 h 419165"/>
              <a:gd name="connsiteX127" fmla="*/ 447573 w 466055"/>
              <a:gd name="connsiteY127" fmla="*/ 282202 h 419165"/>
              <a:gd name="connsiteX128" fmla="*/ 449897 w 466055"/>
              <a:gd name="connsiteY128" fmla="*/ 285370 h 419165"/>
              <a:gd name="connsiteX129" fmla="*/ 451481 w 466055"/>
              <a:gd name="connsiteY129" fmla="*/ 288959 h 419165"/>
              <a:gd name="connsiteX130" fmla="*/ 452643 w 466055"/>
              <a:gd name="connsiteY130" fmla="*/ 292971 h 419165"/>
              <a:gd name="connsiteX131" fmla="*/ 453065 w 466055"/>
              <a:gd name="connsiteY131" fmla="*/ 296983 h 419165"/>
              <a:gd name="connsiteX132" fmla="*/ 452643 w 466055"/>
              <a:gd name="connsiteY132" fmla="*/ 301100 h 419165"/>
              <a:gd name="connsiteX133" fmla="*/ 451481 w 466055"/>
              <a:gd name="connsiteY133" fmla="*/ 305112 h 419165"/>
              <a:gd name="connsiteX134" fmla="*/ 449897 w 466055"/>
              <a:gd name="connsiteY134" fmla="*/ 308702 h 419165"/>
              <a:gd name="connsiteX135" fmla="*/ 447573 w 466055"/>
              <a:gd name="connsiteY135" fmla="*/ 311869 h 419165"/>
              <a:gd name="connsiteX136" fmla="*/ 444722 w 466055"/>
              <a:gd name="connsiteY136" fmla="*/ 314719 h 419165"/>
              <a:gd name="connsiteX137" fmla="*/ 441554 w 466055"/>
              <a:gd name="connsiteY137" fmla="*/ 317042 h 419165"/>
              <a:gd name="connsiteX138" fmla="*/ 438068 w 466055"/>
              <a:gd name="connsiteY138" fmla="*/ 318626 h 419165"/>
              <a:gd name="connsiteX139" fmla="*/ 434055 w 466055"/>
              <a:gd name="connsiteY139" fmla="*/ 319681 h 419165"/>
              <a:gd name="connsiteX140" fmla="*/ 430042 w 466055"/>
              <a:gd name="connsiteY140" fmla="*/ 319998 h 419165"/>
              <a:gd name="connsiteX141" fmla="*/ 159576 w 466055"/>
              <a:gd name="connsiteY141" fmla="*/ 319998 h 419165"/>
              <a:gd name="connsiteX142" fmla="*/ 64316 w 466055"/>
              <a:gd name="connsiteY142" fmla="*/ 46136 h 419165"/>
              <a:gd name="connsiteX143" fmla="*/ 23023 w 466055"/>
              <a:gd name="connsiteY143" fmla="*/ 46136 h 419165"/>
              <a:gd name="connsiteX144" fmla="*/ 18904 w 466055"/>
              <a:gd name="connsiteY144" fmla="*/ 45819 h 419165"/>
              <a:gd name="connsiteX145" fmla="*/ 14997 w 466055"/>
              <a:gd name="connsiteY145" fmla="*/ 44658 h 419165"/>
              <a:gd name="connsiteX146" fmla="*/ 11406 w 466055"/>
              <a:gd name="connsiteY146" fmla="*/ 42969 h 419165"/>
              <a:gd name="connsiteX147" fmla="*/ 8132 w 466055"/>
              <a:gd name="connsiteY147" fmla="*/ 40857 h 419165"/>
              <a:gd name="connsiteX148" fmla="*/ 5386 w 466055"/>
              <a:gd name="connsiteY148" fmla="*/ 37901 h 419165"/>
              <a:gd name="connsiteX149" fmla="*/ 3168 w 466055"/>
              <a:gd name="connsiteY149" fmla="*/ 34840 h 419165"/>
              <a:gd name="connsiteX150" fmla="*/ 1479 w 466055"/>
              <a:gd name="connsiteY150" fmla="*/ 31250 h 419165"/>
              <a:gd name="connsiteX151" fmla="*/ 422 w 466055"/>
              <a:gd name="connsiteY151" fmla="*/ 27238 h 419165"/>
              <a:gd name="connsiteX152" fmla="*/ 0 w 466055"/>
              <a:gd name="connsiteY152" fmla="*/ 23121 h 419165"/>
              <a:gd name="connsiteX153" fmla="*/ 422 w 466055"/>
              <a:gd name="connsiteY153" fmla="*/ 19109 h 419165"/>
              <a:gd name="connsiteX154" fmla="*/ 1479 w 466055"/>
              <a:gd name="connsiteY154" fmla="*/ 15097 h 419165"/>
              <a:gd name="connsiteX155" fmla="*/ 3168 w 466055"/>
              <a:gd name="connsiteY155" fmla="*/ 11508 h 419165"/>
              <a:gd name="connsiteX156" fmla="*/ 5386 w 466055"/>
              <a:gd name="connsiteY156" fmla="*/ 8340 h 419165"/>
              <a:gd name="connsiteX157" fmla="*/ 8132 w 466055"/>
              <a:gd name="connsiteY157" fmla="*/ 5490 h 419165"/>
              <a:gd name="connsiteX158" fmla="*/ 11406 w 466055"/>
              <a:gd name="connsiteY158" fmla="*/ 3167 h 419165"/>
              <a:gd name="connsiteX159" fmla="*/ 14997 w 466055"/>
              <a:gd name="connsiteY159" fmla="*/ 1584 h 419165"/>
              <a:gd name="connsiteX160" fmla="*/ 18904 w 466055"/>
              <a:gd name="connsiteY160" fmla="*/ 422 h 41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66055" h="419165">
                <a:moveTo>
                  <a:pt x="381198" y="337740"/>
                </a:moveTo>
                <a:lnTo>
                  <a:pt x="387210" y="338163"/>
                </a:lnTo>
                <a:lnTo>
                  <a:pt x="392905" y="339430"/>
                </a:lnTo>
                <a:lnTo>
                  <a:pt x="398284" y="341542"/>
                </a:lnTo>
                <a:lnTo>
                  <a:pt x="403347" y="344288"/>
                </a:lnTo>
                <a:lnTo>
                  <a:pt x="407882" y="347773"/>
                </a:lnTo>
                <a:lnTo>
                  <a:pt x="411890" y="351786"/>
                </a:lnTo>
                <a:lnTo>
                  <a:pt x="415265" y="356327"/>
                </a:lnTo>
                <a:lnTo>
                  <a:pt x="418007" y="361291"/>
                </a:lnTo>
                <a:lnTo>
                  <a:pt x="420011" y="366572"/>
                </a:lnTo>
                <a:lnTo>
                  <a:pt x="421277" y="372380"/>
                </a:lnTo>
                <a:lnTo>
                  <a:pt x="421699" y="378294"/>
                </a:lnTo>
                <a:lnTo>
                  <a:pt x="421277" y="384314"/>
                </a:lnTo>
                <a:lnTo>
                  <a:pt x="420011" y="390228"/>
                </a:lnTo>
                <a:lnTo>
                  <a:pt x="418007" y="395509"/>
                </a:lnTo>
                <a:lnTo>
                  <a:pt x="415265" y="400472"/>
                </a:lnTo>
                <a:lnTo>
                  <a:pt x="411890" y="405119"/>
                </a:lnTo>
                <a:lnTo>
                  <a:pt x="407882" y="409132"/>
                </a:lnTo>
                <a:lnTo>
                  <a:pt x="403347" y="412512"/>
                </a:lnTo>
                <a:lnTo>
                  <a:pt x="398284" y="415258"/>
                </a:lnTo>
                <a:lnTo>
                  <a:pt x="392905" y="417370"/>
                </a:lnTo>
                <a:lnTo>
                  <a:pt x="387210" y="418743"/>
                </a:lnTo>
                <a:lnTo>
                  <a:pt x="381198" y="419165"/>
                </a:lnTo>
                <a:lnTo>
                  <a:pt x="375186" y="418743"/>
                </a:lnTo>
                <a:lnTo>
                  <a:pt x="369490" y="417370"/>
                </a:lnTo>
                <a:lnTo>
                  <a:pt x="364006" y="415258"/>
                </a:lnTo>
                <a:lnTo>
                  <a:pt x="359049" y="412512"/>
                </a:lnTo>
                <a:lnTo>
                  <a:pt x="354619" y="409132"/>
                </a:lnTo>
                <a:lnTo>
                  <a:pt x="350611" y="405119"/>
                </a:lnTo>
                <a:lnTo>
                  <a:pt x="347236" y="400472"/>
                </a:lnTo>
                <a:lnTo>
                  <a:pt x="344388" y="395509"/>
                </a:lnTo>
                <a:lnTo>
                  <a:pt x="342384" y="390228"/>
                </a:lnTo>
                <a:lnTo>
                  <a:pt x="341013" y="384314"/>
                </a:lnTo>
                <a:lnTo>
                  <a:pt x="340591" y="378294"/>
                </a:lnTo>
                <a:lnTo>
                  <a:pt x="341013" y="372380"/>
                </a:lnTo>
                <a:lnTo>
                  <a:pt x="342384" y="366572"/>
                </a:lnTo>
                <a:lnTo>
                  <a:pt x="344388" y="361291"/>
                </a:lnTo>
                <a:lnTo>
                  <a:pt x="347236" y="356327"/>
                </a:lnTo>
                <a:lnTo>
                  <a:pt x="350611" y="351786"/>
                </a:lnTo>
                <a:lnTo>
                  <a:pt x="354619" y="347773"/>
                </a:lnTo>
                <a:lnTo>
                  <a:pt x="359049" y="344288"/>
                </a:lnTo>
                <a:lnTo>
                  <a:pt x="364006" y="341542"/>
                </a:lnTo>
                <a:lnTo>
                  <a:pt x="369490" y="339430"/>
                </a:lnTo>
                <a:lnTo>
                  <a:pt x="375186" y="338163"/>
                </a:lnTo>
                <a:close/>
                <a:moveTo>
                  <a:pt x="209054" y="337423"/>
                </a:moveTo>
                <a:lnTo>
                  <a:pt x="215066" y="337845"/>
                </a:lnTo>
                <a:lnTo>
                  <a:pt x="220762" y="339111"/>
                </a:lnTo>
                <a:lnTo>
                  <a:pt x="226246" y="341115"/>
                </a:lnTo>
                <a:lnTo>
                  <a:pt x="231203" y="343857"/>
                </a:lnTo>
                <a:lnTo>
                  <a:pt x="235633" y="347232"/>
                </a:lnTo>
                <a:lnTo>
                  <a:pt x="239747" y="351240"/>
                </a:lnTo>
                <a:lnTo>
                  <a:pt x="243227" y="355775"/>
                </a:lnTo>
                <a:lnTo>
                  <a:pt x="245969" y="360838"/>
                </a:lnTo>
                <a:lnTo>
                  <a:pt x="247973" y="366217"/>
                </a:lnTo>
                <a:lnTo>
                  <a:pt x="249239" y="372018"/>
                </a:lnTo>
                <a:lnTo>
                  <a:pt x="249661" y="377924"/>
                </a:lnTo>
                <a:lnTo>
                  <a:pt x="249239" y="383936"/>
                </a:lnTo>
                <a:lnTo>
                  <a:pt x="247973" y="389737"/>
                </a:lnTo>
                <a:lnTo>
                  <a:pt x="245969" y="395116"/>
                </a:lnTo>
                <a:lnTo>
                  <a:pt x="243227" y="400074"/>
                </a:lnTo>
                <a:lnTo>
                  <a:pt x="239747" y="404503"/>
                </a:lnTo>
                <a:lnTo>
                  <a:pt x="235633" y="408511"/>
                </a:lnTo>
                <a:lnTo>
                  <a:pt x="231203" y="411992"/>
                </a:lnTo>
                <a:lnTo>
                  <a:pt x="226246" y="414840"/>
                </a:lnTo>
                <a:lnTo>
                  <a:pt x="220762" y="416844"/>
                </a:lnTo>
                <a:lnTo>
                  <a:pt x="215066" y="418109"/>
                </a:lnTo>
                <a:lnTo>
                  <a:pt x="209054" y="418531"/>
                </a:lnTo>
                <a:lnTo>
                  <a:pt x="203148" y="418109"/>
                </a:lnTo>
                <a:lnTo>
                  <a:pt x="197347" y="416844"/>
                </a:lnTo>
                <a:lnTo>
                  <a:pt x="191968" y="414840"/>
                </a:lnTo>
                <a:lnTo>
                  <a:pt x="187011" y="411992"/>
                </a:lnTo>
                <a:lnTo>
                  <a:pt x="182581" y="408511"/>
                </a:lnTo>
                <a:lnTo>
                  <a:pt x="178573" y="404503"/>
                </a:lnTo>
                <a:lnTo>
                  <a:pt x="175092" y="400074"/>
                </a:lnTo>
                <a:lnTo>
                  <a:pt x="172245" y="395116"/>
                </a:lnTo>
                <a:lnTo>
                  <a:pt x="170241" y="389737"/>
                </a:lnTo>
                <a:lnTo>
                  <a:pt x="168975" y="383936"/>
                </a:lnTo>
                <a:lnTo>
                  <a:pt x="168553" y="377924"/>
                </a:lnTo>
                <a:lnTo>
                  <a:pt x="168975" y="372018"/>
                </a:lnTo>
                <a:lnTo>
                  <a:pt x="170241" y="366217"/>
                </a:lnTo>
                <a:lnTo>
                  <a:pt x="172245" y="360838"/>
                </a:lnTo>
                <a:lnTo>
                  <a:pt x="175092" y="355775"/>
                </a:lnTo>
                <a:lnTo>
                  <a:pt x="178573" y="351240"/>
                </a:lnTo>
                <a:lnTo>
                  <a:pt x="182581" y="347232"/>
                </a:lnTo>
                <a:lnTo>
                  <a:pt x="187011" y="343857"/>
                </a:lnTo>
                <a:lnTo>
                  <a:pt x="191968" y="341115"/>
                </a:lnTo>
                <a:lnTo>
                  <a:pt x="197347" y="339111"/>
                </a:lnTo>
                <a:lnTo>
                  <a:pt x="203148" y="337845"/>
                </a:lnTo>
                <a:close/>
                <a:moveTo>
                  <a:pt x="184610" y="79207"/>
                </a:moveTo>
                <a:lnTo>
                  <a:pt x="456441" y="79207"/>
                </a:lnTo>
                <a:lnTo>
                  <a:pt x="459294" y="79418"/>
                </a:lnTo>
                <a:lnTo>
                  <a:pt x="461723" y="80262"/>
                </a:lnTo>
                <a:lnTo>
                  <a:pt x="463519" y="81846"/>
                </a:lnTo>
                <a:lnTo>
                  <a:pt x="464999" y="83745"/>
                </a:lnTo>
                <a:lnTo>
                  <a:pt x="465844" y="86067"/>
                </a:lnTo>
                <a:lnTo>
                  <a:pt x="466055" y="88600"/>
                </a:lnTo>
                <a:lnTo>
                  <a:pt x="465421" y="91449"/>
                </a:lnTo>
                <a:lnTo>
                  <a:pt x="427916" y="220310"/>
                </a:lnTo>
                <a:lnTo>
                  <a:pt x="426543" y="223582"/>
                </a:lnTo>
                <a:lnTo>
                  <a:pt x="424219" y="226537"/>
                </a:lnTo>
                <a:lnTo>
                  <a:pt x="421577" y="228964"/>
                </a:lnTo>
                <a:lnTo>
                  <a:pt x="418197" y="230969"/>
                </a:lnTo>
                <a:lnTo>
                  <a:pt x="414816" y="232130"/>
                </a:lnTo>
                <a:lnTo>
                  <a:pt x="411224" y="232552"/>
                </a:lnTo>
                <a:lnTo>
                  <a:pt x="232997" y="232552"/>
                </a:lnTo>
                <a:lnTo>
                  <a:pt x="229510" y="232130"/>
                </a:lnTo>
                <a:lnTo>
                  <a:pt x="226024" y="230969"/>
                </a:lnTo>
                <a:lnTo>
                  <a:pt x="222855" y="228964"/>
                </a:lnTo>
                <a:lnTo>
                  <a:pt x="220002" y="226537"/>
                </a:lnTo>
                <a:lnTo>
                  <a:pt x="217889" y="223582"/>
                </a:lnTo>
                <a:lnTo>
                  <a:pt x="216304" y="220310"/>
                </a:lnTo>
                <a:lnTo>
                  <a:pt x="173412" y="94510"/>
                </a:lnTo>
                <a:lnTo>
                  <a:pt x="172672" y="91344"/>
                </a:lnTo>
                <a:lnTo>
                  <a:pt x="172672" y="88494"/>
                </a:lnTo>
                <a:lnTo>
                  <a:pt x="173412" y="85856"/>
                </a:lnTo>
                <a:lnTo>
                  <a:pt x="174679" y="83640"/>
                </a:lnTo>
                <a:lnTo>
                  <a:pt x="176370" y="81740"/>
                </a:lnTo>
                <a:lnTo>
                  <a:pt x="178694" y="80262"/>
                </a:lnTo>
                <a:lnTo>
                  <a:pt x="181441" y="79418"/>
                </a:lnTo>
                <a:close/>
                <a:moveTo>
                  <a:pt x="23023" y="0"/>
                </a:moveTo>
                <a:lnTo>
                  <a:pt x="97055" y="0"/>
                </a:lnTo>
                <a:lnTo>
                  <a:pt x="192315" y="274073"/>
                </a:lnTo>
                <a:lnTo>
                  <a:pt x="430042" y="274073"/>
                </a:lnTo>
                <a:lnTo>
                  <a:pt x="434055" y="274390"/>
                </a:lnTo>
                <a:lnTo>
                  <a:pt x="438068" y="275551"/>
                </a:lnTo>
                <a:lnTo>
                  <a:pt x="441554" y="277240"/>
                </a:lnTo>
                <a:lnTo>
                  <a:pt x="444722" y="279352"/>
                </a:lnTo>
                <a:lnTo>
                  <a:pt x="447573" y="282202"/>
                </a:lnTo>
                <a:lnTo>
                  <a:pt x="449897" y="285370"/>
                </a:lnTo>
                <a:lnTo>
                  <a:pt x="451481" y="288959"/>
                </a:lnTo>
                <a:lnTo>
                  <a:pt x="452643" y="292971"/>
                </a:lnTo>
                <a:lnTo>
                  <a:pt x="453065" y="296983"/>
                </a:lnTo>
                <a:lnTo>
                  <a:pt x="452643" y="301100"/>
                </a:lnTo>
                <a:lnTo>
                  <a:pt x="451481" y="305112"/>
                </a:lnTo>
                <a:lnTo>
                  <a:pt x="449897" y="308702"/>
                </a:lnTo>
                <a:lnTo>
                  <a:pt x="447573" y="311869"/>
                </a:lnTo>
                <a:lnTo>
                  <a:pt x="444722" y="314719"/>
                </a:lnTo>
                <a:lnTo>
                  <a:pt x="441554" y="317042"/>
                </a:lnTo>
                <a:lnTo>
                  <a:pt x="438068" y="318626"/>
                </a:lnTo>
                <a:lnTo>
                  <a:pt x="434055" y="319681"/>
                </a:lnTo>
                <a:lnTo>
                  <a:pt x="430042" y="319998"/>
                </a:lnTo>
                <a:lnTo>
                  <a:pt x="159576" y="319998"/>
                </a:lnTo>
                <a:lnTo>
                  <a:pt x="64316" y="46136"/>
                </a:lnTo>
                <a:lnTo>
                  <a:pt x="23023" y="46136"/>
                </a:lnTo>
                <a:lnTo>
                  <a:pt x="18904" y="45819"/>
                </a:lnTo>
                <a:lnTo>
                  <a:pt x="14997" y="44658"/>
                </a:lnTo>
                <a:lnTo>
                  <a:pt x="11406" y="42969"/>
                </a:lnTo>
                <a:lnTo>
                  <a:pt x="8132" y="40857"/>
                </a:lnTo>
                <a:lnTo>
                  <a:pt x="5386" y="37901"/>
                </a:lnTo>
                <a:lnTo>
                  <a:pt x="3168" y="34840"/>
                </a:lnTo>
                <a:lnTo>
                  <a:pt x="1479" y="31250"/>
                </a:lnTo>
                <a:lnTo>
                  <a:pt x="422" y="27238"/>
                </a:lnTo>
                <a:lnTo>
                  <a:pt x="0" y="23121"/>
                </a:lnTo>
                <a:lnTo>
                  <a:pt x="422" y="19109"/>
                </a:lnTo>
                <a:lnTo>
                  <a:pt x="1479" y="15097"/>
                </a:lnTo>
                <a:lnTo>
                  <a:pt x="3168" y="11508"/>
                </a:lnTo>
                <a:lnTo>
                  <a:pt x="5386" y="8340"/>
                </a:lnTo>
                <a:lnTo>
                  <a:pt x="8132" y="5490"/>
                </a:lnTo>
                <a:lnTo>
                  <a:pt x="11406" y="3167"/>
                </a:lnTo>
                <a:lnTo>
                  <a:pt x="14997" y="1584"/>
                </a:lnTo>
                <a:lnTo>
                  <a:pt x="18904" y="422"/>
                </a:lnTo>
                <a:close/>
              </a:path>
            </a:pathLst>
          </a:custGeom>
          <a:solidFill>
            <a:schemeClr val="bg1"/>
          </a:solidFill>
          <a:ln>
            <a:noFill/>
          </a:ln>
        </p:spPr>
        <p:txBody>
          <a:bodyPr lIns="182880" tIns="91440" rIns="182880" bIns="91440"/>
          <a:lstStyle/>
          <a:p>
            <a:pPr defTabSz="1828891"/>
            <a:endParaRPr lang="ru-RU"/>
          </a:p>
        </p:txBody>
      </p:sp>
      <p:sp>
        <p:nvSpPr>
          <p:cNvPr id="65" name="任意多边形: 形状 64">
            <a:extLst>
              <a:ext uri="{FF2B5EF4-FFF2-40B4-BE49-F238E27FC236}">
                <a16:creationId xmlns:a16="http://schemas.microsoft.com/office/drawing/2014/main" id="{20759A7A-52CC-46DF-8E39-23359661EE28}"/>
              </a:ext>
            </a:extLst>
          </p:cNvPr>
          <p:cNvSpPr>
            <a:spLocks/>
          </p:cNvSpPr>
          <p:nvPr/>
        </p:nvSpPr>
        <p:spPr bwMode="auto">
          <a:xfrm>
            <a:off x="4797118" y="3037729"/>
            <a:ext cx="339349" cy="450537"/>
          </a:xfrm>
          <a:custGeom>
            <a:avLst/>
            <a:gdLst>
              <a:gd name="connsiteX0" fmla="*/ 22119 w 324367"/>
              <a:gd name="connsiteY0" fmla="*/ 260298 h 430648"/>
              <a:gd name="connsiteX1" fmla="*/ 302248 w 324367"/>
              <a:gd name="connsiteY1" fmla="*/ 260298 h 430648"/>
              <a:gd name="connsiteX2" fmla="*/ 306144 w 324367"/>
              <a:gd name="connsiteY2" fmla="*/ 260550 h 430648"/>
              <a:gd name="connsiteX3" fmla="*/ 309915 w 324367"/>
              <a:gd name="connsiteY3" fmla="*/ 261555 h 430648"/>
              <a:gd name="connsiteX4" fmla="*/ 313433 w 324367"/>
              <a:gd name="connsiteY4" fmla="*/ 262938 h 430648"/>
              <a:gd name="connsiteX5" fmla="*/ 316450 w 324367"/>
              <a:gd name="connsiteY5" fmla="*/ 264950 h 430648"/>
              <a:gd name="connsiteX6" fmla="*/ 319214 w 324367"/>
              <a:gd name="connsiteY6" fmla="*/ 267338 h 430648"/>
              <a:gd name="connsiteX7" fmla="*/ 321351 w 324367"/>
              <a:gd name="connsiteY7" fmla="*/ 270230 h 430648"/>
              <a:gd name="connsiteX8" fmla="*/ 322985 w 324367"/>
              <a:gd name="connsiteY8" fmla="*/ 273373 h 430648"/>
              <a:gd name="connsiteX9" fmla="*/ 323990 w 324367"/>
              <a:gd name="connsiteY9" fmla="*/ 276767 h 430648"/>
              <a:gd name="connsiteX10" fmla="*/ 324367 w 324367"/>
              <a:gd name="connsiteY10" fmla="*/ 280413 h 430648"/>
              <a:gd name="connsiteX11" fmla="*/ 324367 w 324367"/>
              <a:gd name="connsiteY11" fmla="*/ 311717 h 430648"/>
              <a:gd name="connsiteX12" fmla="*/ 303756 w 324367"/>
              <a:gd name="connsiteY12" fmla="*/ 311717 h 430648"/>
              <a:gd name="connsiteX13" fmla="*/ 300615 w 324367"/>
              <a:gd name="connsiteY13" fmla="*/ 322404 h 430648"/>
              <a:gd name="connsiteX14" fmla="*/ 296844 w 324367"/>
              <a:gd name="connsiteY14" fmla="*/ 332713 h 430648"/>
              <a:gd name="connsiteX15" fmla="*/ 292446 w 324367"/>
              <a:gd name="connsiteY15" fmla="*/ 342770 h 430648"/>
              <a:gd name="connsiteX16" fmla="*/ 287419 w 324367"/>
              <a:gd name="connsiteY16" fmla="*/ 352325 h 430648"/>
              <a:gd name="connsiteX17" fmla="*/ 281889 w 324367"/>
              <a:gd name="connsiteY17" fmla="*/ 361502 h 430648"/>
              <a:gd name="connsiteX18" fmla="*/ 275982 w 324367"/>
              <a:gd name="connsiteY18" fmla="*/ 370177 h 430648"/>
              <a:gd name="connsiteX19" fmla="*/ 269322 w 324367"/>
              <a:gd name="connsiteY19" fmla="*/ 378600 h 430648"/>
              <a:gd name="connsiteX20" fmla="*/ 262284 w 324367"/>
              <a:gd name="connsiteY20" fmla="*/ 386395 h 430648"/>
              <a:gd name="connsiteX21" fmla="*/ 254869 w 324367"/>
              <a:gd name="connsiteY21" fmla="*/ 393561 h 430648"/>
              <a:gd name="connsiteX22" fmla="*/ 246951 w 324367"/>
              <a:gd name="connsiteY22" fmla="*/ 400224 h 430648"/>
              <a:gd name="connsiteX23" fmla="*/ 238657 w 324367"/>
              <a:gd name="connsiteY23" fmla="*/ 406384 h 430648"/>
              <a:gd name="connsiteX24" fmla="*/ 230111 w 324367"/>
              <a:gd name="connsiteY24" fmla="*/ 411790 h 430648"/>
              <a:gd name="connsiteX25" fmla="*/ 221062 w 324367"/>
              <a:gd name="connsiteY25" fmla="*/ 416568 h 430648"/>
              <a:gd name="connsiteX26" fmla="*/ 211762 w 324367"/>
              <a:gd name="connsiteY26" fmla="*/ 420842 h 430648"/>
              <a:gd name="connsiteX27" fmla="*/ 202085 w 324367"/>
              <a:gd name="connsiteY27" fmla="*/ 424236 h 430648"/>
              <a:gd name="connsiteX28" fmla="*/ 192283 w 324367"/>
              <a:gd name="connsiteY28" fmla="*/ 427128 h 430648"/>
              <a:gd name="connsiteX29" fmla="*/ 182103 w 324367"/>
              <a:gd name="connsiteY29" fmla="*/ 429014 h 430648"/>
              <a:gd name="connsiteX30" fmla="*/ 171672 w 324367"/>
              <a:gd name="connsiteY30" fmla="*/ 430271 h 430648"/>
              <a:gd name="connsiteX31" fmla="*/ 161241 w 324367"/>
              <a:gd name="connsiteY31" fmla="*/ 430648 h 430648"/>
              <a:gd name="connsiteX32" fmla="*/ 150559 w 324367"/>
              <a:gd name="connsiteY32" fmla="*/ 430271 h 430648"/>
              <a:gd name="connsiteX33" fmla="*/ 140253 w 324367"/>
              <a:gd name="connsiteY33" fmla="*/ 429014 h 430648"/>
              <a:gd name="connsiteX34" fmla="*/ 130074 w 324367"/>
              <a:gd name="connsiteY34" fmla="*/ 427128 h 430648"/>
              <a:gd name="connsiteX35" fmla="*/ 120145 w 324367"/>
              <a:gd name="connsiteY35" fmla="*/ 424236 h 430648"/>
              <a:gd name="connsiteX36" fmla="*/ 110468 w 324367"/>
              <a:gd name="connsiteY36" fmla="*/ 420842 h 430648"/>
              <a:gd name="connsiteX37" fmla="*/ 101168 w 324367"/>
              <a:gd name="connsiteY37" fmla="*/ 416568 h 430648"/>
              <a:gd name="connsiteX38" fmla="*/ 92246 w 324367"/>
              <a:gd name="connsiteY38" fmla="*/ 411790 h 430648"/>
              <a:gd name="connsiteX39" fmla="*/ 83574 w 324367"/>
              <a:gd name="connsiteY39" fmla="*/ 406384 h 430648"/>
              <a:gd name="connsiteX40" fmla="*/ 75279 w 324367"/>
              <a:gd name="connsiteY40" fmla="*/ 400224 h 430648"/>
              <a:gd name="connsiteX41" fmla="*/ 67362 w 324367"/>
              <a:gd name="connsiteY41" fmla="*/ 393561 h 430648"/>
              <a:gd name="connsiteX42" fmla="*/ 59947 w 324367"/>
              <a:gd name="connsiteY42" fmla="*/ 386395 h 430648"/>
              <a:gd name="connsiteX43" fmla="*/ 52909 w 324367"/>
              <a:gd name="connsiteY43" fmla="*/ 378600 h 430648"/>
              <a:gd name="connsiteX44" fmla="*/ 46374 w 324367"/>
              <a:gd name="connsiteY44" fmla="*/ 370177 h 430648"/>
              <a:gd name="connsiteX45" fmla="*/ 40342 w 324367"/>
              <a:gd name="connsiteY45" fmla="*/ 361502 h 430648"/>
              <a:gd name="connsiteX46" fmla="*/ 34938 w 324367"/>
              <a:gd name="connsiteY46" fmla="*/ 352325 h 430648"/>
              <a:gd name="connsiteX47" fmla="*/ 29911 w 324367"/>
              <a:gd name="connsiteY47" fmla="*/ 342770 h 430648"/>
              <a:gd name="connsiteX48" fmla="*/ 25512 w 324367"/>
              <a:gd name="connsiteY48" fmla="*/ 332713 h 430648"/>
              <a:gd name="connsiteX49" fmla="*/ 21867 w 324367"/>
              <a:gd name="connsiteY49" fmla="*/ 322404 h 430648"/>
              <a:gd name="connsiteX50" fmla="*/ 18600 w 324367"/>
              <a:gd name="connsiteY50" fmla="*/ 311717 h 430648"/>
              <a:gd name="connsiteX51" fmla="*/ 0 w 324367"/>
              <a:gd name="connsiteY51" fmla="*/ 311717 h 430648"/>
              <a:gd name="connsiteX52" fmla="*/ 0 w 324367"/>
              <a:gd name="connsiteY52" fmla="*/ 280413 h 430648"/>
              <a:gd name="connsiteX53" fmla="*/ 377 w 324367"/>
              <a:gd name="connsiteY53" fmla="*/ 276767 h 430648"/>
              <a:gd name="connsiteX54" fmla="*/ 1508 w 324367"/>
              <a:gd name="connsiteY54" fmla="*/ 273373 h 430648"/>
              <a:gd name="connsiteX55" fmla="*/ 3142 w 324367"/>
              <a:gd name="connsiteY55" fmla="*/ 270230 h 430648"/>
              <a:gd name="connsiteX56" fmla="*/ 5278 w 324367"/>
              <a:gd name="connsiteY56" fmla="*/ 267338 h 430648"/>
              <a:gd name="connsiteX57" fmla="*/ 7917 w 324367"/>
              <a:gd name="connsiteY57" fmla="*/ 264950 h 430648"/>
              <a:gd name="connsiteX58" fmla="*/ 11059 w 324367"/>
              <a:gd name="connsiteY58" fmla="*/ 262938 h 430648"/>
              <a:gd name="connsiteX59" fmla="*/ 14452 w 324367"/>
              <a:gd name="connsiteY59" fmla="*/ 261555 h 430648"/>
              <a:gd name="connsiteX60" fmla="*/ 18097 w 324367"/>
              <a:gd name="connsiteY60" fmla="*/ 260550 h 430648"/>
              <a:gd name="connsiteX61" fmla="*/ 186887 w 324367"/>
              <a:gd name="connsiteY61" fmla="*/ 0 h 430648"/>
              <a:gd name="connsiteX62" fmla="*/ 180979 w 324367"/>
              <a:gd name="connsiteY62" fmla="*/ 4646 h 430648"/>
              <a:gd name="connsiteX63" fmla="*/ 175950 w 324367"/>
              <a:gd name="connsiteY63" fmla="*/ 9166 h 430648"/>
              <a:gd name="connsiteX64" fmla="*/ 171676 w 324367"/>
              <a:gd name="connsiteY64" fmla="*/ 13686 h 430648"/>
              <a:gd name="connsiteX65" fmla="*/ 168407 w 324367"/>
              <a:gd name="connsiteY65" fmla="*/ 18081 h 430648"/>
              <a:gd name="connsiteX66" fmla="*/ 166019 w 324367"/>
              <a:gd name="connsiteY66" fmla="*/ 22350 h 430648"/>
              <a:gd name="connsiteX67" fmla="*/ 164007 w 324367"/>
              <a:gd name="connsiteY67" fmla="*/ 26494 h 430648"/>
              <a:gd name="connsiteX68" fmla="*/ 163002 w 324367"/>
              <a:gd name="connsiteY68" fmla="*/ 30763 h 430648"/>
              <a:gd name="connsiteX69" fmla="*/ 162373 w 324367"/>
              <a:gd name="connsiteY69" fmla="*/ 34906 h 430648"/>
              <a:gd name="connsiteX70" fmla="*/ 162624 w 324367"/>
              <a:gd name="connsiteY70" fmla="*/ 38924 h 430648"/>
              <a:gd name="connsiteX71" fmla="*/ 163127 w 324367"/>
              <a:gd name="connsiteY71" fmla="*/ 42942 h 430648"/>
              <a:gd name="connsiteX72" fmla="*/ 164259 w 324367"/>
              <a:gd name="connsiteY72" fmla="*/ 46960 h 430648"/>
              <a:gd name="connsiteX73" fmla="*/ 165516 w 324367"/>
              <a:gd name="connsiteY73" fmla="*/ 50978 h 430648"/>
              <a:gd name="connsiteX74" fmla="*/ 167527 w 324367"/>
              <a:gd name="connsiteY74" fmla="*/ 54745 h 430648"/>
              <a:gd name="connsiteX75" fmla="*/ 169539 w 324367"/>
              <a:gd name="connsiteY75" fmla="*/ 58763 h 430648"/>
              <a:gd name="connsiteX76" fmla="*/ 171927 w 324367"/>
              <a:gd name="connsiteY76" fmla="*/ 62781 h 430648"/>
              <a:gd name="connsiteX77" fmla="*/ 174567 w 324367"/>
              <a:gd name="connsiteY77" fmla="*/ 66548 h 430648"/>
              <a:gd name="connsiteX78" fmla="*/ 177333 w 324367"/>
              <a:gd name="connsiteY78" fmla="*/ 70566 h 430648"/>
              <a:gd name="connsiteX79" fmla="*/ 179973 w 324367"/>
              <a:gd name="connsiteY79" fmla="*/ 74458 h 430648"/>
              <a:gd name="connsiteX80" fmla="*/ 182865 w 324367"/>
              <a:gd name="connsiteY80" fmla="*/ 78351 h 430648"/>
              <a:gd name="connsiteX81" fmla="*/ 185756 w 324367"/>
              <a:gd name="connsiteY81" fmla="*/ 82243 h 430648"/>
              <a:gd name="connsiteX82" fmla="*/ 188647 w 324367"/>
              <a:gd name="connsiteY82" fmla="*/ 86261 h 430648"/>
              <a:gd name="connsiteX83" fmla="*/ 191413 w 324367"/>
              <a:gd name="connsiteY83" fmla="*/ 90279 h 430648"/>
              <a:gd name="connsiteX84" fmla="*/ 193802 w 324367"/>
              <a:gd name="connsiteY84" fmla="*/ 94297 h 430648"/>
              <a:gd name="connsiteX85" fmla="*/ 196190 w 324367"/>
              <a:gd name="connsiteY85" fmla="*/ 98440 h 430648"/>
              <a:gd name="connsiteX86" fmla="*/ 198202 w 324367"/>
              <a:gd name="connsiteY86" fmla="*/ 102584 h 430648"/>
              <a:gd name="connsiteX87" fmla="*/ 199962 w 324367"/>
              <a:gd name="connsiteY87" fmla="*/ 106853 h 430648"/>
              <a:gd name="connsiteX88" fmla="*/ 201345 w 324367"/>
              <a:gd name="connsiteY88" fmla="*/ 111122 h 430648"/>
              <a:gd name="connsiteX89" fmla="*/ 202225 w 324367"/>
              <a:gd name="connsiteY89" fmla="*/ 115391 h 430648"/>
              <a:gd name="connsiteX90" fmla="*/ 202728 w 324367"/>
              <a:gd name="connsiteY90" fmla="*/ 119786 h 430648"/>
              <a:gd name="connsiteX91" fmla="*/ 202602 w 324367"/>
              <a:gd name="connsiteY91" fmla="*/ 124306 h 430648"/>
              <a:gd name="connsiteX92" fmla="*/ 201848 w 324367"/>
              <a:gd name="connsiteY92" fmla="*/ 128952 h 430648"/>
              <a:gd name="connsiteX93" fmla="*/ 200590 w 324367"/>
              <a:gd name="connsiteY93" fmla="*/ 133598 h 430648"/>
              <a:gd name="connsiteX94" fmla="*/ 200968 w 324367"/>
              <a:gd name="connsiteY94" fmla="*/ 133472 h 430648"/>
              <a:gd name="connsiteX95" fmla="*/ 201722 w 324367"/>
              <a:gd name="connsiteY95" fmla="*/ 132970 h 430648"/>
              <a:gd name="connsiteX96" fmla="*/ 203105 w 324367"/>
              <a:gd name="connsiteY96" fmla="*/ 132091 h 430648"/>
              <a:gd name="connsiteX97" fmla="*/ 204990 w 324367"/>
              <a:gd name="connsiteY97" fmla="*/ 131087 h 430648"/>
              <a:gd name="connsiteX98" fmla="*/ 207128 w 324367"/>
              <a:gd name="connsiteY98" fmla="*/ 129580 h 430648"/>
              <a:gd name="connsiteX99" fmla="*/ 209642 w 324367"/>
              <a:gd name="connsiteY99" fmla="*/ 127571 h 430648"/>
              <a:gd name="connsiteX100" fmla="*/ 212408 w 324367"/>
              <a:gd name="connsiteY100" fmla="*/ 125436 h 430648"/>
              <a:gd name="connsiteX101" fmla="*/ 215425 w 324367"/>
              <a:gd name="connsiteY101" fmla="*/ 122925 h 430648"/>
              <a:gd name="connsiteX102" fmla="*/ 218568 w 324367"/>
              <a:gd name="connsiteY102" fmla="*/ 120288 h 430648"/>
              <a:gd name="connsiteX103" fmla="*/ 221836 w 324367"/>
              <a:gd name="connsiteY103" fmla="*/ 117149 h 430648"/>
              <a:gd name="connsiteX104" fmla="*/ 224979 w 324367"/>
              <a:gd name="connsiteY104" fmla="*/ 113633 h 430648"/>
              <a:gd name="connsiteX105" fmla="*/ 228248 w 324367"/>
              <a:gd name="connsiteY105" fmla="*/ 109992 h 430648"/>
              <a:gd name="connsiteX106" fmla="*/ 231139 w 324367"/>
              <a:gd name="connsiteY106" fmla="*/ 105849 h 430648"/>
              <a:gd name="connsiteX107" fmla="*/ 234156 w 324367"/>
              <a:gd name="connsiteY107" fmla="*/ 101580 h 430648"/>
              <a:gd name="connsiteX108" fmla="*/ 236796 w 324367"/>
              <a:gd name="connsiteY108" fmla="*/ 105849 h 430648"/>
              <a:gd name="connsiteX109" fmla="*/ 239059 w 324367"/>
              <a:gd name="connsiteY109" fmla="*/ 110494 h 430648"/>
              <a:gd name="connsiteX110" fmla="*/ 241322 w 324367"/>
              <a:gd name="connsiteY110" fmla="*/ 115391 h 430648"/>
              <a:gd name="connsiteX111" fmla="*/ 243334 w 324367"/>
              <a:gd name="connsiteY111" fmla="*/ 120790 h 430648"/>
              <a:gd name="connsiteX112" fmla="*/ 245094 w 324367"/>
              <a:gd name="connsiteY112" fmla="*/ 126692 h 430648"/>
              <a:gd name="connsiteX113" fmla="*/ 246602 w 324367"/>
              <a:gd name="connsiteY113" fmla="*/ 132844 h 430648"/>
              <a:gd name="connsiteX114" fmla="*/ 247985 w 324367"/>
              <a:gd name="connsiteY114" fmla="*/ 139499 h 430648"/>
              <a:gd name="connsiteX115" fmla="*/ 248991 w 324367"/>
              <a:gd name="connsiteY115" fmla="*/ 146782 h 430648"/>
              <a:gd name="connsiteX116" fmla="*/ 249619 w 324367"/>
              <a:gd name="connsiteY116" fmla="*/ 154567 h 430648"/>
              <a:gd name="connsiteX117" fmla="*/ 249745 w 324367"/>
              <a:gd name="connsiteY117" fmla="*/ 162603 h 430648"/>
              <a:gd name="connsiteX118" fmla="*/ 249117 w 324367"/>
              <a:gd name="connsiteY118" fmla="*/ 170513 h 430648"/>
              <a:gd name="connsiteX119" fmla="*/ 247734 w 324367"/>
              <a:gd name="connsiteY119" fmla="*/ 178172 h 430648"/>
              <a:gd name="connsiteX120" fmla="*/ 245471 w 324367"/>
              <a:gd name="connsiteY120" fmla="*/ 185329 h 430648"/>
              <a:gd name="connsiteX121" fmla="*/ 242705 w 324367"/>
              <a:gd name="connsiteY121" fmla="*/ 192486 h 430648"/>
              <a:gd name="connsiteX122" fmla="*/ 239059 w 324367"/>
              <a:gd name="connsiteY122" fmla="*/ 199141 h 430648"/>
              <a:gd name="connsiteX123" fmla="*/ 235036 w 324367"/>
              <a:gd name="connsiteY123" fmla="*/ 205545 h 430648"/>
              <a:gd name="connsiteX124" fmla="*/ 230259 w 324367"/>
              <a:gd name="connsiteY124" fmla="*/ 211572 h 430648"/>
              <a:gd name="connsiteX125" fmla="*/ 225105 w 324367"/>
              <a:gd name="connsiteY125" fmla="*/ 217222 h 430648"/>
              <a:gd name="connsiteX126" fmla="*/ 219322 w 324367"/>
              <a:gd name="connsiteY126" fmla="*/ 222244 h 430648"/>
              <a:gd name="connsiteX127" fmla="*/ 213162 w 324367"/>
              <a:gd name="connsiteY127" fmla="*/ 226890 h 430648"/>
              <a:gd name="connsiteX128" fmla="*/ 206625 w 324367"/>
              <a:gd name="connsiteY128" fmla="*/ 231034 h 430648"/>
              <a:gd name="connsiteX129" fmla="*/ 199710 w 324367"/>
              <a:gd name="connsiteY129" fmla="*/ 234549 h 430648"/>
              <a:gd name="connsiteX130" fmla="*/ 192419 w 324367"/>
              <a:gd name="connsiteY130" fmla="*/ 237563 h 430648"/>
              <a:gd name="connsiteX131" fmla="*/ 185002 w 324367"/>
              <a:gd name="connsiteY131" fmla="*/ 240074 h 430648"/>
              <a:gd name="connsiteX132" fmla="*/ 177207 w 324367"/>
              <a:gd name="connsiteY132" fmla="*/ 241832 h 430648"/>
              <a:gd name="connsiteX133" fmla="*/ 169287 w 324367"/>
              <a:gd name="connsiteY133" fmla="*/ 242711 h 430648"/>
              <a:gd name="connsiteX134" fmla="*/ 161241 w 324367"/>
              <a:gd name="connsiteY134" fmla="*/ 243213 h 430648"/>
              <a:gd name="connsiteX135" fmla="*/ 152693 w 324367"/>
              <a:gd name="connsiteY135" fmla="*/ 242711 h 430648"/>
              <a:gd name="connsiteX136" fmla="*/ 144396 w 324367"/>
              <a:gd name="connsiteY136" fmla="*/ 241581 h 430648"/>
              <a:gd name="connsiteX137" fmla="*/ 136350 w 324367"/>
              <a:gd name="connsiteY137" fmla="*/ 239572 h 430648"/>
              <a:gd name="connsiteX138" fmla="*/ 128555 w 324367"/>
              <a:gd name="connsiteY138" fmla="*/ 237061 h 430648"/>
              <a:gd name="connsiteX139" fmla="*/ 121264 w 324367"/>
              <a:gd name="connsiteY139" fmla="*/ 233670 h 430648"/>
              <a:gd name="connsiteX140" fmla="*/ 114224 w 324367"/>
              <a:gd name="connsiteY140" fmla="*/ 229652 h 430648"/>
              <a:gd name="connsiteX141" fmla="*/ 107561 w 324367"/>
              <a:gd name="connsiteY141" fmla="*/ 225132 h 430648"/>
              <a:gd name="connsiteX142" fmla="*/ 101401 w 324367"/>
              <a:gd name="connsiteY142" fmla="*/ 219984 h 430648"/>
              <a:gd name="connsiteX143" fmla="*/ 95869 w 324367"/>
              <a:gd name="connsiteY143" fmla="*/ 214334 h 430648"/>
              <a:gd name="connsiteX144" fmla="*/ 90715 w 324367"/>
              <a:gd name="connsiteY144" fmla="*/ 208181 h 430648"/>
              <a:gd name="connsiteX145" fmla="*/ 86189 w 324367"/>
              <a:gd name="connsiteY145" fmla="*/ 201527 h 430648"/>
              <a:gd name="connsiteX146" fmla="*/ 82166 w 324367"/>
              <a:gd name="connsiteY146" fmla="*/ 194495 h 430648"/>
              <a:gd name="connsiteX147" fmla="*/ 78898 w 324367"/>
              <a:gd name="connsiteY147" fmla="*/ 187213 h 430648"/>
              <a:gd name="connsiteX148" fmla="*/ 76258 w 324367"/>
              <a:gd name="connsiteY148" fmla="*/ 179428 h 430648"/>
              <a:gd name="connsiteX149" fmla="*/ 74246 w 324367"/>
              <a:gd name="connsiteY149" fmla="*/ 171517 h 430648"/>
              <a:gd name="connsiteX150" fmla="*/ 73115 w 324367"/>
              <a:gd name="connsiteY150" fmla="*/ 163105 h 430648"/>
              <a:gd name="connsiteX151" fmla="*/ 72612 w 324367"/>
              <a:gd name="connsiteY151" fmla="*/ 154567 h 430648"/>
              <a:gd name="connsiteX152" fmla="*/ 73115 w 324367"/>
              <a:gd name="connsiteY152" fmla="*/ 144773 h 430648"/>
              <a:gd name="connsiteX153" fmla="*/ 74246 w 324367"/>
              <a:gd name="connsiteY153" fmla="*/ 135356 h 430648"/>
              <a:gd name="connsiteX154" fmla="*/ 76384 w 324367"/>
              <a:gd name="connsiteY154" fmla="*/ 126064 h 430648"/>
              <a:gd name="connsiteX155" fmla="*/ 78898 w 324367"/>
              <a:gd name="connsiteY155" fmla="*/ 117275 h 430648"/>
              <a:gd name="connsiteX156" fmla="*/ 82041 w 324367"/>
              <a:gd name="connsiteY156" fmla="*/ 108485 h 430648"/>
              <a:gd name="connsiteX157" fmla="*/ 85938 w 324367"/>
              <a:gd name="connsiteY157" fmla="*/ 100073 h 430648"/>
              <a:gd name="connsiteX158" fmla="*/ 90212 w 324367"/>
              <a:gd name="connsiteY158" fmla="*/ 91911 h 430648"/>
              <a:gd name="connsiteX159" fmla="*/ 92475 w 324367"/>
              <a:gd name="connsiteY159" fmla="*/ 88270 h 430648"/>
              <a:gd name="connsiteX160" fmla="*/ 94864 w 324367"/>
              <a:gd name="connsiteY160" fmla="*/ 84880 h 430648"/>
              <a:gd name="connsiteX161" fmla="*/ 97504 w 324367"/>
              <a:gd name="connsiteY161" fmla="*/ 81992 h 430648"/>
              <a:gd name="connsiteX162" fmla="*/ 99892 w 324367"/>
              <a:gd name="connsiteY162" fmla="*/ 79355 h 430648"/>
              <a:gd name="connsiteX163" fmla="*/ 102532 w 324367"/>
              <a:gd name="connsiteY163" fmla="*/ 77221 h 430648"/>
              <a:gd name="connsiteX164" fmla="*/ 104795 w 324367"/>
              <a:gd name="connsiteY164" fmla="*/ 75337 h 430648"/>
              <a:gd name="connsiteX165" fmla="*/ 106932 w 324367"/>
              <a:gd name="connsiteY165" fmla="*/ 73830 h 430648"/>
              <a:gd name="connsiteX166" fmla="*/ 108692 w 324367"/>
              <a:gd name="connsiteY166" fmla="*/ 72575 h 430648"/>
              <a:gd name="connsiteX167" fmla="*/ 110075 w 324367"/>
              <a:gd name="connsiteY167" fmla="*/ 71696 h 430648"/>
              <a:gd name="connsiteX168" fmla="*/ 110830 w 324367"/>
              <a:gd name="connsiteY168" fmla="*/ 71319 h 430648"/>
              <a:gd name="connsiteX169" fmla="*/ 111081 w 324367"/>
              <a:gd name="connsiteY169" fmla="*/ 71194 h 430648"/>
              <a:gd name="connsiteX170" fmla="*/ 111081 w 324367"/>
              <a:gd name="connsiteY170" fmla="*/ 71570 h 430648"/>
              <a:gd name="connsiteX171" fmla="*/ 110830 w 324367"/>
              <a:gd name="connsiteY171" fmla="*/ 72826 h 430648"/>
              <a:gd name="connsiteX172" fmla="*/ 110704 w 324367"/>
              <a:gd name="connsiteY172" fmla="*/ 74835 h 430648"/>
              <a:gd name="connsiteX173" fmla="*/ 110452 w 324367"/>
              <a:gd name="connsiteY173" fmla="*/ 77597 h 430648"/>
              <a:gd name="connsiteX174" fmla="*/ 110201 w 324367"/>
              <a:gd name="connsiteY174" fmla="*/ 80862 h 430648"/>
              <a:gd name="connsiteX175" fmla="*/ 110075 w 324367"/>
              <a:gd name="connsiteY175" fmla="*/ 84754 h 430648"/>
              <a:gd name="connsiteX176" fmla="*/ 110075 w 324367"/>
              <a:gd name="connsiteY176" fmla="*/ 88898 h 430648"/>
              <a:gd name="connsiteX177" fmla="*/ 110201 w 324367"/>
              <a:gd name="connsiteY177" fmla="*/ 93418 h 430648"/>
              <a:gd name="connsiteX178" fmla="*/ 110578 w 324367"/>
              <a:gd name="connsiteY178" fmla="*/ 98440 h 430648"/>
              <a:gd name="connsiteX179" fmla="*/ 111458 w 324367"/>
              <a:gd name="connsiteY179" fmla="*/ 103463 h 430648"/>
              <a:gd name="connsiteX180" fmla="*/ 112338 w 324367"/>
              <a:gd name="connsiteY180" fmla="*/ 108611 h 430648"/>
              <a:gd name="connsiteX181" fmla="*/ 113595 w 324367"/>
              <a:gd name="connsiteY181" fmla="*/ 112755 h 430648"/>
              <a:gd name="connsiteX182" fmla="*/ 115104 w 324367"/>
              <a:gd name="connsiteY182" fmla="*/ 116647 h 430648"/>
              <a:gd name="connsiteX183" fmla="*/ 116864 w 324367"/>
              <a:gd name="connsiteY183" fmla="*/ 120539 h 430648"/>
              <a:gd name="connsiteX184" fmla="*/ 118875 w 324367"/>
              <a:gd name="connsiteY184" fmla="*/ 124055 h 430648"/>
              <a:gd name="connsiteX185" fmla="*/ 121138 w 324367"/>
              <a:gd name="connsiteY185" fmla="*/ 127445 h 430648"/>
              <a:gd name="connsiteX186" fmla="*/ 123401 w 324367"/>
              <a:gd name="connsiteY186" fmla="*/ 130710 h 430648"/>
              <a:gd name="connsiteX187" fmla="*/ 125790 w 324367"/>
              <a:gd name="connsiteY187" fmla="*/ 133723 h 430648"/>
              <a:gd name="connsiteX188" fmla="*/ 128053 w 324367"/>
              <a:gd name="connsiteY188" fmla="*/ 136486 h 430648"/>
              <a:gd name="connsiteX189" fmla="*/ 130190 w 324367"/>
              <a:gd name="connsiteY189" fmla="*/ 138997 h 430648"/>
              <a:gd name="connsiteX190" fmla="*/ 132327 w 324367"/>
              <a:gd name="connsiteY190" fmla="*/ 141006 h 430648"/>
              <a:gd name="connsiteX191" fmla="*/ 134087 w 324367"/>
              <a:gd name="connsiteY191" fmla="*/ 142764 h 430648"/>
              <a:gd name="connsiteX192" fmla="*/ 135596 w 324367"/>
              <a:gd name="connsiteY192" fmla="*/ 144271 h 430648"/>
              <a:gd name="connsiteX193" fmla="*/ 136727 w 324367"/>
              <a:gd name="connsiteY193" fmla="*/ 145275 h 430648"/>
              <a:gd name="connsiteX194" fmla="*/ 137607 w 324367"/>
              <a:gd name="connsiteY194" fmla="*/ 145903 h 430648"/>
              <a:gd name="connsiteX195" fmla="*/ 137733 w 324367"/>
              <a:gd name="connsiteY195" fmla="*/ 146154 h 430648"/>
              <a:gd name="connsiteX196" fmla="*/ 141378 w 324367"/>
              <a:gd name="connsiteY196" fmla="*/ 140755 h 430648"/>
              <a:gd name="connsiteX197" fmla="*/ 144396 w 324367"/>
              <a:gd name="connsiteY197" fmla="*/ 135356 h 430648"/>
              <a:gd name="connsiteX198" fmla="*/ 146659 w 324367"/>
              <a:gd name="connsiteY198" fmla="*/ 130333 h 430648"/>
              <a:gd name="connsiteX199" fmla="*/ 148041 w 324367"/>
              <a:gd name="connsiteY199" fmla="*/ 125562 h 430648"/>
              <a:gd name="connsiteX200" fmla="*/ 149047 w 324367"/>
              <a:gd name="connsiteY200" fmla="*/ 120916 h 430648"/>
              <a:gd name="connsiteX201" fmla="*/ 149550 w 324367"/>
              <a:gd name="connsiteY201" fmla="*/ 116396 h 430648"/>
              <a:gd name="connsiteX202" fmla="*/ 149550 w 324367"/>
              <a:gd name="connsiteY202" fmla="*/ 112001 h 430648"/>
              <a:gd name="connsiteX203" fmla="*/ 149173 w 324367"/>
              <a:gd name="connsiteY203" fmla="*/ 107858 h 430648"/>
              <a:gd name="connsiteX204" fmla="*/ 148419 w 324367"/>
              <a:gd name="connsiteY204" fmla="*/ 103714 h 430648"/>
              <a:gd name="connsiteX205" fmla="*/ 147287 w 324367"/>
              <a:gd name="connsiteY205" fmla="*/ 99696 h 430648"/>
              <a:gd name="connsiteX206" fmla="*/ 146030 w 324367"/>
              <a:gd name="connsiteY206" fmla="*/ 95929 h 430648"/>
              <a:gd name="connsiteX207" fmla="*/ 144521 w 324367"/>
              <a:gd name="connsiteY207" fmla="*/ 92037 h 430648"/>
              <a:gd name="connsiteX208" fmla="*/ 143013 w 324367"/>
              <a:gd name="connsiteY208" fmla="*/ 88396 h 430648"/>
              <a:gd name="connsiteX209" fmla="*/ 141378 w 324367"/>
              <a:gd name="connsiteY209" fmla="*/ 84754 h 430648"/>
              <a:gd name="connsiteX210" fmla="*/ 139618 w 324367"/>
              <a:gd name="connsiteY210" fmla="*/ 80987 h 430648"/>
              <a:gd name="connsiteX211" fmla="*/ 138110 w 324367"/>
              <a:gd name="connsiteY211" fmla="*/ 77472 h 430648"/>
              <a:gd name="connsiteX212" fmla="*/ 136601 w 324367"/>
              <a:gd name="connsiteY212" fmla="*/ 73830 h 430648"/>
              <a:gd name="connsiteX213" fmla="*/ 135218 w 324367"/>
              <a:gd name="connsiteY213" fmla="*/ 70189 h 430648"/>
              <a:gd name="connsiteX214" fmla="*/ 134213 w 324367"/>
              <a:gd name="connsiteY214" fmla="*/ 66548 h 430648"/>
              <a:gd name="connsiteX215" fmla="*/ 133333 w 324367"/>
              <a:gd name="connsiteY215" fmla="*/ 62907 h 430648"/>
              <a:gd name="connsiteX216" fmla="*/ 132956 w 324367"/>
              <a:gd name="connsiteY216" fmla="*/ 59140 h 430648"/>
              <a:gd name="connsiteX217" fmla="*/ 132956 w 324367"/>
              <a:gd name="connsiteY217" fmla="*/ 55498 h 430648"/>
              <a:gd name="connsiteX218" fmla="*/ 133333 w 324367"/>
              <a:gd name="connsiteY218" fmla="*/ 51606 h 430648"/>
              <a:gd name="connsiteX219" fmla="*/ 134213 w 324367"/>
              <a:gd name="connsiteY219" fmla="*/ 47714 h 430648"/>
              <a:gd name="connsiteX220" fmla="*/ 135721 w 324367"/>
              <a:gd name="connsiteY220" fmla="*/ 43570 h 430648"/>
              <a:gd name="connsiteX221" fmla="*/ 137858 w 324367"/>
              <a:gd name="connsiteY221" fmla="*/ 39552 h 430648"/>
              <a:gd name="connsiteX222" fmla="*/ 140750 w 324367"/>
              <a:gd name="connsiteY222" fmla="*/ 35157 h 430648"/>
              <a:gd name="connsiteX223" fmla="*/ 144270 w 324367"/>
              <a:gd name="connsiteY223" fmla="*/ 30763 h 430648"/>
              <a:gd name="connsiteX224" fmla="*/ 148670 w 324367"/>
              <a:gd name="connsiteY224" fmla="*/ 26117 h 430648"/>
              <a:gd name="connsiteX225" fmla="*/ 153573 w 324367"/>
              <a:gd name="connsiteY225" fmla="*/ 22350 h 430648"/>
              <a:gd name="connsiteX226" fmla="*/ 158350 w 324367"/>
              <a:gd name="connsiteY226" fmla="*/ 18583 h 430648"/>
              <a:gd name="connsiteX227" fmla="*/ 162876 w 324367"/>
              <a:gd name="connsiteY227" fmla="*/ 15319 h 430648"/>
              <a:gd name="connsiteX228" fmla="*/ 167150 w 324367"/>
              <a:gd name="connsiteY228" fmla="*/ 12305 h 430648"/>
              <a:gd name="connsiteX229" fmla="*/ 171173 w 324367"/>
              <a:gd name="connsiteY229" fmla="*/ 9668 h 430648"/>
              <a:gd name="connsiteX230" fmla="*/ 174693 w 324367"/>
              <a:gd name="connsiteY230" fmla="*/ 7283 h 430648"/>
              <a:gd name="connsiteX231" fmla="*/ 177962 w 324367"/>
              <a:gd name="connsiteY231" fmla="*/ 5274 h 430648"/>
              <a:gd name="connsiteX232" fmla="*/ 180853 w 324367"/>
              <a:gd name="connsiteY232" fmla="*/ 3641 h 430648"/>
              <a:gd name="connsiteX233" fmla="*/ 183116 w 324367"/>
              <a:gd name="connsiteY233" fmla="*/ 2135 h 430648"/>
              <a:gd name="connsiteX234" fmla="*/ 185002 w 324367"/>
              <a:gd name="connsiteY234" fmla="*/ 1130 h 430648"/>
              <a:gd name="connsiteX235" fmla="*/ 186133 w 324367"/>
              <a:gd name="connsiteY235" fmla="*/ 251 h 43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24367" h="430648">
                <a:moveTo>
                  <a:pt x="22119" y="260298"/>
                </a:moveTo>
                <a:lnTo>
                  <a:pt x="302248" y="260298"/>
                </a:lnTo>
                <a:lnTo>
                  <a:pt x="306144" y="260550"/>
                </a:lnTo>
                <a:lnTo>
                  <a:pt x="309915" y="261555"/>
                </a:lnTo>
                <a:lnTo>
                  <a:pt x="313433" y="262938"/>
                </a:lnTo>
                <a:lnTo>
                  <a:pt x="316450" y="264950"/>
                </a:lnTo>
                <a:lnTo>
                  <a:pt x="319214" y="267338"/>
                </a:lnTo>
                <a:lnTo>
                  <a:pt x="321351" y="270230"/>
                </a:lnTo>
                <a:lnTo>
                  <a:pt x="322985" y="273373"/>
                </a:lnTo>
                <a:lnTo>
                  <a:pt x="323990" y="276767"/>
                </a:lnTo>
                <a:lnTo>
                  <a:pt x="324367" y="280413"/>
                </a:lnTo>
                <a:lnTo>
                  <a:pt x="324367" y="311717"/>
                </a:lnTo>
                <a:lnTo>
                  <a:pt x="303756" y="311717"/>
                </a:lnTo>
                <a:lnTo>
                  <a:pt x="300615" y="322404"/>
                </a:lnTo>
                <a:lnTo>
                  <a:pt x="296844" y="332713"/>
                </a:lnTo>
                <a:lnTo>
                  <a:pt x="292446" y="342770"/>
                </a:lnTo>
                <a:lnTo>
                  <a:pt x="287419" y="352325"/>
                </a:lnTo>
                <a:lnTo>
                  <a:pt x="281889" y="361502"/>
                </a:lnTo>
                <a:lnTo>
                  <a:pt x="275982" y="370177"/>
                </a:lnTo>
                <a:lnTo>
                  <a:pt x="269322" y="378600"/>
                </a:lnTo>
                <a:lnTo>
                  <a:pt x="262284" y="386395"/>
                </a:lnTo>
                <a:lnTo>
                  <a:pt x="254869" y="393561"/>
                </a:lnTo>
                <a:lnTo>
                  <a:pt x="246951" y="400224"/>
                </a:lnTo>
                <a:lnTo>
                  <a:pt x="238657" y="406384"/>
                </a:lnTo>
                <a:lnTo>
                  <a:pt x="230111" y="411790"/>
                </a:lnTo>
                <a:lnTo>
                  <a:pt x="221062" y="416568"/>
                </a:lnTo>
                <a:lnTo>
                  <a:pt x="211762" y="420842"/>
                </a:lnTo>
                <a:lnTo>
                  <a:pt x="202085" y="424236"/>
                </a:lnTo>
                <a:lnTo>
                  <a:pt x="192283" y="427128"/>
                </a:lnTo>
                <a:lnTo>
                  <a:pt x="182103" y="429014"/>
                </a:lnTo>
                <a:lnTo>
                  <a:pt x="171672" y="430271"/>
                </a:lnTo>
                <a:lnTo>
                  <a:pt x="161241" y="430648"/>
                </a:lnTo>
                <a:lnTo>
                  <a:pt x="150559" y="430271"/>
                </a:lnTo>
                <a:lnTo>
                  <a:pt x="140253" y="429014"/>
                </a:lnTo>
                <a:lnTo>
                  <a:pt x="130074" y="427128"/>
                </a:lnTo>
                <a:lnTo>
                  <a:pt x="120145" y="424236"/>
                </a:lnTo>
                <a:lnTo>
                  <a:pt x="110468" y="420842"/>
                </a:lnTo>
                <a:lnTo>
                  <a:pt x="101168" y="416568"/>
                </a:lnTo>
                <a:lnTo>
                  <a:pt x="92246" y="411790"/>
                </a:lnTo>
                <a:lnTo>
                  <a:pt x="83574" y="406384"/>
                </a:lnTo>
                <a:lnTo>
                  <a:pt x="75279" y="400224"/>
                </a:lnTo>
                <a:lnTo>
                  <a:pt x="67362" y="393561"/>
                </a:lnTo>
                <a:lnTo>
                  <a:pt x="59947" y="386395"/>
                </a:lnTo>
                <a:lnTo>
                  <a:pt x="52909" y="378600"/>
                </a:lnTo>
                <a:lnTo>
                  <a:pt x="46374" y="370177"/>
                </a:lnTo>
                <a:lnTo>
                  <a:pt x="40342" y="361502"/>
                </a:lnTo>
                <a:lnTo>
                  <a:pt x="34938" y="352325"/>
                </a:lnTo>
                <a:lnTo>
                  <a:pt x="29911" y="342770"/>
                </a:lnTo>
                <a:lnTo>
                  <a:pt x="25512" y="332713"/>
                </a:lnTo>
                <a:lnTo>
                  <a:pt x="21867" y="322404"/>
                </a:lnTo>
                <a:lnTo>
                  <a:pt x="18600" y="311717"/>
                </a:lnTo>
                <a:lnTo>
                  <a:pt x="0" y="311717"/>
                </a:lnTo>
                <a:lnTo>
                  <a:pt x="0" y="280413"/>
                </a:lnTo>
                <a:lnTo>
                  <a:pt x="377" y="276767"/>
                </a:lnTo>
                <a:lnTo>
                  <a:pt x="1508" y="273373"/>
                </a:lnTo>
                <a:lnTo>
                  <a:pt x="3142" y="270230"/>
                </a:lnTo>
                <a:lnTo>
                  <a:pt x="5278" y="267338"/>
                </a:lnTo>
                <a:lnTo>
                  <a:pt x="7917" y="264950"/>
                </a:lnTo>
                <a:lnTo>
                  <a:pt x="11059" y="262938"/>
                </a:lnTo>
                <a:lnTo>
                  <a:pt x="14452" y="261555"/>
                </a:lnTo>
                <a:lnTo>
                  <a:pt x="18097" y="260550"/>
                </a:lnTo>
                <a:close/>
                <a:moveTo>
                  <a:pt x="186887" y="0"/>
                </a:moveTo>
                <a:lnTo>
                  <a:pt x="180979" y="4646"/>
                </a:lnTo>
                <a:lnTo>
                  <a:pt x="175950" y="9166"/>
                </a:lnTo>
                <a:lnTo>
                  <a:pt x="171676" y="13686"/>
                </a:lnTo>
                <a:lnTo>
                  <a:pt x="168407" y="18081"/>
                </a:lnTo>
                <a:lnTo>
                  <a:pt x="166019" y="22350"/>
                </a:lnTo>
                <a:lnTo>
                  <a:pt x="164007" y="26494"/>
                </a:lnTo>
                <a:lnTo>
                  <a:pt x="163002" y="30763"/>
                </a:lnTo>
                <a:lnTo>
                  <a:pt x="162373" y="34906"/>
                </a:lnTo>
                <a:lnTo>
                  <a:pt x="162624" y="38924"/>
                </a:lnTo>
                <a:lnTo>
                  <a:pt x="163127" y="42942"/>
                </a:lnTo>
                <a:lnTo>
                  <a:pt x="164259" y="46960"/>
                </a:lnTo>
                <a:lnTo>
                  <a:pt x="165516" y="50978"/>
                </a:lnTo>
                <a:lnTo>
                  <a:pt x="167527" y="54745"/>
                </a:lnTo>
                <a:lnTo>
                  <a:pt x="169539" y="58763"/>
                </a:lnTo>
                <a:lnTo>
                  <a:pt x="171927" y="62781"/>
                </a:lnTo>
                <a:lnTo>
                  <a:pt x="174567" y="66548"/>
                </a:lnTo>
                <a:lnTo>
                  <a:pt x="177333" y="70566"/>
                </a:lnTo>
                <a:lnTo>
                  <a:pt x="179973" y="74458"/>
                </a:lnTo>
                <a:lnTo>
                  <a:pt x="182865" y="78351"/>
                </a:lnTo>
                <a:lnTo>
                  <a:pt x="185756" y="82243"/>
                </a:lnTo>
                <a:lnTo>
                  <a:pt x="188647" y="86261"/>
                </a:lnTo>
                <a:lnTo>
                  <a:pt x="191413" y="90279"/>
                </a:lnTo>
                <a:lnTo>
                  <a:pt x="193802" y="94297"/>
                </a:lnTo>
                <a:lnTo>
                  <a:pt x="196190" y="98440"/>
                </a:lnTo>
                <a:lnTo>
                  <a:pt x="198202" y="102584"/>
                </a:lnTo>
                <a:lnTo>
                  <a:pt x="199962" y="106853"/>
                </a:lnTo>
                <a:lnTo>
                  <a:pt x="201345" y="111122"/>
                </a:lnTo>
                <a:lnTo>
                  <a:pt x="202225" y="115391"/>
                </a:lnTo>
                <a:lnTo>
                  <a:pt x="202728" y="119786"/>
                </a:lnTo>
                <a:lnTo>
                  <a:pt x="202602" y="124306"/>
                </a:lnTo>
                <a:lnTo>
                  <a:pt x="201848" y="128952"/>
                </a:lnTo>
                <a:lnTo>
                  <a:pt x="200590" y="133598"/>
                </a:lnTo>
                <a:lnTo>
                  <a:pt x="200968" y="133472"/>
                </a:lnTo>
                <a:lnTo>
                  <a:pt x="201722" y="132970"/>
                </a:lnTo>
                <a:lnTo>
                  <a:pt x="203105" y="132091"/>
                </a:lnTo>
                <a:lnTo>
                  <a:pt x="204990" y="131087"/>
                </a:lnTo>
                <a:lnTo>
                  <a:pt x="207128" y="129580"/>
                </a:lnTo>
                <a:lnTo>
                  <a:pt x="209642" y="127571"/>
                </a:lnTo>
                <a:lnTo>
                  <a:pt x="212408" y="125436"/>
                </a:lnTo>
                <a:lnTo>
                  <a:pt x="215425" y="122925"/>
                </a:lnTo>
                <a:lnTo>
                  <a:pt x="218568" y="120288"/>
                </a:lnTo>
                <a:lnTo>
                  <a:pt x="221836" y="117149"/>
                </a:lnTo>
                <a:lnTo>
                  <a:pt x="224979" y="113633"/>
                </a:lnTo>
                <a:lnTo>
                  <a:pt x="228248" y="109992"/>
                </a:lnTo>
                <a:lnTo>
                  <a:pt x="231139" y="105849"/>
                </a:lnTo>
                <a:lnTo>
                  <a:pt x="234156" y="101580"/>
                </a:lnTo>
                <a:lnTo>
                  <a:pt x="236796" y="105849"/>
                </a:lnTo>
                <a:lnTo>
                  <a:pt x="239059" y="110494"/>
                </a:lnTo>
                <a:lnTo>
                  <a:pt x="241322" y="115391"/>
                </a:lnTo>
                <a:lnTo>
                  <a:pt x="243334" y="120790"/>
                </a:lnTo>
                <a:lnTo>
                  <a:pt x="245094" y="126692"/>
                </a:lnTo>
                <a:lnTo>
                  <a:pt x="246602" y="132844"/>
                </a:lnTo>
                <a:lnTo>
                  <a:pt x="247985" y="139499"/>
                </a:lnTo>
                <a:lnTo>
                  <a:pt x="248991" y="146782"/>
                </a:lnTo>
                <a:lnTo>
                  <a:pt x="249619" y="154567"/>
                </a:lnTo>
                <a:lnTo>
                  <a:pt x="249745" y="162603"/>
                </a:lnTo>
                <a:lnTo>
                  <a:pt x="249117" y="170513"/>
                </a:lnTo>
                <a:lnTo>
                  <a:pt x="247734" y="178172"/>
                </a:lnTo>
                <a:lnTo>
                  <a:pt x="245471" y="185329"/>
                </a:lnTo>
                <a:lnTo>
                  <a:pt x="242705" y="192486"/>
                </a:lnTo>
                <a:lnTo>
                  <a:pt x="239059" y="199141"/>
                </a:lnTo>
                <a:lnTo>
                  <a:pt x="235036" y="205545"/>
                </a:lnTo>
                <a:lnTo>
                  <a:pt x="230259" y="211572"/>
                </a:lnTo>
                <a:lnTo>
                  <a:pt x="225105" y="217222"/>
                </a:lnTo>
                <a:lnTo>
                  <a:pt x="219322" y="222244"/>
                </a:lnTo>
                <a:lnTo>
                  <a:pt x="213162" y="226890"/>
                </a:lnTo>
                <a:lnTo>
                  <a:pt x="206625" y="231034"/>
                </a:lnTo>
                <a:lnTo>
                  <a:pt x="199710" y="234549"/>
                </a:lnTo>
                <a:lnTo>
                  <a:pt x="192419" y="237563"/>
                </a:lnTo>
                <a:lnTo>
                  <a:pt x="185002" y="240074"/>
                </a:lnTo>
                <a:lnTo>
                  <a:pt x="177207" y="241832"/>
                </a:lnTo>
                <a:lnTo>
                  <a:pt x="169287" y="242711"/>
                </a:lnTo>
                <a:lnTo>
                  <a:pt x="161241" y="243213"/>
                </a:lnTo>
                <a:lnTo>
                  <a:pt x="152693" y="242711"/>
                </a:lnTo>
                <a:lnTo>
                  <a:pt x="144396" y="241581"/>
                </a:lnTo>
                <a:lnTo>
                  <a:pt x="136350" y="239572"/>
                </a:lnTo>
                <a:lnTo>
                  <a:pt x="128555" y="237061"/>
                </a:lnTo>
                <a:lnTo>
                  <a:pt x="121264" y="233670"/>
                </a:lnTo>
                <a:lnTo>
                  <a:pt x="114224" y="229652"/>
                </a:lnTo>
                <a:lnTo>
                  <a:pt x="107561" y="225132"/>
                </a:lnTo>
                <a:lnTo>
                  <a:pt x="101401" y="219984"/>
                </a:lnTo>
                <a:lnTo>
                  <a:pt x="95869" y="214334"/>
                </a:lnTo>
                <a:lnTo>
                  <a:pt x="90715" y="208181"/>
                </a:lnTo>
                <a:lnTo>
                  <a:pt x="86189" y="201527"/>
                </a:lnTo>
                <a:lnTo>
                  <a:pt x="82166" y="194495"/>
                </a:lnTo>
                <a:lnTo>
                  <a:pt x="78898" y="187213"/>
                </a:lnTo>
                <a:lnTo>
                  <a:pt x="76258" y="179428"/>
                </a:lnTo>
                <a:lnTo>
                  <a:pt x="74246" y="171517"/>
                </a:lnTo>
                <a:lnTo>
                  <a:pt x="73115" y="163105"/>
                </a:lnTo>
                <a:lnTo>
                  <a:pt x="72612" y="154567"/>
                </a:lnTo>
                <a:lnTo>
                  <a:pt x="73115" y="144773"/>
                </a:lnTo>
                <a:lnTo>
                  <a:pt x="74246" y="135356"/>
                </a:lnTo>
                <a:lnTo>
                  <a:pt x="76384" y="126064"/>
                </a:lnTo>
                <a:lnTo>
                  <a:pt x="78898" y="117275"/>
                </a:lnTo>
                <a:lnTo>
                  <a:pt x="82041" y="108485"/>
                </a:lnTo>
                <a:lnTo>
                  <a:pt x="85938" y="100073"/>
                </a:lnTo>
                <a:lnTo>
                  <a:pt x="90212" y="91911"/>
                </a:lnTo>
                <a:lnTo>
                  <a:pt x="92475" y="88270"/>
                </a:lnTo>
                <a:lnTo>
                  <a:pt x="94864" y="84880"/>
                </a:lnTo>
                <a:lnTo>
                  <a:pt x="97504" y="81992"/>
                </a:lnTo>
                <a:lnTo>
                  <a:pt x="99892" y="79355"/>
                </a:lnTo>
                <a:lnTo>
                  <a:pt x="102532" y="77221"/>
                </a:lnTo>
                <a:lnTo>
                  <a:pt x="104795" y="75337"/>
                </a:lnTo>
                <a:lnTo>
                  <a:pt x="106932" y="73830"/>
                </a:lnTo>
                <a:lnTo>
                  <a:pt x="108692" y="72575"/>
                </a:lnTo>
                <a:lnTo>
                  <a:pt x="110075" y="71696"/>
                </a:lnTo>
                <a:lnTo>
                  <a:pt x="110830" y="71319"/>
                </a:lnTo>
                <a:lnTo>
                  <a:pt x="111081" y="71194"/>
                </a:lnTo>
                <a:lnTo>
                  <a:pt x="111081" y="71570"/>
                </a:lnTo>
                <a:lnTo>
                  <a:pt x="110830" y="72826"/>
                </a:lnTo>
                <a:lnTo>
                  <a:pt x="110704" y="74835"/>
                </a:lnTo>
                <a:lnTo>
                  <a:pt x="110452" y="77597"/>
                </a:lnTo>
                <a:lnTo>
                  <a:pt x="110201" y="80862"/>
                </a:lnTo>
                <a:lnTo>
                  <a:pt x="110075" y="84754"/>
                </a:lnTo>
                <a:lnTo>
                  <a:pt x="110075" y="88898"/>
                </a:lnTo>
                <a:lnTo>
                  <a:pt x="110201" y="93418"/>
                </a:lnTo>
                <a:lnTo>
                  <a:pt x="110578" y="98440"/>
                </a:lnTo>
                <a:lnTo>
                  <a:pt x="111458" y="103463"/>
                </a:lnTo>
                <a:lnTo>
                  <a:pt x="112338" y="108611"/>
                </a:lnTo>
                <a:lnTo>
                  <a:pt x="113595" y="112755"/>
                </a:lnTo>
                <a:lnTo>
                  <a:pt x="115104" y="116647"/>
                </a:lnTo>
                <a:lnTo>
                  <a:pt x="116864" y="120539"/>
                </a:lnTo>
                <a:lnTo>
                  <a:pt x="118875" y="124055"/>
                </a:lnTo>
                <a:lnTo>
                  <a:pt x="121138" y="127445"/>
                </a:lnTo>
                <a:lnTo>
                  <a:pt x="123401" y="130710"/>
                </a:lnTo>
                <a:lnTo>
                  <a:pt x="125790" y="133723"/>
                </a:lnTo>
                <a:lnTo>
                  <a:pt x="128053" y="136486"/>
                </a:lnTo>
                <a:lnTo>
                  <a:pt x="130190" y="138997"/>
                </a:lnTo>
                <a:lnTo>
                  <a:pt x="132327" y="141006"/>
                </a:lnTo>
                <a:lnTo>
                  <a:pt x="134087" y="142764"/>
                </a:lnTo>
                <a:lnTo>
                  <a:pt x="135596" y="144271"/>
                </a:lnTo>
                <a:lnTo>
                  <a:pt x="136727" y="145275"/>
                </a:lnTo>
                <a:lnTo>
                  <a:pt x="137607" y="145903"/>
                </a:lnTo>
                <a:lnTo>
                  <a:pt x="137733" y="146154"/>
                </a:lnTo>
                <a:lnTo>
                  <a:pt x="141378" y="140755"/>
                </a:lnTo>
                <a:lnTo>
                  <a:pt x="144396" y="135356"/>
                </a:lnTo>
                <a:lnTo>
                  <a:pt x="146659" y="130333"/>
                </a:lnTo>
                <a:lnTo>
                  <a:pt x="148041" y="125562"/>
                </a:lnTo>
                <a:lnTo>
                  <a:pt x="149047" y="120916"/>
                </a:lnTo>
                <a:lnTo>
                  <a:pt x="149550" y="116396"/>
                </a:lnTo>
                <a:lnTo>
                  <a:pt x="149550" y="112001"/>
                </a:lnTo>
                <a:lnTo>
                  <a:pt x="149173" y="107858"/>
                </a:lnTo>
                <a:lnTo>
                  <a:pt x="148419" y="103714"/>
                </a:lnTo>
                <a:lnTo>
                  <a:pt x="147287" y="99696"/>
                </a:lnTo>
                <a:lnTo>
                  <a:pt x="146030" y="95929"/>
                </a:lnTo>
                <a:lnTo>
                  <a:pt x="144521" y="92037"/>
                </a:lnTo>
                <a:lnTo>
                  <a:pt x="143013" y="88396"/>
                </a:lnTo>
                <a:lnTo>
                  <a:pt x="141378" y="84754"/>
                </a:lnTo>
                <a:lnTo>
                  <a:pt x="139618" y="80987"/>
                </a:lnTo>
                <a:lnTo>
                  <a:pt x="138110" y="77472"/>
                </a:lnTo>
                <a:lnTo>
                  <a:pt x="136601" y="73830"/>
                </a:lnTo>
                <a:lnTo>
                  <a:pt x="135218" y="70189"/>
                </a:lnTo>
                <a:lnTo>
                  <a:pt x="134213" y="66548"/>
                </a:lnTo>
                <a:lnTo>
                  <a:pt x="133333" y="62907"/>
                </a:lnTo>
                <a:lnTo>
                  <a:pt x="132956" y="59140"/>
                </a:lnTo>
                <a:lnTo>
                  <a:pt x="132956" y="55498"/>
                </a:lnTo>
                <a:lnTo>
                  <a:pt x="133333" y="51606"/>
                </a:lnTo>
                <a:lnTo>
                  <a:pt x="134213" y="47714"/>
                </a:lnTo>
                <a:lnTo>
                  <a:pt x="135721" y="43570"/>
                </a:lnTo>
                <a:lnTo>
                  <a:pt x="137858" y="39552"/>
                </a:lnTo>
                <a:lnTo>
                  <a:pt x="140750" y="35157"/>
                </a:lnTo>
                <a:lnTo>
                  <a:pt x="144270" y="30763"/>
                </a:lnTo>
                <a:lnTo>
                  <a:pt x="148670" y="26117"/>
                </a:lnTo>
                <a:lnTo>
                  <a:pt x="153573" y="22350"/>
                </a:lnTo>
                <a:lnTo>
                  <a:pt x="158350" y="18583"/>
                </a:lnTo>
                <a:lnTo>
                  <a:pt x="162876" y="15319"/>
                </a:lnTo>
                <a:lnTo>
                  <a:pt x="167150" y="12305"/>
                </a:lnTo>
                <a:lnTo>
                  <a:pt x="171173" y="9668"/>
                </a:lnTo>
                <a:lnTo>
                  <a:pt x="174693" y="7283"/>
                </a:lnTo>
                <a:lnTo>
                  <a:pt x="177962" y="5274"/>
                </a:lnTo>
                <a:lnTo>
                  <a:pt x="180853" y="3641"/>
                </a:lnTo>
                <a:lnTo>
                  <a:pt x="183116" y="2135"/>
                </a:lnTo>
                <a:lnTo>
                  <a:pt x="185002" y="1130"/>
                </a:lnTo>
                <a:lnTo>
                  <a:pt x="186133" y="251"/>
                </a:lnTo>
                <a:close/>
              </a:path>
            </a:pathLst>
          </a:custGeom>
          <a:solidFill>
            <a:schemeClr val="bg1"/>
          </a:solidFill>
          <a:ln>
            <a:noFill/>
          </a:ln>
        </p:spPr>
        <p:txBody>
          <a:bodyPr lIns="182880" tIns="91440" rIns="182880" bIns="91440"/>
          <a:lstStyle/>
          <a:p>
            <a:pPr defTabSz="1828891"/>
            <a:endParaRPr lang="ru-RU"/>
          </a:p>
        </p:txBody>
      </p:sp>
      <p:sp>
        <p:nvSpPr>
          <p:cNvPr id="70" name="Freeform 267">
            <a:extLst>
              <a:ext uri="{FF2B5EF4-FFF2-40B4-BE49-F238E27FC236}">
                <a16:creationId xmlns:a16="http://schemas.microsoft.com/office/drawing/2014/main" id="{521C02F6-439A-4E30-AFE5-B2CB11F9F282}"/>
              </a:ext>
            </a:extLst>
          </p:cNvPr>
          <p:cNvSpPr>
            <a:spLocks noEditPoints="1"/>
          </p:cNvSpPr>
          <p:nvPr/>
        </p:nvSpPr>
        <p:spPr bwMode="auto">
          <a:xfrm>
            <a:off x="5198893" y="1699285"/>
            <a:ext cx="408713" cy="406488"/>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solidFill>
            <a:schemeClr val="bg1"/>
          </a:solidFill>
          <a:ln>
            <a:noFill/>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71" name="组合 70">
            <a:extLst>
              <a:ext uri="{FF2B5EF4-FFF2-40B4-BE49-F238E27FC236}">
                <a16:creationId xmlns:a16="http://schemas.microsoft.com/office/drawing/2014/main" id="{8449526C-D2C2-418E-806B-94214B3C8936}"/>
              </a:ext>
            </a:extLst>
          </p:cNvPr>
          <p:cNvGrpSpPr/>
          <p:nvPr/>
        </p:nvGrpSpPr>
        <p:grpSpPr>
          <a:xfrm>
            <a:off x="6659790" y="1681220"/>
            <a:ext cx="309780" cy="442619"/>
            <a:chOff x="5345086" y="3569854"/>
            <a:chExt cx="299250" cy="427574"/>
          </a:xfrm>
          <a:solidFill>
            <a:schemeClr val="bg1"/>
          </a:solidFill>
        </p:grpSpPr>
        <p:sp>
          <p:nvSpPr>
            <p:cNvPr id="72" name="Freeform 319">
              <a:extLst>
                <a:ext uri="{FF2B5EF4-FFF2-40B4-BE49-F238E27FC236}">
                  <a16:creationId xmlns:a16="http://schemas.microsoft.com/office/drawing/2014/main" id="{B4453217-BECE-47C7-BFD6-3381C16337F2}"/>
                </a:ext>
              </a:extLst>
            </p:cNvPr>
            <p:cNvSpPr>
              <a:spLocks noEditPoints="1"/>
            </p:cNvSpPr>
            <p:nvPr/>
          </p:nvSpPr>
          <p:spPr bwMode="auto">
            <a:xfrm>
              <a:off x="5411846" y="3569854"/>
              <a:ext cx="165471" cy="394584"/>
            </a:xfrm>
            <a:custGeom>
              <a:avLst/>
              <a:gdLst>
                <a:gd name="T0" fmla="*/ 576 w 1273"/>
                <a:gd name="T1" fmla="*/ 371 h 3038"/>
                <a:gd name="T2" fmla="*/ 476 w 1273"/>
                <a:gd name="T3" fmla="*/ 529 h 3038"/>
                <a:gd name="T4" fmla="*/ 378 w 1273"/>
                <a:gd name="T5" fmla="*/ 737 h 3038"/>
                <a:gd name="T6" fmla="*/ 391 w 1273"/>
                <a:gd name="T7" fmla="*/ 915 h 3038"/>
                <a:gd name="T8" fmla="*/ 629 w 1273"/>
                <a:gd name="T9" fmla="*/ 932 h 3038"/>
                <a:gd name="T10" fmla="*/ 832 w 1273"/>
                <a:gd name="T11" fmla="*/ 920 h 3038"/>
                <a:gd name="T12" fmla="*/ 926 w 1273"/>
                <a:gd name="T13" fmla="*/ 815 h 3038"/>
                <a:gd name="T14" fmla="*/ 832 w 1273"/>
                <a:gd name="T15" fmla="*/ 591 h 3038"/>
                <a:gd name="T16" fmla="*/ 731 w 1273"/>
                <a:gd name="T17" fmla="*/ 417 h 3038"/>
                <a:gd name="T18" fmla="*/ 638 w 1273"/>
                <a:gd name="T19" fmla="*/ 291 h 3038"/>
                <a:gd name="T20" fmla="*/ 643 w 1273"/>
                <a:gd name="T21" fmla="*/ 6 h 3038"/>
                <a:gd name="T22" fmla="*/ 678 w 1273"/>
                <a:gd name="T23" fmla="*/ 36 h 3038"/>
                <a:gd name="T24" fmla="*/ 736 w 1273"/>
                <a:gd name="T25" fmla="*/ 93 h 3038"/>
                <a:gd name="T26" fmla="*/ 810 w 1273"/>
                <a:gd name="T27" fmla="*/ 180 h 3038"/>
                <a:gd name="T28" fmla="*/ 895 w 1273"/>
                <a:gd name="T29" fmla="*/ 296 h 3038"/>
                <a:gd name="T30" fmla="*/ 985 w 1273"/>
                <a:gd name="T31" fmla="*/ 444 h 3038"/>
                <a:gd name="T32" fmla="*/ 1072 w 1273"/>
                <a:gd name="T33" fmla="*/ 625 h 3038"/>
                <a:gd name="T34" fmla="*/ 1151 w 1273"/>
                <a:gd name="T35" fmla="*/ 839 h 3038"/>
                <a:gd name="T36" fmla="*/ 1215 w 1273"/>
                <a:gd name="T37" fmla="*/ 1088 h 3038"/>
                <a:gd name="T38" fmla="*/ 1258 w 1273"/>
                <a:gd name="T39" fmla="*/ 1374 h 3038"/>
                <a:gd name="T40" fmla="*/ 1273 w 1273"/>
                <a:gd name="T41" fmla="*/ 1698 h 3038"/>
                <a:gd name="T42" fmla="*/ 1258 w 1273"/>
                <a:gd name="T43" fmla="*/ 2026 h 3038"/>
                <a:gd name="T44" fmla="*/ 1214 w 1273"/>
                <a:gd name="T45" fmla="*/ 2314 h 3038"/>
                <a:gd name="T46" fmla="*/ 1146 w 1273"/>
                <a:gd name="T47" fmla="*/ 2556 h 3038"/>
                <a:gd name="T48" fmla="*/ 1054 w 1273"/>
                <a:gd name="T49" fmla="*/ 2754 h 3038"/>
                <a:gd name="T50" fmla="*/ 945 w 1273"/>
                <a:gd name="T51" fmla="*/ 2903 h 3038"/>
                <a:gd name="T52" fmla="*/ 821 w 1273"/>
                <a:gd name="T53" fmla="*/ 3001 h 3038"/>
                <a:gd name="T54" fmla="*/ 732 w 1273"/>
                <a:gd name="T55" fmla="*/ 2259 h 3038"/>
                <a:gd name="T56" fmla="*/ 710 w 1273"/>
                <a:gd name="T57" fmla="*/ 2201 h 3038"/>
                <a:gd name="T58" fmla="*/ 658 w 1273"/>
                <a:gd name="T59" fmla="*/ 2168 h 3038"/>
                <a:gd name="T60" fmla="*/ 595 w 1273"/>
                <a:gd name="T61" fmla="*/ 2175 h 3038"/>
                <a:gd name="T62" fmla="*/ 552 w 1273"/>
                <a:gd name="T63" fmla="*/ 2218 h 3038"/>
                <a:gd name="T64" fmla="*/ 541 w 1273"/>
                <a:gd name="T65" fmla="*/ 3038 h 3038"/>
                <a:gd name="T66" fmla="*/ 410 w 1273"/>
                <a:gd name="T67" fmla="*/ 2975 h 3038"/>
                <a:gd name="T68" fmla="*/ 289 w 1273"/>
                <a:gd name="T69" fmla="*/ 2859 h 3038"/>
                <a:gd name="T70" fmla="*/ 186 w 1273"/>
                <a:gd name="T71" fmla="*/ 2693 h 3038"/>
                <a:gd name="T72" fmla="*/ 103 w 1273"/>
                <a:gd name="T73" fmla="*/ 2480 h 3038"/>
                <a:gd name="T74" fmla="*/ 42 w 1273"/>
                <a:gd name="T75" fmla="*/ 2223 h 3038"/>
                <a:gd name="T76" fmla="*/ 7 w 1273"/>
                <a:gd name="T77" fmla="*/ 1922 h 3038"/>
                <a:gd name="T78" fmla="*/ 2 w 1273"/>
                <a:gd name="T79" fmla="*/ 1587 h 3038"/>
                <a:gd name="T80" fmla="*/ 28 w 1273"/>
                <a:gd name="T81" fmla="*/ 1279 h 3038"/>
                <a:gd name="T82" fmla="*/ 78 w 1273"/>
                <a:gd name="T83" fmla="*/ 1006 h 3038"/>
                <a:gd name="T84" fmla="*/ 148 w 1273"/>
                <a:gd name="T85" fmla="*/ 770 h 3038"/>
                <a:gd name="T86" fmla="*/ 229 w 1273"/>
                <a:gd name="T87" fmla="*/ 566 h 3038"/>
                <a:gd name="T88" fmla="*/ 318 w 1273"/>
                <a:gd name="T89" fmla="*/ 396 h 3038"/>
                <a:gd name="T90" fmla="*/ 406 w 1273"/>
                <a:gd name="T91" fmla="*/ 258 h 3038"/>
                <a:gd name="T92" fmla="*/ 489 w 1273"/>
                <a:gd name="T93" fmla="*/ 151 h 3038"/>
                <a:gd name="T94" fmla="*/ 559 w 1273"/>
                <a:gd name="T95" fmla="*/ 73 h 3038"/>
                <a:gd name="T96" fmla="*/ 609 w 1273"/>
                <a:gd name="T97" fmla="*/ 24 h 3038"/>
                <a:gd name="T98" fmla="*/ 635 w 1273"/>
                <a:gd name="T99" fmla="*/ 1 h 3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3" h="3038">
                  <a:moveTo>
                    <a:pt x="638" y="291"/>
                  </a:moveTo>
                  <a:lnTo>
                    <a:pt x="608" y="328"/>
                  </a:lnTo>
                  <a:lnTo>
                    <a:pt x="576" y="371"/>
                  </a:lnTo>
                  <a:lnTo>
                    <a:pt x="543" y="419"/>
                  </a:lnTo>
                  <a:lnTo>
                    <a:pt x="510" y="471"/>
                  </a:lnTo>
                  <a:lnTo>
                    <a:pt x="476" y="529"/>
                  </a:lnTo>
                  <a:lnTo>
                    <a:pt x="444" y="594"/>
                  </a:lnTo>
                  <a:lnTo>
                    <a:pt x="411" y="662"/>
                  </a:lnTo>
                  <a:lnTo>
                    <a:pt x="378" y="737"/>
                  </a:lnTo>
                  <a:lnTo>
                    <a:pt x="348" y="818"/>
                  </a:lnTo>
                  <a:lnTo>
                    <a:pt x="319" y="904"/>
                  </a:lnTo>
                  <a:lnTo>
                    <a:pt x="391" y="915"/>
                  </a:lnTo>
                  <a:lnTo>
                    <a:pt x="468" y="925"/>
                  </a:lnTo>
                  <a:lnTo>
                    <a:pt x="547" y="930"/>
                  </a:lnTo>
                  <a:lnTo>
                    <a:pt x="629" y="932"/>
                  </a:lnTo>
                  <a:lnTo>
                    <a:pt x="698" y="931"/>
                  </a:lnTo>
                  <a:lnTo>
                    <a:pt x="766" y="927"/>
                  </a:lnTo>
                  <a:lnTo>
                    <a:pt x="832" y="920"/>
                  </a:lnTo>
                  <a:lnTo>
                    <a:pt x="894" y="912"/>
                  </a:lnTo>
                  <a:lnTo>
                    <a:pt x="955" y="901"/>
                  </a:lnTo>
                  <a:lnTo>
                    <a:pt x="926" y="815"/>
                  </a:lnTo>
                  <a:lnTo>
                    <a:pt x="896" y="735"/>
                  </a:lnTo>
                  <a:lnTo>
                    <a:pt x="865" y="660"/>
                  </a:lnTo>
                  <a:lnTo>
                    <a:pt x="832" y="591"/>
                  </a:lnTo>
                  <a:lnTo>
                    <a:pt x="798" y="527"/>
                  </a:lnTo>
                  <a:lnTo>
                    <a:pt x="765" y="470"/>
                  </a:lnTo>
                  <a:lnTo>
                    <a:pt x="731" y="417"/>
                  </a:lnTo>
                  <a:lnTo>
                    <a:pt x="699" y="370"/>
                  </a:lnTo>
                  <a:lnTo>
                    <a:pt x="667" y="328"/>
                  </a:lnTo>
                  <a:lnTo>
                    <a:pt x="638" y="291"/>
                  </a:lnTo>
                  <a:close/>
                  <a:moveTo>
                    <a:pt x="636" y="0"/>
                  </a:moveTo>
                  <a:lnTo>
                    <a:pt x="638" y="1"/>
                  </a:lnTo>
                  <a:lnTo>
                    <a:pt x="643" y="6"/>
                  </a:lnTo>
                  <a:lnTo>
                    <a:pt x="652" y="12"/>
                  </a:lnTo>
                  <a:lnTo>
                    <a:pt x="664" y="23"/>
                  </a:lnTo>
                  <a:lnTo>
                    <a:pt x="678" y="36"/>
                  </a:lnTo>
                  <a:lnTo>
                    <a:pt x="695" y="52"/>
                  </a:lnTo>
                  <a:lnTo>
                    <a:pt x="714" y="72"/>
                  </a:lnTo>
                  <a:lnTo>
                    <a:pt x="736" y="93"/>
                  </a:lnTo>
                  <a:lnTo>
                    <a:pt x="760" y="119"/>
                  </a:lnTo>
                  <a:lnTo>
                    <a:pt x="784" y="148"/>
                  </a:lnTo>
                  <a:lnTo>
                    <a:pt x="810" y="180"/>
                  </a:lnTo>
                  <a:lnTo>
                    <a:pt x="838" y="215"/>
                  </a:lnTo>
                  <a:lnTo>
                    <a:pt x="867" y="254"/>
                  </a:lnTo>
                  <a:lnTo>
                    <a:pt x="895" y="296"/>
                  </a:lnTo>
                  <a:lnTo>
                    <a:pt x="925" y="342"/>
                  </a:lnTo>
                  <a:lnTo>
                    <a:pt x="955" y="391"/>
                  </a:lnTo>
                  <a:lnTo>
                    <a:pt x="985" y="444"/>
                  </a:lnTo>
                  <a:lnTo>
                    <a:pt x="1014" y="501"/>
                  </a:lnTo>
                  <a:lnTo>
                    <a:pt x="1044" y="560"/>
                  </a:lnTo>
                  <a:lnTo>
                    <a:pt x="1072" y="625"/>
                  </a:lnTo>
                  <a:lnTo>
                    <a:pt x="1099" y="692"/>
                  </a:lnTo>
                  <a:lnTo>
                    <a:pt x="1125" y="764"/>
                  </a:lnTo>
                  <a:lnTo>
                    <a:pt x="1151" y="839"/>
                  </a:lnTo>
                  <a:lnTo>
                    <a:pt x="1173" y="917"/>
                  </a:lnTo>
                  <a:lnTo>
                    <a:pt x="1195" y="1001"/>
                  </a:lnTo>
                  <a:lnTo>
                    <a:pt x="1215" y="1088"/>
                  </a:lnTo>
                  <a:lnTo>
                    <a:pt x="1231" y="1179"/>
                  </a:lnTo>
                  <a:lnTo>
                    <a:pt x="1246" y="1275"/>
                  </a:lnTo>
                  <a:lnTo>
                    <a:pt x="1258" y="1374"/>
                  </a:lnTo>
                  <a:lnTo>
                    <a:pt x="1266" y="1478"/>
                  </a:lnTo>
                  <a:lnTo>
                    <a:pt x="1271" y="1586"/>
                  </a:lnTo>
                  <a:lnTo>
                    <a:pt x="1273" y="1698"/>
                  </a:lnTo>
                  <a:lnTo>
                    <a:pt x="1271" y="1812"/>
                  </a:lnTo>
                  <a:lnTo>
                    <a:pt x="1266" y="1922"/>
                  </a:lnTo>
                  <a:lnTo>
                    <a:pt x="1258" y="2026"/>
                  </a:lnTo>
                  <a:lnTo>
                    <a:pt x="1247" y="2126"/>
                  </a:lnTo>
                  <a:lnTo>
                    <a:pt x="1231" y="2223"/>
                  </a:lnTo>
                  <a:lnTo>
                    <a:pt x="1214" y="2314"/>
                  </a:lnTo>
                  <a:lnTo>
                    <a:pt x="1194" y="2400"/>
                  </a:lnTo>
                  <a:lnTo>
                    <a:pt x="1170" y="2480"/>
                  </a:lnTo>
                  <a:lnTo>
                    <a:pt x="1146" y="2556"/>
                  </a:lnTo>
                  <a:lnTo>
                    <a:pt x="1117" y="2628"/>
                  </a:lnTo>
                  <a:lnTo>
                    <a:pt x="1087" y="2693"/>
                  </a:lnTo>
                  <a:lnTo>
                    <a:pt x="1054" y="2754"/>
                  </a:lnTo>
                  <a:lnTo>
                    <a:pt x="1020" y="2809"/>
                  </a:lnTo>
                  <a:lnTo>
                    <a:pt x="984" y="2859"/>
                  </a:lnTo>
                  <a:lnTo>
                    <a:pt x="945" y="2903"/>
                  </a:lnTo>
                  <a:lnTo>
                    <a:pt x="906" y="2942"/>
                  </a:lnTo>
                  <a:lnTo>
                    <a:pt x="864" y="2975"/>
                  </a:lnTo>
                  <a:lnTo>
                    <a:pt x="821" y="3001"/>
                  </a:lnTo>
                  <a:lnTo>
                    <a:pt x="777" y="3023"/>
                  </a:lnTo>
                  <a:lnTo>
                    <a:pt x="732" y="3038"/>
                  </a:lnTo>
                  <a:lnTo>
                    <a:pt x="732" y="2259"/>
                  </a:lnTo>
                  <a:lnTo>
                    <a:pt x="729" y="2238"/>
                  </a:lnTo>
                  <a:lnTo>
                    <a:pt x="721" y="2218"/>
                  </a:lnTo>
                  <a:lnTo>
                    <a:pt x="710" y="2201"/>
                  </a:lnTo>
                  <a:lnTo>
                    <a:pt x="696" y="2186"/>
                  </a:lnTo>
                  <a:lnTo>
                    <a:pt x="678" y="2175"/>
                  </a:lnTo>
                  <a:lnTo>
                    <a:pt x="658" y="2168"/>
                  </a:lnTo>
                  <a:lnTo>
                    <a:pt x="636" y="2165"/>
                  </a:lnTo>
                  <a:lnTo>
                    <a:pt x="614" y="2168"/>
                  </a:lnTo>
                  <a:lnTo>
                    <a:pt x="595" y="2175"/>
                  </a:lnTo>
                  <a:lnTo>
                    <a:pt x="577" y="2186"/>
                  </a:lnTo>
                  <a:lnTo>
                    <a:pt x="563" y="2201"/>
                  </a:lnTo>
                  <a:lnTo>
                    <a:pt x="552" y="2218"/>
                  </a:lnTo>
                  <a:lnTo>
                    <a:pt x="544" y="2238"/>
                  </a:lnTo>
                  <a:lnTo>
                    <a:pt x="541" y="2259"/>
                  </a:lnTo>
                  <a:lnTo>
                    <a:pt x="541" y="3038"/>
                  </a:lnTo>
                  <a:lnTo>
                    <a:pt x="496" y="3023"/>
                  </a:lnTo>
                  <a:lnTo>
                    <a:pt x="452" y="3001"/>
                  </a:lnTo>
                  <a:lnTo>
                    <a:pt x="410" y="2975"/>
                  </a:lnTo>
                  <a:lnTo>
                    <a:pt x="367" y="2942"/>
                  </a:lnTo>
                  <a:lnTo>
                    <a:pt x="328" y="2903"/>
                  </a:lnTo>
                  <a:lnTo>
                    <a:pt x="289" y="2859"/>
                  </a:lnTo>
                  <a:lnTo>
                    <a:pt x="253" y="2809"/>
                  </a:lnTo>
                  <a:lnTo>
                    <a:pt x="219" y="2754"/>
                  </a:lnTo>
                  <a:lnTo>
                    <a:pt x="186" y="2693"/>
                  </a:lnTo>
                  <a:lnTo>
                    <a:pt x="156" y="2628"/>
                  </a:lnTo>
                  <a:lnTo>
                    <a:pt x="127" y="2556"/>
                  </a:lnTo>
                  <a:lnTo>
                    <a:pt x="103" y="2480"/>
                  </a:lnTo>
                  <a:lnTo>
                    <a:pt x="79" y="2400"/>
                  </a:lnTo>
                  <a:lnTo>
                    <a:pt x="59" y="2314"/>
                  </a:lnTo>
                  <a:lnTo>
                    <a:pt x="42" y="2223"/>
                  </a:lnTo>
                  <a:lnTo>
                    <a:pt x="27" y="2126"/>
                  </a:lnTo>
                  <a:lnTo>
                    <a:pt x="15" y="2026"/>
                  </a:lnTo>
                  <a:lnTo>
                    <a:pt x="7" y="1922"/>
                  </a:lnTo>
                  <a:lnTo>
                    <a:pt x="2" y="1812"/>
                  </a:lnTo>
                  <a:lnTo>
                    <a:pt x="0" y="1698"/>
                  </a:lnTo>
                  <a:lnTo>
                    <a:pt x="2" y="1587"/>
                  </a:lnTo>
                  <a:lnTo>
                    <a:pt x="7" y="1480"/>
                  </a:lnTo>
                  <a:lnTo>
                    <a:pt x="15" y="1377"/>
                  </a:lnTo>
                  <a:lnTo>
                    <a:pt x="28" y="1279"/>
                  </a:lnTo>
                  <a:lnTo>
                    <a:pt x="42" y="1184"/>
                  </a:lnTo>
                  <a:lnTo>
                    <a:pt x="58" y="1093"/>
                  </a:lnTo>
                  <a:lnTo>
                    <a:pt x="78" y="1006"/>
                  </a:lnTo>
                  <a:lnTo>
                    <a:pt x="100" y="924"/>
                  </a:lnTo>
                  <a:lnTo>
                    <a:pt x="122" y="845"/>
                  </a:lnTo>
                  <a:lnTo>
                    <a:pt x="148" y="770"/>
                  </a:lnTo>
                  <a:lnTo>
                    <a:pt x="174" y="698"/>
                  </a:lnTo>
                  <a:lnTo>
                    <a:pt x="202" y="631"/>
                  </a:lnTo>
                  <a:lnTo>
                    <a:pt x="229" y="566"/>
                  </a:lnTo>
                  <a:lnTo>
                    <a:pt x="259" y="507"/>
                  </a:lnTo>
                  <a:lnTo>
                    <a:pt x="288" y="450"/>
                  </a:lnTo>
                  <a:lnTo>
                    <a:pt x="318" y="396"/>
                  </a:lnTo>
                  <a:lnTo>
                    <a:pt x="348" y="347"/>
                  </a:lnTo>
                  <a:lnTo>
                    <a:pt x="378" y="301"/>
                  </a:lnTo>
                  <a:lnTo>
                    <a:pt x="406" y="258"/>
                  </a:lnTo>
                  <a:lnTo>
                    <a:pt x="435" y="219"/>
                  </a:lnTo>
                  <a:lnTo>
                    <a:pt x="462" y="183"/>
                  </a:lnTo>
                  <a:lnTo>
                    <a:pt x="489" y="151"/>
                  </a:lnTo>
                  <a:lnTo>
                    <a:pt x="514" y="122"/>
                  </a:lnTo>
                  <a:lnTo>
                    <a:pt x="537" y="95"/>
                  </a:lnTo>
                  <a:lnTo>
                    <a:pt x="559" y="73"/>
                  </a:lnTo>
                  <a:lnTo>
                    <a:pt x="577" y="53"/>
                  </a:lnTo>
                  <a:lnTo>
                    <a:pt x="595" y="37"/>
                  </a:lnTo>
                  <a:lnTo>
                    <a:pt x="609" y="24"/>
                  </a:lnTo>
                  <a:lnTo>
                    <a:pt x="621" y="13"/>
                  </a:lnTo>
                  <a:lnTo>
                    <a:pt x="629" y="6"/>
                  </a:lnTo>
                  <a:lnTo>
                    <a:pt x="635" y="1"/>
                  </a:lnTo>
                  <a:lnTo>
                    <a:pt x="636" y="0"/>
                  </a:lnTo>
                  <a:close/>
                </a:path>
              </a:pathLst>
            </a:custGeom>
            <a:grpFill/>
            <a:ln>
              <a:noFill/>
            </a:ln>
          </p:spPr>
          <p:txBody>
            <a:bodyPr lIns="182880" tIns="91440" rIns="182880" bIns="91440"/>
            <a:lstStyle/>
            <a:p>
              <a:pPr defTabSz="1828891"/>
              <a:endParaRPr lang="ru-RU"/>
            </a:p>
          </p:txBody>
        </p:sp>
        <p:sp>
          <p:nvSpPr>
            <p:cNvPr id="73" name="Freeform 320">
              <a:extLst>
                <a:ext uri="{FF2B5EF4-FFF2-40B4-BE49-F238E27FC236}">
                  <a16:creationId xmlns:a16="http://schemas.microsoft.com/office/drawing/2014/main" id="{F7781390-E6AF-4740-B1F9-F038746A7876}"/>
                </a:ext>
              </a:extLst>
            </p:cNvPr>
            <p:cNvSpPr>
              <a:spLocks/>
            </p:cNvSpPr>
            <p:nvPr/>
          </p:nvSpPr>
          <p:spPr bwMode="auto">
            <a:xfrm>
              <a:off x="5345086" y="3859752"/>
              <a:ext cx="80787" cy="137676"/>
            </a:xfrm>
            <a:custGeom>
              <a:avLst/>
              <a:gdLst>
                <a:gd name="T0" fmla="*/ 344 w 623"/>
                <a:gd name="T1" fmla="*/ 0 h 1059"/>
                <a:gd name="T2" fmla="*/ 421 w 623"/>
                <a:gd name="T3" fmla="*/ 0 h 1059"/>
                <a:gd name="T4" fmla="*/ 438 w 623"/>
                <a:gd name="T5" fmla="*/ 88 h 1059"/>
                <a:gd name="T6" fmla="*/ 457 w 623"/>
                <a:gd name="T7" fmla="*/ 173 h 1059"/>
                <a:gd name="T8" fmla="*/ 479 w 623"/>
                <a:gd name="T9" fmla="*/ 255 h 1059"/>
                <a:gd name="T10" fmla="*/ 502 w 623"/>
                <a:gd name="T11" fmla="*/ 331 h 1059"/>
                <a:gd name="T12" fmla="*/ 529 w 623"/>
                <a:gd name="T13" fmla="*/ 405 h 1059"/>
                <a:gd name="T14" fmla="*/ 558 w 623"/>
                <a:gd name="T15" fmla="*/ 475 h 1059"/>
                <a:gd name="T16" fmla="*/ 590 w 623"/>
                <a:gd name="T17" fmla="*/ 540 h 1059"/>
                <a:gd name="T18" fmla="*/ 623 w 623"/>
                <a:gd name="T19" fmla="*/ 601 h 1059"/>
                <a:gd name="T20" fmla="*/ 0 w 623"/>
                <a:gd name="T21" fmla="*/ 1059 h 1059"/>
                <a:gd name="T22" fmla="*/ 0 w 623"/>
                <a:gd name="T23" fmla="*/ 291 h 1059"/>
                <a:gd name="T24" fmla="*/ 3 w 623"/>
                <a:gd name="T25" fmla="*/ 252 h 1059"/>
                <a:gd name="T26" fmla="*/ 12 w 623"/>
                <a:gd name="T27" fmla="*/ 214 h 1059"/>
                <a:gd name="T28" fmla="*/ 27 w 623"/>
                <a:gd name="T29" fmla="*/ 178 h 1059"/>
                <a:gd name="T30" fmla="*/ 46 w 623"/>
                <a:gd name="T31" fmla="*/ 144 h 1059"/>
                <a:gd name="T32" fmla="*/ 71 w 623"/>
                <a:gd name="T33" fmla="*/ 113 h 1059"/>
                <a:gd name="T34" fmla="*/ 101 w 623"/>
                <a:gd name="T35" fmla="*/ 85 h 1059"/>
                <a:gd name="T36" fmla="*/ 134 w 623"/>
                <a:gd name="T37" fmla="*/ 60 h 1059"/>
                <a:gd name="T38" fmla="*/ 170 w 623"/>
                <a:gd name="T39" fmla="*/ 40 h 1059"/>
                <a:gd name="T40" fmla="*/ 210 w 623"/>
                <a:gd name="T41" fmla="*/ 22 h 1059"/>
                <a:gd name="T42" fmla="*/ 252 w 623"/>
                <a:gd name="T43" fmla="*/ 10 h 1059"/>
                <a:gd name="T44" fmla="*/ 298 w 623"/>
                <a:gd name="T45" fmla="*/ 2 h 1059"/>
                <a:gd name="T46" fmla="*/ 344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344" y="0"/>
                  </a:moveTo>
                  <a:lnTo>
                    <a:pt x="421" y="0"/>
                  </a:lnTo>
                  <a:lnTo>
                    <a:pt x="438" y="88"/>
                  </a:lnTo>
                  <a:lnTo>
                    <a:pt x="457" y="173"/>
                  </a:lnTo>
                  <a:lnTo>
                    <a:pt x="479" y="255"/>
                  </a:lnTo>
                  <a:lnTo>
                    <a:pt x="502" y="331"/>
                  </a:lnTo>
                  <a:lnTo>
                    <a:pt x="529" y="405"/>
                  </a:lnTo>
                  <a:lnTo>
                    <a:pt x="558" y="475"/>
                  </a:lnTo>
                  <a:lnTo>
                    <a:pt x="590" y="540"/>
                  </a:lnTo>
                  <a:lnTo>
                    <a:pt x="623" y="601"/>
                  </a:lnTo>
                  <a:lnTo>
                    <a:pt x="0" y="1059"/>
                  </a:lnTo>
                  <a:lnTo>
                    <a:pt x="0" y="291"/>
                  </a:lnTo>
                  <a:lnTo>
                    <a:pt x="3" y="252"/>
                  </a:lnTo>
                  <a:lnTo>
                    <a:pt x="12" y="214"/>
                  </a:lnTo>
                  <a:lnTo>
                    <a:pt x="27" y="178"/>
                  </a:lnTo>
                  <a:lnTo>
                    <a:pt x="46" y="144"/>
                  </a:lnTo>
                  <a:lnTo>
                    <a:pt x="71" y="113"/>
                  </a:lnTo>
                  <a:lnTo>
                    <a:pt x="101" y="85"/>
                  </a:lnTo>
                  <a:lnTo>
                    <a:pt x="134" y="60"/>
                  </a:lnTo>
                  <a:lnTo>
                    <a:pt x="170" y="40"/>
                  </a:lnTo>
                  <a:lnTo>
                    <a:pt x="210" y="22"/>
                  </a:lnTo>
                  <a:lnTo>
                    <a:pt x="252" y="10"/>
                  </a:lnTo>
                  <a:lnTo>
                    <a:pt x="298" y="2"/>
                  </a:lnTo>
                  <a:lnTo>
                    <a:pt x="344" y="0"/>
                  </a:lnTo>
                  <a:close/>
                </a:path>
              </a:pathLst>
            </a:custGeom>
            <a:grpFill/>
            <a:ln>
              <a:noFill/>
            </a:ln>
          </p:spPr>
          <p:txBody>
            <a:bodyPr lIns="182880" tIns="91440" rIns="182880" bIns="91440"/>
            <a:lstStyle/>
            <a:p>
              <a:pPr defTabSz="1828891"/>
              <a:endParaRPr lang="ru-RU"/>
            </a:p>
          </p:txBody>
        </p:sp>
        <p:sp>
          <p:nvSpPr>
            <p:cNvPr id="74" name="Freeform 321">
              <a:extLst>
                <a:ext uri="{FF2B5EF4-FFF2-40B4-BE49-F238E27FC236}">
                  <a16:creationId xmlns:a16="http://schemas.microsoft.com/office/drawing/2014/main" id="{FC4B97F3-A12C-423C-A0F6-F4C1F517D343}"/>
                </a:ext>
              </a:extLst>
            </p:cNvPr>
            <p:cNvSpPr>
              <a:spLocks/>
            </p:cNvSpPr>
            <p:nvPr/>
          </p:nvSpPr>
          <p:spPr bwMode="auto">
            <a:xfrm>
              <a:off x="5563289" y="3859752"/>
              <a:ext cx="81047" cy="137676"/>
            </a:xfrm>
            <a:custGeom>
              <a:avLst/>
              <a:gdLst>
                <a:gd name="T0" fmla="*/ 202 w 623"/>
                <a:gd name="T1" fmla="*/ 0 h 1059"/>
                <a:gd name="T2" fmla="*/ 279 w 623"/>
                <a:gd name="T3" fmla="*/ 0 h 1059"/>
                <a:gd name="T4" fmla="*/ 326 w 623"/>
                <a:gd name="T5" fmla="*/ 2 h 1059"/>
                <a:gd name="T6" fmla="*/ 371 w 623"/>
                <a:gd name="T7" fmla="*/ 10 h 1059"/>
                <a:gd name="T8" fmla="*/ 413 w 623"/>
                <a:gd name="T9" fmla="*/ 22 h 1059"/>
                <a:gd name="T10" fmla="*/ 453 w 623"/>
                <a:gd name="T11" fmla="*/ 40 h 1059"/>
                <a:gd name="T12" fmla="*/ 489 w 623"/>
                <a:gd name="T13" fmla="*/ 60 h 1059"/>
                <a:gd name="T14" fmla="*/ 522 w 623"/>
                <a:gd name="T15" fmla="*/ 85 h 1059"/>
                <a:gd name="T16" fmla="*/ 551 w 623"/>
                <a:gd name="T17" fmla="*/ 113 h 1059"/>
                <a:gd name="T18" fmla="*/ 576 w 623"/>
                <a:gd name="T19" fmla="*/ 144 h 1059"/>
                <a:gd name="T20" fmla="*/ 596 w 623"/>
                <a:gd name="T21" fmla="*/ 178 h 1059"/>
                <a:gd name="T22" fmla="*/ 611 w 623"/>
                <a:gd name="T23" fmla="*/ 214 h 1059"/>
                <a:gd name="T24" fmla="*/ 620 w 623"/>
                <a:gd name="T25" fmla="*/ 252 h 1059"/>
                <a:gd name="T26" fmla="*/ 623 w 623"/>
                <a:gd name="T27" fmla="*/ 291 h 1059"/>
                <a:gd name="T28" fmla="*/ 623 w 623"/>
                <a:gd name="T29" fmla="*/ 1059 h 1059"/>
                <a:gd name="T30" fmla="*/ 0 w 623"/>
                <a:gd name="T31" fmla="*/ 601 h 1059"/>
                <a:gd name="T32" fmla="*/ 33 w 623"/>
                <a:gd name="T33" fmla="*/ 540 h 1059"/>
                <a:gd name="T34" fmla="*/ 65 w 623"/>
                <a:gd name="T35" fmla="*/ 475 h 1059"/>
                <a:gd name="T36" fmla="*/ 94 w 623"/>
                <a:gd name="T37" fmla="*/ 405 h 1059"/>
                <a:gd name="T38" fmla="*/ 121 w 623"/>
                <a:gd name="T39" fmla="*/ 331 h 1059"/>
                <a:gd name="T40" fmla="*/ 144 w 623"/>
                <a:gd name="T41" fmla="*/ 255 h 1059"/>
                <a:gd name="T42" fmla="*/ 166 w 623"/>
                <a:gd name="T43" fmla="*/ 173 h 1059"/>
                <a:gd name="T44" fmla="*/ 186 w 623"/>
                <a:gd name="T45" fmla="*/ 88 h 1059"/>
                <a:gd name="T46" fmla="*/ 202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202" y="0"/>
                  </a:moveTo>
                  <a:lnTo>
                    <a:pt x="279" y="0"/>
                  </a:lnTo>
                  <a:lnTo>
                    <a:pt x="326" y="2"/>
                  </a:lnTo>
                  <a:lnTo>
                    <a:pt x="371" y="10"/>
                  </a:lnTo>
                  <a:lnTo>
                    <a:pt x="413" y="22"/>
                  </a:lnTo>
                  <a:lnTo>
                    <a:pt x="453" y="40"/>
                  </a:lnTo>
                  <a:lnTo>
                    <a:pt x="489" y="60"/>
                  </a:lnTo>
                  <a:lnTo>
                    <a:pt x="522" y="85"/>
                  </a:lnTo>
                  <a:lnTo>
                    <a:pt x="551" y="113"/>
                  </a:lnTo>
                  <a:lnTo>
                    <a:pt x="576" y="144"/>
                  </a:lnTo>
                  <a:lnTo>
                    <a:pt x="596" y="178"/>
                  </a:lnTo>
                  <a:lnTo>
                    <a:pt x="611" y="214"/>
                  </a:lnTo>
                  <a:lnTo>
                    <a:pt x="620" y="252"/>
                  </a:lnTo>
                  <a:lnTo>
                    <a:pt x="623" y="291"/>
                  </a:lnTo>
                  <a:lnTo>
                    <a:pt x="623" y="1059"/>
                  </a:lnTo>
                  <a:lnTo>
                    <a:pt x="0" y="601"/>
                  </a:lnTo>
                  <a:lnTo>
                    <a:pt x="33" y="540"/>
                  </a:lnTo>
                  <a:lnTo>
                    <a:pt x="65" y="475"/>
                  </a:lnTo>
                  <a:lnTo>
                    <a:pt x="94" y="405"/>
                  </a:lnTo>
                  <a:lnTo>
                    <a:pt x="121" y="331"/>
                  </a:lnTo>
                  <a:lnTo>
                    <a:pt x="144" y="255"/>
                  </a:lnTo>
                  <a:lnTo>
                    <a:pt x="166" y="173"/>
                  </a:lnTo>
                  <a:lnTo>
                    <a:pt x="186" y="88"/>
                  </a:lnTo>
                  <a:lnTo>
                    <a:pt x="202" y="0"/>
                  </a:lnTo>
                  <a:close/>
                </a:path>
              </a:pathLst>
            </a:custGeom>
            <a:grpFill/>
            <a:ln>
              <a:noFill/>
            </a:ln>
          </p:spPr>
          <p:txBody>
            <a:bodyPr lIns="182880" tIns="91440" rIns="182880" bIns="91440"/>
            <a:lstStyle/>
            <a:p>
              <a:pPr defTabSz="1828891"/>
              <a:endParaRPr lang="ru-RU"/>
            </a:p>
          </p:txBody>
        </p:sp>
      </p:grpSp>
      <p:sp>
        <p:nvSpPr>
          <p:cNvPr id="75" name="任意多边形: 形状 74">
            <a:extLst>
              <a:ext uri="{FF2B5EF4-FFF2-40B4-BE49-F238E27FC236}">
                <a16:creationId xmlns:a16="http://schemas.microsoft.com/office/drawing/2014/main" id="{5FE97434-3898-44EA-AB90-F1BAD8D2D0ED}"/>
              </a:ext>
            </a:extLst>
          </p:cNvPr>
          <p:cNvSpPr>
            <a:spLocks/>
          </p:cNvSpPr>
          <p:nvPr/>
        </p:nvSpPr>
        <p:spPr bwMode="auto">
          <a:xfrm>
            <a:off x="5922847" y="4000274"/>
            <a:ext cx="374344" cy="392522"/>
          </a:xfrm>
          <a:custGeom>
            <a:avLst/>
            <a:gdLst>
              <a:gd name="connsiteX0" fmla="*/ 404210 w 404221"/>
              <a:gd name="connsiteY0" fmla="*/ 215840 h 423849"/>
              <a:gd name="connsiteX1" fmla="*/ 404221 w 404221"/>
              <a:gd name="connsiteY1" fmla="*/ 215863 h 423849"/>
              <a:gd name="connsiteX2" fmla="*/ 404221 w 404221"/>
              <a:gd name="connsiteY2" fmla="*/ 215984 h 423849"/>
              <a:gd name="connsiteX3" fmla="*/ 404221 w 404221"/>
              <a:gd name="connsiteY3" fmla="*/ 216105 h 423849"/>
              <a:gd name="connsiteX4" fmla="*/ 404221 w 404221"/>
              <a:gd name="connsiteY4" fmla="*/ 216226 h 423849"/>
              <a:gd name="connsiteX5" fmla="*/ 211138 w 404221"/>
              <a:gd name="connsiteY5" fmla="*/ 7270 h 423849"/>
              <a:gd name="connsiteX6" fmla="*/ 214408 w 404221"/>
              <a:gd name="connsiteY6" fmla="*/ 7755 h 423849"/>
              <a:gd name="connsiteX7" fmla="*/ 217437 w 404221"/>
              <a:gd name="connsiteY7" fmla="*/ 8725 h 423849"/>
              <a:gd name="connsiteX8" fmla="*/ 220223 w 404221"/>
              <a:gd name="connsiteY8" fmla="*/ 10421 h 423849"/>
              <a:gd name="connsiteX9" fmla="*/ 222403 w 404221"/>
              <a:gd name="connsiteY9" fmla="*/ 12603 h 423849"/>
              <a:gd name="connsiteX10" fmla="*/ 224220 w 404221"/>
              <a:gd name="connsiteY10" fmla="*/ 15391 h 423849"/>
              <a:gd name="connsiteX11" fmla="*/ 225189 w 404221"/>
              <a:gd name="connsiteY11" fmla="*/ 18300 h 423849"/>
              <a:gd name="connsiteX12" fmla="*/ 225673 w 404221"/>
              <a:gd name="connsiteY12" fmla="*/ 21451 h 423849"/>
              <a:gd name="connsiteX13" fmla="*/ 225673 w 404221"/>
              <a:gd name="connsiteY13" fmla="*/ 23633 h 423849"/>
              <a:gd name="connsiteX14" fmla="*/ 238029 w 404221"/>
              <a:gd name="connsiteY14" fmla="*/ 24966 h 423849"/>
              <a:gd name="connsiteX15" fmla="*/ 250142 w 404221"/>
              <a:gd name="connsiteY15" fmla="*/ 27148 h 423849"/>
              <a:gd name="connsiteX16" fmla="*/ 262013 w 404221"/>
              <a:gd name="connsiteY16" fmla="*/ 29935 h 423849"/>
              <a:gd name="connsiteX17" fmla="*/ 273642 w 404221"/>
              <a:gd name="connsiteY17" fmla="*/ 33450 h 423849"/>
              <a:gd name="connsiteX18" fmla="*/ 284907 w 404221"/>
              <a:gd name="connsiteY18" fmla="*/ 37692 h 423849"/>
              <a:gd name="connsiteX19" fmla="*/ 295687 w 404221"/>
              <a:gd name="connsiteY19" fmla="*/ 42541 h 423849"/>
              <a:gd name="connsiteX20" fmla="*/ 306226 w 404221"/>
              <a:gd name="connsiteY20" fmla="*/ 48116 h 423849"/>
              <a:gd name="connsiteX21" fmla="*/ 316401 w 404221"/>
              <a:gd name="connsiteY21" fmla="*/ 54297 h 423849"/>
              <a:gd name="connsiteX22" fmla="*/ 326091 w 404221"/>
              <a:gd name="connsiteY22" fmla="*/ 60964 h 423849"/>
              <a:gd name="connsiteX23" fmla="*/ 335419 w 404221"/>
              <a:gd name="connsiteY23" fmla="*/ 68357 h 423849"/>
              <a:gd name="connsiteX24" fmla="*/ 344140 w 404221"/>
              <a:gd name="connsiteY24" fmla="*/ 76235 h 423849"/>
              <a:gd name="connsiteX25" fmla="*/ 352377 w 404221"/>
              <a:gd name="connsiteY25" fmla="*/ 84477 h 423849"/>
              <a:gd name="connsiteX26" fmla="*/ 360251 w 404221"/>
              <a:gd name="connsiteY26" fmla="*/ 93446 h 423849"/>
              <a:gd name="connsiteX27" fmla="*/ 367518 w 404221"/>
              <a:gd name="connsiteY27" fmla="*/ 102658 h 423849"/>
              <a:gd name="connsiteX28" fmla="*/ 374181 w 404221"/>
              <a:gd name="connsiteY28" fmla="*/ 112597 h 423849"/>
              <a:gd name="connsiteX29" fmla="*/ 380237 w 404221"/>
              <a:gd name="connsiteY29" fmla="*/ 122778 h 423849"/>
              <a:gd name="connsiteX30" fmla="*/ 385688 w 404221"/>
              <a:gd name="connsiteY30" fmla="*/ 133323 h 423849"/>
              <a:gd name="connsiteX31" fmla="*/ 390533 w 404221"/>
              <a:gd name="connsiteY31" fmla="*/ 144231 h 423849"/>
              <a:gd name="connsiteX32" fmla="*/ 394531 w 404221"/>
              <a:gd name="connsiteY32" fmla="*/ 155503 h 423849"/>
              <a:gd name="connsiteX33" fmla="*/ 397922 w 404221"/>
              <a:gd name="connsiteY33" fmla="*/ 167139 h 423849"/>
              <a:gd name="connsiteX34" fmla="*/ 400830 w 404221"/>
              <a:gd name="connsiteY34" fmla="*/ 179017 h 423849"/>
              <a:gd name="connsiteX35" fmla="*/ 402647 w 404221"/>
              <a:gd name="connsiteY35" fmla="*/ 191258 h 423849"/>
              <a:gd name="connsiteX36" fmla="*/ 403858 w 404221"/>
              <a:gd name="connsiteY36" fmla="*/ 203621 h 423849"/>
              <a:gd name="connsiteX37" fmla="*/ 404210 w 404221"/>
              <a:gd name="connsiteY37" fmla="*/ 215840 h 423849"/>
              <a:gd name="connsiteX38" fmla="*/ 404100 w 404221"/>
              <a:gd name="connsiteY38" fmla="*/ 215620 h 423849"/>
              <a:gd name="connsiteX39" fmla="*/ 404100 w 404221"/>
              <a:gd name="connsiteY39" fmla="*/ 215257 h 423849"/>
              <a:gd name="connsiteX40" fmla="*/ 403737 w 404221"/>
              <a:gd name="connsiteY40" fmla="*/ 209318 h 423849"/>
              <a:gd name="connsiteX41" fmla="*/ 402647 w 404221"/>
              <a:gd name="connsiteY41" fmla="*/ 203379 h 423849"/>
              <a:gd name="connsiteX42" fmla="*/ 400951 w 404221"/>
              <a:gd name="connsiteY42" fmla="*/ 197924 h 423849"/>
              <a:gd name="connsiteX43" fmla="*/ 398528 w 404221"/>
              <a:gd name="connsiteY43" fmla="*/ 192591 h 423849"/>
              <a:gd name="connsiteX44" fmla="*/ 395379 w 404221"/>
              <a:gd name="connsiteY44" fmla="*/ 187743 h 423849"/>
              <a:gd name="connsiteX45" fmla="*/ 391987 w 404221"/>
              <a:gd name="connsiteY45" fmla="*/ 183259 h 423849"/>
              <a:gd name="connsiteX46" fmla="*/ 387990 w 404221"/>
              <a:gd name="connsiteY46" fmla="*/ 179138 h 423849"/>
              <a:gd name="connsiteX47" fmla="*/ 383387 w 404221"/>
              <a:gd name="connsiteY47" fmla="*/ 175744 h 423849"/>
              <a:gd name="connsiteX48" fmla="*/ 378541 w 404221"/>
              <a:gd name="connsiteY48" fmla="*/ 172593 h 423849"/>
              <a:gd name="connsiteX49" fmla="*/ 373333 w 404221"/>
              <a:gd name="connsiteY49" fmla="*/ 170290 h 423849"/>
              <a:gd name="connsiteX50" fmla="*/ 367761 w 404221"/>
              <a:gd name="connsiteY50" fmla="*/ 168472 h 423849"/>
              <a:gd name="connsiteX51" fmla="*/ 361825 w 404221"/>
              <a:gd name="connsiteY51" fmla="*/ 167381 h 423849"/>
              <a:gd name="connsiteX52" fmla="*/ 355890 w 404221"/>
              <a:gd name="connsiteY52" fmla="*/ 167017 h 423849"/>
              <a:gd name="connsiteX53" fmla="*/ 349833 w 404221"/>
              <a:gd name="connsiteY53" fmla="*/ 167381 h 423849"/>
              <a:gd name="connsiteX54" fmla="*/ 344019 w 404221"/>
              <a:gd name="connsiteY54" fmla="*/ 168472 h 423849"/>
              <a:gd name="connsiteX55" fmla="*/ 338447 w 404221"/>
              <a:gd name="connsiteY55" fmla="*/ 170290 h 423849"/>
              <a:gd name="connsiteX56" fmla="*/ 333238 w 404221"/>
              <a:gd name="connsiteY56" fmla="*/ 172593 h 423849"/>
              <a:gd name="connsiteX57" fmla="*/ 328272 w 404221"/>
              <a:gd name="connsiteY57" fmla="*/ 175744 h 423849"/>
              <a:gd name="connsiteX58" fmla="*/ 323790 w 404221"/>
              <a:gd name="connsiteY58" fmla="*/ 179138 h 423849"/>
              <a:gd name="connsiteX59" fmla="*/ 319793 w 404221"/>
              <a:gd name="connsiteY59" fmla="*/ 183259 h 423849"/>
              <a:gd name="connsiteX60" fmla="*/ 316280 w 404221"/>
              <a:gd name="connsiteY60" fmla="*/ 187743 h 423849"/>
              <a:gd name="connsiteX61" fmla="*/ 313373 w 404221"/>
              <a:gd name="connsiteY61" fmla="*/ 192591 h 423849"/>
              <a:gd name="connsiteX62" fmla="*/ 310950 w 404221"/>
              <a:gd name="connsiteY62" fmla="*/ 197924 h 423849"/>
              <a:gd name="connsiteX63" fmla="*/ 309012 w 404221"/>
              <a:gd name="connsiteY63" fmla="*/ 203379 h 423849"/>
              <a:gd name="connsiteX64" fmla="*/ 308043 w 404221"/>
              <a:gd name="connsiteY64" fmla="*/ 209318 h 423849"/>
              <a:gd name="connsiteX65" fmla="*/ 307558 w 404221"/>
              <a:gd name="connsiteY65" fmla="*/ 215257 h 423849"/>
              <a:gd name="connsiteX66" fmla="*/ 307195 w 404221"/>
              <a:gd name="connsiteY66" fmla="*/ 209318 h 423849"/>
              <a:gd name="connsiteX67" fmla="*/ 306105 w 404221"/>
              <a:gd name="connsiteY67" fmla="*/ 203379 h 423849"/>
              <a:gd name="connsiteX68" fmla="*/ 304409 w 404221"/>
              <a:gd name="connsiteY68" fmla="*/ 197924 h 423849"/>
              <a:gd name="connsiteX69" fmla="*/ 301986 w 404221"/>
              <a:gd name="connsiteY69" fmla="*/ 192591 h 423849"/>
              <a:gd name="connsiteX70" fmla="*/ 299079 w 404221"/>
              <a:gd name="connsiteY70" fmla="*/ 187743 h 423849"/>
              <a:gd name="connsiteX71" fmla="*/ 295445 w 404221"/>
              <a:gd name="connsiteY71" fmla="*/ 183259 h 423849"/>
              <a:gd name="connsiteX72" fmla="*/ 291448 w 404221"/>
              <a:gd name="connsiteY72" fmla="*/ 179138 h 423849"/>
              <a:gd name="connsiteX73" fmla="*/ 286966 w 404221"/>
              <a:gd name="connsiteY73" fmla="*/ 175744 h 423849"/>
              <a:gd name="connsiteX74" fmla="*/ 282121 w 404221"/>
              <a:gd name="connsiteY74" fmla="*/ 172593 h 423849"/>
              <a:gd name="connsiteX75" fmla="*/ 276791 w 404221"/>
              <a:gd name="connsiteY75" fmla="*/ 170290 h 423849"/>
              <a:gd name="connsiteX76" fmla="*/ 271219 w 404221"/>
              <a:gd name="connsiteY76" fmla="*/ 168472 h 423849"/>
              <a:gd name="connsiteX77" fmla="*/ 265526 w 404221"/>
              <a:gd name="connsiteY77" fmla="*/ 167381 h 423849"/>
              <a:gd name="connsiteX78" fmla="*/ 259348 w 404221"/>
              <a:gd name="connsiteY78" fmla="*/ 167017 h 423849"/>
              <a:gd name="connsiteX79" fmla="*/ 253049 w 404221"/>
              <a:gd name="connsiteY79" fmla="*/ 167381 h 423849"/>
              <a:gd name="connsiteX80" fmla="*/ 247114 w 404221"/>
              <a:gd name="connsiteY80" fmla="*/ 168593 h 423849"/>
              <a:gd name="connsiteX81" fmla="*/ 241421 w 404221"/>
              <a:gd name="connsiteY81" fmla="*/ 170532 h 423849"/>
              <a:gd name="connsiteX82" fmla="*/ 236091 w 404221"/>
              <a:gd name="connsiteY82" fmla="*/ 173078 h 423849"/>
              <a:gd name="connsiteX83" fmla="*/ 231003 w 404221"/>
              <a:gd name="connsiteY83" fmla="*/ 176229 h 423849"/>
              <a:gd name="connsiteX84" fmla="*/ 231003 w 404221"/>
              <a:gd name="connsiteY84" fmla="*/ 367247 h 423849"/>
              <a:gd name="connsiteX85" fmla="*/ 231367 w 404221"/>
              <a:gd name="connsiteY85" fmla="*/ 370762 h 423849"/>
              <a:gd name="connsiteX86" fmla="*/ 232578 w 404221"/>
              <a:gd name="connsiteY86" fmla="*/ 373913 h 423849"/>
              <a:gd name="connsiteX87" fmla="*/ 234395 w 404221"/>
              <a:gd name="connsiteY87" fmla="*/ 376822 h 423849"/>
              <a:gd name="connsiteX88" fmla="*/ 236575 w 404221"/>
              <a:gd name="connsiteY88" fmla="*/ 379125 h 423849"/>
              <a:gd name="connsiteX89" fmla="*/ 239240 w 404221"/>
              <a:gd name="connsiteY89" fmla="*/ 381064 h 423849"/>
              <a:gd name="connsiteX90" fmla="*/ 242511 w 404221"/>
              <a:gd name="connsiteY90" fmla="*/ 382276 h 423849"/>
              <a:gd name="connsiteX91" fmla="*/ 245781 w 404221"/>
              <a:gd name="connsiteY91" fmla="*/ 382761 h 423849"/>
              <a:gd name="connsiteX92" fmla="*/ 249294 w 404221"/>
              <a:gd name="connsiteY92" fmla="*/ 382276 h 423849"/>
              <a:gd name="connsiteX93" fmla="*/ 252444 w 404221"/>
              <a:gd name="connsiteY93" fmla="*/ 381064 h 423849"/>
              <a:gd name="connsiteX94" fmla="*/ 255230 w 404221"/>
              <a:gd name="connsiteY94" fmla="*/ 379125 h 423849"/>
              <a:gd name="connsiteX95" fmla="*/ 257410 w 404221"/>
              <a:gd name="connsiteY95" fmla="*/ 376822 h 423849"/>
              <a:gd name="connsiteX96" fmla="*/ 259227 w 404221"/>
              <a:gd name="connsiteY96" fmla="*/ 373913 h 423849"/>
              <a:gd name="connsiteX97" fmla="*/ 260317 w 404221"/>
              <a:gd name="connsiteY97" fmla="*/ 370762 h 423849"/>
              <a:gd name="connsiteX98" fmla="*/ 260680 w 404221"/>
              <a:gd name="connsiteY98" fmla="*/ 367247 h 423849"/>
              <a:gd name="connsiteX99" fmla="*/ 261044 w 404221"/>
              <a:gd name="connsiteY99" fmla="*/ 363126 h 423849"/>
              <a:gd name="connsiteX100" fmla="*/ 262255 w 404221"/>
              <a:gd name="connsiteY100" fmla="*/ 359247 h 423849"/>
              <a:gd name="connsiteX101" fmla="*/ 264193 w 404221"/>
              <a:gd name="connsiteY101" fmla="*/ 355732 h 423849"/>
              <a:gd name="connsiteX102" fmla="*/ 266737 w 404221"/>
              <a:gd name="connsiteY102" fmla="*/ 352702 h 423849"/>
              <a:gd name="connsiteX103" fmla="*/ 269765 w 404221"/>
              <a:gd name="connsiteY103" fmla="*/ 350278 h 423849"/>
              <a:gd name="connsiteX104" fmla="*/ 273278 w 404221"/>
              <a:gd name="connsiteY104" fmla="*/ 348460 h 423849"/>
              <a:gd name="connsiteX105" fmla="*/ 277154 w 404221"/>
              <a:gd name="connsiteY105" fmla="*/ 347248 h 423849"/>
              <a:gd name="connsiteX106" fmla="*/ 281273 w 404221"/>
              <a:gd name="connsiteY106" fmla="*/ 346642 h 423849"/>
              <a:gd name="connsiteX107" fmla="*/ 285391 w 404221"/>
              <a:gd name="connsiteY107" fmla="*/ 347248 h 423849"/>
              <a:gd name="connsiteX108" fmla="*/ 289146 w 404221"/>
              <a:gd name="connsiteY108" fmla="*/ 348460 h 423849"/>
              <a:gd name="connsiteX109" fmla="*/ 292780 w 404221"/>
              <a:gd name="connsiteY109" fmla="*/ 350278 h 423849"/>
              <a:gd name="connsiteX110" fmla="*/ 295687 w 404221"/>
              <a:gd name="connsiteY110" fmla="*/ 352702 h 423849"/>
              <a:gd name="connsiteX111" fmla="*/ 298231 w 404221"/>
              <a:gd name="connsiteY111" fmla="*/ 355732 h 423849"/>
              <a:gd name="connsiteX112" fmla="*/ 300169 w 404221"/>
              <a:gd name="connsiteY112" fmla="*/ 359247 h 423849"/>
              <a:gd name="connsiteX113" fmla="*/ 301259 w 404221"/>
              <a:gd name="connsiteY113" fmla="*/ 363126 h 423849"/>
              <a:gd name="connsiteX114" fmla="*/ 301744 w 404221"/>
              <a:gd name="connsiteY114" fmla="*/ 367247 h 423849"/>
              <a:gd name="connsiteX115" fmla="*/ 301259 w 404221"/>
              <a:gd name="connsiteY115" fmla="*/ 373792 h 423849"/>
              <a:gd name="connsiteX116" fmla="*/ 300290 w 404221"/>
              <a:gd name="connsiteY116" fmla="*/ 379973 h 423849"/>
              <a:gd name="connsiteX117" fmla="*/ 298473 w 404221"/>
              <a:gd name="connsiteY117" fmla="*/ 386155 h 423849"/>
              <a:gd name="connsiteX118" fmla="*/ 296051 w 404221"/>
              <a:gd name="connsiteY118" fmla="*/ 391730 h 423849"/>
              <a:gd name="connsiteX119" fmla="*/ 293144 w 404221"/>
              <a:gd name="connsiteY119" fmla="*/ 397184 h 423849"/>
              <a:gd name="connsiteX120" fmla="*/ 289631 w 404221"/>
              <a:gd name="connsiteY120" fmla="*/ 402154 h 423849"/>
              <a:gd name="connsiteX121" fmla="*/ 285634 w 404221"/>
              <a:gd name="connsiteY121" fmla="*/ 406881 h 423849"/>
              <a:gd name="connsiteX122" fmla="*/ 281152 w 404221"/>
              <a:gd name="connsiteY122" fmla="*/ 411001 h 423849"/>
              <a:gd name="connsiteX123" fmla="*/ 276185 w 404221"/>
              <a:gd name="connsiteY123" fmla="*/ 414638 h 423849"/>
              <a:gd name="connsiteX124" fmla="*/ 270855 w 404221"/>
              <a:gd name="connsiteY124" fmla="*/ 417668 h 423849"/>
              <a:gd name="connsiteX125" fmla="*/ 265162 w 404221"/>
              <a:gd name="connsiteY125" fmla="*/ 420213 h 423849"/>
              <a:gd name="connsiteX126" fmla="*/ 259227 w 404221"/>
              <a:gd name="connsiteY126" fmla="*/ 422152 h 423849"/>
              <a:gd name="connsiteX127" fmla="*/ 253049 w 404221"/>
              <a:gd name="connsiteY127" fmla="*/ 423364 h 423849"/>
              <a:gd name="connsiteX128" fmla="*/ 246629 w 404221"/>
              <a:gd name="connsiteY128" fmla="*/ 423849 h 423849"/>
              <a:gd name="connsiteX129" fmla="*/ 245176 w 404221"/>
              <a:gd name="connsiteY129" fmla="*/ 423849 h 423849"/>
              <a:gd name="connsiteX130" fmla="*/ 238756 w 404221"/>
              <a:gd name="connsiteY130" fmla="*/ 423364 h 423849"/>
              <a:gd name="connsiteX131" fmla="*/ 232457 w 404221"/>
              <a:gd name="connsiteY131" fmla="*/ 422152 h 423849"/>
              <a:gd name="connsiteX132" fmla="*/ 226643 w 404221"/>
              <a:gd name="connsiteY132" fmla="*/ 420213 h 423849"/>
              <a:gd name="connsiteX133" fmla="*/ 220828 w 404221"/>
              <a:gd name="connsiteY133" fmla="*/ 417668 h 423849"/>
              <a:gd name="connsiteX134" fmla="*/ 215498 w 404221"/>
              <a:gd name="connsiteY134" fmla="*/ 414638 h 423849"/>
              <a:gd name="connsiteX135" fmla="*/ 210653 w 404221"/>
              <a:gd name="connsiteY135" fmla="*/ 411001 h 423849"/>
              <a:gd name="connsiteX136" fmla="*/ 206171 w 404221"/>
              <a:gd name="connsiteY136" fmla="*/ 406881 h 423849"/>
              <a:gd name="connsiteX137" fmla="*/ 202174 w 404221"/>
              <a:gd name="connsiteY137" fmla="*/ 402154 h 423849"/>
              <a:gd name="connsiteX138" fmla="*/ 198540 w 404221"/>
              <a:gd name="connsiteY138" fmla="*/ 397184 h 423849"/>
              <a:gd name="connsiteX139" fmla="*/ 195512 w 404221"/>
              <a:gd name="connsiteY139" fmla="*/ 391730 h 423849"/>
              <a:gd name="connsiteX140" fmla="*/ 193210 w 404221"/>
              <a:gd name="connsiteY140" fmla="*/ 386155 h 423849"/>
              <a:gd name="connsiteX141" fmla="*/ 191393 w 404221"/>
              <a:gd name="connsiteY141" fmla="*/ 379973 h 423849"/>
              <a:gd name="connsiteX142" fmla="*/ 190303 w 404221"/>
              <a:gd name="connsiteY142" fmla="*/ 373792 h 423849"/>
              <a:gd name="connsiteX143" fmla="*/ 189940 w 404221"/>
              <a:gd name="connsiteY143" fmla="*/ 367247 h 423849"/>
              <a:gd name="connsiteX144" fmla="*/ 189940 w 404221"/>
              <a:gd name="connsiteY144" fmla="*/ 175259 h 423849"/>
              <a:gd name="connsiteX145" fmla="*/ 185094 w 404221"/>
              <a:gd name="connsiteY145" fmla="*/ 172472 h 423849"/>
              <a:gd name="connsiteX146" fmla="*/ 180007 w 404221"/>
              <a:gd name="connsiteY146" fmla="*/ 170290 h 423849"/>
              <a:gd name="connsiteX147" fmla="*/ 174556 w 404221"/>
              <a:gd name="connsiteY147" fmla="*/ 168472 h 423849"/>
              <a:gd name="connsiteX148" fmla="*/ 168863 w 404221"/>
              <a:gd name="connsiteY148" fmla="*/ 167381 h 423849"/>
              <a:gd name="connsiteX149" fmla="*/ 162806 w 404221"/>
              <a:gd name="connsiteY149" fmla="*/ 167017 h 423849"/>
              <a:gd name="connsiteX150" fmla="*/ 156750 w 404221"/>
              <a:gd name="connsiteY150" fmla="*/ 167381 h 423849"/>
              <a:gd name="connsiteX151" fmla="*/ 151056 w 404221"/>
              <a:gd name="connsiteY151" fmla="*/ 168472 h 423849"/>
              <a:gd name="connsiteX152" fmla="*/ 145484 w 404221"/>
              <a:gd name="connsiteY152" fmla="*/ 170290 h 423849"/>
              <a:gd name="connsiteX153" fmla="*/ 140276 w 404221"/>
              <a:gd name="connsiteY153" fmla="*/ 172593 h 423849"/>
              <a:gd name="connsiteX154" fmla="*/ 135309 w 404221"/>
              <a:gd name="connsiteY154" fmla="*/ 175744 h 423849"/>
              <a:gd name="connsiteX155" fmla="*/ 130828 w 404221"/>
              <a:gd name="connsiteY155" fmla="*/ 179138 h 423849"/>
              <a:gd name="connsiteX156" fmla="*/ 126830 w 404221"/>
              <a:gd name="connsiteY156" fmla="*/ 183259 h 423849"/>
              <a:gd name="connsiteX157" fmla="*/ 123196 w 404221"/>
              <a:gd name="connsiteY157" fmla="*/ 187743 h 423849"/>
              <a:gd name="connsiteX158" fmla="*/ 120289 w 404221"/>
              <a:gd name="connsiteY158" fmla="*/ 192591 h 423849"/>
              <a:gd name="connsiteX159" fmla="*/ 117866 w 404221"/>
              <a:gd name="connsiteY159" fmla="*/ 197803 h 423849"/>
              <a:gd name="connsiteX160" fmla="*/ 116171 w 404221"/>
              <a:gd name="connsiteY160" fmla="*/ 203379 h 423849"/>
              <a:gd name="connsiteX161" fmla="*/ 114959 w 404221"/>
              <a:gd name="connsiteY161" fmla="*/ 209318 h 423849"/>
              <a:gd name="connsiteX162" fmla="*/ 114717 w 404221"/>
              <a:gd name="connsiteY162" fmla="*/ 215257 h 423849"/>
              <a:gd name="connsiteX163" fmla="*/ 114233 w 404221"/>
              <a:gd name="connsiteY163" fmla="*/ 209318 h 423849"/>
              <a:gd name="connsiteX164" fmla="*/ 113142 w 404221"/>
              <a:gd name="connsiteY164" fmla="*/ 203379 h 423849"/>
              <a:gd name="connsiteX165" fmla="*/ 111325 w 404221"/>
              <a:gd name="connsiteY165" fmla="*/ 197803 h 423849"/>
              <a:gd name="connsiteX166" fmla="*/ 108903 w 404221"/>
              <a:gd name="connsiteY166" fmla="*/ 192591 h 423849"/>
              <a:gd name="connsiteX167" fmla="*/ 105996 w 404221"/>
              <a:gd name="connsiteY167" fmla="*/ 187743 h 423849"/>
              <a:gd name="connsiteX168" fmla="*/ 102362 w 404221"/>
              <a:gd name="connsiteY168" fmla="*/ 183259 h 423849"/>
              <a:gd name="connsiteX169" fmla="*/ 98364 w 404221"/>
              <a:gd name="connsiteY169" fmla="*/ 179138 h 423849"/>
              <a:gd name="connsiteX170" fmla="*/ 94004 w 404221"/>
              <a:gd name="connsiteY170" fmla="*/ 175744 h 423849"/>
              <a:gd name="connsiteX171" fmla="*/ 89037 w 404221"/>
              <a:gd name="connsiteY171" fmla="*/ 172593 h 423849"/>
              <a:gd name="connsiteX172" fmla="*/ 83829 w 404221"/>
              <a:gd name="connsiteY172" fmla="*/ 170290 h 423849"/>
              <a:gd name="connsiteX173" fmla="*/ 78256 w 404221"/>
              <a:gd name="connsiteY173" fmla="*/ 168472 h 423849"/>
              <a:gd name="connsiteX174" fmla="*/ 72442 w 404221"/>
              <a:gd name="connsiteY174" fmla="*/ 167381 h 423849"/>
              <a:gd name="connsiteX175" fmla="*/ 66386 w 404221"/>
              <a:gd name="connsiteY175" fmla="*/ 167017 h 423849"/>
              <a:gd name="connsiteX176" fmla="*/ 60450 w 404221"/>
              <a:gd name="connsiteY176" fmla="*/ 167381 h 423849"/>
              <a:gd name="connsiteX177" fmla="*/ 54635 w 404221"/>
              <a:gd name="connsiteY177" fmla="*/ 168472 h 423849"/>
              <a:gd name="connsiteX178" fmla="*/ 49184 w 404221"/>
              <a:gd name="connsiteY178" fmla="*/ 170290 h 423849"/>
              <a:gd name="connsiteX179" fmla="*/ 43976 w 404221"/>
              <a:gd name="connsiteY179" fmla="*/ 172472 h 423849"/>
              <a:gd name="connsiteX180" fmla="*/ 39130 w 404221"/>
              <a:gd name="connsiteY180" fmla="*/ 175502 h 423849"/>
              <a:gd name="connsiteX181" fmla="*/ 34649 w 404221"/>
              <a:gd name="connsiteY181" fmla="*/ 178895 h 423849"/>
              <a:gd name="connsiteX182" fmla="*/ 30651 w 404221"/>
              <a:gd name="connsiteY182" fmla="*/ 182895 h 423849"/>
              <a:gd name="connsiteX183" fmla="*/ 27138 w 404221"/>
              <a:gd name="connsiteY183" fmla="*/ 187258 h 423849"/>
              <a:gd name="connsiteX184" fmla="*/ 24110 w 404221"/>
              <a:gd name="connsiteY184" fmla="*/ 191985 h 423849"/>
              <a:gd name="connsiteX185" fmla="*/ 21688 w 404221"/>
              <a:gd name="connsiteY185" fmla="*/ 197197 h 423849"/>
              <a:gd name="connsiteX186" fmla="*/ 19749 w 404221"/>
              <a:gd name="connsiteY186" fmla="*/ 202773 h 423849"/>
              <a:gd name="connsiteX187" fmla="*/ 18659 w 404221"/>
              <a:gd name="connsiteY187" fmla="*/ 208348 h 423849"/>
              <a:gd name="connsiteX188" fmla="*/ 18175 w 404221"/>
              <a:gd name="connsiteY188" fmla="*/ 214408 h 423849"/>
              <a:gd name="connsiteX189" fmla="*/ 18659 w 404221"/>
              <a:gd name="connsiteY189" fmla="*/ 201803 h 423849"/>
              <a:gd name="connsiteX190" fmla="*/ 19992 w 404221"/>
              <a:gd name="connsiteY190" fmla="*/ 189440 h 423849"/>
              <a:gd name="connsiteX191" fmla="*/ 22051 w 404221"/>
              <a:gd name="connsiteY191" fmla="*/ 177441 h 423849"/>
              <a:gd name="connsiteX192" fmla="*/ 24837 w 404221"/>
              <a:gd name="connsiteY192" fmla="*/ 165563 h 423849"/>
              <a:gd name="connsiteX193" fmla="*/ 28471 w 404221"/>
              <a:gd name="connsiteY193" fmla="*/ 154048 h 423849"/>
              <a:gd name="connsiteX194" fmla="*/ 32589 w 404221"/>
              <a:gd name="connsiteY194" fmla="*/ 142898 h 423849"/>
              <a:gd name="connsiteX195" fmla="*/ 37556 w 404221"/>
              <a:gd name="connsiteY195" fmla="*/ 132111 h 423849"/>
              <a:gd name="connsiteX196" fmla="*/ 43007 w 404221"/>
              <a:gd name="connsiteY196" fmla="*/ 121566 h 423849"/>
              <a:gd name="connsiteX197" fmla="*/ 49184 w 404221"/>
              <a:gd name="connsiteY197" fmla="*/ 111506 h 423849"/>
              <a:gd name="connsiteX198" fmla="*/ 55847 w 404221"/>
              <a:gd name="connsiteY198" fmla="*/ 101688 h 423849"/>
              <a:gd name="connsiteX199" fmla="*/ 63236 w 404221"/>
              <a:gd name="connsiteY199" fmla="*/ 92477 h 423849"/>
              <a:gd name="connsiteX200" fmla="*/ 67718 w 404221"/>
              <a:gd name="connsiteY200" fmla="*/ 95264 h 423849"/>
              <a:gd name="connsiteX201" fmla="*/ 72684 w 404221"/>
              <a:gd name="connsiteY201" fmla="*/ 97567 h 423849"/>
              <a:gd name="connsiteX202" fmla="*/ 77893 w 404221"/>
              <a:gd name="connsiteY202" fmla="*/ 99143 h 423849"/>
              <a:gd name="connsiteX203" fmla="*/ 83465 w 404221"/>
              <a:gd name="connsiteY203" fmla="*/ 100234 h 423849"/>
              <a:gd name="connsiteX204" fmla="*/ 89158 w 404221"/>
              <a:gd name="connsiteY204" fmla="*/ 100597 h 423849"/>
              <a:gd name="connsiteX205" fmla="*/ 95457 w 404221"/>
              <a:gd name="connsiteY205" fmla="*/ 100113 h 423849"/>
              <a:gd name="connsiteX206" fmla="*/ 101514 w 404221"/>
              <a:gd name="connsiteY206" fmla="*/ 98901 h 423849"/>
              <a:gd name="connsiteX207" fmla="*/ 107086 w 404221"/>
              <a:gd name="connsiteY207" fmla="*/ 96961 h 423849"/>
              <a:gd name="connsiteX208" fmla="*/ 112416 w 404221"/>
              <a:gd name="connsiteY208" fmla="*/ 94295 h 423849"/>
              <a:gd name="connsiteX209" fmla="*/ 117382 w 404221"/>
              <a:gd name="connsiteY209" fmla="*/ 90901 h 423849"/>
              <a:gd name="connsiteX210" fmla="*/ 121743 w 404221"/>
              <a:gd name="connsiteY210" fmla="*/ 87023 h 423849"/>
              <a:gd name="connsiteX211" fmla="*/ 125619 w 404221"/>
              <a:gd name="connsiteY211" fmla="*/ 82659 h 423849"/>
              <a:gd name="connsiteX212" fmla="*/ 129011 w 404221"/>
              <a:gd name="connsiteY212" fmla="*/ 77690 h 423849"/>
              <a:gd name="connsiteX213" fmla="*/ 131675 w 404221"/>
              <a:gd name="connsiteY213" fmla="*/ 72357 h 423849"/>
              <a:gd name="connsiteX214" fmla="*/ 133735 w 404221"/>
              <a:gd name="connsiteY214" fmla="*/ 66660 h 423849"/>
              <a:gd name="connsiteX215" fmla="*/ 134825 w 404221"/>
              <a:gd name="connsiteY215" fmla="*/ 60721 h 423849"/>
              <a:gd name="connsiteX216" fmla="*/ 135309 w 404221"/>
              <a:gd name="connsiteY216" fmla="*/ 54419 h 423849"/>
              <a:gd name="connsiteX217" fmla="*/ 135067 w 404221"/>
              <a:gd name="connsiteY217" fmla="*/ 49570 h 423849"/>
              <a:gd name="connsiteX218" fmla="*/ 134098 w 404221"/>
              <a:gd name="connsiteY218" fmla="*/ 44722 h 423849"/>
              <a:gd name="connsiteX219" fmla="*/ 132887 w 404221"/>
              <a:gd name="connsiteY219" fmla="*/ 39753 h 423849"/>
              <a:gd name="connsiteX220" fmla="*/ 142820 w 404221"/>
              <a:gd name="connsiteY220" fmla="*/ 35753 h 423849"/>
              <a:gd name="connsiteX221" fmla="*/ 153116 w 404221"/>
              <a:gd name="connsiteY221" fmla="*/ 32238 h 423849"/>
              <a:gd name="connsiteX222" fmla="*/ 163654 w 404221"/>
              <a:gd name="connsiteY222" fmla="*/ 29087 h 423849"/>
              <a:gd name="connsiteX223" fmla="*/ 174314 w 404221"/>
              <a:gd name="connsiteY223" fmla="*/ 26663 h 423849"/>
              <a:gd name="connsiteX224" fmla="*/ 185337 w 404221"/>
              <a:gd name="connsiteY224" fmla="*/ 24845 h 423849"/>
              <a:gd name="connsiteX225" fmla="*/ 196481 w 404221"/>
              <a:gd name="connsiteY225" fmla="*/ 23633 h 423849"/>
              <a:gd name="connsiteX226" fmla="*/ 196481 w 404221"/>
              <a:gd name="connsiteY226" fmla="*/ 21451 h 423849"/>
              <a:gd name="connsiteX227" fmla="*/ 196965 w 404221"/>
              <a:gd name="connsiteY227" fmla="*/ 18300 h 423849"/>
              <a:gd name="connsiteX228" fmla="*/ 197934 w 404221"/>
              <a:gd name="connsiteY228" fmla="*/ 15391 h 423849"/>
              <a:gd name="connsiteX229" fmla="*/ 199751 w 404221"/>
              <a:gd name="connsiteY229" fmla="*/ 12603 h 423849"/>
              <a:gd name="connsiteX230" fmla="*/ 201932 w 404221"/>
              <a:gd name="connsiteY230" fmla="*/ 10421 h 423849"/>
              <a:gd name="connsiteX231" fmla="*/ 204718 w 404221"/>
              <a:gd name="connsiteY231" fmla="*/ 8725 h 423849"/>
              <a:gd name="connsiteX232" fmla="*/ 207746 w 404221"/>
              <a:gd name="connsiteY232" fmla="*/ 7755 h 423849"/>
              <a:gd name="connsiteX233" fmla="*/ 89120 w 404221"/>
              <a:gd name="connsiteY233" fmla="*/ 0 h 423849"/>
              <a:gd name="connsiteX234" fmla="*/ 89242 w 404221"/>
              <a:gd name="connsiteY234" fmla="*/ 242 h 423849"/>
              <a:gd name="connsiteX235" fmla="*/ 89970 w 404221"/>
              <a:gd name="connsiteY235" fmla="*/ 968 h 423849"/>
              <a:gd name="connsiteX236" fmla="*/ 90942 w 404221"/>
              <a:gd name="connsiteY236" fmla="*/ 2178 h 423849"/>
              <a:gd name="connsiteX237" fmla="*/ 92520 w 404221"/>
              <a:gd name="connsiteY237" fmla="*/ 3993 h 423849"/>
              <a:gd name="connsiteX238" fmla="*/ 94220 w 404221"/>
              <a:gd name="connsiteY238" fmla="*/ 6050 h 423849"/>
              <a:gd name="connsiteX239" fmla="*/ 96041 w 404221"/>
              <a:gd name="connsiteY239" fmla="*/ 8470 h 423849"/>
              <a:gd name="connsiteX240" fmla="*/ 98227 w 404221"/>
              <a:gd name="connsiteY240" fmla="*/ 11132 h 423849"/>
              <a:gd name="connsiteX241" fmla="*/ 100534 w 404221"/>
              <a:gd name="connsiteY241" fmla="*/ 14277 h 423849"/>
              <a:gd name="connsiteX242" fmla="*/ 102840 w 404221"/>
              <a:gd name="connsiteY242" fmla="*/ 17423 h 423849"/>
              <a:gd name="connsiteX243" fmla="*/ 105147 w 404221"/>
              <a:gd name="connsiteY243" fmla="*/ 20932 h 423849"/>
              <a:gd name="connsiteX244" fmla="*/ 107454 w 404221"/>
              <a:gd name="connsiteY244" fmla="*/ 24562 h 423849"/>
              <a:gd name="connsiteX245" fmla="*/ 109761 w 404221"/>
              <a:gd name="connsiteY245" fmla="*/ 28313 h 423849"/>
              <a:gd name="connsiteX246" fmla="*/ 111947 w 404221"/>
              <a:gd name="connsiteY246" fmla="*/ 32185 h 423849"/>
              <a:gd name="connsiteX247" fmla="*/ 113768 w 404221"/>
              <a:gd name="connsiteY247" fmla="*/ 35814 h 423849"/>
              <a:gd name="connsiteX248" fmla="*/ 115468 w 404221"/>
              <a:gd name="connsiteY248" fmla="*/ 39686 h 423849"/>
              <a:gd name="connsiteX249" fmla="*/ 116803 w 404221"/>
              <a:gd name="connsiteY249" fmla="*/ 43558 h 423849"/>
              <a:gd name="connsiteX250" fmla="*/ 117896 w 404221"/>
              <a:gd name="connsiteY250" fmla="*/ 47188 h 423849"/>
              <a:gd name="connsiteX251" fmla="*/ 118624 w 404221"/>
              <a:gd name="connsiteY251" fmla="*/ 50818 h 423849"/>
              <a:gd name="connsiteX252" fmla="*/ 118867 w 404221"/>
              <a:gd name="connsiteY252" fmla="*/ 54327 h 423849"/>
              <a:gd name="connsiteX253" fmla="*/ 118503 w 404221"/>
              <a:gd name="connsiteY253" fmla="*/ 59166 h 423849"/>
              <a:gd name="connsiteX254" fmla="*/ 117410 w 404221"/>
              <a:gd name="connsiteY254" fmla="*/ 63643 h 423849"/>
              <a:gd name="connsiteX255" fmla="*/ 115468 w 404221"/>
              <a:gd name="connsiteY255" fmla="*/ 67878 h 423849"/>
              <a:gd name="connsiteX256" fmla="*/ 113161 w 404221"/>
              <a:gd name="connsiteY256" fmla="*/ 71750 h 423849"/>
              <a:gd name="connsiteX257" fmla="*/ 110125 w 404221"/>
              <a:gd name="connsiteY257" fmla="*/ 75259 h 423849"/>
              <a:gd name="connsiteX258" fmla="*/ 106726 w 404221"/>
              <a:gd name="connsiteY258" fmla="*/ 78283 h 423849"/>
              <a:gd name="connsiteX259" fmla="*/ 102840 w 404221"/>
              <a:gd name="connsiteY259" fmla="*/ 80703 h 423849"/>
              <a:gd name="connsiteX260" fmla="*/ 98469 w 404221"/>
              <a:gd name="connsiteY260" fmla="*/ 82518 h 423849"/>
              <a:gd name="connsiteX261" fmla="*/ 93977 w 404221"/>
              <a:gd name="connsiteY261" fmla="*/ 83728 h 423849"/>
              <a:gd name="connsiteX262" fmla="*/ 89120 w 404221"/>
              <a:gd name="connsiteY262" fmla="*/ 83970 h 423849"/>
              <a:gd name="connsiteX263" fmla="*/ 84142 w 404221"/>
              <a:gd name="connsiteY263" fmla="*/ 83728 h 423849"/>
              <a:gd name="connsiteX264" fmla="*/ 79650 w 404221"/>
              <a:gd name="connsiteY264" fmla="*/ 82518 h 423849"/>
              <a:gd name="connsiteX265" fmla="*/ 75279 w 404221"/>
              <a:gd name="connsiteY265" fmla="*/ 80703 h 423849"/>
              <a:gd name="connsiteX266" fmla="*/ 71394 w 404221"/>
              <a:gd name="connsiteY266" fmla="*/ 78283 h 423849"/>
              <a:gd name="connsiteX267" fmla="*/ 67994 w 404221"/>
              <a:gd name="connsiteY267" fmla="*/ 75259 h 423849"/>
              <a:gd name="connsiteX268" fmla="*/ 64959 w 404221"/>
              <a:gd name="connsiteY268" fmla="*/ 71750 h 423849"/>
              <a:gd name="connsiteX269" fmla="*/ 62530 w 404221"/>
              <a:gd name="connsiteY269" fmla="*/ 67878 h 423849"/>
              <a:gd name="connsiteX270" fmla="*/ 60709 w 404221"/>
              <a:gd name="connsiteY270" fmla="*/ 63643 h 423849"/>
              <a:gd name="connsiteX271" fmla="*/ 59616 w 404221"/>
              <a:gd name="connsiteY271" fmla="*/ 59166 h 423849"/>
              <a:gd name="connsiteX272" fmla="*/ 59252 w 404221"/>
              <a:gd name="connsiteY272" fmla="*/ 54327 h 423849"/>
              <a:gd name="connsiteX273" fmla="*/ 59495 w 404221"/>
              <a:gd name="connsiteY273" fmla="*/ 50818 h 423849"/>
              <a:gd name="connsiteX274" fmla="*/ 60224 w 404221"/>
              <a:gd name="connsiteY274" fmla="*/ 47188 h 423849"/>
              <a:gd name="connsiteX275" fmla="*/ 61195 w 404221"/>
              <a:gd name="connsiteY275" fmla="*/ 43558 h 423849"/>
              <a:gd name="connsiteX276" fmla="*/ 62773 w 404221"/>
              <a:gd name="connsiteY276" fmla="*/ 39686 h 423849"/>
              <a:gd name="connsiteX277" fmla="*/ 64352 w 404221"/>
              <a:gd name="connsiteY277" fmla="*/ 35814 h 423849"/>
              <a:gd name="connsiteX278" fmla="*/ 66294 w 404221"/>
              <a:gd name="connsiteY278" fmla="*/ 32185 h 423849"/>
              <a:gd name="connsiteX279" fmla="*/ 68358 w 404221"/>
              <a:gd name="connsiteY279" fmla="*/ 28313 h 423849"/>
              <a:gd name="connsiteX280" fmla="*/ 70665 w 404221"/>
              <a:gd name="connsiteY280" fmla="*/ 24562 h 423849"/>
              <a:gd name="connsiteX281" fmla="*/ 73094 w 404221"/>
              <a:gd name="connsiteY281" fmla="*/ 20932 h 423849"/>
              <a:gd name="connsiteX282" fmla="*/ 75279 w 404221"/>
              <a:gd name="connsiteY282" fmla="*/ 17423 h 423849"/>
              <a:gd name="connsiteX283" fmla="*/ 77586 w 404221"/>
              <a:gd name="connsiteY283" fmla="*/ 14277 h 423849"/>
              <a:gd name="connsiteX284" fmla="*/ 79893 w 404221"/>
              <a:gd name="connsiteY284" fmla="*/ 11132 h 423849"/>
              <a:gd name="connsiteX285" fmla="*/ 82078 w 404221"/>
              <a:gd name="connsiteY285" fmla="*/ 8470 h 423849"/>
              <a:gd name="connsiteX286" fmla="*/ 83900 w 404221"/>
              <a:gd name="connsiteY286" fmla="*/ 6050 h 423849"/>
              <a:gd name="connsiteX287" fmla="*/ 85599 w 404221"/>
              <a:gd name="connsiteY287" fmla="*/ 3993 h 423849"/>
              <a:gd name="connsiteX288" fmla="*/ 87056 w 404221"/>
              <a:gd name="connsiteY288" fmla="*/ 2178 h 423849"/>
              <a:gd name="connsiteX289" fmla="*/ 88149 w 404221"/>
              <a:gd name="connsiteY289" fmla="*/ 968 h 423849"/>
              <a:gd name="connsiteX290" fmla="*/ 88878 w 404221"/>
              <a:gd name="connsiteY290" fmla="*/ 242 h 423849"/>
              <a:gd name="connsiteX291" fmla="*/ 18053 w 404221"/>
              <a:gd name="connsiteY291" fmla="*/ 0 h 423849"/>
              <a:gd name="connsiteX292" fmla="*/ 18174 w 404221"/>
              <a:gd name="connsiteY292" fmla="*/ 242 h 423849"/>
              <a:gd name="connsiteX293" fmla="*/ 18896 w 404221"/>
              <a:gd name="connsiteY293" fmla="*/ 969 h 423849"/>
              <a:gd name="connsiteX294" fmla="*/ 19859 w 404221"/>
              <a:gd name="connsiteY294" fmla="*/ 2181 h 423849"/>
              <a:gd name="connsiteX295" fmla="*/ 21062 w 404221"/>
              <a:gd name="connsiteY295" fmla="*/ 3878 h 423849"/>
              <a:gd name="connsiteX296" fmla="*/ 22747 w 404221"/>
              <a:gd name="connsiteY296" fmla="*/ 5695 h 423849"/>
              <a:gd name="connsiteX297" fmla="*/ 24312 w 404221"/>
              <a:gd name="connsiteY297" fmla="*/ 7997 h 423849"/>
              <a:gd name="connsiteX298" fmla="*/ 26117 w 404221"/>
              <a:gd name="connsiteY298" fmla="*/ 10421 h 423849"/>
              <a:gd name="connsiteX299" fmla="*/ 27923 w 404221"/>
              <a:gd name="connsiteY299" fmla="*/ 13087 h 423849"/>
              <a:gd name="connsiteX300" fmla="*/ 29728 w 404221"/>
              <a:gd name="connsiteY300" fmla="*/ 15873 h 423849"/>
              <a:gd name="connsiteX301" fmla="*/ 31293 w 404221"/>
              <a:gd name="connsiteY301" fmla="*/ 18782 h 423849"/>
              <a:gd name="connsiteX302" fmla="*/ 32978 w 404221"/>
              <a:gd name="connsiteY302" fmla="*/ 21690 h 423849"/>
              <a:gd name="connsiteX303" fmla="*/ 34181 w 404221"/>
              <a:gd name="connsiteY303" fmla="*/ 24719 h 423849"/>
              <a:gd name="connsiteX304" fmla="*/ 35144 w 404221"/>
              <a:gd name="connsiteY304" fmla="*/ 27627 h 423849"/>
              <a:gd name="connsiteX305" fmla="*/ 35866 w 404221"/>
              <a:gd name="connsiteY305" fmla="*/ 30414 h 423849"/>
              <a:gd name="connsiteX306" fmla="*/ 35987 w 404221"/>
              <a:gd name="connsiteY306" fmla="*/ 33080 h 423849"/>
              <a:gd name="connsiteX307" fmla="*/ 35746 w 404221"/>
              <a:gd name="connsiteY307" fmla="*/ 36715 h 423849"/>
              <a:gd name="connsiteX308" fmla="*/ 34663 w 404221"/>
              <a:gd name="connsiteY308" fmla="*/ 40229 h 423849"/>
              <a:gd name="connsiteX309" fmla="*/ 32978 w 404221"/>
              <a:gd name="connsiteY309" fmla="*/ 43258 h 423849"/>
              <a:gd name="connsiteX310" fmla="*/ 30811 w 404221"/>
              <a:gd name="connsiteY310" fmla="*/ 45924 h 423849"/>
              <a:gd name="connsiteX311" fmla="*/ 28163 w 404221"/>
              <a:gd name="connsiteY311" fmla="*/ 48105 h 423849"/>
              <a:gd name="connsiteX312" fmla="*/ 24914 w 404221"/>
              <a:gd name="connsiteY312" fmla="*/ 49801 h 423849"/>
              <a:gd name="connsiteX313" fmla="*/ 21664 w 404221"/>
              <a:gd name="connsiteY313" fmla="*/ 50892 h 423849"/>
              <a:gd name="connsiteX314" fmla="*/ 18053 w 404221"/>
              <a:gd name="connsiteY314" fmla="*/ 51255 h 423849"/>
              <a:gd name="connsiteX315" fmla="*/ 14322 w 404221"/>
              <a:gd name="connsiteY315" fmla="*/ 50892 h 423849"/>
              <a:gd name="connsiteX316" fmla="*/ 10952 w 404221"/>
              <a:gd name="connsiteY316" fmla="*/ 49801 h 423849"/>
              <a:gd name="connsiteX317" fmla="*/ 7943 w 404221"/>
              <a:gd name="connsiteY317" fmla="*/ 48105 h 423849"/>
              <a:gd name="connsiteX318" fmla="*/ 5295 w 404221"/>
              <a:gd name="connsiteY318" fmla="*/ 45924 h 423849"/>
              <a:gd name="connsiteX319" fmla="*/ 3009 w 404221"/>
              <a:gd name="connsiteY319" fmla="*/ 43258 h 423849"/>
              <a:gd name="connsiteX320" fmla="*/ 1444 w 404221"/>
              <a:gd name="connsiteY320" fmla="*/ 40229 h 423849"/>
              <a:gd name="connsiteX321" fmla="*/ 361 w 404221"/>
              <a:gd name="connsiteY321" fmla="*/ 36715 h 423849"/>
              <a:gd name="connsiteX322" fmla="*/ 0 w 404221"/>
              <a:gd name="connsiteY322" fmla="*/ 33080 h 423849"/>
              <a:gd name="connsiteX323" fmla="*/ 240 w 404221"/>
              <a:gd name="connsiteY323" fmla="*/ 30414 h 423849"/>
              <a:gd name="connsiteX324" fmla="*/ 963 w 404221"/>
              <a:gd name="connsiteY324" fmla="*/ 27627 h 423849"/>
              <a:gd name="connsiteX325" fmla="*/ 1805 w 404221"/>
              <a:gd name="connsiteY325" fmla="*/ 24719 h 423849"/>
              <a:gd name="connsiteX326" fmla="*/ 3129 w 404221"/>
              <a:gd name="connsiteY326" fmla="*/ 21690 h 423849"/>
              <a:gd name="connsiteX327" fmla="*/ 4694 w 404221"/>
              <a:gd name="connsiteY327" fmla="*/ 18782 h 423849"/>
              <a:gd name="connsiteX328" fmla="*/ 6379 w 404221"/>
              <a:gd name="connsiteY328" fmla="*/ 15873 h 423849"/>
              <a:gd name="connsiteX329" fmla="*/ 8064 w 404221"/>
              <a:gd name="connsiteY329" fmla="*/ 13087 h 423849"/>
              <a:gd name="connsiteX330" fmla="*/ 9989 w 404221"/>
              <a:gd name="connsiteY330" fmla="*/ 10421 h 423849"/>
              <a:gd name="connsiteX331" fmla="*/ 11674 w 404221"/>
              <a:gd name="connsiteY331" fmla="*/ 7997 h 423849"/>
              <a:gd name="connsiteX332" fmla="*/ 13359 w 404221"/>
              <a:gd name="connsiteY332" fmla="*/ 5695 h 423849"/>
              <a:gd name="connsiteX333" fmla="*/ 14924 w 404221"/>
              <a:gd name="connsiteY333" fmla="*/ 3878 h 423849"/>
              <a:gd name="connsiteX334" fmla="*/ 16248 w 404221"/>
              <a:gd name="connsiteY334" fmla="*/ 2181 h 423849"/>
              <a:gd name="connsiteX335" fmla="*/ 17091 w 404221"/>
              <a:gd name="connsiteY335" fmla="*/ 969 h 423849"/>
              <a:gd name="connsiteX336" fmla="*/ 17813 w 404221"/>
              <a:gd name="connsiteY336" fmla="*/ 242 h 4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404221" h="423849">
                <a:moveTo>
                  <a:pt x="404210" y="215840"/>
                </a:moveTo>
                <a:lnTo>
                  <a:pt x="404221" y="215863"/>
                </a:lnTo>
                <a:lnTo>
                  <a:pt x="404221" y="215984"/>
                </a:lnTo>
                <a:lnTo>
                  <a:pt x="404221" y="216105"/>
                </a:lnTo>
                <a:lnTo>
                  <a:pt x="404221" y="216226"/>
                </a:lnTo>
                <a:close/>
                <a:moveTo>
                  <a:pt x="211138" y="7270"/>
                </a:moveTo>
                <a:lnTo>
                  <a:pt x="214408" y="7755"/>
                </a:lnTo>
                <a:lnTo>
                  <a:pt x="217437" y="8725"/>
                </a:lnTo>
                <a:lnTo>
                  <a:pt x="220223" y="10421"/>
                </a:lnTo>
                <a:lnTo>
                  <a:pt x="222403" y="12603"/>
                </a:lnTo>
                <a:lnTo>
                  <a:pt x="224220" y="15391"/>
                </a:lnTo>
                <a:lnTo>
                  <a:pt x="225189" y="18300"/>
                </a:lnTo>
                <a:lnTo>
                  <a:pt x="225673" y="21451"/>
                </a:lnTo>
                <a:lnTo>
                  <a:pt x="225673" y="23633"/>
                </a:lnTo>
                <a:lnTo>
                  <a:pt x="238029" y="24966"/>
                </a:lnTo>
                <a:lnTo>
                  <a:pt x="250142" y="27148"/>
                </a:lnTo>
                <a:lnTo>
                  <a:pt x="262013" y="29935"/>
                </a:lnTo>
                <a:lnTo>
                  <a:pt x="273642" y="33450"/>
                </a:lnTo>
                <a:lnTo>
                  <a:pt x="284907" y="37692"/>
                </a:lnTo>
                <a:lnTo>
                  <a:pt x="295687" y="42541"/>
                </a:lnTo>
                <a:lnTo>
                  <a:pt x="306226" y="48116"/>
                </a:lnTo>
                <a:lnTo>
                  <a:pt x="316401" y="54297"/>
                </a:lnTo>
                <a:lnTo>
                  <a:pt x="326091" y="60964"/>
                </a:lnTo>
                <a:lnTo>
                  <a:pt x="335419" y="68357"/>
                </a:lnTo>
                <a:lnTo>
                  <a:pt x="344140" y="76235"/>
                </a:lnTo>
                <a:lnTo>
                  <a:pt x="352377" y="84477"/>
                </a:lnTo>
                <a:lnTo>
                  <a:pt x="360251" y="93446"/>
                </a:lnTo>
                <a:lnTo>
                  <a:pt x="367518" y="102658"/>
                </a:lnTo>
                <a:lnTo>
                  <a:pt x="374181" y="112597"/>
                </a:lnTo>
                <a:lnTo>
                  <a:pt x="380237" y="122778"/>
                </a:lnTo>
                <a:lnTo>
                  <a:pt x="385688" y="133323"/>
                </a:lnTo>
                <a:lnTo>
                  <a:pt x="390533" y="144231"/>
                </a:lnTo>
                <a:lnTo>
                  <a:pt x="394531" y="155503"/>
                </a:lnTo>
                <a:lnTo>
                  <a:pt x="397922" y="167139"/>
                </a:lnTo>
                <a:lnTo>
                  <a:pt x="400830" y="179017"/>
                </a:lnTo>
                <a:lnTo>
                  <a:pt x="402647" y="191258"/>
                </a:lnTo>
                <a:lnTo>
                  <a:pt x="403858" y="203621"/>
                </a:lnTo>
                <a:lnTo>
                  <a:pt x="404210" y="215840"/>
                </a:lnTo>
                <a:lnTo>
                  <a:pt x="404100" y="215620"/>
                </a:lnTo>
                <a:lnTo>
                  <a:pt x="404100" y="215257"/>
                </a:lnTo>
                <a:lnTo>
                  <a:pt x="403737" y="209318"/>
                </a:lnTo>
                <a:lnTo>
                  <a:pt x="402647" y="203379"/>
                </a:lnTo>
                <a:lnTo>
                  <a:pt x="400951" y="197924"/>
                </a:lnTo>
                <a:lnTo>
                  <a:pt x="398528" y="192591"/>
                </a:lnTo>
                <a:lnTo>
                  <a:pt x="395379" y="187743"/>
                </a:lnTo>
                <a:lnTo>
                  <a:pt x="391987" y="183259"/>
                </a:lnTo>
                <a:lnTo>
                  <a:pt x="387990" y="179138"/>
                </a:lnTo>
                <a:lnTo>
                  <a:pt x="383387" y="175744"/>
                </a:lnTo>
                <a:lnTo>
                  <a:pt x="378541" y="172593"/>
                </a:lnTo>
                <a:lnTo>
                  <a:pt x="373333" y="170290"/>
                </a:lnTo>
                <a:lnTo>
                  <a:pt x="367761" y="168472"/>
                </a:lnTo>
                <a:lnTo>
                  <a:pt x="361825" y="167381"/>
                </a:lnTo>
                <a:lnTo>
                  <a:pt x="355890" y="167017"/>
                </a:lnTo>
                <a:lnTo>
                  <a:pt x="349833" y="167381"/>
                </a:lnTo>
                <a:lnTo>
                  <a:pt x="344019" y="168472"/>
                </a:lnTo>
                <a:lnTo>
                  <a:pt x="338447" y="170290"/>
                </a:lnTo>
                <a:lnTo>
                  <a:pt x="333238" y="172593"/>
                </a:lnTo>
                <a:lnTo>
                  <a:pt x="328272" y="175744"/>
                </a:lnTo>
                <a:lnTo>
                  <a:pt x="323790" y="179138"/>
                </a:lnTo>
                <a:lnTo>
                  <a:pt x="319793" y="183259"/>
                </a:lnTo>
                <a:lnTo>
                  <a:pt x="316280" y="187743"/>
                </a:lnTo>
                <a:lnTo>
                  <a:pt x="313373" y="192591"/>
                </a:lnTo>
                <a:lnTo>
                  <a:pt x="310950" y="197924"/>
                </a:lnTo>
                <a:lnTo>
                  <a:pt x="309012" y="203379"/>
                </a:lnTo>
                <a:lnTo>
                  <a:pt x="308043" y="209318"/>
                </a:lnTo>
                <a:lnTo>
                  <a:pt x="307558" y="215257"/>
                </a:lnTo>
                <a:lnTo>
                  <a:pt x="307195" y="209318"/>
                </a:lnTo>
                <a:lnTo>
                  <a:pt x="306105" y="203379"/>
                </a:lnTo>
                <a:lnTo>
                  <a:pt x="304409" y="197924"/>
                </a:lnTo>
                <a:lnTo>
                  <a:pt x="301986" y="192591"/>
                </a:lnTo>
                <a:lnTo>
                  <a:pt x="299079" y="187743"/>
                </a:lnTo>
                <a:lnTo>
                  <a:pt x="295445" y="183259"/>
                </a:lnTo>
                <a:lnTo>
                  <a:pt x="291448" y="179138"/>
                </a:lnTo>
                <a:lnTo>
                  <a:pt x="286966" y="175744"/>
                </a:lnTo>
                <a:lnTo>
                  <a:pt x="282121" y="172593"/>
                </a:lnTo>
                <a:lnTo>
                  <a:pt x="276791" y="170290"/>
                </a:lnTo>
                <a:lnTo>
                  <a:pt x="271219" y="168472"/>
                </a:lnTo>
                <a:lnTo>
                  <a:pt x="265526" y="167381"/>
                </a:lnTo>
                <a:lnTo>
                  <a:pt x="259348" y="167017"/>
                </a:lnTo>
                <a:lnTo>
                  <a:pt x="253049" y="167381"/>
                </a:lnTo>
                <a:lnTo>
                  <a:pt x="247114" y="168593"/>
                </a:lnTo>
                <a:lnTo>
                  <a:pt x="241421" y="170532"/>
                </a:lnTo>
                <a:lnTo>
                  <a:pt x="236091" y="173078"/>
                </a:lnTo>
                <a:lnTo>
                  <a:pt x="231003" y="176229"/>
                </a:lnTo>
                <a:lnTo>
                  <a:pt x="231003" y="367247"/>
                </a:lnTo>
                <a:lnTo>
                  <a:pt x="231367" y="370762"/>
                </a:lnTo>
                <a:lnTo>
                  <a:pt x="232578" y="373913"/>
                </a:lnTo>
                <a:lnTo>
                  <a:pt x="234395" y="376822"/>
                </a:lnTo>
                <a:lnTo>
                  <a:pt x="236575" y="379125"/>
                </a:lnTo>
                <a:lnTo>
                  <a:pt x="239240" y="381064"/>
                </a:lnTo>
                <a:lnTo>
                  <a:pt x="242511" y="382276"/>
                </a:lnTo>
                <a:lnTo>
                  <a:pt x="245781" y="382761"/>
                </a:lnTo>
                <a:lnTo>
                  <a:pt x="249294" y="382276"/>
                </a:lnTo>
                <a:lnTo>
                  <a:pt x="252444" y="381064"/>
                </a:lnTo>
                <a:lnTo>
                  <a:pt x="255230" y="379125"/>
                </a:lnTo>
                <a:lnTo>
                  <a:pt x="257410" y="376822"/>
                </a:lnTo>
                <a:lnTo>
                  <a:pt x="259227" y="373913"/>
                </a:lnTo>
                <a:lnTo>
                  <a:pt x="260317" y="370762"/>
                </a:lnTo>
                <a:lnTo>
                  <a:pt x="260680" y="367247"/>
                </a:lnTo>
                <a:lnTo>
                  <a:pt x="261044" y="363126"/>
                </a:lnTo>
                <a:lnTo>
                  <a:pt x="262255" y="359247"/>
                </a:lnTo>
                <a:lnTo>
                  <a:pt x="264193" y="355732"/>
                </a:lnTo>
                <a:lnTo>
                  <a:pt x="266737" y="352702"/>
                </a:lnTo>
                <a:lnTo>
                  <a:pt x="269765" y="350278"/>
                </a:lnTo>
                <a:lnTo>
                  <a:pt x="273278" y="348460"/>
                </a:lnTo>
                <a:lnTo>
                  <a:pt x="277154" y="347248"/>
                </a:lnTo>
                <a:lnTo>
                  <a:pt x="281273" y="346642"/>
                </a:lnTo>
                <a:lnTo>
                  <a:pt x="285391" y="347248"/>
                </a:lnTo>
                <a:lnTo>
                  <a:pt x="289146" y="348460"/>
                </a:lnTo>
                <a:lnTo>
                  <a:pt x="292780" y="350278"/>
                </a:lnTo>
                <a:lnTo>
                  <a:pt x="295687" y="352702"/>
                </a:lnTo>
                <a:lnTo>
                  <a:pt x="298231" y="355732"/>
                </a:lnTo>
                <a:lnTo>
                  <a:pt x="300169" y="359247"/>
                </a:lnTo>
                <a:lnTo>
                  <a:pt x="301259" y="363126"/>
                </a:lnTo>
                <a:lnTo>
                  <a:pt x="301744" y="367247"/>
                </a:lnTo>
                <a:lnTo>
                  <a:pt x="301259" y="373792"/>
                </a:lnTo>
                <a:lnTo>
                  <a:pt x="300290" y="379973"/>
                </a:lnTo>
                <a:lnTo>
                  <a:pt x="298473" y="386155"/>
                </a:lnTo>
                <a:lnTo>
                  <a:pt x="296051" y="391730"/>
                </a:lnTo>
                <a:lnTo>
                  <a:pt x="293144" y="397184"/>
                </a:lnTo>
                <a:lnTo>
                  <a:pt x="289631" y="402154"/>
                </a:lnTo>
                <a:lnTo>
                  <a:pt x="285634" y="406881"/>
                </a:lnTo>
                <a:lnTo>
                  <a:pt x="281152" y="411001"/>
                </a:lnTo>
                <a:lnTo>
                  <a:pt x="276185" y="414638"/>
                </a:lnTo>
                <a:lnTo>
                  <a:pt x="270855" y="417668"/>
                </a:lnTo>
                <a:lnTo>
                  <a:pt x="265162" y="420213"/>
                </a:lnTo>
                <a:lnTo>
                  <a:pt x="259227" y="422152"/>
                </a:lnTo>
                <a:lnTo>
                  <a:pt x="253049" y="423364"/>
                </a:lnTo>
                <a:lnTo>
                  <a:pt x="246629" y="423849"/>
                </a:lnTo>
                <a:lnTo>
                  <a:pt x="245176" y="423849"/>
                </a:lnTo>
                <a:lnTo>
                  <a:pt x="238756" y="423364"/>
                </a:lnTo>
                <a:lnTo>
                  <a:pt x="232457" y="422152"/>
                </a:lnTo>
                <a:lnTo>
                  <a:pt x="226643" y="420213"/>
                </a:lnTo>
                <a:lnTo>
                  <a:pt x="220828" y="417668"/>
                </a:lnTo>
                <a:lnTo>
                  <a:pt x="215498" y="414638"/>
                </a:lnTo>
                <a:lnTo>
                  <a:pt x="210653" y="411001"/>
                </a:lnTo>
                <a:lnTo>
                  <a:pt x="206171" y="406881"/>
                </a:lnTo>
                <a:lnTo>
                  <a:pt x="202174" y="402154"/>
                </a:lnTo>
                <a:lnTo>
                  <a:pt x="198540" y="397184"/>
                </a:lnTo>
                <a:lnTo>
                  <a:pt x="195512" y="391730"/>
                </a:lnTo>
                <a:lnTo>
                  <a:pt x="193210" y="386155"/>
                </a:lnTo>
                <a:lnTo>
                  <a:pt x="191393" y="379973"/>
                </a:lnTo>
                <a:lnTo>
                  <a:pt x="190303" y="373792"/>
                </a:lnTo>
                <a:lnTo>
                  <a:pt x="189940" y="367247"/>
                </a:lnTo>
                <a:lnTo>
                  <a:pt x="189940" y="175259"/>
                </a:lnTo>
                <a:lnTo>
                  <a:pt x="185094" y="172472"/>
                </a:lnTo>
                <a:lnTo>
                  <a:pt x="180007" y="170290"/>
                </a:lnTo>
                <a:lnTo>
                  <a:pt x="174556" y="168472"/>
                </a:lnTo>
                <a:lnTo>
                  <a:pt x="168863" y="167381"/>
                </a:lnTo>
                <a:lnTo>
                  <a:pt x="162806" y="167017"/>
                </a:lnTo>
                <a:lnTo>
                  <a:pt x="156750" y="167381"/>
                </a:lnTo>
                <a:lnTo>
                  <a:pt x="151056" y="168472"/>
                </a:lnTo>
                <a:lnTo>
                  <a:pt x="145484" y="170290"/>
                </a:lnTo>
                <a:lnTo>
                  <a:pt x="140276" y="172593"/>
                </a:lnTo>
                <a:lnTo>
                  <a:pt x="135309" y="175744"/>
                </a:lnTo>
                <a:lnTo>
                  <a:pt x="130828" y="179138"/>
                </a:lnTo>
                <a:lnTo>
                  <a:pt x="126830" y="183259"/>
                </a:lnTo>
                <a:lnTo>
                  <a:pt x="123196" y="187743"/>
                </a:lnTo>
                <a:lnTo>
                  <a:pt x="120289" y="192591"/>
                </a:lnTo>
                <a:lnTo>
                  <a:pt x="117866" y="197803"/>
                </a:lnTo>
                <a:lnTo>
                  <a:pt x="116171" y="203379"/>
                </a:lnTo>
                <a:lnTo>
                  <a:pt x="114959" y="209318"/>
                </a:lnTo>
                <a:lnTo>
                  <a:pt x="114717" y="215257"/>
                </a:lnTo>
                <a:lnTo>
                  <a:pt x="114233" y="209318"/>
                </a:lnTo>
                <a:lnTo>
                  <a:pt x="113142" y="203379"/>
                </a:lnTo>
                <a:lnTo>
                  <a:pt x="111325" y="197803"/>
                </a:lnTo>
                <a:lnTo>
                  <a:pt x="108903" y="192591"/>
                </a:lnTo>
                <a:lnTo>
                  <a:pt x="105996" y="187743"/>
                </a:lnTo>
                <a:lnTo>
                  <a:pt x="102362" y="183259"/>
                </a:lnTo>
                <a:lnTo>
                  <a:pt x="98364" y="179138"/>
                </a:lnTo>
                <a:lnTo>
                  <a:pt x="94004" y="175744"/>
                </a:lnTo>
                <a:lnTo>
                  <a:pt x="89037" y="172593"/>
                </a:lnTo>
                <a:lnTo>
                  <a:pt x="83829" y="170290"/>
                </a:lnTo>
                <a:lnTo>
                  <a:pt x="78256" y="168472"/>
                </a:lnTo>
                <a:lnTo>
                  <a:pt x="72442" y="167381"/>
                </a:lnTo>
                <a:lnTo>
                  <a:pt x="66386" y="167017"/>
                </a:lnTo>
                <a:lnTo>
                  <a:pt x="60450" y="167381"/>
                </a:lnTo>
                <a:lnTo>
                  <a:pt x="54635" y="168472"/>
                </a:lnTo>
                <a:lnTo>
                  <a:pt x="49184" y="170290"/>
                </a:lnTo>
                <a:lnTo>
                  <a:pt x="43976" y="172472"/>
                </a:lnTo>
                <a:lnTo>
                  <a:pt x="39130" y="175502"/>
                </a:lnTo>
                <a:lnTo>
                  <a:pt x="34649" y="178895"/>
                </a:lnTo>
                <a:lnTo>
                  <a:pt x="30651" y="182895"/>
                </a:lnTo>
                <a:lnTo>
                  <a:pt x="27138" y="187258"/>
                </a:lnTo>
                <a:lnTo>
                  <a:pt x="24110" y="191985"/>
                </a:lnTo>
                <a:lnTo>
                  <a:pt x="21688" y="197197"/>
                </a:lnTo>
                <a:lnTo>
                  <a:pt x="19749" y="202773"/>
                </a:lnTo>
                <a:lnTo>
                  <a:pt x="18659" y="208348"/>
                </a:lnTo>
                <a:lnTo>
                  <a:pt x="18175" y="214408"/>
                </a:lnTo>
                <a:lnTo>
                  <a:pt x="18659" y="201803"/>
                </a:lnTo>
                <a:lnTo>
                  <a:pt x="19992" y="189440"/>
                </a:lnTo>
                <a:lnTo>
                  <a:pt x="22051" y="177441"/>
                </a:lnTo>
                <a:lnTo>
                  <a:pt x="24837" y="165563"/>
                </a:lnTo>
                <a:lnTo>
                  <a:pt x="28471" y="154048"/>
                </a:lnTo>
                <a:lnTo>
                  <a:pt x="32589" y="142898"/>
                </a:lnTo>
                <a:lnTo>
                  <a:pt x="37556" y="132111"/>
                </a:lnTo>
                <a:lnTo>
                  <a:pt x="43007" y="121566"/>
                </a:lnTo>
                <a:lnTo>
                  <a:pt x="49184" y="111506"/>
                </a:lnTo>
                <a:lnTo>
                  <a:pt x="55847" y="101688"/>
                </a:lnTo>
                <a:lnTo>
                  <a:pt x="63236" y="92477"/>
                </a:lnTo>
                <a:lnTo>
                  <a:pt x="67718" y="95264"/>
                </a:lnTo>
                <a:lnTo>
                  <a:pt x="72684" y="97567"/>
                </a:lnTo>
                <a:lnTo>
                  <a:pt x="77893" y="99143"/>
                </a:lnTo>
                <a:lnTo>
                  <a:pt x="83465" y="100234"/>
                </a:lnTo>
                <a:lnTo>
                  <a:pt x="89158" y="100597"/>
                </a:lnTo>
                <a:lnTo>
                  <a:pt x="95457" y="100113"/>
                </a:lnTo>
                <a:lnTo>
                  <a:pt x="101514" y="98901"/>
                </a:lnTo>
                <a:lnTo>
                  <a:pt x="107086" y="96961"/>
                </a:lnTo>
                <a:lnTo>
                  <a:pt x="112416" y="94295"/>
                </a:lnTo>
                <a:lnTo>
                  <a:pt x="117382" y="90901"/>
                </a:lnTo>
                <a:lnTo>
                  <a:pt x="121743" y="87023"/>
                </a:lnTo>
                <a:lnTo>
                  <a:pt x="125619" y="82659"/>
                </a:lnTo>
                <a:lnTo>
                  <a:pt x="129011" y="77690"/>
                </a:lnTo>
                <a:lnTo>
                  <a:pt x="131675" y="72357"/>
                </a:lnTo>
                <a:lnTo>
                  <a:pt x="133735" y="66660"/>
                </a:lnTo>
                <a:lnTo>
                  <a:pt x="134825" y="60721"/>
                </a:lnTo>
                <a:lnTo>
                  <a:pt x="135309" y="54419"/>
                </a:lnTo>
                <a:lnTo>
                  <a:pt x="135067" y="49570"/>
                </a:lnTo>
                <a:lnTo>
                  <a:pt x="134098" y="44722"/>
                </a:lnTo>
                <a:lnTo>
                  <a:pt x="132887" y="39753"/>
                </a:lnTo>
                <a:lnTo>
                  <a:pt x="142820" y="35753"/>
                </a:lnTo>
                <a:lnTo>
                  <a:pt x="153116" y="32238"/>
                </a:lnTo>
                <a:lnTo>
                  <a:pt x="163654" y="29087"/>
                </a:lnTo>
                <a:lnTo>
                  <a:pt x="174314" y="26663"/>
                </a:lnTo>
                <a:lnTo>
                  <a:pt x="185337" y="24845"/>
                </a:lnTo>
                <a:lnTo>
                  <a:pt x="196481" y="23633"/>
                </a:lnTo>
                <a:lnTo>
                  <a:pt x="196481" y="21451"/>
                </a:lnTo>
                <a:lnTo>
                  <a:pt x="196965" y="18300"/>
                </a:lnTo>
                <a:lnTo>
                  <a:pt x="197934" y="15391"/>
                </a:lnTo>
                <a:lnTo>
                  <a:pt x="199751" y="12603"/>
                </a:lnTo>
                <a:lnTo>
                  <a:pt x="201932" y="10421"/>
                </a:lnTo>
                <a:lnTo>
                  <a:pt x="204718" y="8725"/>
                </a:lnTo>
                <a:lnTo>
                  <a:pt x="207746" y="7755"/>
                </a:lnTo>
                <a:close/>
                <a:moveTo>
                  <a:pt x="89120" y="0"/>
                </a:moveTo>
                <a:lnTo>
                  <a:pt x="89242" y="242"/>
                </a:lnTo>
                <a:lnTo>
                  <a:pt x="89970" y="968"/>
                </a:lnTo>
                <a:lnTo>
                  <a:pt x="90942" y="2178"/>
                </a:lnTo>
                <a:lnTo>
                  <a:pt x="92520" y="3993"/>
                </a:lnTo>
                <a:lnTo>
                  <a:pt x="94220" y="6050"/>
                </a:lnTo>
                <a:lnTo>
                  <a:pt x="96041" y="8470"/>
                </a:lnTo>
                <a:lnTo>
                  <a:pt x="98227" y="11132"/>
                </a:lnTo>
                <a:lnTo>
                  <a:pt x="100534" y="14277"/>
                </a:lnTo>
                <a:lnTo>
                  <a:pt x="102840" y="17423"/>
                </a:lnTo>
                <a:lnTo>
                  <a:pt x="105147" y="20932"/>
                </a:lnTo>
                <a:lnTo>
                  <a:pt x="107454" y="24562"/>
                </a:lnTo>
                <a:lnTo>
                  <a:pt x="109761" y="28313"/>
                </a:lnTo>
                <a:lnTo>
                  <a:pt x="111947" y="32185"/>
                </a:lnTo>
                <a:lnTo>
                  <a:pt x="113768" y="35814"/>
                </a:lnTo>
                <a:lnTo>
                  <a:pt x="115468" y="39686"/>
                </a:lnTo>
                <a:lnTo>
                  <a:pt x="116803" y="43558"/>
                </a:lnTo>
                <a:lnTo>
                  <a:pt x="117896" y="47188"/>
                </a:lnTo>
                <a:lnTo>
                  <a:pt x="118624" y="50818"/>
                </a:lnTo>
                <a:lnTo>
                  <a:pt x="118867" y="54327"/>
                </a:lnTo>
                <a:lnTo>
                  <a:pt x="118503" y="59166"/>
                </a:lnTo>
                <a:lnTo>
                  <a:pt x="117410" y="63643"/>
                </a:lnTo>
                <a:lnTo>
                  <a:pt x="115468" y="67878"/>
                </a:lnTo>
                <a:lnTo>
                  <a:pt x="113161" y="71750"/>
                </a:lnTo>
                <a:lnTo>
                  <a:pt x="110125" y="75259"/>
                </a:lnTo>
                <a:lnTo>
                  <a:pt x="106726" y="78283"/>
                </a:lnTo>
                <a:lnTo>
                  <a:pt x="102840" y="80703"/>
                </a:lnTo>
                <a:lnTo>
                  <a:pt x="98469" y="82518"/>
                </a:lnTo>
                <a:lnTo>
                  <a:pt x="93977" y="83728"/>
                </a:lnTo>
                <a:lnTo>
                  <a:pt x="89120" y="83970"/>
                </a:lnTo>
                <a:lnTo>
                  <a:pt x="84142" y="83728"/>
                </a:lnTo>
                <a:lnTo>
                  <a:pt x="79650" y="82518"/>
                </a:lnTo>
                <a:lnTo>
                  <a:pt x="75279" y="80703"/>
                </a:lnTo>
                <a:lnTo>
                  <a:pt x="71394" y="78283"/>
                </a:lnTo>
                <a:lnTo>
                  <a:pt x="67994" y="75259"/>
                </a:lnTo>
                <a:lnTo>
                  <a:pt x="64959" y="71750"/>
                </a:lnTo>
                <a:lnTo>
                  <a:pt x="62530" y="67878"/>
                </a:lnTo>
                <a:lnTo>
                  <a:pt x="60709" y="63643"/>
                </a:lnTo>
                <a:lnTo>
                  <a:pt x="59616" y="59166"/>
                </a:lnTo>
                <a:lnTo>
                  <a:pt x="59252" y="54327"/>
                </a:lnTo>
                <a:lnTo>
                  <a:pt x="59495" y="50818"/>
                </a:lnTo>
                <a:lnTo>
                  <a:pt x="60224" y="47188"/>
                </a:lnTo>
                <a:lnTo>
                  <a:pt x="61195" y="43558"/>
                </a:lnTo>
                <a:lnTo>
                  <a:pt x="62773" y="39686"/>
                </a:lnTo>
                <a:lnTo>
                  <a:pt x="64352" y="35814"/>
                </a:lnTo>
                <a:lnTo>
                  <a:pt x="66294" y="32185"/>
                </a:lnTo>
                <a:lnTo>
                  <a:pt x="68358" y="28313"/>
                </a:lnTo>
                <a:lnTo>
                  <a:pt x="70665" y="24562"/>
                </a:lnTo>
                <a:lnTo>
                  <a:pt x="73094" y="20932"/>
                </a:lnTo>
                <a:lnTo>
                  <a:pt x="75279" y="17423"/>
                </a:lnTo>
                <a:lnTo>
                  <a:pt x="77586" y="14277"/>
                </a:lnTo>
                <a:lnTo>
                  <a:pt x="79893" y="11132"/>
                </a:lnTo>
                <a:lnTo>
                  <a:pt x="82078" y="8470"/>
                </a:lnTo>
                <a:lnTo>
                  <a:pt x="83900" y="6050"/>
                </a:lnTo>
                <a:lnTo>
                  <a:pt x="85599" y="3993"/>
                </a:lnTo>
                <a:lnTo>
                  <a:pt x="87056" y="2178"/>
                </a:lnTo>
                <a:lnTo>
                  <a:pt x="88149" y="968"/>
                </a:lnTo>
                <a:lnTo>
                  <a:pt x="88878" y="242"/>
                </a:lnTo>
                <a:close/>
                <a:moveTo>
                  <a:pt x="18053" y="0"/>
                </a:moveTo>
                <a:lnTo>
                  <a:pt x="18174" y="242"/>
                </a:lnTo>
                <a:lnTo>
                  <a:pt x="18896" y="969"/>
                </a:lnTo>
                <a:lnTo>
                  <a:pt x="19859" y="2181"/>
                </a:lnTo>
                <a:lnTo>
                  <a:pt x="21062" y="3878"/>
                </a:lnTo>
                <a:lnTo>
                  <a:pt x="22747" y="5695"/>
                </a:lnTo>
                <a:lnTo>
                  <a:pt x="24312" y="7997"/>
                </a:lnTo>
                <a:lnTo>
                  <a:pt x="26117" y="10421"/>
                </a:lnTo>
                <a:lnTo>
                  <a:pt x="27923" y="13087"/>
                </a:lnTo>
                <a:lnTo>
                  <a:pt x="29728" y="15873"/>
                </a:lnTo>
                <a:lnTo>
                  <a:pt x="31293" y="18782"/>
                </a:lnTo>
                <a:lnTo>
                  <a:pt x="32978" y="21690"/>
                </a:lnTo>
                <a:lnTo>
                  <a:pt x="34181" y="24719"/>
                </a:lnTo>
                <a:lnTo>
                  <a:pt x="35144" y="27627"/>
                </a:lnTo>
                <a:lnTo>
                  <a:pt x="35866" y="30414"/>
                </a:lnTo>
                <a:lnTo>
                  <a:pt x="35987" y="33080"/>
                </a:lnTo>
                <a:lnTo>
                  <a:pt x="35746" y="36715"/>
                </a:lnTo>
                <a:lnTo>
                  <a:pt x="34663" y="40229"/>
                </a:lnTo>
                <a:lnTo>
                  <a:pt x="32978" y="43258"/>
                </a:lnTo>
                <a:lnTo>
                  <a:pt x="30811" y="45924"/>
                </a:lnTo>
                <a:lnTo>
                  <a:pt x="28163" y="48105"/>
                </a:lnTo>
                <a:lnTo>
                  <a:pt x="24914" y="49801"/>
                </a:lnTo>
                <a:lnTo>
                  <a:pt x="21664" y="50892"/>
                </a:lnTo>
                <a:lnTo>
                  <a:pt x="18053" y="51255"/>
                </a:lnTo>
                <a:lnTo>
                  <a:pt x="14322" y="50892"/>
                </a:lnTo>
                <a:lnTo>
                  <a:pt x="10952" y="49801"/>
                </a:lnTo>
                <a:lnTo>
                  <a:pt x="7943" y="48105"/>
                </a:lnTo>
                <a:lnTo>
                  <a:pt x="5295" y="45924"/>
                </a:lnTo>
                <a:lnTo>
                  <a:pt x="3009" y="43258"/>
                </a:lnTo>
                <a:lnTo>
                  <a:pt x="1444" y="40229"/>
                </a:lnTo>
                <a:lnTo>
                  <a:pt x="361" y="36715"/>
                </a:lnTo>
                <a:lnTo>
                  <a:pt x="0" y="33080"/>
                </a:lnTo>
                <a:lnTo>
                  <a:pt x="240" y="30414"/>
                </a:lnTo>
                <a:lnTo>
                  <a:pt x="963" y="27627"/>
                </a:lnTo>
                <a:lnTo>
                  <a:pt x="1805" y="24719"/>
                </a:lnTo>
                <a:lnTo>
                  <a:pt x="3129" y="21690"/>
                </a:lnTo>
                <a:lnTo>
                  <a:pt x="4694" y="18782"/>
                </a:lnTo>
                <a:lnTo>
                  <a:pt x="6379" y="15873"/>
                </a:lnTo>
                <a:lnTo>
                  <a:pt x="8064" y="13087"/>
                </a:lnTo>
                <a:lnTo>
                  <a:pt x="9989" y="10421"/>
                </a:lnTo>
                <a:lnTo>
                  <a:pt x="11674" y="7997"/>
                </a:lnTo>
                <a:lnTo>
                  <a:pt x="13359" y="5695"/>
                </a:lnTo>
                <a:lnTo>
                  <a:pt x="14924" y="3878"/>
                </a:lnTo>
                <a:lnTo>
                  <a:pt x="16248" y="2181"/>
                </a:lnTo>
                <a:lnTo>
                  <a:pt x="17091" y="969"/>
                </a:lnTo>
                <a:lnTo>
                  <a:pt x="17813" y="242"/>
                </a:lnTo>
                <a:close/>
              </a:path>
            </a:pathLst>
          </a:custGeom>
          <a:solidFill>
            <a:schemeClr val="bg1"/>
          </a:solidFill>
          <a:ln>
            <a:noFill/>
          </a:ln>
        </p:spPr>
        <p:txBody>
          <a:bodyPr lIns="182880" tIns="91440" rIns="182880" bIns="91440"/>
          <a:lstStyle/>
          <a:p>
            <a:pPr defTabSz="1828891"/>
            <a:endParaRPr lang="ru-RU" dirty="0"/>
          </a:p>
        </p:txBody>
      </p:sp>
    </p:spTree>
    <p:extLst>
      <p:ext uri="{BB962C8B-B14F-4D97-AF65-F5344CB8AC3E}">
        <p14:creationId xmlns:p14="http://schemas.microsoft.com/office/powerpoint/2010/main" val="38776734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descr="图片包含 户外, 建筑物, 天空, 道路&#10;&#10;自动生成的说明">
            <a:extLst>
              <a:ext uri="{FF2B5EF4-FFF2-40B4-BE49-F238E27FC236}">
                <a16:creationId xmlns:a16="http://schemas.microsoft.com/office/drawing/2014/main" id="{A25C89C7-9FA9-44B2-952E-0F9261C70F7E}"/>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0942" b="20942"/>
          <a:stretch>
            <a:fillRect/>
          </a:stretch>
        </p:blipFill>
        <p:spPr>
          <a:xfrm>
            <a:off x="2" y="1237334"/>
            <a:ext cx="12191999" cy="2863147"/>
          </a:xfrm>
        </p:spPr>
      </p:pic>
      <p:sp>
        <p:nvSpPr>
          <p:cNvPr id="2" name="标题 1">
            <a:extLst>
              <a:ext uri="{FF2B5EF4-FFF2-40B4-BE49-F238E27FC236}">
                <a16:creationId xmlns:a16="http://schemas.microsoft.com/office/drawing/2014/main" id="{364EC457-DF3C-4D9E-905F-52ECAC9282BC}"/>
              </a:ext>
            </a:extLst>
          </p:cNvPr>
          <p:cNvSpPr>
            <a:spLocks noGrp="1"/>
          </p:cNvSpPr>
          <p:nvPr>
            <p:ph type="title"/>
          </p:nvPr>
        </p:nvSpPr>
        <p:spPr/>
        <p:txBody>
          <a:bodyPr/>
          <a:lstStyle/>
          <a:p>
            <a:r>
              <a:rPr lang="zh-CN" altLang="en-US" dirty="0"/>
              <a:t>五段文字（图片可自行替换）</a:t>
            </a:r>
          </a:p>
        </p:txBody>
      </p:sp>
      <p:grpSp>
        <p:nvGrpSpPr>
          <p:cNvPr id="58" name="组合 57">
            <a:extLst>
              <a:ext uri="{FF2B5EF4-FFF2-40B4-BE49-F238E27FC236}">
                <a16:creationId xmlns:a16="http://schemas.microsoft.com/office/drawing/2014/main" id="{73CAACF1-24DC-4536-9902-AADF8E67EB7C}"/>
              </a:ext>
            </a:extLst>
          </p:cNvPr>
          <p:cNvGrpSpPr/>
          <p:nvPr/>
        </p:nvGrpSpPr>
        <p:grpSpPr>
          <a:xfrm>
            <a:off x="1137707" y="4004730"/>
            <a:ext cx="771628" cy="914088"/>
            <a:chOff x="1137707" y="3892970"/>
            <a:chExt cx="771628" cy="914088"/>
          </a:xfrm>
        </p:grpSpPr>
        <p:sp>
          <p:nvSpPr>
            <p:cNvPr id="30" name="等腰三角形 29">
              <a:extLst>
                <a:ext uri="{FF2B5EF4-FFF2-40B4-BE49-F238E27FC236}">
                  <a16:creationId xmlns:a16="http://schemas.microsoft.com/office/drawing/2014/main" id="{E6494E52-0CCF-410D-91FC-0025CFD1E4EC}"/>
                </a:ext>
              </a:extLst>
            </p:cNvPr>
            <p:cNvSpPr/>
            <p:nvPr/>
          </p:nvSpPr>
          <p:spPr>
            <a:xfrm flipV="1">
              <a:off x="1303388" y="4405114"/>
              <a:ext cx="449212" cy="40194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椭圆 14">
              <a:extLst>
                <a:ext uri="{FF2B5EF4-FFF2-40B4-BE49-F238E27FC236}">
                  <a16:creationId xmlns:a16="http://schemas.microsoft.com/office/drawing/2014/main" id="{B9EB72B2-70B4-49CD-9D20-B078E504A0B3}"/>
                </a:ext>
              </a:extLst>
            </p:cNvPr>
            <p:cNvSpPr/>
            <p:nvPr/>
          </p:nvSpPr>
          <p:spPr>
            <a:xfrm>
              <a:off x="1137707" y="3892970"/>
              <a:ext cx="771628" cy="771628"/>
            </a:xfrm>
            <a:prstGeom prst="ellipse">
              <a:avLst/>
            </a:prstGeom>
            <a:solidFill>
              <a:schemeClr val="bg1"/>
            </a:soli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3" name="椭圆 22">
              <a:extLst>
                <a:ext uri="{FF2B5EF4-FFF2-40B4-BE49-F238E27FC236}">
                  <a16:creationId xmlns:a16="http://schemas.microsoft.com/office/drawing/2014/main" id="{C9DCC037-D8F1-4017-8896-A7AB757BE8EF}"/>
                </a:ext>
              </a:extLst>
            </p:cNvPr>
            <p:cNvSpPr/>
            <p:nvPr/>
          </p:nvSpPr>
          <p:spPr>
            <a:xfrm>
              <a:off x="1196220" y="3951483"/>
              <a:ext cx="654603" cy="654603"/>
            </a:xfrm>
            <a:prstGeom prst="ellipse">
              <a:avLst/>
            </a:prstGeom>
            <a:gradFill>
              <a:gsLst>
                <a:gs pos="29000">
                  <a:schemeClr val="accent3"/>
                </a:gs>
                <a:gs pos="100000">
                  <a:schemeClr val="accent1"/>
                </a:gs>
              </a:gsLst>
              <a:lin ang="3600000" scaled="0"/>
            </a:gra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59" name="组合 58">
            <a:extLst>
              <a:ext uri="{FF2B5EF4-FFF2-40B4-BE49-F238E27FC236}">
                <a16:creationId xmlns:a16="http://schemas.microsoft.com/office/drawing/2014/main" id="{7A515E53-CE53-432B-BE8E-4537538F6A74}"/>
              </a:ext>
            </a:extLst>
          </p:cNvPr>
          <p:cNvGrpSpPr/>
          <p:nvPr/>
        </p:nvGrpSpPr>
        <p:grpSpPr>
          <a:xfrm>
            <a:off x="3423946" y="4004730"/>
            <a:ext cx="771628" cy="914088"/>
            <a:chOff x="3423946" y="3892970"/>
            <a:chExt cx="771628" cy="914088"/>
          </a:xfrm>
        </p:grpSpPr>
        <p:sp>
          <p:nvSpPr>
            <p:cNvPr id="31" name="等腰三角形 30">
              <a:extLst>
                <a:ext uri="{FF2B5EF4-FFF2-40B4-BE49-F238E27FC236}">
                  <a16:creationId xmlns:a16="http://schemas.microsoft.com/office/drawing/2014/main" id="{71DFBA62-DC81-4BC6-B3E7-4758F00B67A0}"/>
                </a:ext>
              </a:extLst>
            </p:cNvPr>
            <p:cNvSpPr/>
            <p:nvPr/>
          </p:nvSpPr>
          <p:spPr>
            <a:xfrm flipV="1">
              <a:off x="3585154" y="4405114"/>
              <a:ext cx="449212" cy="40194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6" name="椭圆 15">
              <a:extLst>
                <a:ext uri="{FF2B5EF4-FFF2-40B4-BE49-F238E27FC236}">
                  <a16:creationId xmlns:a16="http://schemas.microsoft.com/office/drawing/2014/main" id="{BC334361-D905-457E-AA0D-D9F067CA42F7}"/>
                </a:ext>
              </a:extLst>
            </p:cNvPr>
            <p:cNvSpPr/>
            <p:nvPr/>
          </p:nvSpPr>
          <p:spPr>
            <a:xfrm>
              <a:off x="3423946" y="3892970"/>
              <a:ext cx="771628" cy="771628"/>
            </a:xfrm>
            <a:prstGeom prst="ellipse">
              <a:avLst/>
            </a:prstGeom>
            <a:solidFill>
              <a:schemeClr val="bg1"/>
            </a:soli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4" name="椭圆 23">
              <a:extLst>
                <a:ext uri="{FF2B5EF4-FFF2-40B4-BE49-F238E27FC236}">
                  <a16:creationId xmlns:a16="http://schemas.microsoft.com/office/drawing/2014/main" id="{44A50322-05B6-4611-AD77-6531750C97D8}"/>
                </a:ext>
              </a:extLst>
            </p:cNvPr>
            <p:cNvSpPr/>
            <p:nvPr/>
          </p:nvSpPr>
          <p:spPr>
            <a:xfrm>
              <a:off x="3482459" y="3951483"/>
              <a:ext cx="654603" cy="654603"/>
            </a:xfrm>
            <a:prstGeom prst="ellipse">
              <a:avLst/>
            </a:prstGeom>
            <a:gradFill>
              <a:gsLst>
                <a:gs pos="29000">
                  <a:schemeClr val="accent3"/>
                </a:gs>
                <a:gs pos="100000">
                  <a:schemeClr val="accent1"/>
                </a:gs>
              </a:gsLst>
              <a:lin ang="3600000" scaled="0"/>
            </a:gra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61" name="组合 60">
            <a:extLst>
              <a:ext uri="{FF2B5EF4-FFF2-40B4-BE49-F238E27FC236}">
                <a16:creationId xmlns:a16="http://schemas.microsoft.com/office/drawing/2014/main" id="{90154E2D-5F6F-4E91-A775-A015B226CF7B}"/>
              </a:ext>
            </a:extLst>
          </p:cNvPr>
          <p:cNvGrpSpPr/>
          <p:nvPr/>
        </p:nvGrpSpPr>
        <p:grpSpPr>
          <a:xfrm>
            <a:off x="5710185" y="4004730"/>
            <a:ext cx="771628" cy="914088"/>
            <a:chOff x="5710185" y="3892970"/>
            <a:chExt cx="771628" cy="914088"/>
          </a:xfrm>
        </p:grpSpPr>
        <p:sp>
          <p:nvSpPr>
            <p:cNvPr id="32" name="等腰三角形 31">
              <a:extLst>
                <a:ext uri="{FF2B5EF4-FFF2-40B4-BE49-F238E27FC236}">
                  <a16:creationId xmlns:a16="http://schemas.microsoft.com/office/drawing/2014/main" id="{6E92BB1A-DF37-4FFC-BD7D-F3423581F887}"/>
                </a:ext>
              </a:extLst>
            </p:cNvPr>
            <p:cNvSpPr/>
            <p:nvPr/>
          </p:nvSpPr>
          <p:spPr>
            <a:xfrm flipV="1">
              <a:off x="5883085" y="4405114"/>
              <a:ext cx="449212" cy="401944"/>
            </a:xfrm>
            <a:prstGeom prst="triangle">
              <a:avLst/>
            </a:prstGeom>
            <a:gradFill>
              <a:gsLst>
                <a:gs pos="29000">
                  <a:schemeClr val="accent5"/>
                </a:gs>
                <a:gs pos="10000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7" name="椭圆 16">
              <a:extLst>
                <a:ext uri="{FF2B5EF4-FFF2-40B4-BE49-F238E27FC236}">
                  <a16:creationId xmlns:a16="http://schemas.microsoft.com/office/drawing/2014/main" id="{E26E6B36-EA73-41F9-A022-11BFE17A6094}"/>
                </a:ext>
              </a:extLst>
            </p:cNvPr>
            <p:cNvSpPr/>
            <p:nvPr/>
          </p:nvSpPr>
          <p:spPr>
            <a:xfrm>
              <a:off x="5710185" y="3892970"/>
              <a:ext cx="771628" cy="771628"/>
            </a:xfrm>
            <a:prstGeom prst="ellipse">
              <a:avLst/>
            </a:prstGeom>
            <a:solidFill>
              <a:schemeClr val="bg1"/>
            </a:soli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5" name="椭圆 24">
              <a:extLst>
                <a:ext uri="{FF2B5EF4-FFF2-40B4-BE49-F238E27FC236}">
                  <a16:creationId xmlns:a16="http://schemas.microsoft.com/office/drawing/2014/main" id="{8C88B544-5979-4FC5-B8F9-2F77DCCE99CB}"/>
                </a:ext>
              </a:extLst>
            </p:cNvPr>
            <p:cNvSpPr/>
            <p:nvPr/>
          </p:nvSpPr>
          <p:spPr>
            <a:xfrm>
              <a:off x="5768698" y="3951483"/>
              <a:ext cx="654603" cy="654603"/>
            </a:xfrm>
            <a:prstGeom prst="ellipse">
              <a:avLst/>
            </a:prstGeom>
            <a:gradFill>
              <a:gsLst>
                <a:gs pos="29000">
                  <a:schemeClr val="accent5"/>
                </a:gs>
                <a:gs pos="100000">
                  <a:schemeClr val="accent6"/>
                </a:gs>
              </a:gsLst>
              <a:lin ang="3600000" scaled="0"/>
            </a:gra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62" name="组合 61">
            <a:extLst>
              <a:ext uri="{FF2B5EF4-FFF2-40B4-BE49-F238E27FC236}">
                <a16:creationId xmlns:a16="http://schemas.microsoft.com/office/drawing/2014/main" id="{F4F52FE4-9018-4E68-B674-134C5005A330}"/>
              </a:ext>
            </a:extLst>
          </p:cNvPr>
          <p:cNvGrpSpPr/>
          <p:nvPr/>
        </p:nvGrpSpPr>
        <p:grpSpPr>
          <a:xfrm>
            <a:off x="7996424" y="4004730"/>
            <a:ext cx="771628" cy="914088"/>
            <a:chOff x="7996424" y="3892970"/>
            <a:chExt cx="771628" cy="914088"/>
          </a:xfrm>
        </p:grpSpPr>
        <p:sp>
          <p:nvSpPr>
            <p:cNvPr id="33" name="等腰三角形 32">
              <a:extLst>
                <a:ext uri="{FF2B5EF4-FFF2-40B4-BE49-F238E27FC236}">
                  <a16:creationId xmlns:a16="http://schemas.microsoft.com/office/drawing/2014/main" id="{57C02020-A51C-48D1-AF13-480C38551BE6}"/>
                </a:ext>
              </a:extLst>
            </p:cNvPr>
            <p:cNvSpPr/>
            <p:nvPr/>
          </p:nvSpPr>
          <p:spPr>
            <a:xfrm flipV="1">
              <a:off x="8157632" y="4405114"/>
              <a:ext cx="449212" cy="40194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椭圆 17">
              <a:extLst>
                <a:ext uri="{FF2B5EF4-FFF2-40B4-BE49-F238E27FC236}">
                  <a16:creationId xmlns:a16="http://schemas.microsoft.com/office/drawing/2014/main" id="{5C7DF516-A8F9-42A0-B581-0D6996A66903}"/>
                </a:ext>
              </a:extLst>
            </p:cNvPr>
            <p:cNvSpPr/>
            <p:nvPr/>
          </p:nvSpPr>
          <p:spPr>
            <a:xfrm>
              <a:off x="7996424" y="3892970"/>
              <a:ext cx="771628" cy="771628"/>
            </a:xfrm>
            <a:prstGeom prst="ellipse">
              <a:avLst/>
            </a:prstGeom>
            <a:solidFill>
              <a:schemeClr val="bg1"/>
            </a:soli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6" name="椭圆 25">
              <a:extLst>
                <a:ext uri="{FF2B5EF4-FFF2-40B4-BE49-F238E27FC236}">
                  <a16:creationId xmlns:a16="http://schemas.microsoft.com/office/drawing/2014/main" id="{EF8716C3-3DE1-45D5-8734-71BABA15FEF3}"/>
                </a:ext>
              </a:extLst>
            </p:cNvPr>
            <p:cNvSpPr/>
            <p:nvPr/>
          </p:nvSpPr>
          <p:spPr>
            <a:xfrm>
              <a:off x="8054937" y="3951483"/>
              <a:ext cx="654603" cy="654603"/>
            </a:xfrm>
            <a:prstGeom prst="ellipse">
              <a:avLst/>
            </a:prstGeom>
            <a:gradFill>
              <a:gsLst>
                <a:gs pos="29000">
                  <a:schemeClr val="accent3"/>
                </a:gs>
                <a:gs pos="100000">
                  <a:schemeClr val="accent1"/>
                </a:gs>
              </a:gsLst>
              <a:lin ang="3600000" scaled="0"/>
            </a:gra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63" name="组合 62">
            <a:extLst>
              <a:ext uri="{FF2B5EF4-FFF2-40B4-BE49-F238E27FC236}">
                <a16:creationId xmlns:a16="http://schemas.microsoft.com/office/drawing/2014/main" id="{B9A720ED-FFE9-406C-BEE6-C4720EB80A73}"/>
              </a:ext>
            </a:extLst>
          </p:cNvPr>
          <p:cNvGrpSpPr/>
          <p:nvPr/>
        </p:nvGrpSpPr>
        <p:grpSpPr>
          <a:xfrm>
            <a:off x="10282665" y="4004730"/>
            <a:ext cx="771628" cy="914088"/>
            <a:chOff x="10282665" y="3892970"/>
            <a:chExt cx="771628" cy="914088"/>
          </a:xfrm>
        </p:grpSpPr>
        <p:sp>
          <p:nvSpPr>
            <p:cNvPr id="34" name="等腰三角形 33">
              <a:extLst>
                <a:ext uri="{FF2B5EF4-FFF2-40B4-BE49-F238E27FC236}">
                  <a16:creationId xmlns:a16="http://schemas.microsoft.com/office/drawing/2014/main" id="{98C3F7E5-88B4-4E03-B0DE-48843DE1AF73}"/>
                </a:ext>
              </a:extLst>
            </p:cNvPr>
            <p:cNvSpPr/>
            <p:nvPr/>
          </p:nvSpPr>
          <p:spPr>
            <a:xfrm flipV="1">
              <a:off x="10453045" y="4405114"/>
              <a:ext cx="449212" cy="401944"/>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椭圆 18">
              <a:extLst>
                <a:ext uri="{FF2B5EF4-FFF2-40B4-BE49-F238E27FC236}">
                  <a16:creationId xmlns:a16="http://schemas.microsoft.com/office/drawing/2014/main" id="{BE90A5B5-4190-48E0-A26F-218036DB0F73}"/>
                </a:ext>
              </a:extLst>
            </p:cNvPr>
            <p:cNvSpPr/>
            <p:nvPr/>
          </p:nvSpPr>
          <p:spPr>
            <a:xfrm>
              <a:off x="10282665" y="3892970"/>
              <a:ext cx="771628" cy="771628"/>
            </a:xfrm>
            <a:prstGeom prst="ellipse">
              <a:avLst/>
            </a:prstGeom>
            <a:solidFill>
              <a:schemeClr val="bg1"/>
            </a:soli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7" name="椭圆 26">
              <a:extLst>
                <a:ext uri="{FF2B5EF4-FFF2-40B4-BE49-F238E27FC236}">
                  <a16:creationId xmlns:a16="http://schemas.microsoft.com/office/drawing/2014/main" id="{F1677090-0C7E-45A7-B495-D811F637C8E3}"/>
                </a:ext>
              </a:extLst>
            </p:cNvPr>
            <p:cNvSpPr/>
            <p:nvPr/>
          </p:nvSpPr>
          <p:spPr>
            <a:xfrm>
              <a:off x="10341178" y="3951483"/>
              <a:ext cx="654603" cy="654603"/>
            </a:xfrm>
            <a:prstGeom prst="ellipse">
              <a:avLst/>
            </a:prstGeom>
            <a:gradFill>
              <a:gsLst>
                <a:gs pos="29000">
                  <a:schemeClr val="accent3"/>
                </a:gs>
                <a:gs pos="100000">
                  <a:schemeClr val="accent1"/>
                </a:gs>
              </a:gsLst>
              <a:lin ang="3600000" scaled="0"/>
            </a:gradFill>
            <a:ln>
              <a:noFill/>
            </a:ln>
            <a:effectLst>
              <a:outerShdw blurRad="127000" sx="101000" sy="101000" algn="ctr"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38" name="组合 37">
            <a:extLst>
              <a:ext uri="{FF2B5EF4-FFF2-40B4-BE49-F238E27FC236}">
                <a16:creationId xmlns:a16="http://schemas.microsoft.com/office/drawing/2014/main" id="{17CF40A1-6B40-48BE-9F0D-8A66B951E405}"/>
              </a:ext>
            </a:extLst>
          </p:cNvPr>
          <p:cNvGrpSpPr/>
          <p:nvPr/>
        </p:nvGrpSpPr>
        <p:grpSpPr>
          <a:xfrm>
            <a:off x="311087" y="4993668"/>
            <a:ext cx="2475901" cy="1060161"/>
            <a:chOff x="290485" y="4993668"/>
            <a:chExt cx="2475901" cy="1060161"/>
          </a:xfrm>
        </p:grpSpPr>
        <p:sp>
          <p:nvSpPr>
            <p:cNvPr id="36" name="文本框 35">
              <a:extLst>
                <a:ext uri="{FF2B5EF4-FFF2-40B4-BE49-F238E27FC236}">
                  <a16:creationId xmlns:a16="http://schemas.microsoft.com/office/drawing/2014/main" id="{57DD65B2-2333-43BC-B0D7-6D3A75028EF8}"/>
                </a:ext>
              </a:extLst>
            </p:cNvPr>
            <p:cNvSpPr txBox="1"/>
            <p:nvPr/>
          </p:nvSpPr>
          <p:spPr>
            <a:xfrm>
              <a:off x="305531" y="4993668"/>
              <a:ext cx="2445809" cy="400110"/>
            </a:xfrm>
            <a:prstGeom prst="rect">
              <a:avLst/>
            </a:prstGeom>
            <a:noFill/>
          </p:spPr>
          <p:txBody>
            <a:bodyPr wrap="square" rtlCol="0">
              <a:spAutoFit/>
            </a:bodyPr>
            <a:lstStyle/>
            <a:p>
              <a:pPr algn="ctr"/>
              <a:r>
                <a:rPr lang="zh-CN" altLang="en-US" sz="2000" b="1" dirty="0">
                  <a:solidFill>
                    <a:schemeClr val="accent1"/>
                  </a:solidFill>
                </a:rPr>
                <a:t>关键词</a:t>
              </a:r>
              <a:r>
                <a:rPr lang="en-US" altLang="zh-CN" sz="2000" b="1" dirty="0">
                  <a:solidFill>
                    <a:schemeClr val="accent1"/>
                  </a:solidFill>
                </a:rPr>
                <a:t>1</a:t>
              </a:r>
              <a:endParaRPr lang="zh-CN" altLang="en-US" sz="2000" b="1" dirty="0">
                <a:solidFill>
                  <a:schemeClr val="accent1"/>
                </a:solidFill>
              </a:endParaRPr>
            </a:p>
          </p:txBody>
        </p:sp>
        <p:sp>
          <p:nvSpPr>
            <p:cNvPr id="37" name="矩形 36">
              <a:extLst>
                <a:ext uri="{FF2B5EF4-FFF2-40B4-BE49-F238E27FC236}">
                  <a16:creationId xmlns:a16="http://schemas.microsoft.com/office/drawing/2014/main" id="{CDB4EFB4-7A23-4471-B567-0F62413AE898}"/>
                </a:ext>
              </a:extLst>
            </p:cNvPr>
            <p:cNvSpPr/>
            <p:nvPr/>
          </p:nvSpPr>
          <p:spPr>
            <a:xfrm>
              <a:off x="290485" y="5355646"/>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grpSp>
        <p:nvGrpSpPr>
          <p:cNvPr id="39" name="组合 38">
            <a:extLst>
              <a:ext uri="{FF2B5EF4-FFF2-40B4-BE49-F238E27FC236}">
                <a16:creationId xmlns:a16="http://schemas.microsoft.com/office/drawing/2014/main" id="{0F580F40-55CD-4919-9FE1-61D9D3140894}"/>
              </a:ext>
            </a:extLst>
          </p:cNvPr>
          <p:cNvGrpSpPr/>
          <p:nvPr/>
        </p:nvGrpSpPr>
        <p:grpSpPr>
          <a:xfrm>
            <a:off x="2584569" y="4993668"/>
            <a:ext cx="2475901" cy="1060161"/>
            <a:chOff x="290485" y="4993668"/>
            <a:chExt cx="2475901" cy="1060161"/>
          </a:xfrm>
        </p:grpSpPr>
        <p:sp>
          <p:nvSpPr>
            <p:cNvPr id="40" name="文本框 39">
              <a:extLst>
                <a:ext uri="{FF2B5EF4-FFF2-40B4-BE49-F238E27FC236}">
                  <a16:creationId xmlns:a16="http://schemas.microsoft.com/office/drawing/2014/main" id="{82FCEA31-7A40-432D-8639-2A95028E6484}"/>
                </a:ext>
              </a:extLst>
            </p:cNvPr>
            <p:cNvSpPr txBox="1"/>
            <p:nvPr/>
          </p:nvSpPr>
          <p:spPr>
            <a:xfrm>
              <a:off x="305531" y="4993668"/>
              <a:ext cx="2445809" cy="400110"/>
            </a:xfrm>
            <a:prstGeom prst="rect">
              <a:avLst/>
            </a:prstGeom>
            <a:noFill/>
          </p:spPr>
          <p:txBody>
            <a:bodyPr wrap="square" rtlCol="0">
              <a:spAutoFit/>
            </a:bodyPr>
            <a:lstStyle/>
            <a:p>
              <a:pPr algn="ctr"/>
              <a:r>
                <a:rPr lang="zh-CN" altLang="en-US" sz="2000" b="1" dirty="0">
                  <a:solidFill>
                    <a:schemeClr val="accent1"/>
                  </a:solidFill>
                </a:rPr>
                <a:t>关键词</a:t>
              </a:r>
              <a:r>
                <a:rPr lang="en-US" altLang="zh-CN" sz="2000" b="1" dirty="0">
                  <a:solidFill>
                    <a:schemeClr val="accent1"/>
                  </a:solidFill>
                </a:rPr>
                <a:t>2</a:t>
              </a:r>
              <a:endParaRPr lang="zh-CN" altLang="en-US" sz="2000" b="1" dirty="0">
                <a:solidFill>
                  <a:schemeClr val="accent1"/>
                </a:solidFill>
              </a:endParaRPr>
            </a:p>
          </p:txBody>
        </p:sp>
        <p:sp>
          <p:nvSpPr>
            <p:cNvPr id="41" name="矩形 40">
              <a:extLst>
                <a:ext uri="{FF2B5EF4-FFF2-40B4-BE49-F238E27FC236}">
                  <a16:creationId xmlns:a16="http://schemas.microsoft.com/office/drawing/2014/main" id="{FF883A8A-F3BE-4E5A-8C53-DEA5B12201FC}"/>
                </a:ext>
              </a:extLst>
            </p:cNvPr>
            <p:cNvSpPr/>
            <p:nvPr/>
          </p:nvSpPr>
          <p:spPr>
            <a:xfrm>
              <a:off x="290485" y="5355646"/>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grpSp>
        <p:nvGrpSpPr>
          <p:cNvPr id="42" name="组合 41">
            <a:extLst>
              <a:ext uri="{FF2B5EF4-FFF2-40B4-BE49-F238E27FC236}">
                <a16:creationId xmlns:a16="http://schemas.microsoft.com/office/drawing/2014/main" id="{112526EB-AF97-47F0-8CC9-C9A0DD5A2D54}"/>
              </a:ext>
            </a:extLst>
          </p:cNvPr>
          <p:cNvGrpSpPr/>
          <p:nvPr/>
        </p:nvGrpSpPr>
        <p:grpSpPr>
          <a:xfrm>
            <a:off x="4858050" y="4993668"/>
            <a:ext cx="2475901" cy="1060161"/>
            <a:chOff x="290485" y="4993668"/>
            <a:chExt cx="2475901" cy="1060161"/>
          </a:xfrm>
        </p:grpSpPr>
        <p:sp>
          <p:nvSpPr>
            <p:cNvPr id="43" name="文本框 42">
              <a:extLst>
                <a:ext uri="{FF2B5EF4-FFF2-40B4-BE49-F238E27FC236}">
                  <a16:creationId xmlns:a16="http://schemas.microsoft.com/office/drawing/2014/main" id="{90F11444-CB8A-44F9-B186-CAB32AFEA6F2}"/>
                </a:ext>
              </a:extLst>
            </p:cNvPr>
            <p:cNvSpPr txBox="1"/>
            <p:nvPr/>
          </p:nvSpPr>
          <p:spPr>
            <a:xfrm>
              <a:off x="305531" y="4993668"/>
              <a:ext cx="2445809" cy="400110"/>
            </a:xfrm>
            <a:prstGeom prst="rect">
              <a:avLst/>
            </a:prstGeom>
            <a:noFill/>
          </p:spPr>
          <p:txBody>
            <a:bodyPr wrap="square" rtlCol="0">
              <a:spAutoFit/>
            </a:bodyPr>
            <a:lstStyle/>
            <a:p>
              <a:pPr algn="ctr"/>
              <a:r>
                <a:rPr lang="zh-CN" altLang="en-US" sz="2000" b="1" dirty="0">
                  <a:solidFill>
                    <a:schemeClr val="accent5"/>
                  </a:solidFill>
                </a:rPr>
                <a:t>关键词</a:t>
              </a:r>
              <a:r>
                <a:rPr lang="en-US" altLang="zh-CN" sz="2000" b="1" dirty="0">
                  <a:solidFill>
                    <a:schemeClr val="accent5"/>
                  </a:solidFill>
                </a:rPr>
                <a:t>3</a:t>
              </a:r>
              <a:endParaRPr lang="zh-CN" altLang="en-US" sz="2000" b="1" dirty="0">
                <a:solidFill>
                  <a:schemeClr val="accent5"/>
                </a:solidFill>
              </a:endParaRPr>
            </a:p>
          </p:txBody>
        </p:sp>
        <p:sp>
          <p:nvSpPr>
            <p:cNvPr id="44" name="矩形 43">
              <a:extLst>
                <a:ext uri="{FF2B5EF4-FFF2-40B4-BE49-F238E27FC236}">
                  <a16:creationId xmlns:a16="http://schemas.microsoft.com/office/drawing/2014/main" id="{734966E5-46C9-477C-8DF2-C5B893608D89}"/>
                </a:ext>
              </a:extLst>
            </p:cNvPr>
            <p:cNvSpPr/>
            <p:nvPr/>
          </p:nvSpPr>
          <p:spPr>
            <a:xfrm>
              <a:off x="290485" y="5355646"/>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grpSp>
        <p:nvGrpSpPr>
          <p:cNvPr id="45" name="组合 44">
            <a:extLst>
              <a:ext uri="{FF2B5EF4-FFF2-40B4-BE49-F238E27FC236}">
                <a16:creationId xmlns:a16="http://schemas.microsoft.com/office/drawing/2014/main" id="{09176031-99FB-4756-A119-B2D2F998D1C9}"/>
              </a:ext>
            </a:extLst>
          </p:cNvPr>
          <p:cNvGrpSpPr/>
          <p:nvPr/>
        </p:nvGrpSpPr>
        <p:grpSpPr>
          <a:xfrm>
            <a:off x="7131531" y="4993668"/>
            <a:ext cx="2475901" cy="1060161"/>
            <a:chOff x="290485" y="4993668"/>
            <a:chExt cx="2475901" cy="1060161"/>
          </a:xfrm>
        </p:grpSpPr>
        <p:sp>
          <p:nvSpPr>
            <p:cNvPr id="46" name="文本框 45">
              <a:extLst>
                <a:ext uri="{FF2B5EF4-FFF2-40B4-BE49-F238E27FC236}">
                  <a16:creationId xmlns:a16="http://schemas.microsoft.com/office/drawing/2014/main" id="{AF09FB54-A8DA-4D2B-9C35-D5F4AFC33FF8}"/>
                </a:ext>
              </a:extLst>
            </p:cNvPr>
            <p:cNvSpPr txBox="1"/>
            <p:nvPr/>
          </p:nvSpPr>
          <p:spPr>
            <a:xfrm>
              <a:off x="305531" y="4993668"/>
              <a:ext cx="2445809" cy="400110"/>
            </a:xfrm>
            <a:prstGeom prst="rect">
              <a:avLst/>
            </a:prstGeom>
            <a:noFill/>
          </p:spPr>
          <p:txBody>
            <a:bodyPr wrap="square" rtlCol="0">
              <a:spAutoFit/>
            </a:bodyPr>
            <a:lstStyle/>
            <a:p>
              <a:pPr algn="ctr"/>
              <a:r>
                <a:rPr lang="zh-CN" altLang="en-US" sz="2000" b="1" dirty="0">
                  <a:solidFill>
                    <a:schemeClr val="accent1"/>
                  </a:solidFill>
                </a:rPr>
                <a:t>关键词</a:t>
              </a:r>
              <a:r>
                <a:rPr lang="en-US" altLang="zh-CN" sz="2000" b="1" dirty="0">
                  <a:solidFill>
                    <a:schemeClr val="accent1"/>
                  </a:solidFill>
                </a:rPr>
                <a:t>4</a:t>
              </a:r>
              <a:endParaRPr lang="zh-CN" altLang="en-US" sz="2000" b="1" dirty="0">
                <a:solidFill>
                  <a:schemeClr val="accent1"/>
                </a:solidFill>
              </a:endParaRPr>
            </a:p>
          </p:txBody>
        </p:sp>
        <p:sp>
          <p:nvSpPr>
            <p:cNvPr id="47" name="矩形 46">
              <a:extLst>
                <a:ext uri="{FF2B5EF4-FFF2-40B4-BE49-F238E27FC236}">
                  <a16:creationId xmlns:a16="http://schemas.microsoft.com/office/drawing/2014/main" id="{6F3341D3-68DB-4827-AB9D-B91517BE4584}"/>
                </a:ext>
              </a:extLst>
            </p:cNvPr>
            <p:cNvSpPr/>
            <p:nvPr/>
          </p:nvSpPr>
          <p:spPr>
            <a:xfrm>
              <a:off x="290485" y="5355646"/>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grpSp>
        <p:nvGrpSpPr>
          <p:cNvPr id="48" name="组合 47">
            <a:extLst>
              <a:ext uri="{FF2B5EF4-FFF2-40B4-BE49-F238E27FC236}">
                <a16:creationId xmlns:a16="http://schemas.microsoft.com/office/drawing/2014/main" id="{0EDE6BF0-7E53-4455-870F-4A0761043775}"/>
              </a:ext>
            </a:extLst>
          </p:cNvPr>
          <p:cNvGrpSpPr/>
          <p:nvPr/>
        </p:nvGrpSpPr>
        <p:grpSpPr>
          <a:xfrm>
            <a:off x="9405013" y="4993668"/>
            <a:ext cx="2475901" cy="1060161"/>
            <a:chOff x="290485" y="4993668"/>
            <a:chExt cx="2475901" cy="1060161"/>
          </a:xfrm>
        </p:grpSpPr>
        <p:sp>
          <p:nvSpPr>
            <p:cNvPr id="49" name="文本框 48">
              <a:extLst>
                <a:ext uri="{FF2B5EF4-FFF2-40B4-BE49-F238E27FC236}">
                  <a16:creationId xmlns:a16="http://schemas.microsoft.com/office/drawing/2014/main" id="{0C645D00-7271-4636-A1CF-4C150FA5A353}"/>
                </a:ext>
              </a:extLst>
            </p:cNvPr>
            <p:cNvSpPr txBox="1"/>
            <p:nvPr/>
          </p:nvSpPr>
          <p:spPr>
            <a:xfrm>
              <a:off x="305531" y="4993668"/>
              <a:ext cx="2445809" cy="400110"/>
            </a:xfrm>
            <a:prstGeom prst="rect">
              <a:avLst/>
            </a:prstGeom>
            <a:noFill/>
          </p:spPr>
          <p:txBody>
            <a:bodyPr wrap="square" rtlCol="0">
              <a:spAutoFit/>
            </a:bodyPr>
            <a:lstStyle/>
            <a:p>
              <a:pPr algn="ctr"/>
              <a:r>
                <a:rPr lang="zh-CN" altLang="en-US" sz="2000" b="1" dirty="0">
                  <a:solidFill>
                    <a:schemeClr val="accent1"/>
                  </a:solidFill>
                </a:rPr>
                <a:t>关键词</a:t>
              </a:r>
              <a:r>
                <a:rPr lang="en-US" altLang="zh-CN" sz="2000" b="1" dirty="0">
                  <a:solidFill>
                    <a:schemeClr val="accent1"/>
                  </a:solidFill>
                </a:rPr>
                <a:t>5</a:t>
              </a:r>
              <a:endParaRPr lang="zh-CN" altLang="en-US" sz="2000" b="1" dirty="0">
                <a:solidFill>
                  <a:schemeClr val="accent1"/>
                </a:solidFill>
              </a:endParaRPr>
            </a:p>
          </p:txBody>
        </p:sp>
        <p:sp>
          <p:nvSpPr>
            <p:cNvPr id="50" name="矩形 49">
              <a:extLst>
                <a:ext uri="{FF2B5EF4-FFF2-40B4-BE49-F238E27FC236}">
                  <a16:creationId xmlns:a16="http://schemas.microsoft.com/office/drawing/2014/main" id="{BF125FD8-993B-4CB3-B198-64F50C0F0133}"/>
                </a:ext>
              </a:extLst>
            </p:cNvPr>
            <p:cNvSpPr/>
            <p:nvPr/>
          </p:nvSpPr>
          <p:spPr>
            <a:xfrm>
              <a:off x="290485" y="5355646"/>
              <a:ext cx="2475901" cy="698183"/>
            </a:xfrm>
            <a:prstGeom prst="rect">
              <a:avLst/>
            </a:prstGeom>
          </p:spPr>
          <p:txBody>
            <a:bodyPr wrap="square">
              <a:spAutoFit/>
            </a:bodyPr>
            <a:lstStyle/>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gn="ct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sp>
        <p:nvSpPr>
          <p:cNvPr id="51" name="任意多边形: 形状 50">
            <a:extLst>
              <a:ext uri="{FF2B5EF4-FFF2-40B4-BE49-F238E27FC236}">
                <a16:creationId xmlns:a16="http://schemas.microsoft.com/office/drawing/2014/main" id="{80090FC8-A8AF-4689-A942-39A8EFED4C52}"/>
              </a:ext>
            </a:extLst>
          </p:cNvPr>
          <p:cNvSpPr>
            <a:spLocks/>
          </p:cNvSpPr>
          <p:nvPr/>
        </p:nvSpPr>
        <p:spPr bwMode="auto">
          <a:xfrm>
            <a:off x="10500241" y="4252602"/>
            <a:ext cx="289254" cy="260153"/>
          </a:xfrm>
          <a:custGeom>
            <a:avLst/>
            <a:gdLst>
              <a:gd name="connsiteX0" fmla="*/ 381198 w 466055"/>
              <a:gd name="connsiteY0" fmla="*/ 337740 h 419165"/>
              <a:gd name="connsiteX1" fmla="*/ 387210 w 466055"/>
              <a:gd name="connsiteY1" fmla="*/ 338163 h 419165"/>
              <a:gd name="connsiteX2" fmla="*/ 392905 w 466055"/>
              <a:gd name="connsiteY2" fmla="*/ 339430 h 419165"/>
              <a:gd name="connsiteX3" fmla="*/ 398284 w 466055"/>
              <a:gd name="connsiteY3" fmla="*/ 341542 h 419165"/>
              <a:gd name="connsiteX4" fmla="*/ 403347 w 466055"/>
              <a:gd name="connsiteY4" fmla="*/ 344288 h 419165"/>
              <a:gd name="connsiteX5" fmla="*/ 407882 w 466055"/>
              <a:gd name="connsiteY5" fmla="*/ 347773 h 419165"/>
              <a:gd name="connsiteX6" fmla="*/ 411890 w 466055"/>
              <a:gd name="connsiteY6" fmla="*/ 351786 h 419165"/>
              <a:gd name="connsiteX7" fmla="*/ 415265 w 466055"/>
              <a:gd name="connsiteY7" fmla="*/ 356327 h 419165"/>
              <a:gd name="connsiteX8" fmla="*/ 418007 w 466055"/>
              <a:gd name="connsiteY8" fmla="*/ 361291 h 419165"/>
              <a:gd name="connsiteX9" fmla="*/ 420011 w 466055"/>
              <a:gd name="connsiteY9" fmla="*/ 366572 h 419165"/>
              <a:gd name="connsiteX10" fmla="*/ 421277 w 466055"/>
              <a:gd name="connsiteY10" fmla="*/ 372380 h 419165"/>
              <a:gd name="connsiteX11" fmla="*/ 421699 w 466055"/>
              <a:gd name="connsiteY11" fmla="*/ 378294 h 419165"/>
              <a:gd name="connsiteX12" fmla="*/ 421277 w 466055"/>
              <a:gd name="connsiteY12" fmla="*/ 384314 h 419165"/>
              <a:gd name="connsiteX13" fmla="*/ 420011 w 466055"/>
              <a:gd name="connsiteY13" fmla="*/ 390228 h 419165"/>
              <a:gd name="connsiteX14" fmla="*/ 418007 w 466055"/>
              <a:gd name="connsiteY14" fmla="*/ 395509 h 419165"/>
              <a:gd name="connsiteX15" fmla="*/ 415265 w 466055"/>
              <a:gd name="connsiteY15" fmla="*/ 400472 h 419165"/>
              <a:gd name="connsiteX16" fmla="*/ 411890 w 466055"/>
              <a:gd name="connsiteY16" fmla="*/ 405119 h 419165"/>
              <a:gd name="connsiteX17" fmla="*/ 407882 w 466055"/>
              <a:gd name="connsiteY17" fmla="*/ 409132 h 419165"/>
              <a:gd name="connsiteX18" fmla="*/ 403347 w 466055"/>
              <a:gd name="connsiteY18" fmla="*/ 412512 h 419165"/>
              <a:gd name="connsiteX19" fmla="*/ 398284 w 466055"/>
              <a:gd name="connsiteY19" fmla="*/ 415258 h 419165"/>
              <a:gd name="connsiteX20" fmla="*/ 392905 w 466055"/>
              <a:gd name="connsiteY20" fmla="*/ 417370 h 419165"/>
              <a:gd name="connsiteX21" fmla="*/ 387210 w 466055"/>
              <a:gd name="connsiteY21" fmla="*/ 418743 h 419165"/>
              <a:gd name="connsiteX22" fmla="*/ 381198 w 466055"/>
              <a:gd name="connsiteY22" fmla="*/ 419165 h 419165"/>
              <a:gd name="connsiteX23" fmla="*/ 375186 w 466055"/>
              <a:gd name="connsiteY23" fmla="*/ 418743 h 419165"/>
              <a:gd name="connsiteX24" fmla="*/ 369490 w 466055"/>
              <a:gd name="connsiteY24" fmla="*/ 417370 h 419165"/>
              <a:gd name="connsiteX25" fmla="*/ 364006 w 466055"/>
              <a:gd name="connsiteY25" fmla="*/ 415258 h 419165"/>
              <a:gd name="connsiteX26" fmla="*/ 359049 w 466055"/>
              <a:gd name="connsiteY26" fmla="*/ 412512 h 419165"/>
              <a:gd name="connsiteX27" fmla="*/ 354619 w 466055"/>
              <a:gd name="connsiteY27" fmla="*/ 409132 h 419165"/>
              <a:gd name="connsiteX28" fmla="*/ 350611 w 466055"/>
              <a:gd name="connsiteY28" fmla="*/ 405119 h 419165"/>
              <a:gd name="connsiteX29" fmla="*/ 347236 w 466055"/>
              <a:gd name="connsiteY29" fmla="*/ 400472 h 419165"/>
              <a:gd name="connsiteX30" fmla="*/ 344388 w 466055"/>
              <a:gd name="connsiteY30" fmla="*/ 395509 h 419165"/>
              <a:gd name="connsiteX31" fmla="*/ 342384 w 466055"/>
              <a:gd name="connsiteY31" fmla="*/ 390228 h 419165"/>
              <a:gd name="connsiteX32" fmla="*/ 341013 w 466055"/>
              <a:gd name="connsiteY32" fmla="*/ 384314 h 419165"/>
              <a:gd name="connsiteX33" fmla="*/ 340591 w 466055"/>
              <a:gd name="connsiteY33" fmla="*/ 378294 h 419165"/>
              <a:gd name="connsiteX34" fmla="*/ 341013 w 466055"/>
              <a:gd name="connsiteY34" fmla="*/ 372380 h 419165"/>
              <a:gd name="connsiteX35" fmla="*/ 342384 w 466055"/>
              <a:gd name="connsiteY35" fmla="*/ 366572 h 419165"/>
              <a:gd name="connsiteX36" fmla="*/ 344388 w 466055"/>
              <a:gd name="connsiteY36" fmla="*/ 361291 h 419165"/>
              <a:gd name="connsiteX37" fmla="*/ 347236 w 466055"/>
              <a:gd name="connsiteY37" fmla="*/ 356327 h 419165"/>
              <a:gd name="connsiteX38" fmla="*/ 350611 w 466055"/>
              <a:gd name="connsiteY38" fmla="*/ 351786 h 419165"/>
              <a:gd name="connsiteX39" fmla="*/ 354619 w 466055"/>
              <a:gd name="connsiteY39" fmla="*/ 347773 h 419165"/>
              <a:gd name="connsiteX40" fmla="*/ 359049 w 466055"/>
              <a:gd name="connsiteY40" fmla="*/ 344288 h 419165"/>
              <a:gd name="connsiteX41" fmla="*/ 364006 w 466055"/>
              <a:gd name="connsiteY41" fmla="*/ 341542 h 419165"/>
              <a:gd name="connsiteX42" fmla="*/ 369490 w 466055"/>
              <a:gd name="connsiteY42" fmla="*/ 339430 h 419165"/>
              <a:gd name="connsiteX43" fmla="*/ 375186 w 466055"/>
              <a:gd name="connsiteY43" fmla="*/ 338163 h 419165"/>
              <a:gd name="connsiteX44" fmla="*/ 209054 w 466055"/>
              <a:gd name="connsiteY44" fmla="*/ 337423 h 419165"/>
              <a:gd name="connsiteX45" fmla="*/ 215066 w 466055"/>
              <a:gd name="connsiteY45" fmla="*/ 337845 h 419165"/>
              <a:gd name="connsiteX46" fmla="*/ 220762 w 466055"/>
              <a:gd name="connsiteY46" fmla="*/ 339111 h 419165"/>
              <a:gd name="connsiteX47" fmla="*/ 226246 w 466055"/>
              <a:gd name="connsiteY47" fmla="*/ 341115 h 419165"/>
              <a:gd name="connsiteX48" fmla="*/ 231203 w 466055"/>
              <a:gd name="connsiteY48" fmla="*/ 343857 h 419165"/>
              <a:gd name="connsiteX49" fmla="*/ 235633 w 466055"/>
              <a:gd name="connsiteY49" fmla="*/ 347232 h 419165"/>
              <a:gd name="connsiteX50" fmla="*/ 239747 w 466055"/>
              <a:gd name="connsiteY50" fmla="*/ 351240 h 419165"/>
              <a:gd name="connsiteX51" fmla="*/ 243227 w 466055"/>
              <a:gd name="connsiteY51" fmla="*/ 355775 h 419165"/>
              <a:gd name="connsiteX52" fmla="*/ 245969 w 466055"/>
              <a:gd name="connsiteY52" fmla="*/ 360838 h 419165"/>
              <a:gd name="connsiteX53" fmla="*/ 247973 w 466055"/>
              <a:gd name="connsiteY53" fmla="*/ 366217 h 419165"/>
              <a:gd name="connsiteX54" fmla="*/ 249239 w 466055"/>
              <a:gd name="connsiteY54" fmla="*/ 372018 h 419165"/>
              <a:gd name="connsiteX55" fmla="*/ 249661 w 466055"/>
              <a:gd name="connsiteY55" fmla="*/ 377924 h 419165"/>
              <a:gd name="connsiteX56" fmla="*/ 249239 w 466055"/>
              <a:gd name="connsiteY56" fmla="*/ 383936 h 419165"/>
              <a:gd name="connsiteX57" fmla="*/ 247973 w 466055"/>
              <a:gd name="connsiteY57" fmla="*/ 389737 h 419165"/>
              <a:gd name="connsiteX58" fmla="*/ 245969 w 466055"/>
              <a:gd name="connsiteY58" fmla="*/ 395116 h 419165"/>
              <a:gd name="connsiteX59" fmla="*/ 243227 w 466055"/>
              <a:gd name="connsiteY59" fmla="*/ 400074 h 419165"/>
              <a:gd name="connsiteX60" fmla="*/ 239747 w 466055"/>
              <a:gd name="connsiteY60" fmla="*/ 404503 h 419165"/>
              <a:gd name="connsiteX61" fmla="*/ 235633 w 466055"/>
              <a:gd name="connsiteY61" fmla="*/ 408511 h 419165"/>
              <a:gd name="connsiteX62" fmla="*/ 231203 w 466055"/>
              <a:gd name="connsiteY62" fmla="*/ 411992 h 419165"/>
              <a:gd name="connsiteX63" fmla="*/ 226246 w 466055"/>
              <a:gd name="connsiteY63" fmla="*/ 414840 h 419165"/>
              <a:gd name="connsiteX64" fmla="*/ 220762 w 466055"/>
              <a:gd name="connsiteY64" fmla="*/ 416844 h 419165"/>
              <a:gd name="connsiteX65" fmla="*/ 215066 w 466055"/>
              <a:gd name="connsiteY65" fmla="*/ 418109 h 419165"/>
              <a:gd name="connsiteX66" fmla="*/ 209054 w 466055"/>
              <a:gd name="connsiteY66" fmla="*/ 418531 h 419165"/>
              <a:gd name="connsiteX67" fmla="*/ 203148 w 466055"/>
              <a:gd name="connsiteY67" fmla="*/ 418109 h 419165"/>
              <a:gd name="connsiteX68" fmla="*/ 197347 w 466055"/>
              <a:gd name="connsiteY68" fmla="*/ 416844 h 419165"/>
              <a:gd name="connsiteX69" fmla="*/ 191968 w 466055"/>
              <a:gd name="connsiteY69" fmla="*/ 414840 h 419165"/>
              <a:gd name="connsiteX70" fmla="*/ 187011 w 466055"/>
              <a:gd name="connsiteY70" fmla="*/ 411992 h 419165"/>
              <a:gd name="connsiteX71" fmla="*/ 182581 w 466055"/>
              <a:gd name="connsiteY71" fmla="*/ 408511 h 419165"/>
              <a:gd name="connsiteX72" fmla="*/ 178573 w 466055"/>
              <a:gd name="connsiteY72" fmla="*/ 404503 h 419165"/>
              <a:gd name="connsiteX73" fmla="*/ 175092 w 466055"/>
              <a:gd name="connsiteY73" fmla="*/ 400074 h 419165"/>
              <a:gd name="connsiteX74" fmla="*/ 172245 w 466055"/>
              <a:gd name="connsiteY74" fmla="*/ 395116 h 419165"/>
              <a:gd name="connsiteX75" fmla="*/ 170241 w 466055"/>
              <a:gd name="connsiteY75" fmla="*/ 389737 h 419165"/>
              <a:gd name="connsiteX76" fmla="*/ 168975 w 466055"/>
              <a:gd name="connsiteY76" fmla="*/ 383936 h 419165"/>
              <a:gd name="connsiteX77" fmla="*/ 168553 w 466055"/>
              <a:gd name="connsiteY77" fmla="*/ 377924 h 419165"/>
              <a:gd name="connsiteX78" fmla="*/ 168975 w 466055"/>
              <a:gd name="connsiteY78" fmla="*/ 372018 h 419165"/>
              <a:gd name="connsiteX79" fmla="*/ 170241 w 466055"/>
              <a:gd name="connsiteY79" fmla="*/ 366217 h 419165"/>
              <a:gd name="connsiteX80" fmla="*/ 172245 w 466055"/>
              <a:gd name="connsiteY80" fmla="*/ 360838 h 419165"/>
              <a:gd name="connsiteX81" fmla="*/ 175092 w 466055"/>
              <a:gd name="connsiteY81" fmla="*/ 355775 h 419165"/>
              <a:gd name="connsiteX82" fmla="*/ 178573 w 466055"/>
              <a:gd name="connsiteY82" fmla="*/ 351240 h 419165"/>
              <a:gd name="connsiteX83" fmla="*/ 182581 w 466055"/>
              <a:gd name="connsiteY83" fmla="*/ 347232 h 419165"/>
              <a:gd name="connsiteX84" fmla="*/ 187011 w 466055"/>
              <a:gd name="connsiteY84" fmla="*/ 343857 h 419165"/>
              <a:gd name="connsiteX85" fmla="*/ 191968 w 466055"/>
              <a:gd name="connsiteY85" fmla="*/ 341115 h 419165"/>
              <a:gd name="connsiteX86" fmla="*/ 197347 w 466055"/>
              <a:gd name="connsiteY86" fmla="*/ 339111 h 419165"/>
              <a:gd name="connsiteX87" fmla="*/ 203148 w 466055"/>
              <a:gd name="connsiteY87" fmla="*/ 337845 h 419165"/>
              <a:gd name="connsiteX88" fmla="*/ 184610 w 466055"/>
              <a:gd name="connsiteY88" fmla="*/ 79207 h 419165"/>
              <a:gd name="connsiteX89" fmla="*/ 456441 w 466055"/>
              <a:gd name="connsiteY89" fmla="*/ 79207 h 419165"/>
              <a:gd name="connsiteX90" fmla="*/ 459294 w 466055"/>
              <a:gd name="connsiteY90" fmla="*/ 79418 h 419165"/>
              <a:gd name="connsiteX91" fmla="*/ 461723 w 466055"/>
              <a:gd name="connsiteY91" fmla="*/ 80262 h 419165"/>
              <a:gd name="connsiteX92" fmla="*/ 463519 w 466055"/>
              <a:gd name="connsiteY92" fmla="*/ 81846 h 419165"/>
              <a:gd name="connsiteX93" fmla="*/ 464999 w 466055"/>
              <a:gd name="connsiteY93" fmla="*/ 83745 h 419165"/>
              <a:gd name="connsiteX94" fmla="*/ 465844 w 466055"/>
              <a:gd name="connsiteY94" fmla="*/ 86067 h 419165"/>
              <a:gd name="connsiteX95" fmla="*/ 466055 w 466055"/>
              <a:gd name="connsiteY95" fmla="*/ 88600 h 419165"/>
              <a:gd name="connsiteX96" fmla="*/ 465421 w 466055"/>
              <a:gd name="connsiteY96" fmla="*/ 91449 h 419165"/>
              <a:gd name="connsiteX97" fmla="*/ 427916 w 466055"/>
              <a:gd name="connsiteY97" fmla="*/ 220310 h 419165"/>
              <a:gd name="connsiteX98" fmla="*/ 426543 w 466055"/>
              <a:gd name="connsiteY98" fmla="*/ 223582 h 419165"/>
              <a:gd name="connsiteX99" fmla="*/ 424219 w 466055"/>
              <a:gd name="connsiteY99" fmla="*/ 226537 h 419165"/>
              <a:gd name="connsiteX100" fmla="*/ 421577 w 466055"/>
              <a:gd name="connsiteY100" fmla="*/ 228964 h 419165"/>
              <a:gd name="connsiteX101" fmla="*/ 418197 w 466055"/>
              <a:gd name="connsiteY101" fmla="*/ 230969 h 419165"/>
              <a:gd name="connsiteX102" fmla="*/ 414816 w 466055"/>
              <a:gd name="connsiteY102" fmla="*/ 232130 h 419165"/>
              <a:gd name="connsiteX103" fmla="*/ 411224 w 466055"/>
              <a:gd name="connsiteY103" fmla="*/ 232552 h 419165"/>
              <a:gd name="connsiteX104" fmla="*/ 232997 w 466055"/>
              <a:gd name="connsiteY104" fmla="*/ 232552 h 419165"/>
              <a:gd name="connsiteX105" fmla="*/ 229510 w 466055"/>
              <a:gd name="connsiteY105" fmla="*/ 232130 h 419165"/>
              <a:gd name="connsiteX106" fmla="*/ 226024 w 466055"/>
              <a:gd name="connsiteY106" fmla="*/ 230969 h 419165"/>
              <a:gd name="connsiteX107" fmla="*/ 222855 w 466055"/>
              <a:gd name="connsiteY107" fmla="*/ 228964 h 419165"/>
              <a:gd name="connsiteX108" fmla="*/ 220002 w 466055"/>
              <a:gd name="connsiteY108" fmla="*/ 226537 h 419165"/>
              <a:gd name="connsiteX109" fmla="*/ 217889 w 466055"/>
              <a:gd name="connsiteY109" fmla="*/ 223582 h 419165"/>
              <a:gd name="connsiteX110" fmla="*/ 216304 w 466055"/>
              <a:gd name="connsiteY110" fmla="*/ 220310 h 419165"/>
              <a:gd name="connsiteX111" fmla="*/ 173412 w 466055"/>
              <a:gd name="connsiteY111" fmla="*/ 94510 h 419165"/>
              <a:gd name="connsiteX112" fmla="*/ 172672 w 466055"/>
              <a:gd name="connsiteY112" fmla="*/ 91344 h 419165"/>
              <a:gd name="connsiteX113" fmla="*/ 172672 w 466055"/>
              <a:gd name="connsiteY113" fmla="*/ 88494 h 419165"/>
              <a:gd name="connsiteX114" fmla="*/ 173412 w 466055"/>
              <a:gd name="connsiteY114" fmla="*/ 85856 h 419165"/>
              <a:gd name="connsiteX115" fmla="*/ 174679 w 466055"/>
              <a:gd name="connsiteY115" fmla="*/ 83640 h 419165"/>
              <a:gd name="connsiteX116" fmla="*/ 176370 w 466055"/>
              <a:gd name="connsiteY116" fmla="*/ 81740 h 419165"/>
              <a:gd name="connsiteX117" fmla="*/ 178694 w 466055"/>
              <a:gd name="connsiteY117" fmla="*/ 80262 h 419165"/>
              <a:gd name="connsiteX118" fmla="*/ 181441 w 466055"/>
              <a:gd name="connsiteY118" fmla="*/ 79418 h 419165"/>
              <a:gd name="connsiteX119" fmla="*/ 23023 w 466055"/>
              <a:gd name="connsiteY119" fmla="*/ 0 h 419165"/>
              <a:gd name="connsiteX120" fmla="*/ 97055 w 466055"/>
              <a:gd name="connsiteY120" fmla="*/ 0 h 419165"/>
              <a:gd name="connsiteX121" fmla="*/ 192315 w 466055"/>
              <a:gd name="connsiteY121" fmla="*/ 274073 h 419165"/>
              <a:gd name="connsiteX122" fmla="*/ 430042 w 466055"/>
              <a:gd name="connsiteY122" fmla="*/ 274073 h 419165"/>
              <a:gd name="connsiteX123" fmla="*/ 434055 w 466055"/>
              <a:gd name="connsiteY123" fmla="*/ 274390 h 419165"/>
              <a:gd name="connsiteX124" fmla="*/ 438068 w 466055"/>
              <a:gd name="connsiteY124" fmla="*/ 275551 h 419165"/>
              <a:gd name="connsiteX125" fmla="*/ 441554 w 466055"/>
              <a:gd name="connsiteY125" fmla="*/ 277240 h 419165"/>
              <a:gd name="connsiteX126" fmla="*/ 444722 w 466055"/>
              <a:gd name="connsiteY126" fmla="*/ 279352 h 419165"/>
              <a:gd name="connsiteX127" fmla="*/ 447573 w 466055"/>
              <a:gd name="connsiteY127" fmla="*/ 282202 h 419165"/>
              <a:gd name="connsiteX128" fmla="*/ 449897 w 466055"/>
              <a:gd name="connsiteY128" fmla="*/ 285370 h 419165"/>
              <a:gd name="connsiteX129" fmla="*/ 451481 w 466055"/>
              <a:gd name="connsiteY129" fmla="*/ 288959 h 419165"/>
              <a:gd name="connsiteX130" fmla="*/ 452643 w 466055"/>
              <a:gd name="connsiteY130" fmla="*/ 292971 h 419165"/>
              <a:gd name="connsiteX131" fmla="*/ 453065 w 466055"/>
              <a:gd name="connsiteY131" fmla="*/ 296983 h 419165"/>
              <a:gd name="connsiteX132" fmla="*/ 452643 w 466055"/>
              <a:gd name="connsiteY132" fmla="*/ 301100 h 419165"/>
              <a:gd name="connsiteX133" fmla="*/ 451481 w 466055"/>
              <a:gd name="connsiteY133" fmla="*/ 305112 h 419165"/>
              <a:gd name="connsiteX134" fmla="*/ 449897 w 466055"/>
              <a:gd name="connsiteY134" fmla="*/ 308702 h 419165"/>
              <a:gd name="connsiteX135" fmla="*/ 447573 w 466055"/>
              <a:gd name="connsiteY135" fmla="*/ 311869 h 419165"/>
              <a:gd name="connsiteX136" fmla="*/ 444722 w 466055"/>
              <a:gd name="connsiteY136" fmla="*/ 314719 h 419165"/>
              <a:gd name="connsiteX137" fmla="*/ 441554 w 466055"/>
              <a:gd name="connsiteY137" fmla="*/ 317042 h 419165"/>
              <a:gd name="connsiteX138" fmla="*/ 438068 w 466055"/>
              <a:gd name="connsiteY138" fmla="*/ 318626 h 419165"/>
              <a:gd name="connsiteX139" fmla="*/ 434055 w 466055"/>
              <a:gd name="connsiteY139" fmla="*/ 319681 h 419165"/>
              <a:gd name="connsiteX140" fmla="*/ 430042 w 466055"/>
              <a:gd name="connsiteY140" fmla="*/ 319998 h 419165"/>
              <a:gd name="connsiteX141" fmla="*/ 159576 w 466055"/>
              <a:gd name="connsiteY141" fmla="*/ 319998 h 419165"/>
              <a:gd name="connsiteX142" fmla="*/ 64316 w 466055"/>
              <a:gd name="connsiteY142" fmla="*/ 46136 h 419165"/>
              <a:gd name="connsiteX143" fmla="*/ 23023 w 466055"/>
              <a:gd name="connsiteY143" fmla="*/ 46136 h 419165"/>
              <a:gd name="connsiteX144" fmla="*/ 18904 w 466055"/>
              <a:gd name="connsiteY144" fmla="*/ 45819 h 419165"/>
              <a:gd name="connsiteX145" fmla="*/ 14997 w 466055"/>
              <a:gd name="connsiteY145" fmla="*/ 44658 h 419165"/>
              <a:gd name="connsiteX146" fmla="*/ 11406 w 466055"/>
              <a:gd name="connsiteY146" fmla="*/ 42969 h 419165"/>
              <a:gd name="connsiteX147" fmla="*/ 8132 w 466055"/>
              <a:gd name="connsiteY147" fmla="*/ 40857 h 419165"/>
              <a:gd name="connsiteX148" fmla="*/ 5386 w 466055"/>
              <a:gd name="connsiteY148" fmla="*/ 37901 h 419165"/>
              <a:gd name="connsiteX149" fmla="*/ 3168 w 466055"/>
              <a:gd name="connsiteY149" fmla="*/ 34840 h 419165"/>
              <a:gd name="connsiteX150" fmla="*/ 1479 w 466055"/>
              <a:gd name="connsiteY150" fmla="*/ 31250 h 419165"/>
              <a:gd name="connsiteX151" fmla="*/ 422 w 466055"/>
              <a:gd name="connsiteY151" fmla="*/ 27238 h 419165"/>
              <a:gd name="connsiteX152" fmla="*/ 0 w 466055"/>
              <a:gd name="connsiteY152" fmla="*/ 23121 h 419165"/>
              <a:gd name="connsiteX153" fmla="*/ 422 w 466055"/>
              <a:gd name="connsiteY153" fmla="*/ 19109 h 419165"/>
              <a:gd name="connsiteX154" fmla="*/ 1479 w 466055"/>
              <a:gd name="connsiteY154" fmla="*/ 15097 h 419165"/>
              <a:gd name="connsiteX155" fmla="*/ 3168 w 466055"/>
              <a:gd name="connsiteY155" fmla="*/ 11508 h 419165"/>
              <a:gd name="connsiteX156" fmla="*/ 5386 w 466055"/>
              <a:gd name="connsiteY156" fmla="*/ 8340 h 419165"/>
              <a:gd name="connsiteX157" fmla="*/ 8132 w 466055"/>
              <a:gd name="connsiteY157" fmla="*/ 5490 h 419165"/>
              <a:gd name="connsiteX158" fmla="*/ 11406 w 466055"/>
              <a:gd name="connsiteY158" fmla="*/ 3167 h 419165"/>
              <a:gd name="connsiteX159" fmla="*/ 14997 w 466055"/>
              <a:gd name="connsiteY159" fmla="*/ 1584 h 419165"/>
              <a:gd name="connsiteX160" fmla="*/ 18904 w 466055"/>
              <a:gd name="connsiteY160" fmla="*/ 422 h 41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66055" h="419165">
                <a:moveTo>
                  <a:pt x="381198" y="337740"/>
                </a:moveTo>
                <a:lnTo>
                  <a:pt x="387210" y="338163"/>
                </a:lnTo>
                <a:lnTo>
                  <a:pt x="392905" y="339430"/>
                </a:lnTo>
                <a:lnTo>
                  <a:pt x="398284" y="341542"/>
                </a:lnTo>
                <a:lnTo>
                  <a:pt x="403347" y="344288"/>
                </a:lnTo>
                <a:lnTo>
                  <a:pt x="407882" y="347773"/>
                </a:lnTo>
                <a:lnTo>
                  <a:pt x="411890" y="351786"/>
                </a:lnTo>
                <a:lnTo>
                  <a:pt x="415265" y="356327"/>
                </a:lnTo>
                <a:lnTo>
                  <a:pt x="418007" y="361291"/>
                </a:lnTo>
                <a:lnTo>
                  <a:pt x="420011" y="366572"/>
                </a:lnTo>
                <a:lnTo>
                  <a:pt x="421277" y="372380"/>
                </a:lnTo>
                <a:lnTo>
                  <a:pt x="421699" y="378294"/>
                </a:lnTo>
                <a:lnTo>
                  <a:pt x="421277" y="384314"/>
                </a:lnTo>
                <a:lnTo>
                  <a:pt x="420011" y="390228"/>
                </a:lnTo>
                <a:lnTo>
                  <a:pt x="418007" y="395509"/>
                </a:lnTo>
                <a:lnTo>
                  <a:pt x="415265" y="400472"/>
                </a:lnTo>
                <a:lnTo>
                  <a:pt x="411890" y="405119"/>
                </a:lnTo>
                <a:lnTo>
                  <a:pt x="407882" y="409132"/>
                </a:lnTo>
                <a:lnTo>
                  <a:pt x="403347" y="412512"/>
                </a:lnTo>
                <a:lnTo>
                  <a:pt x="398284" y="415258"/>
                </a:lnTo>
                <a:lnTo>
                  <a:pt x="392905" y="417370"/>
                </a:lnTo>
                <a:lnTo>
                  <a:pt x="387210" y="418743"/>
                </a:lnTo>
                <a:lnTo>
                  <a:pt x="381198" y="419165"/>
                </a:lnTo>
                <a:lnTo>
                  <a:pt x="375186" y="418743"/>
                </a:lnTo>
                <a:lnTo>
                  <a:pt x="369490" y="417370"/>
                </a:lnTo>
                <a:lnTo>
                  <a:pt x="364006" y="415258"/>
                </a:lnTo>
                <a:lnTo>
                  <a:pt x="359049" y="412512"/>
                </a:lnTo>
                <a:lnTo>
                  <a:pt x="354619" y="409132"/>
                </a:lnTo>
                <a:lnTo>
                  <a:pt x="350611" y="405119"/>
                </a:lnTo>
                <a:lnTo>
                  <a:pt x="347236" y="400472"/>
                </a:lnTo>
                <a:lnTo>
                  <a:pt x="344388" y="395509"/>
                </a:lnTo>
                <a:lnTo>
                  <a:pt x="342384" y="390228"/>
                </a:lnTo>
                <a:lnTo>
                  <a:pt x="341013" y="384314"/>
                </a:lnTo>
                <a:lnTo>
                  <a:pt x="340591" y="378294"/>
                </a:lnTo>
                <a:lnTo>
                  <a:pt x="341013" y="372380"/>
                </a:lnTo>
                <a:lnTo>
                  <a:pt x="342384" y="366572"/>
                </a:lnTo>
                <a:lnTo>
                  <a:pt x="344388" y="361291"/>
                </a:lnTo>
                <a:lnTo>
                  <a:pt x="347236" y="356327"/>
                </a:lnTo>
                <a:lnTo>
                  <a:pt x="350611" y="351786"/>
                </a:lnTo>
                <a:lnTo>
                  <a:pt x="354619" y="347773"/>
                </a:lnTo>
                <a:lnTo>
                  <a:pt x="359049" y="344288"/>
                </a:lnTo>
                <a:lnTo>
                  <a:pt x="364006" y="341542"/>
                </a:lnTo>
                <a:lnTo>
                  <a:pt x="369490" y="339430"/>
                </a:lnTo>
                <a:lnTo>
                  <a:pt x="375186" y="338163"/>
                </a:lnTo>
                <a:close/>
                <a:moveTo>
                  <a:pt x="209054" y="337423"/>
                </a:moveTo>
                <a:lnTo>
                  <a:pt x="215066" y="337845"/>
                </a:lnTo>
                <a:lnTo>
                  <a:pt x="220762" y="339111"/>
                </a:lnTo>
                <a:lnTo>
                  <a:pt x="226246" y="341115"/>
                </a:lnTo>
                <a:lnTo>
                  <a:pt x="231203" y="343857"/>
                </a:lnTo>
                <a:lnTo>
                  <a:pt x="235633" y="347232"/>
                </a:lnTo>
                <a:lnTo>
                  <a:pt x="239747" y="351240"/>
                </a:lnTo>
                <a:lnTo>
                  <a:pt x="243227" y="355775"/>
                </a:lnTo>
                <a:lnTo>
                  <a:pt x="245969" y="360838"/>
                </a:lnTo>
                <a:lnTo>
                  <a:pt x="247973" y="366217"/>
                </a:lnTo>
                <a:lnTo>
                  <a:pt x="249239" y="372018"/>
                </a:lnTo>
                <a:lnTo>
                  <a:pt x="249661" y="377924"/>
                </a:lnTo>
                <a:lnTo>
                  <a:pt x="249239" y="383936"/>
                </a:lnTo>
                <a:lnTo>
                  <a:pt x="247973" y="389737"/>
                </a:lnTo>
                <a:lnTo>
                  <a:pt x="245969" y="395116"/>
                </a:lnTo>
                <a:lnTo>
                  <a:pt x="243227" y="400074"/>
                </a:lnTo>
                <a:lnTo>
                  <a:pt x="239747" y="404503"/>
                </a:lnTo>
                <a:lnTo>
                  <a:pt x="235633" y="408511"/>
                </a:lnTo>
                <a:lnTo>
                  <a:pt x="231203" y="411992"/>
                </a:lnTo>
                <a:lnTo>
                  <a:pt x="226246" y="414840"/>
                </a:lnTo>
                <a:lnTo>
                  <a:pt x="220762" y="416844"/>
                </a:lnTo>
                <a:lnTo>
                  <a:pt x="215066" y="418109"/>
                </a:lnTo>
                <a:lnTo>
                  <a:pt x="209054" y="418531"/>
                </a:lnTo>
                <a:lnTo>
                  <a:pt x="203148" y="418109"/>
                </a:lnTo>
                <a:lnTo>
                  <a:pt x="197347" y="416844"/>
                </a:lnTo>
                <a:lnTo>
                  <a:pt x="191968" y="414840"/>
                </a:lnTo>
                <a:lnTo>
                  <a:pt x="187011" y="411992"/>
                </a:lnTo>
                <a:lnTo>
                  <a:pt x="182581" y="408511"/>
                </a:lnTo>
                <a:lnTo>
                  <a:pt x="178573" y="404503"/>
                </a:lnTo>
                <a:lnTo>
                  <a:pt x="175092" y="400074"/>
                </a:lnTo>
                <a:lnTo>
                  <a:pt x="172245" y="395116"/>
                </a:lnTo>
                <a:lnTo>
                  <a:pt x="170241" y="389737"/>
                </a:lnTo>
                <a:lnTo>
                  <a:pt x="168975" y="383936"/>
                </a:lnTo>
                <a:lnTo>
                  <a:pt x="168553" y="377924"/>
                </a:lnTo>
                <a:lnTo>
                  <a:pt x="168975" y="372018"/>
                </a:lnTo>
                <a:lnTo>
                  <a:pt x="170241" y="366217"/>
                </a:lnTo>
                <a:lnTo>
                  <a:pt x="172245" y="360838"/>
                </a:lnTo>
                <a:lnTo>
                  <a:pt x="175092" y="355775"/>
                </a:lnTo>
                <a:lnTo>
                  <a:pt x="178573" y="351240"/>
                </a:lnTo>
                <a:lnTo>
                  <a:pt x="182581" y="347232"/>
                </a:lnTo>
                <a:lnTo>
                  <a:pt x="187011" y="343857"/>
                </a:lnTo>
                <a:lnTo>
                  <a:pt x="191968" y="341115"/>
                </a:lnTo>
                <a:lnTo>
                  <a:pt x="197347" y="339111"/>
                </a:lnTo>
                <a:lnTo>
                  <a:pt x="203148" y="337845"/>
                </a:lnTo>
                <a:close/>
                <a:moveTo>
                  <a:pt x="184610" y="79207"/>
                </a:moveTo>
                <a:lnTo>
                  <a:pt x="456441" y="79207"/>
                </a:lnTo>
                <a:lnTo>
                  <a:pt x="459294" y="79418"/>
                </a:lnTo>
                <a:lnTo>
                  <a:pt x="461723" y="80262"/>
                </a:lnTo>
                <a:lnTo>
                  <a:pt x="463519" y="81846"/>
                </a:lnTo>
                <a:lnTo>
                  <a:pt x="464999" y="83745"/>
                </a:lnTo>
                <a:lnTo>
                  <a:pt x="465844" y="86067"/>
                </a:lnTo>
                <a:lnTo>
                  <a:pt x="466055" y="88600"/>
                </a:lnTo>
                <a:lnTo>
                  <a:pt x="465421" y="91449"/>
                </a:lnTo>
                <a:lnTo>
                  <a:pt x="427916" y="220310"/>
                </a:lnTo>
                <a:lnTo>
                  <a:pt x="426543" y="223582"/>
                </a:lnTo>
                <a:lnTo>
                  <a:pt x="424219" y="226537"/>
                </a:lnTo>
                <a:lnTo>
                  <a:pt x="421577" y="228964"/>
                </a:lnTo>
                <a:lnTo>
                  <a:pt x="418197" y="230969"/>
                </a:lnTo>
                <a:lnTo>
                  <a:pt x="414816" y="232130"/>
                </a:lnTo>
                <a:lnTo>
                  <a:pt x="411224" y="232552"/>
                </a:lnTo>
                <a:lnTo>
                  <a:pt x="232997" y="232552"/>
                </a:lnTo>
                <a:lnTo>
                  <a:pt x="229510" y="232130"/>
                </a:lnTo>
                <a:lnTo>
                  <a:pt x="226024" y="230969"/>
                </a:lnTo>
                <a:lnTo>
                  <a:pt x="222855" y="228964"/>
                </a:lnTo>
                <a:lnTo>
                  <a:pt x="220002" y="226537"/>
                </a:lnTo>
                <a:lnTo>
                  <a:pt x="217889" y="223582"/>
                </a:lnTo>
                <a:lnTo>
                  <a:pt x="216304" y="220310"/>
                </a:lnTo>
                <a:lnTo>
                  <a:pt x="173412" y="94510"/>
                </a:lnTo>
                <a:lnTo>
                  <a:pt x="172672" y="91344"/>
                </a:lnTo>
                <a:lnTo>
                  <a:pt x="172672" y="88494"/>
                </a:lnTo>
                <a:lnTo>
                  <a:pt x="173412" y="85856"/>
                </a:lnTo>
                <a:lnTo>
                  <a:pt x="174679" y="83640"/>
                </a:lnTo>
                <a:lnTo>
                  <a:pt x="176370" y="81740"/>
                </a:lnTo>
                <a:lnTo>
                  <a:pt x="178694" y="80262"/>
                </a:lnTo>
                <a:lnTo>
                  <a:pt x="181441" y="79418"/>
                </a:lnTo>
                <a:close/>
                <a:moveTo>
                  <a:pt x="23023" y="0"/>
                </a:moveTo>
                <a:lnTo>
                  <a:pt x="97055" y="0"/>
                </a:lnTo>
                <a:lnTo>
                  <a:pt x="192315" y="274073"/>
                </a:lnTo>
                <a:lnTo>
                  <a:pt x="430042" y="274073"/>
                </a:lnTo>
                <a:lnTo>
                  <a:pt x="434055" y="274390"/>
                </a:lnTo>
                <a:lnTo>
                  <a:pt x="438068" y="275551"/>
                </a:lnTo>
                <a:lnTo>
                  <a:pt x="441554" y="277240"/>
                </a:lnTo>
                <a:lnTo>
                  <a:pt x="444722" y="279352"/>
                </a:lnTo>
                <a:lnTo>
                  <a:pt x="447573" y="282202"/>
                </a:lnTo>
                <a:lnTo>
                  <a:pt x="449897" y="285370"/>
                </a:lnTo>
                <a:lnTo>
                  <a:pt x="451481" y="288959"/>
                </a:lnTo>
                <a:lnTo>
                  <a:pt x="452643" y="292971"/>
                </a:lnTo>
                <a:lnTo>
                  <a:pt x="453065" y="296983"/>
                </a:lnTo>
                <a:lnTo>
                  <a:pt x="452643" y="301100"/>
                </a:lnTo>
                <a:lnTo>
                  <a:pt x="451481" y="305112"/>
                </a:lnTo>
                <a:lnTo>
                  <a:pt x="449897" y="308702"/>
                </a:lnTo>
                <a:lnTo>
                  <a:pt x="447573" y="311869"/>
                </a:lnTo>
                <a:lnTo>
                  <a:pt x="444722" y="314719"/>
                </a:lnTo>
                <a:lnTo>
                  <a:pt x="441554" y="317042"/>
                </a:lnTo>
                <a:lnTo>
                  <a:pt x="438068" y="318626"/>
                </a:lnTo>
                <a:lnTo>
                  <a:pt x="434055" y="319681"/>
                </a:lnTo>
                <a:lnTo>
                  <a:pt x="430042" y="319998"/>
                </a:lnTo>
                <a:lnTo>
                  <a:pt x="159576" y="319998"/>
                </a:lnTo>
                <a:lnTo>
                  <a:pt x="64316" y="46136"/>
                </a:lnTo>
                <a:lnTo>
                  <a:pt x="23023" y="46136"/>
                </a:lnTo>
                <a:lnTo>
                  <a:pt x="18904" y="45819"/>
                </a:lnTo>
                <a:lnTo>
                  <a:pt x="14997" y="44658"/>
                </a:lnTo>
                <a:lnTo>
                  <a:pt x="11406" y="42969"/>
                </a:lnTo>
                <a:lnTo>
                  <a:pt x="8132" y="40857"/>
                </a:lnTo>
                <a:lnTo>
                  <a:pt x="5386" y="37901"/>
                </a:lnTo>
                <a:lnTo>
                  <a:pt x="3168" y="34840"/>
                </a:lnTo>
                <a:lnTo>
                  <a:pt x="1479" y="31250"/>
                </a:lnTo>
                <a:lnTo>
                  <a:pt x="422" y="27238"/>
                </a:lnTo>
                <a:lnTo>
                  <a:pt x="0" y="23121"/>
                </a:lnTo>
                <a:lnTo>
                  <a:pt x="422" y="19109"/>
                </a:lnTo>
                <a:lnTo>
                  <a:pt x="1479" y="15097"/>
                </a:lnTo>
                <a:lnTo>
                  <a:pt x="3168" y="11508"/>
                </a:lnTo>
                <a:lnTo>
                  <a:pt x="5386" y="8340"/>
                </a:lnTo>
                <a:lnTo>
                  <a:pt x="8132" y="5490"/>
                </a:lnTo>
                <a:lnTo>
                  <a:pt x="11406" y="3167"/>
                </a:lnTo>
                <a:lnTo>
                  <a:pt x="14997" y="1584"/>
                </a:lnTo>
                <a:lnTo>
                  <a:pt x="18904" y="422"/>
                </a:lnTo>
                <a:close/>
              </a:path>
            </a:pathLst>
          </a:custGeom>
          <a:solidFill>
            <a:schemeClr val="bg1"/>
          </a:solidFill>
          <a:ln>
            <a:noFill/>
          </a:ln>
        </p:spPr>
        <p:txBody>
          <a:bodyPr lIns="182880" tIns="91440" rIns="182880" bIns="91440"/>
          <a:lstStyle/>
          <a:p>
            <a:pPr defTabSz="1828891"/>
            <a:endParaRPr lang="ru-RU"/>
          </a:p>
        </p:txBody>
      </p:sp>
      <p:sp>
        <p:nvSpPr>
          <p:cNvPr id="56" name="任意多边形: 形状 55">
            <a:extLst>
              <a:ext uri="{FF2B5EF4-FFF2-40B4-BE49-F238E27FC236}">
                <a16:creationId xmlns:a16="http://schemas.microsoft.com/office/drawing/2014/main" id="{D0ED86FA-427F-467F-9B3F-89B91FACA8FA}"/>
              </a:ext>
            </a:extLst>
          </p:cNvPr>
          <p:cNvSpPr>
            <a:spLocks/>
          </p:cNvSpPr>
          <p:nvPr/>
        </p:nvSpPr>
        <p:spPr bwMode="auto">
          <a:xfrm>
            <a:off x="5967137" y="4216377"/>
            <a:ext cx="250519" cy="332602"/>
          </a:xfrm>
          <a:custGeom>
            <a:avLst/>
            <a:gdLst>
              <a:gd name="connsiteX0" fmla="*/ 22119 w 324367"/>
              <a:gd name="connsiteY0" fmla="*/ 260298 h 430648"/>
              <a:gd name="connsiteX1" fmla="*/ 302248 w 324367"/>
              <a:gd name="connsiteY1" fmla="*/ 260298 h 430648"/>
              <a:gd name="connsiteX2" fmla="*/ 306144 w 324367"/>
              <a:gd name="connsiteY2" fmla="*/ 260550 h 430648"/>
              <a:gd name="connsiteX3" fmla="*/ 309915 w 324367"/>
              <a:gd name="connsiteY3" fmla="*/ 261555 h 430648"/>
              <a:gd name="connsiteX4" fmla="*/ 313433 w 324367"/>
              <a:gd name="connsiteY4" fmla="*/ 262938 h 430648"/>
              <a:gd name="connsiteX5" fmla="*/ 316450 w 324367"/>
              <a:gd name="connsiteY5" fmla="*/ 264950 h 430648"/>
              <a:gd name="connsiteX6" fmla="*/ 319214 w 324367"/>
              <a:gd name="connsiteY6" fmla="*/ 267338 h 430648"/>
              <a:gd name="connsiteX7" fmla="*/ 321351 w 324367"/>
              <a:gd name="connsiteY7" fmla="*/ 270230 h 430648"/>
              <a:gd name="connsiteX8" fmla="*/ 322985 w 324367"/>
              <a:gd name="connsiteY8" fmla="*/ 273373 h 430648"/>
              <a:gd name="connsiteX9" fmla="*/ 323990 w 324367"/>
              <a:gd name="connsiteY9" fmla="*/ 276767 h 430648"/>
              <a:gd name="connsiteX10" fmla="*/ 324367 w 324367"/>
              <a:gd name="connsiteY10" fmla="*/ 280413 h 430648"/>
              <a:gd name="connsiteX11" fmla="*/ 324367 w 324367"/>
              <a:gd name="connsiteY11" fmla="*/ 311717 h 430648"/>
              <a:gd name="connsiteX12" fmla="*/ 303756 w 324367"/>
              <a:gd name="connsiteY12" fmla="*/ 311717 h 430648"/>
              <a:gd name="connsiteX13" fmla="*/ 300615 w 324367"/>
              <a:gd name="connsiteY13" fmla="*/ 322404 h 430648"/>
              <a:gd name="connsiteX14" fmla="*/ 296844 w 324367"/>
              <a:gd name="connsiteY14" fmla="*/ 332713 h 430648"/>
              <a:gd name="connsiteX15" fmla="*/ 292446 w 324367"/>
              <a:gd name="connsiteY15" fmla="*/ 342770 h 430648"/>
              <a:gd name="connsiteX16" fmla="*/ 287419 w 324367"/>
              <a:gd name="connsiteY16" fmla="*/ 352325 h 430648"/>
              <a:gd name="connsiteX17" fmla="*/ 281889 w 324367"/>
              <a:gd name="connsiteY17" fmla="*/ 361502 h 430648"/>
              <a:gd name="connsiteX18" fmla="*/ 275982 w 324367"/>
              <a:gd name="connsiteY18" fmla="*/ 370177 h 430648"/>
              <a:gd name="connsiteX19" fmla="*/ 269322 w 324367"/>
              <a:gd name="connsiteY19" fmla="*/ 378600 h 430648"/>
              <a:gd name="connsiteX20" fmla="*/ 262284 w 324367"/>
              <a:gd name="connsiteY20" fmla="*/ 386395 h 430648"/>
              <a:gd name="connsiteX21" fmla="*/ 254869 w 324367"/>
              <a:gd name="connsiteY21" fmla="*/ 393561 h 430648"/>
              <a:gd name="connsiteX22" fmla="*/ 246951 w 324367"/>
              <a:gd name="connsiteY22" fmla="*/ 400224 h 430648"/>
              <a:gd name="connsiteX23" fmla="*/ 238657 w 324367"/>
              <a:gd name="connsiteY23" fmla="*/ 406384 h 430648"/>
              <a:gd name="connsiteX24" fmla="*/ 230111 w 324367"/>
              <a:gd name="connsiteY24" fmla="*/ 411790 h 430648"/>
              <a:gd name="connsiteX25" fmla="*/ 221062 w 324367"/>
              <a:gd name="connsiteY25" fmla="*/ 416568 h 430648"/>
              <a:gd name="connsiteX26" fmla="*/ 211762 w 324367"/>
              <a:gd name="connsiteY26" fmla="*/ 420842 h 430648"/>
              <a:gd name="connsiteX27" fmla="*/ 202085 w 324367"/>
              <a:gd name="connsiteY27" fmla="*/ 424236 h 430648"/>
              <a:gd name="connsiteX28" fmla="*/ 192283 w 324367"/>
              <a:gd name="connsiteY28" fmla="*/ 427128 h 430648"/>
              <a:gd name="connsiteX29" fmla="*/ 182103 w 324367"/>
              <a:gd name="connsiteY29" fmla="*/ 429014 h 430648"/>
              <a:gd name="connsiteX30" fmla="*/ 171672 w 324367"/>
              <a:gd name="connsiteY30" fmla="*/ 430271 h 430648"/>
              <a:gd name="connsiteX31" fmla="*/ 161241 w 324367"/>
              <a:gd name="connsiteY31" fmla="*/ 430648 h 430648"/>
              <a:gd name="connsiteX32" fmla="*/ 150559 w 324367"/>
              <a:gd name="connsiteY32" fmla="*/ 430271 h 430648"/>
              <a:gd name="connsiteX33" fmla="*/ 140253 w 324367"/>
              <a:gd name="connsiteY33" fmla="*/ 429014 h 430648"/>
              <a:gd name="connsiteX34" fmla="*/ 130074 w 324367"/>
              <a:gd name="connsiteY34" fmla="*/ 427128 h 430648"/>
              <a:gd name="connsiteX35" fmla="*/ 120145 w 324367"/>
              <a:gd name="connsiteY35" fmla="*/ 424236 h 430648"/>
              <a:gd name="connsiteX36" fmla="*/ 110468 w 324367"/>
              <a:gd name="connsiteY36" fmla="*/ 420842 h 430648"/>
              <a:gd name="connsiteX37" fmla="*/ 101168 w 324367"/>
              <a:gd name="connsiteY37" fmla="*/ 416568 h 430648"/>
              <a:gd name="connsiteX38" fmla="*/ 92246 w 324367"/>
              <a:gd name="connsiteY38" fmla="*/ 411790 h 430648"/>
              <a:gd name="connsiteX39" fmla="*/ 83574 w 324367"/>
              <a:gd name="connsiteY39" fmla="*/ 406384 h 430648"/>
              <a:gd name="connsiteX40" fmla="*/ 75279 w 324367"/>
              <a:gd name="connsiteY40" fmla="*/ 400224 h 430648"/>
              <a:gd name="connsiteX41" fmla="*/ 67362 w 324367"/>
              <a:gd name="connsiteY41" fmla="*/ 393561 h 430648"/>
              <a:gd name="connsiteX42" fmla="*/ 59947 w 324367"/>
              <a:gd name="connsiteY42" fmla="*/ 386395 h 430648"/>
              <a:gd name="connsiteX43" fmla="*/ 52909 w 324367"/>
              <a:gd name="connsiteY43" fmla="*/ 378600 h 430648"/>
              <a:gd name="connsiteX44" fmla="*/ 46374 w 324367"/>
              <a:gd name="connsiteY44" fmla="*/ 370177 h 430648"/>
              <a:gd name="connsiteX45" fmla="*/ 40342 w 324367"/>
              <a:gd name="connsiteY45" fmla="*/ 361502 h 430648"/>
              <a:gd name="connsiteX46" fmla="*/ 34938 w 324367"/>
              <a:gd name="connsiteY46" fmla="*/ 352325 h 430648"/>
              <a:gd name="connsiteX47" fmla="*/ 29911 w 324367"/>
              <a:gd name="connsiteY47" fmla="*/ 342770 h 430648"/>
              <a:gd name="connsiteX48" fmla="*/ 25512 w 324367"/>
              <a:gd name="connsiteY48" fmla="*/ 332713 h 430648"/>
              <a:gd name="connsiteX49" fmla="*/ 21867 w 324367"/>
              <a:gd name="connsiteY49" fmla="*/ 322404 h 430648"/>
              <a:gd name="connsiteX50" fmla="*/ 18600 w 324367"/>
              <a:gd name="connsiteY50" fmla="*/ 311717 h 430648"/>
              <a:gd name="connsiteX51" fmla="*/ 0 w 324367"/>
              <a:gd name="connsiteY51" fmla="*/ 311717 h 430648"/>
              <a:gd name="connsiteX52" fmla="*/ 0 w 324367"/>
              <a:gd name="connsiteY52" fmla="*/ 280413 h 430648"/>
              <a:gd name="connsiteX53" fmla="*/ 377 w 324367"/>
              <a:gd name="connsiteY53" fmla="*/ 276767 h 430648"/>
              <a:gd name="connsiteX54" fmla="*/ 1508 w 324367"/>
              <a:gd name="connsiteY54" fmla="*/ 273373 h 430648"/>
              <a:gd name="connsiteX55" fmla="*/ 3142 w 324367"/>
              <a:gd name="connsiteY55" fmla="*/ 270230 h 430648"/>
              <a:gd name="connsiteX56" fmla="*/ 5278 w 324367"/>
              <a:gd name="connsiteY56" fmla="*/ 267338 h 430648"/>
              <a:gd name="connsiteX57" fmla="*/ 7917 w 324367"/>
              <a:gd name="connsiteY57" fmla="*/ 264950 h 430648"/>
              <a:gd name="connsiteX58" fmla="*/ 11059 w 324367"/>
              <a:gd name="connsiteY58" fmla="*/ 262938 h 430648"/>
              <a:gd name="connsiteX59" fmla="*/ 14452 w 324367"/>
              <a:gd name="connsiteY59" fmla="*/ 261555 h 430648"/>
              <a:gd name="connsiteX60" fmla="*/ 18097 w 324367"/>
              <a:gd name="connsiteY60" fmla="*/ 260550 h 430648"/>
              <a:gd name="connsiteX61" fmla="*/ 186887 w 324367"/>
              <a:gd name="connsiteY61" fmla="*/ 0 h 430648"/>
              <a:gd name="connsiteX62" fmla="*/ 180979 w 324367"/>
              <a:gd name="connsiteY62" fmla="*/ 4646 h 430648"/>
              <a:gd name="connsiteX63" fmla="*/ 175950 w 324367"/>
              <a:gd name="connsiteY63" fmla="*/ 9166 h 430648"/>
              <a:gd name="connsiteX64" fmla="*/ 171676 w 324367"/>
              <a:gd name="connsiteY64" fmla="*/ 13686 h 430648"/>
              <a:gd name="connsiteX65" fmla="*/ 168407 w 324367"/>
              <a:gd name="connsiteY65" fmla="*/ 18081 h 430648"/>
              <a:gd name="connsiteX66" fmla="*/ 166019 w 324367"/>
              <a:gd name="connsiteY66" fmla="*/ 22350 h 430648"/>
              <a:gd name="connsiteX67" fmla="*/ 164007 w 324367"/>
              <a:gd name="connsiteY67" fmla="*/ 26494 h 430648"/>
              <a:gd name="connsiteX68" fmla="*/ 163002 w 324367"/>
              <a:gd name="connsiteY68" fmla="*/ 30763 h 430648"/>
              <a:gd name="connsiteX69" fmla="*/ 162373 w 324367"/>
              <a:gd name="connsiteY69" fmla="*/ 34906 h 430648"/>
              <a:gd name="connsiteX70" fmla="*/ 162624 w 324367"/>
              <a:gd name="connsiteY70" fmla="*/ 38924 h 430648"/>
              <a:gd name="connsiteX71" fmla="*/ 163127 w 324367"/>
              <a:gd name="connsiteY71" fmla="*/ 42942 h 430648"/>
              <a:gd name="connsiteX72" fmla="*/ 164259 w 324367"/>
              <a:gd name="connsiteY72" fmla="*/ 46960 h 430648"/>
              <a:gd name="connsiteX73" fmla="*/ 165516 w 324367"/>
              <a:gd name="connsiteY73" fmla="*/ 50978 h 430648"/>
              <a:gd name="connsiteX74" fmla="*/ 167527 w 324367"/>
              <a:gd name="connsiteY74" fmla="*/ 54745 h 430648"/>
              <a:gd name="connsiteX75" fmla="*/ 169539 w 324367"/>
              <a:gd name="connsiteY75" fmla="*/ 58763 h 430648"/>
              <a:gd name="connsiteX76" fmla="*/ 171927 w 324367"/>
              <a:gd name="connsiteY76" fmla="*/ 62781 h 430648"/>
              <a:gd name="connsiteX77" fmla="*/ 174567 w 324367"/>
              <a:gd name="connsiteY77" fmla="*/ 66548 h 430648"/>
              <a:gd name="connsiteX78" fmla="*/ 177333 w 324367"/>
              <a:gd name="connsiteY78" fmla="*/ 70566 h 430648"/>
              <a:gd name="connsiteX79" fmla="*/ 179973 w 324367"/>
              <a:gd name="connsiteY79" fmla="*/ 74458 h 430648"/>
              <a:gd name="connsiteX80" fmla="*/ 182865 w 324367"/>
              <a:gd name="connsiteY80" fmla="*/ 78351 h 430648"/>
              <a:gd name="connsiteX81" fmla="*/ 185756 w 324367"/>
              <a:gd name="connsiteY81" fmla="*/ 82243 h 430648"/>
              <a:gd name="connsiteX82" fmla="*/ 188647 w 324367"/>
              <a:gd name="connsiteY82" fmla="*/ 86261 h 430648"/>
              <a:gd name="connsiteX83" fmla="*/ 191413 w 324367"/>
              <a:gd name="connsiteY83" fmla="*/ 90279 h 430648"/>
              <a:gd name="connsiteX84" fmla="*/ 193802 w 324367"/>
              <a:gd name="connsiteY84" fmla="*/ 94297 h 430648"/>
              <a:gd name="connsiteX85" fmla="*/ 196190 w 324367"/>
              <a:gd name="connsiteY85" fmla="*/ 98440 h 430648"/>
              <a:gd name="connsiteX86" fmla="*/ 198202 w 324367"/>
              <a:gd name="connsiteY86" fmla="*/ 102584 h 430648"/>
              <a:gd name="connsiteX87" fmla="*/ 199962 w 324367"/>
              <a:gd name="connsiteY87" fmla="*/ 106853 h 430648"/>
              <a:gd name="connsiteX88" fmla="*/ 201345 w 324367"/>
              <a:gd name="connsiteY88" fmla="*/ 111122 h 430648"/>
              <a:gd name="connsiteX89" fmla="*/ 202225 w 324367"/>
              <a:gd name="connsiteY89" fmla="*/ 115391 h 430648"/>
              <a:gd name="connsiteX90" fmla="*/ 202728 w 324367"/>
              <a:gd name="connsiteY90" fmla="*/ 119786 h 430648"/>
              <a:gd name="connsiteX91" fmla="*/ 202602 w 324367"/>
              <a:gd name="connsiteY91" fmla="*/ 124306 h 430648"/>
              <a:gd name="connsiteX92" fmla="*/ 201848 w 324367"/>
              <a:gd name="connsiteY92" fmla="*/ 128952 h 430648"/>
              <a:gd name="connsiteX93" fmla="*/ 200590 w 324367"/>
              <a:gd name="connsiteY93" fmla="*/ 133598 h 430648"/>
              <a:gd name="connsiteX94" fmla="*/ 200968 w 324367"/>
              <a:gd name="connsiteY94" fmla="*/ 133472 h 430648"/>
              <a:gd name="connsiteX95" fmla="*/ 201722 w 324367"/>
              <a:gd name="connsiteY95" fmla="*/ 132970 h 430648"/>
              <a:gd name="connsiteX96" fmla="*/ 203105 w 324367"/>
              <a:gd name="connsiteY96" fmla="*/ 132091 h 430648"/>
              <a:gd name="connsiteX97" fmla="*/ 204990 w 324367"/>
              <a:gd name="connsiteY97" fmla="*/ 131087 h 430648"/>
              <a:gd name="connsiteX98" fmla="*/ 207128 w 324367"/>
              <a:gd name="connsiteY98" fmla="*/ 129580 h 430648"/>
              <a:gd name="connsiteX99" fmla="*/ 209642 w 324367"/>
              <a:gd name="connsiteY99" fmla="*/ 127571 h 430648"/>
              <a:gd name="connsiteX100" fmla="*/ 212408 w 324367"/>
              <a:gd name="connsiteY100" fmla="*/ 125436 h 430648"/>
              <a:gd name="connsiteX101" fmla="*/ 215425 w 324367"/>
              <a:gd name="connsiteY101" fmla="*/ 122925 h 430648"/>
              <a:gd name="connsiteX102" fmla="*/ 218568 w 324367"/>
              <a:gd name="connsiteY102" fmla="*/ 120288 h 430648"/>
              <a:gd name="connsiteX103" fmla="*/ 221836 w 324367"/>
              <a:gd name="connsiteY103" fmla="*/ 117149 h 430648"/>
              <a:gd name="connsiteX104" fmla="*/ 224979 w 324367"/>
              <a:gd name="connsiteY104" fmla="*/ 113633 h 430648"/>
              <a:gd name="connsiteX105" fmla="*/ 228248 w 324367"/>
              <a:gd name="connsiteY105" fmla="*/ 109992 h 430648"/>
              <a:gd name="connsiteX106" fmla="*/ 231139 w 324367"/>
              <a:gd name="connsiteY106" fmla="*/ 105849 h 430648"/>
              <a:gd name="connsiteX107" fmla="*/ 234156 w 324367"/>
              <a:gd name="connsiteY107" fmla="*/ 101580 h 430648"/>
              <a:gd name="connsiteX108" fmla="*/ 236796 w 324367"/>
              <a:gd name="connsiteY108" fmla="*/ 105849 h 430648"/>
              <a:gd name="connsiteX109" fmla="*/ 239059 w 324367"/>
              <a:gd name="connsiteY109" fmla="*/ 110494 h 430648"/>
              <a:gd name="connsiteX110" fmla="*/ 241322 w 324367"/>
              <a:gd name="connsiteY110" fmla="*/ 115391 h 430648"/>
              <a:gd name="connsiteX111" fmla="*/ 243334 w 324367"/>
              <a:gd name="connsiteY111" fmla="*/ 120790 h 430648"/>
              <a:gd name="connsiteX112" fmla="*/ 245094 w 324367"/>
              <a:gd name="connsiteY112" fmla="*/ 126692 h 430648"/>
              <a:gd name="connsiteX113" fmla="*/ 246602 w 324367"/>
              <a:gd name="connsiteY113" fmla="*/ 132844 h 430648"/>
              <a:gd name="connsiteX114" fmla="*/ 247985 w 324367"/>
              <a:gd name="connsiteY114" fmla="*/ 139499 h 430648"/>
              <a:gd name="connsiteX115" fmla="*/ 248991 w 324367"/>
              <a:gd name="connsiteY115" fmla="*/ 146782 h 430648"/>
              <a:gd name="connsiteX116" fmla="*/ 249619 w 324367"/>
              <a:gd name="connsiteY116" fmla="*/ 154567 h 430648"/>
              <a:gd name="connsiteX117" fmla="*/ 249745 w 324367"/>
              <a:gd name="connsiteY117" fmla="*/ 162603 h 430648"/>
              <a:gd name="connsiteX118" fmla="*/ 249117 w 324367"/>
              <a:gd name="connsiteY118" fmla="*/ 170513 h 430648"/>
              <a:gd name="connsiteX119" fmla="*/ 247734 w 324367"/>
              <a:gd name="connsiteY119" fmla="*/ 178172 h 430648"/>
              <a:gd name="connsiteX120" fmla="*/ 245471 w 324367"/>
              <a:gd name="connsiteY120" fmla="*/ 185329 h 430648"/>
              <a:gd name="connsiteX121" fmla="*/ 242705 w 324367"/>
              <a:gd name="connsiteY121" fmla="*/ 192486 h 430648"/>
              <a:gd name="connsiteX122" fmla="*/ 239059 w 324367"/>
              <a:gd name="connsiteY122" fmla="*/ 199141 h 430648"/>
              <a:gd name="connsiteX123" fmla="*/ 235036 w 324367"/>
              <a:gd name="connsiteY123" fmla="*/ 205545 h 430648"/>
              <a:gd name="connsiteX124" fmla="*/ 230259 w 324367"/>
              <a:gd name="connsiteY124" fmla="*/ 211572 h 430648"/>
              <a:gd name="connsiteX125" fmla="*/ 225105 w 324367"/>
              <a:gd name="connsiteY125" fmla="*/ 217222 h 430648"/>
              <a:gd name="connsiteX126" fmla="*/ 219322 w 324367"/>
              <a:gd name="connsiteY126" fmla="*/ 222244 h 430648"/>
              <a:gd name="connsiteX127" fmla="*/ 213162 w 324367"/>
              <a:gd name="connsiteY127" fmla="*/ 226890 h 430648"/>
              <a:gd name="connsiteX128" fmla="*/ 206625 w 324367"/>
              <a:gd name="connsiteY128" fmla="*/ 231034 h 430648"/>
              <a:gd name="connsiteX129" fmla="*/ 199710 w 324367"/>
              <a:gd name="connsiteY129" fmla="*/ 234549 h 430648"/>
              <a:gd name="connsiteX130" fmla="*/ 192419 w 324367"/>
              <a:gd name="connsiteY130" fmla="*/ 237563 h 430648"/>
              <a:gd name="connsiteX131" fmla="*/ 185002 w 324367"/>
              <a:gd name="connsiteY131" fmla="*/ 240074 h 430648"/>
              <a:gd name="connsiteX132" fmla="*/ 177207 w 324367"/>
              <a:gd name="connsiteY132" fmla="*/ 241832 h 430648"/>
              <a:gd name="connsiteX133" fmla="*/ 169287 w 324367"/>
              <a:gd name="connsiteY133" fmla="*/ 242711 h 430648"/>
              <a:gd name="connsiteX134" fmla="*/ 161241 w 324367"/>
              <a:gd name="connsiteY134" fmla="*/ 243213 h 430648"/>
              <a:gd name="connsiteX135" fmla="*/ 152693 w 324367"/>
              <a:gd name="connsiteY135" fmla="*/ 242711 h 430648"/>
              <a:gd name="connsiteX136" fmla="*/ 144396 w 324367"/>
              <a:gd name="connsiteY136" fmla="*/ 241581 h 430648"/>
              <a:gd name="connsiteX137" fmla="*/ 136350 w 324367"/>
              <a:gd name="connsiteY137" fmla="*/ 239572 h 430648"/>
              <a:gd name="connsiteX138" fmla="*/ 128555 w 324367"/>
              <a:gd name="connsiteY138" fmla="*/ 237061 h 430648"/>
              <a:gd name="connsiteX139" fmla="*/ 121264 w 324367"/>
              <a:gd name="connsiteY139" fmla="*/ 233670 h 430648"/>
              <a:gd name="connsiteX140" fmla="*/ 114224 w 324367"/>
              <a:gd name="connsiteY140" fmla="*/ 229652 h 430648"/>
              <a:gd name="connsiteX141" fmla="*/ 107561 w 324367"/>
              <a:gd name="connsiteY141" fmla="*/ 225132 h 430648"/>
              <a:gd name="connsiteX142" fmla="*/ 101401 w 324367"/>
              <a:gd name="connsiteY142" fmla="*/ 219984 h 430648"/>
              <a:gd name="connsiteX143" fmla="*/ 95869 w 324367"/>
              <a:gd name="connsiteY143" fmla="*/ 214334 h 430648"/>
              <a:gd name="connsiteX144" fmla="*/ 90715 w 324367"/>
              <a:gd name="connsiteY144" fmla="*/ 208181 h 430648"/>
              <a:gd name="connsiteX145" fmla="*/ 86189 w 324367"/>
              <a:gd name="connsiteY145" fmla="*/ 201527 h 430648"/>
              <a:gd name="connsiteX146" fmla="*/ 82166 w 324367"/>
              <a:gd name="connsiteY146" fmla="*/ 194495 h 430648"/>
              <a:gd name="connsiteX147" fmla="*/ 78898 w 324367"/>
              <a:gd name="connsiteY147" fmla="*/ 187213 h 430648"/>
              <a:gd name="connsiteX148" fmla="*/ 76258 w 324367"/>
              <a:gd name="connsiteY148" fmla="*/ 179428 h 430648"/>
              <a:gd name="connsiteX149" fmla="*/ 74246 w 324367"/>
              <a:gd name="connsiteY149" fmla="*/ 171517 h 430648"/>
              <a:gd name="connsiteX150" fmla="*/ 73115 w 324367"/>
              <a:gd name="connsiteY150" fmla="*/ 163105 h 430648"/>
              <a:gd name="connsiteX151" fmla="*/ 72612 w 324367"/>
              <a:gd name="connsiteY151" fmla="*/ 154567 h 430648"/>
              <a:gd name="connsiteX152" fmla="*/ 73115 w 324367"/>
              <a:gd name="connsiteY152" fmla="*/ 144773 h 430648"/>
              <a:gd name="connsiteX153" fmla="*/ 74246 w 324367"/>
              <a:gd name="connsiteY153" fmla="*/ 135356 h 430648"/>
              <a:gd name="connsiteX154" fmla="*/ 76384 w 324367"/>
              <a:gd name="connsiteY154" fmla="*/ 126064 h 430648"/>
              <a:gd name="connsiteX155" fmla="*/ 78898 w 324367"/>
              <a:gd name="connsiteY155" fmla="*/ 117275 h 430648"/>
              <a:gd name="connsiteX156" fmla="*/ 82041 w 324367"/>
              <a:gd name="connsiteY156" fmla="*/ 108485 h 430648"/>
              <a:gd name="connsiteX157" fmla="*/ 85938 w 324367"/>
              <a:gd name="connsiteY157" fmla="*/ 100073 h 430648"/>
              <a:gd name="connsiteX158" fmla="*/ 90212 w 324367"/>
              <a:gd name="connsiteY158" fmla="*/ 91911 h 430648"/>
              <a:gd name="connsiteX159" fmla="*/ 92475 w 324367"/>
              <a:gd name="connsiteY159" fmla="*/ 88270 h 430648"/>
              <a:gd name="connsiteX160" fmla="*/ 94864 w 324367"/>
              <a:gd name="connsiteY160" fmla="*/ 84880 h 430648"/>
              <a:gd name="connsiteX161" fmla="*/ 97504 w 324367"/>
              <a:gd name="connsiteY161" fmla="*/ 81992 h 430648"/>
              <a:gd name="connsiteX162" fmla="*/ 99892 w 324367"/>
              <a:gd name="connsiteY162" fmla="*/ 79355 h 430648"/>
              <a:gd name="connsiteX163" fmla="*/ 102532 w 324367"/>
              <a:gd name="connsiteY163" fmla="*/ 77221 h 430648"/>
              <a:gd name="connsiteX164" fmla="*/ 104795 w 324367"/>
              <a:gd name="connsiteY164" fmla="*/ 75337 h 430648"/>
              <a:gd name="connsiteX165" fmla="*/ 106932 w 324367"/>
              <a:gd name="connsiteY165" fmla="*/ 73830 h 430648"/>
              <a:gd name="connsiteX166" fmla="*/ 108692 w 324367"/>
              <a:gd name="connsiteY166" fmla="*/ 72575 h 430648"/>
              <a:gd name="connsiteX167" fmla="*/ 110075 w 324367"/>
              <a:gd name="connsiteY167" fmla="*/ 71696 h 430648"/>
              <a:gd name="connsiteX168" fmla="*/ 110830 w 324367"/>
              <a:gd name="connsiteY168" fmla="*/ 71319 h 430648"/>
              <a:gd name="connsiteX169" fmla="*/ 111081 w 324367"/>
              <a:gd name="connsiteY169" fmla="*/ 71194 h 430648"/>
              <a:gd name="connsiteX170" fmla="*/ 111081 w 324367"/>
              <a:gd name="connsiteY170" fmla="*/ 71570 h 430648"/>
              <a:gd name="connsiteX171" fmla="*/ 110830 w 324367"/>
              <a:gd name="connsiteY171" fmla="*/ 72826 h 430648"/>
              <a:gd name="connsiteX172" fmla="*/ 110704 w 324367"/>
              <a:gd name="connsiteY172" fmla="*/ 74835 h 430648"/>
              <a:gd name="connsiteX173" fmla="*/ 110452 w 324367"/>
              <a:gd name="connsiteY173" fmla="*/ 77597 h 430648"/>
              <a:gd name="connsiteX174" fmla="*/ 110201 w 324367"/>
              <a:gd name="connsiteY174" fmla="*/ 80862 h 430648"/>
              <a:gd name="connsiteX175" fmla="*/ 110075 w 324367"/>
              <a:gd name="connsiteY175" fmla="*/ 84754 h 430648"/>
              <a:gd name="connsiteX176" fmla="*/ 110075 w 324367"/>
              <a:gd name="connsiteY176" fmla="*/ 88898 h 430648"/>
              <a:gd name="connsiteX177" fmla="*/ 110201 w 324367"/>
              <a:gd name="connsiteY177" fmla="*/ 93418 h 430648"/>
              <a:gd name="connsiteX178" fmla="*/ 110578 w 324367"/>
              <a:gd name="connsiteY178" fmla="*/ 98440 h 430648"/>
              <a:gd name="connsiteX179" fmla="*/ 111458 w 324367"/>
              <a:gd name="connsiteY179" fmla="*/ 103463 h 430648"/>
              <a:gd name="connsiteX180" fmla="*/ 112338 w 324367"/>
              <a:gd name="connsiteY180" fmla="*/ 108611 h 430648"/>
              <a:gd name="connsiteX181" fmla="*/ 113595 w 324367"/>
              <a:gd name="connsiteY181" fmla="*/ 112755 h 430648"/>
              <a:gd name="connsiteX182" fmla="*/ 115104 w 324367"/>
              <a:gd name="connsiteY182" fmla="*/ 116647 h 430648"/>
              <a:gd name="connsiteX183" fmla="*/ 116864 w 324367"/>
              <a:gd name="connsiteY183" fmla="*/ 120539 h 430648"/>
              <a:gd name="connsiteX184" fmla="*/ 118875 w 324367"/>
              <a:gd name="connsiteY184" fmla="*/ 124055 h 430648"/>
              <a:gd name="connsiteX185" fmla="*/ 121138 w 324367"/>
              <a:gd name="connsiteY185" fmla="*/ 127445 h 430648"/>
              <a:gd name="connsiteX186" fmla="*/ 123401 w 324367"/>
              <a:gd name="connsiteY186" fmla="*/ 130710 h 430648"/>
              <a:gd name="connsiteX187" fmla="*/ 125790 w 324367"/>
              <a:gd name="connsiteY187" fmla="*/ 133723 h 430648"/>
              <a:gd name="connsiteX188" fmla="*/ 128053 w 324367"/>
              <a:gd name="connsiteY188" fmla="*/ 136486 h 430648"/>
              <a:gd name="connsiteX189" fmla="*/ 130190 w 324367"/>
              <a:gd name="connsiteY189" fmla="*/ 138997 h 430648"/>
              <a:gd name="connsiteX190" fmla="*/ 132327 w 324367"/>
              <a:gd name="connsiteY190" fmla="*/ 141006 h 430648"/>
              <a:gd name="connsiteX191" fmla="*/ 134087 w 324367"/>
              <a:gd name="connsiteY191" fmla="*/ 142764 h 430648"/>
              <a:gd name="connsiteX192" fmla="*/ 135596 w 324367"/>
              <a:gd name="connsiteY192" fmla="*/ 144271 h 430648"/>
              <a:gd name="connsiteX193" fmla="*/ 136727 w 324367"/>
              <a:gd name="connsiteY193" fmla="*/ 145275 h 430648"/>
              <a:gd name="connsiteX194" fmla="*/ 137607 w 324367"/>
              <a:gd name="connsiteY194" fmla="*/ 145903 h 430648"/>
              <a:gd name="connsiteX195" fmla="*/ 137733 w 324367"/>
              <a:gd name="connsiteY195" fmla="*/ 146154 h 430648"/>
              <a:gd name="connsiteX196" fmla="*/ 141378 w 324367"/>
              <a:gd name="connsiteY196" fmla="*/ 140755 h 430648"/>
              <a:gd name="connsiteX197" fmla="*/ 144396 w 324367"/>
              <a:gd name="connsiteY197" fmla="*/ 135356 h 430648"/>
              <a:gd name="connsiteX198" fmla="*/ 146659 w 324367"/>
              <a:gd name="connsiteY198" fmla="*/ 130333 h 430648"/>
              <a:gd name="connsiteX199" fmla="*/ 148041 w 324367"/>
              <a:gd name="connsiteY199" fmla="*/ 125562 h 430648"/>
              <a:gd name="connsiteX200" fmla="*/ 149047 w 324367"/>
              <a:gd name="connsiteY200" fmla="*/ 120916 h 430648"/>
              <a:gd name="connsiteX201" fmla="*/ 149550 w 324367"/>
              <a:gd name="connsiteY201" fmla="*/ 116396 h 430648"/>
              <a:gd name="connsiteX202" fmla="*/ 149550 w 324367"/>
              <a:gd name="connsiteY202" fmla="*/ 112001 h 430648"/>
              <a:gd name="connsiteX203" fmla="*/ 149173 w 324367"/>
              <a:gd name="connsiteY203" fmla="*/ 107858 h 430648"/>
              <a:gd name="connsiteX204" fmla="*/ 148419 w 324367"/>
              <a:gd name="connsiteY204" fmla="*/ 103714 h 430648"/>
              <a:gd name="connsiteX205" fmla="*/ 147287 w 324367"/>
              <a:gd name="connsiteY205" fmla="*/ 99696 h 430648"/>
              <a:gd name="connsiteX206" fmla="*/ 146030 w 324367"/>
              <a:gd name="connsiteY206" fmla="*/ 95929 h 430648"/>
              <a:gd name="connsiteX207" fmla="*/ 144521 w 324367"/>
              <a:gd name="connsiteY207" fmla="*/ 92037 h 430648"/>
              <a:gd name="connsiteX208" fmla="*/ 143013 w 324367"/>
              <a:gd name="connsiteY208" fmla="*/ 88396 h 430648"/>
              <a:gd name="connsiteX209" fmla="*/ 141378 w 324367"/>
              <a:gd name="connsiteY209" fmla="*/ 84754 h 430648"/>
              <a:gd name="connsiteX210" fmla="*/ 139618 w 324367"/>
              <a:gd name="connsiteY210" fmla="*/ 80987 h 430648"/>
              <a:gd name="connsiteX211" fmla="*/ 138110 w 324367"/>
              <a:gd name="connsiteY211" fmla="*/ 77472 h 430648"/>
              <a:gd name="connsiteX212" fmla="*/ 136601 w 324367"/>
              <a:gd name="connsiteY212" fmla="*/ 73830 h 430648"/>
              <a:gd name="connsiteX213" fmla="*/ 135218 w 324367"/>
              <a:gd name="connsiteY213" fmla="*/ 70189 h 430648"/>
              <a:gd name="connsiteX214" fmla="*/ 134213 w 324367"/>
              <a:gd name="connsiteY214" fmla="*/ 66548 h 430648"/>
              <a:gd name="connsiteX215" fmla="*/ 133333 w 324367"/>
              <a:gd name="connsiteY215" fmla="*/ 62907 h 430648"/>
              <a:gd name="connsiteX216" fmla="*/ 132956 w 324367"/>
              <a:gd name="connsiteY216" fmla="*/ 59140 h 430648"/>
              <a:gd name="connsiteX217" fmla="*/ 132956 w 324367"/>
              <a:gd name="connsiteY217" fmla="*/ 55498 h 430648"/>
              <a:gd name="connsiteX218" fmla="*/ 133333 w 324367"/>
              <a:gd name="connsiteY218" fmla="*/ 51606 h 430648"/>
              <a:gd name="connsiteX219" fmla="*/ 134213 w 324367"/>
              <a:gd name="connsiteY219" fmla="*/ 47714 h 430648"/>
              <a:gd name="connsiteX220" fmla="*/ 135721 w 324367"/>
              <a:gd name="connsiteY220" fmla="*/ 43570 h 430648"/>
              <a:gd name="connsiteX221" fmla="*/ 137858 w 324367"/>
              <a:gd name="connsiteY221" fmla="*/ 39552 h 430648"/>
              <a:gd name="connsiteX222" fmla="*/ 140750 w 324367"/>
              <a:gd name="connsiteY222" fmla="*/ 35157 h 430648"/>
              <a:gd name="connsiteX223" fmla="*/ 144270 w 324367"/>
              <a:gd name="connsiteY223" fmla="*/ 30763 h 430648"/>
              <a:gd name="connsiteX224" fmla="*/ 148670 w 324367"/>
              <a:gd name="connsiteY224" fmla="*/ 26117 h 430648"/>
              <a:gd name="connsiteX225" fmla="*/ 153573 w 324367"/>
              <a:gd name="connsiteY225" fmla="*/ 22350 h 430648"/>
              <a:gd name="connsiteX226" fmla="*/ 158350 w 324367"/>
              <a:gd name="connsiteY226" fmla="*/ 18583 h 430648"/>
              <a:gd name="connsiteX227" fmla="*/ 162876 w 324367"/>
              <a:gd name="connsiteY227" fmla="*/ 15319 h 430648"/>
              <a:gd name="connsiteX228" fmla="*/ 167150 w 324367"/>
              <a:gd name="connsiteY228" fmla="*/ 12305 h 430648"/>
              <a:gd name="connsiteX229" fmla="*/ 171173 w 324367"/>
              <a:gd name="connsiteY229" fmla="*/ 9668 h 430648"/>
              <a:gd name="connsiteX230" fmla="*/ 174693 w 324367"/>
              <a:gd name="connsiteY230" fmla="*/ 7283 h 430648"/>
              <a:gd name="connsiteX231" fmla="*/ 177962 w 324367"/>
              <a:gd name="connsiteY231" fmla="*/ 5274 h 430648"/>
              <a:gd name="connsiteX232" fmla="*/ 180853 w 324367"/>
              <a:gd name="connsiteY232" fmla="*/ 3641 h 430648"/>
              <a:gd name="connsiteX233" fmla="*/ 183116 w 324367"/>
              <a:gd name="connsiteY233" fmla="*/ 2135 h 430648"/>
              <a:gd name="connsiteX234" fmla="*/ 185002 w 324367"/>
              <a:gd name="connsiteY234" fmla="*/ 1130 h 430648"/>
              <a:gd name="connsiteX235" fmla="*/ 186133 w 324367"/>
              <a:gd name="connsiteY235" fmla="*/ 251 h 43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24367" h="430648">
                <a:moveTo>
                  <a:pt x="22119" y="260298"/>
                </a:moveTo>
                <a:lnTo>
                  <a:pt x="302248" y="260298"/>
                </a:lnTo>
                <a:lnTo>
                  <a:pt x="306144" y="260550"/>
                </a:lnTo>
                <a:lnTo>
                  <a:pt x="309915" y="261555"/>
                </a:lnTo>
                <a:lnTo>
                  <a:pt x="313433" y="262938"/>
                </a:lnTo>
                <a:lnTo>
                  <a:pt x="316450" y="264950"/>
                </a:lnTo>
                <a:lnTo>
                  <a:pt x="319214" y="267338"/>
                </a:lnTo>
                <a:lnTo>
                  <a:pt x="321351" y="270230"/>
                </a:lnTo>
                <a:lnTo>
                  <a:pt x="322985" y="273373"/>
                </a:lnTo>
                <a:lnTo>
                  <a:pt x="323990" y="276767"/>
                </a:lnTo>
                <a:lnTo>
                  <a:pt x="324367" y="280413"/>
                </a:lnTo>
                <a:lnTo>
                  <a:pt x="324367" y="311717"/>
                </a:lnTo>
                <a:lnTo>
                  <a:pt x="303756" y="311717"/>
                </a:lnTo>
                <a:lnTo>
                  <a:pt x="300615" y="322404"/>
                </a:lnTo>
                <a:lnTo>
                  <a:pt x="296844" y="332713"/>
                </a:lnTo>
                <a:lnTo>
                  <a:pt x="292446" y="342770"/>
                </a:lnTo>
                <a:lnTo>
                  <a:pt x="287419" y="352325"/>
                </a:lnTo>
                <a:lnTo>
                  <a:pt x="281889" y="361502"/>
                </a:lnTo>
                <a:lnTo>
                  <a:pt x="275982" y="370177"/>
                </a:lnTo>
                <a:lnTo>
                  <a:pt x="269322" y="378600"/>
                </a:lnTo>
                <a:lnTo>
                  <a:pt x="262284" y="386395"/>
                </a:lnTo>
                <a:lnTo>
                  <a:pt x="254869" y="393561"/>
                </a:lnTo>
                <a:lnTo>
                  <a:pt x="246951" y="400224"/>
                </a:lnTo>
                <a:lnTo>
                  <a:pt x="238657" y="406384"/>
                </a:lnTo>
                <a:lnTo>
                  <a:pt x="230111" y="411790"/>
                </a:lnTo>
                <a:lnTo>
                  <a:pt x="221062" y="416568"/>
                </a:lnTo>
                <a:lnTo>
                  <a:pt x="211762" y="420842"/>
                </a:lnTo>
                <a:lnTo>
                  <a:pt x="202085" y="424236"/>
                </a:lnTo>
                <a:lnTo>
                  <a:pt x="192283" y="427128"/>
                </a:lnTo>
                <a:lnTo>
                  <a:pt x="182103" y="429014"/>
                </a:lnTo>
                <a:lnTo>
                  <a:pt x="171672" y="430271"/>
                </a:lnTo>
                <a:lnTo>
                  <a:pt x="161241" y="430648"/>
                </a:lnTo>
                <a:lnTo>
                  <a:pt x="150559" y="430271"/>
                </a:lnTo>
                <a:lnTo>
                  <a:pt x="140253" y="429014"/>
                </a:lnTo>
                <a:lnTo>
                  <a:pt x="130074" y="427128"/>
                </a:lnTo>
                <a:lnTo>
                  <a:pt x="120145" y="424236"/>
                </a:lnTo>
                <a:lnTo>
                  <a:pt x="110468" y="420842"/>
                </a:lnTo>
                <a:lnTo>
                  <a:pt x="101168" y="416568"/>
                </a:lnTo>
                <a:lnTo>
                  <a:pt x="92246" y="411790"/>
                </a:lnTo>
                <a:lnTo>
                  <a:pt x="83574" y="406384"/>
                </a:lnTo>
                <a:lnTo>
                  <a:pt x="75279" y="400224"/>
                </a:lnTo>
                <a:lnTo>
                  <a:pt x="67362" y="393561"/>
                </a:lnTo>
                <a:lnTo>
                  <a:pt x="59947" y="386395"/>
                </a:lnTo>
                <a:lnTo>
                  <a:pt x="52909" y="378600"/>
                </a:lnTo>
                <a:lnTo>
                  <a:pt x="46374" y="370177"/>
                </a:lnTo>
                <a:lnTo>
                  <a:pt x="40342" y="361502"/>
                </a:lnTo>
                <a:lnTo>
                  <a:pt x="34938" y="352325"/>
                </a:lnTo>
                <a:lnTo>
                  <a:pt x="29911" y="342770"/>
                </a:lnTo>
                <a:lnTo>
                  <a:pt x="25512" y="332713"/>
                </a:lnTo>
                <a:lnTo>
                  <a:pt x="21867" y="322404"/>
                </a:lnTo>
                <a:lnTo>
                  <a:pt x="18600" y="311717"/>
                </a:lnTo>
                <a:lnTo>
                  <a:pt x="0" y="311717"/>
                </a:lnTo>
                <a:lnTo>
                  <a:pt x="0" y="280413"/>
                </a:lnTo>
                <a:lnTo>
                  <a:pt x="377" y="276767"/>
                </a:lnTo>
                <a:lnTo>
                  <a:pt x="1508" y="273373"/>
                </a:lnTo>
                <a:lnTo>
                  <a:pt x="3142" y="270230"/>
                </a:lnTo>
                <a:lnTo>
                  <a:pt x="5278" y="267338"/>
                </a:lnTo>
                <a:lnTo>
                  <a:pt x="7917" y="264950"/>
                </a:lnTo>
                <a:lnTo>
                  <a:pt x="11059" y="262938"/>
                </a:lnTo>
                <a:lnTo>
                  <a:pt x="14452" y="261555"/>
                </a:lnTo>
                <a:lnTo>
                  <a:pt x="18097" y="260550"/>
                </a:lnTo>
                <a:close/>
                <a:moveTo>
                  <a:pt x="186887" y="0"/>
                </a:moveTo>
                <a:lnTo>
                  <a:pt x="180979" y="4646"/>
                </a:lnTo>
                <a:lnTo>
                  <a:pt x="175950" y="9166"/>
                </a:lnTo>
                <a:lnTo>
                  <a:pt x="171676" y="13686"/>
                </a:lnTo>
                <a:lnTo>
                  <a:pt x="168407" y="18081"/>
                </a:lnTo>
                <a:lnTo>
                  <a:pt x="166019" y="22350"/>
                </a:lnTo>
                <a:lnTo>
                  <a:pt x="164007" y="26494"/>
                </a:lnTo>
                <a:lnTo>
                  <a:pt x="163002" y="30763"/>
                </a:lnTo>
                <a:lnTo>
                  <a:pt x="162373" y="34906"/>
                </a:lnTo>
                <a:lnTo>
                  <a:pt x="162624" y="38924"/>
                </a:lnTo>
                <a:lnTo>
                  <a:pt x="163127" y="42942"/>
                </a:lnTo>
                <a:lnTo>
                  <a:pt x="164259" y="46960"/>
                </a:lnTo>
                <a:lnTo>
                  <a:pt x="165516" y="50978"/>
                </a:lnTo>
                <a:lnTo>
                  <a:pt x="167527" y="54745"/>
                </a:lnTo>
                <a:lnTo>
                  <a:pt x="169539" y="58763"/>
                </a:lnTo>
                <a:lnTo>
                  <a:pt x="171927" y="62781"/>
                </a:lnTo>
                <a:lnTo>
                  <a:pt x="174567" y="66548"/>
                </a:lnTo>
                <a:lnTo>
                  <a:pt x="177333" y="70566"/>
                </a:lnTo>
                <a:lnTo>
                  <a:pt x="179973" y="74458"/>
                </a:lnTo>
                <a:lnTo>
                  <a:pt x="182865" y="78351"/>
                </a:lnTo>
                <a:lnTo>
                  <a:pt x="185756" y="82243"/>
                </a:lnTo>
                <a:lnTo>
                  <a:pt x="188647" y="86261"/>
                </a:lnTo>
                <a:lnTo>
                  <a:pt x="191413" y="90279"/>
                </a:lnTo>
                <a:lnTo>
                  <a:pt x="193802" y="94297"/>
                </a:lnTo>
                <a:lnTo>
                  <a:pt x="196190" y="98440"/>
                </a:lnTo>
                <a:lnTo>
                  <a:pt x="198202" y="102584"/>
                </a:lnTo>
                <a:lnTo>
                  <a:pt x="199962" y="106853"/>
                </a:lnTo>
                <a:lnTo>
                  <a:pt x="201345" y="111122"/>
                </a:lnTo>
                <a:lnTo>
                  <a:pt x="202225" y="115391"/>
                </a:lnTo>
                <a:lnTo>
                  <a:pt x="202728" y="119786"/>
                </a:lnTo>
                <a:lnTo>
                  <a:pt x="202602" y="124306"/>
                </a:lnTo>
                <a:lnTo>
                  <a:pt x="201848" y="128952"/>
                </a:lnTo>
                <a:lnTo>
                  <a:pt x="200590" y="133598"/>
                </a:lnTo>
                <a:lnTo>
                  <a:pt x="200968" y="133472"/>
                </a:lnTo>
                <a:lnTo>
                  <a:pt x="201722" y="132970"/>
                </a:lnTo>
                <a:lnTo>
                  <a:pt x="203105" y="132091"/>
                </a:lnTo>
                <a:lnTo>
                  <a:pt x="204990" y="131087"/>
                </a:lnTo>
                <a:lnTo>
                  <a:pt x="207128" y="129580"/>
                </a:lnTo>
                <a:lnTo>
                  <a:pt x="209642" y="127571"/>
                </a:lnTo>
                <a:lnTo>
                  <a:pt x="212408" y="125436"/>
                </a:lnTo>
                <a:lnTo>
                  <a:pt x="215425" y="122925"/>
                </a:lnTo>
                <a:lnTo>
                  <a:pt x="218568" y="120288"/>
                </a:lnTo>
                <a:lnTo>
                  <a:pt x="221836" y="117149"/>
                </a:lnTo>
                <a:lnTo>
                  <a:pt x="224979" y="113633"/>
                </a:lnTo>
                <a:lnTo>
                  <a:pt x="228248" y="109992"/>
                </a:lnTo>
                <a:lnTo>
                  <a:pt x="231139" y="105849"/>
                </a:lnTo>
                <a:lnTo>
                  <a:pt x="234156" y="101580"/>
                </a:lnTo>
                <a:lnTo>
                  <a:pt x="236796" y="105849"/>
                </a:lnTo>
                <a:lnTo>
                  <a:pt x="239059" y="110494"/>
                </a:lnTo>
                <a:lnTo>
                  <a:pt x="241322" y="115391"/>
                </a:lnTo>
                <a:lnTo>
                  <a:pt x="243334" y="120790"/>
                </a:lnTo>
                <a:lnTo>
                  <a:pt x="245094" y="126692"/>
                </a:lnTo>
                <a:lnTo>
                  <a:pt x="246602" y="132844"/>
                </a:lnTo>
                <a:lnTo>
                  <a:pt x="247985" y="139499"/>
                </a:lnTo>
                <a:lnTo>
                  <a:pt x="248991" y="146782"/>
                </a:lnTo>
                <a:lnTo>
                  <a:pt x="249619" y="154567"/>
                </a:lnTo>
                <a:lnTo>
                  <a:pt x="249745" y="162603"/>
                </a:lnTo>
                <a:lnTo>
                  <a:pt x="249117" y="170513"/>
                </a:lnTo>
                <a:lnTo>
                  <a:pt x="247734" y="178172"/>
                </a:lnTo>
                <a:lnTo>
                  <a:pt x="245471" y="185329"/>
                </a:lnTo>
                <a:lnTo>
                  <a:pt x="242705" y="192486"/>
                </a:lnTo>
                <a:lnTo>
                  <a:pt x="239059" y="199141"/>
                </a:lnTo>
                <a:lnTo>
                  <a:pt x="235036" y="205545"/>
                </a:lnTo>
                <a:lnTo>
                  <a:pt x="230259" y="211572"/>
                </a:lnTo>
                <a:lnTo>
                  <a:pt x="225105" y="217222"/>
                </a:lnTo>
                <a:lnTo>
                  <a:pt x="219322" y="222244"/>
                </a:lnTo>
                <a:lnTo>
                  <a:pt x="213162" y="226890"/>
                </a:lnTo>
                <a:lnTo>
                  <a:pt x="206625" y="231034"/>
                </a:lnTo>
                <a:lnTo>
                  <a:pt x="199710" y="234549"/>
                </a:lnTo>
                <a:lnTo>
                  <a:pt x="192419" y="237563"/>
                </a:lnTo>
                <a:lnTo>
                  <a:pt x="185002" y="240074"/>
                </a:lnTo>
                <a:lnTo>
                  <a:pt x="177207" y="241832"/>
                </a:lnTo>
                <a:lnTo>
                  <a:pt x="169287" y="242711"/>
                </a:lnTo>
                <a:lnTo>
                  <a:pt x="161241" y="243213"/>
                </a:lnTo>
                <a:lnTo>
                  <a:pt x="152693" y="242711"/>
                </a:lnTo>
                <a:lnTo>
                  <a:pt x="144396" y="241581"/>
                </a:lnTo>
                <a:lnTo>
                  <a:pt x="136350" y="239572"/>
                </a:lnTo>
                <a:lnTo>
                  <a:pt x="128555" y="237061"/>
                </a:lnTo>
                <a:lnTo>
                  <a:pt x="121264" y="233670"/>
                </a:lnTo>
                <a:lnTo>
                  <a:pt x="114224" y="229652"/>
                </a:lnTo>
                <a:lnTo>
                  <a:pt x="107561" y="225132"/>
                </a:lnTo>
                <a:lnTo>
                  <a:pt x="101401" y="219984"/>
                </a:lnTo>
                <a:lnTo>
                  <a:pt x="95869" y="214334"/>
                </a:lnTo>
                <a:lnTo>
                  <a:pt x="90715" y="208181"/>
                </a:lnTo>
                <a:lnTo>
                  <a:pt x="86189" y="201527"/>
                </a:lnTo>
                <a:lnTo>
                  <a:pt x="82166" y="194495"/>
                </a:lnTo>
                <a:lnTo>
                  <a:pt x="78898" y="187213"/>
                </a:lnTo>
                <a:lnTo>
                  <a:pt x="76258" y="179428"/>
                </a:lnTo>
                <a:lnTo>
                  <a:pt x="74246" y="171517"/>
                </a:lnTo>
                <a:lnTo>
                  <a:pt x="73115" y="163105"/>
                </a:lnTo>
                <a:lnTo>
                  <a:pt x="72612" y="154567"/>
                </a:lnTo>
                <a:lnTo>
                  <a:pt x="73115" y="144773"/>
                </a:lnTo>
                <a:lnTo>
                  <a:pt x="74246" y="135356"/>
                </a:lnTo>
                <a:lnTo>
                  <a:pt x="76384" y="126064"/>
                </a:lnTo>
                <a:lnTo>
                  <a:pt x="78898" y="117275"/>
                </a:lnTo>
                <a:lnTo>
                  <a:pt x="82041" y="108485"/>
                </a:lnTo>
                <a:lnTo>
                  <a:pt x="85938" y="100073"/>
                </a:lnTo>
                <a:lnTo>
                  <a:pt x="90212" y="91911"/>
                </a:lnTo>
                <a:lnTo>
                  <a:pt x="92475" y="88270"/>
                </a:lnTo>
                <a:lnTo>
                  <a:pt x="94864" y="84880"/>
                </a:lnTo>
                <a:lnTo>
                  <a:pt x="97504" y="81992"/>
                </a:lnTo>
                <a:lnTo>
                  <a:pt x="99892" y="79355"/>
                </a:lnTo>
                <a:lnTo>
                  <a:pt x="102532" y="77221"/>
                </a:lnTo>
                <a:lnTo>
                  <a:pt x="104795" y="75337"/>
                </a:lnTo>
                <a:lnTo>
                  <a:pt x="106932" y="73830"/>
                </a:lnTo>
                <a:lnTo>
                  <a:pt x="108692" y="72575"/>
                </a:lnTo>
                <a:lnTo>
                  <a:pt x="110075" y="71696"/>
                </a:lnTo>
                <a:lnTo>
                  <a:pt x="110830" y="71319"/>
                </a:lnTo>
                <a:lnTo>
                  <a:pt x="111081" y="71194"/>
                </a:lnTo>
                <a:lnTo>
                  <a:pt x="111081" y="71570"/>
                </a:lnTo>
                <a:lnTo>
                  <a:pt x="110830" y="72826"/>
                </a:lnTo>
                <a:lnTo>
                  <a:pt x="110704" y="74835"/>
                </a:lnTo>
                <a:lnTo>
                  <a:pt x="110452" y="77597"/>
                </a:lnTo>
                <a:lnTo>
                  <a:pt x="110201" y="80862"/>
                </a:lnTo>
                <a:lnTo>
                  <a:pt x="110075" y="84754"/>
                </a:lnTo>
                <a:lnTo>
                  <a:pt x="110075" y="88898"/>
                </a:lnTo>
                <a:lnTo>
                  <a:pt x="110201" y="93418"/>
                </a:lnTo>
                <a:lnTo>
                  <a:pt x="110578" y="98440"/>
                </a:lnTo>
                <a:lnTo>
                  <a:pt x="111458" y="103463"/>
                </a:lnTo>
                <a:lnTo>
                  <a:pt x="112338" y="108611"/>
                </a:lnTo>
                <a:lnTo>
                  <a:pt x="113595" y="112755"/>
                </a:lnTo>
                <a:lnTo>
                  <a:pt x="115104" y="116647"/>
                </a:lnTo>
                <a:lnTo>
                  <a:pt x="116864" y="120539"/>
                </a:lnTo>
                <a:lnTo>
                  <a:pt x="118875" y="124055"/>
                </a:lnTo>
                <a:lnTo>
                  <a:pt x="121138" y="127445"/>
                </a:lnTo>
                <a:lnTo>
                  <a:pt x="123401" y="130710"/>
                </a:lnTo>
                <a:lnTo>
                  <a:pt x="125790" y="133723"/>
                </a:lnTo>
                <a:lnTo>
                  <a:pt x="128053" y="136486"/>
                </a:lnTo>
                <a:lnTo>
                  <a:pt x="130190" y="138997"/>
                </a:lnTo>
                <a:lnTo>
                  <a:pt x="132327" y="141006"/>
                </a:lnTo>
                <a:lnTo>
                  <a:pt x="134087" y="142764"/>
                </a:lnTo>
                <a:lnTo>
                  <a:pt x="135596" y="144271"/>
                </a:lnTo>
                <a:lnTo>
                  <a:pt x="136727" y="145275"/>
                </a:lnTo>
                <a:lnTo>
                  <a:pt x="137607" y="145903"/>
                </a:lnTo>
                <a:lnTo>
                  <a:pt x="137733" y="146154"/>
                </a:lnTo>
                <a:lnTo>
                  <a:pt x="141378" y="140755"/>
                </a:lnTo>
                <a:lnTo>
                  <a:pt x="144396" y="135356"/>
                </a:lnTo>
                <a:lnTo>
                  <a:pt x="146659" y="130333"/>
                </a:lnTo>
                <a:lnTo>
                  <a:pt x="148041" y="125562"/>
                </a:lnTo>
                <a:lnTo>
                  <a:pt x="149047" y="120916"/>
                </a:lnTo>
                <a:lnTo>
                  <a:pt x="149550" y="116396"/>
                </a:lnTo>
                <a:lnTo>
                  <a:pt x="149550" y="112001"/>
                </a:lnTo>
                <a:lnTo>
                  <a:pt x="149173" y="107858"/>
                </a:lnTo>
                <a:lnTo>
                  <a:pt x="148419" y="103714"/>
                </a:lnTo>
                <a:lnTo>
                  <a:pt x="147287" y="99696"/>
                </a:lnTo>
                <a:lnTo>
                  <a:pt x="146030" y="95929"/>
                </a:lnTo>
                <a:lnTo>
                  <a:pt x="144521" y="92037"/>
                </a:lnTo>
                <a:lnTo>
                  <a:pt x="143013" y="88396"/>
                </a:lnTo>
                <a:lnTo>
                  <a:pt x="141378" y="84754"/>
                </a:lnTo>
                <a:lnTo>
                  <a:pt x="139618" y="80987"/>
                </a:lnTo>
                <a:lnTo>
                  <a:pt x="138110" y="77472"/>
                </a:lnTo>
                <a:lnTo>
                  <a:pt x="136601" y="73830"/>
                </a:lnTo>
                <a:lnTo>
                  <a:pt x="135218" y="70189"/>
                </a:lnTo>
                <a:lnTo>
                  <a:pt x="134213" y="66548"/>
                </a:lnTo>
                <a:lnTo>
                  <a:pt x="133333" y="62907"/>
                </a:lnTo>
                <a:lnTo>
                  <a:pt x="132956" y="59140"/>
                </a:lnTo>
                <a:lnTo>
                  <a:pt x="132956" y="55498"/>
                </a:lnTo>
                <a:lnTo>
                  <a:pt x="133333" y="51606"/>
                </a:lnTo>
                <a:lnTo>
                  <a:pt x="134213" y="47714"/>
                </a:lnTo>
                <a:lnTo>
                  <a:pt x="135721" y="43570"/>
                </a:lnTo>
                <a:lnTo>
                  <a:pt x="137858" y="39552"/>
                </a:lnTo>
                <a:lnTo>
                  <a:pt x="140750" y="35157"/>
                </a:lnTo>
                <a:lnTo>
                  <a:pt x="144270" y="30763"/>
                </a:lnTo>
                <a:lnTo>
                  <a:pt x="148670" y="26117"/>
                </a:lnTo>
                <a:lnTo>
                  <a:pt x="153573" y="22350"/>
                </a:lnTo>
                <a:lnTo>
                  <a:pt x="158350" y="18583"/>
                </a:lnTo>
                <a:lnTo>
                  <a:pt x="162876" y="15319"/>
                </a:lnTo>
                <a:lnTo>
                  <a:pt x="167150" y="12305"/>
                </a:lnTo>
                <a:lnTo>
                  <a:pt x="171173" y="9668"/>
                </a:lnTo>
                <a:lnTo>
                  <a:pt x="174693" y="7283"/>
                </a:lnTo>
                <a:lnTo>
                  <a:pt x="177962" y="5274"/>
                </a:lnTo>
                <a:lnTo>
                  <a:pt x="180853" y="3641"/>
                </a:lnTo>
                <a:lnTo>
                  <a:pt x="183116" y="2135"/>
                </a:lnTo>
                <a:lnTo>
                  <a:pt x="185002" y="1130"/>
                </a:lnTo>
                <a:lnTo>
                  <a:pt x="186133" y="251"/>
                </a:lnTo>
                <a:close/>
              </a:path>
            </a:pathLst>
          </a:custGeom>
          <a:solidFill>
            <a:schemeClr val="bg1"/>
          </a:solidFill>
          <a:ln>
            <a:noFill/>
          </a:ln>
        </p:spPr>
        <p:txBody>
          <a:bodyPr lIns="182880" tIns="91440" rIns="182880" bIns="91440"/>
          <a:lstStyle/>
          <a:p>
            <a:pPr defTabSz="1828891"/>
            <a:endParaRPr lang="ru-RU"/>
          </a:p>
        </p:txBody>
      </p:sp>
      <p:sp>
        <p:nvSpPr>
          <p:cNvPr id="60" name="Freeform 267">
            <a:extLst>
              <a:ext uri="{FF2B5EF4-FFF2-40B4-BE49-F238E27FC236}">
                <a16:creationId xmlns:a16="http://schemas.microsoft.com/office/drawing/2014/main" id="{00A7C7C5-63E3-4521-84F6-CE44315D91CC}"/>
              </a:ext>
            </a:extLst>
          </p:cNvPr>
          <p:cNvSpPr>
            <a:spLocks noEditPoints="1"/>
          </p:cNvSpPr>
          <p:nvPr/>
        </p:nvSpPr>
        <p:spPr bwMode="auto">
          <a:xfrm>
            <a:off x="1374769" y="4232637"/>
            <a:ext cx="301726" cy="30008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solidFill>
            <a:schemeClr val="bg1"/>
          </a:solidFill>
          <a:ln>
            <a:noFill/>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64" name="组合 63">
            <a:extLst>
              <a:ext uri="{FF2B5EF4-FFF2-40B4-BE49-F238E27FC236}">
                <a16:creationId xmlns:a16="http://schemas.microsoft.com/office/drawing/2014/main" id="{2353662F-1EF4-48D4-B78A-B0C69CDF72AC}"/>
              </a:ext>
            </a:extLst>
          </p:cNvPr>
          <p:cNvGrpSpPr/>
          <p:nvPr/>
        </p:nvGrpSpPr>
        <p:grpSpPr>
          <a:xfrm>
            <a:off x="3697320" y="4219300"/>
            <a:ext cx="228690" cy="326756"/>
            <a:chOff x="5345086" y="3569854"/>
            <a:chExt cx="299250" cy="427574"/>
          </a:xfrm>
          <a:solidFill>
            <a:schemeClr val="bg1"/>
          </a:solidFill>
        </p:grpSpPr>
        <p:sp>
          <p:nvSpPr>
            <p:cNvPr id="65" name="Freeform 319">
              <a:extLst>
                <a:ext uri="{FF2B5EF4-FFF2-40B4-BE49-F238E27FC236}">
                  <a16:creationId xmlns:a16="http://schemas.microsoft.com/office/drawing/2014/main" id="{3C368AC6-64A6-4898-A8C0-12498EEE8F3D}"/>
                </a:ext>
              </a:extLst>
            </p:cNvPr>
            <p:cNvSpPr>
              <a:spLocks noEditPoints="1"/>
            </p:cNvSpPr>
            <p:nvPr/>
          </p:nvSpPr>
          <p:spPr bwMode="auto">
            <a:xfrm>
              <a:off x="5411846" y="3569854"/>
              <a:ext cx="165471" cy="394584"/>
            </a:xfrm>
            <a:custGeom>
              <a:avLst/>
              <a:gdLst>
                <a:gd name="T0" fmla="*/ 576 w 1273"/>
                <a:gd name="T1" fmla="*/ 371 h 3038"/>
                <a:gd name="T2" fmla="*/ 476 w 1273"/>
                <a:gd name="T3" fmla="*/ 529 h 3038"/>
                <a:gd name="T4" fmla="*/ 378 w 1273"/>
                <a:gd name="T5" fmla="*/ 737 h 3038"/>
                <a:gd name="T6" fmla="*/ 391 w 1273"/>
                <a:gd name="T7" fmla="*/ 915 h 3038"/>
                <a:gd name="T8" fmla="*/ 629 w 1273"/>
                <a:gd name="T9" fmla="*/ 932 h 3038"/>
                <a:gd name="T10" fmla="*/ 832 w 1273"/>
                <a:gd name="T11" fmla="*/ 920 h 3038"/>
                <a:gd name="T12" fmla="*/ 926 w 1273"/>
                <a:gd name="T13" fmla="*/ 815 h 3038"/>
                <a:gd name="T14" fmla="*/ 832 w 1273"/>
                <a:gd name="T15" fmla="*/ 591 h 3038"/>
                <a:gd name="T16" fmla="*/ 731 w 1273"/>
                <a:gd name="T17" fmla="*/ 417 h 3038"/>
                <a:gd name="T18" fmla="*/ 638 w 1273"/>
                <a:gd name="T19" fmla="*/ 291 h 3038"/>
                <a:gd name="T20" fmla="*/ 643 w 1273"/>
                <a:gd name="T21" fmla="*/ 6 h 3038"/>
                <a:gd name="T22" fmla="*/ 678 w 1273"/>
                <a:gd name="T23" fmla="*/ 36 h 3038"/>
                <a:gd name="T24" fmla="*/ 736 w 1273"/>
                <a:gd name="T25" fmla="*/ 93 h 3038"/>
                <a:gd name="T26" fmla="*/ 810 w 1273"/>
                <a:gd name="T27" fmla="*/ 180 h 3038"/>
                <a:gd name="T28" fmla="*/ 895 w 1273"/>
                <a:gd name="T29" fmla="*/ 296 h 3038"/>
                <a:gd name="T30" fmla="*/ 985 w 1273"/>
                <a:gd name="T31" fmla="*/ 444 h 3038"/>
                <a:gd name="T32" fmla="*/ 1072 w 1273"/>
                <a:gd name="T33" fmla="*/ 625 h 3038"/>
                <a:gd name="T34" fmla="*/ 1151 w 1273"/>
                <a:gd name="T35" fmla="*/ 839 h 3038"/>
                <a:gd name="T36" fmla="*/ 1215 w 1273"/>
                <a:gd name="T37" fmla="*/ 1088 h 3038"/>
                <a:gd name="T38" fmla="*/ 1258 w 1273"/>
                <a:gd name="T39" fmla="*/ 1374 h 3038"/>
                <a:gd name="T40" fmla="*/ 1273 w 1273"/>
                <a:gd name="T41" fmla="*/ 1698 h 3038"/>
                <a:gd name="T42" fmla="*/ 1258 w 1273"/>
                <a:gd name="T43" fmla="*/ 2026 h 3038"/>
                <a:gd name="T44" fmla="*/ 1214 w 1273"/>
                <a:gd name="T45" fmla="*/ 2314 h 3038"/>
                <a:gd name="T46" fmla="*/ 1146 w 1273"/>
                <a:gd name="T47" fmla="*/ 2556 h 3038"/>
                <a:gd name="T48" fmla="*/ 1054 w 1273"/>
                <a:gd name="T49" fmla="*/ 2754 h 3038"/>
                <a:gd name="T50" fmla="*/ 945 w 1273"/>
                <a:gd name="T51" fmla="*/ 2903 h 3038"/>
                <a:gd name="T52" fmla="*/ 821 w 1273"/>
                <a:gd name="T53" fmla="*/ 3001 h 3038"/>
                <a:gd name="T54" fmla="*/ 732 w 1273"/>
                <a:gd name="T55" fmla="*/ 2259 h 3038"/>
                <a:gd name="T56" fmla="*/ 710 w 1273"/>
                <a:gd name="T57" fmla="*/ 2201 h 3038"/>
                <a:gd name="T58" fmla="*/ 658 w 1273"/>
                <a:gd name="T59" fmla="*/ 2168 h 3038"/>
                <a:gd name="T60" fmla="*/ 595 w 1273"/>
                <a:gd name="T61" fmla="*/ 2175 h 3038"/>
                <a:gd name="T62" fmla="*/ 552 w 1273"/>
                <a:gd name="T63" fmla="*/ 2218 h 3038"/>
                <a:gd name="T64" fmla="*/ 541 w 1273"/>
                <a:gd name="T65" fmla="*/ 3038 h 3038"/>
                <a:gd name="T66" fmla="*/ 410 w 1273"/>
                <a:gd name="T67" fmla="*/ 2975 h 3038"/>
                <a:gd name="T68" fmla="*/ 289 w 1273"/>
                <a:gd name="T69" fmla="*/ 2859 h 3038"/>
                <a:gd name="T70" fmla="*/ 186 w 1273"/>
                <a:gd name="T71" fmla="*/ 2693 h 3038"/>
                <a:gd name="T72" fmla="*/ 103 w 1273"/>
                <a:gd name="T73" fmla="*/ 2480 h 3038"/>
                <a:gd name="T74" fmla="*/ 42 w 1273"/>
                <a:gd name="T75" fmla="*/ 2223 h 3038"/>
                <a:gd name="T76" fmla="*/ 7 w 1273"/>
                <a:gd name="T77" fmla="*/ 1922 h 3038"/>
                <a:gd name="T78" fmla="*/ 2 w 1273"/>
                <a:gd name="T79" fmla="*/ 1587 h 3038"/>
                <a:gd name="T80" fmla="*/ 28 w 1273"/>
                <a:gd name="T81" fmla="*/ 1279 h 3038"/>
                <a:gd name="T82" fmla="*/ 78 w 1273"/>
                <a:gd name="T83" fmla="*/ 1006 h 3038"/>
                <a:gd name="T84" fmla="*/ 148 w 1273"/>
                <a:gd name="T85" fmla="*/ 770 h 3038"/>
                <a:gd name="T86" fmla="*/ 229 w 1273"/>
                <a:gd name="T87" fmla="*/ 566 h 3038"/>
                <a:gd name="T88" fmla="*/ 318 w 1273"/>
                <a:gd name="T89" fmla="*/ 396 h 3038"/>
                <a:gd name="T90" fmla="*/ 406 w 1273"/>
                <a:gd name="T91" fmla="*/ 258 h 3038"/>
                <a:gd name="T92" fmla="*/ 489 w 1273"/>
                <a:gd name="T93" fmla="*/ 151 h 3038"/>
                <a:gd name="T94" fmla="*/ 559 w 1273"/>
                <a:gd name="T95" fmla="*/ 73 h 3038"/>
                <a:gd name="T96" fmla="*/ 609 w 1273"/>
                <a:gd name="T97" fmla="*/ 24 h 3038"/>
                <a:gd name="T98" fmla="*/ 635 w 1273"/>
                <a:gd name="T99" fmla="*/ 1 h 3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3" h="3038">
                  <a:moveTo>
                    <a:pt x="638" y="291"/>
                  </a:moveTo>
                  <a:lnTo>
                    <a:pt x="608" y="328"/>
                  </a:lnTo>
                  <a:lnTo>
                    <a:pt x="576" y="371"/>
                  </a:lnTo>
                  <a:lnTo>
                    <a:pt x="543" y="419"/>
                  </a:lnTo>
                  <a:lnTo>
                    <a:pt x="510" y="471"/>
                  </a:lnTo>
                  <a:lnTo>
                    <a:pt x="476" y="529"/>
                  </a:lnTo>
                  <a:lnTo>
                    <a:pt x="444" y="594"/>
                  </a:lnTo>
                  <a:lnTo>
                    <a:pt x="411" y="662"/>
                  </a:lnTo>
                  <a:lnTo>
                    <a:pt x="378" y="737"/>
                  </a:lnTo>
                  <a:lnTo>
                    <a:pt x="348" y="818"/>
                  </a:lnTo>
                  <a:lnTo>
                    <a:pt x="319" y="904"/>
                  </a:lnTo>
                  <a:lnTo>
                    <a:pt x="391" y="915"/>
                  </a:lnTo>
                  <a:lnTo>
                    <a:pt x="468" y="925"/>
                  </a:lnTo>
                  <a:lnTo>
                    <a:pt x="547" y="930"/>
                  </a:lnTo>
                  <a:lnTo>
                    <a:pt x="629" y="932"/>
                  </a:lnTo>
                  <a:lnTo>
                    <a:pt x="698" y="931"/>
                  </a:lnTo>
                  <a:lnTo>
                    <a:pt x="766" y="927"/>
                  </a:lnTo>
                  <a:lnTo>
                    <a:pt x="832" y="920"/>
                  </a:lnTo>
                  <a:lnTo>
                    <a:pt x="894" y="912"/>
                  </a:lnTo>
                  <a:lnTo>
                    <a:pt x="955" y="901"/>
                  </a:lnTo>
                  <a:lnTo>
                    <a:pt x="926" y="815"/>
                  </a:lnTo>
                  <a:lnTo>
                    <a:pt x="896" y="735"/>
                  </a:lnTo>
                  <a:lnTo>
                    <a:pt x="865" y="660"/>
                  </a:lnTo>
                  <a:lnTo>
                    <a:pt x="832" y="591"/>
                  </a:lnTo>
                  <a:lnTo>
                    <a:pt x="798" y="527"/>
                  </a:lnTo>
                  <a:lnTo>
                    <a:pt x="765" y="470"/>
                  </a:lnTo>
                  <a:lnTo>
                    <a:pt x="731" y="417"/>
                  </a:lnTo>
                  <a:lnTo>
                    <a:pt x="699" y="370"/>
                  </a:lnTo>
                  <a:lnTo>
                    <a:pt x="667" y="328"/>
                  </a:lnTo>
                  <a:lnTo>
                    <a:pt x="638" y="291"/>
                  </a:lnTo>
                  <a:close/>
                  <a:moveTo>
                    <a:pt x="636" y="0"/>
                  </a:moveTo>
                  <a:lnTo>
                    <a:pt x="638" y="1"/>
                  </a:lnTo>
                  <a:lnTo>
                    <a:pt x="643" y="6"/>
                  </a:lnTo>
                  <a:lnTo>
                    <a:pt x="652" y="12"/>
                  </a:lnTo>
                  <a:lnTo>
                    <a:pt x="664" y="23"/>
                  </a:lnTo>
                  <a:lnTo>
                    <a:pt x="678" y="36"/>
                  </a:lnTo>
                  <a:lnTo>
                    <a:pt x="695" y="52"/>
                  </a:lnTo>
                  <a:lnTo>
                    <a:pt x="714" y="72"/>
                  </a:lnTo>
                  <a:lnTo>
                    <a:pt x="736" y="93"/>
                  </a:lnTo>
                  <a:lnTo>
                    <a:pt x="760" y="119"/>
                  </a:lnTo>
                  <a:lnTo>
                    <a:pt x="784" y="148"/>
                  </a:lnTo>
                  <a:lnTo>
                    <a:pt x="810" y="180"/>
                  </a:lnTo>
                  <a:lnTo>
                    <a:pt x="838" y="215"/>
                  </a:lnTo>
                  <a:lnTo>
                    <a:pt x="867" y="254"/>
                  </a:lnTo>
                  <a:lnTo>
                    <a:pt x="895" y="296"/>
                  </a:lnTo>
                  <a:lnTo>
                    <a:pt x="925" y="342"/>
                  </a:lnTo>
                  <a:lnTo>
                    <a:pt x="955" y="391"/>
                  </a:lnTo>
                  <a:lnTo>
                    <a:pt x="985" y="444"/>
                  </a:lnTo>
                  <a:lnTo>
                    <a:pt x="1014" y="501"/>
                  </a:lnTo>
                  <a:lnTo>
                    <a:pt x="1044" y="560"/>
                  </a:lnTo>
                  <a:lnTo>
                    <a:pt x="1072" y="625"/>
                  </a:lnTo>
                  <a:lnTo>
                    <a:pt x="1099" y="692"/>
                  </a:lnTo>
                  <a:lnTo>
                    <a:pt x="1125" y="764"/>
                  </a:lnTo>
                  <a:lnTo>
                    <a:pt x="1151" y="839"/>
                  </a:lnTo>
                  <a:lnTo>
                    <a:pt x="1173" y="917"/>
                  </a:lnTo>
                  <a:lnTo>
                    <a:pt x="1195" y="1001"/>
                  </a:lnTo>
                  <a:lnTo>
                    <a:pt x="1215" y="1088"/>
                  </a:lnTo>
                  <a:lnTo>
                    <a:pt x="1231" y="1179"/>
                  </a:lnTo>
                  <a:lnTo>
                    <a:pt x="1246" y="1275"/>
                  </a:lnTo>
                  <a:lnTo>
                    <a:pt x="1258" y="1374"/>
                  </a:lnTo>
                  <a:lnTo>
                    <a:pt x="1266" y="1478"/>
                  </a:lnTo>
                  <a:lnTo>
                    <a:pt x="1271" y="1586"/>
                  </a:lnTo>
                  <a:lnTo>
                    <a:pt x="1273" y="1698"/>
                  </a:lnTo>
                  <a:lnTo>
                    <a:pt x="1271" y="1812"/>
                  </a:lnTo>
                  <a:lnTo>
                    <a:pt x="1266" y="1922"/>
                  </a:lnTo>
                  <a:lnTo>
                    <a:pt x="1258" y="2026"/>
                  </a:lnTo>
                  <a:lnTo>
                    <a:pt x="1247" y="2126"/>
                  </a:lnTo>
                  <a:lnTo>
                    <a:pt x="1231" y="2223"/>
                  </a:lnTo>
                  <a:lnTo>
                    <a:pt x="1214" y="2314"/>
                  </a:lnTo>
                  <a:lnTo>
                    <a:pt x="1194" y="2400"/>
                  </a:lnTo>
                  <a:lnTo>
                    <a:pt x="1170" y="2480"/>
                  </a:lnTo>
                  <a:lnTo>
                    <a:pt x="1146" y="2556"/>
                  </a:lnTo>
                  <a:lnTo>
                    <a:pt x="1117" y="2628"/>
                  </a:lnTo>
                  <a:lnTo>
                    <a:pt x="1087" y="2693"/>
                  </a:lnTo>
                  <a:lnTo>
                    <a:pt x="1054" y="2754"/>
                  </a:lnTo>
                  <a:lnTo>
                    <a:pt x="1020" y="2809"/>
                  </a:lnTo>
                  <a:lnTo>
                    <a:pt x="984" y="2859"/>
                  </a:lnTo>
                  <a:lnTo>
                    <a:pt x="945" y="2903"/>
                  </a:lnTo>
                  <a:lnTo>
                    <a:pt x="906" y="2942"/>
                  </a:lnTo>
                  <a:lnTo>
                    <a:pt x="864" y="2975"/>
                  </a:lnTo>
                  <a:lnTo>
                    <a:pt x="821" y="3001"/>
                  </a:lnTo>
                  <a:lnTo>
                    <a:pt x="777" y="3023"/>
                  </a:lnTo>
                  <a:lnTo>
                    <a:pt x="732" y="3038"/>
                  </a:lnTo>
                  <a:lnTo>
                    <a:pt x="732" y="2259"/>
                  </a:lnTo>
                  <a:lnTo>
                    <a:pt x="729" y="2238"/>
                  </a:lnTo>
                  <a:lnTo>
                    <a:pt x="721" y="2218"/>
                  </a:lnTo>
                  <a:lnTo>
                    <a:pt x="710" y="2201"/>
                  </a:lnTo>
                  <a:lnTo>
                    <a:pt x="696" y="2186"/>
                  </a:lnTo>
                  <a:lnTo>
                    <a:pt x="678" y="2175"/>
                  </a:lnTo>
                  <a:lnTo>
                    <a:pt x="658" y="2168"/>
                  </a:lnTo>
                  <a:lnTo>
                    <a:pt x="636" y="2165"/>
                  </a:lnTo>
                  <a:lnTo>
                    <a:pt x="614" y="2168"/>
                  </a:lnTo>
                  <a:lnTo>
                    <a:pt x="595" y="2175"/>
                  </a:lnTo>
                  <a:lnTo>
                    <a:pt x="577" y="2186"/>
                  </a:lnTo>
                  <a:lnTo>
                    <a:pt x="563" y="2201"/>
                  </a:lnTo>
                  <a:lnTo>
                    <a:pt x="552" y="2218"/>
                  </a:lnTo>
                  <a:lnTo>
                    <a:pt x="544" y="2238"/>
                  </a:lnTo>
                  <a:lnTo>
                    <a:pt x="541" y="2259"/>
                  </a:lnTo>
                  <a:lnTo>
                    <a:pt x="541" y="3038"/>
                  </a:lnTo>
                  <a:lnTo>
                    <a:pt x="496" y="3023"/>
                  </a:lnTo>
                  <a:lnTo>
                    <a:pt x="452" y="3001"/>
                  </a:lnTo>
                  <a:lnTo>
                    <a:pt x="410" y="2975"/>
                  </a:lnTo>
                  <a:lnTo>
                    <a:pt x="367" y="2942"/>
                  </a:lnTo>
                  <a:lnTo>
                    <a:pt x="328" y="2903"/>
                  </a:lnTo>
                  <a:lnTo>
                    <a:pt x="289" y="2859"/>
                  </a:lnTo>
                  <a:lnTo>
                    <a:pt x="253" y="2809"/>
                  </a:lnTo>
                  <a:lnTo>
                    <a:pt x="219" y="2754"/>
                  </a:lnTo>
                  <a:lnTo>
                    <a:pt x="186" y="2693"/>
                  </a:lnTo>
                  <a:lnTo>
                    <a:pt x="156" y="2628"/>
                  </a:lnTo>
                  <a:lnTo>
                    <a:pt x="127" y="2556"/>
                  </a:lnTo>
                  <a:lnTo>
                    <a:pt x="103" y="2480"/>
                  </a:lnTo>
                  <a:lnTo>
                    <a:pt x="79" y="2400"/>
                  </a:lnTo>
                  <a:lnTo>
                    <a:pt x="59" y="2314"/>
                  </a:lnTo>
                  <a:lnTo>
                    <a:pt x="42" y="2223"/>
                  </a:lnTo>
                  <a:lnTo>
                    <a:pt x="27" y="2126"/>
                  </a:lnTo>
                  <a:lnTo>
                    <a:pt x="15" y="2026"/>
                  </a:lnTo>
                  <a:lnTo>
                    <a:pt x="7" y="1922"/>
                  </a:lnTo>
                  <a:lnTo>
                    <a:pt x="2" y="1812"/>
                  </a:lnTo>
                  <a:lnTo>
                    <a:pt x="0" y="1698"/>
                  </a:lnTo>
                  <a:lnTo>
                    <a:pt x="2" y="1587"/>
                  </a:lnTo>
                  <a:lnTo>
                    <a:pt x="7" y="1480"/>
                  </a:lnTo>
                  <a:lnTo>
                    <a:pt x="15" y="1377"/>
                  </a:lnTo>
                  <a:lnTo>
                    <a:pt x="28" y="1279"/>
                  </a:lnTo>
                  <a:lnTo>
                    <a:pt x="42" y="1184"/>
                  </a:lnTo>
                  <a:lnTo>
                    <a:pt x="58" y="1093"/>
                  </a:lnTo>
                  <a:lnTo>
                    <a:pt x="78" y="1006"/>
                  </a:lnTo>
                  <a:lnTo>
                    <a:pt x="100" y="924"/>
                  </a:lnTo>
                  <a:lnTo>
                    <a:pt x="122" y="845"/>
                  </a:lnTo>
                  <a:lnTo>
                    <a:pt x="148" y="770"/>
                  </a:lnTo>
                  <a:lnTo>
                    <a:pt x="174" y="698"/>
                  </a:lnTo>
                  <a:lnTo>
                    <a:pt x="202" y="631"/>
                  </a:lnTo>
                  <a:lnTo>
                    <a:pt x="229" y="566"/>
                  </a:lnTo>
                  <a:lnTo>
                    <a:pt x="259" y="507"/>
                  </a:lnTo>
                  <a:lnTo>
                    <a:pt x="288" y="450"/>
                  </a:lnTo>
                  <a:lnTo>
                    <a:pt x="318" y="396"/>
                  </a:lnTo>
                  <a:lnTo>
                    <a:pt x="348" y="347"/>
                  </a:lnTo>
                  <a:lnTo>
                    <a:pt x="378" y="301"/>
                  </a:lnTo>
                  <a:lnTo>
                    <a:pt x="406" y="258"/>
                  </a:lnTo>
                  <a:lnTo>
                    <a:pt x="435" y="219"/>
                  </a:lnTo>
                  <a:lnTo>
                    <a:pt x="462" y="183"/>
                  </a:lnTo>
                  <a:lnTo>
                    <a:pt x="489" y="151"/>
                  </a:lnTo>
                  <a:lnTo>
                    <a:pt x="514" y="122"/>
                  </a:lnTo>
                  <a:lnTo>
                    <a:pt x="537" y="95"/>
                  </a:lnTo>
                  <a:lnTo>
                    <a:pt x="559" y="73"/>
                  </a:lnTo>
                  <a:lnTo>
                    <a:pt x="577" y="53"/>
                  </a:lnTo>
                  <a:lnTo>
                    <a:pt x="595" y="37"/>
                  </a:lnTo>
                  <a:lnTo>
                    <a:pt x="609" y="24"/>
                  </a:lnTo>
                  <a:lnTo>
                    <a:pt x="621" y="13"/>
                  </a:lnTo>
                  <a:lnTo>
                    <a:pt x="629" y="6"/>
                  </a:lnTo>
                  <a:lnTo>
                    <a:pt x="635" y="1"/>
                  </a:lnTo>
                  <a:lnTo>
                    <a:pt x="636" y="0"/>
                  </a:lnTo>
                  <a:close/>
                </a:path>
              </a:pathLst>
            </a:custGeom>
            <a:grpFill/>
            <a:ln>
              <a:noFill/>
            </a:ln>
          </p:spPr>
          <p:txBody>
            <a:bodyPr lIns="182880" tIns="91440" rIns="182880" bIns="91440"/>
            <a:lstStyle/>
            <a:p>
              <a:pPr defTabSz="1828891"/>
              <a:endParaRPr lang="ru-RU"/>
            </a:p>
          </p:txBody>
        </p:sp>
        <p:sp>
          <p:nvSpPr>
            <p:cNvPr id="66" name="Freeform 320">
              <a:extLst>
                <a:ext uri="{FF2B5EF4-FFF2-40B4-BE49-F238E27FC236}">
                  <a16:creationId xmlns:a16="http://schemas.microsoft.com/office/drawing/2014/main" id="{D159D43A-A905-4124-ABCC-11BCA99A365F}"/>
                </a:ext>
              </a:extLst>
            </p:cNvPr>
            <p:cNvSpPr>
              <a:spLocks/>
            </p:cNvSpPr>
            <p:nvPr/>
          </p:nvSpPr>
          <p:spPr bwMode="auto">
            <a:xfrm>
              <a:off x="5345086" y="3859752"/>
              <a:ext cx="80787" cy="137676"/>
            </a:xfrm>
            <a:custGeom>
              <a:avLst/>
              <a:gdLst>
                <a:gd name="T0" fmla="*/ 344 w 623"/>
                <a:gd name="T1" fmla="*/ 0 h 1059"/>
                <a:gd name="T2" fmla="*/ 421 w 623"/>
                <a:gd name="T3" fmla="*/ 0 h 1059"/>
                <a:gd name="T4" fmla="*/ 438 w 623"/>
                <a:gd name="T5" fmla="*/ 88 h 1059"/>
                <a:gd name="T6" fmla="*/ 457 w 623"/>
                <a:gd name="T7" fmla="*/ 173 h 1059"/>
                <a:gd name="T8" fmla="*/ 479 w 623"/>
                <a:gd name="T9" fmla="*/ 255 h 1059"/>
                <a:gd name="T10" fmla="*/ 502 w 623"/>
                <a:gd name="T11" fmla="*/ 331 h 1059"/>
                <a:gd name="T12" fmla="*/ 529 w 623"/>
                <a:gd name="T13" fmla="*/ 405 h 1059"/>
                <a:gd name="T14" fmla="*/ 558 w 623"/>
                <a:gd name="T15" fmla="*/ 475 h 1059"/>
                <a:gd name="T16" fmla="*/ 590 w 623"/>
                <a:gd name="T17" fmla="*/ 540 h 1059"/>
                <a:gd name="T18" fmla="*/ 623 w 623"/>
                <a:gd name="T19" fmla="*/ 601 h 1059"/>
                <a:gd name="T20" fmla="*/ 0 w 623"/>
                <a:gd name="T21" fmla="*/ 1059 h 1059"/>
                <a:gd name="T22" fmla="*/ 0 w 623"/>
                <a:gd name="T23" fmla="*/ 291 h 1059"/>
                <a:gd name="T24" fmla="*/ 3 w 623"/>
                <a:gd name="T25" fmla="*/ 252 h 1059"/>
                <a:gd name="T26" fmla="*/ 12 w 623"/>
                <a:gd name="T27" fmla="*/ 214 h 1059"/>
                <a:gd name="T28" fmla="*/ 27 w 623"/>
                <a:gd name="T29" fmla="*/ 178 h 1059"/>
                <a:gd name="T30" fmla="*/ 46 w 623"/>
                <a:gd name="T31" fmla="*/ 144 h 1059"/>
                <a:gd name="T32" fmla="*/ 71 w 623"/>
                <a:gd name="T33" fmla="*/ 113 h 1059"/>
                <a:gd name="T34" fmla="*/ 101 w 623"/>
                <a:gd name="T35" fmla="*/ 85 h 1059"/>
                <a:gd name="T36" fmla="*/ 134 w 623"/>
                <a:gd name="T37" fmla="*/ 60 h 1059"/>
                <a:gd name="T38" fmla="*/ 170 w 623"/>
                <a:gd name="T39" fmla="*/ 40 h 1059"/>
                <a:gd name="T40" fmla="*/ 210 w 623"/>
                <a:gd name="T41" fmla="*/ 22 h 1059"/>
                <a:gd name="T42" fmla="*/ 252 w 623"/>
                <a:gd name="T43" fmla="*/ 10 h 1059"/>
                <a:gd name="T44" fmla="*/ 298 w 623"/>
                <a:gd name="T45" fmla="*/ 2 h 1059"/>
                <a:gd name="T46" fmla="*/ 344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344" y="0"/>
                  </a:moveTo>
                  <a:lnTo>
                    <a:pt x="421" y="0"/>
                  </a:lnTo>
                  <a:lnTo>
                    <a:pt x="438" y="88"/>
                  </a:lnTo>
                  <a:lnTo>
                    <a:pt x="457" y="173"/>
                  </a:lnTo>
                  <a:lnTo>
                    <a:pt x="479" y="255"/>
                  </a:lnTo>
                  <a:lnTo>
                    <a:pt x="502" y="331"/>
                  </a:lnTo>
                  <a:lnTo>
                    <a:pt x="529" y="405"/>
                  </a:lnTo>
                  <a:lnTo>
                    <a:pt x="558" y="475"/>
                  </a:lnTo>
                  <a:lnTo>
                    <a:pt x="590" y="540"/>
                  </a:lnTo>
                  <a:lnTo>
                    <a:pt x="623" y="601"/>
                  </a:lnTo>
                  <a:lnTo>
                    <a:pt x="0" y="1059"/>
                  </a:lnTo>
                  <a:lnTo>
                    <a:pt x="0" y="291"/>
                  </a:lnTo>
                  <a:lnTo>
                    <a:pt x="3" y="252"/>
                  </a:lnTo>
                  <a:lnTo>
                    <a:pt x="12" y="214"/>
                  </a:lnTo>
                  <a:lnTo>
                    <a:pt x="27" y="178"/>
                  </a:lnTo>
                  <a:lnTo>
                    <a:pt x="46" y="144"/>
                  </a:lnTo>
                  <a:lnTo>
                    <a:pt x="71" y="113"/>
                  </a:lnTo>
                  <a:lnTo>
                    <a:pt x="101" y="85"/>
                  </a:lnTo>
                  <a:lnTo>
                    <a:pt x="134" y="60"/>
                  </a:lnTo>
                  <a:lnTo>
                    <a:pt x="170" y="40"/>
                  </a:lnTo>
                  <a:lnTo>
                    <a:pt x="210" y="22"/>
                  </a:lnTo>
                  <a:lnTo>
                    <a:pt x="252" y="10"/>
                  </a:lnTo>
                  <a:lnTo>
                    <a:pt x="298" y="2"/>
                  </a:lnTo>
                  <a:lnTo>
                    <a:pt x="344" y="0"/>
                  </a:lnTo>
                  <a:close/>
                </a:path>
              </a:pathLst>
            </a:custGeom>
            <a:grpFill/>
            <a:ln>
              <a:noFill/>
            </a:ln>
          </p:spPr>
          <p:txBody>
            <a:bodyPr lIns="182880" tIns="91440" rIns="182880" bIns="91440"/>
            <a:lstStyle/>
            <a:p>
              <a:pPr defTabSz="1828891"/>
              <a:endParaRPr lang="ru-RU"/>
            </a:p>
          </p:txBody>
        </p:sp>
        <p:sp>
          <p:nvSpPr>
            <p:cNvPr id="67" name="Freeform 321">
              <a:extLst>
                <a:ext uri="{FF2B5EF4-FFF2-40B4-BE49-F238E27FC236}">
                  <a16:creationId xmlns:a16="http://schemas.microsoft.com/office/drawing/2014/main" id="{E3A42010-0E42-49C3-968E-57BE3CBCDF0B}"/>
                </a:ext>
              </a:extLst>
            </p:cNvPr>
            <p:cNvSpPr>
              <a:spLocks/>
            </p:cNvSpPr>
            <p:nvPr/>
          </p:nvSpPr>
          <p:spPr bwMode="auto">
            <a:xfrm>
              <a:off x="5563289" y="3859752"/>
              <a:ext cx="81047" cy="137676"/>
            </a:xfrm>
            <a:custGeom>
              <a:avLst/>
              <a:gdLst>
                <a:gd name="T0" fmla="*/ 202 w 623"/>
                <a:gd name="T1" fmla="*/ 0 h 1059"/>
                <a:gd name="T2" fmla="*/ 279 w 623"/>
                <a:gd name="T3" fmla="*/ 0 h 1059"/>
                <a:gd name="T4" fmla="*/ 326 w 623"/>
                <a:gd name="T5" fmla="*/ 2 h 1059"/>
                <a:gd name="T6" fmla="*/ 371 w 623"/>
                <a:gd name="T7" fmla="*/ 10 h 1059"/>
                <a:gd name="T8" fmla="*/ 413 w 623"/>
                <a:gd name="T9" fmla="*/ 22 h 1059"/>
                <a:gd name="T10" fmla="*/ 453 w 623"/>
                <a:gd name="T11" fmla="*/ 40 h 1059"/>
                <a:gd name="T12" fmla="*/ 489 w 623"/>
                <a:gd name="T13" fmla="*/ 60 h 1059"/>
                <a:gd name="T14" fmla="*/ 522 w 623"/>
                <a:gd name="T15" fmla="*/ 85 h 1059"/>
                <a:gd name="T16" fmla="*/ 551 w 623"/>
                <a:gd name="T17" fmla="*/ 113 h 1059"/>
                <a:gd name="T18" fmla="*/ 576 w 623"/>
                <a:gd name="T19" fmla="*/ 144 h 1059"/>
                <a:gd name="T20" fmla="*/ 596 w 623"/>
                <a:gd name="T21" fmla="*/ 178 h 1059"/>
                <a:gd name="T22" fmla="*/ 611 w 623"/>
                <a:gd name="T23" fmla="*/ 214 h 1059"/>
                <a:gd name="T24" fmla="*/ 620 w 623"/>
                <a:gd name="T25" fmla="*/ 252 h 1059"/>
                <a:gd name="T26" fmla="*/ 623 w 623"/>
                <a:gd name="T27" fmla="*/ 291 h 1059"/>
                <a:gd name="T28" fmla="*/ 623 w 623"/>
                <a:gd name="T29" fmla="*/ 1059 h 1059"/>
                <a:gd name="T30" fmla="*/ 0 w 623"/>
                <a:gd name="T31" fmla="*/ 601 h 1059"/>
                <a:gd name="T32" fmla="*/ 33 w 623"/>
                <a:gd name="T33" fmla="*/ 540 h 1059"/>
                <a:gd name="T34" fmla="*/ 65 w 623"/>
                <a:gd name="T35" fmla="*/ 475 h 1059"/>
                <a:gd name="T36" fmla="*/ 94 w 623"/>
                <a:gd name="T37" fmla="*/ 405 h 1059"/>
                <a:gd name="T38" fmla="*/ 121 w 623"/>
                <a:gd name="T39" fmla="*/ 331 h 1059"/>
                <a:gd name="T40" fmla="*/ 144 w 623"/>
                <a:gd name="T41" fmla="*/ 255 h 1059"/>
                <a:gd name="T42" fmla="*/ 166 w 623"/>
                <a:gd name="T43" fmla="*/ 173 h 1059"/>
                <a:gd name="T44" fmla="*/ 186 w 623"/>
                <a:gd name="T45" fmla="*/ 88 h 1059"/>
                <a:gd name="T46" fmla="*/ 202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202" y="0"/>
                  </a:moveTo>
                  <a:lnTo>
                    <a:pt x="279" y="0"/>
                  </a:lnTo>
                  <a:lnTo>
                    <a:pt x="326" y="2"/>
                  </a:lnTo>
                  <a:lnTo>
                    <a:pt x="371" y="10"/>
                  </a:lnTo>
                  <a:lnTo>
                    <a:pt x="413" y="22"/>
                  </a:lnTo>
                  <a:lnTo>
                    <a:pt x="453" y="40"/>
                  </a:lnTo>
                  <a:lnTo>
                    <a:pt x="489" y="60"/>
                  </a:lnTo>
                  <a:lnTo>
                    <a:pt x="522" y="85"/>
                  </a:lnTo>
                  <a:lnTo>
                    <a:pt x="551" y="113"/>
                  </a:lnTo>
                  <a:lnTo>
                    <a:pt x="576" y="144"/>
                  </a:lnTo>
                  <a:lnTo>
                    <a:pt x="596" y="178"/>
                  </a:lnTo>
                  <a:lnTo>
                    <a:pt x="611" y="214"/>
                  </a:lnTo>
                  <a:lnTo>
                    <a:pt x="620" y="252"/>
                  </a:lnTo>
                  <a:lnTo>
                    <a:pt x="623" y="291"/>
                  </a:lnTo>
                  <a:lnTo>
                    <a:pt x="623" y="1059"/>
                  </a:lnTo>
                  <a:lnTo>
                    <a:pt x="0" y="601"/>
                  </a:lnTo>
                  <a:lnTo>
                    <a:pt x="33" y="540"/>
                  </a:lnTo>
                  <a:lnTo>
                    <a:pt x="65" y="475"/>
                  </a:lnTo>
                  <a:lnTo>
                    <a:pt x="94" y="405"/>
                  </a:lnTo>
                  <a:lnTo>
                    <a:pt x="121" y="331"/>
                  </a:lnTo>
                  <a:lnTo>
                    <a:pt x="144" y="255"/>
                  </a:lnTo>
                  <a:lnTo>
                    <a:pt x="166" y="173"/>
                  </a:lnTo>
                  <a:lnTo>
                    <a:pt x="186" y="88"/>
                  </a:lnTo>
                  <a:lnTo>
                    <a:pt x="202" y="0"/>
                  </a:lnTo>
                  <a:close/>
                </a:path>
              </a:pathLst>
            </a:custGeom>
            <a:grpFill/>
            <a:ln>
              <a:noFill/>
            </a:ln>
          </p:spPr>
          <p:txBody>
            <a:bodyPr lIns="182880" tIns="91440" rIns="182880" bIns="91440"/>
            <a:lstStyle/>
            <a:p>
              <a:pPr defTabSz="1828891"/>
              <a:endParaRPr lang="ru-RU"/>
            </a:p>
          </p:txBody>
        </p:sp>
      </p:grpSp>
      <p:sp>
        <p:nvSpPr>
          <p:cNvPr id="68" name="任意多边形: 形状 67">
            <a:extLst>
              <a:ext uri="{FF2B5EF4-FFF2-40B4-BE49-F238E27FC236}">
                <a16:creationId xmlns:a16="http://schemas.microsoft.com/office/drawing/2014/main" id="{E5A17AEB-EA03-4D18-845C-3264B427B328}"/>
              </a:ext>
            </a:extLst>
          </p:cNvPr>
          <p:cNvSpPr>
            <a:spLocks/>
          </p:cNvSpPr>
          <p:nvPr/>
        </p:nvSpPr>
        <p:spPr bwMode="auto">
          <a:xfrm>
            <a:off x="8231304" y="4237792"/>
            <a:ext cx="276353" cy="289773"/>
          </a:xfrm>
          <a:custGeom>
            <a:avLst/>
            <a:gdLst>
              <a:gd name="connsiteX0" fmla="*/ 404210 w 404221"/>
              <a:gd name="connsiteY0" fmla="*/ 215840 h 423849"/>
              <a:gd name="connsiteX1" fmla="*/ 404221 w 404221"/>
              <a:gd name="connsiteY1" fmla="*/ 215863 h 423849"/>
              <a:gd name="connsiteX2" fmla="*/ 404221 w 404221"/>
              <a:gd name="connsiteY2" fmla="*/ 215984 h 423849"/>
              <a:gd name="connsiteX3" fmla="*/ 404221 w 404221"/>
              <a:gd name="connsiteY3" fmla="*/ 216105 h 423849"/>
              <a:gd name="connsiteX4" fmla="*/ 404221 w 404221"/>
              <a:gd name="connsiteY4" fmla="*/ 216226 h 423849"/>
              <a:gd name="connsiteX5" fmla="*/ 211138 w 404221"/>
              <a:gd name="connsiteY5" fmla="*/ 7270 h 423849"/>
              <a:gd name="connsiteX6" fmla="*/ 214408 w 404221"/>
              <a:gd name="connsiteY6" fmla="*/ 7755 h 423849"/>
              <a:gd name="connsiteX7" fmla="*/ 217437 w 404221"/>
              <a:gd name="connsiteY7" fmla="*/ 8725 h 423849"/>
              <a:gd name="connsiteX8" fmla="*/ 220223 w 404221"/>
              <a:gd name="connsiteY8" fmla="*/ 10421 h 423849"/>
              <a:gd name="connsiteX9" fmla="*/ 222403 w 404221"/>
              <a:gd name="connsiteY9" fmla="*/ 12603 h 423849"/>
              <a:gd name="connsiteX10" fmla="*/ 224220 w 404221"/>
              <a:gd name="connsiteY10" fmla="*/ 15391 h 423849"/>
              <a:gd name="connsiteX11" fmla="*/ 225189 w 404221"/>
              <a:gd name="connsiteY11" fmla="*/ 18300 h 423849"/>
              <a:gd name="connsiteX12" fmla="*/ 225673 w 404221"/>
              <a:gd name="connsiteY12" fmla="*/ 21451 h 423849"/>
              <a:gd name="connsiteX13" fmla="*/ 225673 w 404221"/>
              <a:gd name="connsiteY13" fmla="*/ 23633 h 423849"/>
              <a:gd name="connsiteX14" fmla="*/ 238029 w 404221"/>
              <a:gd name="connsiteY14" fmla="*/ 24966 h 423849"/>
              <a:gd name="connsiteX15" fmla="*/ 250142 w 404221"/>
              <a:gd name="connsiteY15" fmla="*/ 27148 h 423849"/>
              <a:gd name="connsiteX16" fmla="*/ 262013 w 404221"/>
              <a:gd name="connsiteY16" fmla="*/ 29935 h 423849"/>
              <a:gd name="connsiteX17" fmla="*/ 273642 w 404221"/>
              <a:gd name="connsiteY17" fmla="*/ 33450 h 423849"/>
              <a:gd name="connsiteX18" fmla="*/ 284907 w 404221"/>
              <a:gd name="connsiteY18" fmla="*/ 37692 h 423849"/>
              <a:gd name="connsiteX19" fmla="*/ 295687 w 404221"/>
              <a:gd name="connsiteY19" fmla="*/ 42541 h 423849"/>
              <a:gd name="connsiteX20" fmla="*/ 306226 w 404221"/>
              <a:gd name="connsiteY20" fmla="*/ 48116 h 423849"/>
              <a:gd name="connsiteX21" fmla="*/ 316401 w 404221"/>
              <a:gd name="connsiteY21" fmla="*/ 54297 h 423849"/>
              <a:gd name="connsiteX22" fmla="*/ 326091 w 404221"/>
              <a:gd name="connsiteY22" fmla="*/ 60964 h 423849"/>
              <a:gd name="connsiteX23" fmla="*/ 335419 w 404221"/>
              <a:gd name="connsiteY23" fmla="*/ 68357 h 423849"/>
              <a:gd name="connsiteX24" fmla="*/ 344140 w 404221"/>
              <a:gd name="connsiteY24" fmla="*/ 76235 h 423849"/>
              <a:gd name="connsiteX25" fmla="*/ 352377 w 404221"/>
              <a:gd name="connsiteY25" fmla="*/ 84477 h 423849"/>
              <a:gd name="connsiteX26" fmla="*/ 360251 w 404221"/>
              <a:gd name="connsiteY26" fmla="*/ 93446 h 423849"/>
              <a:gd name="connsiteX27" fmla="*/ 367518 w 404221"/>
              <a:gd name="connsiteY27" fmla="*/ 102658 h 423849"/>
              <a:gd name="connsiteX28" fmla="*/ 374181 w 404221"/>
              <a:gd name="connsiteY28" fmla="*/ 112597 h 423849"/>
              <a:gd name="connsiteX29" fmla="*/ 380237 w 404221"/>
              <a:gd name="connsiteY29" fmla="*/ 122778 h 423849"/>
              <a:gd name="connsiteX30" fmla="*/ 385688 w 404221"/>
              <a:gd name="connsiteY30" fmla="*/ 133323 h 423849"/>
              <a:gd name="connsiteX31" fmla="*/ 390533 w 404221"/>
              <a:gd name="connsiteY31" fmla="*/ 144231 h 423849"/>
              <a:gd name="connsiteX32" fmla="*/ 394531 w 404221"/>
              <a:gd name="connsiteY32" fmla="*/ 155503 h 423849"/>
              <a:gd name="connsiteX33" fmla="*/ 397922 w 404221"/>
              <a:gd name="connsiteY33" fmla="*/ 167139 h 423849"/>
              <a:gd name="connsiteX34" fmla="*/ 400830 w 404221"/>
              <a:gd name="connsiteY34" fmla="*/ 179017 h 423849"/>
              <a:gd name="connsiteX35" fmla="*/ 402647 w 404221"/>
              <a:gd name="connsiteY35" fmla="*/ 191258 h 423849"/>
              <a:gd name="connsiteX36" fmla="*/ 403858 w 404221"/>
              <a:gd name="connsiteY36" fmla="*/ 203621 h 423849"/>
              <a:gd name="connsiteX37" fmla="*/ 404210 w 404221"/>
              <a:gd name="connsiteY37" fmla="*/ 215840 h 423849"/>
              <a:gd name="connsiteX38" fmla="*/ 404100 w 404221"/>
              <a:gd name="connsiteY38" fmla="*/ 215620 h 423849"/>
              <a:gd name="connsiteX39" fmla="*/ 404100 w 404221"/>
              <a:gd name="connsiteY39" fmla="*/ 215257 h 423849"/>
              <a:gd name="connsiteX40" fmla="*/ 403737 w 404221"/>
              <a:gd name="connsiteY40" fmla="*/ 209318 h 423849"/>
              <a:gd name="connsiteX41" fmla="*/ 402647 w 404221"/>
              <a:gd name="connsiteY41" fmla="*/ 203379 h 423849"/>
              <a:gd name="connsiteX42" fmla="*/ 400951 w 404221"/>
              <a:gd name="connsiteY42" fmla="*/ 197924 h 423849"/>
              <a:gd name="connsiteX43" fmla="*/ 398528 w 404221"/>
              <a:gd name="connsiteY43" fmla="*/ 192591 h 423849"/>
              <a:gd name="connsiteX44" fmla="*/ 395379 w 404221"/>
              <a:gd name="connsiteY44" fmla="*/ 187743 h 423849"/>
              <a:gd name="connsiteX45" fmla="*/ 391987 w 404221"/>
              <a:gd name="connsiteY45" fmla="*/ 183259 h 423849"/>
              <a:gd name="connsiteX46" fmla="*/ 387990 w 404221"/>
              <a:gd name="connsiteY46" fmla="*/ 179138 h 423849"/>
              <a:gd name="connsiteX47" fmla="*/ 383387 w 404221"/>
              <a:gd name="connsiteY47" fmla="*/ 175744 h 423849"/>
              <a:gd name="connsiteX48" fmla="*/ 378541 w 404221"/>
              <a:gd name="connsiteY48" fmla="*/ 172593 h 423849"/>
              <a:gd name="connsiteX49" fmla="*/ 373333 w 404221"/>
              <a:gd name="connsiteY49" fmla="*/ 170290 h 423849"/>
              <a:gd name="connsiteX50" fmla="*/ 367761 w 404221"/>
              <a:gd name="connsiteY50" fmla="*/ 168472 h 423849"/>
              <a:gd name="connsiteX51" fmla="*/ 361825 w 404221"/>
              <a:gd name="connsiteY51" fmla="*/ 167381 h 423849"/>
              <a:gd name="connsiteX52" fmla="*/ 355890 w 404221"/>
              <a:gd name="connsiteY52" fmla="*/ 167017 h 423849"/>
              <a:gd name="connsiteX53" fmla="*/ 349833 w 404221"/>
              <a:gd name="connsiteY53" fmla="*/ 167381 h 423849"/>
              <a:gd name="connsiteX54" fmla="*/ 344019 w 404221"/>
              <a:gd name="connsiteY54" fmla="*/ 168472 h 423849"/>
              <a:gd name="connsiteX55" fmla="*/ 338447 w 404221"/>
              <a:gd name="connsiteY55" fmla="*/ 170290 h 423849"/>
              <a:gd name="connsiteX56" fmla="*/ 333238 w 404221"/>
              <a:gd name="connsiteY56" fmla="*/ 172593 h 423849"/>
              <a:gd name="connsiteX57" fmla="*/ 328272 w 404221"/>
              <a:gd name="connsiteY57" fmla="*/ 175744 h 423849"/>
              <a:gd name="connsiteX58" fmla="*/ 323790 w 404221"/>
              <a:gd name="connsiteY58" fmla="*/ 179138 h 423849"/>
              <a:gd name="connsiteX59" fmla="*/ 319793 w 404221"/>
              <a:gd name="connsiteY59" fmla="*/ 183259 h 423849"/>
              <a:gd name="connsiteX60" fmla="*/ 316280 w 404221"/>
              <a:gd name="connsiteY60" fmla="*/ 187743 h 423849"/>
              <a:gd name="connsiteX61" fmla="*/ 313373 w 404221"/>
              <a:gd name="connsiteY61" fmla="*/ 192591 h 423849"/>
              <a:gd name="connsiteX62" fmla="*/ 310950 w 404221"/>
              <a:gd name="connsiteY62" fmla="*/ 197924 h 423849"/>
              <a:gd name="connsiteX63" fmla="*/ 309012 w 404221"/>
              <a:gd name="connsiteY63" fmla="*/ 203379 h 423849"/>
              <a:gd name="connsiteX64" fmla="*/ 308043 w 404221"/>
              <a:gd name="connsiteY64" fmla="*/ 209318 h 423849"/>
              <a:gd name="connsiteX65" fmla="*/ 307558 w 404221"/>
              <a:gd name="connsiteY65" fmla="*/ 215257 h 423849"/>
              <a:gd name="connsiteX66" fmla="*/ 307195 w 404221"/>
              <a:gd name="connsiteY66" fmla="*/ 209318 h 423849"/>
              <a:gd name="connsiteX67" fmla="*/ 306105 w 404221"/>
              <a:gd name="connsiteY67" fmla="*/ 203379 h 423849"/>
              <a:gd name="connsiteX68" fmla="*/ 304409 w 404221"/>
              <a:gd name="connsiteY68" fmla="*/ 197924 h 423849"/>
              <a:gd name="connsiteX69" fmla="*/ 301986 w 404221"/>
              <a:gd name="connsiteY69" fmla="*/ 192591 h 423849"/>
              <a:gd name="connsiteX70" fmla="*/ 299079 w 404221"/>
              <a:gd name="connsiteY70" fmla="*/ 187743 h 423849"/>
              <a:gd name="connsiteX71" fmla="*/ 295445 w 404221"/>
              <a:gd name="connsiteY71" fmla="*/ 183259 h 423849"/>
              <a:gd name="connsiteX72" fmla="*/ 291448 w 404221"/>
              <a:gd name="connsiteY72" fmla="*/ 179138 h 423849"/>
              <a:gd name="connsiteX73" fmla="*/ 286966 w 404221"/>
              <a:gd name="connsiteY73" fmla="*/ 175744 h 423849"/>
              <a:gd name="connsiteX74" fmla="*/ 282121 w 404221"/>
              <a:gd name="connsiteY74" fmla="*/ 172593 h 423849"/>
              <a:gd name="connsiteX75" fmla="*/ 276791 w 404221"/>
              <a:gd name="connsiteY75" fmla="*/ 170290 h 423849"/>
              <a:gd name="connsiteX76" fmla="*/ 271219 w 404221"/>
              <a:gd name="connsiteY76" fmla="*/ 168472 h 423849"/>
              <a:gd name="connsiteX77" fmla="*/ 265526 w 404221"/>
              <a:gd name="connsiteY77" fmla="*/ 167381 h 423849"/>
              <a:gd name="connsiteX78" fmla="*/ 259348 w 404221"/>
              <a:gd name="connsiteY78" fmla="*/ 167017 h 423849"/>
              <a:gd name="connsiteX79" fmla="*/ 253049 w 404221"/>
              <a:gd name="connsiteY79" fmla="*/ 167381 h 423849"/>
              <a:gd name="connsiteX80" fmla="*/ 247114 w 404221"/>
              <a:gd name="connsiteY80" fmla="*/ 168593 h 423849"/>
              <a:gd name="connsiteX81" fmla="*/ 241421 w 404221"/>
              <a:gd name="connsiteY81" fmla="*/ 170532 h 423849"/>
              <a:gd name="connsiteX82" fmla="*/ 236091 w 404221"/>
              <a:gd name="connsiteY82" fmla="*/ 173078 h 423849"/>
              <a:gd name="connsiteX83" fmla="*/ 231003 w 404221"/>
              <a:gd name="connsiteY83" fmla="*/ 176229 h 423849"/>
              <a:gd name="connsiteX84" fmla="*/ 231003 w 404221"/>
              <a:gd name="connsiteY84" fmla="*/ 367247 h 423849"/>
              <a:gd name="connsiteX85" fmla="*/ 231367 w 404221"/>
              <a:gd name="connsiteY85" fmla="*/ 370762 h 423849"/>
              <a:gd name="connsiteX86" fmla="*/ 232578 w 404221"/>
              <a:gd name="connsiteY86" fmla="*/ 373913 h 423849"/>
              <a:gd name="connsiteX87" fmla="*/ 234395 w 404221"/>
              <a:gd name="connsiteY87" fmla="*/ 376822 h 423849"/>
              <a:gd name="connsiteX88" fmla="*/ 236575 w 404221"/>
              <a:gd name="connsiteY88" fmla="*/ 379125 h 423849"/>
              <a:gd name="connsiteX89" fmla="*/ 239240 w 404221"/>
              <a:gd name="connsiteY89" fmla="*/ 381064 h 423849"/>
              <a:gd name="connsiteX90" fmla="*/ 242511 w 404221"/>
              <a:gd name="connsiteY90" fmla="*/ 382276 h 423849"/>
              <a:gd name="connsiteX91" fmla="*/ 245781 w 404221"/>
              <a:gd name="connsiteY91" fmla="*/ 382761 h 423849"/>
              <a:gd name="connsiteX92" fmla="*/ 249294 w 404221"/>
              <a:gd name="connsiteY92" fmla="*/ 382276 h 423849"/>
              <a:gd name="connsiteX93" fmla="*/ 252444 w 404221"/>
              <a:gd name="connsiteY93" fmla="*/ 381064 h 423849"/>
              <a:gd name="connsiteX94" fmla="*/ 255230 w 404221"/>
              <a:gd name="connsiteY94" fmla="*/ 379125 h 423849"/>
              <a:gd name="connsiteX95" fmla="*/ 257410 w 404221"/>
              <a:gd name="connsiteY95" fmla="*/ 376822 h 423849"/>
              <a:gd name="connsiteX96" fmla="*/ 259227 w 404221"/>
              <a:gd name="connsiteY96" fmla="*/ 373913 h 423849"/>
              <a:gd name="connsiteX97" fmla="*/ 260317 w 404221"/>
              <a:gd name="connsiteY97" fmla="*/ 370762 h 423849"/>
              <a:gd name="connsiteX98" fmla="*/ 260680 w 404221"/>
              <a:gd name="connsiteY98" fmla="*/ 367247 h 423849"/>
              <a:gd name="connsiteX99" fmla="*/ 261044 w 404221"/>
              <a:gd name="connsiteY99" fmla="*/ 363126 h 423849"/>
              <a:gd name="connsiteX100" fmla="*/ 262255 w 404221"/>
              <a:gd name="connsiteY100" fmla="*/ 359247 h 423849"/>
              <a:gd name="connsiteX101" fmla="*/ 264193 w 404221"/>
              <a:gd name="connsiteY101" fmla="*/ 355732 h 423849"/>
              <a:gd name="connsiteX102" fmla="*/ 266737 w 404221"/>
              <a:gd name="connsiteY102" fmla="*/ 352702 h 423849"/>
              <a:gd name="connsiteX103" fmla="*/ 269765 w 404221"/>
              <a:gd name="connsiteY103" fmla="*/ 350278 h 423849"/>
              <a:gd name="connsiteX104" fmla="*/ 273278 w 404221"/>
              <a:gd name="connsiteY104" fmla="*/ 348460 h 423849"/>
              <a:gd name="connsiteX105" fmla="*/ 277154 w 404221"/>
              <a:gd name="connsiteY105" fmla="*/ 347248 h 423849"/>
              <a:gd name="connsiteX106" fmla="*/ 281273 w 404221"/>
              <a:gd name="connsiteY106" fmla="*/ 346642 h 423849"/>
              <a:gd name="connsiteX107" fmla="*/ 285391 w 404221"/>
              <a:gd name="connsiteY107" fmla="*/ 347248 h 423849"/>
              <a:gd name="connsiteX108" fmla="*/ 289146 w 404221"/>
              <a:gd name="connsiteY108" fmla="*/ 348460 h 423849"/>
              <a:gd name="connsiteX109" fmla="*/ 292780 w 404221"/>
              <a:gd name="connsiteY109" fmla="*/ 350278 h 423849"/>
              <a:gd name="connsiteX110" fmla="*/ 295687 w 404221"/>
              <a:gd name="connsiteY110" fmla="*/ 352702 h 423849"/>
              <a:gd name="connsiteX111" fmla="*/ 298231 w 404221"/>
              <a:gd name="connsiteY111" fmla="*/ 355732 h 423849"/>
              <a:gd name="connsiteX112" fmla="*/ 300169 w 404221"/>
              <a:gd name="connsiteY112" fmla="*/ 359247 h 423849"/>
              <a:gd name="connsiteX113" fmla="*/ 301259 w 404221"/>
              <a:gd name="connsiteY113" fmla="*/ 363126 h 423849"/>
              <a:gd name="connsiteX114" fmla="*/ 301744 w 404221"/>
              <a:gd name="connsiteY114" fmla="*/ 367247 h 423849"/>
              <a:gd name="connsiteX115" fmla="*/ 301259 w 404221"/>
              <a:gd name="connsiteY115" fmla="*/ 373792 h 423849"/>
              <a:gd name="connsiteX116" fmla="*/ 300290 w 404221"/>
              <a:gd name="connsiteY116" fmla="*/ 379973 h 423849"/>
              <a:gd name="connsiteX117" fmla="*/ 298473 w 404221"/>
              <a:gd name="connsiteY117" fmla="*/ 386155 h 423849"/>
              <a:gd name="connsiteX118" fmla="*/ 296051 w 404221"/>
              <a:gd name="connsiteY118" fmla="*/ 391730 h 423849"/>
              <a:gd name="connsiteX119" fmla="*/ 293144 w 404221"/>
              <a:gd name="connsiteY119" fmla="*/ 397184 h 423849"/>
              <a:gd name="connsiteX120" fmla="*/ 289631 w 404221"/>
              <a:gd name="connsiteY120" fmla="*/ 402154 h 423849"/>
              <a:gd name="connsiteX121" fmla="*/ 285634 w 404221"/>
              <a:gd name="connsiteY121" fmla="*/ 406881 h 423849"/>
              <a:gd name="connsiteX122" fmla="*/ 281152 w 404221"/>
              <a:gd name="connsiteY122" fmla="*/ 411001 h 423849"/>
              <a:gd name="connsiteX123" fmla="*/ 276185 w 404221"/>
              <a:gd name="connsiteY123" fmla="*/ 414638 h 423849"/>
              <a:gd name="connsiteX124" fmla="*/ 270855 w 404221"/>
              <a:gd name="connsiteY124" fmla="*/ 417668 h 423849"/>
              <a:gd name="connsiteX125" fmla="*/ 265162 w 404221"/>
              <a:gd name="connsiteY125" fmla="*/ 420213 h 423849"/>
              <a:gd name="connsiteX126" fmla="*/ 259227 w 404221"/>
              <a:gd name="connsiteY126" fmla="*/ 422152 h 423849"/>
              <a:gd name="connsiteX127" fmla="*/ 253049 w 404221"/>
              <a:gd name="connsiteY127" fmla="*/ 423364 h 423849"/>
              <a:gd name="connsiteX128" fmla="*/ 246629 w 404221"/>
              <a:gd name="connsiteY128" fmla="*/ 423849 h 423849"/>
              <a:gd name="connsiteX129" fmla="*/ 245176 w 404221"/>
              <a:gd name="connsiteY129" fmla="*/ 423849 h 423849"/>
              <a:gd name="connsiteX130" fmla="*/ 238756 w 404221"/>
              <a:gd name="connsiteY130" fmla="*/ 423364 h 423849"/>
              <a:gd name="connsiteX131" fmla="*/ 232457 w 404221"/>
              <a:gd name="connsiteY131" fmla="*/ 422152 h 423849"/>
              <a:gd name="connsiteX132" fmla="*/ 226643 w 404221"/>
              <a:gd name="connsiteY132" fmla="*/ 420213 h 423849"/>
              <a:gd name="connsiteX133" fmla="*/ 220828 w 404221"/>
              <a:gd name="connsiteY133" fmla="*/ 417668 h 423849"/>
              <a:gd name="connsiteX134" fmla="*/ 215498 w 404221"/>
              <a:gd name="connsiteY134" fmla="*/ 414638 h 423849"/>
              <a:gd name="connsiteX135" fmla="*/ 210653 w 404221"/>
              <a:gd name="connsiteY135" fmla="*/ 411001 h 423849"/>
              <a:gd name="connsiteX136" fmla="*/ 206171 w 404221"/>
              <a:gd name="connsiteY136" fmla="*/ 406881 h 423849"/>
              <a:gd name="connsiteX137" fmla="*/ 202174 w 404221"/>
              <a:gd name="connsiteY137" fmla="*/ 402154 h 423849"/>
              <a:gd name="connsiteX138" fmla="*/ 198540 w 404221"/>
              <a:gd name="connsiteY138" fmla="*/ 397184 h 423849"/>
              <a:gd name="connsiteX139" fmla="*/ 195512 w 404221"/>
              <a:gd name="connsiteY139" fmla="*/ 391730 h 423849"/>
              <a:gd name="connsiteX140" fmla="*/ 193210 w 404221"/>
              <a:gd name="connsiteY140" fmla="*/ 386155 h 423849"/>
              <a:gd name="connsiteX141" fmla="*/ 191393 w 404221"/>
              <a:gd name="connsiteY141" fmla="*/ 379973 h 423849"/>
              <a:gd name="connsiteX142" fmla="*/ 190303 w 404221"/>
              <a:gd name="connsiteY142" fmla="*/ 373792 h 423849"/>
              <a:gd name="connsiteX143" fmla="*/ 189940 w 404221"/>
              <a:gd name="connsiteY143" fmla="*/ 367247 h 423849"/>
              <a:gd name="connsiteX144" fmla="*/ 189940 w 404221"/>
              <a:gd name="connsiteY144" fmla="*/ 175259 h 423849"/>
              <a:gd name="connsiteX145" fmla="*/ 185094 w 404221"/>
              <a:gd name="connsiteY145" fmla="*/ 172472 h 423849"/>
              <a:gd name="connsiteX146" fmla="*/ 180007 w 404221"/>
              <a:gd name="connsiteY146" fmla="*/ 170290 h 423849"/>
              <a:gd name="connsiteX147" fmla="*/ 174556 w 404221"/>
              <a:gd name="connsiteY147" fmla="*/ 168472 h 423849"/>
              <a:gd name="connsiteX148" fmla="*/ 168863 w 404221"/>
              <a:gd name="connsiteY148" fmla="*/ 167381 h 423849"/>
              <a:gd name="connsiteX149" fmla="*/ 162806 w 404221"/>
              <a:gd name="connsiteY149" fmla="*/ 167017 h 423849"/>
              <a:gd name="connsiteX150" fmla="*/ 156750 w 404221"/>
              <a:gd name="connsiteY150" fmla="*/ 167381 h 423849"/>
              <a:gd name="connsiteX151" fmla="*/ 151056 w 404221"/>
              <a:gd name="connsiteY151" fmla="*/ 168472 h 423849"/>
              <a:gd name="connsiteX152" fmla="*/ 145484 w 404221"/>
              <a:gd name="connsiteY152" fmla="*/ 170290 h 423849"/>
              <a:gd name="connsiteX153" fmla="*/ 140276 w 404221"/>
              <a:gd name="connsiteY153" fmla="*/ 172593 h 423849"/>
              <a:gd name="connsiteX154" fmla="*/ 135309 w 404221"/>
              <a:gd name="connsiteY154" fmla="*/ 175744 h 423849"/>
              <a:gd name="connsiteX155" fmla="*/ 130828 w 404221"/>
              <a:gd name="connsiteY155" fmla="*/ 179138 h 423849"/>
              <a:gd name="connsiteX156" fmla="*/ 126830 w 404221"/>
              <a:gd name="connsiteY156" fmla="*/ 183259 h 423849"/>
              <a:gd name="connsiteX157" fmla="*/ 123196 w 404221"/>
              <a:gd name="connsiteY157" fmla="*/ 187743 h 423849"/>
              <a:gd name="connsiteX158" fmla="*/ 120289 w 404221"/>
              <a:gd name="connsiteY158" fmla="*/ 192591 h 423849"/>
              <a:gd name="connsiteX159" fmla="*/ 117866 w 404221"/>
              <a:gd name="connsiteY159" fmla="*/ 197803 h 423849"/>
              <a:gd name="connsiteX160" fmla="*/ 116171 w 404221"/>
              <a:gd name="connsiteY160" fmla="*/ 203379 h 423849"/>
              <a:gd name="connsiteX161" fmla="*/ 114959 w 404221"/>
              <a:gd name="connsiteY161" fmla="*/ 209318 h 423849"/>
              <a:gd name="connsiteX162" fmla="*/ 114717 w 404221"/>
              <a:gd name="connsiteY162" fmla="*/ 215257 h 423849"/>
              <a:gd name="connsiteX163" fmla="*/ 114233 w 404221"/>
              <a:gd name="connsiteY163" fmla="*/ 209318 h 423849"/>
              <a:gd name="connsiteX164" fmla="*/ 113142 w 404221"/>
              <a:gd name="connsiteY164" fmla="*/ 203379 h 423849"/>
              <a:gd name="connsiteX165" fmla="*/ 111325 w 404221"/>
              <a:gd name="connsiteY165" fmla="*/ 197803 h 423849"/>
              <a:gd name="connsiteX166" fmla="*/ 108903 w 404221"/>
              <a:gd name="connsiteY166" fmla="*/ 192591 h 423849"/>
              <a:gd name="connsiteX167" fmla="*/ 105996 w 404221"/>
              <a:gd name="connsiteY167" fmla="*/ 187743 h 423849"/>
              <a:gd name="connsiteX168" fmla="*/ 102362 w 404221"/>
              <a:gd name="connsiteY168" fmla="*/ 183259 h 423849"/>
              <a:gd name="connsiteX169" fmla="*/ 98364 w 404221"/>
              <a:gd name="connsiteY169" fmla="*/ 179138 h 423849"/>
              <a:gd name="connsiteX170" fmla="*/ 94004 w 404221"/>
              <a:gd name="connsiteY170" fmla="*/ 175744 h 423849"/>
              <a:gd name="connsiteX171" fmla="*/ 89037 w 404221"/>
              <a:gd name="connsiteY171" fmla="*/ 172593 h 423849"/>
              <a:gd name="connsiteX172" fmla="*/ 83829 w 404221"/>
              <a:gd name="connsiteY172" fmla="*/ 170290 h 423849"/>
              <a:gd name="connsiteX173" fmla="*/ 78256 w 404221"/>
              <a:gd name="connsiteY173" fmla="*/ 168472 h 423849"/>
              <a:gd name="connsiteX174" fmla="*/ 72442 w 404221"/>
              <a:gd name="connsiteY174" fmla="*/ 167381 h 423849"/>
              <a:gd name="connsiteX175" fmla="*/ 66386 w 404221"/>
              <a:gd name="connsiteY175" fmla="*/ 167017 h 423849"/>
              <a:gd name="connsiteX176" fmla="*/ 60450 w 404221"/>
              <a:gd name="connsiteY176" fmla="*/ 167381 h 423849"/>
              <a:gd name="connsiteX177" fmla="*/ 54635 w 404221"/>
              <a:gd name="connsiteY177" fmla="*/ 168472 h 423849"/>
              <a:gd name="connsiteX178" fmla="*/ 49184 w 404221"/>
              <a:gd name="connsiteY178" fmla="*/ 170290 h 423849"/>
              <a:gd name="connsiteX179" fmla="*/ 43976 w 404221"/>
              <a:gd name="connsiteY179" fmla="*/ 172472 h 423849"/>
              <a:gd name="connsiteX180" fmla="*/ 39130 w 404221"/>
              <a:gd name="connsiteY180" fmla="*/ 175502 h 423849"/>
              <a:gd name="connsiteX181" fmla="*/ 34649 w 404221"/>
              <a:gd name="connsiteY181" fmla="*/ 178895 h 423849"/>
              <a:gd name="connsiteX182" fmla="*/ 30651 w 404221"/>
              <a:gd name="connsiteY182" fmla="*/ 182895 h 423849"/>
              <a:gd name="connsiteX183" fmla="*/ 27138 w 404221"/>
              <a:gd name="connsiteY183" fmla="*/ 187258 h 423849"/>
              <a:gd name="connsiteX184" fmla="*/ 24110 w 404221"/>
              <a:gd name="connsiteY184" fmla="*/ 191985 h 423849"/>
              <a:gd name="connsiteX185" fmla="*/ 21688 w 404221"/>
              <a:gd name="connsiteY185" fmla="*/ 197197 h 423849"/>
              <a:gd name="connsiteX186" fmla="*/ 19749 w 404221"/>
              <a:gd name="connsiteY186" fmla="*/ 202773 h 423849"/>
              <a:gd name="connsiteX187" fmla="*/ 18659 w 404221"/>
              <a:gd name="connsiteY187" fmla="*/ 208348 h 423849"/>
              <a:gd name="connsiteX188" fmla="*/ 18175 w 404221"/>
              <a:gd name="connsiteY188" fmla="*/ 214408 h 423849"/>
              <a:gd name="connsiteX189" fmla="*/ 18659 w 404221"/>
              <a:gd name="connsiteY189" fmla="*/ 201803 h 423849"/>
              <a:gd name="connsiteX190" fmla="*/ 19992 w 404221"/>
              <a:gd name="connsiteY190" fmla="*/ 189440 h 423849"/>
              <a:gd name="connsiteX191" fmla="*/ 22051 w 404221"/>
              <a:gd name="connsiteY191" fmla="*/ 177441 h 423849"/>
              <a:gd name="connsiteX192" fmla="*/ 24837 w 404221"/>
              <a:gd name="connsiteY192" fmla="*/ 165563 h 423849"/>
              <a:gd name="connsiteX193" fmla="*/ 28471 w 404221"/>
              <a:gd name="connsiteY193" fmla="*/ 154048 h 423849"/>
              <a:gd name="connsiteX194" fmla="*/ 32589 w 404221"/>
              <a:gd name="connsiteY194" fmla="*/ 142898 h 423849"/>
              <a:gd name="connsiteX195" fmla="*/ 37556 w 404221"/>
              <a:gd name="connsiteY195" fmla="*/ 132111 h 423849"/>
              <a:gd name="connsiteX196" fmla="*/ 43007 w 404221"/>
              <a:gd name="connsiteY196" fmla="*/ 121566 h 423849"/>
              <a:gd name="connsiteX197" fmla="*/ 49184 w 404221"/>
              <a:gd name="connsiteY197" fmla="*/ 111506 h 423849"/>
              <a:gd name="connsiteX198" fmla="*/ 55847 w 404221"/>
              <a:gd name="connsiteY198" fmla="*/ 101688 h 423849"/>
              <a:gd name="connsiteX199" fmla="*/ 63236 w 404221"/>
              <a:gd name="connsiteY199" fmla="*/ 92477 h 423849"/>
              <a:gd name="connsiteX200" fmla="*/ 67718 w 404221"/>
              <a:gd name="connsiteY200" fmla="*/ 95264 h 423849"/>
              <a:gd name="connsiteX201" fmla="*/ 72684 w 404221"/>
              <a:gd name="connsiteY201" fmla="*/ 97567 h 423849"/>
              <a:gd name="connsiteX202" fmla="*/ 77893 w 404221"/>
              <a:gd name="connsiteY202" fmla="*/ 99143 h 423849"/>
              <a:gd name="connsiteX203" fmla="*/ 83465 w 404221"/>
              <a:gd name="connsiteY203" fmla="*/ 100234 h 423849"/>
              <a:gd name="connsiteX204" fmla="*/ 89158 w 404221"/>
              <a:gd name="connsiteY204" fmla="*/ 100597 h 423849"/>
              <a:gd name="connsiteX205" fmla="*/ 95457 w 404221"/>
              <a:gd name="connsiteY205" fmla="*/ 100113 h 423849"/>
              <a:gd name="connsiteX206" fmla="*/ 101514 w 404221"/>
              <a:gd name="connsiteY206" fmla="*/ 98901 h 423849"/>
              <a:gd name="connsiteX207" fmla="*/ 107086 w 404221"/>
              <a:gd name="connsiteY207" fmla="*/ 96961 h 423849"/>
              <a:gd name="connsiteX208" fmla="*/ 112416 w 404221"/>
              <a:gd name="connsiteY208" fmla="*/ 94295 h 423849"/>
              <a:gd name="connsiteX209" fmla="*/ 117382 w 404221"/>
              <a:gd name="connsiteY209" fmla="*/ 90901 h 423849"/>
              <a:gd name="connsiteX210" fmla="*/ 121743 w 404221"/>
              <a:gd name="connsiteY210" fmla="*/ 87023 h 423849"/>
              <a:gd name="connsiteX211" fmla="*/ 125619 w 404221"/>
              <a:gd name="connsiteY211" fmla="*/ 82659 h 423849"/>
              <a:gd name="connsiteX212" fmla="*/ 129011 w 404221"/>
              <a:gd name="connsiteY212" fmla="*/ 77690 h 423849"/>
              <a:gd name="connsiteX213" fmla="*/ 131675 w 404221"/>
              <a:gd name="connsiteY213" fmla="*/ 72357 h 423849"/>
              <a:gd name="connsiteX214" fmla="*/ 133735 w 404221"/>
              <a:gd name="connsiteY214" fmla="*/ 66660 h 423849"/>
              <a:gd name="connsiteX215" fmla="*/ 134825 w 404221"/>
              <a:gd name="connsiteY215" fmla="*/ 60721 h 423849"/>
              <a:gd name="connsiteX216" fmla="*/ 135309 w 404221"/>
              <a:gd name="connsiteY216" fmla="*/ 54419 h 423849"/>
              <a:gd name="connsiteX217" fmla="*/ 135067 w 404221"/>
              <a:gd name="connsiteY217" fmla="*/ 49570 h 423849"/>
              <a:gd name="connsiteX218" fmla="*/ 134098 w 404221"/>
              <a:gd name="connsiteY218" fmla="*/ 44722 h 423849"/>
              <a:gd name="connsiteX219" fmla="*/ 132887 w 404221"/>
              <a:gd name="connsiteY219" fmla="*/ 39753 h 423849"/>
              <a:gd name="connsiteX220" fmla="*/ 142820 w 404221"/>
              <a:gd name="connsiteY220" fmla="*/ 35753 h 423849"/>
              <a:gd name="connsiteX221" fmla="*/ 153116 w 404221"/>
              <a:gd name="connsiteY221" fmla="*/ 32238 h 423849"/>
              <a:gd name="connsiteX222" fmla="*/ 163654 w 404221"/>
              <a:gd name="connsiteY222" fmla="*/ 29087 h 423849"/>
              <a:gd name="connsiteX223" fmla="*/ 174314 w 404221"/>
              <a:gd name="connsiteY223" fmla="*/ 26663 h 423849"/>
              <a:gd name="connsiteX224" fmla="*/ 185337 w 404221"/>
              <a:gd name="connsiteY224" fmla="*/ 24845 h 423849"/>
              <a:gd name="connsiteX225" fmla="*/ 196481 w 404221"/>
              <a:gd name="connsiteY225" fmla="*/ 23633 h 423849"/>
              <a:gd name="connsiteX226" fmla="*/ 196481 w 404221"/>
              <a:gd name="connsiteY226" fmla="*/ 21451 h 423849"/>
              <a:gd name="connsiteX227" fmla="*/ 196965 w 404221"/>
              <a:gd name="connsiteY227" fmla="*/ 18300 h 423849"/>
              <a:gd name="connsiteX228" fmla="*/ 197934 w 404221"/>
              <a:gd name="connsiteY228" fmla="*/ 15391 h 423849"/>
              <a:gd name="connsiteX229" fmla="*/ 199751 w 404221"/>
              <a:gd name="connsiteY229" fmla="*/ 12603 h 423849"/>
              <a:gd name="connsiteX230" fmla="*/ 201932 w 404221"/>
              <a:gd name="connsiteY230" fmla="*/ 10421 h 423849"/>
              <a:gd name="connsiteX231" fmla="*/ 204718 w 404221"/>
              <a:gd name="connsiteY231" fmla="*/ 8725 h 423849"/>
              <a:gd name="connsiteX232" fmla="*/ 207746 w 404221"/>
              <a:gd name="connsiteY232" fmla="*/ 7755 h 423849"/>
              <a:gd name="connsiteX233" fmla="*/ 89120 w 404221"/>
              <a:gd name="connsiteY233" fmla="*/ 0 h 423849"/>
              <a:gd name="connsiteX234" fmla="*/ 89242 w 404221"/>
              <a:gd name="connsiteY234" fmla="*/ 242 h 423849"/>
              <a:gd name="connsiteX235" fmla="*/ 89970 w 404221"/>
              <a:gd name="connsiteY235" fmla="*/ 968 h 423849"/>
              <a:gd name="connsiteX236" fmla="*/ 90942 w 404221"/>
              <a:gd name="connsiteY236" fmla="*/ 2178 h 423849"/>
              <a:gd name="connsiteX237" fmla="*/ 92520 w 404221"/>
              <a:gd name="connsiteY237" fmla="*/ 3993 h 423849"/>
              <a:gd name="connsiteX238" fmla="*/ 94220 w 404221"/>
              <a:gd name="connsiteY238" fmla="*/ 6050 h 423849"/>
              <a:gd name="connsiteX239" fmla="*/ 96041 w 404221"/>
              <a:gd name="connsiteY239" fmla="*/ 8470 h 423849"/>
              <a:gd name="connsiteX240" fmla="*/ 98227 w 404221"/>
              <a:gd name="connsiteY240" fmla="*/ 11132 h 423849"/>
              <a:gd name="connsiteX241" fmla="*/ 100534 w 404221"/>
              <a:gd name="connsiteY241" fmla="*/ 14277 h 423849"/>
              <a:gd name="connsiteX242" fmla="*/ 102840 w 404221"/>
              <a:gd name="connsiteY242" fmla="*/ 17423 h 423849"/>
              <a:gd name="connsiteX243" fmla="*/ 105147 w 404221"/>
              <a:gd name="connsiteY243" fmla="*/ 20932 h 423849"/>
              <a:gd name="connsiteX244" fmla="*/ 107454 w 404221"/>
              <a:gd name="connsiteY244" fmla="*/ 24562 h 423849"/>
              <a:gd name="connsiteX245" fmla="*/ 109761 w 404221"/>
              <a:gd name="connsiteY245" fmla="*/ 28313 h 423849"/>
              <a:gd name="connsiteX246" fmla="*/ 111947 w 404221"/>
              <a:gd name="connsiteY246" fmla="*/ 32185 h 423849"/>
              <a:gd name="connsiteX247" fmla="*/ 113768 w 404221"/>
              <a:gd name="connsiteY247" fmla="*/ 35814 h 423849"/>
              <a:gd name="connsiteX248" fmla="*/ 115468 w 404221"/>
              <a:gd name="connsiteY248" fmla="*/ 39686 h 423849"/>
              <a:gd name="connsiteX249" fmla="*/ 116803 w 404221"/>
              <a:gd name="connsiteY249" fmla="*/ 43558 h 423849"/>
              <a:gd name="connsiteX250" fmla="*/ 117896 w 404221"/>
              <a:gd name="connsiteY250" fmla="*/ 47188 h 423849"/>
              <a:gd name="connsiteX251" fmla="*/ 118624 w 404221"/>
              <a:gd name="connsiteY251" fmla="*/ 50818 h 423849"/>
              <a:gd name="connsiteX252" fmla="*/ 118867 w 404221"/>
              <a:gd name="connsiteY252" fmla="*/ 54327 h 423849"/>
              <a:gd name="connsiteX253" fmla="*/ 118503 w 404221"/>
              <a:gd name="connsiteY253" fmla="*/ 59166 h 423849"/>
              <a:gd name="connsiteX254" fmla="*/ 117410 w 404221"/>
              <a:gd name="connsiteY254" fmla="*/ 63643 h 423849"/>
              <a:gd name="connsiteX255" fmla="*/ 115468 w 404221"/>
              <a:gd name="connsiteY255" fmla="*/ 67878 h 423849"/>
              <a:gd name="connsiteX256" fmla="*/ 113161 w 404221"/>
              <a:gd name="connsiteY256" fmla="*/ 71750 h 423849"/>
              <a:gd name="connsiteX257" fmla="*/ 110125 w 404221"/>
              <a:gd name="connsiteY257" fmla="*/ 75259 h 423849"/>
              <a:gd name="connsiteX258" fmla="*/ 106726 w 404221"/>
              <a:gd name="connsiteY258" fmla="*/ 78283 h 423849"/>
              <a:gd name="connsiteX259" fmla="*/ 102840 w 404221"/>
              <a:gd name="connsiteY259" fmla="*/ 80703 h 423849"/>
              <a:gd name="connsiteX260" fmla="*/ 98469 w 404221"/>
              <a:gd name="connsiteY260" fmla="*/ 82518 h 423849"/>
              <a:gd name="connsiteX261" fmla="*/ 93977 w 404221"/>
              <a:gd name="connsiteY261" fmla="*/ 83728 h 423849"/>
              <a:gd name="connsiteX262" fmla="*/ 89120 w 404221"/>
              <a:gd name="connsiteY262" fmla="*/ 83970 h 423849"/>
              <a:gd name="connsiteX263" fmla="*/ 84142 w 404221"/>
              <a:gd name="connsiteY263" fmla="*/ 83728 h 423849"/>
              <a:gd name="connsiteX264" fmla="*/ 79650 w 404221"/>
              <a:gd name="connsiteY264" fmla="*/ 82518 h 423849"/>
              <a:gd name="connsiteX265" fmla="*/ 75279 w 404221"/>
              <a:gd name="connsiteY265" fmla="*/ 80703 h 423849"/>
              <a:gd name="connsiteX266" fmla="*/ 71394 w 404221"/>
              <a:gd name="connsiteY266" fmla="*/ 78283 h 423849"/>
              <a:gd name="connsiteX267" fmla="*/ 67994 w 404221"/>
              <a:gd name="connsiteY267" fmla="*/ 75259 h 423849"/>
              <a:gd name="connsiteX268" fmla="*/ 64959 w 404221"/>
              <a:gd name="connsiteY268" fmla="*/ 71750 h 423849"/>
              <a:gd name="connsiteX269" fmla="*/ 62530 w 404221"/>
              <a:gd name="connsiteY269" fmla="*/ 67878 h 423849"/>
              <a:gd name="connsiteX270" fmla="*/ 60709 w 404221"/>
              <a:gd name="connsiteY270" fmla="*/ 63643 h 423849"/>
              <a:gd name="connsiteX271" fmla="*/ 59616 w 404221"/>
              <a:gd name="connsiteY271" fmla="*/ 59166 h 423849"/>
              <a:gd name="connsiteX272" fmla="*/ 59252 w 404221"/>
              <a:gd name="connsiteY272" fmla="*/ 54327 h 423849"/>
              <a:gd name="connsiteX273" fmla="*/ 59495 w 404221"/>
              <a:gd name="connsiteY273" fmla="*/ 50818 h 423849"/>
              <a:gd name="connsiteX274" fmla="*/ 60224 w 404221"/>
              <a:gd name="connsiteY274" fmla="*/ 47188 h 423849"/>
              <a:gd name="connsiteX275" fmla="*/ 61195 w 404221"/>
              <a:gd name="connsiteY275" fmla="*/ 43558 h 423849"/>
              <a:gd name="connsiteX276" fmla="*/ 62773 w 404221"/>
              <a:gd name="connsiteY276" fmla="*/ 39686 h 423849"/>
              <a:gd name="connsiteX277" fmla="*/ 64352 w 404221"/>
              <a:gd name="connsiteY277" fmla="*/ 35814 h 423849"/>
              <a:gd name="connsiteX278" fmla="*/ 66294 w 404221"/>
              <a:gd name="connsiteY278" fmla="*/ 32185 h 423849"/>
              <a:gd name="connsiteX279" fmla="*/ 68358 w 404221"/>
              <a:gd name="connsiteY279" fmla="*/ 28313 h 423849"/>
              <a:gd name="connsiteX280" fmla="*/ 70665 w 404221"/>
              <a:gd name="connsiteY280" fmla="*/ 24562 h 423849"/>
              <a:gd name="connsiteX281" fmla="*/ 73094 w 404221"/>
              <a:gd name="connsiteY281" fmla="*/ 20932 h 423849"/>
              <a:gd name="connsiteX282" fmla="*/ 75279 w 404221"/>
              <a:gd name="connsiteY282" fmla="*/ 17423 h 423849"/>
              <a:gd name="connsiteX283" fmla="*/ 77586 w 404221"/>
              <a:gd name="connsiteY283" fmla="*/ 14277 h 423849"/>
              <a:gd name="connsiteX284" fmla="*/ 79893 w 404221"/>
              <a:gd name="connsiteY284" fmla="*/ 11132 h 423849"/>
              <a:gd name="connsiteX285" fmla="*/ 82078 w 404221"/>
              <a:gd name="connsiteY285" fmla="*/ 8470 h 423849"/>
              <a:gd name="connsiteX286" fmla="*/ 83900 w 404221"/>
              <a:gd name="connsiteY286" fmla="*/ 6050 h 423849"/>
              <a:gd name="connsiteX287" fmla="*/ 85599 w 404221"/>
              <a:gd name="connsiteY287" fmla="*/ 3993 h 423849"/>
              <a:gd name="connsiteX288" fmla="*/ 87056 w 404221"/>
              <a:gd name="connsiteY288" fmla="*/ 2178 h 423849"/>
              <a:gd name="connsiteX289" fmla="*/ 88149 w 404221"/>
              <a:gd name="connsiteY289" fmla="*/ 968 h 423849"/>
              <a:gd name="connsiteX290" fmla="*/ 88878 w 404221"/>
              <a:gd name="connsiteY290" fmla="*/ 242 h 423849"/>
              <a:gd name="connsiteX291" fmla="*/ 18053 w 404221"/>
              <a:gd name="connsiteY291" fmla="*/ 0 h 423849"/>
              <a:gd name="connsiteX292" fmla="*/ 18174 w 404221"/>
              <a:gd name="connsiteY292" fmla="*/ 242 h 423849"/>
              <a:gd name="connsiteX293" fmla="*/ 18896 w 404221"/>
              <a:gd name="connsiteY293" fmla="*/ 969 h 423849"/>
              <a:gd name="connsiteX294" fmla="*/ 19859 w 404221"/>
              <a:gd name="connsiteY294" fmla="*/ 2181 h 423849"/>
              <a:gd name="connsiteX295" fmla="*/ 21062 w 404221"/>
              <a:gd name="connsiteY295" fmla="*/ 3878 h 423849"/>
              <a:gd name="connsiteX296" fmla="*/ 22747 w 404221"/>
              <a:gd name="connsiteY296" fmla="*/ 5695 h 423849"/>
              <a:gd name="connsiteX297" fmla="*/ 24312 w 404221"/>
              <a:gd name="connsiteY297" fmla="*/ 7997 h 423849"/>
              <a:gd name="connsiteX298" fmla="*/ 26117 w 404221"/>
              <a:gd name="connsiteY298" fmla="*/ 10421 h 423849"/>
              <a:gd name="connsiteX299" fmla="*/ 27923 w 404221"/>
              <a:gd name="connsiteY299" fmla="*/ 13087 h 423849"/>
              <a:gd name="connsiteX300" fmla="*/ 29728 w 404221"/>
              <a:gd name="connsiteY300" fmla="*/ 15873 h 423849"/>
              <a:gd name="connsiteX301" fmla="*/ 31293 w 404221"/>
              <a:gd name="connsiteY301" fmla="*/ 18782 h 423849"/>
              <a:gd name="connsiteX302" fmla="*/ 32978 w 404221"/>
              <a:gd name="connsiteY302" fmla="*/ 21690 h 423849"/>
              <a:gd name="connsiteX303" fmla="*/ 34181 w 404221"/>
              <a:gd name="connsiteY303" fmla="*/ 24719 h 423849"/>
              <a:gd name="connsiteX304" fmla="*/ 35144 w 404221"/>
              <a:gd name="connsiteY304" fmla="*/ 27627 h 423849"/>
              <a:gd name="connsiteX305" fmla="*/ 35866 w 404221"/>
              <a:gd name="connsiteY305" fmla="*/ 30414 h 423849"/>
              <a:gd name="connsiteX306" fmla="*/ 35987 w 404221"/>
              <a:gd name="connsiteY306" fmla="*/ 33080 h 423849"/>
              <a:gd name="connsiteX307" fmla="*/ 35746 w 404221"/>
              <a:gd name="connsiteY307" fmla="*/ 36715 h 423849"/>
              <a:gd name="connsiteX308" fmla="*/ 34663 w 404221"/>
              <a:gd name="connsiteY308" fmla="*/ 40229 h 423849"/>
              <a:gd name="connsiteX309" fmla="*/ 32978 w 404221"/>
              <a:gd name="connsiteY309" fmla="*/ 43258 h 423849"/>
              <a:gd name="connsiteX310" fmla="*/ 30811 w 404221"/>
              <a:gd name="connsiteY310" fmla="*/ 45924 h 423849"/>
              <a:gd name="connsiteX311" fmla="*/ 28163 w 404221"/>
              <a:gd name="connsiteY311" fmla="*/ 48105 h 423849"/>
              <a:gd name="connsiteX312" fmla="*/ 24914 w 404221"/>
              <a:gd name="connsiteY312" fmla="*/ 49801 h 423849"/>
              <a:gd name="connsiteX313" fmla="*/ 21664 w 404221"/>
              <a:gd name="connsiteY313" fmla="*/ 50892 h 423849"/>
              <a:gd name="connsiteX314" fmla="*/ 18053 w 404221"/>
              <a:gd name="connsiteY314" fmla="*/ 51255 h 423849"/>
              <a:gd name="connsiteX315" fmla="*/ 14322 w 404221"/>
              <a:gd name="connsiteY315" fmla="*/ 50892 h 423849"/>
              <a:gd name="connsiteX316" fmla="*/ 10952 w 404221"/>
              <a:gd name="connsiteY316" fmla="*/ 49801 h 423849"/>
              <a:gd name="connsiteX317" fmla="*/ 7943 w 404221"/>
              <a:gd name="connsiteY317" fmla="*/ 48105 h 423849"/>
              <a:gd name="connsiteX318" fmla="*/ 5295 w 404221"/>
              <a:gd name="connsiteY318" fmla="*/ 45924 h 423849"/>
              <a:gd name="connsiteX319" fmla="*/ 3009 w 404221"/>
              <a:gd name="connsiteY319" fmla="*/ 43258 h 423849"/>
              <a:gd name="connsiteX320" fmla="*/ 1444 w 404221"/>
              <a:gd name="connsiteY320" fmla="*/ 40229 h 423849"/>
              <a:gd name="connsiteX321" fmla="*/ 361 w 404221"/>
              <a:gd name="connsiteY321" fmla="*/ 36715 h 423849"/>
              <a:gd name="connsiteX322" fmla="*/ 0 w 404221"/>
              <a:gd name="connsiteY322" fmla="*/ 33080 h 423849"/>
              <a:gd name="connsiteX323" fmla="*/ 240 w 404221"/>
              <a:gd name="connsiteY323" fmla="*/ 30414 h 423849"/>
              <a:gd name="connsiteX324" fmla="*/ 963 w 404221"/>
              <a:gd name="connsiteY324" fmla="*/ 27627 h 423849"/>
              <a:gd name="connsiteX325" fmla="*/ 1805 w 404221"/>
              <a:gd name="connsiteY325" fmla="*/ 24719 h 423849"/>
              <a:gd name="connsiteX326" fmla="*/ 3129 w 404221"/>
              <a:gd name="connsiteY326" fmla="*/ 21690 h 423849"/>
              <a:gd name="connsiteX327" fmla="*/ 4694 w 404221"/>
              <a:gd name="connsiteY327" fmla="*/ 18782 h 423849"/>
              <a:gd name="connsiteX328" fmla="*/ 6379 w 404221"/>
              <a:gd name="connsiteY328" fmla="*/ 15873 h 423849"/>
              <a:gd name="connsiteX329" fmla="*/ 8064 w 404221"/>
              <a:gd name="connsiteY329" fmla="*/ 13087 h 423849"/>
              <a:gd name="connsiteX330" fmla="*/ 9989 w 404221"/>
              <a:gd name="connsiteY330" fmla="*/ 10421 h 423849"/>
              <a:gd name="connsiteX331" fmla="*/ 11674 w 404221"/>
              <a:gd name="connsiteY331" fmla="*/ 7997 h 423849"/>
              <a:gd name="connsiteX332" fmla="*/ 13359 w 404221"/>
              <a:gd name="connsiteY332" fmla="*/ 5695 h 423849"/>
              <a:gd name="connsiteX333" fmla="*/ 14924 w 404221"/>
              <a:gd name="connsiteY333" fmla="*/ 3878 h 423849"/>
              <a:gd name="connsiteX334" fmla="*/ 16248 w 404221"/>
              <a:gd name="connsiteY334" fmla="*/ 2181 h 423849"/>
              <a:gd name="connsiteX335" fmla="*/ 17091 w 404221"/>
              <a:gd name="connsiteY335" fmla="*/ 969 h 423849"/>
              <a:gd name="connsiteX336" fmla="*/ 17813 w 404221"/>
              <a:gd name="connsiteY336" fmla="*/ 242 h 4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404221" h="423849">
                <a:moveTo>
                  <a:pt x="404210" y="215840"/>
                </a:moveTo>
                <a:lnTo>
                  <a:pt x="404221" y="215863"/>
                </a:lnTo>
                <a:lnTo>
                  <a:pt x="404221" y="215984"/>
                </a:lnTo>
                <a:lnTo>
                  <a:pt x="404221" y="216105"/>
                </a:lnTo>
                <a:lnTo>
                  <a:pt x="404221" y="216226"/>
                </a:lnTo>
                <a:close/>
                <a:moveTo>
                  <a:pt x="211138" y="7270"/>
                </a:moveTo>
                <a:lnTo>
                  <a:pt x="214408" y="7755"/>
                </a:lnTo>
                <a:lnTo>
                  <a:pt x="217437" y="8725"/>
                </a:lnTo>
                <a:lnTo>
                  <a:pt x="220223" y="10421"/>
                </a:lnTo>
                <a:lnTo>
                  <a:pt x="222403" y="12603"/>
                </a:lnTo>
                <a:lnTo>
                  <a:pt x="224220" y="15391"/>
                </a:lnTo>
                <a:lnTo>
                  <a:pt x="225189" y="18300"/>
                </a:lnTo>
                <a:lnTo>
                  <a:pt x="225673" y="21451"/>
                </a:lnTo>
                <a:lnTo>
                  <a:pt x="225673" y="23633"/>
                </a:lnTo>
                <a:lnTo>
                  <a:pt x="238029" y="24966"/>
                </a:lnTo>
                <a:lnTo>
                  <a:pt x="250142" y="27148"/>
                </a:lnTo>
                <a:lnTo>
                  <a:pt x="262013" y="29935"/>
                </a:lnTo>
                <a:lnTo>
                  <a:pt x="273642" y="33450"/>
                </a:lnTo>
                <a:lnTo>
                  <a:pt x="284907" y="37692"/>
                </a:lnTo>
                <a:lnTo>
                  <a:pt x="295687" y="42541"/>
                </a:lnTo>
                <a:lnTo>
                  <a:pt x="306226" y="48116"/>
                </a:lnTo>
                <a:lnTo>
                  <a:pt x="316401" y="54297"/>
                </a:lnTo>
                <a:lnTo>
                  <a:pt x="326091" y="60964"/>
                </a:lnTo>
                <a:lnTo>
                  <a:pt x="335419" y="68357"/>
                </a:lnTo>
                <a:lnTo>
                  <a:pt x="344140" y="76235"/>
                </a:lnTo>
                <a:lnTo>
                  <a:pt x="352377" y="84477"/>
                </a:lnTo>
                <a:lnTo>
                  <a:pt x="360251" y="93446"/>
                </a:lnTo>
                <a:lnTo>
                  <a:pt x="367518" y="102658"/>
                </a:lnTo>
                <a:lnTo>
                  <a:pt x="374181" y="112597"/>
                </a:lnTo>
                <a:lnTo>
                  <a:pt x="380237" y="122778"/>
                </a:lnTo>
                <a:lnTo>
                  <a:pt x="385688" y="133323"/>
                </a:lnTo>
                <a:lnTo>
                  <a:pt x="390533" y="144231"/>
                </a:lnTo>
                <a:lnTo>
                  <a:pt x="394531" y="155503"/>
                </a:lnTo>
                <a:lnTo>
                  <a:pt x="397922" y="167139"/>
                </a:lnTo>
                <a:lnTo>
                  <a:pt x="400830" y="179017"/>
                </a:lnTo>
                <a:lnTo>
                  <a:pt x="402647" y="191258"/>
                </a:lnTo>
                <a:lnTo>
                  <a:pt x="403858" y="203621"/>
                </a:lnTo>
                <a:lnTo>
                  <a:pt x="404210" y="215840"/>
                </a:lnTo>
                <a:lnTo>
                  <a:pt x="404100" y="215620"/>
                </a:lnTo>
                <a:lnTo>
                  <a:pt x="404100" y="215257"/>
                </a:lnTo>
                <a:lnTo>
                  <a:pt x="403737" y="209318"/>
                </a:lnTo>
                <a:lnTo>
                  <a:pt x="402647" y="203379"/>
                </a:lnTo>
                <a:lnTo>
                  <a:pt x="400951" y="197924"/>
                </a:lnTo>
                <a:lnTo>
                  <a:pt x="398528" y="192591"/>
                </a:lnTo>
                <a:lnTo>
                  <a:pt x="395379" y="187743"/>
                </a:lnTo>
                <a:lnTo>
                  <a:pt x="391987" y="183259"/>
                </a:lnTo>
                <a:lnTo>
                  <a:pt x="387990" y="179138"/>
                </a:lnTo>
                <a:lnTo>
                  <a:pt x="383387" y="175744"/>
                </a:lnTo>
                <a:lnTo>
                  <a:pt x="378541" y="172593"/>
                </a:lnTo>
                <a:lnTo>
                  <a:pt x="373333" y="170290"/>
                </a:lnTo>
                <a:lnTo>
                  <a:pt x="367761" y="168472"/>
                </a:lnTo>
                <a:lnTo>
                  <a:pt x="361825" y="167381"/>
                </a:lnTo>
                <a:lnTo>
                  <a:pt x="355890" y="167017"/>
                </a:lnTo>
                <a:lnTo>
                  <a:pt x="349833" y="167381"/>
                </a:lnTo>
                <a:lnTo>
                  <a:pt x="344019" y="168472"/>
                </a:lnTo>
                <a:lnTo>
                  <a:pt x="338447" y="170290"/>
                </a:lnTo>
                <a:lnTo>
                  <a:pt x="333238" y="172593"/>
                </a:lnTo>
                <a:lnTo>
                  <a:pt x="328272" y="175744"/>
                </a:lnTo>
                <a:lnTo>
                  <a:pt x="323790" y="179138"/>
                </a:lnTo>
                <a:lnTo>
                  <a:pt x="319793" y="183259"/>
                </a:lnTo>
                <a:lnTo>
                  <a:pt x="316280" y="187743"/>
                </a:lnTo>
                <a:lnTo>
                  <a:pt x="313373" y="192591"/>
                </a:lnTo>
                <a:lnTo>
                  <a:pt x="310950" y="197924"/>
                </a:lnTo>
                <a:lnTo>
                  <a:pt x="309012" y="203379"/>
                </a:lnTo>
                <a:lnTo>
                  <a:pt x="308043" y="209318"/>
                </a:lnTo>
                <a:lnTo>
                  <a:pt x="307558" y="215257"/>
                </a:lnTo>
                <a:lnTo>
                  <a:pt x="307195" y="209318"/>
                </a:lnTo>
                <a:lnTo>
                  <a:pt x="306105" y="203379"/>
                </a:lnTo>
                <a:lnTo>
                  <a:pt x="304409" y="197924"/>
                </a:lnTo>
                <a:lnTo>
                  <a:pt x="301986" y="192591"/>
                </a:lnTo>
                <a:lnTo>
                  <a:pt x="299079" y="187743"/>
                </a:lnTo>
                <a:lnTo>
                  <a:pt x="295445" y="183259"/>
                </a:lnTo>
                <a:lnTo>
                  <a:pt x="291448" y="179138"/>
                </a:lnTo>
                <a:lnTo>
                  <a:pt x="286966" y="175744"/>
                </a:lnTo>
                <a:lnTo>
                  <a:pt x="282121" y="172593"/>
                </a:lnTo>
                <a:lnTo>
                  <a:pt x="276791" y="170290"/>
                </a:lnTo>
                <a:lnTo>
                  <a:pt x="271219" y="168472"/>
                </a:lnTo>
                <a:lnTo>
                  <a:pt x="265526" y="167381"/>
                </a:lnTo>
                <a:lnTo>
                  <a:pt x="259348" y="167017"/>
                </a:lnTo>
                <a:lnTo>
                  <a:pt x="253049" y="167381"/>
                </a:lnTo>
                <a:lnTo>
                  <a:pt x="247114" y="168593"/>
                </a:lnTo>
                <a:lnTo>
                  <a:pt x="241421" y="170532"/>
                </a:lnTo>
                <a:lnTo>
                  <a:pt x="236091" y="173078"/>
                </a:lnTo>
                <a:lnTo>
                  <a:pt x="231003" y="176229"/>
                </a:lnTo>
                <a:lnTo>
                  <a:pt x="231003" y="367247"/>
                </a:lnTo>
                <a:lnTo>
                  <a:pt x="231367" y="370762"/>
                </a:lnTo>
                <a:lnTo>
                  <a:pt x="232578" y="373913"/>
                </a:lnTo>
                <a:lnTo>
                  <a:pt x="234395" y="376822"/>
                </a:lnTo>
                <a:lnTo>
                  <a:pt x="236575" y="379125"/>
                </a:lnTo>
                <a:lnTo>
                  <a:pt x="239240" y="381064"/>
                </a:lnTo>
                <a:lnTo>
                  <a:pt x="242511" y="382276"/>
                </a:lnTo>
                <a:lnTo>
                  <a:pt x="245781" y="382761"/>
                </a:lnTo>
                <a:lnTo>
                  <a:pt x="249294" y="382276"/>
                </a:lnTo>
                <a:lnTo>
                  <a:pt x="252444" y="381064"/>
                </a:lnTo>
                <a:lnTo>
                  <a:pt x="255230" y="379125"/>
                </a:lnTo>
                <a:lnTo>
                  <a:pt x="257410" y="376822"/>
                </a:lnTo>
                <a:lnTo>
                  <a:pt x="259227" y="373913"/>
                </a:lnTo>
                <a:lnTo>
                  <a:pt x="260317" y="370762"/>
                </a:lnTo>
                <a:lnTo>
                  <a:pt x="260680" y="367247"/>
                </a:lnTo>
                <a:lnTo>
                  <a:pt x="261044" y="363126"/>
                </a:lnTo>
                <a:lnTo>
                  <a:pt x="262255" y="359247"/>
                </a:lnTo>
                <a:lnTo>
                  <a:pt x="264193" y="355732"/>
                </a:lnTo>
                <a:lnTo>
                  <a:pt x="266737" y="352702"/>
                </a:lnTo>
                <a:lnTo>
                  <a:pt x="269765" y="350278"/>
                </a:lnTo>
                <a:lnTo>
                  <a:pt x="273278" y="348460"/>
                </a:lnTo>
                <a:lnTo>
                  <a:pt x="277154" y="347248"/>
                </a:lnTo>
                <a:lnTo>
                  <a:pt x="281273" y="346642"/>
                </a:lnTo>
                <a:lnTo>
                  <a:pt x="285391" y="347248"/>
                </a:lnTo>
                <a:lnTo>
                  <a:pt x="289146" y="348460"/>
                </a:lnTo>
                <a:lnTo>
                  <a:pt x="292780" y="350278"/>
                </a:lnTo>
                <a:lnTo>
                  <a:pt x="295687" y="352702"/>
                </a:lnTo>
                <a:lnTo>
                  <a:pt x="298231" y="355732"/>
                </a:lnTo>
                <a:lnTo>
                  <a:pt x="300169" y="359247"/>
                </a:lnTo>
                <a:lnTo>
                  <a:pt x="301259" y="363126"/>
                </a:lnTo>
                <a:lnTo>
                  <a:pt x="301744" y="367247"/>
                </a:lnTo>
                <a:lnTo>
                  <a:pt x="301259" y="373792"/>
                </a:lnTo>
                <a:lnTo>
                  <a:pt x="300290" y="379973"/>
                </a:lnTo>
                <a:lnTo>
                  <a:pt x="298473" y="386155"/>
                </a:lnTo>
                <a:lnTo>
                  <a:pt x="296051" y="391730"/>
                </a:lnTo>
                <a:lnTo>
                  <a:pt x="293144" y="397184"/>
                </a:lnTo>
                <a:lnTo>
                  <a:pt x="289631" y="402154"/>
                </a:lnTo>
                <a:lnTo>
                  <a:pt x="285634" y="406881"/>
                </a:lnTo>
                <a:lnTo>
                  <a:pt x="281152" y="411001"/>
                </a:lnTo>
                <a:lnTo>
                  <a:pt x="276185" y="414638"/>
                </a:lnTo>
                <a:lnTo>
                  <a:pt x="270855" y="417668"/>
                </a:lnTo>
                <a:lnTo>
                  <a:pt x="265162" y="420213"/>
                </a:lnTo>
                <a:lnTo>
                  <a:pt x="259227" y="422152"/>
                </a:lnTo>
                <a:lnTo>
                  <a:pt x="253049" y="423364"/>
                </a:lnTo>
                <a:lnTo>
                  <a:pt x="246629" y="423849"/>
                </a:lnTo>
                <a:lnTo>
                  <a:pt x="245176" y="423849"/>
                </a:lnTo>
                <a:lnTo>
                  <a:pt x="238756" y="423364"/>
                </a:lnTo>
                <a:lnTo>
                  <a:pt x="232457" y="422152"/>
                </a:lnTo>
                <a:lnTo>
                  <a:pt x="226643" y="420213"/>
                </a:lnTo>
                <a:lnTo>
                  <a:pt x="220828" y="417668"/>
                </a:lnTo>
                <a:lnTo>
                  <a:pt x="215498" y="414638"/>
                </a:lnTo>
                <a:lnTo>
                  <a:pt x="210653" y="411001"/>
                </a:lnTo>
                <a:lnTo>
                  <a:pt x="206171" y="406881"/>
                </a:lnTo>
                <a:lnTo>
                  <a:pt x="202174" y="402154"/>
                </a:lnTo>
                <a:lnTo>
                  <a:pt x="198540" y="397184"/>
                </a:lnTo>
                <a:lnTo>
                  <a:pt x="195512" y="391730"/>
                </a:lnTo>
                <a:lnTo>
                  <a:pt x="193210" y="386155"/>
                </a:lnTo>
                <a:lnTo>
                  <a:pt x="191393" y="379973"/>
                </a:lnTo>
                <a:lnTo>
                  <a:pt x="190303" y="373792"/>
                </a:lnTo>
                <a:lnTo>
                  <a:pt x="189940" y="367247"/>
                </a:lnTo>
                <a:lnTo>
                  <a:pt x="189940" y="175259"/>
                </a:lnTo>
                <a:lnTo>
                  <a:pt x="185094" y="172472"/>
                </a:lnTo>
                <a:lnTo>
                  <a:pt x="180007" y="170290"/>
                </a:lnTo>
                <a:lnTo>
                  <a:pt x="174556" y="168472"/>
                </a:lnTo>
                <a:lnTo>
                  <a:pt x="168863" y="167381"/>
                </a:lnTo>
                <a:lnTo>
                  <a:pt x="162806" y="167017"/>
                </a:lnTo>
                <a:lnTo>
                  <a:pt x="156750" y="167381"/>
                </a:lnTo>
                <a:lnTo>
                  <a:pt x="151056" y="168472"/>
                </a:lnTo>
                <a:lnTo>
                  <a:pt x="145484" y="170290"/>
                </a:lnTo>
                <a:lnTo>
                  <a:pt x="140276" y="172593"/>
                </a:lnTo>
                <a:lnTo>
                  <a:pt x="135309" y="175744"/>
                </a:lnTo>
                <a:lnTo>
                  <a:pt x="130828" y="179138"/>
                </a:lnTo>
                <a:lnTo>
                  <a:pt x="126830" y="183259"/>
                </a:lnTo>
                <a:lnTo>
                  <a:pt x="123196" y="187743"/>
                </a:lnTo>
                <a:lnTo>
                  <a:pt x="120289" y="192591"/>
                </a:lnTo>
                <a:lnTo>
                  <a:pt x="117866" y="197803"/>
                </a:lnTo>
                <a:lnTo>
                  <a:pt x="116171" y="203379"/>
                </a:lnTo>
                <a:lnTo>
                  <a:pt x="114959" y="209318"/>
                </a:lnTo>
                <a:lnTo>
                  <a:pt x="114717" y="215257"/>
                </a:lnTo>
                <a:lnTo>
                  <a:pt x="114233" y="209318"/>
                </a:lnTo>
                <a:lnTo>
                  <a:pt x="113142" y="203379"/>
                </a:lnTo>
                <a:lnTo>
                  <a:pt x="111325" y="197803"/>
                </a:lnTo>
                <a:lnTo>
                  <a:pt x="108903" y="192591"/>
                </a:lnTo>
                <a:lnTo>
                  <a:pt x="105996" y="187743"/>
                </a:lnTo>
                <a:lnTo>
                  <a:pt x="102362" y="183259"/>
                </a:lnTo>
                <a:lnTo>
                  <a:pt x="98364" y="179138"/>
                </a:lnTo>
                <a:lnTo>
                  <a:pt x="94004" y="175744"/>
                </a:lnTo>
                <a:lnTo>
                  <a:pt x="89037" y="172593"/>
                </a:lnTo>
                <a:lnTo>
                  <a:pt x="83829" y="170290"/>
                </a:lnTo>
                <a:lnTo>
                  <a:pt x="78256" y="168472"/>
                </a:lnTo>
                <a:lnTo>
                  <a:pt x="72442" y="167381"/>
                </a:lnTo>
                <a:lnTo>
                  <a:pt x="66386" y="167017"/>
                </a:lnTo>
                <a:lnTo>
                  <a:pt x="60450" y="167381"/>
                </a:lnTo>
                <a:lnTo>
                  <a:pt x="54635" y="168472"/>
                </a:lnTo>
                <a:lnTo>
                  <a:pt x="49184" y="170290"/>
                </a:lnTo>
                <a:lnTo>
                  <a:pt x="43976" y="172472"/>
                </a:lnTo>
                <a:lnTo>
                  <a:pt x="39130" y="175502"/>
                </a:lnTo>
                <a:lnTo>
                  <a:pt x="34649" y="178895"/>
                </a:lnTo>
                <a:lnTo>
                  <a:pt x="30651" y="182895"/>
                </a:lnTo>
                <a:lnTo>
                  <a:pt x="27138" y="187258"/>
                </a:lnTo>
                <a:lnTo>
                  <a:pt x="24110" y="191985"/>
                </a:lnTo>
                <a:lnTo>
                  <a:pt x="21688" y="197197"/>
                </a:lnTo>
                <a:lnTo>
                  <a:pt x="19749" y="202773"/>
                </a:lnTo>
                <a:lnTo>
                  <a:pt x="18659" y="208348"/>
                </a:lnTo>
                <a:lnTo>
                  <a:pt x="18175" y="214408"/>
                </a:lnTo>
                <a:lnTo>
                  <a:pt x="18659" y="201803"/>
                </a:lnTo>
                <a:lnTo>
                  <a:pt x="19992" y="189440"/>
                </a:lnTo>
                <a:lnTo>
                  <a:pt x="22051" y="177441"/>
                </a:lnTo>
                <a:lnTo>
                  <a:pt x="24837" y="165563"/>
                </a:lnTo>
                <a:lnTo>
                  <a:pt x="28471" y="154048"/>
                </a:lnTo>
                <a:lnTo>
                  <a:pt x="32589" y="142898"/>
                </a:lnTo>
                <a:lnTo>
                  <a:pt x="37556" y="132111"/>
                </a:lnTo>
                <a:lnTo>
                  <a:pt x="43007" y="121566"/>
                </a:lnTo>
                <a:lnTo>
                  <a:pt x="49184" y="111506"/>
                </a:lnTo>
                <a:lnTo>
                  <a:pt x="55847" y="101688"/>
                </a:lnTo>
                <a:lnTo>
                  <a:pt x="63236" y="92477"/>
                </a:lnTo>
                <a:lnTo>
                  <a:pt x="67718" y="95264"/>
                </a:lnTo>
                <a:lnTo>
                  <a:pt x="72684" y="97567"/>
                </a:lnTo>
                <a:lnTo>
                  <a:pt x="77893" y="99143"/>
                </a:lnTo>
                <a:lnTo>
                  <a:pt x="83465" y="100234"/>
                </a:lnTo>
                <a:lnTo>
                  <a:pt x="89158" y="100597"/>
                </a:lnTo>
                <a:lnTo>
                  <a:pt x="95457" y="100113"/>
                </a:lnTo>
                <a:lnTo>
                  <a:pt x="101514" y="98901"/>
                </a:lnTo>
                <a:lnTo>
                  <a:pt x="107086" y="96961"/>
                </a:lnTo>
                <a:lnTo>
                  <a:pt x="112416" y="94295"/>
                </a:lnTo>
                <a:lnTo>
                  <a:pt x="117382" y="90901"/>
                </a:lnTo>
                <a:lnTo>
                  <a:pt x="121743" y="87023"/>
                </a:lnTo>
                <a:lnTo>
                  <a:pt x="125619" y="82659"/>
                </a:lnTo>
                <a:lnTo>
                  <a:pt x="129011" y="77690"/>
                </a:lnTo>
                <a:lnTo>
                  <a:pt x="131675" y="72357"/>
                </a:lnTo>
                <a:lnTo>
                  <a:pt x="133735" y="66660"/>
                </a:lnTo>
                <a:lnTo>
                  <a:pt x="134825" y="60721"/>
                </a:lnTo>
                <a:lnTo>
                  <a:pt x="135309" y="54419"/>
                </a:lnTo>
                <a:lnTo>
                  <a:pt x="135067" y="49570"/>
                </a:lnTo>
                <a:lnTo>
                  <a:pt x="134098" y="44722"/>
                </a:lnTo>
                <a:lnTo>
                  <a:pt x="132887" y="39753"/>
                </a:lnTo>
                <a:lnTo>
                  <a:pt x="142820" y="35753"/>
                </a:lnTo>
                <a:lnTo>
                  <a:pt x="153116" y="32238"/>
                </a:lnTo>
                <a:lnTo>
                  <a:pt x="163654" y="29087"/>
                </a:lnTo>
                <a:lnTo>
                  <a:pt x="174314" y="26663"/>
                </a:lnTo>
                <a:lnTo>
                  <a:pt x="185337" y="24845"/>
                </a:lnTo>
                <a:lnTo>
                  <a:pt x="196481" y="23633"/>
                </a:lnTo>
                <a:lnTo>
                  <a:pt x="196481" y="21451"/>
                </a:lnTo>
                <a:lnTo>
                  <a:pt x="196965" y="18300"/>
                </a:lnTo>
                <a:lnTo>
                  <a:pt x="197934" y="15391"/>
                </a:lnTo>
                <a:lnTo>
                  <a:pt x="199751" y="12603"/>
                </a:lnTo>
                <a:lnTo>
                  <a:pt x="201932" y="10421"/>
                </a:lnTo>
                <a:lnTo>
                  <a:pt x="204718" y="8725"/>
                </a:lnTo>
                <a:lnTo>
                  <a:pt x="207746" y="7755"/>
                </a:lnTo>
                <a:close/>
                <a:moveTo>
                  <a:pt x="89120" y="0"/>
                </a:moveTo>
                <a:lnTo>
                  <a:pt x="89242" y="242"/>
                </a:lnTo>
                <a:lnTo>
                  <a:pt x="89970" y="968"/>
                </a:lnTo>
                <a:lnTo>
                  <a:pt x="90942" y="2178"/>
                </a:lnTo>
                <a:lnTo>
                  <a:pt x="92520" y="3993"/>
                </a:lnTo>
                <a:lnTo>
                  <a:pt x="94220" y="6050"/>
                </a:lnTo>
                <a:lnTo>
                  <a:pt x="96041" y="8470"/>
                </a:lnTo>
                <a:lnTo>
                  <a:pt x="98227" y="11132"/>
                </a:lnTo>
                <a:lnTo>
                  <a:pt x="100534" y="14277"/>
                </a:lnTo>
                <a:lnTo>
                  <a:pt x="102840" y="17423"/>
                </a:lnTo>
                <a:lnTo>
                  <a:pt x="105147" y="20932"/>
                </a:lnTo>
                <a:lnTo>
                  <a:pt x="107454" y="24562"/>
                </a:lnTo>
                <a:lnTo>
                  <a:pt x="109761" y="28313"/>
                </a:lnTo>
                <a:lnTo>
                  <a:pt x="111947" y="32185"/>
                </a:lnTo>
                <a:lnTo>
                  <a:pt x="113768" y="35814"/>
                </a:lnTo>
                <a:lnTo>
                  <a:pt x="115468" y="39686"/>
                </a:lnTo>
                <a:lnTo>
                  <a:pt x="116803" y="43558"/>
                </a:lnTo>
                <a:lnTo>
                  <a:pt x="117896" y="47188"/>
                </a:lnTo>
                <a:lnTo>
                  <a:pt x="118624" y="50818"/>
                </a:lnTo>
                <a:lnTo>
                  <a:pt x="118867" y="54327"/>
                </a:lnTo>
                <a:lnTo>
                  <a:pt x="118503" y="59166"/>
                </a:lnTo>
                <a:lnTo>
                  <a:pt x="117410" y="63643"/>
                </a:lnTo>
                <a:lnTo>
                  <a:pt x="115468" y="67878"/>
                </a:lnTo>
                <a:lnTo>
                  <a:pt x="113161" y="71750"/>
                </a:lnTo>
                <a:lnTo>
                  <a:pt x="110125" y="75259"/>
                </a:lnTo>
                <a:lnTo>
                  <a:pt x="106726" y="78283"/>
                </a:lnTo>
                <a:lnTo>
                  <a:pt x="102840" y="80703"/>
                </a:lnTo>
                <a:lnTo>
                  <a:pt x="98469" y="82518"/>
                </a:lnTo>
                <a:lnTo>
                  <a:pt x="93977" y="83728"/>
                </a:lnTo>
                <a:lnTo>
                  <a:pt x="89120" y="83970"/>
                </a:lnTo>
                <a:lnTo>
                  <a:pt x="84142" y="83728"/>
                </a:lnTo>
                <a:lnTo>
                  <a:pt x="79650" y="82518"/>
                </a:lnTo>
                <a:lnTo>
                  <a:pt x="75279" y="80703"/>
                </a:lnTo>
                <a:lnTo>
                  <a:pt x="71394" y="78283"/>
                </a:lnTo>
                <a:lnTo>
                  <a:pt x="67994" y="75259"/>
                </a:lnTo>
                <a:lnTo>
                  <a:pt x="64959" y="71750"/>
                </a:lnTo>
                <a:lnTo>
                  <a:pt x="62530" y="67878"/>
                </a:lnTo>
                <a:lnTo>
                  <a:pt x="60709" y="63643"/>
                </a:lnTo>
                <a:lnTo>
                  <a:pt x="59616" y="59166"/>
                </a:lnTo>
                <a:lnTo>
                  <a:pt x="59252" y="54327"/>
                </a:lnTo>
                <a:lnTo>
                  <a:pt x="59495" y="50818"/>
                </a:lnTo>
                <a:lnTo>
                  <a:pt x="60224" y="47188"/>
                </a:lnTo>
                <a:lnTo>
                  <a:pt x="61195" y="43558"/>
                </a:lnTo>
                <a:lnTo>
                  <a:pt x="62773" y="39686"/>
                </a:lnTo>
                <a:lnTo>
                  <a:pt x="64352" y="35814"/>
                </a:lnTo>
                <a:lnTo>
                  <a:pt x="66294" y="32185"/>
                </a:lnTo>
                <a:lnTo>
                  <a:pt x="68358" y="28313"/>
                </a:lnTo>
                <a:lnTo>
                  <a:pt x="70665" y="24562"/>
                </a:lnTo>
                <a:lnTo>
                  <a:pt x="73094" y="20932"/>
                </a:lnTo>
                <a:lnTo>
                  <a:pt x="75279" y="17423"/>
                </a:lnTo>
                <a:lnTo>
                  <a:pt x="77586" y="14277"/>
                </a:lnTo>
                <a:lnTo>
                  <a:pt x="79893" y="11132"/>
                </a:lnTo>
                <a:lnTo>
                  <a:pt x="82078" y="8470"/>
                </a:lnTo>
                <a:lnTo>
                  <a:pt x="83900" y="6050"/>
                </a:lnTo>
                <a:lnTo>
                  <a:pt x="85599" y="3993"/>
                </a:lnTo>
                <a:lnTo>
                  <a:pt x="87056" y="2178"/>
                </a:lnTo>
                <a:lnTo>
                  <a:pt x="88149" y="968"/>
                </a:lnTo>
                <a:lnTo>
                  <a:pt x="88878" y="242"/>
                </a:lnTo>
                <a:close/>
                <a:moveTo>
                  <a:pt x="18053" y="0"/>
                </a:moveTo>
                <a:lnTo>
                  <a:pt x="18174" y="242"/>
                </a:lnTo>
                <a:lnTo>
                  <a:pt x="18896" y="969"/>
                </a:lnTo>
                <a:lnTo>
                  <a:pt x="19859" y="2181"/>
                </a:lnTo>
                <a:lnTo>
                  <a:pt x="21062" y="3878"/>
                </a:lnTo>
                <a:lnTo>
                  <a:pt x="22747" y="5695"/>
                </a:lnTo>
                <a:lnTo>
                  <a:pt x="24312" y="7997"/>
                </a:lnTo>
                <a:lnTo>
                  <a:pt x="26117" y="10421"/>
                </a:lnTo>
                <a:lnTo>
                  <a:pt x="27923" y="13087"/>
                </a:lnTo>
                <a:lnTo>
                  <a:pt x="29728" y="15873"/>
                </a:lnTo>
                <a:lnTo>
                  <a:pt x="31293" y="18782"/>
                </a:lnTo>
                <a:lnTo>
                  <a:pt x="32978" y="21690"/>
                </a:lnTo>
                <a:lnTo>
                  <a:pt x="34181" y="24719"/>
                </a:lnTo>
                <a:lnTo>
                  <a:pt x="35144" y="27627"/>
                </a:lnTo>
                <a:lnTo>
                  <a:pt x="35866" y="30414"/>
                </a:lnTo>
                <a:lnTo>
                  <a:pt x="35987" y="33080"/>
                </a:lnTo>
                <a:lnTo>
                  <a:pt x="35746" y="36715"/>
                </a:lnTo>
                <a:lnTo>
                  <a:pt x="34663" y="40229"/>
                </a:lnTo>
                <a:lnTo>
                  <a:pt x="32978" y="43258"/>
                </a:lnTo>
                <a:lnTo>
                  <a:pt x="30811" y="45924"/>
                </a:lnTo>
                <a:lnTo>
                  <a:pt x="28163" y="48105"/>
                </a:lnTo>
                <a:lnTo>
                  <a:pt x="24914" y="49801"/>
                </a:lnTo>
                <a:lnTo>
                  <a:pt x="21664" y="50892"/>
                </a:lnTo>
                <a:lnTo>
                  <a:pt x="18053" y="51255"/>
                </a:lnTo>
                <a:lnTo>
                  <a:pt x="14322" y="50892"/>
                </a:lnTo>
                <a:lnTo>
                  <a:pt x="10952" y="49801"/>
                </a:lnTo>
                <a:lnTo>
                  <a:pt x="7943" y="48105"/>
                </a:lnTo>
                <a:lnTo>
                  <a:pt x="5295" y="45924"/>
                </a:lnTo>
                <a:lnTo>
                  <a:pt x="3009" y="43258"/>
                </a:lnTo>
                <a:lnTo>
                  <a:pt x="1444" y="40229"/>
                </a:lnTo>
                <a:lnTo>
                  <a:pt x="361" y="36715"/>
                </a:lnTo>
                <a:lnTo>
                  <a:pt x="0" y="33080"/>
                </a:lnTo>
                <a:lnTo>
                  <a:pt x="240" y="30414"/>
                </a:lnTo>
                <a:lnTo>
                  <a:pt x="963" y="27627"/>
                </a:lnTo>
                <a:lnTo>
                  <a:pt x="1805" y="24719"/>
                </a:lnTo>
                <a:lnTo>
                  <a:pt x="3129" y="21690"/>
                </a:lnTo>
                <a:lnTo>
                  <a:pt x="4694" y="18782"/>
                </a:lnTo>
                <a:lnTo>
                  <a:pt x="6379" y="15873"/>
                </a:lnTo>
                <a:lnTo>
                  <a:pt x="8064" y="13087"/>
                </a:lnTo>
                <a:lnTo>
                  <a:pt x="9989" y="10421"/>
                </a:lnTo>
                <a:lnTo>
                  <a:pt x="11674" y="7997"/>
                </a:lnTo>
                <a:lnTo>
                  <a:pt x="13359" y="5695"/>
                </a:lnTo>
                <a:lnTo>
                  <a:pt x="14924" y="3878"/>
                </a:lnTo>
                <a:lnTo>
                  <a:pt x="16248" y="2181"/>
                </a:lnTo>
                <a:lnTo>
                  <a:pt x="17091" y="969"/>
                </a:lnTo>
                <a:lnTo>
                  <a:pt x="17813" y="242"/>
                </a:lnTo>
                <a:close/>
              </a:path>
            </a:pathLst>
          </a:custGeom>
          <a:solidFill>
            <a:schemeClr val="bg1"/>
          </a:solidFill>
          <a:ln>
            <a:noFill/>
          </a:ln>
        </p:spPr>
        <p:txBody>
          <a:bodyPr lIns="182880" tIns="91440" rIns="182880" bIns="91440"/>
          <a:lstStyle/>
          <a:p>
            <a:pPr defTabSz="1828891"/>
            <a:endParaRPr lang="ru-RU" dirty="0"/>
          </a:p>
        </p:txBody>
      </p:sp>
    </p:spTree>
    <p:extLst>
      <p:ext uri="{BB962C8B-B14F-4D97-AF65-F5344CB8AC3E}">
        <p14:creationId xmlns:p14="http://schemas.microsoft.com/office/powerpoint/2010/main" val="12825016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占位符 4" descr="图片包含 树, 户外, 鲜花, 建筑物&#10;&#10;自动生成的说明">
            <a:extLst>
              <a:ext uri="{FF2B5EF4-FFF2-40B4-BE49-F238E27FC236}">
                <a16:creationId xmlns:a16="http://schemas.microsoft.com/office/drawing/2014/main" id="{76E8DECD-0117-4156-B34C-9AD069EBCB0E}"/>
              </a:ext>
            </a:extLst>
          </p:cNvPr>
          <p:cNvPicPr>
            <a:picLocks noGrp="1" noChangeAspect="1"/>
          </p:cNvPicPr>
          <p:nvPr>
            <p:ph type="pic" sz="quarter" idx="10"/>
          </p:nvPr>
        </p:nvPicPr>
        <p:blipFill>
          <a:blip r:embed="rId3">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t="13850" b="13850"/>
          <a:stretch>
            <a:fillRect/>
          </a:stretch>
        </p:blipFill>
        <p:spPr/>
      </p:pic>
      <p:grpSp>
        <p:nvGrpSpPr>
          <p:cNvPr id="2" name="组合 1">
            <a:extLst>
              <a:ext uri="{FF2B5EF4-FFF2-40B4-BE49-F238E27FC236}">
                <a16:creationId xmlns:a16="http://schemas.microsoft.com/office/drawing/2014/main" id="{FC65B23F-D92B-46F3-8812-996D468E80DC}"/>
              </a:ext>
            </a:extLst>
          </p:cNvPr>
          <p:cNvGrpSpPr/>
          <p:nvPr/>
        </p:nvGrpSpPr>
        <p:grpSpPr>
          <a:xfrm>
            <a:off x="1697620" y="2228349"/>
            <a:ext cx="8796760" cy="2986213"/>
            <a:chOff x="1697620" y="2957553"/>
            <a:chExt cx="8796760" cy="2986213"/>
          </a:xfrm>
        </p:grpSpPr>
        <p:sp>
          <p:nvSpPr>
            <p:cNvPr id="11" name="矩形: 圆角 10">
              <a:extLst>
                <a:ext uri="{FF2B5EF4-FFF2-40B4-BE49-F238E27FC236}">
                  <a16:creationId xmlns:a16="http://schemas.microsoft.com/office/drawing/2014/main" id="{30EDDFF3-B422-4ECA-9800-D27D055128DB}"/>
                </a:ext>
              </a:extLst>
            </p:cNvPr>
            <p:cNvSpPr/>
            <p:nvPr/>
          </p:nvSpPr>
          <p:spPr>
            <a:xfrm>
              <a:off x="1697620" y="2957553"/>
              <a:ext cx="8796760" cy="2986213"/>
            </a:xfrm>
            <a:prstGeom prst="roundRect">
              <a:avLst/>
            </a:prstGeom>
            <a:gradFill>
              <a:gsLst>
                <a:gs pos="29000">
                  <a:schemeClr val="accent3"/>
                </a:gs>
                <a:gs pos="100000">
                  <a:schemeClr val="accent1"/>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pic>
          <p:nvPicPr>
            <p:cNvPr id="19" name="图片 18">
              <a:extLst>
                <a:ext uri="{FF2B5EF4-FFF2-40B4-BE49-F238E27FC236}">
                  <a16:creationId xmlns:a16="http://schemas.microsoft.com/office/drawing/2014/main" id="{55F6F0EC-7B8E-4BD3-A48F-97026E8D817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89633" y="3402407"/>
              <a:ext cx="2682224" cy="2195272"/>
            </a:xfrm>
            <a:prstGeom prst="rect">
              <a:avLst/>
            </a:prstGeom>
          </p:spPr>
        </p:pic>
        <p:grpSp>
          <p:nvGrpSpPr>
            <p:cNvPr id="27" name="组合 26">
              <a:extLst>
                <a:ext uri="{FF2B5EF4-FFF2-40B4-BE49-F238E27FC236}">
                  <a16:creationId xmlns:a16="http://schemas.microsoft.com/office/drawing/2014/main" id="{C4B141D5-71D6-4093-84A1-14661763ED78}"/>
                </a:ext>
              </a:extLst>
            </p:cNvPr>
            <p:cNvGrpSpPr/>
            <p:nvPr/>
          </p:nvGrpSpPr>
          <p:grpSpPr>
            <a:xfrm>
              <a:off x="5360648" y="3672418"/>
              <a:ext cx="4180760" cy="1590318"/>
              <a:chOff x="6000146" y="3715150"/>
              <a:chExt cx="4180760" cy="1590318"/>
            </a:xfrm>
          </p:grpSpPr>
          <p:sp>
            <p:nvSpPr>
              <p:cNvPr id="18" name="文本框 17">
                <a:extLst>
                  <a:ext uri="{FF2B5EF4-FFF2-40B4-BE49-F238E27FC236}">
                    <a16:creationId xmlns:a16="http://schemas.microsoft.com/office/drawing/2014/main" id="{3E84A52C-F1A2-48E9-ABE9-81539C27A3C0}"/>
                  </a:ext>
                </a:extLst>
              </p:cNvPr>
              <p:cNvSpPr txBox="1"/>
              <p:nvPr/>
            </p:nvSpPr>
            <p:spPr>
              <a:xfrm>
                <a:off x="6954527" y="4105139"/>
                <a:ext cx="2271999" cy="1200329"/>
              </a:xfrm>
              <a:prstGeom prst="rect">
                <a:avLst/>
              </a:prstGeom>
              <a:noFill/>
            </p:spPr>
            <p:txBody>
              <a:bodyPr wrap="square" rtlCol="0">
                <a:spAutoFit/>
              </a:bodyPr>
              <a:lstStyle/>
              <a:p>
                <a:pPr algn="dist"/>
                <a:r>
                  <a:rPr lang="zh-CN" altLang="en-US" sz="7200" b="1" dirty="0">
                    <a:solidFill>
                      <a:schemeClr val="bg1"/>
                    </a:solidFill>
                  </a:rPr>
                  <a:t>序言</a:t>
                </a:r>
              </a:p>
            </p:txBody>
          </p:sp>
          <p:sp>
            <p:nvSpPr>
              <p:cNvPr id="20" name="矩形 19">
                <a:extLst>
                  <a:ext uri="{FF2B5EF4-FFF2-40B4-BE49-F238E27FC236}">
                    <a16:creationId xmlns:a16="http://schemas.microsoft.com/office/drawing/2014/main" id="{8F549F6D-4306-4A8F-8357-31A555628184}"/>
                  </a:ext>
                </a:extLst>
              </p:cNvPr>
              <p:cNvSpPr/>
              <p:nvPr/>
            </p:nvSpPr>
            <p:spPr>
              <a:xfrm>
                <a:off x="6000146" y="3715150"/>
                <a:ext cx="4180760" cy="1107996"/>
              </a:xfrm>
              <a:prstGeom prst="rect">
                <a:avLst/>
              </a:prstGeom>
            </p:spPr>
            <p:txBody>
              <a:bodyPr wrap="none">
                <a:spAutoFit/>
              </a:bodyPr>
              <a:lstStyle/>
              <a:p>
                <a:r>
                  <a:rPr lang="en-US" altLang="zh-CN" sz="6600" b="1" dirty="0">
                    <a:solidFill>
                      <a:schemeClr val="bg1">
                        <a:alpha val="10000"/>
                      </a:schemeClr>
                    </a:solidFill>
                    <a:latin typeface="Arial" panose="020B0604020202020204" pitchFamily="34" charset="0"/>
                  </a:rPr>
                  <a:t>PREFACE</a:t>
                </a:r>
                <a:endParaRPr lang="zh-CN" altLang="en-US" sz="6600" dirty="0">
                  <a:solidFill>
                    <a:schemeClr val="bg1">
                      <a:alpha val="10000"/>
                    </a:schemeClr>
                  </a:solidFill>
                </a:endParaRPr>
              </a:p>
            </p:txBody>
          </p:sp>
        </p:grpSp>
      </p:grpSp>
    </p:spTree>
    <p:extLst>
      <p:ext uri="{BB962C8B-B14F-4D97-AF65-F5344CB8AC3E}">
        <p14:creationId xmlns:p14="http://schemas.microsoft.com/office/powerpoint/2010/main" val="112809973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A8B2BC-9237-44C4-A37B-E502EF8DFD02}"/>
              </a:ext>
            </a:extLst>
          </p:cNvPr>
          <p:cNvSpPr>
            <a:spLocks noGrp="1"/>
          </p:cNvSpPr>
          <p:nvPr>
            <p:ph type="title"/>
          </p:nvPr>
        </p:nvSpPr>
        <p:spPr/>
        <p:txBody>
          <a:bodyPr/>
          <a:lstStyle/>
          <a:p>
            <a:r>
              <a:rPr lang="zh-CN" altLang="en-US" dirty="0"/>
              <a:t>六段文字</a:t>
            </a:r>
          </a:p>
        </p:txBody>
      </p:sp>
      <p:grpSp>
        <p:nvGrpSpPr>
          <p:cNvPr id="244" name="组合 243">
            <a:extLst>
              <a:ext uri="{FF2B5EF4-FFF2-40B4-BE49-F238E27FC236}">
                <a16:creationId xmlns:a16="http://schemas.microsoft.com/office/drawing/2014/main" id="{FB3F5AA6-5AF1-4EC1-B54B-35F7312F1E18}"/>
              </a:ext>
            </a:extLst>
          </p:cNvPr>
          <p:cNvGrpSpPr/>
          <p:nvPr/>
        </p:nvGrpSpPr>
        <p:grpSpPr>
          <a:xfrm>
            <a:off x="3573668" y="2091419"/>
            <a:ext cx="1014251" cy="3027466"/>
            <a:chOff x="3573668" y="2091419"/>
            <a:chExt cx="1014251" cy="3027466"/>
          </a:xfrm>
        </p:grpSpPr>
        <p:pic>
          <p:nvPicPr>
            <p:cNvPr id="7" name="图片 6">
              <a:extLst>
                <a:ext uri="{FF2B5EF4-FFF2-40B4-BE49-F238E27FC236}">
                  <a16:creationId xmlns:a16="http://schemas.microsoft.com/office/drawing/2014/main" id="{595DAF66-D1EC-442E-A02C-646496839191}"/>
                </a:ext>
              </a:extLst>
            </p:cNvPr>
            <p:cNvPicPr>
              <a:picLocks noChangeAspect="1"/>
            </p:cNvPicPr>
            <p:nvPr/>
          </p:nvPicPr>
          <p:blipFill rotWithShape="1">
            <a:blip r:embed="rId3">
              <a:alphaModFix amt="35000"/>
            </a:blip>
            <a:srcRect r="57275"/>
            <a:stretch/>
          </p:blipFill>
          <p:spPr>
            <a:xfrm>
              <a:off x="3726687" y="2113297"/>
              <a:ext cx="755556" cy="3005588"/>
            </a:xfrm>
            <a:prstGeom prst="rect">
              <a:avLst/>
            </a:prstGeom>
          </p:spPr>
        </p:pic>
        <p:sp>
          <p:nvSpPr>
            <p:cNvPr id="9" name="椭圆 8">
              <a:extLst>
                <a:ext uri="{FF2B5EF4-FFF2-40B4-BE49-F238E27FC236}">
                  <a16:creationId xmlns:a16="http://schemas.microsoft.com/office/drawing/2014/main" id="{A4BEF62A-0751-4BE2-8A94-1DA86483F5E6}"/>
                </a:ext>
              </a:extLst>
            </p:cNvPr>
            <p:cNvSpPr/>
            <p:nvPr/>
          </p:nvSpPr>
          <p:spPr>
            <a:xfrm rot="4244833">
              <a:off x="4305033" y="2091419"/>
              <a:ext cx="282886" cy="282886"/>
            </a:xfrm>
            <a:prstGeom prst="ellipse">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a16="http://schemas.microsoft.com/office/drawing/2014/main" id="{87DABCDA-4026-4B1B-A62E-86E1FFF3A735}"/>
                </a:ext>
              </a:extLst>
            </p:cNvPr>
            <p:cNvSpPr/>
            <p:nvPr/>
          </p:nvSpPr>
          <p:spPr>
            <a:xfrm rot="2774777">
              <a:off x="3573667" y="3456077"/>
              <a:ext cx="282888" cy="282886"/>
            </a:xfrm>
            <a:prstGeom prst="ellipse">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a16="http://schemas.microsoft.com/office/drawing/2014/main" id="{4BE76D26-20FB-4431-A3FF-539825C72DE2}"/>
                </a:ext>
              </a:extLst>
            </p:cNvPr>
            <p:cNvSpPr/>
            <p:nvPr/>
          </p:nvSpPr>
          <p:spPr>
            <a:xfrm rot="6206244">
              <a:off x="4305033" y="4820734"/>
              <a:ext cx="282886" cy="282886"/>
            </a:xfrm>
            <a:prstGeom prst="ellipse">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3" name="组合 242">
            <a:extLst>
              <a:ext uri="{FF2B5EF4-FFF2-40B4-BE49-F238E27FC236}">
                <a16:creationId xmlns:a16="http://schemas.microsoft.com/office/drawing/2014/main" id="{87CC7791-623E-48EF-882A-2CF2574B607C}"/>
              </a:ext>
            </a:extLst>
          </p:cNvPr>
          <p:cNvGrpSpPr/>
          <p:nvPr/>
        </p:nvGrpSpPr>
        <p:grpSpPr>
          <a:xfrm>
            <a:off x="7558563" y="2091418"/>
            <a:ext cx="1007095" cy="3027467"/>
            <a:chOff x="7558563" y="2091418"/>
            <a:chExt cx="1007095" cy="3027467"/>
          </a:xfrm>
        </p:grpSpPr>
        <p:pic>
          <p:nvPicPr>
            <p:cNvPr id="8" name="图片 7">
              <a:extLst>
                <a:ext uri="{FF2B5EF4-FFF2-40B4-BE49-F238E27FC236}">
                  <a16:creationId xmlns:a16="http://schemas.microsoft.com/office/drawing/2014/main" id="{7877B9CF-76E3-4073-A8C2-7EFA053123D8}"/>
                </a:ext>
              </a:extLst>
            </p:cNvPr>
            <p:cNvPicPr>
              <a:picLocks noChangeAspect="1"/>
            </p:cNvPicPr>
            <p:nvPr/>
          </p:nvPicPr>
          <p:blipFill rotWithShape="1">
            <a:blip r:embed="rId3">
              <a:alphaModFix amt="35000"/>
            </a:blip>
            <a:srcRect r="57275"/>
            <a:stretch/>
          </p:blipFill>
          <p:spPr>
            <a:xfrm flipH="1">
              <a:off x="7664243" y="2113297"/>
              <a:ext cx="755556" cy="3005588"/>
            </a:xfrm>
            <a:prstGeom prst="rect">
              <a:avLst/>
            </a:prstGeom>
          </p:spPr>
        </p:pic>
        <p:sp>
          <p:nvSpPr>
            <p:cNvPr id="12" name="椭圆 11">
              <a:extLst>
                <a:ext uri="{FF2B5EF4-FFF2-40B4-BE49-F238E27FC236}">
                  <a16:creationId xmlns:a16="http://schemas.microsoft.com/office/drawing/2014/main" id="{0E48802E-F049-4E21-B275-12BEE26D854D}"/>
                </a:ext>
              </a:extLst>
            </p:cNvPr>
            <p:cNvSpPr/>
            <p:nvPr/>
          </p:nvSpPr>
          <p:spPr>
            <a:xfrm rot="997937">
              <a:off x="7558565" y="2091418"/>
              <a:ext cx="282888" cy="282886"/>
            </a:xfrm>
            <a:prstGeom prst="ellipse">
              <a:avLst/>
            </a:prstGeom>
            <a:gradFill>
              <a:gsLst>
                <a:gs pos="25000">
                  <a:schemeClr val="accent6"/>
                </a:gs>
                <a:gs pos="75000">
                  <a:schemeClr val="accent5"/>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95DACA2F-1B2C-4699-AB4C-E69DB37DF62B}"/>
                </a:ext>
              </a:extLst>
            </p:cNvPr>
            <p:cNvSpPr/>
            <p:nvPr/>
          </p:nvSpPr>
          <p:spPr>
            <a:xfrm rot="4636853">
              <a:off x="7558563" y="4820731"/>
              <a:ext cx="282890" cy="282890"/>
            </a:xfrm>
            <a:prstGeom prst="ellipse">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8B0ACF33-2434-4645-8FD5-447E97B8F61B}"/>
                </a:ext>
              </a:extLst>
            </p:cNvPr>
            <p:cNvSpPr/>
            <p:nvPr/>
          </p:nvSpPr>
          <p:spPr>
            <a:xfrm rot="2774777">
              <a:off x="8282771" y="3456074"/>
              <a:ext cx="282888" cy="282886"/>
            </a:xfrm>
            <a:prstGeom prst="ellipse">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7" name="组合 246">
            <a:extLst>
              <a:ext uri="{FF2B5EF4-FFF2-40B4-BE49-F238E27FC236}">
                <a16:creationId xmlns:a16="http://schemas.microsoft.com/office/drawing/2014/main" id="{D044CDBA-5BDF-4B2D-8817-9DE443E5D88F}"/>
              </a:ext>
            </a:extLst>
          </p:cNvPr>
          <p:cNvGrpSpPr/>
          <p:nvPr/>
        </p:nvGrpSpPr>
        <p:grpSpPr>
          <a:xfrm>
            <a:off x="4515853" y="2113297"/>
            <a:ext cx="3100334" cy="3100328"/>
            <a:chOff x="4663157" y="2260601"/>
            <a:chExt cx="2805726" cy="2805720"/>
          </a:xfrm>
        </p:grpSpPr>
        <p:sp>
          <p:nvSpPr>
            <p:cNvPr id="204" name="任意多边形: 形状 203">
              <a:extLst>
                <a:ext uri="{FF2B5EF4-FFF2-40B4-BE49-F238E27FC236}">
                  <a16:creationId xmlns:a16="http://schemas.microsoft.com/office/drawing/2014/main" id="{3F83CD9C-A711-4E5C-9194-5F4C63DE456A}"/>
                </a:ext>
              </a:extLst>
            </p:cNvPr>
            <p:cNvSpPr/>
            <p:nvPr/>
          </p:nvSpPr>
          <p:spPr>
            <a:xfrm>
              <a:off x="4663157" y="2260601"/>
              <a:ext cx="2805726" cy="2805720"/>
            </a:xfrm>
            <a:custGeom>
              <a:avLst/>
              <a:gdLst/>
              <a:ahLst/>
              <a:cxnLst/>
              <a:rect l="0" t="0" r="0" b="0"/>
              <a:pathLst>
                <a:path w="2679535" h="2679535">
                  <a:moveTo>
                    <a:pt x="1111287" y="131763"/>
                  </a:moveTo>
                  <a:cubicBezTo>
                    <a:pt x="1245838" y="0"/>
                    <a:pt x="1461728" y="2261"/>
                    <a:pt x="1593490" y="136811"/>
                  </a:cubicBezTo>
                  <a:lnTo>
                    <a:pt x="2547772" y="1111288"/>
                  </a:lnTo>
                  <a:cubicBezTo>
                    <a:pt x="2679534" y="1245839"/>
                    <a:pt x="2677274" y="1461728"/>
                    <a:pt x="2542723" y="1593491"/>
                  </a:cubicBezTo>
                  <a:lnTo>
                    <a:pt x="1568248" y="2547771"/>
                  </a:lnTo>
                  <a:cubicBezTo>
                    <a:pt x="1433697" y="2679534"/>
                    <a:pt x="1217807" y="2677273"/>
                    <a:pt x="1086045" y="2542723"/>
                  </a:cubicBezTo>
                  <a:lnTo>
                    <a:pt x="131763" y="1568246"/>
                  </a:lnTo>
                  <a:cubicBezTo>
                    <a:pt x="0" y="1433695"/>
                    <a:pt x="2261" y="1217806"/>
                    <a:pt x="136811" y="1086043"/>
                  </a:cubicBezTo>
                  <a:close/>
                </a:path>
              </a:pathLst>
            </a:custGeom>
            <a:solidFill>
              <a:schemeClr val="accent6">
                <a:lumMod val="40000"/>
                <a:lumOff val="60000"/>
              </a:schemeClr>
            </a:solidFill>
            <a:ln>
              <a:noFill/>
            </a:ln>
            <a:effectLst>
              <a:outerShdw blurRad="127000" sx="101000" sy="101000" algn="ctr" rotWithShape="0">
                <a:schemeClr val="accent6">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208" name="任意多边形: 形状 207">
              <a:extLst>
                <a:ext uri="{FF2B5EF4-FFF2-40B4-BE49-F238E27FC236}">
                  <a16:creationId xmlns:a16="http://schemas.microsoft.com/office/drawing/2014/main" id="{86D5979F-64DB-4246-B394-B9099D96AD25}"/>
                </a:ext>
              </a:extLst>
            </p:cNvPr>
            <p:cNvSpPr/>
            <p:nvPr/>
          </p:nvSpPr>
          <p:spPr>
            <a:xfrm>
              <a:off x="4910833" y="2504719"/>
              <a:ext cx="2329365" cy="2329359"/>
            </a:xfrm>
            <a:custGeom>
              <a:avLst/>
              <a:gdLst/>
              <a:ahLst/>
              <a:cxnLst/>
              <a:rect l="0" t="0" r="0" b="0"/>
              <a:pathLst>
                <a:path w="2309972" h="2309971">
                  <a:moveTo>
                    <a:pt x="958017" y="113589"/>
                  </a:moveTo>
                  <a:cubicBezTo>
                    <a:pt x="1074011" y="0"/>
                    <a:pt x="1260125" y="1948"/>
                    <a:pt x="1373715" y="117942"/>
                  </a:cubicBezTo>
                  <a:lnTo>
                    <a:pt x="2196381" y="958018"/>
                  </a:lnTo>
                  <a:cubicBezTo>
                    <a:pt x="2309971" y="1074011"/>
                    <a:pt x="2308022" y="1260126"/>
                    <a:pt x="2192029" y="1373715"/>
                  </a:cubicBezTo>
                  <a:lnTo>
                    <a:pt x="1351954" y="2196381"/>
                  </a:lnTo>
                  <a:cubicBezTo>
                    <a:pt x="1235961" y="2309970"/>
                    <a:pt x="1049847" y="2308022"/>
                    <a:pt x="936257" y="2192028"/>
                  </a:cubicBezTo>
                  <a:lnTo>
                    <a:pt x="113590" y="1351952"/>
                  </a:lnTo>
                  <a:cubicBezTo>
                    <a:pt x="0" y="1235959"/>
                    <a:pt x="1949" y="1049844"/>
                    <a:pt x="117942" y="936255"/>
                  </a:cubicBezTo>
                  <a:close/>
                </a:path>
              </a:pathLst>
            </a:custGeom>
            <a:gradFill flip="none" rotWithShape="1">
              <a:gsLst>
                <a:gs pos="83000">
                  <a:schemeClr val="accent3"/>
                </a:gs>
                <a:gs pos="0">
                  <a:schemeClr val="accent3">
                    <a:alpha val="0"/>
                  </a:schemeClr>
                </a:gs>
              </a:gsLst>
              <a:path path="circle">
                <a:fillToRect l="50000" t="50000" r="50000" b="50000"/>
              </a:path>
              <a:tileRect/>
            </a:gradFill>
            <a:ln>
              <a:noFill/>
            </a:ln>
            <a:effectLst>
              <a:outerShdw blurRad="228600" sx="103000" sy="103000" algn="ctr" rotWithShape="0">
                <a:schemeClr val="accent1">
                  <a:lumMod val="40000"/>
                  <a:lumOff val="6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srgbClr val="FFFFFF"/>
                </a:solidFill>
              </a:endParaRPr>
            </a:p>
          </p:txBody>
        </p:sp>
        <p:sp>
          <p:nvSpPr>
            <p:cNvPr id="18" name="矩形: 圆角 17">
              <a:extLst>
                <a:ext uri="{FF2B5EF4-FFF2-40B4-BE49-F238E27FC236}">
                  <a16:creationId xmlns:a16="http://schemas.microsoft.com/office/drawing/2014/main" id="{EC70855B-7196-48EE-B3DC-03A9F15E3D78}"/>
                </a:ext>
              </a:extLst>
            </p:cNvPr>
            <p:cNvSpPr/>
            <p:nvPr/>
          </p:nvSpPr>
          <p:spPr>
            <a:xfrm rot="2735993">
              <a:off x="5411507" y="2999190"/>
              <a:ext cx="1340418" cy="1340415"/>
            </a:xfrm>
            <a:custGeom>
              <a:avLst/>
              <a:gdLst>
                <a:gd name="connsiteX0" fmla="*/ 0 w 1481548"/>
                <a:gd name="connsiteY0" fmla="*/ 246929 h 1481546"/>
                <a:gd name="connsiteX1" fmla="*/ 246929 w 1481548"/>
                <a:gd name="connsiteY1" fmla="*/ 0 h 1481546"/>
                <a:gd name="connsiteX2" fmla="*/ 1234619 w 1481548"/>
                <a:gd name="connsiteY2" fmla="*/ 0 h 1481546"/>
                <a:gd name="connsiteX3" fmla="*/ 1481548 w 1481548"/>
                <a:gd name="connsiteY3" fmla="*/ 246929 h 1481546"/>
                <a:gd name="connsiteX4" fmla="*/ 1481548 w 1481548"/>
                <a:gd name="connsiteY4" fmla="*/ 1234617 h 1481546"/>
                <a:gd name="connsiteX5" fmla="*/ 1234619 w 1481548"/>
                <a:gd name="connsiteY5" fmla="*/ 1481546 h 1481546"/>
                <a:gd name="connsiteX6" fmla="*/ 246929 w 1481548"/>
                <a:gd name="connsiteY6" fmla="*/ 1481546 h 1481546"/>
                <a:gd name="connsiteX7" fmla="*/ 0 w 1481548"/>
                <a:gd name="connsiteY7" fmla="*/ 1234617 h 1481546"/>
                <a:gd name="connsiteX8" fmla="*/ 0 w 1481548"/>
                <a:gd name="connsiteY8" fmla="*/ 246929 h 1481546"/>
                <a:gd name="connsiteX0" fmla="*/ 5375330 w 6856878"/>
                <a:gd name="connsiteY0" fmla="*/ 3134820 h 4369437"/>
                <a:gd name="connsiteX1" fmla="*/ 0 w 6856878"/>
                <a:gd name="connsiteY1" fmla="*/ 0 h 4369437"/>
                <a:gd name="connsiteX2" fmla="*/ 5622259 w 6856878"/>
                <a:gd name="connsiteY2" fmla="*/ 2887891 h 4369437"/>
                <a:gd name="connsiteX3" fmla="*/ 6609949 w 6856878"/>
                <a:gd name="connsiteY3" fmla="*/ 2887891 h 4369437"/>
                <a:gd name="connsiteX4" fmla="*/ 6856878 w 6856878"/>
                <a:gd name="connsiteY4" fmla="*/ 3134820 h 4369437"/>
                <a:gd name="connsiteX5" fmla="*/ 6856878 w 6856878"/>
                <a:gd name="connsiteY5" fmla="*/ 4122508 h 4369437"/>
                <a:gd name="connsiteX6" fmla="*/ 6609949 w 6856878"/>
                <a:gd name="connsiteY6" fmla="*/ 4369437 h 4369437"/>
                <a:gd name="connsiteX7" fmla="*/ 5622259 w 6856878"/>
                <a:gd name="connsiteY7" fmla="*/ 4369437 h 4369437"/>
                <a:gd name="connsiteX8" fmla="*/ 5375330 w 6856878"/>
                <a:gd name="connsiteY8" fmla="*/ 4122508 h 4369437"/>
                <a:gd name="connsiteX9" fmla="*/ 5375330 w 6856878"/>
                <a:gd name="connsiteY9" fmla="*/ 3134820 h 4369437"/>
                <a:gd name="connsiteX0" fmla="*/ 0 w 1481548"/>
                <a:gd name="connsiteY0" fmla="*/ 246929 h 1481546"/>
                <a:gd name="connsiteX1" fmla="*/ 246929 w 1481548"/>
                <a:gd name="connsiteY1" fmla="*/ 0 h 1481546"/>
                <a:gd name="connsiteX2" fmla="*/ 1234619 w 1481548"/>
                <a:gd name="connsiteY2" fmla="*/ 0 h 1481546"/>
                <a:gd name="connsiteX3" fmla="*/ 1481548 w 1481548"/>
                <a:gd name="connsiteY3" fmla="*/ 246929 h 1481546"/>
                <a:gd name="connsiteX4" fmla="*/ 1481548 w 1481548"/>
                <a:gd name="connsiteY4" fmla="*/ 1234617 h 1481546"/>
                <a:gd name="connsiteX5" fmla="*/ 1234619 w 1481548"/>
                <a:gd name="connsiteY5" fmla="*/ 1481546 h 1481546"/>
                <a:gd name="connsiteX6" fmla="*/ 246929 w 1481548"/>
                <a:gd name="connsiteY6" fmla="*/ 1481546 h 1481546"/>
                <a:gd name="connsiteX7" fmla="*/ 0 w 1481548"/>
                <a:gd name="connsiteY7" fmla="*/ 1234617 h 1481546"/>
                <a:gd name="connsiteX8" fmla="*/ 0 w 1481548"/>
                <a:gd name="connsiteY8" fmla="*/ 246929 h 148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548" h="1481546">
                  <a:moveTo>
                    <a:pt x="0" y="246929"/>
                  </a:moveTo>
                  <a:cubicBezTo>
                    <a:pt x="0" y="110554"/>
                    <a:pt x="110554" y="0"/>
                    <a:pt x="246929" y="0"/>
                  </a:cubicBezTo>
                  <a:lnTo>
                    <a:pt x="1234619" y="0"/>
                  </a:lnTo>
                  <a:cubicBezTo>
                    <a:pt x="1370994" y="0"/>
                    <a:pt x="1481548" y="110554"/>
                    <a:pt x="1481548" y="246929"/>
                  </a:cubicBezTo>
                  <a:lnTo>
                    <a:pt x="1481548" y="1234617"/>
                  </a:lnTo>
                  <a:cubicBezTo>
                    <a:pt x="1481548" y="1370992"/>
                    <a:pt x="1370994" y="1481546"/>
                    <a:pt x="1234619" y="1481546"/>
                  </a:cubicBezTo>
                  <a:lnTo>
                    <a:pt x="246929" y="1481546"/>
                  </a:lnTo>
                  <a:cubicBezTo>
                    <a:pt x="110554" y="1481546"/>
                    <a:pt x="0" y="1370992"/>
                    <a:pt x="0" y="1234617"/>
                  </a:cubicBezTo>
                  <a:lnTo>
                    <a:pt x="0" y="246929"/>
                  </a:lnTo>
                  <a:close/>
                </a:path>
              </a:pathLst>
            </a:custGeom>
            <a:gradFill>
              <a:gsLst>
                <a:gs pos="25000">
                  <a:schemeClr val="accent1"/>
                </a:gs>
                <a:gs pos="75000">
                  <a:schemeClr val="accent3"/>
                </a:gs>
              </a:gsLst>
              <a:lin ang="3600000" scaled="0"/>
            </a:gradFill>
            <a:ln>
              <a:noFill/>
            </a:ln>
            <a:effectLst>
              <a:outerShdw blurRad="228600" sx="103000" sy="103000" algn="ctr" rotWithShape="0">
                <a:schemeClr val="accent1">
                  <a:lumMod val="40000"/>
                  <a:lumOff val="6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3" name="working-team_65869">
              <a:extLst>
                <a:ext uri="{FF2B5EF4-FFF2-40B4-BE49-F238E27FC236}">
                  <a16:creationId xmlns:a16="http://schemas.microsoft.com/office/drawing/2014/main" id="{5AF31905-AA46-4B3B-9D83-B8B61C2CC106}"/>
                </a:ext>
              </a:extLst>
            </p:cNvPr>
            <p:cNvSpPr>
              <a:spLocks noChangeAspect="1"/>
            </p:cNvSpPr>
            <p:nvPr/>
          </p:nvSpPr>
          <p:spPr bwMode="auto">
            <a:xfrm>
              <a:off x="5606005" y="3092985"/>
              <a:ext cx="979990" cy="903524"/>
            </a:xfrm>
            <a:custGeom>
              <a:avLst/>
              <a:gdLst>
                <a:gd name="connsiteX0" fmla="*/ 469488 w 578320"/>
                <a:gd name="connsiteY0" fmla="*/ 312166 h 533197"/>
                <a:gd name="connsiteX1" fmla="*/ 523904 w 578320"/>
                <a:gd name="connsiteY1" fmla="*/ 363740 h 533197"/>
                <a:gd name="connsiteX2" fmla="*/ 523904 w 578320"/>
                <a:gd name="connsiteY2" fmla="*/ 376634 h 533197"/>
                <a:gd name="connsiteX3" fmla="*/ 527594 w 578320"/>
                <a:gd name="connsiteY3" fmla="*/ 391369 h 533197"/>
                <a:gd name="connsiteX4" fmla="*/ 512837 w 578320"/>
                <a:gd name="connsiteY4" fmla="*/ 411630 h 533197"/>
                <a:gd name="connsiteX5" fmla="*/ 498080 w 578320"/>
                <a:gd name="connsiteY5" fmla="*/ 440180 h 533197"/>
                <a:gd name="connsiteX6" fmla="*/ 529438 w 578320"/>
                <a:gd name="connsiteY6" fmla="*/ 475176 h 533197"/>
                <a:gd name="connsiteX7" fmla="*/ 578320 w 578320"/>
                <a:gd name="connsiteY7" fmla="*/ 518462 h 533197"/>
                <a:gd name="connsiteX8" fmla="*/ 485168 w 578320"/>
                <a:gd name="connsiteY8" fmla="*/ 533197 h 533197"/>
                <a:gd name="connsiteX9" fmla="*/ 477789 w 578320"/>
                <a:gd name="connsiteY9" fmla="*/ 486228 h 533197"/>
                <a:gd name="connsiteX10" fmla="*/ 481478 w 578320"/>
                <a:gd name="connsiteY10" fmla="*/ 479781 h 533197"/>
                <a:gd name="connsiteX11" fmla="*/ 480556 w 578320"/>
                <a:gd name="connsiteY11" fmla="*/ 477939 h 533197"/>
                <a:gd name="connsiteX12" fmla="*/ 471333 w 578320"/>
                <a:gd name="connsiteY12" fmla="*/ 466888 h 533197"/>
                <a:gd name="connsiteX13" fmla="*/ 467644 w 578320"/>
                <a:gd name="connsiteY13" fmla="*/ 466888 h 533197"/>
                <a:gd name="connsiteX14" fmla="*/ 458421 w 578320"/>
                <a:gd name="connsiteY14" fmla="*/ 477939 h 533197"/>
                <a:gd name="connsiteX15" fmla="*/ 458421 w 578320"/>
                <a:gd name="connsiteY15" fmla="*/ 479781 h 533197"/>
                <a:gd name="connsiteX16" fmla="*/ 462110 w 578320"/>
                <a:gd name="connsiteY16" fmla="*/ 486228 h 533197"/>
                <a:gd name="connsiteX17" fmla="*/ 454732 w 578320"/>
                <a:gd name="connsiteY17" fmla="*/ 533197 h 533197"/>
                <a:gd name="connsiteX18" fmla="*/ 361579 w 578320"/>
                <a:gd name="connsiteY18" fmla="*/ 518462 h 533197"/>
                <a:gd name="connsiteX19" fmla="*/ 409539 w 578320"/>
                <a:gd name="connsiteY19" fmla="*/ 475176 h 533197"/>
                <a:gd name="connsiteX20" fmla="*/ 440897 w 578320"/>
                <a:gd name="connsiteY20" fmla="*/ 440180 h 533197"/>
                <a:gd name="connsiteX21" fmla="*/ 427063 w 578320"/>
                <a:gd name="connsiteY21" fmla="*/ 411630 h 533197"/>
                <a:gd name="connsiteX22" fmla="*/ 411383 w 578320"/>
                <a:gd name="connsiteY22" fmla="*/ 391369 h 533197"/>
                <a:gd name="connsiteX23" fmla="*/ 415995 w 578320"/>
                <a:gd name="connsiteY23" fmla="*/ 376634 h 533197"/>
                <a:gd name="connsiteX24" fmla="*/ 415995 w 578320"/>
                <a:gd name="connsiteY24" fmla="*/ 363740 h 533197"/>
                <a:gd name="connsiteX25" fmla="*/ 469488 w 578320"/>
                <a:gd name="connsiteY25" fmla="*/ 312166 h 533197"/>
                <a:gd name="connsiteX26" fmla="*/ 107909 w 578320"/>
                <a:gd name="connsiteY26" fmla="*/ 312166 h 533197"/>
                <a:gd name="connsiteX27" fmla="*/ 162325 w 578320"/>
                <a:gd name="connsiteY27" fmla="*/ 363740 h 533197"/>
                <a:gd name="connsiteX28" fmla="*/ 162325 w 578320"/>
                <a:gd name="connsiteY28" fmla="*/ 376634 h 533197"/>
                <a:gd name="connsiteX29" fmla="*/ 166937 w 578320"/>
                <a:gd name="connsiteY29" fmla="*/ 391369 h 533197"/>
                <a:gd name="connsiteX30" fmla="*/ 151257 w 578320"/>
                <a:gd name="connsiteY30" fmla="*/ 411630 h 533197"/>
                <a:gd name="connsiteX31" fmla="*/ 137423 w 578320"/>
                <a:gd name="connsiteY31" fmla="*/ 440180 h 533197"/>
                <a:gd name="connsiteX32" fmla="*/ 167859 w 578320"/>
                <a:gd name="connsiteY32" fmla="*/ 475176 h 533197"/>
                <a:gd name="connsiteX33" fmla="*/ 216741 w 578320"/>
                <a:gd name="connsiteY33" fmla="*/ 518462 h 533197"/>
                <a:gd name="connsiteX34" fmla="*/ 123588 w 578320"/>
                <a:gd name="connsiteY34" fmla="*/ 533197 h 533197"/>
                <a:gd name="connsiteX35" fmla="*/ 116210 w 578320"/>
                <a:gd name="connsiteY35" fmla="*/ 486228 h 533197"/>
                <a:gd name="connsiteX36" fmla="*/ 119899 w 578320"/>
                <a:gd name="connsiteY36" fmla="*/ 479781 h 533197"/>
                <a:gd name="connsiteX37" fmla="*/ 119899 w 578320"/>
                <a:gd name="connsiteY37" fmla="*/ 477939 h 533197"/>
                <a:gd name="connsiteX38" fmla="*/ 109754 w 578320"/>
                <a:gd name="connsiteY38" fmla="*/ 466888 h 533197"/>
                <a:gd name="connsiteX39" fmla="*/ 106987 w 578320"/>
                <a:gd name="connsiteY39" fmla="*/ 466888 h 533197"/>
                <a:gd name="connsiteX40" fmla="*/ 96842 w 578320"/>
                <a:gd name="connsiteY40" fmla="*/ 477939 h 533197"/>
                <a:gd name="connsiteX41" fmla="*/ 96842 w 578320"/>
                <a:gd name="connsiteY41" fmla="*/ 479781 h 533197"/>
                <a:gd name="connsiteX42" fmla="*/ 100531 w 578320"/>
                <a:gd name="connsiteY42" fmla="*/ 486228 h 533197"/>
                <a:gd name="connsiteX43" fmla="*/ 93152 w 578320"/>
                <a:gd name="connsiteY43" fmla="*/ 533197 h 533197"/>
                <a:gd name="connsiteX44" fmla="*/ 0 w 578320"/>
                <a:gd name="connsiteY44" fmla="*/ 518462 h 533197"/>
                <a:gd name="connsiteX45" fmla="*/ 48882 w 578320"/>
                <a:gd name="connsiteY45" fmla="*/ 475176 h 533197"/>
                <a:gd name="connsiteX46" fmla="*/ 79318 w 578320"/>
                <a:gd name="connsiteY46" fmla="*/ 440180 h 533197"/>
                <a:gd name="connsiteX47" fmla="*/ 65483 w 578320"/>
                <a:gd name="connsiteY47" fmla="*/ 411630 h 533197"/>
                <a:gd name="connsiteX48" fmla="*/ 49804 w 578320"/>
                <a:gd name="connsiteY48" fmla="*/ 391369 h 533197"/>
                <a:gd name="connsiteX49" fmla="*/ 54416 w 578320"/>
                <a:gd name="connsiteY49" fmla="*/ 376634 h 533197"/>
                <a:gd name="connsiteX50" fmla="*/ 54416 w 578320"/>
                <a:gd name="connsiteY50" fmla="*/ 363740 h 533197"/>
                <a:gd name="connsiteX51" fmla="*/ 107909 w 578320"/>
                <a:gd name="connsiteY51" fmla="*/ 312166 h 533197"/>
                <a:gd name="connsiteX52" fmla="*/ 288717 w 578320"/>
                <a:gd name="connsiteY52" fmla="*/ 237601 h 533197"/>
                <a:gd name="connsiteX53" fmla="*/ 303485 w 578320"/>
                <a:gd name="connsiteY53" fmla="*/ 252338 h 533197"/>
                <a:gd name="connsiteX54" fmla="*/ 303485 w 578320"/>
                <a:gd name="connsiteY54" fmla="*/ 331547 h 533197"/>
                <a:gd name="connsiteX55" fmla="*/ 384708 w 578320"/>
                <a:gd name="connsiteY55" fmla="*/ 398782 h 533197"/>
                <a:gd name="connsiteX56" fmla="*/ 386554 w 578320"/>
                <a:gd name="connsiteY56" fmla="*/ 419045 h 533197"/>
                <a:gd name="connsiteX57" fmla="*/ 375478 w 578320"/>
                <a:gd name="connsiteY57" fmla="*/ 423650 h 533197"/>
                <a:gd name="connsiteX58" fmla="*/ 366248 w 578320"/>
                <a:gd name="connsiteY58" fmla="*/ 420887 h 533197"/>
                <a:gd name="connsiteX59" fmla="*/ 288717 w 578320"/>
                <a:gd name="connsiteY59" fmla="*/ 356415 h 533197"/>
                <a:gd name="connsiteX60" fmla="*/ 212108 w 578320"/>
                <a:gd name="connsiteY60" fmla="*/ 420887 h 533197"/>
                <a:gd name="connsiteX61" fmla="*/ 191802 w 578320"/>
                <a:gd name="connsiteY61" fmla="*/ 419045 h 533197"/>
                <a:gd name="connsiteX62" fmla="*/ 193648 w 578320"/>
                <a:gd name="connsiteY62" fmla="*/ 398782 h 533197"/>
                <a:gd name="connsiteX63" fmla="*/ 274872 w 578320"/>
                <a:gd name="connsiteY63" fmla="*/ 331547 h 533197"/>
                <a:gd name="connsiteX64" fmla="*/ 274872 w 578320"/>
                <a:gd name="connsiteY64" fmla="*/ 252338 h 533197"/>
                <a:gd name="connsiteX65" fmla="*/ 288717 w 578320"/>
                <a:gd name="connsiteY65" fmla="*/ 237601 h 533197"/>
                <a:gd name="connsiteX66" fmla="*/ 288699 w 578320"/>
                <a:gd name="connsiteY66" fmla="*/ 0 h 533197"/>
                <a:gd name="connsiteX67" fmla="*/ 343115 w 578320"/>
                <a:gd name="connsiteY67" fmla="*/ 50653 h 533197"/>
                <a:gd name="connsiteX68" fmla="*/ 343115 w 578320"/>
                <a:gd name="connsiteY68" fmla="*/ 63546 h 533197"/>
                <a:gd name="connsiteX69" fmla="*/ 346805 w 578320"/>
                <a:gd name="connsiteY69" fmla="*/ 78282 h 533197"/>
                <a:gd name="connsiteX70" fmla="*/ 332048 w 578320"/>
                <a:gd name="connsiteY70" fmla="*/ 98543 h 533197"/>
                <a:gd name="connsiteX71" fmla="*/ 318213 w 578320"/>
                <a:gd name="connsiteY71" fmla="*/ 127093 h 533197"/>
                <a:gd name="connsiteX72" fmla="*/ 348649 w 578320"/>
                <a:gd name="connsiteY72" fmla="*/ 163010 h 533197"/>
                <a:gd name="connsiteX73" fmla="*/ 397531 w 578320"/>
                <a:gd name="connsiteY73" fmla="*/ 206295 h 533197"/>
                <a:gd name="connsiteX74" fmla="*/ 304379 w 578320"/>
                <a:gd name="connsiteY74" fmla="*/ 220110 h 533197"/>
                <a:gd name="connsiteX75" fmla="*/ 297000 w 578320"/>
                <a:gd name="connsiteY75" fmla="*/ 173141 h 533197"/>
                <a:gd name="connsiteX76" fmla="*/ 300689 w 578320"/>
                <a:gd name="connsiteY76" fmla="*/ 167615 h 533197"/>
                <a:gd name="connsiteX77" fmla="*/ 300689 w 578320"/>
                <a:gd name="connsiteY77" fmla="*/ 164852 h 533197"/>
                <a:gd name="connsiteX78" fmla="*/ 290544 w 578320"/>
                <a:gd name="connsiteY78" fmla="*/ 154722 h 533197"/>
                <a:gd name="connsiteX79" fmla="*/ 287777 w 578320"/>
                <a:gd name="connsiteY79" fmla="*/ 154722 h 533197"/>
                <a:gd name="connsiteX80" fmla="*/ 277632 w 578320"/>
                <a:gd name="connsiteY80" fmla="*/ 164852 h 533197"/>
                <a:gd name="connsiteX81" fmla="*/ 277632 w 578320"/>
                <a:gd name="connsiteY81" fmla="*/ 167615 h 533197"/>
                <a:gd name="connsiteX82" fmla="*/ 281321 w 578320"/>
                <a:gd name="connsiteY82" fmla="*/ 173141 h 533197"/>
                <a:gd name="connsiteX83" fmla="*/ 273943 w 578320"/>
                <a:gd name="connsiteY83" fmla="*/ 221031 h 533197"/>
                <a:gd name="connsiteX84" fmla="*/ 180790 w 578320"/>
                <a:gd name="connsiteY84" fmla="*/ 206295 h 533197"/>
                <a:gd name="connsiteX85" fmla="*/ 228750 w 578320"/>
                <a:gd name="connsiteY85" fmla="*/ 163010 h 533197"/>
                <a:gd name="connsiteX86" fmla="*/ 260108 w 578320"/>
                <a:gd name="connsiteY86" fmla="*/ 127093 h 533197"/>
                <a:gd name="connsiteX87" fmla="*/ 246274 w 578320"/>
                <a:gd name="connsiteY87" fmla="*/ 98543 h 533197"/>
                <a:gd name="connsiteX88" fmla="*/ 230594 w 578320"/>
                <a:gd name="connsiteY88" fmla="*/ 78282 h 533197"/>
                <a:gd name="connsiteX89" fmla="*/ 235206 w 578320"/>
                <a:gd name="connsiteY89" fmla="*/ 63546 h 533197"/>
                <a:gd name="connsiteX90" fmla="*/ 235206 w 578320"/>
                <a:gd name="connsiteY90" fmla="*/ 50653 h 533197"/>
                <a:gd name="connsiteX91" fmla="*/ 288699 w 578320"/>
                <a:gd name="connsiteY91" fmla="*/ 0 h 5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78320" h="533197">
                  <a:moveTo>
                    <a:pt x="469488" y="312166"/>
                  </a:moveTo>
                  <a:cubicBezTo>
                    <a:pt x="499002" y="312166"/>
                    <a:pt x="523904" y="335190"/>
                    <a:pt x="523904" y="363740"/>
                  </a:cubicBezTo>
                  <a:lnTo>
                    <a:pt x="523904" y="376634"/>
                  </a:lnTo>
                  <a:cubicBezTo>
                    <a:pt x="523904" y="376634"/>
                    <a:pt x="529438" y="381238"/>
                    <a:pt x="527594" y="391369"/>
                  </a:cubicBezTo>
                  <a:cubicBezTo>
                    <a:pt x="526671" y="404262"/>
                    <a:pt x="512837" y="411630"/>
                    <a:pt x="512837" y="411630"/>
                  </a:cubicBezTo>
                  <a:cubicBezTo>
                    <a:pt x="512837" y="411630"/>
                    <a:pt x="509147" y="430970"/>
                    <a:pt x="498080" y="440180"/>
                  </a:cubicBezTo>
                  <a:cubicBezTo>
                    <a:pt x="494391" y="467809"/>
                    <a:pt x="513759" y="470572"/>
                    <a:pt x="529438" y="475176"/>
                  </a:cubicBezTo>
                  <a:cubicBezTo>
                    <a:pt x="555263" y="483465"/>
                    <a:pt x="578320" y="485307"/>
                    <a:pt x="578320" y="518462"/>
                  </a:cubicBezTo>
                  <a:cubicBezTo>
                    <a:pt x="578320" y="525829"/>
                    <a:pt x="543273" y="532276"/>
                    <a:pt x="485168" y="533197"/>
                  </a:cubicBezTo>
                  <a:lnTo>
                    <a:pt x="477789" y="486228"/>
                  </a:lnTo>
                  <a:lnTo>
                    <a:pt x="481478" y="479781"/>
                  </a:lnTo>
                  <a:cubicBezTo>
                    <a:pt x="481478" y="478860"/>
                    <a:pt x="481478" y="477939"/>
                    <a:pt x="480556" y="477939"/>
                  </a:cubicBezTo>
                  <a:lnTo>
                    <a:pt x="471333" y="466888"/>
                  </a:lnTo>
                  <a:cubicBezTo>
                    <a:pt x="470411" y="465967"/>
                    <a:pt x="468566" y="465967"/>
                    <a:pt x="467644" y="466888"/>
                  </a:cubicBezTo>
                  <a:lnTo>
                    <a:pt x="458421" y="477939"/>
                  </a:lnTo>
                  <a:cubicBezTo>
                    <a:pt x="457499" y="477939"/>
                    <a:pt x="457499" y="478860"/>
                    <a:pt x="458421" y="479781"/>
                  </a:cubicBezTo>
                  <a:lnTo>
                    <a:pt x="462110" y="486228"/>
                  </a:lnTo>
                  <a:lnTo>
                    <a:pt x="454732" y="533197"/>
                  </a:lnTo>
                  <a:cubicBezTo>
                    <a:pt x="396627" y="532276"/>
                    <a:pt x="361579" y="525829"/>
                    <a:pt x="361579" y="518462"/>
                  </a:cubicBezTo>
                  <a:cubicBezTo>
                    <a:pt x="361579" y="485307"/>
                    <a:pt x="384637" y="483465"/>
                    <a:pt x="409539" y="475176"/>
                  </a:cubicBezTo>
                  <a:cubicBezTo>
                    <a:pt x="425218" y="470572"/>
                    <a:pt x="444586" y="466888"/>
                    <a:pt x="440897" y="440180"/>
                  </a:cubicBezTo>
                  <a:cubicBezTo>
                    <a:pt x="430752" y="430970"/>
                    <a:pt x="427063" y="411630"/>
                    <a:pt x="427063" y="411630"/>
                  </a:cubicBezTo>
                  <a:cubicBezTo>
                    <a:pt x="427063" y="411630"/>
                    <a:pt x="413228" y="404262"/>
                    <a:pt x="411383" y="391369"/>
                  </a:cubicBezTo>
                  <a:cubicBezTo>
                    <a:pt x="410461" y="381238"/>
                    <a:pt x="415995" y="376634"/>
                    <a:pt x="415995" y="376634"/>
                  </a:cubicBezTo>
                  <a:lnTo>
                    <a:pt x="415995" y="363740"/>
                  </a:lnTo>
                  <a:cubicBezTo>
                    <a:pt x="415995" y="335190"/>
                    <a:pt x="439975" y="312166"/>
                    <a:pt x="469488" y="312166"/>
                  </a:cubicBezTo>
                  <a:close/>
                  <a:moveTo>
                    <a:pt x="107909" y="312166"/>
                  </a:moveTo>
                  <a:cubicBezTo>
                    <a:pt x="138345" y="312166"/>
                    <a:pt x="162325" y="335190"/>
                    <a:pt x="162325" y="363740"/>
                  </a:cubicBezTo>
                  <a:lnTo>
                    <a:pt x="162325" y="376634"/>
                  </a:lnTo>
                  <a:cubicBezTo>
                    <a:pt x="162325" y="376634"/>
                    <a:pt x="167859" y="381238"/>
                    <a:pt x="166937" y="391369"/>
                  </a:cubicBezTo>
                  <a:cubicBezTo>
                    <a:pt x="165092" y="404262"/>
                    <a:pt x="151257" y="411630"/>
                    <a:pt x="151257" y="411630"/>
                  </a:cubicBezTo>
                  <a:cubicBezTo>
                    <a:pt x="151257" y="411630"/>
                    <a:pt x="147568" y="430970"/>
                    <a:pt x="137423" y="440180"/>
                  </a:cubicBezTo>
                  <a:cubicBezTo>
                    <a:pt x="132811" y="467809"/>
                    <a:pt x="152180" y="470572"/>
                    <a:pt x="167859" y="475176"/>
                  </a:cubicBezTo>
                  <a:cubicBezTo>
                    <a:pt x="193684" y="483465"/>
                    <a:pt x="216741" y="485307"/>
                    <a:pt x="216741" y="518462"/>
                  </a:cubicBezTo>
                  <a:cubicBezTo>
                    <a:pt x="216741" y="525829"/>
                    <a:pt x="181693" y="532276"/>
                    <a:pt x="123588" y="533197"/>
                  </a:cubicBezTo>
                  <a:lnTo>
                    <a:pt x="116210" y="486228"/>
                  </a:lnTo>
                  <a:lnTo>
                    <a:pt x="119899" y="479781"/>
                  </a:lnTo>
                  <a:cubicBezTo>
                    <a:pt x="120821" y="478860"/>
                    <a:pt x="119899" y="477939"/>
                    <a:pt x="119899" y="477939"/>
                  </a:cubicBezTo>
                  <a:lnTo>
                    <a:pt x="109754" y="466888"/>
                  </a:lnTo>
                  <a:cubicBezTo>
                    <a:pt x="108832" y="465967"/>
                    <a:pt x="107909" y="465967"/>
                    <a:pt x="106987" y="466888"/>
                  </a:cubicBezTo>
                  <a:lnTo>
                    <a:pt x="96842" y="477939"/>
                  </a:lnTo>
                  <a:cubicBezTo>
                    <a:pt x="96842" y="477939"/>
                    <a:pt x="95919" y="478860"/>
                    <a:pt x="96842" y="479781"/>
                  </a:cubicBezTo>
                  <a:lnTo>
                    <a:pt x="100531" y="486228"/>
                  </a:lnTo>
                  <a:lnTo>
                    <a:pt x="93152" y="533197"/>
                  </a:lnTo>
                  <a:cubicBezTo>
                    <a:pt x="35047" y="532276"/>
                    <a:pt x="0" y="525829"/>
                    <a:pt x="0" y="518462"/>
                  </a:cubicBezTo>
                  <a:cubicBezTo>
                    <a:pt x="0" y="485307"/>
                    <a:pt x="23057" y="483465"/>
                    <a:pt x="48882" y="475176"/>
                  </a:cubicBezTo>
                  <a:cubicBezTo>
                    <a:pt x="64561" y="470572"/>
                    <a:pt x="83929" y="466888"/>
                    <a:pt x="79318" y="440180"/>
                  </a:cubicBezTo>
                  <a:cubicBezTo>
                    <a:pt x="69173" y="430970"/>
                    <a:pt x="65483" y="411630"/>
                    <a:pt x="65483" y="411630"/>
                  </a:cubicBezTo>
                  <a:cubicBezTo>
                    <a:pt x="65483" y="411630"/>
                    <a:pt x="51649" y="404262"/>
                    <a:pt x="49804" y="391369"/>
                  </a:cubicBezTo>
                  <a:cubicBezTo>
                    <a:pt x="48882" y="381238"/>
                    <a:pt x="54416" y="376634"/>
                    <a:pt x="54416" y="376634"/>
                  </a:cubicBezTo>
                  <a:lnTo>
                    <a:pt x="54416" y="363740"/>
                  </a:lnTo>
                  <a:cubicBezTo>
                    <a:pt x="54416" y="335190"/>
                    <a:pt x="78396" y="312166"/>
                    <a:pt x="107909" y="312166"/>
                  </a:cubicBezTo>
                  <a:close/>
                  <a:moveTo>
                    <a:pt x="288717" y="237601"/>
                  </a:moveTo>
                  <a:cubicBezTo>
                    <a:pt x="297024" y="237601"/>
                    <a:pt x="303485" y="244048"/>
                    <a:pt x="303485" y="252338"/>
                  </a:cubicBezTo>
                  <a:lnTo>
                    <a:pt x="303485" y="331547"/>
                  </a:lnTo>
                  <a:lnTo>
                    <a:pt x="384708" y="398782"/>
                  </a:lnTo>
                  <a:cubicBezTo>
                    <a:pt x="390246" y="403387"/>
                    <a:pt x="391169" y="412598"/>
                    <a:pt x="386554" y="419045"/>
                  </a:cubicBezTo>
                  <a:cubicBezTo>
                    <a:pt x="383785" y="421808"/>
                    <a:pt x="379170" y="423650"/>
                    <a:pt x="375478" y="423650"/>
                  </a:cubicBezTo>
                  <a:cubicBezTo>
                    <a:pt x="371786" y="423650"/>
                    <a:pt x="369017" y="422729"/>
                    <a:pt x="366248" y="420887"/>
                  </a:cubicBezTo>
                  <a:lnTo>
                    <a:pt x="288717" y="356415"/>
                  </a:lnTo>
                  <a:lnTo>
                    <a:pt x="212108" y="420887"/>
                  </a:lnTo>
                  <a:cubicBezTo>
                    <a:pt x="205647" y="425492"/>
                    <a:pt x="196417" y="424571"/>
                    <a:pt x="191802" y="419045"/>
                  </a:cubicBezTo>
                  <a:cubicBezTo>
                    <a:pt x="186264" y="412598"/>
                    <a:pt x="187187" y="403387"/>
                    <a:pt x="193648" y="398782"/>
                  </a:cubicBezTo>
                  <a:lnTo>
                    <a:pt x="274872" y="331547"/>
                  </a:lnTo>
                  <a:lnTo>
                    <a:pt x="274872" y="252338"/>
                  </a:lnTo>
                  <a:cubicBezTo>
                    <a:pt x="274872" y="244048"/>
                    <a:pt x="281333" y="237601"/>
                    <a:pt x="288717" y="237601"/>
                  </a:cubicBezTo>
                  <a:close/>
                  <a:moveTo>
                    <a:pt x="288699" y="0"/>
                  </a:moveTo>
                  <a:cubicBezTo>
                    <a:pt x="318213" y="0"/>
                    <a:pt x="343115" y="22103"/>
                    <a:pt x="343115" y="50653"/>
                  </a:cubicBezTo>
                  <a:lnTo>
                    <a:pt x="343115" y="63546"/>
                  </a:lnTo>
                  <a:cubicBezTo>
                    <a:pt x="343115" y="63546"/>
                    <a:pt x="348649" y="68151"/>
                    <a:pt x="346805" y="78282"/>
                  </a:cubicBezTo>
                  <a:cubicBezTo>
                    <a:pt x="345882" y="92096"/>
                    <a:pt x="332048" y="98543"/>
                    <a:pt x="332048" y="98543"/>
                  </a:cubicBezTo>
                  <a:cubicBezTo>
                    <a:pt x="332048" y="98543"/>
                    <a:pt x="328358" y="117883"/>
                    <a:pt x="318213" y="127093"/>
                  </a:cubicBezTo>
                  <a:cubicBezTo>
                    <a:pt x="313602" y="154722"/>
                    <a:pt x="332970" y="157484"/>
                    <a:pt x="348649" y="163010"/>
                  </a:cubicBezTo>
                  <a:cubicBezTo>
                    <a:pt x="374474" y="171299"/>
                    <a:pt x="397531" y="172220"/>
                    <a:pt x="397531" y="206295"/>
                  </a:cubicBezTo>
                  <a:cubicBezTo>
                    <a:pt x="397531" y="212742"/>
                    <a:pt x="362484" y="219189"/>
                    <a:pt x="304379" y="220110"/>
                  </a:cubicBezTo>
                  <a:lnTo>
                    <a:pt x="297000" y="173141"/>
                  </a:lnTo>
                  <a:lnTo>
                    <a:pt x="300689" y="167615"/>
                  </a:lnTo>
                  <a:cubicBezTo>
                    <a:pt x="300689" y="166694"/>
                    <a:pt x="300689" y="165773"/>
                    <a:pt x="300689" y="164852"/>
                  </a:cubicBezTo>
                  <a:lnTo>
                    <a:pt x="290544" y="154722"/>
                  </a:lnTo>
                  <a:cubicBezTo>
                    <a:pt x="289622" y="153801"/>
                    <a:pt x="287777" y="153801"/>
                    <a:pt x="287777" y="154722"/>
                  </a:cubicBezTo>
                  <a:lnTo>
                    <a:pt x="277632" y="164852"/>
                  </a:lnTo>
                  <a:cubicBezTo>
                    <a:pt x="276710" y="165773"/>
                    <a:pt x="276710" y="166694"/>
                    <a:pt x="277632" y="167615"/>
                  </a:cubicBezTo>
                  <a:lnTo>
                    <a:pt x="281321" y="173141"/>
                  </a:lnTo>
                  <a:lnTo>
                    <a:pt x="273943" y="221031"/>
                  </a:lnTo>
                  <a:cubicBezTo>
                    <a:pt x="215838" y="219189"/>
                    <a:pt x="180790" y="212742"/>
                    <a:pt x="180790" y="206295"/>
                  </a:cubicBezTo>
                  <a:cubicBezTo>
                    <a:pt x="180790" y="172220"/>
                    <a:pt x="203848" y="171299"/>
                    <a:pt x="228750" y="163010"/>
                  </a:cubicBezTo>
                  <a:cubicBezTo>
                    <a:pt x="244429" y="157484"/>
                    <a:pt x="264720" y="154722"/>
                    <a:pt x="260108" y="127093"/>
                  </a:cubicBezTo>
                  <a:cubicBezTo>
                    <a:pt x="249963" y="117883"/>
                    <a:pt x="246274" y="98543"/>
                    <a:pt x="246274" y="98543"/>
                  </a:cubicBezTo>
                  <a:cubicBezTo>
                    <a:pt x="246274" y="98543"/>
                    <a:pt x="232439" y="92096"/>
                    <a:pt x="230594" y="78282"/>
                  </a:cubicBezTo>
                  <a:cubicBezTo>
                    <a:pt x="229672" y="68151"/>
                    <a:pt x="235206" y="63546"/>
                    <a:pt x="235206" y="63546"/>
                  </a:cubicBezTo>
                  <a:lnTo>
                    <a:pt x="235206" y="50653"/>
                  </a:lnTo>
                  <a:cubicBezTo>
                    <a:pt x="235206" y="22103"/>
                    <a:pt x="259186" y="0"/>
                    <a:pt x="288699" y="0"/>
                  </a:cubicBezTo>
                  <a:close/>
                </a:path>
              </a:pathLst>
            </a:custGeom>
            <a:solidFill>
              <a:schemeClr val="bg1"/>
            </a:solidFill>
            <a:ln>
              <a:noFill/>
            </a:ln>
          </p:spPr>
        </p:sp>
      </p:grpSp>
      <p:grpSp>
        <p:nvGrpSpPr>
          <p:cNvPr id="255" name="组合 254">
            <a:extLst>
              <a:ext uri="{FF2B5EF4-FFF2-40B4-BE49-F238E27FC236}">
                <a16:creationId xmlns:a16="http://schemas.microsoft.com/office/drawing/2014/main" id="{5A5964DA-2F2D-4377-8810-3D97F3AAF1F2}"/>
              </a:ext>
            </a:extLst>
          </p:cNvPr>
          <p:cNvGrpSpPr/>
          <p:nvPr/>
        </p:nvGrpSpPr>
        <p:grpSpPr>
          <a:xfrm>
            <a:off x="1241611" y="1615375"/>
            <a:ext cx="2475901" cy="1060161"/>
            <a:chOff x="1176296" y="1593603"/>
            <a:chExt cx="2475901" cy="1060161"/>
          </a:xfrm>
        </p:grpSpPr>
        <p:sp>
          <p:nvSpPr>
            <p:cNvPr id="215" name="文本框 214">
              <a:extLst>
                <a:ext uri="{FF2B5EF4-FFF2-40B4-BE49-F238E27FC236}">
                  <a16:creationId xmlns:a16="http://schemas.microsoft.com/office/drawing/2014/main" id="{C44D412B-6BF8-4049-9ED2-35E9545CF311}"/>
                </a:ext>
              </a:extLst>
            </p:cNvPr>
            <p:cNvSpPr txBox="1"/>
            <p:nvPr/>
          </p:nvSpPr>
          <p:spPr>
            <a:xfrm>
              <a:off x="1176296" y="159360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254" name="矩形 253">
              <a:extLst>
                <a:ext uri="{FF2B5EF4-FFF2-40B4-BE49-F238E27FC236}">
                  <a16:creationId xmlns:a16="http://schemas.microsoft.com/office/drawing/2014/main" id="{4D33B96B-CD22-4B97-A62B-27D150CA658B}"/>
                </a:ext>
              </a:extLst>
            </p:cNvPr>
            <p:cNvSpPr/>
            <p:nvPr/>
          </p:nvSpPr>
          <p:spPr>
            <a:xfrm>
              <a:off x="1176296" y="1955581"/>
              <a:ext cx="2475901" cy="698183"/>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56" name="组合 255">
            <a:extLst>
              <a:ext uri="{FF2B5EF4-FFF2-40B4-BE49-F238E27FC236}">
                <a16:creationId xmlns:a16="http://schemas.microsoft.com/office/drawing/2014/main" id="{86A5C92D-5D10-45D9-A2EF-4DE4F9EE7046}"/>
              </a:ext>
            </a:extLst>
          </p:cNvPr>
          <p:cNvGrpSpPr/>
          <p:nvPr/>
        </p:nvGrpSpPr>
        <p:grpSpPr>
          <a:xfrm>
            <a:off x="592684" y="3007284"/>
            <a:ext cx="2475901" cy="1060161"/>
            <a:chOff x="1176296" y="1593603"/>
            <a:chExt cx="2475901" cy="1060161"/>
          </a:xfrm>
        </p:grpSpPr>
        <p:sp>
          <p:nvSpPr>
            <p:cNvPr id="257" name="文本框 256">
              <a:extLst>
                <a:ext uri="{FF2B5EF4-FFF2-40B4-BE49-F238E27FC236}">
                  <a16:creationId xmlns:a16="http://schemas.microsoft.com/office/drawing/2014/main" id="{1A45484B-D818-4BC4-9CCF-2DA16E2E1370}"/>
                </a:ext>
              </a:extLst>
            </p:cNvPr>
            <p:cNvSpPr txBox="1"/>
            <p:nvPr/>
          </p:nvSpPr>
          <p:spPr>
            <a:xfrm>
              <a:off x="1176296" y="159360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258" name="矩形 257">
              <a:extLst>
                <a:ext uri="{FF2B5EF4-FFF2-40B4-BE49-F238E27FC236}">
                  <a16:creationId xmlns:a16="http://schemas.microsoft.com/office/drawing/2014/main" id="{35DF1388-1978-4FCE-863C-1DA635F057BB}"/>
                </a:ext>
              </a:extLst>
            </p:cNvPr>
            <p:cNvSpPr/>
            <p:nvPr/>
          </p:nvSpPr>
          <p:spPr>
            <a:xfrm>
              <a:off x="1176296" y="1955581"/>
              <a:ext cx="2475901" cy="698183"/>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59" name="组合 258">
            <a:extLst>
              <a:ext uri="{FF2B5EF4-FFF2-40B4-BE49-F238E27FC236}">
                <a16:creationId xmlns:a16="http://schemas.microsoft.com/office/drawing/2014/main" id="{E8C11B8A-42A2-460C-82DA-BA43B3940E45}"/>
              </a:ext>
            </a:extLst>
          </p:cNvPr>
          <p:cNvGrpSpPr/>
          <p:nvPr/>
        </p:nvGrpSpPr>
        <p:grpSpPr>
          <a:xfrm>
            <a:off x="1241611" y="4399192"/>
            <a:ext cx="2475901" cy="1060161"/>
            <a:chOff x="1176296" y="1593603"/>
            <a:chExt cx="2475901" cy="1060161"/>
          </a:xfrm>
        </p:grpSpPr>
        <p:sp>
          <p:nvSpPr>
            <p:cNvPr id="260" name="文本框 259">
              <a:extLst>
                <a:ext uri="{FF2B5EF4-FFF2-40B4-BE49-F238E27FC236}">
                  <a16:creationId xmlns:a16="http://schemas.microsoft.com/office/drawing/2014/main" id="{E2AC4C0A-5C86-46AD-9240-1E252F4B143D}"/>
                </a:ext>
              </a:extLst>
            </p:cNvPr>
            <p:cNvSpPr txBox="1"/>
            <p:nvPr/>
          </p:nvSpPr>
          <p:spPr>
            <a:xfrm>
              <a:off x="1176296" y="159360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261" name="矩形 260">
              <a:extLst>
                <a:ext uri="{FF2B5EF4-FFF2-40B4-BE49-F238E27FC236}">
                  <a16:creationId xmlns:a16="http://schemas.microsoft.com/office/drawing/2014/main" id="{4838DE76-F21B-4282-92C0-70BE0BF52954}"/>
                </a:ext>
              </a:extLst>
            </p:cNvPr>
            <p:cNvSpPr/>
            <p:nvPr/>
          </p:nvSpPr>
          <p:spPr>
            <a:xfrm>
              <a:off x="1176296" y="1955581"/>
              <a:ext cx="2475901" cy="698183"/>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69" name="组合 268">
            <a:extLst>
              <a:ext uri="{FF2B5EF4-FFF2-40B4-BE49-F238E27FC236}">
                <a16:creationId xmlns:a16="http://schemas.microsoft.com/office/drawing/2014/main" id="{6E782540-6E11-4A64-B630-B28767E9AF53}"/>
              </a:ext>
            </a:extLst>
          </p:cNvPr>
          <p:cNvGrpSpPr/>
          <p:nvPr/>
        </p:nvGrpSpPr>
        <p:grpSpPr>
          <a:xfrm>
            <a:off x="8425804" y="1615375"/>
            <a:ext cx="2475901" cy="1060161"/>
            <a:chOff x="8861233" y="1615375"/>
            <a:chExt cx="2475901" cy="1060161"/>
          </a:xfrm>
        </p:grpSpPr>
        <p:sp>
          <p:nvSpPr>
            <p:cNvPr id="263" name="文本框 262">
              <a:extLst>
                <a:ext uri="{FF2B5EF4-FFF2-40B4-BE49-F238E27FC236}">
                  <a16:creationId xmlns:a16="http://schemas.microsoft.com/office/drawing/2014/main" id="{0468FE85-FCD0-4F3B-B5BA-919D3AA2855C}"/>
                </a:ext>
              </a:extLst>
            </p:cNvPr>
            <p:cNvSpPr txBox="1"/>
            <p:nvPr/>
          </p:nvSpPr>
          <p:spPr>
            <a:xfrm>
              <a:off x="8891325" y="1615375"/>
              <a:ext cx="2445809" cy="400110"/>
            </a:xfrm>
            <a:prstGeom prst="rect">
              <a:avLst/>
            </a:prstGeom>
            <a:noFill/>
          </p:spPr>
          <p:txBody>
            <a:bodyPr wrap="square" rtlCol="0">
              <a:spAutoFit/>
            </a:bodyPr>
            <a:lstStyle/>
            <a:p>
              <a:pPr algn="r"/>
              <a:r>
                <a:rPr lang="zh-CN" altLang="en-US" sz="2000" b="1" dirty="0">
                  <a:solidFill>
                    <a:schemeClr val="accent5"/>
                  </a:solidFill>
                </a:rPr>
                <a:t>请输入您的小标题</a:t>
              </a:r>
            </a:p>
          </p:txBody>
        </p:sp>
        <p:sp>
          <p:nvSpPr>
            <p:cNvPr id="264" name="矩形 263">
              <a:extLst>
                <a:ext uri="{FF2B5EF4-FFF2-40B4-BE49-F238E27FC236}">
                  <a16:creationId xmlns:a16="http://schemas.microsoft.com/office/drawing/2014/main" id="{00252EA2-0643-4BA8-86F2-2A950841740E}"/>
                </a:ext>
              </a:extLst>
            </p:cNvPr>
            <p:cNvSpPr/>
            <p:nvPr/>
          </p:nvSpPr>
          <p:spPr>
            <a:xfrm>
              <a:off x="8861233" y="1977353"/>
              <a:ext cx="2475901" cy="698183"/>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68" name="组合 267">
            <a:extLst>
              <a:ext uri="{FF2B5EF4-FFF2-40B4-BE49-F238E27FC236}">
                <a16:creationId xmlns:a16="http://schemas.microsoft.com/office/drawing/2014/main" id="{FB6A9C34-8EA6-4C68-B70B-B5468878C24B}"/>
              </a:ext>
            </a:extLst>
          </p:cNvPr>
          <p:cNvGrpSpPr/>
          <p:nvPr/>
        </p:nvGrpSpPr>
        <p:grpSpPr>
          <a:xfrm>
            <a:off x="8425804" y="4399192"/>
            <a:ext cx="2475901" cy="1060161"/>
            <a:chOff x="8861233" y="4399192"/>
            <a:chExt cx="2475901" cy="1060161"/>
          </a:xfrm>
        </p:grpSpPr>
        <p:sp>
          <p:nvSpPr>
            <p:cNvPr id="266" name="文本框 265">
              <a:extLst>
                <a:ext uri="{FF2B5EF4-FFF2-40B4-BE49-F238E27FC236}">
                  <a16:creationId xmlns:a16="http://schemas.microsoft.com/office/drawing/2014/main" id="{FAD7122E-CA99-42D6-8CE8-9FD1EC79D634}"/>
                </a:ext>
              </a:extLst>
            </p:cNvPr>
            <p:cNvSpPr txBox="1"/>
            <p:nvPr/>
          </p:nvSpPr>
          <p:spPr>
            <a:xfrm>
              <a:off x="8891325" y="4399192"/>
              <a:ext cx="2445809" cy="400110"/>
            </a:xfrm>
            <a:prstGeom prst="rect">
              <a:avLst/>
            </a:prstGeom>
            <a:noFill/>
          </p:spPr>
          <p:txBody>
            <a:bodyPr wrap="square" rtlCol="0">
              <a:spAutoFit/>
            </a:bodyPr>
            <a:lstStyle/>
            <a:p>
              <a:pPr algn="r"/>
              <a:r>
                <a:rPr lang="zh-CN" altLang="en-US" sz="2000" b="1" dirty="0">
                  <a:solidFill>
                    <a:schemeClr val="accent1"/>
                  </a:solidFill>
                </a:rPr>
                <a:t>请输入您的小标题</a:t>
              </a:r>
            </a:p>
          </p:txBody>
        </p:sp>
        <p:sp>
          <p:nvSpPr>
            <p:cNvPr id="267" name="矩形 266">
              <a:extLst>
                <a:ext uri="{FF2B5EF4-FFF2-40B4-BE49-F238E27FC236}">
                  <a16:creationId xmlns:a16="http://schemas.microsoft.com/office/drawing/2014/main" id="{B37D195A-D5C9-4904-96AC-34FA08E76A80}"/>
                </a:ext>
              </a:extLst>
            </p:cNvPr>
            <p:cNvSpPr/>
            <p:nvPr/>
          </p:nvSpPr>
          <p:spPr>
            <a:xfrm>
              <a:off x="8861233" y="4761170"/>
              <a:ext cx="2475901" cy="698183"/>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70" name="组合 269">
            <a:extLst>
              <a:ext uri="{FF2B5EF4-FFF2-40B4-BE49-F238E27FC236}">
                <a16:creationId xmlns:a16="http://schemas.microsoft.com/office/drawing/2014/main" id="{7A28A3AE-2515-4F9C-97AE-E71310384AC1}"/>
              </a:ext>
            </a:extLst>
          </p:cNvPr>
          <p:cNvGrpSpPr/>
          <p:nvPr/>
        </p:nvGrpSpPr>
        <p:grpSpPr>
          <a:xfrm>
            <a:off x="9130085" y="3003026"/>
            <a:ext cx="2475901" cy="1060161"/>
            <a:chOff x="8861233" y="4399192"/>
            <a:chExt cx="2475901" cy="1060161"/>
          </a:xfrm>
        </p:grpSpPr>
        <p:sp>
          <p:nvSpPr>
            <p:cNvPr id="271" name="文本框 270">
              <a:extLst>
                <a:ext uri="{FF2B5EF4-FFF2-40B4-BE49-F238E27FC236}">
                  <a16:creationId xmlns:a16="http://schemas.microsoft.com/office/drawing/2014/main" id="{392B91A0-C0C8-469D-8879-57E7055A58A7}"/>
                </a:ext>
              </a:extLst>
            </p:cNvPr>
            <p:cNvSpPr txBox="1"/>
            <p:nvPr/>
          </p:nvSpPr>
          <p:spPr>
            <a:xfrm>
              <a:off x="8891325" y="4399192"/>
              <a:ext cx="2445809" cy="400110"/>
            </a:xfrm>
            <a:prstGeom prst="rect">
              <a:avLst/>
            </a:prstGeom>
            <a:noFill/>
          </p:spPr>
          <p:txBody>
            <a:bodyPr wrap="square" rtlCol="0">
              <a:spAutoFit/>
            </a:bodyPr>
            <a:lstStyle/>
            <a:p>
              <a:pPr algn="r"/>
              <a:r>
                <a:rPr lang="zh-CN" altLang="en-US" sz="2000" b="1" dirty="0">
                  <a:solidFill>
                    <a:schemeClr val="accent1"/>
                  </a:solidFill>
                </a:rPr>
                <a:t>请输入您的小标题</a:t>
              </a:r>
            </a:p>
          </p:txBody>
        </p:sp>
        <p:sp>
          <p:nvSpPr>
            <p:cNvPr id="272" name="矩形 271">
              <a:extLst>
                <a:ext uri="{FF2B5EF4-FFF2-40B4-BE49-F238E27FC236}">
                  <a16:creationId xmlns:a16="http://schemas.microsoft.com/office/drawing/2014/main" id="{97BFD2FF-6B7E-423E-AD92-C72479CFC3FA}"/>
                </a:ext>
              </a:extLst>
            </p:cNvPr>
            <p:cNvSpPr/>
            <p:nvPr/>
          </p:nvSpPr>
          <p:spPr>
            <a:xfrm>
              <a:off x="8861233" y="4761170"/>
              <a:ext cx="2475901" cy="698183"/>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sp>
        <p:nvSpPr>
          <p:cNvPr id="40" name="任意多边形: 形状 39">
            <a:extLst>
              <a:ext uri="{FF2B5EF4-FFF2-40B4-BE49-F238E27FC236}">
                <a16:creationId xmlns:a16="http://schemas.microsoft.com/office/drawing/2014/main" id="{95CCEAC0-B44F-476A-9C14-28B6685A6783}"/>
              </a:ext>
            </a:extLst>
          </p:cNvPr>
          <p:cNvSpPr/>
          <p:nvPr/>
        </p:nvSpPr>
        <p:spPr>
          <a:xfrm>
            <a:off x="4328435" y="1924197"/>
            <a:ext cx="3478534" cy="3478528"/>
          </a:xfrm>
          <a:custGeom>
            <a:avLst/>
            <a:gdLst/>
            <a:ahLst/>
            <a:cxnLst/>
            <a:rect l="0" t="0" r="0" b="0"/>
            <a:pathLst>
              <a:path w="2679535" h="2679535">
                <a:moveTo>
                  <a:pt x="1111287" y="131763"/>
                </a:moveTo>
                <a:cubicBezTo>
                  <a:pt x="1245838" y="0"/>
                  <a:pt x="1461728" y="2261"/>
                  <a:pt x="1593490" y="136811"/>
                </a:cubicBezTo>
                <a:lnTo>
                  <a:pt x="2547772" y="1111288"/>
                </a:lnTo>
                <a:cubicBezTo>
                  <a:pt x="2679534" y="1245839"/>
                  <a:pt x="2677274" y="1461728"/>
                  <a:pt x="2542723" y="1593491"/>
                </a:cubicBezTo>
                <a:lnTo>
                  <a:pt x="1568248" y="2547771"/>
                </a:lnTo>
                <a:cubicBezTo>
                  <a:pt x="1433697" y="2679534"/>
                  <a:pt x="1217807" y="2677273"/>
                  <a:pt x="1086045" y="2542723"/>
                </a:cubicBezTo>
                <a:lnTo>
                  <a:pt x="131763" y="1568246"/>
                </a:lnTo>
                <a:cubicBezTo>
                  <a:pt x="0" y="1433695"/>
                  <a:pt x="2261" y="1217806"/>
                  <a:pt x="136811" y="1086043"/>
                </a:cubicBezTo>
                <a:close/>
              </a:path>
            </a:pathLst>
          </a:custGeom>
          <a:noFill/>
          <a:ln w="9525">
            <a:solidFill>
              <a:schemeClr val="accent6">
                <a:lumMod val="60000"/>
                <a:lumOff val="40000"/>
                <a:alpha val="26000"/>
              </a:schemeClr>
            </a:solidFill>
            <a:prstDash val="dash"/>
          </a:ln>
          <a:effectLst>
            <a:outerShdw blurRad="127000" sx="101000" sy="101000" algn="ctr" rotWithShape="0">
              <a:schemeClr val="accent6">
                <a:lumMod val="60000"/>
                <a:lumOff val="4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Tree>
    <p:extLst>
      <p:ext uri="{BB962C8B-B14F-4D97-AF65-F5344CB8AC3E}">
        <p14:creationId xmlns:p14="http://schemas.microsoft.com/office/powerpoint/2010/main" val="310609276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图片占位符 39">
            <a:extLst>
              <a:ext uri="{FF2B5EF4-FFF2-40B4-BE49-F238E27FC236}">
                <a16:creationId xmlns:a16="http://schemas.microsoft.com/office/drawing/2014/main" id="{7FA5F184-1213-4868-8551-05B33BD08A3D}"/>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7363" r="17363"/>
          <a:stretch>
            <a:fillRect/>
          </a:stretch>
        </p:blipFill>
        <p:spPr/>
      </p:pic>
      <p:sp>
        <p:nvSpPr>
          <p:cNvPr id="2" name="标题 1">
            <a:extLst>
              <a:ext uri="{FF2B5EF4-FFF2-40B4-BE49-F238E27FC236}">
                <a16:creationId xmlns:a16="http://schemas.microsoft.com/office/drawing/2014/main" id="{C1772DB8-FB38-45BA-B74B-94F369D0DA16}"/>
              </a:ext>
            </a:extLst>
          </p:cNvPr>
          <p:cNvSpPr>
            <a:spLocks noGrp="1"/>
          </p:cNvSpPr>
          <p:nvPr>
            <p:ph type="title"/>
          </p:nvPr>
        </p:nvSpPr>
        <p:spPr/>
        <p:txBody>
          <a:bodyPr/>
          <a:lstStyle/>
          <a:p>
            <a:r>
              <a:rPr lang="zh-CN" altLang="en-US" dirty="0"/>
              <a:t>六段文字（图片可自行替换）</a:t>
            </a:r>
          </a:p>
        </p:txBody>
      </p:sp>
      <p:sp>
        <p:nvSpPr>
          <p:cNvPr id="4" name="任意多边形: 形状 3">
            <a:extLst>
              <a:ext uri="{FF2B5EF4-FFF2-40B4-BE49-F238E27FC236}">
                <a16:creationId xmlns:a16="http://schemas.microsoft.com/office/drawing/2014/main" id="{63A1CFB1-AAE6-4067-8702-947B3222A4BC}"/>
              </a:ext>
            </a:extLst>
          </p:cNvPr>
          <p:cNvSpPr/>
          <p:nvPr/>
        </p:nvSpPr>
        <p:spPr>
          <a:xfrm rot="1828978">
            <a:off x="3751471" y="1630848"/>
            <a:ext cx="4689058" cy="4060842"/>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noFill/>
          <a:ln w="1905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12" name="组合 11">
            <a:extLst>
              <a:ext uri="{FF2B5EF4-FFF2-40B4-BE49-F238E27FC236}">
                <a16:creationId xmlns:a16="http://schemas.microsoft.com/office/drawing/2014/main" id="{CA637F4E-C91F-4559-A1E7-306F74F69BB0}"/>
              </a:ext>
            </a:extLst>
          </p:cNvPr>
          <p:cNvGrpSpPr/>
          <p:nvPr/>
        </p:nvGrpSpPr>
        <p:grpSpPr>
          <a:xfrm>
            <a:off x="1643360" y="1368058"/>
            <a:ext cx="2475901" cy="1060161"/>
            <a:chOff x="1176296" y="1593603"/>
            <a:chExt cx="2475901" cy="1060161"/>
          </a:xfrm>
        </p:grpSpPr>
        <p:sp>
          <p:nvSpPr>
            <p:cNvPr id="13" name="文本框 12">
              <a:extLst>
                <a:ext uri="{FF2B5EF4-FFF2-40B4-BE49-F238E27FC236}">
                  <a16:creationId xmlns:a16="http://schemas.microsoft.com/office/drawing/2014/main" id="{5C1E3D9E-8ADD-4D34-90F7-7784DA91C077}"/>
                </a:ext>
              </a:extLst>
            </p:cNvPr>
            <p:cNvSpPr txBox="1"/>
            <p:nvPr/>
          </p:nvSpPr>
          <p:spPr>
            <a:xfrm>
              <a:off x="1176296" y="159360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14" name="矩形 13">
              <a:extLst>
                <a:ext uri="{FF2B5EF4-FFF2-40B4-BE49-F238E27FC236}">
                  <a16:creationId xmlns:a16="http://schemas.microsoft.com/office/drawing/2014/main" id="{416A6D30-1B48-402B-A61B-FC97E2BB8BDD}"/>
                </a:ext>
              </a:extLst>
            </p:cNvPr>
            <p:cNvSpPr/>
            <p:nvPr/>
          </p:nvSpPr>
          <p:spPr>
            <a:xfrm>
              <a:off x="1176296" y="1955581"/>
              <a:ext cx="2475901" cy="698183"/>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15" name="组合 14">
            <a:extLst>
              <a:ext uri="{FF2B5EF4-FFF2-40B4-BE49-F238E27FC236}">
                <a16:creationId xmlns:a16="http://schemas.microsoft.com/office/drawing/2014/main" id="{8BACFE40-31E0-43BE-98A9-CDE16F53717C}"/>
              </a:ext>
            </a:extLst>
          </p:cNvPr>
          <p:cNvGrpSpPr/>
          <p:nvPr/>
        </p:nvGrpSpPr>
        <p:grpSpPr>
          <a:xfrm>
            <a:off x="614157" y="3168183"/>
            <a:ext cx="2475901" cy="1060161"/>
            <a:chOff x="1176296" y="1593603"/>
            <a:chExt cx="2475901" cy="1060161"/>
          </a:xfrm>
        </p:grpSpPr>
        <p:sp>
          <p:nvSpPr>
            <p:cNvPr id="16" name="文本框 15">
              <a:extLst>
                <a:ext uri="{FF2B5EF4-FFF2-40B4-BE49-F238E27FC236}">
                  <a16:creationId xmlns:a16="http://schemas.microsoft.com/office/drawing/2014/main" id="{E03E4FA3-D8BB-4B06-9901-E2FE4CA60C3A}"/>
                </a:ext>
              </a:extLst>
            </p:cNvPr>
            <p:cNvSpPr txBox="1"/>
            <p:nvPr/>
          </p:nvSpPr>
          <p:spPr>
            <a:xfrm>
              <a:off x="1176296" y="159360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17" name="矩形 16">
              <a:extLst>
                <a:ext uri="{FF2B5EF4-FFF2-40B4-BE49-F238E27FC236}">
                  <a16:creationId xmlns:a16="http://schemas.microsoft.com/office/drawing/2014/main" id="{EB5C2E95-7C31-4C84-BD0B-A60B7BC708D3}"/>
                </a:ext>
              </a:extLst>
            </p:cNvPr>
            <p:cNvSpPr/>
            <p:nvPr/>
          </p:nvSpPr>
          <p:spPr>
            <a:xfrm>
              <a:off x="1176296" y="1955581"/>
              <a:ext cx="2475901" cy="698183"/>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18" name="组合 17">
            <a:extLst>
              <a:ext uri="{FF2B5EF4-FFF2-40B4-BE49-F238E27FC236}">
                <a16:creationId xmlns:a16="http://schemas.microsoft.com/office/drawing/2014/main" id="{DE9C5EC7-DFB7-4EC8-B164-320C7D07F02D}"/>
              </a:ext>
            </a:extLst>
          </p:cNvPr>
          <p:cNvGrpSpPr/>
          <p:nvPr/>
        </p:nvGrpSpPr>
        <p:grpSpPr>
          <a:xfrm>
            <a:off x="1643360" y="4910816"/>
            <a:ext cx="2475901" cy="1060161"/>
            <a:chOff x="1176296" y="1593603"/>
            <a:chExt cx="2475901" cy="1060161"/>
          </a:xfrm>
        </p:grpSpPr>
        <p:sp>
          <p:nvSpPr>
            <p:cNvPr id="19" name="文本框 18">
              <a:extLst>
                <a:ext uri="{FF2B5EF4-FFF2-40B4-BE49-F238E27FC236}">
                  <a16:creationId xmlns:a16="http://schemas.microsoft.com/office/drawing/2014/main" id="{D759CBB8-E31C-4F6C-B07B-78F93BC50AC2}"/>
                </a:ext>
              </a:extLst>
            </p:cNvPr>
            <p:cNvSpPr txBox="1"/>
            <p:nvPr/>
          </p:nvSpPr>
          <p:spPr>
            <a:xfrm>
              <a:off x="1176296" y="1593603"/>
              <a:ext cx="24458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20" name="矩形 19">
              <a:extLst>
                <a:ext uri="{FF2B5EF4-FFF2-40B4-BE49-F238E27FC236}">
                  <a16:creationId xmlns:a16="http://schemas.microsoft.com/office/drawing/2014/main" id="{954B2488-EE12-407E-825F-89A52B2A2194}"/>
                </a:ext>
              </a:extLst>
            </p:cNvPr>
            <p:cNvSpPr/>
            <p:nvPr/>
          </p:nvSpPr>
          <p:spPr>
            <a:xfrm>
              <a:off x="1176296" y="1955581"/>
              <a:ext cx="2475901" cy="698183"/>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1" name="组合 20">
            <a:extLst>
              <a:ext uri="{FF2B5EF4-FFF2-40B4-BE49-F238E27FC236}">
                <a16:creationId xmlns:a16="http://schemas.microsoft.com/office/drawing/2014/main" id="{EDCC661B-4956-4022-82AA-EA84721F3D04}"/>
              </a:ext>
            </a:extLst>
          </p:cNvPr>
          <p:cNvGrpSpPr/>
          <p:nvPr/>
        </p:nvGrpSpPr>
        <p:grpSpPr>
          <a:xfrm>
            <a:off x="8040081" y="1368058"/>
            <a:ext cx="2475901" cy="1060161"/>
            <a:chOff x="8861233" y="1615375"/>
            <a:chExt cx="2475901" cy="1060161"/>
          </a:xfrm>
        </p:grpSpPr>
        <p:sp>
          <p:nvSpPr>
            <p:cNvPr id="22" name="文本框 21">
              <a:extLst>
                <a:ext uri="{FF2B5EF4-FFF2-40B4-BE49-F238E27FC236}">
                  <a16:creationId xmlns:a16="http://schemas.microsoft.com/office/drawing/2014/main" id="{6241CD45-3069-47DA-8192-4960449AFAE8}"/>
                </a:ext>
              </a:extLst>
            </p:cNvPr>
            <p:cNvSpPr txBox="1"/>
            <p:nvPr/>
          </p:nvSpPr>
          <p:spPr>
            <a:xfrm>
              <a:off x="8891325" y="1615375"/>
              <a:ext cx="2445809" cy="400110"/>
            </a:xfrm>
            <a:prstGeom prst="rect">
              <a:avLst/>
            </a:prstGeom>
            <a:noFill/>
          </p:spPr>
          <p:txBody>
            <a:bodyPr wrap="square" rtlCol="0">
              <a:spAutoFit/>
            </a:bodyPr>
            <a:lstStyle/>
            <a:p>
              <a:pPr algn="r"/>
              <a:r>
                <a:rPr lang="zh-CN" altLang="en-US" sz="2000" b="1" dirty="0">
                  <a:solidFill>
                    <a:schemeClr val="accent5"/>
                  </a:solidFill>
                </a:rPr>
                <a:t>请输入您的小标题</a:t>
              </a:r>
            </a:p>
          </p:txBody>
        </p:sp>
        <p:sp>
          <p:nvSpPr>
            <p:cNvPr id="23" name="矩形 22">
              <a:extLst>
                <a:ext uri="{FF2B5EF4-FFF2-40B4-BE49-F238E27FC236}">
                  <a16:creationId xmlns:a16="http://schemas.microsoft.com/office/drawing/2014/main" id="{14D53940-29D2-4E2A-94CA-BDF5EFA64DD7}"/>
                </a:ext>
              </a:extLst>
            </p:cNvPr>
            <p:cNvSpPr/>
            <p:nvPr/>
          </p:nvSpPr>
          <p:spPr>
            <a:xfrm>
              <a:off x="8861233" y="1977353"/>
              <a:ext cx="2475901" cy="698183"/>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4" name="组合 23">
            <a:extLst>
              <a:ext uri="{FF2B5EF4-FFF2-40B4-BE49-F238E27FC236}">
                <a16:creationId xmlns:a16="http://schemas.microsoft.com/office/drawing/2014/main" id="{ACCE2A7F-BD39-40F4-9E7D-B8FC06EBF390}"/>
              </a:ext>
            </a:extLst>
          </p:cNvPr>
          <p:cNvGrpSpPr/>
          <p:nvPr/>
        </p:nvGrpSpPr>
        <p:grpSpPr>
          <a:xfrm>
            <a:off x="8040081" y="4910816"/>
            <a:ext cx="2475901" cy="1060161"/>
            <a:chOff x="8861233" y="4399192"/>
            <a:chExt cx="2475901" cy="1060161"/>
          </a:xfrm>
        </p:grpSpPr>
        <p:sp>
          <p:nvSpPr>
            <p:cNvPr id="25" name="文本框 24">
              <a:extLst>
                <a:ext uri="{FF2B5EF4-FFF2-40B4-BE49-F238E27FC236}">
                  <a16:creationId xmlns:a16="http://schemas.microsoft.com/office/drawing/2014/main" id="{02CEDF7F-2369-4DDD-B06A-E11AFAE2519B}"/>
                </a:ext>
              </a:extLst>
            </p:cNvPr>
            <p:cNvSpPr txBox="1"/>
            <p:nvPr/>
          </p:nvSpPr>
          <p:spPr>
            <a:xfrm>
              <a:off x="8891325" y="4399192"/>
              <a:ext cx="2445809" cy="400110"/>
            </a:xfrm>
            <a:prstGeom prst="rect">
              <a:avLst/>
            </a:prstGeom>
            <a:noFill/>
          </p:spPr>
          <p:txBody>
            <a:bodyPr wrap="square" rtlCol="0">
              <a:spAutoFit/>
            </a:bodyPr>
            <a:lstStyle/>
            <a:p>
              <a:pPr algn="r"/>
              <a:r>
                <a:rPr lang="zh-CN" altLang="en-US" sz="2000" b="1" dirty="0">
                  <a:solidFill>
                    <a:schemeClr val="accent1"/>
                  </a:solidFill>
                </a:rPr>
                <a:t>请输入您的小标题</a:t>
              </a:r>
            </a:p>
          </p:txBody>
        </p:sp>
        <p:sp>
          <p:nvSpPr>
            <p:cNvPr id="26" name="矩形 25">
              <a:extLst>
                <a:ext uri="{FF2B5EF4-FFF2-40B4-BE49-F238E27FC236}">
                  <a16:creationId xmlns:a16="http://schemas.microsoft.com/office/drawing/2014/main" id="{30DB3063-5169-4B0A-AEF8-D873EFDC1F86}"/>
                </a:ext>
              </a:extLst>
            </p:cNvPr>
            <p:cNvSpPr/>
            <p:nvPr/>
          </p:nvSpPr>
          <p:spPr>
            <a:xfrm>
              <a:off x="8861233" y="4761170"/>
              <a:ext cx="2475901" cy="698183"/>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grpSp>
        <p:nvGrpSpPr>
          <p:cNvPr id="27" name="组合 26">
            <a:extLst>
              <a:ext uri="{FF2B5EF4-FFF2-40B4-BE49-F238E27FC236}">
                <a16:creationId xmlns:a16="http://schemas.microsoft.com/office/drawing/2014/main" id="{54888356-C573-4437-B875-BE786115BA7D}"/>
              </a:ext>
            </a:extLst>
          </p:cNvPr>
          <p:cNvGrpSpPr/>
          <p:nvPr/>
        </p:nvGrpSpPr>
        <p:grpSpPr>
          <a:xfrm>
            <a:off x="9130085" y="3168183"/>
            <a:ext cx="2475901" cy="1060161"/>
            <a:chOff x="8861233" y="4399192"/>
            <a:chExt cx="2475901" cy="1060161"/>
          </a:xfrm>
        </p:grpSpPr>
        <p:sp>
          <p:nvSpPr>
            <p:cNvPr id="28" name="文本框 27">
              <a:extLst>
                <a:ext uri="{FF2B5EF4-FFF2-40B4-BE49-F238E27FC236}">
                  <a16:creationId xmlns:a16="http://schemas.microsoft.com/office/drawing/2014/main" id="{AEE19CF9-A04F-489D-B1A0-B8495428D171}"/>
                </a:ext>
              </a:extLst>
            </p:cNvPr>
            <p:cNvSpPr txBox="1"/>
            <p:nvPr/>
          </p:nvSpPr>
          <p:spPr>
            <a:xfrm>
              <a:off x="8891325" y="4399192"/>
              <a:ext cx="2445809" cy="400110"/>
            </a:xfrm>
            <a:prstGeom prst="rect">
              <a:avLst/>
            </a:prstGeom>
            <a:noFill/>
          </p:spPr>
          <p:txBody>
            <a:bodyPr wrap="square" rtlCol="0">
              <a:spAutoFit/>
            </a:bodyPr>
            <a:lstStyle/>
            <a:p>
              <a:pPr algn="r"/>
              <a:r>
                <a:rPr lang="zh-CN" altLang="en-US" sz="2000" b="1" dirty="0">
                  <a:solidFill>
                    <a:schemeClr val="accent1"/>
                  </a:solidFill>
                </a:rPr>
                <a:t>请输入您的小标题</a:t>
              </a:r>
            </a:p>
          </p:txBody>
        </p:sp>
        <p:sp>
          <p:nvSpPr>
            <p:cNvPr id="29" name="矩形 28">
              <a:extLst>
                <a:ext uri="{FF2B5EF4-FFF2-40B4-BE49-F238E27FC236}">
                  <a16:creationId xmlns:a16="http://schemas.microsoft.com/office/drawing/2014/main" id="{A79E7EF3-DAF6-4872-96E6-A9222104E86D}"/>
                </a:ext>
              </a:extLst>
            </p:cNvPr>
            <p:cNvSpPr/>
            <p:nvPr/>
          </p:nvSpPr>
          <p:spPr>
            <a:xfrm>
              <a:off x="8861233" y="4761170"/>
              <a:ext cx="2475901" cy="698183"/>
            </a:xfrm>
            <a:prstGeom prst="rect">
              <a:avLst/>
            </a:prstGeom>
          </p:spPr>
          <p:txBody>
            <a:bodyPr wrap="square">
              <a:spAutoFit/>
            </a:bodyPr>
            <a:lstStyle/>
            <a:p>
              <a:pPr algn="r">
                <a:lnSpc>
                  <a:spcPct val="130000"/>
                </a:lnSpc>
              </a:pPr>
              <a:r>
                <a:rPr lang="zh-CN" altLang="en-US" sz="1600" dirty="0">
                  <a:solidFill>
                    <a:schemeClr val="tx1">
                      <a:lumMod val="65000"/>
                      <a:lumOff val="35000"/>
                    </a:schemeClr>
                  </a:solidFill>
                </a:rPr>
                <a:t>请输入您的正文内容请输入您的正文内容</a:t>
              </a:r>
              <a:endParaRPr lang="en-US" altLang="zh-CN" sz="1600" dirty="0">
                <a:solidFill>
                  <a:schemeClr val="tx1">
                    <a:lumMod val="65000"/>
                    <a:lumOff val="35000"/>
                  </a:schemeClr>
                </a:solidFill>
              </a:endParaRPr>
            </a:p>
          </p:txBody>
        </p:sp>
      </p:grpSp>
      <p:sp>
        <p:nvSpPr>
          <p:cNvPr id="6" name="任意多边形: 形状 5">
            <a:extLst>
              <a:ext uri="{FF2B5EF4-FFF2-40B4-BE49-F238E27FC236}">
                <a16:creationId xmlns:a16="http://schemas.microsoft.com/office/drawing/2014/main" id="{1AC80FC7-1790-4071-9950-8ACA03D0364C}"/>
              </a:ext>
            </a:extLst>
          </p:cNvPr>
          <p:cNvSpPr/>
          <p:nvPr/>
        </p:nvSpPr>
        <p:spPr>
          <a:xfrm rot="1842715">
            <a:off x="4775458" y="1734680"/>
            <a:ext cx="449161" cy="388985"/>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gradFill>
            <a:gsLst>
              <a:gs pos="0">
                <a:schemeClr val="accent1"/>
              </a:gs>
              <a:gs pos="99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9" name="任意多边形: 形状 8">
            <a:extLst>
              <a:ext uri="{FF2B5EF4-FFF2-40B4-BE49-F238E27FC236}">
                <a16:creationId xmlns:a16="http://schemas.microsoft.com/office/drawing/2014/main" id="{9F6B9222-A1D6-4665-A767-7AFFA9BEF556}"/>
              </a:ext>
            </a:extLst>
          </p:cNvPr>
          <p:cNvSpPr/>
          <p:nvPr/>
        </p:nvSpPr>
        <p:spPr>
          <a:xfrm rot="1842715">
            <a:off x="3840663" y="3466777"/>
            <a:ext cx="449161" cy="388985"/>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gradFill>
            <a:gsLst>
              <a:gs pos="0">
                <a:schemeClr val="accent1"/>
              </a:gs>
              <a:gs pos="99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任意多边形: 形状 7">
            <a:extLst>
              <a:ext uri="{FF2B5EF4-FFF2-40B4-BE49-F238E27FC236}">
                <a16:creationId xmlns:a16="http://schemas.microsoft.com/office/drawing/2014/main" id="{E3A0DA54-3E59-4985-A0F9-9551A046D883}"/>
              </a:ext>
            </a:extLst>
          </p:cNvPr>
          <p:cNvSpPr/>
          <p:nvPr/>
        </p:nvSpPr>
        <p:spPr>
          <a:xfrm rot="1842715">
            <a:off x="7890603" y="3516419"/>
            <a:ext cx="449161" cy="388985"/>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gradFill>
            <a:gsLst>
              <a:gs pos="0">
                <a:schemeClr val="accent1"/>
              </a:gs>
              <a:gs pos="99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0" name="任意多边形: 形状 9">
            <a:extLst>
              <a:ext uri="{FF2B5EF4-FFF2-40B4-BE49-F238E27FC236}">
                <a16:creationId xmlns:a16="http://schemas.microsoft.com/office/drawing/2014/main" id="{8243B797-985A-4579-9A30-006E43B79B5E}"/>
              </a:ext>
            </a:extLst>
          </p:cNvPr>
          <p:cNvSpPr/>
          <p:nvPr/>
        </p:nvSpPr>
        <p:spPr>
          <a:xfrm rot="1842715">
            <a:off x="4707525" y="5157219"/>
            <a:ext cx="449161" cy="388985"/>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gradFill>
            <a:gsLst>
              <a:gs pos="0">
                <a:schemeClr val="accent1"/>
              </a:gs>
              <a:gs pos="99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1" name="任意多边形: 形状 10">
            <a:extLst>
              <a:ext uri="{FF2B5EF4-FFF2-40B4-BE49-F238E27FC236}">
                <a16:creationId xmlns:a16="http://schemas.microsoft.com/office/drawing/2014/main" id="{81FDC933-35FA-47BE-9A70-2C7BCF1E6C61}"/>
              </a:ext>
            </a:extLst>
          </p:cNvPr>
          <p:cNvSpPr/>
          <p:nvPr/>
        </p:nvSpPr>
        <p:spPr>
          <a:xfrm rot="1842715">
            <a:off x="7009758" y="5157219"/>
            <a:ext cx="449161" cy="388985"/>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gradFill>
            <a:gsLst>
              <a:gs pos="0">
                <a:schemeClr val="accent1"/>
              </a:gs>
              <a:gs pos="99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 name="任意多边形: 形状 6">
            <a:extLst>
              <a:ext uri="{FF2B5EF4-FFF2-40B4-BE49-F238E27FC236}">
                <a16:creationId xmlns:a16="http://schemas.microsoft.com/office/drawing/2014/main" id="{C597FE28-686F-4A20-A7E8-31120E198B95}"/>
              </a:ext>
            </a:extLst>
          </p:cNvPr>
          <p:cNvSpPr/>
          <p:nvPr/>
        </p:nvSpPr>
        <p:spPr>
          <a:xfrm rot="1842715">
            <a:off x="6967385" y="1734680"/>
            <a:ext cx="449161" cy="388985"/>
          </a:xfrm>
          <a:custGeom>
            <a:avLst/>
            <a:gdLst>
              <a:gd name="connsiteX0" fmla="*/ 2540000 w 2540000"/>
              <a:gd name="connsiteY0" fmla="*/ 1099852 h 2199704"/>
              <a:gd name="connsiteX1" fmla="*/ 1905000 w 2540000"/>
              <a:gd name="connsiteY1" fmla="*/ 2199704 h 2199704"/>
              <a:gd name="connsiteX2" fmla="*/ 635000 w 2540000"/>
              <a:gd name="connsiteY2" fmla="*/ 2199704 h 2199704"/>
              <a:gd name="connsiteX3" fmla="*/ 0 w 2540000"/>
              <a:gd name="connsiteY3" fmla="*/ 1099852 h 2199704"/>
              <a:gd name="connsiteX4" fmla="*/ 635000 w 2540000"/>
              <a:gd name="connsiteY4" fmla="*/ 0 h 2199704"/>
              <a:gd name="connsiteX5" fmla="*/ 1905000 w 2540000"/>
              <a:gd name="connsiteY5" fmla="*/ 0 h 2199704"/>
              <a:gd name="connsiteX6" fmla="*/ 2540000 w 2540000"/>
              <a:gd name="connsiteY6" fmla="*/ 1099852 h 219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0000" h="2199704">
                <a:moveTo>
                  <a:pt x="2540000" y="1099852"/>
                </a:moveTo>
                <a:lnTo>
                  <a:pt x="1905000" y="2199704"/>
                </a:lnTo>
                <a:lnTo>
                  <a:pt x="635000" y="2199704"/>
                </a:lnTo>
                <a:lnTo>
                  <a:pt x="0" y="1099852"/>
                </a:lnTo>
                <a:lnTo>
                  <a:pt x="635000" y="0"/>
                </a:lnTo>
                <a:lnTo>
                  <a:pt x="1905000" y="0"/>
                </a:lnTo>
                <a:lnTo>
                  <a:pt x="2540000" y="1099852"/>
                </a:lnTo>
                <a:close/>
              </a:path>
            </a:pathLst>
          </a:custGeom>
          <a:gradFill>
            <a:gsLst>
              <a:gs pos="0">
                <a:schemeClr val="accent5"/>
              </a:gs>
              <a:gs pos="99000">
                <a:schemeClr val="accent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3" name="组合 2">
            <a:extLst>
              <a:ext uri="{FF2B5EF4-FFF2-40B4-BE49-F238E27FC236}">
                <a16:creationId xmlns:a16="http://schemas.microsoft.com/office/drawing/2014/main" id="{4B5CB02B-6766-454C-93AC-8668B4229235}"/>
              </a:ext>
            </a:extLst>
          </p:cNvPr>
          <p:cNvGrpSpPr/>
          <p:nvPr/>
        </p:nvGrpSpPr>
        <p:grpSpPr>
          <a:xfrm>
            <a:off x="7100669" y="1836721"/>
            <a:ext cx="182592" cy="184903"/>
            <a:chOff x="7100669" y="1836721"/>
            <a:chExt cx="182592" cy="184903"/>
          </a:xfrm>
        </p:grpSpPr>
        <p:sp>
          <p:nvSpPr>
            <p:cNvPr id="41" name="Freeform 116">
              <a:extLst>
                <a:ext uri="{FF2B5EF4-FFF2-40B4-BE49-F238E27FC236}">
                  <a16:creationId xmlns:a16="http://schemas.microsoft.com/office/drawing/2014/main" id="{5BB7AA24-EBD9-4563-9CE8-618472365575}"/>
                </a:ext>
              </a:extLst>
            </p:cNvPr>
            <p:cNvSpPr>
              <a:spLocks/>
            </p:cNvSpPr>
            <p:nvPr/>
          </p:nvSpPr>
          <p:spPr bwMode="auto">
            <a:xfrm>
              <a:off x="7144006" y="1884680"/>
              <a:ext cx="45070" cy="34092"/>
            </a:xfrm>
            <a:custGeom>
              <a:avLst/>
              <a:gdLst>
                <a:gd name="T0" fmla="*/ 514 w 859"/>
                <a:gd name="T1" fmla="*/ 0 h 658"/>
                <a:gd name="T2" fmla="*/ 517 w 859"/>
                <a:gd name="T3" fmla="*/ 5 h 658"/>
                <a:gd name="T4" fmla="*/ 525 w 859"/>
                <a:gd name="T5" fmla="*/ 15 h 658"/>
                <a:gd name="T6" fmla="*/ 534 w 859"/>
                <a:gd name="T7" fmla="*/ 28 h 658"/>
                <a:gd name="T8" fmla="*/ 546 w 859"/>
                <a:gd name="T9" fmla="*/ 46 h 658"/>
                <a:gd name="T10" fmla="*/ 562 w 859"/>
                <a:gd name="T11" fmla="*/ 68 h 658"/>
                <a:gd name="T12" fmla="*/ 579 w 859"/>
                <a:gd name="T13" fmla="*/ 92 h 658"/>
                <a:gd name="T14" fmla="*/ 599 w 859"/>
                <a:gd name="T15" fmla="*/ 121 h 658"/>
                <a:gd name="T16" fmla="*/ 619 w 859"/>
                <a:gd name="T17" fmla="*/ 152 h 658"/>
                <a:gd name="T18" fmla="*/ 642 w 859"/>
                <a:gd name="T19" fmla="*/ 187 h 658"/>
                <a:gd name="T20" fmla="*/ 667 w 859"/>
                <a:gd name="T21" fmla="*/ 224 h 658"/>
                <a:gd name="T22" fmla="*/ 692 w 859"/>
                <a:gd name="T23" fmla="*/ 264 h 658"/>
                <a:gd name="T24" fmla="*/ 719 w 859"/>
                <a:gd name="T25" fmla="*/ 305 h 658"/>
                <a:gd name="T26" fmla="*/ 746 w 859"/>
                <a:gd name="T27" fmla="*/ 349 h 658"/>
                <a:gd name="T28" fmla="*/ 775 w 859"/>
                <a:gd name="T29" fmla="*/ 396 h 658"/>
                <a:gd name="T30" fmla="*/ 803 w 859"/>
                <a:gd name="T31" fmla="*/ 444 h 658"/>
                <a:gd name="T32" fmla="*/ 831 w 859"/>
                <a:gd name="T33" fmla="*/ 492 h 658"/>
                <a:gd name="T34" fmla="*/ 859 w 859"/>
                <a:gd name="T35" fmla="*/ 543 h 658"/>
                <a:gd name="T36" fmla="*/ 777 w 859"/>
                <a:gd name="T37" fmla="*/ 565 h 658"/>
                <a:gd name="T38" fmla="*/ 695 w 859"/>
                <a:gd name="T39" fmla="*/ 583 h 658"/>
                <a:gd name="T40" fmla="*/ 616 w 859"/>
                <a:gd name="T41" fmla="*/ 599 h 658"/>
                <a:gd name="T42" fmla="*/ 540 w 859"/>
                <a:gd name="T43" fmla="*/ 612 h 658"/>
                <a:gd name="T44" fmla="*/ 467 w 859"/>
                <a:gd name="T45" fmla="*/ 623 h 658"/>
                <a:gd name="T46" fmla="*/ 398 w 859"/>
                <a:gd name="T47" fmla="*/ 633 h 658"/>
                <a:gd name="T48" fmla="*/ 332 w 859"/>
                <a:gd name="T49" fmla="*/ 641 h 658"/>
                <a:gd name="T50" fmla="*/ 271 w 859"/>
                <a:gd name="T51" fmla="*/ 646 h 658"/>
                <a:gd name="T52" fmla="*/ 215 w 859"/>
                <a:gd name="T53" fmla="*/ 651 h 658"/>
                <a:gd name="T54" fmla="*/ 164 w 859"/>
                <a:gd name="T55" fmla="*/ 654 h 658"/>
                <a:gd name="T56" fmla="*/ 119 w 859"/>
                <a:gd name="T57" fmla="*/ 656 h 658"/>
                <a:gd name="T58" fmla="*/ 81 w 859"/>
                <a:gd name="T59" fmla="*/ 657 h 658"/>
                <a:gd name="T60" fmla="*/ 50 w 859"/>
                <a:gd name="T61" fmla="*/ 658 h 658"/>
                <a:gd name="T62" fmla="*/ 25 w 859"/>
                <a:gd name="T63" fmla="*/ 658 h 658"/>
                <a:gd name="T64" fmla="*/ 8 w 859"/>
                <a:gd name="T65" fmla="*/ 658 h 658"/>
                <a:gd name="T66" fmla="*/ 0 w 859"/>
                <a:gd name="T67" fmla="*/ 658 h 658"/>
                <a:gd name="T68" fmla="*/ 17 w 859"/>
                <a:gd name="T69" fmla="*/ 587 h 658"/>
                <a:gd name="T70" fmla="*/ 40 w 859"/>
                <a:gd name="T71" fmla="*/ 517 h 658"/>
                <a:gd name="T72" fmla="*/ 68 w 859"/>
                <a:gd name="T73" fmla="*/ 449 h 658"/>
                <a:gd name="T74" fmla="*/ 102 w 859"/>
                <a:gd name="T75" fmla="*/ 386 h 658"/>
                <a:gd name="T76" fmla="*/ 140 w 859"/>
                <a:gd name="T77" fmla="*/ 324 h 658"/>
                <a:gd name="T78" fmla="*/ 182 w 859"/>
                <a:gd name="T79" fmla="*/ 266 h 658"/>
                <a:gd name="T80" fmla="*/ 228 w 859"/>
                <a:gd name="T81" fmla="*/ 212 h 658"/>
                <a:gd name="T82" fmla="*/ 278 w 859"/>
                <a:gd name="T83" fmla="*/ 161 h 658"/>
                <a:gd name="T84" fmla="*/ 332 w 859"/>
                <a:gd name="T85" fmla="*/ 114 h 658"/>
                <a:gd name="T86" fmla="*/ 390 w 859"/>
                <a:gd name="T87" fmla="*/ 71 h 658"/>
                <a:gd name="T88" fmla="*/ 450 w 859"/>
                <a:gd name="T89" fmla="*/ 34 h 658"/>
                <a:gd name="T90" fmla="*/ 514 w 859"/>
                <a:gd name="T9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9" h="658">
                  <a:moveTo>
                    <a:pt x="514" y="0"/>
                  </a:moveTo>
                  <a:lnTo>
                    <a:pt x="517" y="5"/>
                  </a:lnTo>
                  <a:lnTo>
                    <a:pt x="525" y="15"/>
                  </a:lnTo>
                  <a:lnTo>
                    <a:pt x="534" y="28"/>
                  </a:lnTo>
                  <a:lnTo>
                    <a:pt x="546" y="46"/>
                  </a:lnTo>
                  <a:lnTo>
                    <a:pt x="562" y="68"/>
                  </a:lnTo>
                  <a:lnTo>
                    <a:pt x="579" y="92"/>
                  </a:lnTo>
                  <a:lnTo>
                    <a:pt x="599" y="121"/>
                  </a:lnTo>
                  <a:lnTo>
                    <a:pt x="619" y="152"/>
                  </a:lnTo>
                  <a:lnTo>
                    <a:pt x="642" y="187"/>
                  </a:lnTo>
                  <a:lnTo>
                    <a:pt x="667" y="224"/>
                  </a:lnTo>
                  <a:lnTo>
                    <a:pt x="692" y="264"/>
                  </a:lnTo>
                  <a:lnTo>
                    <a:pt x="719" y="305"/>
                  </a:lnTo>
                  <a:lnTo>
                    <a:pt x="746" y="349"/>
                  </a:lnTo>
                  <a:lnTo>
                    <a:pt x="775" y="396"/>
                  </a:lnTo>
                  <a:lnTo>
                    <a:pt x="803" y="444"/>
                  </a:lnTo>
                  <a:lnTo>
                    <a:pt x="831" y="492"/>
                  </a:lnTo>
                  <a:lnTo>
                    <a:pt x="859" y="543"/>
                  </a:lnTo>
                  <a:lnTo>
                    <a:pt x="777" y="565"/>
                  </a:lnTo>
                  <a:lnTo>
                    <a:pt x="695" y="583"/>
                  </a:lnTo>
                  <a:lnTo>
                    <a:pt x="616" y="599"/>
                  </a:lnTo>
                  <a:lnTo>
                    <a:pt x="540" y="612"/>
                  </a:lnTo>
                  <a:lnTo>
                    <a:pt x="467" y="623"/>
                  </a:lnTo>
                  <a:lnTo>
                    <a:pt x="398" y="633"/>
                  </a:lnTo>
                  <a:lnTo>
                    <a:pt x="332" y="641"/>
                  </a:lnTo>
                  <a:lnTo>
                    <a:pt x="271" y="646"/>
                  </a:lnTo>
                  <a:lnTo>
                    <a:pt x="215" y="651"/>
                  </a:lnTo>
                  <a:lnTo>
                    <a:pt x="164" y="654"/>
                  </a:lnTo>
                  <a:lnTo>
                    <a:pt x="119" y="656"/>
                  </a:lnTo>
                  <a:lnTo>
                    <a:pt x="81" y="657"/>
                  </a:lnTo>
                  <a:lnTo>
                    <a:pt x="50" y="658"/>
                  </a:lnTo>
                  <a:lnTo>
                    <a:pt x="25" y="658"/>
                  </a:lnTo>
                  <a:lnTo>
                    <a:pt x="8" y="658"/>
                  </a:lnTo>
                  <a:lnTo>
                    <a:pt x="0" y="658"/>
                  </a:lnTo>
                  <a:lnTo>
                    <a:pt x="17" y="587"/>
                  </a:lnTo>
                  <a:lnTo>
                    <a:pt x="40" y="517"/>
                  </a:lnTo>
                  <a:lnTo>
                    <a:pt x="68" y="449"/>
                  </a:lnTo>
                  <a:lnTo>
                    <a:pt x="102" y="386"/>
                  </a:lnTo>
                  <a:lnTo>
                    <a:pt x="140" y="324"/>
                  </a:lnTo>
                  <a:lnTo>
                    <a:pt x="182" y="266"/>
                  </a:lnTo>
                  <a:lnTo>
                    <a:pt x="228" y="212"/>
                  </a:lnTo>
                  <a:lnTo>
                    <a:pt x="278" y="161"/>
                  </a:lnTo>
                  <a:lnTo>
                    <a:pt x="332" y="114"/>
                  </a:lnTo>
                  <a:lnTo>
                    <a:pt x="390" y="71"/>
                  </a:lnTo>
                  <a:lnTo>
                    <a:pt x="450" y="34"/>
                  </a:lnTo>
                  <a:lnTo>
                    <a:pt x="514"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2" name="Freeform 117">
              <a:extLst>
                <a:ext uri="{FF2B5EF4-FFF2-40B4-BE49-F238E27FC236}">
                  <a16:creationId xmlns:a16="http://schemas.microsoft.com/office/drawing/2014/main" id="{782981A1-5537-4FA2-BB5B-B2DA93D061C7}"/>
                </a:ext>
              </a:extLst>
            </p:cNvPr>
            <p:cNvSpPr>
              <a:spLocks/>
            </p:cNvSpPr>
            <p:nvPr/>
          </p:nvSpPr>
          <p:spPr bwMode="auto">
            <a:xfrm>
              <a:off x="7179831" y="1881213"/>
              <a:ext cx="578" cy="0"/>
            </a:xfrm>
            <a:custGeom>
              <a:avLst/>
              <a:gdLst>
                <a:gd name="T0" fmla="*/ 3 w 3"/>
                <a:gd name="T1" fmla="*/ 0 h 1"/>
                <a:gd name="T2" fmla="*/ 3 w 3"/>
                <a:gd name="T3" fmla="*/ 1 h 1"/>
                <a:gd name="T4" fmla="*/ 3 w 3"/>
                <a:gd name="T5" fmla="*/ 1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lnTo>
                    <a:pt x="3" y="1"/>
                  </a:lnTo>
                  <a:lnTo>
                    <a:pt x="3" y="1"/>
                  </a:lnTo>
                  <a:lnTo>
                    <a:pt x="0" y="1"/>
                  </a:lnTo>
                  <a:lnTo>
                    <a:pt x="3"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3" name="Freeform 118">
              <a:extLst>
                <a:ext uri="{FF2B5EF4-FFF2-40B4-BE49-F238E27FC236}">
                  <a16:creationId xmlns:a16="http://schemas.microsoft.com/office/drawing/2014/main" id="{1B203C13-D077-43B0-9580-569FDCA5FF83}"/>
                </a:ext>
              </a:extLst>
            </p:cNvPr>
            <p:cNvSpPr>
              <a:spLocks/>
            </p:cNvSpPr>
            <p:nvPr/>
          </p:nvSpPr>
          <p:spPr bwMode="auto">
            <a:xfrm>
              <a:off x="7180408" y="1879480"/>
              <a:ext cx="43915" cy="30625"/>
            </a:xfrm>
            <a:custGeom>
              <a:avLst/>
              <a:gdLst>
                <a:gd name="T0" fmla="*/ 220 w 835"/>
                <a:gd name="T1" fmla="*/ 0 h 578"/>
                <a:gd name="T2" fmla="*/ 297 w 835"/>
                <a:gd name="T3" fmla="*/ 4 h 578"/>
                <a:gd name="T4" fmla="*/ 373 w 835"/>
                <a:gd name="T5" fmla="*/ 14 h 578"/>
                <a:gd name="T6" fmla="*/ 448 w 835"/>
                <a:gd name="T7" fmla="*/ 29 h 578"/>
                <a:gd name="T8" fmla="*/ 519 w 835"/>
                <a:gd name="T9" fmla="*/ 51 h 578"/>
                <a:gd name="T10" fmla="*/ 588 w 835"/>
                <a:gd name="T11" fmla="*/ 77 h 578"/>
                <a:gd name="T12" fmla="*/ 654 w 835"/>
                <a:gd name="T13" fmla="*/ 110 h 578"/>
                <a:gd name="T14" fmla="*/ 718 w 835"/>
                <a:gd name="T15" fmla="*/ 148 h 578"/>
                <a:gd name="T16" fmla="*/ 778 w 835"/>
                <a:gd name="T17" fmla="*/ 190 h 578"/>
                <a:gd name="T18" fmla="*/ 835 w 835"/>
                <a:gd name="T19" fmla="*/ 236 h 578"/>
                <a:gd name="T20" fmla="*/ 832 w 835"/>
                <a:gd name="T21" fmla="*/ 239 h 578"/>
                <a:gd name="T22" fmla="*/ 828 w 835"/>
                <a:gd name="T23" fmla="*/ 247 h 578"/>
                <a:gd name="T24" fmla="*/ 819 w 835"/>
                <a:gd name="T25" fmla="*/ 258 h 578"/>
                <a:gd name="T26" fmla="*/ 807 w 835"/>
                <a:gd name="T27" fmla="*/ 272 h 578"/>
                <a:gd name="T28" fmla="*/ 792 w 835"/>
                <a:gd name="T29" fmla="*/ 290 h 578"/>
                <a:gd name="T30" fmla="*/ 773 w 835"/>
                <a:gd name="T31" fmla="*/ 311 h 578"/>
                <a:gd name="T32" fmla="*/ 750 w 835"/>
                <a:gd name="T33" fmla="*/ 334 h 578"/>
                <a:gd name="T34" fmla="*/ 723 w 835"/>
                <a:gd name="T35" fmla="*/ 358 h 578"/>
                <a:gd name="T36" fmla="*/ 691 w 835"/>
                <a:gd name="T37" fmla="*/ 384 h 578"/>
                <a:gd name="T38" fmla="*/ 656 w 835"/>
                <a:gd name="T39" fmla="*/ 412 h 578"/>
                <a:gd name="T40" fmla="*/ 616 w 835"/>
                <a:gd name="T41" fmla="*/ 440 h 578"/>
                <a:gd name="T42" fmla="*/ 573 w 835"/>
                <a:gd name="T43" fmla="*/ 469 h 578"/>
                <a:gd name="T44" fmla="*/ 524 w 835"/>
                <a:gd name="T45" fmla="*/ 496 h 578"/>
                <a:gd name="T46" fmla="*/ 469 w 835"/>
                <a:gd name="T47" fmla="*/ 525 h 578"/>
                <a:gd name="T48" fmla="*/ 412 w 835"/>
                <a:gd name="T49" fmla="*/ 551 h 578"/>
                <a:gd name="T50" fmla="*/ 348 w 835"/>
                <a:gd name="T51" fmla="*/ 578 h 578"/>
                <a:gd name="T52" fmla="*/ 319 w 835"/>
                <a:gd name="T53" fmla="*/ 526 h 578"/>
                <a:gd name="T54" fmla="*/ 291 w 835"/>
                <a:gd name="T55" fmla="*/ 476 h 578"/>
                <a:gd name="T56" fmla="*/ 263 w 835"/>
                <a:gd name="T57" fmla="*/ 427 h 578"/>
                <a:gd name="T58" fmla="*/ 235 w 835"/>
                <a:gd name="T59" fmla="*/ 381 h 578"/>
                <a:gd name="T60" fmla="*/ 208 w 835"/>
                <a:gd name="T61" fmla="*/ 336 h 578"/>
                <a:gd name="T62" fmla="*/ 181 w 835"/>
                <a:gd name="T63" fmla="*/ 294 h 578"/>
                <a:gd name="T64" fmla="*/ 155 w 835"/>
                <a:gd name="T65" fmla="*/ 253 h 578"/>
                <a:gd name="T66" fmla="*/ 131 w 835"/>
                <a:gd name="T67" fmla="*/ 216 h 578"/>
                <a:gd name="T68" fmla="*/ 108 w 835"/>
                <a:gd name="T69" fmla="*/ 182 h 578"/>
                <a:gd name="T70" fmla="*/ 87 w 835"/>
                <a:gd name="T71" fmla="*/ 150 h 578"/>
                <a:gd name="T72" fmla="*/ 66 w 835"/>
                <a:gd name="T73" fmla="*/ 121 h 578"/>
                <a:gd name="T74" fmla="*/ 49 w 835"/>
                <a:gd name="T75" fmla="*/ 96 h 578"/>
                <a:gd name="T76" fmla="*/ 34 w 835"/>
                <a:gd name="T77" fmla="*/ 74 h 578"/>
                <a:gd name="T78" fmla="*/ 21 w 835"/>
                <a:gd name="T79" fmla="*/ 56 h 578"/>
                <a:gd name="T80" fmla="*/ 11 w 835"/>
                <a:gd name="T81" fmla="*/ 43 h 578"/>
                <a:gd name="T82" fmla="*/ 3 w 835"/>
                <a:gd name="T83" fmla="*/ 33 h 578"/>
                <a:gd name="T84" fmla="*/ 0 w 835"/>
                <a:gd name="T85" fmla="*/ 28 h 578"/>
                <a:gd name="T86" fmla="*/ 71 w 835"/>
                <a:gd name="T87" fmla="*/ 12 h 578"/>
                <a:gd name="T88" fmla="*/ 145 w 835"/>
                <a:gd name="T89" fmla="*/ 4 h 578"/>
                <a:gd name="T90" fmla="*/ 220 w 835"/>
                <a:gd name="T91"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578">
                  <a:moveTo>
                    <a:pt x="220" y="0"/>
                  </a:moveTo>
                  <a:lnTo>
                    <a:pt x="297" y="4"/>
                  </a:lnTo>
                  <a:lnTo>
                    <a:pt x="373" y="14"/>
                  </a:lnTo>
                  <a:lnTo>
                    <a:pt x="448" y="29"/>
                  </a:lnTo>
                  <a:lnTo>
                    <a:pt x="519" y="51"/>
                  </a:lnTo>
                  <a:lnTo>
                    <a:pt x="588" y="77"/>
                  </a:lnTo>
                  <a:lnTo>
                    <a:pt x="654" y="110"/>
                  </a:lnTo>
                  <a:lnTo>
                    <a:pt x="718" y="148"/>
                  </a:lnTo>
                  <a:lnTo>
                    <a:pt x="778" y="190"/>
                  </a:lnTo>
                  <a:lnTo>
                    <a:pt x="835" y="236"/>
                  </a:lnTo>
                  <a:lnTo>
                    <a:pt x="832" y="239"/>
                  </a:lnTo>
                  <a:lnTo>
                    <a:pt x="828" y="247"/>
                  </a:lnTo>
                  <a:lnTo>
                    <a:pt x="819" y="258"/>
                  </a:lnTo>
                  <a:lnTo>
                    <a:pt x="807" y="272"/>
                  </a:lnTo>
                  <a:lnTo>
                    <a:pt x="792" y="290"/>
                  </a:lnTo>
                  <a:lnTo>
                    <a:pt x="773" y="311"/>
                  </a:lnTo>
                  <a:lnTo>
                    <a:pt x="750" y="334"/>
                  </a:lnTo>
                  <a:lnTo>
                    <a:pt x="723" y="358"/>
                  </a:lnTo>
                  <a:lnTo>
                    <a:pt x="691" y="384"/>
                  </a:lnTo>
                  <a:lnTo>
                    <a:pt x="656" y="412"/>
                  </a:lnTo>
                  <a:lnTo>
                    <a:pt x="616" y="440"/>
                  </a:lnTo>
                  <a:lnTo>
                    <a:pt x="573" y="469"/>
                  </a:lnTo>
                  <a:lnTo>
                    <a:pt x="524" y="496"/>
                  </a:lnTo>
                  <a:lnTo>
                    <a:pt x="469" y="525"/>
                  </a:lnTo>
                  <a:lnTo>
                    <a:pt x="412" y="551"/>
                  </a:lnTo>
                  <a:lnTo>
                    <a:pt x="348" y="578"/>
                  </a:lnTo>
                  <a:lnTo>
                    <a:pt x="319" y="526"/>
                  </a:lnTo>
                  <a:lnTo>
                    <a:pt x="291" y="476"/>
                  </a:lnTo>
                  <a:lnTo>
                    <a:pt x="263" y="427"/>
                  </a:lnTo>
                  <a:lnTo>
                    <a:pt x="235" y="381"/>
                  </a:lnTo>
                  <a:lnTo>
                    <a:pt x="208" y="336"/>
                  </a:lnTo>
                  <a:lnTo>
                    <a:pt x="181" y="294"/>
                  </a:lnTo>
                  <a:lnTo>
                    <a:pt x="155" y="253"/>
                  </a:lnTo>
                  <a:lnTo>
                    <a:pt x="131" y="216"/>
                  </a:lnTo>
                  <a:lnTo>
                    <a:pt x="108" y="182"/>
                  </a:lnTo>
                  <a:lnTo>
                    <a:pt x="87" y="150"/>
                  </a:lnTo>
                  <a:lnTo>
                    <a:pt x="66" y="121"/>
                  </a:lnTo>
                  <a:lnTo>
                    <a:pt x="49" y="96"/>
                  </a:lnTo>
                  <a:lnTo>
                    <a:pt x="34" y="74"/>
                  </a:lnTo>
                  <a:lnTo>
                    <a:pt x="21" y="56"/>
                  </a:lnTo>
                  <a:lnTo>
                    <a:pt x="11" y="43"/>
                  </a:lnTo>
                  <a:lnTo>
                    <a:pt x="3" y="33"/>
                  </a:lnTo>
                  <a:lnTo>
                    <a:pt x="0" y="28"/>
                  </a:lnTo>
                  <a:lnTo>
                    <a:pt x="71" y="12"/>
                  </a:lnTo>
                  <a:lnTo>
                    <a:pt x="145" y="4"/>
                  </a:lnTo>
                  <a:lnTo>
                    <a:pt x="220"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4" name="Freeform 119">
              <a:extLst>
                <a:ext uri="{FF2B5EF4-FFF2-40B4-BE49-F238E27FC236}">
                  <a16:creationId xmlns:a16="http://schemas.microsoft.com/office/drawing/2014/main" id="{DD726B5E-F841-4A09-922F-8D0B133DDDB6}"/>
                </a:ext>
              </a:extLst>
            </p:cNvPr>
            <p:cNvSpPr>
              <a:spLocks/>
            </p:cNvSpPr>
            <p:nvPr/>
          </p:nvSpPr>
          <p:spPr bwMode="auto">
            <a:xfrm>
              <a:off x="7161918" y="1937262"/>
              <a:ext cx="49115" cy="41603"/>
            </a:xfrm>
            <a:custGeom>
              <a:avLst/>
              <a:gdLst>
                <a:gd name="T0" fmla="*/ 738 w 937"/>
                <a:gd name="T1" fmla="*/ 0 h 792"/>
                <a:gd name="T2" fmla="*/ 764 w 937"/>
                <a:gd name="T3" fmla="*/ 74 h 792"/>
                <a:gd name="T4" fmla="*/ 789 w 937"/>
                <a:gd name="T5" fmla="*/ 144 h 792"/>
                <a:gd name="T6" fmla="*/ 812 w 937"/>
                <a:gd name="T7" fmla="*/ 213 h 792"/>
                <a:gd name="T8" fmla="*/ 831 w 937"/>
                <a:gd name="T9" fmla="*/ 279 h 792"/>
                <a:gd name="T10" fmla="*/ 850 w 937"/>
                <a:gd name="T11" fmla="*/ 342 h 792"/>
                <a:gd name="T12" fmla="*/ 866 w 937"/>
                <a:gd name="T13" fmla="*/ 401 h 792"/>
                <a:gd name="T14" fmla="*/ 880 w 937"/>
                <a:gd name="T15" fmla="*/ 458 h 792"/>
                <a:gd name="T16" fmla="*/ 893 w 937"/>
                <a:gd name="T17" fmla="*/ 509 h 792"/>
                <a:gd name="T18" fmla="*/ 904 w 937"/>
                <a:gd name="T19" fmla="*/ 557 h 792"/>
                <a:gd name="T20" fmla="*/ 914 w 937"/>
                <a:gd name="T21" fmla="*/ 599 h 792"/>
                <a:gd name="T22" fmla="*/ 921 w 937"/>
                <a:gd name="T23" fmla="*/ 637 h 792"/>
                <a:gd name="T24" fmla="*/ 928 w 937"/>
                <a:gd name="T25" fmla="*/ 669 h 792"/>
                <a:gd name="T26" fmla="*/ 932 w 937"/>
                <a:gd name="T27" fmla="*/ 696 h 792"/>
                <a:gd name="T28" fmla="*/ 937 w 937"/>
                <a:gd name="T29" fmla="*/ 717 h 792"/>
                <a:gd name="T30" fmla="*/ 868 w 937"/>
                <a:gd name="T31" fmla="*/ 742 h 792"/>
                <a:gd name="T32" fmla="*/ 796 w 937"/>
                <a:gd name="T33" fmla="*/ 763 h 792"/>
                <a:gd name="T34" fmla="*/ 724 w 937"/>
                <a:gd name="T35" fmla="*/ 779 h 792"/>
                <a:gd name="T36" fmla="*/ 649 w 937"/>
                <a:gd name="T37" fmla="*/ 789 h 792"/>
                <a:gd name="T38" fmla="*/ 573 w 937"/>
                <a:gd name="T39" fmla="*/ 792 h 792"/>
                <a:gd name="T40" fmla="*/ 492 w 937"/>
                <a:gd name="T41" fmla="*/ 788 h 792"/>
                <a:gd name="T42" fmla="*/ 414 w 937"/>
                <a:gd name="T43" fmla="*/ 778 h 792"/>
                <a:gd name="T44" fmla="*/ 338 w 937"/>
                <a:gd name="T45" fmla="*/ 761 h 792"/>
                <a:gd name="T46" fmla="*/ 264 w 937"/>
                <a:gd name="T47" fmla="*/ 738 h 792"/>
                <a:gd name="T48" fmla="*/ 193 w 937"/>
                <a:gd name="T49" fmla="*/ 709 h 792"/>
                <a:gd name="T50" fmla="*/ 126 w 937"/>
                <a:gd name="T51" fmla="*/ 675 h 792"/>
                <a:gd name="T52" fmla="*/ 61 w 937"/>
                <a:gd name="T53" fmla="*/ 636 h 792"/>
                <a:gd name="T54" fmla="*/ 0 w 937"/>
                <a:gd name="T55" fmla="*/ 592 h 792"/>
                <a:gd name="T56" fmla="*/ 1 w 937"/>
                <a:gd name="T57" fmla="*/ 588 h 792"/>
                <a:gd name="T58" fmla="*/ 5 w 937"/>
                <a:gd name="T59" fmla="*/ 580 h 792"/>
                <a:gd name="T60" fmla="*/ 13 w 937"/>
                <a:gd name="T61" fmla="*/ 565 h 792"/>
                <a:gd name="T62" fmla="*/ 24 w 937"/>
                <a:gd name="T63" fmla="*/ 548 h 792"/>
                <a:gd name="T64" fmla="*/ 37 w 937"/>
                <a:gd name="T65" fmla="*/ 526 h 792"/>
                <a:gd name="T66" fmla="*/ 54 w 937"/>
                <a:gd name="T67" fmla="*/ 499 h 792"/>
                <a:gd name="T68" fmla="*/ 75 w 937"/>
                <a:gd name="T69" fmla="*/ 471 h 792"/>
                <a:gd name="T70" fmla="*/ 100 w 937"/>
                <a:gd name="T71" fmla="*/ 439 h 792"/>
                <a:gd name="T72" fmla="*/ 127 w 937"/>
                <a:gd name="T73" fmla="*/ 405 h 792"/>
                <a:gd name="T74" fmla="*/ 160 w 937"/>
                <a:gd name="T75" fmla="*/ 368 h 792"/>
                <a:gd name="T76" fmla="*/ 195 w 937"/>
                <a:gd name="T77" fmla="*/ 331 h 792"/>
                <a:gd name="T78" fmla="*/ 237 w 937"/>
                <a:gd name="T79" fmla="*/ 293 h 792"/>
                <a:gd name="T80" fmla="*/ 281 w 937"/>
                <a:gd name="T81" fmla="*/ 254 h 792"/>
                <a:gd name="T82" fmla="*/ 330 w 937"/>
                <a:gd name="T83" fmla="*/ 214 h 792"/>
                <a:gd name="T84" fmla="*/ 385 w 937"/>
                <a:gd name="T85" fmla="*/ 176 h 792"/>
                <a:gd name="T86" fmla="*/ 444 w 937"/>
                <a:gd name="T87" fmla="*/ 137 h 792"/>
                <a:gd name="T88" fmla="*/ 507 w 937"/>
                <a:gd name="T89" fmla="*/ 101 h 792"/>
                <a:gd name="T90" fmla="*/ 577 w 937"/>
                <a:gd name="T91" fmla="*/ 66 h 792"/>
                <a:gd name="T92" fmla="*/ 651 w 937"/>
                <a:gd name="T93" fmla="*/ 33 h 792"/>
                <a:gd name="T94" fmla="*/ 731 w 937"/>
                <a:gd name="T95" fmla="*/ 2 h 792"/>
                <a:gd name="T96" fmla="*/ 738 w 937"/>
                <a:gd name="T97" fmla="*/ 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7" h="792">
                  <a:moveTo>
                    <a:pt x="738" y="0"/>
                  </a:moveTo>
                  <a:lnTo>
                    <a:pt x="764" y="74"/>
                  </a:lnTo>
                  <a:lnTo>
                    <a:pt x="789" y="144"/>
                  </a:lnTo>
                  <a:lnTo>
                    <a:pt x="812" y="213"/>
                  </a:lnTo>
                  <a:lnTo>
                    <a:pt x="831" y="279"/>
                  </a:lnTo>
                  <a:lnTo>
                    <a:pt x="850" y="342"/>
                  </a:lnTo>
                  <a:lnTo>
                    <a:pt x="866" y="401"/>
                  </a:lnTo>
                  <a:lnTo>
                    <a:pt x="880" y="458"/>
                  </a:lnTo>
                  <a:lnTo>
                    <a:pt x="893" y="509"/>
                  </a:lnTo>
                  <a:lnTo>
                    <a:pt x="904" y="557"/>
                  </a:lnTo>
                  <a:lnTo>
                    <a:pt x="914" y="599"/>
                  </a:lnTo>
                  <a:lnTo>
                    <a:pt x="921" y="637"/>
                  </a:lnTo>
                  <a:lnTo>
                    <a:pt x="928" y="669"/>
                  </a:lnTo>
                  <a:lnTo>
                    <a:pt x="932" y="696"/>
                  </a:lnTo>
                  <a:lnTo>
                    <a:pt x="937" y="717"/>
                  </a:lnTo>
                  <a:lnTo>
                    <a:pt x="868" y="742"/>
                  </a:lnTo>
                  <a:lnTo>
                    <a:pt x="796" y="763"/>
                  </a:lnTo>
                  <a:lnTo>
                    <a:pt x="724" y="779"/>
                  </a:lnTo>
                  <a:lnTo>
                    <a:pt x="649" y="789"/>
                  </a:lnTo>
                  <a:lnTo>
                    <a:pt x="573" y="792"/>
                  </a:lnTo>
                  <a:lnTo>
                    <a:pt x="492" y="788"/>
                  </a:lnTo>
                  <a:lnTo>
                    <a:pt x="414" y="778"/>
                  </a:lnTo>
                  <a:lnTo>
                    <a:pt x="338" y="761"/>
                  </a:lnTo>
                  <a:lnTo>
                    <a:pt x="264" y="738"/>
                  </a:lnTo>
                  <a:lnTo>
                    <a:pt x="193" y="709"/>
                  </a:lnTo>
                  <a:lnTo>
                    <a:pt x="126" y="675"/>
                  </a:lnTo>
                  <a:lnTo>
                    <a:pt x="61" y="636"/>
                  </a:lnTo>
                  <a:lnTo>
                    <a:pt x="0" y="592"/>
                  </a:lnTo>
                  <a:lnTo>
                    <a:pt x="1" y="588"/>
                  </a:lnTo>
                  <a:lnTo>
                    <a:pt x="5" y="580"/>
                  </a:lnTo>
                  <a:lnTo>
                    <a:pt x="13" y="565"/>
                  </a:lnTo>
                  <a:lnTo>
                    <a:pt x="24" y="548"/>
                  </a:lnTo>
                  <a:lnTo>
                    <a:pt x="37" y="526"/>
                  </a:lnTo>
                  <a:lnTo>
                    <a:pt x="54" y="499"/>
                  </a:lnTo>
                  <a:lnTo>
                    <a:pt x="75" y="471"/>
                  </a:lnTo>
                  <a:lnTo>
                    <a:pt x="100" y="439"/>
                  </a:lnTo>
                  <a:lnTo>
                    <a:pt x="127" y="405"/>
                  </a:lnTo>
                  <a:lnTo>
                    <a:pt x="160" y="368"/>
                  </a:lnTo>
                  <a:lnTo>
                    <a:pt x="195" y="331"/>
                  </a:lnTo>
                  <a:lnTo>
                    <a:pt x="237" y="293"/>
                  </a:lnTo>
                  <a:lnTo>
                    <a:pt x="281" y="254"/>
                  </a:lnTo>
                  <a:lnTo>
                    <a:pt x="330" y="214"/>
                  </a:lnTo>
                  <a:lnTo>
                    <a:pt x="385" y="176"/>
                  </a:lnTo>
                  <a:lnTo>
                    <a:pt x="444" y="137"/>
                  </a:lnTo>
                  <a:lnTo>
                    <a:pt x="507" y="101"/>
                  </a:lnTo>
                  <a:lnTo>
                    <a:pt x="577" y="66"/>
                  </a:lnTo>
                  <a:lnTo>
                    <a:pt x="651" y="33"/>
                  </a:lnTo>
                  <a:lnTo>
                    <a:pt x="731" y="2"/>
                  </a:lnTo>
                  <a:lnTo>
                    <a:pt x="738"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5" name="Freeform 120">
              <a:extLst>
                <a:ext uri="{FF2B5EF4-FFF2-40B4-BE49-F238E27FC236}">
                  <a16:creationId xmlns:a16="http://schemas.microsoft.com/office/drawing/2014/main" id="{95BDE237-2DF9-4D82-B411-DF35E53C4198}"/>
                </a:ext>
              </a:extLst>
            </p:cNvPr>
            <p:cNvSpPr>
              <a:spLocks noEditPoints="1"/>
            </p:cNvSpPr>
            <p:nvPr/>
          </p:nvSpPr>
          <p:spPr bwMode="auto">
            <a:xfrm>
              <a:off x="7142850" y="1920505"/>
              <a:ext cx="54315" cy="41603"/>
            </a:xfrm>
            <a:custGeom>
              <a:avLst/>
              <a:gdLst>
                <a:gd name="T0" fmla="*/ 238 w 1034"/>
                <a:gd name="T1" fmla="*/ 795 h 795"/>
                <a:gd name="T2" fmla="*/ 239 w 1034"/>
                <a:gd name="T3" fmla="*/ 795 h 795"/>
                <a:gd name="T4" fmla="*/ 238 w 1034"/>
                <a:gd name="T5" fmla="*/ 795 h 795"/>
                <a:gd name="T6" fmla="*/ 238 w 1034"/>
                <a:gd name="T7" fmla="*/ 795 h 795"/>
                <a:gd name="T8" fmla="*/ 957 w 1034"/>
                <a:gd name="T9" fmla="*/ 0 h 795"/>
                <a:gd name="T10" fmla="*/ 997 w 1034"/>
                <a:gd name="T11" fmla="*/ 80 h 795"/>
                <a:gd name="T12" fmla="*/ 1034 w 1034"/>
                <a:gd name="T13" fmla="*/ 161 h 795"/>
                <a:gd name="T14" fmla="*/ 997 w 1034"/>
                <a:gd name="T15" fmla="*/ 173 h 795"/>
                <a:gd name="T16" fmla="*/ 933 w 1034"/>
                <a:gd name="T17" fmla="*/ 196 h 795"/>
                <a:gd name="T18" fmla="*/ 872 w 1034"/>
                <a:gd name="T19" fmla="*/ 221 h 795"/>
                <a:gd name="T20" fmla="*/ 813 w 1034"/>
                <a:gd name="T21" fmla="*/ 250 h 795"/>
                <a:gd name="T22" fmla="*/ 756 w 1034"/>
                <a:gd name="T23" fmla="*/ 281 h 795"/>
                <a:gd name="T24" fmla="*/ 704 w 1034"/>
                <a:gd name="T25" fmla="*/ 314 h 795"/>
                <a:gd name="T26" fmla="*/ 654 w 1034"/>
                <a:gd name="T27" fmla="*/ 348 h 795"/>
                <a:gd name="T28" fmla="*/ 607 w 1034"/>
                <a:gd name="T29" fmla="*/ 383 h 795"/>
                <a:gd name="T30" fmla="*/ 562 w 1034"/>
                <a:gd name="T31" fmla="*/ 419 h 795"/>
                <a:gd name="T32" fmla="*/ 521 w 1034"/>
                <a:gd name="T33" fmla="*/ 456 h 795"/>
                <a:gd name="T34" fmla="*/ 482 w 1034"/>
                <a:gd name="T35" fmla="*/ 492 h 795"/>
                <a:gd name="T36" fmla="*/ 446 w 1034"/>
                <a:gd name="T37" fmla="*/ 528 h 795"/>
                <a:gd name="T38" fmla="*/ 413 w 1034"/>
                <a:gd name="T39" fmla="*/ 563 h 795"/>
                <a:gd name="T40" fmla="*/ 383 w 1034"/>
                <a:gd name="T41" fmla="*/ 597 h 795"/>
                <a:gd name="T42" fmla="*/ 355 w 1034"/>
                <a:gd name="T43" fmla="*/ 629 h 795"/>
                <a:gd name="T44" fmla="*/ 332 w 1034"/>
                <a:gd name="T45" fmla="*/ 660 h 795"/>
                <a:gd name="T46" fmla="*/ 310 w 1034"/>
                <a:gd name="T47" fmla="*/ 689 h 795"/>
                <a:gd name="T48" fmla="*/ 290 w 1034"/>
                <a:gd name="T49" fmla="*/ 715 h 795"/>
                <a:gd name="T50" fmla="*/ 275 w 1034"/>
                <a:gd name="T51" fmla="*/ 738 h 795"/>
                <a:gd name="T52" fmla="*/ 262 w 1034"/>
                <a:gd name="T53" fmla="*/ 757 h 795"/>
                <a:gd name="T54" fmla="*/ 252 w 1034"/>
                <a:gd name="T55" fmla="*/ 773 h 795"/>
                <a:gd name="T56" fmla="*/ 245 w 1034"/>
                <a:gd name="T57" fmla="*/ 786 h 795"/>
                <a:gd name="T58" fmla="*/ 240 w 1034"/>
                <a:gd name="T59" fmla="*/ 792 h 795"/>
                <a:gd name="T60" fmla="*/ 238 w 1034"/>
                <a:gd name="T61" fmla="*/ 795 h 795"/>
                <a:gd name="T62" fmla="*/ 191 w 1034"/>
                <a:gd name="T63" fmla="*/ 738 h 795"/>
                <a:gd name="T64" fmla="*/ 149 w 1034"/>
                <a:gd name="T65" fmla="*/ 677 h 795"/>
                <a:gd name="T66" fmla="*/ 111 w 1034"/>
                <a:gd name="T67" fmla="*/ 612 h 795"/>
                <a:gd name="T68" fmla="*/ 78 w 1034"/>
                <a:gd name="T69" fmla="*/ 544 h 795"/>
                <a:gd name="T70" fmla="*/ 51 w 1034"/>
                <a:gd name="T71" fmla="*/ 473 h 795"/>
                <a:gd name="T72" fmla="*/ 29 w 1034"/>
                <a:gd name="T73" fmla="*/ 399 h 795"/>
                <a:gd name="T74" fmla="*/ 13 w 1034"/>
                <a:gd name="T75" fmla="*/ 324 h 795"/>
                <a:gd name="T76" fmla="*/ 3 w 1034"/>
                <a:gd name="T77" fmla="*/ 245 h 795"/>
                <a:gd name="T78" fmla="*/ 0 w 1034"/>
                <a:gd name="T79" fmla="*/ 165 h 795"/>
                <a:gd name="T80" fmla="*/ 1 w 1034"/>
                <a:gd name="T81" fmla="*/ 135 h 795"/>
                <a:gd name="T82" fmla="*/ 8 w 1034"/>
                <a:gd name="T83" fmla="*/ 135 h 795"/>
                <a:gd name="T84" fmla="*/ 23 w 1034"/>
                <a:gd name="T85" fmla="*/ 135 h 795"/>
                <a:gd name="T86" fmla="*/ 45 w 1034"/>
                <a:gd name="T87" fmla="*/ 135 h 795"/>
                <a:gd name="T88" fmla="*/ 73 w 1034"/>
                <a:gd name="T89" fmla="*/ 135 h 795"/>
                <a:gd name="T90" fmla="*/ 109 w 1034"/>
                <a:gd name="T91" fmla="*/ 134 h 795"/>
                <a:gd name="T92" fmla="*/ 150 w 1034"/>
                <a:gd name="T93" fmla="*/ 133 h 795"/>
                <a:gd name="T94" fmla="*/ 197 w 1034"/>
                <a:gd name="T95" fmla="*/ 131 h 795"/>
                <a:gd name="T96" fmla="*/ 249 w 1034"/>
                <a:gd name="T97" fmla="*/ 128 h 795"/>
                <a:gd name="T98" fmla="*/ 305 w 1034"/>
                <a:gd name="T99" fmla="*/ 122 h 795"/>
                <a:gd name="T100" fmla="*/ 366 w 1034"/>
                <a:gd name="T101" fmla="*/ 117 h 795"/>
                <a:gd name="T102" fmla="*/ 432 w 1034"/>
                <a:gd name="T103" fmla="*/ 109 h 795"/>
                <a:gd name="T104" fmla="*/ 500 w 1034"/>
                <a:gd name="T105" fmla="*/ 100 h 795"/>
                <a:gd name="T106" fmla="*/ 572 w 1034"/>
                <a:gd name="T107" fmla="*/ 89 h 795"/>
                <a:gd name="T108" fmla="*/ 646 w 1034"/>
                <a:gd name="T109" fmla="*/ 76 h 795"/>
                <a:gd name="T110" fmla="*/ 722 w 1034"/>
                <a:gd name="T111" fmla="*/ 62 h 795"/>
                <a:gd name="T112" fmla="*/ 799 w 1034"/>
                <a:gd name="T113" fmla="*/ 44 h 795"/>
                <a:gd name="T114" fmla="*/ 878 w 1034"/>
                <a:gd name="T115" fmla="*/ 23 h 795"/>
                <a:gd name="T116" fmla="*/ 957 w 1034"/>
                <a:gd name="T117"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4" h="795">
                  <a:moveTo>
                    <a:pt x="238" y="795"/>
                  </a:moveTo>
                  <a:lnTo>
                    <a:pt x="239" y="795"/>
                  </a:lnTo>
                  <a:lnTo>
                    <a:pt x="238" y="795"/>
                  </a:lnTo>
                  <a:lnTo>
                    <a:pt x="238" y="795"/>
                  </a:lnTo>
                  <a:close/>
                  <a:moveTo>
                    <a:pt x="957" y="0"/>
                  </a:moveTo>
                  <a:lnTo>
                    <a:pt x="997" y="80"/>
                  </a:lnTo>
                  <a:lnTo>
                    <a:pt x="1034" y="161"/>
                  </a:lnTo>
                  <a:lnTo>
                    <a:pt x="997" y="173"/>
                  </a:lnTo>
                  <a:lnTo>
                    <a:pt x="933" y="196"/>
                  </a:lnTo>
                  <a:lnTo>
                    <a:pt x="872" y="221"/>
                  </a:lnTo>
                  <a:lnTo>
                    <a:pt x="813" y="250"/>
                  </a:lnTo>
                  <a:lnTo>
                    <a:pt x="756" y="281"/>
                  </a:lnTo>
                  <a:lnTo>
                    <a:pt x="704" y="314"/>
                  </a:lnTo>
                  <a:lnTo>
                    <a:pt x="654" y="348"/>
                  </a:lnTo>
                  <a:lnTo>
                    <a:pt x="607" y="383"/>
                  </a:lnTo>
                  <a:lnTo>
                    <a:pt x="562" y="419"/>
                  </a:lnTo>
                  <a:lnTo>
                    <a:pt x="521" y="456"/>
                  </a:lnTo>
                  <a:lnTo>
                    <a:pt x="482" y="492"/>
                  </a:lnTo>
                  <a:lnTo>
                    <a:pt x="446" y="528"/>
                  </a:lnTo>
                  <a:lnTo>
                    <a:pt x="413" y="563"/>
                  </a:lnTo>
                  <a:lnTo>
                    <a:pt x="383" y="597"/>
                  </a:lnTo>
                  <a:lnTo>
                    <a:pt x="355" y="629"/>
                  </a:lnTo>
                  <a:lnTo>
                    <a:pt x="332" y="660"/>
                  </a:lnTo>
                  <a:lnTo>
                    <a:pt x="310" y="689"/>
                  </a:lnTo>
                  <a:lnTo>
                    <a:pt x="290" y="715"/>
                  </a:lnTo>
                  <a:lnTo>
                    <a:pt x="275" y="738"/>
                  </a:lnTo>
                  <a:lnTo>
                    <a:pt x="262" y="757"/>
                  </a:lnTo>
                  <a:lnTo>
                    <a:pt x="252" y="773"/>
                  </a:lnTo>
                  <a:lnTo>
                    <a:pt x="245" y="786"/>
                  </a:lnTo>
                  <a:lnTo>
                    <a:pt x="240" y="792"/>
                  </a:lnTo>
                  <a:lnTo>
                    <a:pt x="238" y="795"/>
                  </a:lnTo>
                  <a:lnTo>
                    <a:pt x="191" y="738"/>
                  </a:lnTo>
                  <a:lnTo>
                    <a:pt x="149" y="677"/>
                  </a:lnTo>
                  <a:lnTo>
                    <a:pt x="111" y="612"/>
                  </a:lnTo>
                  <a:lnTo>
                    <a:pt x="78" y="544"/>
                  </a:lnTo>
                  <a:lnTo>
                    <a:pt x="51" y="473"/>
                  </a:lnTo>
                  <a:lnTo>
                    <a:pt x="29" y="399"/>
                  </a:lnTo>
                  <a:lnTo>
                    <a:pt x="13" y="324"/>
                  </a:lnTo>
                  <a:lnTo>
                    <a:pt x="3" y="245"/>
                  </a:lnTo>
                  <a:lnTo>
                    <a:pt x="0" y="165"/>
                  </a:lnTo>
                  <a:lnTo>
                    <a:pt x="1" y="135"/>
                  </a:lnTo>
                  <a:lnTo>
                    <a:pt x="8" y="135"/>
                  </a:lnTo>
                  <a:lnTo>
                    <a:pt x="23" y="135"/>
                  </a:lnTo>
                  <a:lnTo>
                    <a:pt x="45" y="135"/>
                  </a:lnTo>
                  <a:lnTo>
                    <a:pt x="73" y="135"/>
                  </a:lnTo>
                  <a:lnTo>
                    <a:pt x="109" y="134"/>
                  </a:lnTo>
                  <a:lnTo>
                    <a:pt x="150" y="133"/>
                  </a:lnTo>
                  <a:lnTo>
                    <a:pt x="197" y="131"/>
                  </a:lnTo>
                  <a:lnTo>
                    <a:pt x="249" y="128"/>
                  </a:lnTo>
                  <a:lnTo>
                    <a:pt x="305" y="122"/>
                  </a:lnTo>
                  <a:lnTo>
                    <a:pt x="366" y="117"/>
                  </a:lnTo>
                  <a:lnTo>
                    <a:pt x="432" y="109"/>
                  </a:lnTo>
                  <a:lnTo>
                    <a:pt x="500" y="100"/>
                  </a:lnTo>
                  <a:lnTo>
                    <a:pt x="572" y="89"/>
                  </a:lnTo>
                  <a:lnTo>
                    <a:pt x="646" y="76"/>
                  </a:lnTo>
                  <a:lnTo>
                    <a:pt x="722" y="62"/>
                  </a:lnTo>
                  <a:lnTo>
                    <a:pt x="799" y="44"/>
                  </a:lnTo>
                  <a:lnTo>
                    <a:pt x="878" y="23"/>
                  </a:lnTo>
                  <a:lnTo>
                    <a:pt x="957"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6" name="Freeform 121">
              <a:extLst>
                <a:ext uri="{FF2B5EF4-FFF2-40B4-BE49-F238E27FC236}">
                  <a16:creationId xmlns:a16="http://schemas.microsoft.com/office/drawing/2014/main" id="{F91F260E-FAE0-4BC1-8B71-91348DD1D48E}"/>
                </a:ext>
              </a:extLst>
            </p:cNvPr>
            <p:cNvSpPr>
              <a:spLocks noEditPoints="1"/>
            </p:cNvSpPr>
            <p:nvPr/>
          </p:nvSpPr>
          <p:spPr bwMode="auto">
            <a:xfrm>
              <a:off x="7100669" y="1836721"/>
              <a:ext cx="182592" cy="184903"/>
            </a:xfrm>
            <a:custGeom>
              <a:avLst/>
              <a:gdLst>
                <a:gd name="T0" fmla="*/ 1518 w 3474"/>
                <a:gd name="T1" fmla="*/ 677 h 3518"/>
                <a:gd name="T2" fmla="*/ 1249 w 3474"/>
                <a:gd name="T3" fmla="*/ 771 h 3518"/>
                <a:gd name="T4" fmla="*/ 1017 w 3474"/>
                <a:gd name="T5" fmla="*/ 930 h 3518"/>
                <a:gd name="T6" fmla="*/ 832 w 3474"/>
                <a:gd name="T7" fmla="*/ 1142 h 3518"/>
                <a:gd name="T8" fmla="*/ 706 w 3474"/>
                <a:gd name="T9" fmla="*/ 1397 h 3518"/>
                <a:gd name="T10" fmla="*/ 649 w 3474"/>
                <a:gd name="T11" fmla="*/ 1684 h 3518"/>
                <a:gd name="T12" fmla="*/ 668 w 3474"/>
                <a:gd name="T13" fmla="*/ 1981 h 3518"/>
                <a:gd name="T14" fmla="*/ 762 w 3474"/>
                <a:gd name="T15" fmla="*/ 2254 h 3518"/>
                <a:gd name="T16" fmla="*/ 918 w 3474"/>
                <a:gd name="T17" fmla="*/ 2488 h 3518"/>
                <a:gd name="T18" fmla="*/ 1127 w 3474"/>
                <a:gd name="T19" fmla="*/ 2675 h 3518"/>
                <a:gd name="T20" fmla="*/ 1379 w 3474"/>
                <a:gd name="T21" fmla="*/ 2803 h 3518"/>
                <a:gd name="T22" fmla="*/ 1664 w 3474"/>
                <a:gd name="T23" fmla="*/ 2861 h 3518"/>
                <a:gd name="T24" fmla="*/ 1957 w 3474"/>
                <a:gd name="T25" fmla="*/ 2842 h 3518"/>
                <a:gd name="T26" fmla="*/ 2227 w 3474"/>
                <a:gd name="T27" fmla="*/ 2747 h 3518"/>
                <a:gd name="T28" fmla="*/ 2458 w 3474"/>
                <a:gd name="T29" fmla="*/ 2589 h 3518"/>
                <a:gd name="T30" fmla="*/ 2642 w 3474"/>
                <a:gd name="T31" fmla="*/ 2377 h 3518"/>
                <a:gd name="T32" fmla="*/ 2769 w 3474"/>
                <a:gd name="T33" fmla="*/ 2121 h 3518"/>
                <a:gd name="T34" fmla="*/ 2826 w 3474"/>
                <a:gd name="T35" fmla="*/ 1834 h 3518"/>
                <a:gd name="T36" fmla="*/ 2806 w 3474"/>
                <a:gd name="T37" fmla="*/ 1537 h 3518"/>
                <a:gd name="T38" fmla="*/ 2713 w 3474"/>
                <a:gd name="T39" fmla="*/ 1264 h 3518"/>
                <a:gd name="T40" fmla="*/ 2557 w 3474"/>
                <a:gd name="T41" fmla="*/ 1030 h 3518"/>
                <a:gd name="T42" fmla="*/ 2347 w 3474"/>
                <a:gd name="T43" fmla="*/ 843 h 3518"/>
                <a:gd name="T44" fmla="*/ 2095 w 3474"/>
                <a:gd name="T45" fmla="*/ 715 h 3518"/>
                <a:gd name="T46" fmla="*/ 1811 w 3474"/>
                <a:gd name="T47" fmla="*/ 657 h 3518"/>
                <a:gd name="T48" fmla="*/ 1955 w 3474"/>
                <a:gd name="T49" fmla="*/ 15 h 3518"/>
                <a:gd name="T50" fmla="*/ 2365 w 3474"/>
                <a:gd name="T51" fmla="*/ 119 h 3518"/>
                <a:gd name="T52" fmla="*/ 2729 w 3474"/>
                <a:gd name="T53" fmla="*/ 316 h 3518"/>
                <a:gd name="T54" fmla="*/ 3035 w 3474"/>
                <a:gd name="T55" fmla="*/ 592 h 3518"/>
                <a:gd name="T56" fmla="*/ 3271 w 3474"/>
                <a:gd name="T57" fmla="*/ 933 h 3518"/>
                <a:gd name="T58" fmla="*/ 3422 w 3474"/>
                <a:gd name="T59" fmla="*/ 1327 h 3518"/>
                <a:gd name="T60" fmla="*/ 3474 w 3474"/>
                <a:gd name="T61" fmla="*/ 1759 h 3518"/>
                <a:gd name="T62" fmla="*/ 3422 w 3474"/>
                <a:gd name="T63" fmla="*/ 2191 h 3518"/>
                <a:gd name="T64" fmla="*/ 3271 w 3474"/>
                <a:gd name="T65" fmla="*/ 2585 h 3518"/>
                <a:gd name="T66" fmla="*/ 3035 w 3474"/>
                <a:gd name="T67" fmla="*/ 2926 h 3518"/>
                <a:gd name="T68" fmla="*/ 2729 w 3474"/>
                <a:gd name="T69" fmla="*/ 3202 h 3518"/>
                <a:gd name="T70" fmla="*/ 2365 w 3474"/>
                <a:gd name="T71" fmla="*/ 3399 h 3518"/>
                <a:gd name="T72" fmla="*/ 1955 w 3474"/>
                <a:gd name="T73" fmla="*/ 3504 h 3518"/>
                <a:gd name="T74" fmla="*/ 1519 w 3474"/>
                <a:gd name="T75" fmla="*/ 3504 h 3518"/>
                <a:gd name="T76" fmla="*/ 1110 w 3474"/>
                <a:gd name="T77" fmla="*/ 3399 h 3518"/>
                <a:gd name="T78" fmla="*/ 745 w 3474"/>
                <a:gd name="T79" fmla="*/ 3202 h 3518"/>
                <a:gd name="T80" fmla="*/ 439 w 3474"/>
                <a:gd name="T81" fmla="*/ 2926 h 3518"/>
                <a:gd name="T82" fmla="*/ 204 w 3474"/>
                <a:gd name="T83" fmla="*/ 2585 h 3518"/>
                <a:gd name="T84" fmla="*/ 53 w 3474"/>
                <a:gd name="T85" fmla="*/ 2191 h 3518"/>
                <a:gd name="T86" fmla="*/ 0 w 3474"/>
                <a:gd name="T87" fmla="*/ 1759 h 3518"/>
                <a:gd name="T88" fmla="*/ 53 w 3474"/>
                <a:gd name="T89" fmla="*/ 1327 h 3518"/>
                <a:gd name="T90" fmla="*/ 204 w 3474"/>
                <a:gd name="T91" fmla="*/ 933 h 3518"/>
                <a:gd name="T92" fmla="*/ 439 w 3474"/>
                <a:gd name="T93" fmla="*/ 592 h 3518"/>
                <a:gd name="T94" fmla="*/ 745 w 3474"/>
                <a:gd name="T95" fmla="*/ 316 h 3518"/>
                <a:gd name="T96" fmla="*/ 1110 w 3474"/>
                <a:gd name="T97" fmla="*/ 119 h 3518"/>
                <a:gd name="T98" fmla="*/ 1519 w 3474"/>
                <a:gd name="T99" fmla="*/ 15 h 3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74" h="3518">
                  <a:moveTo>
                    <a:pt x="1738" y="655"/>
                  </a:moveTo>
                  <a:lnTo>
                    <a:pt x="1664" y="657"/>
                  </a:lnTo>
                  <a:lnTo>
                    <a:pt x="1590" y="665"/>
                  </a:lnTo>
                  <a:lnTo>
                    <a:pt x="1518" y="677"/>
                  </a:lnTo>
                  <a:lnTo>
                    <a:pt x="1447" y="694"/>
                  </a:lnTo>
                  <a:lnTo>
                    <a:pt x="1379" y="715"/>
                  </a:lnTo>
                  <a:lnTo>
                    <a:pt x="1313" y="742"/>
                  </a:lnTo>
                  <a:lnTo>
                    <a:pt x="1249" y="771"/>
                  </a:lnTo>
                  <a:lnTo>
                    <a:pt x="1187" y="805"/>
                  </a:lnTo>
                  <a:lnTo>
                    <a:pt x="1127" y="843"/>
                  </a:lnTo>
                  <a:lnTo>
                    <a:pt x="1070" y="885"/>
                  </a:lnTo>
                  <a:lnTo>
                    <a:pt x="1017" y="930"/>
                  </a:lnTo>
                  <a:lnTo>
                    <a:pt x="966" y="978"/>
                  </a:lnTo>
                  <a:lnTo>
                    <a:pt x="918" y="1030"/>
                  </a:lnTo>
                  <a:lnTo>
                    <a:pt x="874" y="1085"/>
                  </a:lnTo>
                  <a:lnTo>
                    <a:pt x="832" y="1142"/>
                  </a:lnTo>
                  <a:lnTo>
                    <a:pt x="795" y="1201"/>
                  </a:lnTo>
                  <a:lnTo>
                    <a:pt x="762" y="1264"/>
                  </a:lnTo>
                  <a:lnTo>
                    <a:pt x="732" y="1329"/>
                  </a:lnTo>
                  <a:lnTo>
                    <a:pt x="706" y="1397"/>
                  </a:lnTo>
                  <a:lnTo>
                    <a:pt x="685" y="1467"/>
                  </a:lnTo>
                  <a:lnTo>
                    <a:pt x="668" y="1537"/>
                  </a:lnTo>
                  <a:lnTo>
                    <a:pt x="656" y="1610"/>
                  </a:lnTo>
                  <a:lnTo>
                    <a:pt x="649" y="1684"/>
                  </a:lnTo>
                  <a:lnTo>
                    <a:pt x="646" y="1759"/>
                  </a:lnTo>
                  <a:lnTo>
                    <a:pt x="649" y="1834"/>
                  </a:lnTo>
                  <a:lnTo>
                    <a:pt x="656" y="1909"/>
                  </a:lnTo>
                  <a:lnTo>
                    <a:pt x="668" y="1981"/>
                  </a:lnTo>
                  <a:lnTo>
                    <a:pt x="685" y="2052"/>
                  </a:lnTo>
                  <a:lnTo>
                    <a:pt x="706" y="2121"/>
                  </a:lnTo>
                  <a:lnTo>
                    <a:pt x="732" y="2189"/>
                  </a:lnTo>
                  <a:lnTo>
                    <a:pt x="762" y="2254"/>
                  </a:lnTo>
                  <a:lnTo>
                    <a:pt x="795" y="2317"/>
                  </a:lnTo>
                  <a:lnTo>
                    <a:pt x="832" y="2377"/>
                  </a:lnTo>
                  <a:lnTo>
                    <a:pt x="874" y="2435"/>
                  </a:lnTo>
                  <a:lnTo>
                    <a:pt x="918" y="2488"/>
                  </a:lnTo>
                  <a:lnTo>
                    <a:pt x="966" y="2540"/>
                  </a:lnTo>
                  <a:lnTo>
                    <a:pt x="1017" y="2589"/>
                  </a:lnTo>
                  <a:lnTo>
                    <a:pt x="1070" y="2634"/>
                  </a:lnTo>
                  <a:lnTo>
                    <a:pt x="1127" y="2675"/>
                  </a:lnTo>
                  <a:lnTo>
                    <a:pt x="1187" y="2713"/>
                  </a:lnTo>
                  <a:lnTo>
                    <a:pt x="1249" y="2747"/>
                  </a:lnTo>
                  <a:lnTo>
                    <a:pt x="1313" y="2777"/>
                  </a:lnTo>
                  <a:lnTo>
                    <a:pt x="1379" y="2803"/>
                  </a:lnTo>
                  <a:lnTo>
                    <a:pt x="1447" y="2824"/>
                  </a:lnTo>
                  <a:lnTo>
                    <a:pt x="1518" y="2842"/>
                  </a:lnTo>
                  <a:lnTo>
                    <a:pt x="1590" y="2854"/>
                  </a:lnTo>
                  <a:lnTo>
                    <a:pt x="1664" y="2861"/>
                  </a:lnTo>
                  <a:lnTo>
                    <a:pt x="1738" y="2864"/>
                  </a:lnTo>
                  <a:lnTo>
                    <a:pt x="1811" y="2861"/>
                  </a:lnTo>
                  <a:lnTo>
                    <a:pt x="1884" y="2854"/>
                  </a:lnTo>
                  <a:lnTo>
                    <a:pt x="1957" y="2842"/>
                  </a:lnTo>
                  <a:lnTo>
                    <a:pt x="2027" y="2824"/>
                  </a:lnTo>
                  <a:lnTo>
                    <a:pt x="2095" y="2803"/>
                  </a:lnTo>
                  <a:lnTo>
                    <a:pt x="2162" y="2777"/>
                  </a:lnTo>
                  <a:lnTo>
                    <a:pt x="2227" y="2747"/>
                  </a:lnTo>
                  <a:lnTo>
                    <a:pt x="2287" y="2713"/>
                  </a:lnTo>
                  <a:lnTo>
                    <a:pt x="2347" y="2675"/>
                  </a:lnTo>
                  <a:lnTo>
                    <a:pt x="2404" y="2634"/>
                  </a:lnTo>
                  <a:lnTo>
                    <a:pt x="2458" y="2589"/>
                  </a:lnTo>
                  <a:lnTo>
                    <a:pt x="2509" y="2540"/>
                  </a:lnTo>
                  <a:lnTo>
                    <a:pt x="2557" y="2488"/>
                  </a:lnTo>
                  <a:lnTo>
                    <a:pt x="2601" y="2435"/>
                  </a:lnTo>
                  <a:lnTo>
                    <a:pt x="2642" y="2377"/>
                  </a:lnTo>
                  <a:lnTo>
                    <a:pt x="2680" y="2317"/>
                  </a:lnTo>
                  <a:lnTo>
                    <a:pt x="2713" y="2254"/>
                  </a:lnTo>
                  <a:lnTo>
                    <a:pt x="2743" y="2189"/>
                  </a:lnTo>
                  <a:lnTo>
                    <a:pt x="2769" y="2121"/>
                  </a:lnTo>
                  <a:lnTo>
                    <a:pt x="2789" y="2052"/>
                  </a:lnTo>
                  <a:lnTo>
                    <a:pt x="2806" y="1981"/>
                  </a:lnTo>
                  <a:lnTo>
                    <a:pt x="2819" y="1908"/>
                  </a:lnTo>
                  <a:lnTo>
                    <a:pt x="2826" y="1834"/>
                  </a:lnTo>
                  <a:lnTo>
                    <a:pt x="2829" y="1759"/>
                  </a:lnTo>
                  <a:lnTo>
                    <a:pt x="2826" y="1684"/>
                  </a:lnTo>
                  <a:lnTo>
                    <a:pt x="2819" y="1610"/>
                  </a:lnTo>
                  <a:lnTo>
                    <a:pt x="2806" y="1537"/>
                  </a:lnTo>
                  <a:lnTo>
                    <a:pt x="2789" y="1467"/>
                  </a:lnTo>
                  <a:lnTo>
                    <a:pt x="2769" y="1397"/>
                  </a:lnTo>
                  <a:lnTo>
                    <a:pt x="2743" y="1329"/>
                  </a:lnTo>
                  <a:lnTo>
                    <a:pt x="2713" y="1264"/>
                  </a:lnTo>
                  <a:lnTo>
                    <a:pt x="2680" y="1201"/>
                  </a:lnTo>
                  <a:lnTo>
                    <a:pt x="2642" y="1142"/>
                  </a:lnTo>
                  <a:lnTo>
                    <a:pt x="2601" y="1084"/>
                  </a:lnTo>
                  <a:lnTo>
                    <a:pt x="2557" y="1030"/>
                  </a:lnTo>
                  <a:lnTo>
                    <a:pt x="2509" y="978"/>
                  </a:lnTo>
                  <a:lnTo>
                    <a:pt x="2458" y="930"/>
                  </a:lnTo>
                  <a:lnTo>
                    <a:pt x="2404" y="885"/>
                  </a:lnTo>
                  <a:lnTo>
                    <a:pt x="2347" y="843"/>
                  </a:lnTo>
                  <a:lnTo>
                    <a:pt x="2287" y="805"/>
                  </a:lnTo>
                  <a:lnTo>
                    <a:pt x="2227" y="771"/>
                  </a:lnTo>
                  <a:lnTo>
                    <a:pt x="2162" y="742"/>
                  </a:lnTo>
                  <a:lnTo>
                    <a:pt x="2095" y="715"/>
                  </a:lnTo>
                  <a:lnTo>
                    <a:pt x="2027" y="694"/>
                  </a:lnTo>
                  <a:lnTo>
                    <a:pt x="1957" y="677"/>
                  </a:lnTo>
                  <a:lnTo>
                    <a:pt x="1884" y="665"/>
                  </a:lnTo>
                  <a:lnTo>
                    <a:pt x="1811" y="657"/>
                  </a:lnTo>
                  <a:lnTo>
                    <a:pt x="1738" y="655"/>
                  </a:lnTo>
                  <a:close/>
                  <a:moveTo>
                    <a:pt x="1738" y="0"/>
                  </a:moveTo>
                  <a:lnTo>
                    <a:pt x="1847" y="5"/>
                  </a:lnTo>
                  <a:lnTo>
                    <a:pt x="1955" y="15"/>
                  </a:lnTo>
                  <a:lnTo>
                    <a:pt x="2060" y="31"/>
                  </a:lnTo>
                  <a:lnTo>
                    <a:pt x="2165" y="54"/>
                  </a:lnTo>
                  <a:lnTo>
                    <a:pt x="2266" y="84"/>
                  </a:lnTo>
                  <a:lnTo>
                    <a:pt x="2365" y="119"/>
                  </a:lnTo>
                  <a:lnTo>
                    <a:pt x="2460" y="161"/>
                  </a:lnTo>
                  <a:lnTo>
                    <a:pt x="2554" y="207"/>
                  </a:lnTo>
                  <a:lnTo>
                    <a:pt x="2643" y="259"/>
                  </a:lnTo>
                  <a:lnTo>
                    <a:pt x="2729" y="316"/>
                  </a:lnTo>
                  <a:lnTo>
                    <a:pt x="2811" y="379"/>
                  </a:lnTo>
                  <a:lnTo>
                    <a:pt x="2890" y="445"/>
                  </a:lnTo>
                  <a:lnTo>
                    <a:pt x="2965" y="516"/>
                  </a:lnTo>
                  <a:lnTo>
                    <a:pt x="3035" y="592"/>
                  </a:lnTo>
                  <a:lnTo>
                    <a:pt x="3101" y="671"/>
                  </a:lnTo>
                  <a:lnTo>
                    <a:pt x="3163" y="755"/>
                  </a:lnTo>
                  <a:lnTo>
                    <a:pt x="3220" y="843"/>
                  </a:lnTo>
                  <a:lnTo>
                    <a:pt x="3271" y="933"/>
                  </a:lnTo>
                  <a:lnTo>
                    <a:pt x="3316" y="1028"/>
                  </a:lnTo>
                  <a:lnTo>
                    <a:pt x="3358" y="1124"/>
                  </a:lnTo>
                  <a:lnTo>
                    <a:pt x="3393" y="1225"/>
                  </a:lnTo>
                  <a:lnTo>
                    <a:pt x="3422" y="1327"/>
                  </a:lnTo>
                  <a:lnTo>
                    <a:pt x="3445" y="1431"/>
                  </a:lnTo>
                  <a:lnTo>
                    <a:pt x="3461" y="1539"/>
                  </a:lnTo>
                  <a:lnTo>
                    <a:pt x="3471" y="1648"/>
                  </a:lnTo>
                  <a:lnTo>
                    <a:pt x="3474" y="1759"/>
                  </a:lnTo>
                  <a:lnTo>
                    <a:pt x="3471" y="1870"/>
                  </a:lnTo>
                  <a:lnTo>
                    <a:pt x="3461" y="1979"/>
                  </a:lnTo>
                  <a:lnTo>
                    <a:pt x="3445" y="2087"/>
                  </a:lnTo>
                  <a:lnTo>
                    <a:pt x="3422" y="2191"/>
                  </a:lnTo>
                  <a:lnTo>
                    <a:pt x="3393" y="2294"/>
                  </a:lnTo>
                  <a:lnTo>
                    <a:pt x="3358" y="2394"/>
                  </a:lnTo>
                  <a:lnTo>
                    <a:pt x="3316" y="2491"/>
                  </a:lnTo>
                  <a:lnTo>
                    <a:pt x="3271" y="2585"/>
                  </a:lnTo>
                  <a:lnTo>
                    <a:pt x="3220" y="2675"/>
                  </a:lnTo>
                  <a:lnTo>
                    <a:pt x="3163" y="2763"/>
                  </a:lnTo>
                  <a:lnTo>
                    <a:pt x="3101" y="2847"/>
                  </a:lnTo>
                  <a:lnTo>
                    <a:pt x="3035" y="2926"/>
                  </a:lnTo>
                  <a:lnTo>
                    <a:pt x="2965" y="3002"/>
                  </a:lnTo>
                  <a:lnTo>
                    <a:pt x="2890" y="3074"/>
                  </a:lnTo>
                  <a:lnTo>
                    <a:pt x="2811" y="3140"/>
                  </a:lnTo>
                  <a:lnTo>
                    <a:pt x="2729" y="3202"/>
                  </a:lnTo>
                  <a:lnTo>
                    <a:pt x="2643" y="3260"/>
                  </a:lnTo>
                  <a:lnTo>
                    <a:pt x="2554" y="3311"/>
                  </a:lnTo>
                  <a:lnTo>
                    <a:pt x="2460" y="3357"/>
                  </a:lnTo>
                  <a:lnTo>
                    <a:pt x="2365" y="3399"/>
                  </a:lnTo>
                  <a:lnTo>
                    <a:pt x="2266" y="3434"/>
                  </a:lnTo>
                  <a:lnTo>
                    <a:pt x="2165" y="3464"/>
                  </a:lnTo>
                  <a:lnTo>
                    <a:pt x="2060" y="3487"/>
                  </a:lnTo>
                  <a:lnTo>
                    <a:pt x="1955" y="3504"/>
                  </a:lnTo>
                  <a:lnTo>
                    <a:pt x="1847" y="3514"/>
                  </a:lnTo>
                  <a:lnTo>
                    <a:pt x="1738" y="3518"/>
                  </a:lnTo>
                  <a:lnTo>
                    <a:pt x="1628" y="3514"/>
                  </a:lnTo>
                  <a:lnTo>
                    <a:pt x="1519" y="3504"/>
                  </a:lnTo>
                  <a:lnTo>
                    <a:pt x="1414" y="3487"/>
                  </a:lnTo>
                  <a:lnTo>
                    <a:pt x="1310" y="3464"/>
                  </a:lnTo>
                  <a:lnTo>
                    <a:pt x="1208" y="3434"/>
                  </a:lnTo>
                  <a:lnTo>
                    <a:pt x="1110" y="3399"/>
                  </a:lnTo>
                  <a:lnTo>
                    <a:pt x="1014" y="3357"/>
                  </a:lnTo>
                  <a:lnTo>
                    <a:pt x="921" y="3311"/>
                  </a:lnTo>
                  <a:lnTo>
                    <a:pt x="831" y="3260"/>
                  </a:lnTo>
                  <a:lnTo>
                    <a:pt x="745" y="3202"/>
                  </a:lnTo>
                  <a:lnTo>
                    <a:pt x="663" y="3140"/>
                  </a:lnTo>
                  <a:lnTo>
                    <a:pt x="585" y="3074"/>
                  </a:lnTo>
                  <a:lnTo>
                    <a:pt x="510" y="3002"/>
                  </a:lnTo>
                  <a:lnTo>
                    <a:pt x="439" y="2926"/>
                  </a:lnTo>
                  <a:lnTo>
                    <a:pt x="373" y="2847"/>
                  </a:lnTo>
                  <a:lnTo>
                    <a:pt x="312" y="2763"/>
                  </a:lnTo>
                  <a:lnTo>
                    <a:pt x="255" y="2675"/>
                  </a:lnTo>
                  <a:lnTo>
                    <a:pt x="204" y="2585"/>
                  </a:lnTo>
                  <a:lnTo>
                    <a:pt x="157" y="2491"/>
                  </a:lnTo>
                  <a:lnTo>
                    <a:pt x="117" y="2394"/>
                  </a:lnTo>
                  <a:lnTo>
                    <a:pt x="83" y="2294"/>
                  </a:lnTo>
                  <a:lnTo>
                    <a:pt x="53" y="2191"/>
                  </a:lnTo>
                  <a:lnTo>
                    <a:pt x="30" y="2087"/>
                  </a:lnTo>
                  <a:lnTo>
                    <a:pt x="14" y="1979"/>
                  </a:lnTo>
                  <a:lnTo>
                    <a:pt x="3" y="1870"/>
                  </a:lnTo>
                  <a:lnTo>
                    <a:pt x="0" y="1759"/>
                  </a:lnTo>
                  <a:lnTo>
                    <a:pt x="3" y="1648"/>
                  </a:lnTo>
                  <a:lnTo>
                    <a:pt x="14" y="1539"/>
                  </a:lnTo>
                  <a:lnTo>
                    <a:pt x="30" y="1431"/>
                  </a:lnTo>
                  <a:lnTo>
                    <a:pt x="53" y="1327"/>
                  </a:lnTo>
                  <a:lnTo>
                    <a:pt x="83" y="1225"/>
                  </a:lnTo>
                  <a:lnTo>
                    <a:pt x="117" y="1124"/>
                  </a:lnTo>
                  <a:lnTo>
                    <a:pt x="157" y="1028"/>
                  </a:lnTo>
                  <a:lnTo>
                    <a:pt x="204" y="933"/>
                  </a:lnTo>
                  <a:lnTo>
                    <a:pt x="255" y="843"/>
                  </a:lnTo>
                  <a:lnTo>
                    <a:pt x="312" y="755"/>
                  </a:lnTo>
                  <a:lnTo>
                    <a:pt x="373" y="671"/>
                  </a:lnTo>
                  <a:lnTo>
                    <a:pt x="439" y="592"/>
                  </a:lnTo>
                  <a:lnTo>
                    <a:pt x="510" y="516"/>
                  </a:lnTo>
                  <a:lnTo>
                    <a:pt x="585" y="445"/>
                  </a:lnTo>
                  <a:lnTo>
                    <a:pt x="663" y="379"/>
                  </a:lnTo>
                  <a:lnTo>
                    <a:pt x="745" y="316"/>
                  </a:lnTo>
                  <a:lnTo>
                    <a:pt x="831" y="259"/>
                  </a:lnTo>
                  <a:lnTo>
                    <a:pt x="921" y="207"/>
                  </a:lnTo>
                  <a:lnTo>
                    <a:pt x="1014" y="161"/>
                  </a:lnTo>
                  <a:lnTo>
                    <a:pt x="1110" y="119"/>
                  </a:lnTo>
                  <a:lnTo>
                    <a:pt x="1208" y="84"/>
                  </a:lnTo>
                  <a:lnTo>
                    <a:pt x="1310" y="54"/>
                  </a:lnTo>
                  <a:lnTo>
                    <a:pt x="1414" y="31"/>
                  </a:lnTo>
                  <a:lnTo>
                    <a:pt x="1519" y="15"/>
                  </a:lnTo>
                  <a:lnTo>
                    <a:pt x="1628" y="5"/>
                  </a:lnTo>
                  <a:lnTo>
                    <a:pt x="1738"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7" name="Freeform 122">
              <a:extLst>
                <a:ext uri="{FF2B5EF4-FFF2-40B4-BE49-F238E27FC236}">
                  <a16:creationId xmlns:a16="http://schemas.microsoft.com/office/drawing/2014/main" id="{5C619BCD-551C-47BD-A7A7-94BE464E8F15}"/>
                </a:ext>
              </a:extLst>
            </p:cNvPr>
            <p:cNvSpPr>
              <a:spLocks/>
            </p:cNvSpPr>
            <p:nvPr/>
          </p:nvSpPr>
          <p:spPr bwMode="auto">
            <a:xfrm>
              <a:off x="7209878" y="1934373"/>
              <a:ext cx="30047" cy="35825"/>
            </a:xfrm>
            <a:custGeom>
              <a:avLst/>
              <a:gdLst>
                <a:gd name="T0" fmla="*/ 173 w 580"/>
                <a:gd name="T1" fmla="*/ 0 h 688"/>
                <a:gd name="T2" fmla="*/ 228 w 580"/>
                <a:gd name="T3" fmla="*/ 0 h 688"/>
                <a:gd name="T4" fmla="*/ 280 w 580"/>
                <a:gd name="T5" fmla="*/ 3 h 688"/>
                <a:gd name="T6" fmla="*/ 329 w 580"/>
                <a:gd name="T7" fmla="*/ 6 h 688"/>
                <a:gd name="T8" fmla="*/ 374 w 580"/>
                <a:gd name="T9" fmla="*/ 12 h 688"/>
                <a:gd name="T10" fmla="*/ 416 w 580"/>
                <a:gd name="T11" fmla="*/ 18 h 688"/>
                <a:gd name="T12" fmla="*/ 454 w 580"/>
                <a:gd name="T13" fmla="*/ 25 h 688"/>
                <a:gd name="T14" fmla="*/ 489 w 580"/>
                <a:gd name="T15" fmla="*/ 32 h 688"/>
                <a:gd name="T16" fmla="*/ 517 w 580"/>
                <a:gd name="T17" fmla="*/ 38 h 688"/>
                <a:gd name="T18" fmla="*/ 542 w 580"/>
                <a:gd name="T19" fmla="*/ 45 h 688"/>
                <a:gd name="T20" fmla="*/ 560 w 580"/>
                <a:gd name="T21" fmla="*/ 50 h 688"/>
                <a:gd name="T22" fmla="*/ 573 w 580"/>
                <a:gd name="T23" fmla="*/ 54 h 688"/>
                <a:gd name="T24" fmla="*/ 580 w 580"/>
                <a:gd name="T25" fmla="*/ 56 h 688"/>
                <a:gd name="T26" fmla="*/ 565 w 580"/>
                <a:gd name="T27" fmla="*/ 134 h 688"/>
                <a:gd name="T28" fmla="*/ 543 w 580"/>
                <a:gd name="T29" fmla="*/ 209 h 688"/>
                <a:gd name="T30" fmla="*/ 516 w 580"/>
                <a:gd name="T31" fmla="*/ 281 h 688"/>
                <a:gd name="T32" fmla="*/ 482 w 580"/>
                <a:gd name="T33" fmla="*/ 351 h 688"/>
                <a:gd name="T34" fmla="*/ 444 w 580"/>
                <a:gd name="T35" fmla="*/ 418 h 688"/>
                <a:gd name="T36" fmla="*/ 399 w 580"/>
                <a:gd name="T37" fmla="*/ 480 h 688"/>
                <a:gd name="T38" fmla="*/ 352 w 580"/>
                <a:gd name="T39" fmla="*/ 539 h 688"/>
                <a:gd name="T40" fmla="*/ 298 w 580"/>
                <a:gd name="T41" fmla="*/ 593 h 688"/>
                <a:gd name="T42" fmla="*/ 242 w 580"/>
                <a:gd name="T43" fmla="*/ 643 h 688"/>
                <a:gd name="T44" fmla="*/ 181 w 580"/>
                <a:gd name="T45" fmla="*/ 688 h 688"/>
                <a:gd name="T46" fmla="*/ 178 w 580"/>
                <a:gd name="T47" fmla="*/ 673 h 688"/>
                <a:gd name="T48" fmla="*/ 174 w 580"/>
                <a:gd name="T49" fmla="*/ 651 h 688"/>
                <a:gd name="T50" fmla="*/ 169 w 580"/>
                <a:gd name="T51" fmla="*/ 623 h 688"/>
                <a:gd name="T52" fmla="*/ 163 w 580"/>
                <a:gd name="T53" fmla="*/ 589 h 688"/>
                <a:gd name="T54" fmla="*/ 154 w 580"/>
                <a:gd name="T55" fmla="*/ 551 h 688"/>
                <a:gd name="T56" fmla="*/ 144 w 580"/>
                <a:gd name="T57" fmla="*/ 507 h 688"/>
                <a:gd name="T58" fmla="*/ 132 w 580"/>
                <a:gd name="T59" fmla="*/ 458 h 688"/>
                <a:gd name="T60" fmla="*/ 119 w 580"/>
                <a:gd name="T61" fmla="*/ 404 h 688"/>
                <a:gd name="T62" fmla="*/ 104 w 580"/>
                <a:gd name="T63" fmla="*/ 348 h 688"/>
                <a:gd name="T64" fmla="*/ 88 w 580"/>
                <a:gd name="T65" fmla="*/ 287 h 688"/>
                <a:gd name="T66" fmla="*/ 69 w 580"/>
                <a:gd name="T67" fmla="*/ 223 h 688"/>
                <a:gd name="T68" fmla="*/ 47 w 580"/>
                <a:gd name="T69" fmla="*/ 156 h 688"/>
                <a:gd name="T70" fmla="*/ 25 w 580"/>
                <a:gd name="T71" fmla="*/ 87 h 688"/>
                <a:gd name="T72" fmla="*/ 0 w 580"/>
                <a:gd name="T73" fmla="*/ 15 h 688"/>
                <a:gd name="T74" fmla="*/ 59 w 580"/>
                <a:gd name="T75" fmla="*/ 7 h 688"/>
                <a:gd name="T76" fmla="*/ 117 w 580"/>
                <a:gd name="T77" fmla="*/ 2 h 688"/>
                <a:gd name="T78" fmla="*/ 173 w 580"/>
                <a:gd name="T7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688">
                  <a:moveTo>
                    <a:pt x="173" y="0"/>
                  </a:moveTo>
                  <a:lnTo>
                    <a:pt x="228" y="0"/>
                  </a:lnTo>
                  <a:lnTo>
                    <a:pt x="280" y="3"/>
                  </a:lnTo>
                  <a:lnTo>
                    <a:pt x="329" y="6"/>
                  </a:lnTo>
                  <a:lnTo>
                    <a:pt x="374" y="12"/>
                  </a:lnTo>
                  <a:lnTo>
                    <a:pt x="416" y="18"/>
                  </a:lnTo>
                  <a:lnTo>
                    <a:pt x="454" y="25"/>
                  </a:lnTo>
                  <a:lnTo>
                    <a:pt x="489" y="32"/>
                  </a:lnTo>
                  <a:lnTo>
                    <a:pt x="517" y="38"/>
                  </a:lnTo>
                  <a:lnTo>
                    <a:pt x="542" y="45"/>
                  </a:lnTo>
                  <a:lnTo>
                    <a:pt x="560" y="50"/>
                  </a:lnTo>
                  <a:lnTo>
                    <a:pt x="573" y="54"/>
                  </a:lnTo>
                  <a:lnTo>
                    <a:pt x="580" y="56"/>
                  </a:lnTo>
                  <a:lnTo>
                    <a:pt x="565" y="134"/>
                  </a:lnTo>
                  <a:lnTo>
                    <a:pt x="543" y="209"/>
                  </a:lnTo>
                  <a:lnTo>
                    <a:pt x="516" y="281"/>
                  </a:lnTo>
                  <a:lnTo>
                    <a:pt x="482" y="351"/>
                  </a:lnTo>
                  <a:lnTo>
                    <a:pt x="444" y="418"/>
                  </a:lnTo>
                  <a:lnTo>
                    <a:pt x="399" y="480"/>
                  </a:lnTo>
                  <a:lnTo>
                    <a:pt x="352" y="539"/>
                  </a:lnTo>
                  <a:lnTo>
                    <a:pt x="298" y="593"/>
                  </a:lnTo>
                  <a:lnTo>
                    <a:pt x="242" y="643"/>
                  </a:lnTo>
                  <a:lnTo>
                    <a:pt x="181" y="688"/>
                  </a:lnTo>
                  <a:lnTo>
                    <a:pt x="178" y="673"/>
                  </a:lnTo>
                  <a:lnTo>
                    <a:pt x="174" y="651"/>
                  </a:lnTo>
                  <a:lnTo>
                    <a:pt x="169" y="623"/>
                  </a:lnTo>
                  <a:lnTo>
                    <a:pt x="163" y="589"/>
                  </a:lnTo>
                  <a:lnTo>
                    <a:pt x="154" y="551"/>
                  </a:lnTo>
                  <a:lnTo>
                    <a:pt x="144" y="507"/>
                  </a:lnTo>
                  <a:lnTo>
                    <a:pt x="132" y="458"/>
                  </a:lnTo>
                  <a:lnTo>
                    <a:pt x="119" y="404"/>
                  </a:lnTo>
                  <a:lnTo>
                    <a:pt x="104" y="348"/>
                  </a:lnTo>
                  <a:lnTo>
                    <a:pt x="88" y="287"/>
                  </a:lnTo>
                  <a:lnTo>
                    <a:pt x="69" y="223"/>
                  </a:lnTo>
                  <a:lnTo>
                    <a:pt x="47" y="156"/>
                  </a:lnTo>
                  <a:lnTo>
                    <a:pt x="25" y="87"/>
                  </a:lnTo>
                  <a:lnTo>
                    <a:pt x="0" y="15"/>
                  </a:lnTo>
                  <a:lnTo>
                    <a:pt x="59" y="7"/>
                  </a:lnTo>
                  <a:lnTo>
                    <a:pt x="117" y="2"/>
                  </a:lnTo>
                  <a:lnTo>
                    <a:pt x="173"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8" name="Freeform 123">
              <a:extLst>
                <a:ext uri="{FF2B5EF4-FFF2-40B4-BE49-F238E27FC236}">
                  <a16:creationId xmlns:a16="http://schemas.microsoft.com/office/drawing/2014/main" id="{1C54E6B3-E69F-4953-A770-4A67D7DF3ECE}"/>
                </a:ext>
              </a:extLst>
            </p:cNvPr>
            <p:cNvSpPr>
              <a:spLocks/>
            </p:cNvSpPr>
            <p:nvPr/>
          </p:nvSpPr>
          <p:spPr bwMode="auto">
            <a:xfrm>
              <a:off x="7202366" y="1897970"/>
              <a:ext cx="38714" cy="30625"/>
            </a:xfrm>
            <a:custGeom>
              <a:avLst/>
              <a:gdLst>
                <a:gd name="T0" fmla="*/ 520 w 732"/>
                <a:gd name="T1" fmla="*/ 0 h 589"/>
                <a:gd name="T2" fmla="*/ 561 w 732"/>
                <a:gd name="T3" fmla="*/ 55 h 589"/>
                <a:gd name="T4" fmla="*/ 599 w 732"/>
                <a:gd name="T5" fmla="*/ 113 h 589"/>
                <a:gd name="T6" fmla="*/ 633 w 732"/>
                <a:gd name="T7" fmla="*/ 175 h 589"/>
                <a:gd name="T8" fmla="*/ 661 w 732"/>
                <a:gd name="T9" fmla="*/ 238 h 589"/>
                <a:gd name="T10" fmla="*/ 686 w 732"/>
                <a:gd name="T11" fmla="*/ 304 h 589"/>
                <a:gd name="T12" fmla="*/ 705 w 732"/>
                <a:gd name="T13" fmla="*/ 373 h 589"/>
                <a:gd name="T14" fmla="*/ 720 w 732"/>
                <a:gd name="T15" fmla="*/ 443 h 589"/>
                <a:gd name="T16" fmla="*/ 729 w 732"/>
                <a:gd name="T17" fmla="*/ 516 h 589"/>
                <a:gd name="T18" fmla="*/ 732 w 732"/>
                <a:gd name="T19" fmla="*/ 589 h 589"/>
                <a:gd name="T20" fmla="*/ 726 w 732"/>
                <a:gd name="T21" fmla="*/ 588 h 589"/>
                <a:gd name="T22" fmla="*/ 713 w 732"/>
                <a:gd name="T23" fmla="*/ 586 h 589"/>
                <a:gd name="T24" fmla="*/ 695 w 732"/>
                <a:gd name="T25" fmla="*/ 583 h 589"/>
                <a:gd name="T26" fmla="*/ 670 w 732"/>
                <a:gd name="T27" fmla="*/ 578 h 589"/>
                <a:gd name="T28" fmla="*/ 639 w 732"/>
                <a:gd name="T29" fmla="*/ 573 h 589"/>
                <a:gd name="T30" fmla="*/ 605 w 732"/>
                <a:gd name="T31" fmla="*/ 568 h 589"/>
                <a:gd name="T32" fmla="*/ 566 w 732"/>
                <a:gd name="T33" fmla="*/ 563 h 589"/>
                <a:gd name="T34" fmla="*/ 522 w 732"/>
                <a:gd name="T35" fmla="*/ 558 h 589"/>
                <a:gd name="T36" fmla="*/ 475 w 732"/>
                <a:gd name="T37" fmla="*/ 554 h 589"/>
                <a:gd name="T38" fmla="*/ 425 w 732"/>
                <a:gd name="T39" fmla="*/ 550 h 589"/>
                <a:gd name="T40" fmla="*/ 372 w 732"/>
                <a:gd name="T41" fmla="*/ 547 h 589"/>
                <a:gd name="T42" fmla="*/ 318 w 732"/>
                <a:gd name="T43" fmla="*/ 546 h 589"/>
                <a:gd name="T44" fmla="*/ 260 w 732"/>
                <a:gd name="T45" fmla="*/ 546 h 589"/>
                <a:gd name="T46" fmla="*/ 201 w 732"/>
                <a:gd name="T47" fmla="*/ 549 h 589"/>
                <a:gd name="T48" fmla="*/ 143 w 732"/>
                <a:gd name="T49" fmla="*/ 553 h 589"/>
                <a:gd name="T50" fmla="*/ 83 w 732"/>
                <a:gd name="T51" fmla="*/ 558 h 589"/>
                <a:gd name="T52" fmla="*/ 62 w 732"/>
                <a:gd name="T53" fmla="*/ 510 h 589"/>
                <a:gd name="T54" fmla="*/ 33 w 732"/>
                <a:gd name="T55" fmla="*/ 441 h 589"/>
                <a:gd name="T56" fmla="*/ 0 w 732"/>
                <a:gd name="T57" fmla="*/ 374 h 589"/>
                <a:gd name="T58" fmla="*/ 67 w 732"/>
                <a:gd name="T59" fmla="*/ 344 h 589"/>
                <a:gd name="T60" fmla="*/ 129 w 732"/>
                <a:gd name="T61" fmla="*/ 313 h 589"/>
                <a:gd name="T62" fmla="*/ 185 w 732"/>
                <a:gd name="T63" fmla="*/ 282 h 589"/>
                <a:gd name="T64" fmla="*/ 237 w 732"/>
                <a:gd name="T65" fmla="*/ 252 h 589"/>
                <a:gd name="T66" fmla="*/ 284 w 732"/>
                <a:gd name="T67" fmla="*/ 220 h 589"/>
                <a:gd name="T68" fmla="*/ 326 w 732"/>
                <a:gd name="T69" fmla="*/ 189 h 589"/>
                <a:gd name="T70" fmla="*/ 364 w 732"/>
                <a:gd name="T71" fmla="*/ 159 h 589"/>
                <a:gd name="T72" fmla="*/ 398 w 732"/>
                <a:gd name="T73" fmla="*/ 131 h 589"/>
                <a:gd name="T74" fmla="*/ 426 w 732"/>
                <a:gd name="T75" fmla="*/ 104 h 589"/>
                <a:gd name="T76" fmla="*/ 451 w 732"/>
                <a:gd name="T77" fmla="*/ 79 h 589"/>
                <a:gd name="T78" fmla="*/ 473 w 732"/>
                <a:gd name="T79" fmla="*/ 57 h 589"/>
                <a:gd name="T80" fmla="*/ 489 w 732"/>
                <a:gd name="T81" fmla="*/ 38 h 589"/>
                <a:gd name="T82" fmla="*/ 502 w 732"/>
                <a:gd name="T83" fmla="*/ 23 h 589"/>
                <a:gd name="T84" fmla="*/ 512 w 732"/>
                <a:gd name="T85" fmla="*/ 11 h 589"/>
                <a:gd name="T86" fmla="*/ 518 w 732"/>
                <a:gd name="T87" fmla="*/ 3 h 589"/>
                <a:gd name="T88" fmla="*/ 520 w 732"/>
                <a:gd name="T8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2" h="589">
                  <a:moveTo>
                    <a:pt x="520" y="0"/>
                  </a:moveTo>
                  <a:lnTo>
                    <a:pt x="561" y="55"/>
                  </a:lnTo>
                  <a:lnTo>
                    <a:pt x="599" y="113"/>
                  </a:lnTo>
                  <a:lnTo>
                    <a:pt x="633" y="175"/>
                  </a:lnTo>
                  <a:lnTo>
                    <a:pt x="661" y="238"/>
                  </a:lnTo>
                  <a:lnTo>
                    <a:pt x="686" y="304"/>
                  </a:lnTo>
                  <a:lnTo>
                    <a:pt x="705" y="373"/>
                  </a:lnTo>
                  <a:lnTo>
                    <a:pt x="720" y="443"/>
                  </a:lnTo>
                  <a:lnTo>
                    <a:pt x="729" y="516"/>
                  </a:lnTo>
                  <a:lnTo>
                    <a:pt x="732" y="589"/>
                  </a:lnTo>
                  <a:lnTo>
                    <a:pt x="726" y="588"/>
                  </a:lnTo>
                  <a:lnTo>
                    <a:pt x="713" y="586"/>
                  </a:lnTo>
                  <a:lnTo>
                    <a:pt x="695" y="583"/>
                  </a:lnTo>
                  <a:lnTo>
                    <a:pt x="670" y="578"/>
                  </a:lnTo>
                  <a:lnTo>
                    <a:pt x="639" y="573"/>
                  </a:lnTo>
                  <a:lnTo>
                    <a:pt x="605" y="568"/>
                  </a:lnTo>
                  <a:lnTo>
                    <a:pt x="566" y="563"/>
                  </a:lnTo>
                  <a:lnTo>
                    <a:pt x="522" y="558"/>
                  </a:lnTo>
                  <a:lnTo>
                    <a:pt x="475" y="554"/>
                  </a:lnTo>
                  <a:lnTo>
                    <a:pt x="425" y="550"/>
                  </a:lnTo>
                  <a:lnTo>
                    <a:pt x="372" y="547"/>
                  </a:lnTo>
                  <a:lnTo>
                    <a:pt x="318" y="546"/>
                  </a:lnTo>
                  <a:lnTo>
                    <a:pt x="260" y="546"/>
                  </a:lnTo>
                  <a:lnTo>
                    <a:pt x="201" y="549"/>
                  </a:lnTo>
                  <a:lnTo>
                    <a:pt x="143" y="553"/>
                  </a:lnTo>
                  <a:lnTo>
                    <a:pt x="83" y="558"/>
                  </a:lnTo>
                  <a:lnTo>
                    <a:pt x="62" y="510"/>
                  </a:lnTo>
                  <a:lnTo>
                    <a:pt x="33" y="441"/>
                  </a:lnTo>
                  <a:lnTo>
                    <a:pt x="0" y="374"/>
                  </a:lnTo>
                  <a:lnTo>
                    <a:pt x="67" y="344"/>
                  </a:lnTo>
                  <a:lnTo>
                    <a:pt x="129" y="313"/>
                  </a:lnTo>
                  <a:lnTo>
                    <a:pt x="185" y="282"/>
                  </a:lnTo>
                  <a:lnTo>
                    <a:pt x="237" y="252"/>
                  </a:lnTo>
                  <a:lnTo>
                    <a:pt x="284" y="220"/>
                  </a:lnTo>
                  <a:lnTo>
                    <a:pt x="326" y="189"/>
                  </a:lnTo>
                  <a:lnTo>
                    <a:pt x="364" y="159"/>
                  </a:lnTo>
                  <a:lnTo>
                    <a:pt x="398" y="131"/>
                  </a:lnTo>
                  <a:lnTo>
                    <a:pt x="426" y="104"/>
                  </a:lnTo>
                  <a:lnTo>
                    <a:pt x="451" y="79"/>
                  </a:lnTo>
                  <a:lnTo>
                    <a:pt x="473" y="57"/>
                  </a:lnTo>
                  <a:lnTo>
                    <a:pt x="489" y="38"/>
                  </a:lnTo>
                  <a:lnTo>
                    <a:pt x="502" y="23"/>
                  </a:lnTo>
                  <a:lnTo>
                    <a:pt x="512" y="11"/>
                  </a:lnTo>
                  <a:lnTo>
                    <a:pt x="518" y="3"/>
                  </a:lnTo>
                  <a:lnTo>
                    <a:pt x="520"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grpSp>
        <p:nvGrpSpPr>
          <p:cNvPr id="49" name="组合 48">
            <a:extLst>
              <a:ext uri="{FF2B5EF4-FFF2-40B4-BE49-F238E27FC236}">
                <a16:creationId xmlns:a16="http://schemas.microsoft.com/office/drawing/2014/main" id="{0E2263FE-E4E2-45F0-A234-618E3C63B329}"/>
              </a:ext>
            </a:extLst>
          </p:cNvPr>
          <p:cNvGrpSpPr/>
          <p:nvPr/>
        </p:nvGrpSpPr>
        <p:grpSpPr>
          <a:xfrm>
            <a:off x="4837799" y="5256267"/>
            <a:ext cx="188612" cy="190888"/>
            <a:chOff x="648825" y="1797656"/>
            <a:chExt cx="408719" cy="413652"/>
          </a:xfrm>
          <a:solidFill>
            <a:schemeClr val="bg1"/>
          </a:solidFill>
        </p:grpSpPr>
        <p:sp>
          <p:nvSpPr>
            <p:cNvPr id="50" name="Freeform 92">
              <a:extLst>
                <a:ext uri="{FF2B5EF4-FFF2-40B4-BE49-F238E27FC236}">
                  <a16:creationId xmlns:a16="http://schemas.microsoft.com/office/drawing/2014/main" id="{418D3507-DC49-4F75-91AA-42AB40992CD6}"/>
                </a:ext>
              </a:extLst>
            </p:cNvPr>
            <p:cNvSpPr>
              <a:spLocks/>
            </p:cNvSpPr>
            <p:nvPr/>
          </p:nvSpPr>
          <p:spPr bwMode="auto">
            <a:xfrm>
              <a:off x="824202" y="1975006"/>
              <a:ext cx="57966" cy="58706"/>
            </a:xfrm>
            <a:custGeom>
              <a:avLst/>
              <a:gdLst>
                <a:gd name="T0" fmla="*/ 235 w 470"/>
                <a:gd name="T1" fmla="*/ 0 h 477"/>
                <a:gd name="T2" fmla="*/ 273 w 470"/>
                <a:gd name="T3" fmla="*/ 4 h 477"/>
                <a:gd name="T4" fmla="*/ 310 w 470"/>
                <a:gd name="T5" fmla="*/ 12 h 477"/>
                <a:gd name="T6" fmla="*/ 343 w 470"/>
                <a:gd name="T7" fmla="*/ 27 h 477"/>
                <a:gd name="T8" fmla="*/ 374 w 470"/>
                <a:gd name="T9" fmla="*/ 46 h 477"/>
                <a:gd name="T10" fmla="*/ 402 w 470"/>
                <a:gd name="T11" fmla="*/ 70 h 477"/>
                <a:gd name="T12" fmla="*/ 425 w 470"/>
                <a:gd name="T13" fmla="*/ 98 h 477"/>
                <a:gd name="T14" fmla="*/ 444 w 470"/>
                <a:gd name="T15" fmla="*/ 128 h 477"/>
                <a:gd name="T16" fmla="*/ 459 w 470"/>
                <a:gd name="T17" fmla="*/ 163 h 477"/>
                <a:gd name="T18" fmla="*/ 467 w 470"/>
                <a:gd name="T19" fmla="*/ 200 h 477"/>
                <a:gd name="T20" fmla="*/ 470 w 470"/>
                <a:gd name="T21" fmla="*/ 239 h 477"/>
                <a:gd name="T22" fmla="*/ 467 w 470"/>
                <a:gd name="T23" fmla="*/ 277 h 477"/>
                <a:gd name="T24" fmla="*/ 459 w 470"/>
                <a:gd name="T25" fmla="*/ 314 h 477"/>
                <a:gd name="T26" fmla="*/ 444 w 470"/>
                <a:gd name="T27" fmla="*/ 348 h 477"/>
                <a:gd name="T28" fmla="*/ 425 w 470"/>
                <a:gd name="T29" fmla="*/ 379 h 477"/>
                <a:gd name="T30" fmla="*/ 402 w 470"/>
                <a:gd name="T31" fmla="*/ 407 h 477"/>
                <a:gd name="T32" fmla="*/ 374 w 470"/>
                <a:gd name="T33" fmla="*/ 431 h 477"/>
                <a:gd name="T34" fmla="*/ 343 w 470"/>
                <a:gd name="T35" fmla="*/ 450 h 477"/>
                <a:gd name="T36" fmla="*/ 310 w 470"/>
                <a:gd name="T37" fmla="*/ 465 h 477"/>
                <a:gd name="T38" fmla="*/ 273 w 470"/>
                <a:gd name="T39" fmla="*/ 474 h 477"/>
                <a:gd name="T40" fmla="*/ 235 w 470"/>
                <a:gd name="T41" fmla="*/ 477 h 477"/>
                <a:gd name="T42" fmla="*/ 197 w 470"/>
                <a:gd name="T43" fmla="*/ 474 h 477"/>
                <a:gd name="T44" fmla="*/ 160 w 470"/>
                <a:gd name="T45" fmla="*/ 465 h 477"/>
                <a:gd name="T46" fmla="*/ 127 w 470"/>
                <a:gd name="T47" fmla="*/ 450 h 477"/>
                <a:gd name="T48" fmla="*/ 96 w 470"/>
                <a:gd name="T49" fmla="*/ 431 h 477"/>
                <a:gd name="T50" fmla="*/ 68 w 470"/>
                <a:gd name="T51" fmla="*/ 407 h 477"/>
                <a:gd name="T52" fmla="*/ 45 w 470"/>
                <a:gd name="T53" fmla="*/ 379 h 477"/>
                <a:gd name="T54" fmla="*/ 26 w 470"/>
                <a:gd name="T55" fmla="*/ 348 h 477"/>
                <a:gd name="T56" fmla="*/ 11 w 470"/>
                <a:gd name="T57" fmla="*/ 314 h 477"/>
                <a:gd name="T58" fmla="*/ 3 w 470"/>
                <a:gd name="T59" fmla="*/ 277 h 477"/>
                <a:gd name="T60" fmla="*/ 0 w 470"/>
                <a:gd name="T61" fmla="*/ 239 h 477"/>
                <a:gd name="T62" fmla="*/ 3 w 470"/>
                <a:gd name="T63" fmla="*/ 200 h 477"/>
                <a:gd name="T64" fmla="*/ 11 w 470"/>
                <a:gd name="T65" fmla="*/ 163 h 477"/>
                <a:gd name="T66" fmla="*/ 26 w 470"/>
                <a:gd name="T67" fmla="*/ 128 h 477"/>
                <a:gd name="T68" fmla="*/ 45 w 470"/>
                <a:gd name="T69" fmla="*/ 98 h 477"/>
                <a:gd name="T70" fmla="*/ 68 w 470"/>
                <a:gd name="T71" fmla="*/ 70 h 477"/>
                <a:gd name="T72" fmla="*/ 96 w 470"/>
                <a:gd name="T73" fmla="*/ 46 h 477"/>
                <a:gd name="T74" fmla="*/ 127 w 470"/>
                <a:gd name="T75" fmla="*/ 27 h 477"/>
                <a:gd name="T76" fmla="*/ 160 w 470"/>
                <a:gd name="T77" fmla="*/ 12 h 477"/>
                <a:gd name="T78" fmla="*/ 197 w 470"/>
                <a:gd name="T79" fmla="*/ 4 h 477"/>
                <a:gd name="T80" fmla="*/ 235 w 470"/>
                <a:gd name="T81"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0" h="477">
                  <a:moveTo>
                    <a:pt x="235" y="0"/>
                  </a:moveTo>
                  <a:lnTo>
                    <a:pt x="273" y="4"/>
                  </a:lnTo>
                  <a:lnTo>
                    <a:pt x="310" y="12"/>
                  </a:lnTo>
                  <a:lnTo>
                    <a:pt x="343" y="27"/>
                  </a:lnTo>
                  <a:lnTo>
                    <a:pt x="374" y="46"/>
                  </a:lnTo>
                  <a:lnTo>
                    <a:pt x="402" y="70"/>
                  </a:lnTo>
                  <a:lnTo>
                    <a:pt x="425" y="98"/>
                  </a:lnTo>
                  <a:lnTo>
                    <a:pt x="444" y="128"/>
                  </a:lnTo>
                  <a:lnTo>
                    <a:pt x="459" y="163"/>
                  </a:lnTo>
                  <a:lnTo>
                    <a:pt x="467" y="200"/>
                  </a:lnTo>
                  <a:lnTo>
                    <a:pt x="470" y="239"/>
                  </a:lnTo>
                  <a:lnTo>
                    <a:pt x="467" y="277"/>
                  </a:lnTo>
                  <a:lnTo>
                    <a:pt x="459" y="314"/>
                  </a:lnTo>
                  <a:lnTo>
                    <a:pt x="444" y="348"/>
                  </a:lnTo>
                  <a:lnTo>
                    <a:pt x="425" y="379"/>
                  </a:lnTo>
                  <a:lnTo>
                    <a:pt x="402" y="407"/>
                  </a:lnTo>
                  <a:lnTo>
                    <a:pt x="374" y="431"/>
                  </a:lnTo>
                  <a:lnTo>
                    <a:pt x="343" y="450"/>
                  </a:lnTo>
                  <a:lnTo>
                    <a:pt x="310" y="465"/>
                  </a:lnTo>
                  <a:lnTo>
                    <a:pt x="273" y="474"/>
                  </a:lnTo>
                  <a:lnTo>
                    <a:pt x="235" y="477"/>
                  </a:lnTo>
                  <a:lnTo>
                    <a:pt x="197" y="474"/>
                  </a:lnTo>
                  <a:lnTo>
                    <a:pt x="160" y="465"/>
                  </a:lnTo>
                  <a:lnTo>
                    <a:pt x="127" y="450"/>
                  </a:lnTo>
                  <a:lnTo>
                    <a:pt x="96" y="431"/>
                  </a:lnTo>
                  <a:lnTo>
                    <a:pt x="68" y="407"/>
                  </a:lnTo>
                  <a:lnTo>
                    <a:pt x="45" y="379"/>
                  </a:lnTo>
                  <a:lnTo>
                    <a:pt x="26" y="348"/>
                  </a:lnTo>
                  <a:lnTo>
                    <a:pt x="11" y="314"/>
                  </a:lnTo>
                  <a:lnTo>
                    <a:pt x="3" y="277"/>
                  </a:lnTo>
                  <a:lnTo>
                    <a:pt x="0" y="239"/>
                  </a:lnTo>
                  <a:lnTo>
                    <a:pt x="3" y="200"/>
                  </a:lnTo>
                  <a:lnTo>
                    <a:pt x="11" y="163"/>
                  </a:lnTo>
                  <a:lnTo>
                    <a:pt x="26" y="128"/>
                  </a:lnTo>
                  <a:lnTo>
                    <a:pt x="45" y="98"/>
                  </a:lnTo>
                  <a:lnTo>
                    <a:pt x="68" y="70"/>
                  </a:lnTo>
                  <a:lnTo>
                    <a:pt x="96" y="46"/>
                  </a:lnTo>
                  <a:lnTo>
                    <a:pt x="127" y="27"/>
                  </a:lnTo>
                  <a:lnTo>
                    <a:pt x="160" y="12"/>
                  </a:lnTo>
                  <a:lnTo>
                    <a:pt x="197" y="4"/>
                  </a:lnTo>
                  <a:lnTo>
                    <a:pt x="235"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1" name="Freeform 93">
              <a:extLst>
                <a:ext uri="{FF2B5EF4-FFF2-40B4-BE49-F238E27FC236}">
                  <a16:creationId xmlns:a16="http://schemas.microsoft.com/office/drawing/2014/main" id="{124936CF-BFB0-4D1A-8400-4A4CAC2DE824}"/>
                </a:ext>
              </a:extLst>
            </p:cNvPr>
            <p:cNvSpPr>
              <a:spLocks noEditPoints="1"/>
            </p:cNvSpPr>
            <p:nvPr/>
          </p:nvSpPr>
          <p:spPr bwMode="auto">
            <a:xfrm>
              <a:off x="648825" y="1797656"/>
              <a:ext cx="408719" cy="413652"/>
            </a:xfrm>
            <a:custGeom>
              <a:avLst/>
              <a:gdLst>
                <a:gd name="T0" fmla="*/ 1428 w 3312"/>
                <a:gd name="T1" fmla="*/ 325 h 3355"/>
                <a:gd name="T2" fmla="*/ 1121 w 3312"/>
                <a:gd name="T3" fmla="*/ 418 h 3355"/>
                <a:gd name="T4" fmla="*/ 836 w 3312"/>
                <a:gd name="T5" fmla="*/ 591 h 3355"/>
                <a:gd name="T6" fmla="*/ 1301 w 3312"/>
                <a:gd name="T7" fmla="*/ 1312 h 3355"/>
                <a:gd name="T8" fmla="*/ 1207 w 3312"/>
                <a:gd name="T9" fmla="*/ 1439 h 3355"/>
                <a:gd name="T10" fmla="*/ 1152 w 3312"/>
                <a:gd name="T11" fmla="*/ 1628 h 3355"/>
                <a:gd name="T12" fmla="*/ 1170 w 3312"/>
                <a:gd name="T13" fmla="*/ 1823 h 3355"/>
                <a:gd name="T14" fmla="*/ 1263 w 3312"/>
                <a:gd name="T15" fmla="*/ 2002 h 3355"/>
                <a:gd name="T16" fmla="*/ 1422 w 3312"/>
                <a:gd name="T17" fmla="*/ 2133 h 3355"/>
                <a:gd name="T18" fmla="*/ 1611 w 3312"/>
                <a:gd name="T19" fmla="*/ 2188 h 3355"/>
                <a:gd name="T20" fmla="*/ 1817 w 3312"/>
                <a:gd name="T21" fmla="*/ 3034 h 3355"/>
                <a:gd name="T22" fmla="*/ 2127 w 3312"/>
                <a:gd name="T23" fmla="*/ 2962 h 3355"/>
                <a:gd name="T24" fmla="*/ 2419 w 3312"/>
                <a:gd name="T25" fmla="*/ 2808 h 3355"/>
                <a:gd name="T26" fmla="*/ 2019 w 3312"/>
                <a:gd name="T27" fmla="*/ 2035 h 3355"/>
                <a:gd name="T28" fmla="*/ 2127 w 3312"/>
                <a:gd name="T29" fmla="*/ 1866 h 3355"/>
                <a:gd name="T30" fmla="*/ 2163 w 3312"/>
                <a:gd name="T31" fmla="*/ 1674 h 3355"/>
                <a:gd name="T32" fmla="*/ 2124 w 3312"/>
                <a:gd name="T33" fmla="*/ 1483 h 3355"/>
                <a:gd name="T34" fmla="*/ 2015 w 3312"/>
                <a:gd name="T35" fmla="*/ 1315 h 3355"/>
                <a:gd name="T36" fmla="*/ 1850 w 3312"/>
                <a:gd name="T37" fmla="*/ 1203 h 3355"/>
                <a:gd name="T38" fmla="*/ 1662 w 3312"/>
                <a:gd name="T39" fmla="*/ 1166 h 3355"/>
                <a:gd name="T40" fmla="*/ 1844 w 3312"/>
                <a:gd name="T41" fmla="*/ 12 h 3355"/>
                <a:gd name="T42" fmla="*/ 2204 w 3312"/>
                <a:gd name="T43" fmla="*/ 94 h 3355"/>
                <a:gd name="T44" fmla="*/ 2536 w 3312"/>
                <a:gd name="T45" fmla="*/ 256 h 3355"/>
                <a:gd name="T46" fmla="*/ 2827 w 3312"/>
                <a:gd name="T47" fmla="*/ 492 h 3355"/>
                <a:gd name="T48" fmla="*/ 3064 w 3312"/>
                <a:gd name="T49" fmla="*/ 794 h 3355"/>
                <a:gd name="T50" fmla="*/ 3223 w 3312"/>
                <a:gd name="T51" fmla="*/ 1133 h 3355"/>
                <a:gd name="T52" fmla="*/ 3302 w 3312"/>
                <a:gd name="T53" fmla="*/ 1494 h 3355"/>
                <a:gd name="T54" fmla="*/ 3302 w 3312"/>
                <a:gd name="T55" fmla="*/ 1861 h 3355"/>
                <a:gd name="T56" fmla="*/ 3223 w 3312"/>
                <a:gd name="T57" fmla="*/ 2222 h 3355"/>
                <a:gd name="T58" fmla="*/ 3064 w 3312"/>
                <a:gd name="T59" fmla="*/ 2560 h 3355"/>
                <a:gd name="T60" fmla="*/ 2827 w 3312"/>
                <a:gd name="T61" fmla="*/ 2863 h 3355"/>
                <a:gd name="T62" fmla="*/ 2536 w 3312"/>
                <a:gd name="T63" fmla="*/ 3099 h 3355"/>
                <a:gd name="T64" fmla="*/ 2204 w 3312"/>
                <a:gd name="T65" fmla="*/ 3261 h 3355"/>
                <a:gd name="T66" fmla="*/ 1844 w 3312"/>
                <a:gd name="T67" fmla="*/ 3345 h 3355"/>
                <a:gd name="T68" fmla="*/ 1468 w 3312"/>
                <a:gd name="T69" fmla="*/ 3345 h 3355"/>
                <a:gd name="T70" fmla="*/ 1108 w 3312"/>
                <a:gd name="T71" fmla="*/ 3261 h 3355"/>
                <a:gd name="T72" fmla="*/ 776 w 3312"/>
                <a:gd name="T73" fmla="*/ 3099 h 3355"/>
                <a:gd name="T74" fmla="*/ 485 w 3312"/>
                <a:gd name="T75" fmla="*/ 2863 h 3355"/>
                <a:gd name="T76" fmla="*/ 248 w 3312"/>
                <a:gd name="T77" fmla="*/ 2560 h 3355"/>
                <a:gd name="T78" fmla="*/ 89 w 3312"/>
                <a:gd name="T79" fmla="*/ 2222 h 3355"/>
                <a:gd name="T80" fmla="*/ 10 w 3312"/>
                <a:gd name="T81" fmla="*/ 1861 h 3355"/>
                <a:gd name="T82" fmla="*/ 3 w 3312"/>
                <a:gd name="T83" fmla="*/ 1585 h 3355"/>
                <a:gd name="T84" fmla="*/ 62 w 3312"/>
                <a:gd name="T85" fmla="*/ 1222 h 3355"/>
                <a:gd name="T86" fmla="*/ 200 w 3312"/>
                <a:gd name="T87" fmla="*/ 877 h 3355"/>
                <a:gd name="T88" fmla="*/ 418 w 3312"/>
                <a:gd name="T89" fmla="*/ 563 h 3355"/>
                <a:gd name="T90" fmla="*/ 699 w 3312"/>
                <a:gd name="T91" fmla="*/ 309 h 3355"/>
                <a:gd name="T92" fmla="*/ 1022 w 3312"/>
                <a:gd name="T93" fmla="*/ 127 h 3355"/>
                <a:gd name="T94" fmla="*/ 1376 w 3312"/>
                <a:gd name="T95" fmla="*/ 24 h 3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2" h="3355">
                  <a:moveTo>
                    <a:pt x="1664" y="309"/>
                  </a:moveTo>
                  <a:lnTo>
                    <a:pt x="1586" y="309"/>
                  </a:lnTo>
                  <a:lnTo>
                    <a:pt x="1507" y="315"/>
                  </a:lnTo>
                  <a:lnTo>
                    <a:pt x="1428" y="325"/>
                  </a:lnTo>
                  <a:lnTo>
                    <a:pt x="1350" y="340"/>
                  </a:lnTo>
                  <a:lnTo>
                    <a:pt x="1273" y="361"/>
                  </a:lnTo>
                  <a:lnTo>
                    <a:pt x="1197" y="387"/>
                  </a:lnTo>
                  <a:lnTo>
                    <a:pt x="1121" y="418"/>
                  </a:lnTo>
                  <a:lnTo>
                    <a:pt x="1048" y="453"/>
                  </a:lnTo>
                  <a:lnTo>
                    <a:pt x="975" y="494"/>
                  </a:lnTo>
                  <a:lnTo>
                    <a:pt x="905" y="539"/>
                  </a:lnTo>
                  <a:lnTo>
                    <a:pt x="836" y="591"/>
                  </a:lnTo>
                  <a:lnTo>
                    <a:pt x="770" y="646"/>
                  </a:lnTo>
                  <a:lnTo>
                    <a:pt x="707" y="707"/>
                  </a:lnTo>
                  <a:lnTo>
                    <a:pt x="1303" y="1310"/>
                  </a:lnTo>
                  <a:lnTo>
                    <a:pt x="1301" y="1312"/>
                  </a:lnTo>
                  <a:lnTo>
                    <a:pt x="1299" y="1315"/>
                  </a:lnTo>
                  <a:lnTo>
                    <a:pt x="1263" y="1354"/>
                  </a:lnTo>
                  <a:lnTo>
                    <a:pt x="1233" y="1395"/>
                  </a:lnTo>
                  <a:lnTo>
                    <a:pt x="1207" y="1439"/>
                  </a:lnTo>
                  <a:lnTo>
                    <a:pt x="1187" y="1485"/>
                  </a:lnTo>
                  <a:lnTo>
                    <a:pt x="1170" y="1532"/>
                  </a:lnTo>
                  <a:lnTo>
                    <a:pt x="1159" y="1580"/>
                  </a:lnTo>
                  <a:lnTo>
                    <a:pt x="1152" y="1628"/>
                  </a:lnTo>
                  <a:lnTo>
                    <a:pt x="1149" y="1678"/>
                  </a:lnTo>
                  <a:lnTo>
                    <a:pt x="1152" y="1727"/>
                  </a:lnTo>
                  <a:lnTo>
                    <a:pt x="1159" y="1775"/>
                  </a:lnTo>
                  <a:lnTo>
                    <a:pt x="1170" y="1823"/>
                  </a:lnTo>
                  <a:lnTo>
                    <a:pt x="1187" y="1871"/>
                  </a:lnTo>
                  <a:lnTo>
                    <a:pt x="1207" y="1916"/>
                  </a:lnTo>
                  <a:lnTo>
                    <a:pt x="1233" y="1960"/>
                  </a:lnTo>
                  <a:lnTo>
                    <a:pt x="1263" y="2002"/>
                  </a:lnTo>
                  <a:lnTo>
                    <a:pt x="1299" y="2041"/>
                  </a:lnTo>
                  <a:lnTo>
                    <a:pt x="1337" y="2076"/>
                  </a:lnTo>
                  <a:lnTo>
                    <a:pt x="1378" y="2107"/>
                  </a:lnTo>
                  <a:lnTo>
                    <a:pt x="1422" y="2133"/>
                  </a:lnTo>
                  <a:lnTo>
                    <a:pt x="1467" y="2154"/>
                  </a:lnTo>
                  <a:lnTo>
                    <a:pt x="1515" y="2170"/>
                  </a:lnTo>
                  <a:lnTo>
                    <a:pt x="1563" y="2181"/>
                  </a:lnTo>
                  <a:lnTo>
                    <a:pt x="1611" y="2188"/>
                  </a:lnTo>
                  <a:lnTo>
                    <a:pt x="1661" y="2191"/>
                  </a:lnTo>
                  <a:lnTo>
                    <a:pt x="1658" y="3040"/>
                  </a:lnTo>
                  <a:lnTo>
                    <a:pt x="1738" y="3039"/>
                  </a:lnTo>
                  <a:lnTo>
                    <a:pt x="1817" y="3034"/>
                  </a:lnTo>
                  <a:lnTo>
                    <a:pt x="1895" y="3024"/>
                  </a:lnTo>
                  <a:lnTo>
                    <a:pt x="1973" y="3008"/>
                  </a:lnTo>
                  <a:lnTo>
                    <a:pt x="2051" y="2987"/>
                  </a:lnTo>
                  <a:lnTo>
                    <a:pt x="2127" y="2962"/>
                  </a:lnTo>
                  <a:lnTo>
                    <a:pt x="2202" y="2931"/>
                  </a:lnTo>
                  <a:lnTo>
                    <a:pt x="2276" y="2896"/>
                  </a:lnTo>
                  <a:lnTo>
                    <a:pt x="2348" y="2855"/>
                  </a:lnTo>
                  <a:lnTo>
                    <a:pt x="2419" y="2808"/>
                  </a:lnTo>
                  <a:lnTo>
                    <a:pt x="2487" y="2758"/>
                  </a:lnTo>
                  <a:lnTo>
                    <a:pt x="2554" y="2703"/>
                  </a:lnTo>
                  <a:lnTo>
                    <a:pt x="2617" y="2642"/>
                  </a:lnTo>
                  <a:lnTo>
                    <a:pt x="2019" y="2035"/>
                  </a:lnTo>
                  <a:lnTo>
                    <a:pt x="2052" y="1997"/>
                  </a:lnTo>
                  <a:lnTo>
                    <a:pt x="2082" y="1956"/>
                  </a:lnTo>
                  <a:lnTo>
                    <a:pt x="2107" y="1912"/>
                  </a:lnTo>
                  <a:lnTo>
                    <a:pt x="2127" y="1866"/>
                  </a:lnTo>
                  <a:lnTo>
                    <a:pt x="2143" y="1820"/>
                  </a:lnTo>
                  <a:lnTo>
                    <a:pt x="2153" y="1772"/>
                  </a:lnTo>
                  <a:lnTo>
                    <a:pt x="2161" y="1724"/>
                  </a:lnTo>
                  <a:lnTo>
                    <a:pt x="2163" y="1674"/>
                  </a:lnTo>
                  <a:lnTo>
                    <a:pt x="2160" y="1626"/>
                  </a:lnTo>
                  <a:lnTo>
                    <a:pt x="2152" y="1578"/>
                  </a:lnTo>
                  <a:lnTo>
                    <a:pt x="2141" y="1530"/>
                  </a:lnTo>
                  <a:lnTo>
                    <a:pt x="2124" y="1483"/>
                  </a:lnTo>
                  <a:lnTo>
                    <a:pt x="2104" y="1438"/>
                  </a:lnTo>
                  <a:lnTo>
                    <a:pt x="2079" y="1395"/>
                  </a:lnTo>
                  <a:lnTo>
                    <a:pt x="2049" y="1353"/>
                  </a:lnTo>
                  <a:lnTo>
                    <a:pt x="2015" y="1315"/>
                  </a:lnTo>
                  <a:lnTo>
                    <a:pt x="1976" y="1280"/>
                  </a:lnTo>
                  <a:lnTo>
                    <a:pt x="1936" y="1251"/>
                  </a:lnTo>
                  <a:lnTo>
                    <a:pt x="1893" y="1224"/>
                  </a:lnTo>
                  <a:lnTo>
                    <a:pt x="1850" y="1203"/>
                  </a:lnTo>
                  <a:lnTo>
                    <a:pt x="1804" y="1188"/>
                  </a:lnTo>
                  <a:lnTo>
                    <a:pt x="1758" y="1175"/>
                  </a:lnTo>
                  <a:lnTo>
                    <a:pt x="1710" y="1168"/>
                  </a:lnTo>
                  <a:lnTo>
                    <a:pt x="1662" y="1166"/>
                  </a:lnTo>
                  <a:lnTo>
                    <a:pt x="1664" y="309"/>
                  </a:lnTo>
                  <a:close/>
                  <a:moveTo>
                    <a:pt x="1656" y="0"/>
                  </a:moveTo>
                  <a:lnTo>
                    <a:pt x="1750" y="3"/>
                  </a:lnTo>
                  <a:lnTo>
                    <a:pt x="1844" y="12"/>
                  </a:lnTo>
                  <a:lnTo>
                    <a:pt x="1936" y="24"/>
                  </a:lnTo>
                  <a:lnTo>
                    <a:pt x="2027" y="42"/>
                  </a:lnTo>
                  <a:lnTo>
                    <a:pt x="2116" y="66"/>
                  </a:lnTo>
                  <a:lnTo>
                    <a:pt x="2204" y="94"/>
                  </a:lnTo>
                  <a:lnTo>
                    <a:pt x="2290" y="127"/>
                  </a:lnTo>
                  <a:lnTo>
                    <a:pt x="2374" y="166"/>
                  </a:lnTo>
                  <a:lnTo>
                    <a:pt x="2456" y="209"/>
                  </a:lnTo>
                  <a:lnTo>
                    <a:pt x="2536" y="256"/>
                  </a:lnTo>
                  <a:lnTo>
                    <a:pt x="2613" y="309"/>
                  </a:lnTo>
                  <a:lnTo>
                    <a:pt x="2687" y="365"/>
                  </a:lnTo>
                  <a:lnTo>
                    <a:pt x="2759" y="426"/>
                  </a:lnTo>
                  <a:lnTo>
                    <a:pt x="2827" y="492"/>
                  </a:lnTo>
                  <a:lnTo>
                    <a:pt x="2894" y="563"/>
                  </a:lnTo>
                  <a:lnTo>
                    <a:pt x="2956" y="638"/>
                  </a:lnTo>
                  <a:lnTo>
                    <a:pt x="3013" y="716"/>
                  </a:lnTo>
                  <a:lnTo>
                    <a:pt x="3064" y="794"/>
                  </a:lnTo>
                  <a:lnTo>
                    <a:pt x="3112" y="877"/>
                  </a:lnTo>
                  <a:lnTo>
                    <a:pt x="3154" y="961"/>
                  </a:lnTo>
                  <a:lnTo>
                    <a:pt x="3191" y="1046"/>
                  </a:lnTo>
                  <a:lnTo>
                    <a:pt x="3223" y="1133"/>
                  </a:lnTo>
                  <a:lnTo>
                    <a:pt x="3250" y="1222"/>
                  </a:lnTo>
                  <a:lnTo>
                    <a:pt x="3273" y="1311"/>
                  </a:lnTo>
                  <a:lnTo>
                    <a:pt x="3290" y="1403"/>
                  </a:lnTo>
                  <a:lnTo>
                    <a:pt x="3302" y="1494"/>
                  </a:lnTo>
                  <a:lnTo>
                    <a:pt x="3310" y="1585"/>
                  </a:lnTo>
                  <a:lnTo>
                    <a:pt x="3312" y="1678"/>
                  </a:lnTo>
                  <a:lnTo>
                    <a:pt x="3310" y="1770"/>
                  </a:lnTo>
                  <a:lnTo>
                    <a:pt x="3302" y="1861"/>
                  </a:lnTo>
                  <a:lnTo>
                    <a:pt x="3290" y="1952"/>
                  </a:lnTo>
                  <a:lnTo>
                    <a:pt x="3273" y="2044"/>
                  </a:lnTo>
                  <a:lnTo>
                    <a:pt x="3250" y="2133"/>
                  </a:lnTo>
                  <a:lnTo>
                    <a:pt x="3223" y="2222"/>
                  </a:lnTo>
                  <a:lnTo>
                    <a:pt x="3191" y="2309"/>
                  </a:lnTo>
                  <a:lnTo>
                    <a:pt x="3154" y="2394"/>
                  </a:lnTo>
                  <a:lnTo>
                    <a:pt x="3112" y="2478"/>
                  </a:lnTo>
                  <a:lnTo>
                    <a:pt x="3064" y="2560"/>
                  </a:lnTo>
                  <a:lnTo>
                    <a:pt x="3013" y="2640"/>
                  </a:lnTo>
                  <a:lnTo>
                    <a:pt x="2956" y="2717"/>
                  </a:lnTo>
                  <a:lnTo>
                    <a:pt x="2894" y="2792"/>
                  </a:lnTo>
                  <a:lnTo>
                    <a:pt x="2827" y="2863"/>
                  </a:lnTo>
                  <a:lnTo>
                    <a:pt x="2759" y="2929"/>
                  </a:lnTo>
                  <a:lnTo>
                    <a:pt x="2687" y="2990"/>
                  </a:lnTo>
                  <a:lnTo>
                    <a:pt x="2613" y="3047"/>
                  </a:lnTo>
                  <a:lnTo>
                    <a:pt x="2536" y="3099"/>
                  </a:lnTo>
                  <a:lnTo>
                    <a:pt x="2456" y="3147"/>
                  </a:lnTo>
                  <a:lnTo>
                    <a:pt x="2374" y="3189"/>
                  </a:lnTo>
                  <a:lnTo>
                    <a:pt x="2290" y="3228"/>
                  </a:lnTo>
                  <a:lnTo>
                    <a:pt x="2204" y="3261"/>
                  </a:lnTo>
                  <a:lnTo>
                    <a:pt x="2116" y="3289"/>
                  </a:lnTo>
                  <a:lnTo>
                    <a:pt x="2027" y="3313"/>
                  </a:lnTo>
                  <a:lnTo>
                    <a:pt x="1936" y="3331"/>
                  </a:lnTo>
                  <a:lnTo>
                    <a:pt x="1844" y="3345"/>
                  </a:lnTo>
                  <a:lnTo>
                    <a:pt x="1750" y="3352"/>
                  </a:lnTo>
                  <a:lnTo>
                    <a:pt x="1656" y="3355"/>
                  </a:lnTo>
                  <a:lnTo>
                    <a:pt x="1562" y="3352"/>
                  </a:lnTo>
                  <a:lnTo>
                    <a:pt x="1468" y="3345"/>
                  </a:lnTo>
                  <a:lnTo>
                    <a:pt x="1376" y="3331"/>
                  </a:lnTo>
                  <a:lnTo>
                    <a:pt x="1285" y="3313"/>
                  </a:lnTo>
                  <a:lnTo>
                    <a:pt x="1196" y="3289"/>
                  </a:lnTo>
                  <a:lnTo>
                    <a:pt x="1108" y="3261"/>
                  </a:lnTo>
                  <a:lnTo>
                    <a:pt x="1022" y="3228"/>
                  </a:lnTo>
                  <a:lnTo>
                    <a:pt x="938" y="3189"/>
                  </a:lnTo>
                  <a:lnTo>
                    <a:pt x="856" y="3147"/>
                  </a:lnTo>
                  <a:lnTo>
                    <a:pt x="776" y="3099"/>
                  </a:lnTo>
                  <a:lnTo>
                    <a:pt x="699" y="3047"/>
                  </a:lnTo>
                  <a:lnTo>
                    <a:pt x="625" y="2990"/>
                  </a:lnTo>
                  <a:lnTo>
                    <a:pt x="553" y="2929"/>
                  </a:lnTo>
                  <a:lnTo>
                    <a:pt x="485" y="2863"/>
                  </a:lnTo>
                  <a:lnTo>
                    <a:pt x="418" y="2792"/>
                  </a:lnTo>
                  <a:lnTo>
                    <a:pt x="356" y="2717"/>
                  </a:lnTo>
                  <a:lnTo>
                    <a:pt x="299" y="2640"/>
                  </a:lnTo>
                  <a:lnTo>
                    <a:pt x="248" y="2560"/>
                  </a:lnTo>
                  <a:lnTo>
                    <a:pt x="200" y="2478"/>
                  </a:lnTo>
                  <a:lnTo>
                    <a:pt x="159" y="2394"/>
                  </a:lnTo>
                  <a:lnTo>
                    <a:pt x="121" y="2309"/>
                  </a:lnTo>
                  <a:lnTo>
                    <a:pt x="89" y="2222"/>
                  </a:lnTo>
                  <a:lnTo>
                    <a:pt x="62" y="2133"/>
                  </a:lnTo>
                  <a:lnTo>
                    <a:pt x="39" y="2044"/>
                  </a:lnTo>
                  <a:lnTo>
                    <a:pt x="23" y="1952"/>
                  </a:lnTo>
                  <a:lnTo>
                    <a:pt x="10" y="1861"/>
                  </a:lnTo>
                  <a:lnTo>
                    <a:pt x="3" y="1770"/>
                  </a:lnTo>
                  <a:lnTo>
                    <a:pt x="0" y="1682"/>
                  </a:lnTo>
                  <a:lnTo>
                    <a:pt x="0" y="1673"/>
                  </a:lnTo>
                  <a:lnTo>
                    <a:pt x="3" y="1585"/>
                  </a:lnTo>
                  <a:lnTo>
                    <a:pt x="10" y="1494"/>
                  </a:lnTo>
                  <a:lnTo>
                    <a:pt x="23" y="1403"/>
                  </a:lnTo>
                  <a:lnTo>
                    <a:pt x="39" y="1311"/>
                  </a:lnTo>
                  <a:lnTo>
                    <a:pt x="62" y="1222"/>
                  </a:lnTo>
                  <a:lnTo>
                    <a:pt x="89" y="1133"/>
                  </a:lnTo>
                  <a:lnTo>
                    <a:pt x="121" y="1046"/>
                  </a:lnTo>
                  <a:lnTo>
                    <a:pt x="159" y="961"/>
                  </a:lnTo>
                  <a:lnTo>
                    <a:pt x="200" y="877"/>
                  </a:lnTo>
                  <a:lnTo>
                    <a:pt x="248" y="794"/>
                  </a:lnTo>
                  <a:lnTo>
                    <a:pt x="299" y="716"/>
                  </a:lnTo>
                  <a:lnTo>
                    <a:pt x="356" y="638"/>
                  </a:lnTo>
                  <a:lnTo>
                    <a:pt x="418" y="563"/>
                  </a:lnTo>
                  <a:lnTo>
                    <a:pt x="485" y="492"/>
                  </a:lnTo>
                  <a:lnTo>
                    <a:pt x="553" y="426"/>
                  </a:lnTo>
                  <a:lnTo>
                    <a:pt x="625" y="365"/>
                  </a:lnTo>
                  <a:lnTo>
                    <a:pt x="699" y="309"/>
                  </a:lnTo>
                  <a:lnTo>
                    <a:pt x="776" y="256"/>
                  </a:lnTo>
                  <a:lnTo>
                    <a:pt x="856" y="209"/>
                  </a:lnTo>
                  <a:lnTo>
                    <a:pt x="938" y="166"/>
                  </a:lnTo>
                  <a:lnTo>
                    <a:pt x="1022" y="127"/>
                  </a:lnTo>
                  <a:lnTo>
                    <a:pt x="1108" y="94"/>
                  </a:lnTo>
                  <a:lnTo>
                    <a:pt x="1196" y="66"/>
                  </a:lnTo>
                  <a:lnTo>
                    <a:pt x="1285" y="42"/>
                  </a:lnTo>
                  <a:lnTo>
                    <a:pt x="1376" y="24"/>
                  </a:lnTo>
                  <a:lnTo>
                    <a:pt x="1468" y="12"/>
                  </a:lnTo>
                  <a:lnTo>
                    <a:pt x="1562" y="3"/>
                  </a:lnTo>
                  <a:lnTo>
                    <a:pt x="1656"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grpSp>
        <p:nvGrpSpPr>
          <p:cNvPr id="52" name="组合 51">
            <a:extLst>
              <a:ext uri="{FF2B5EF4-FFF2-40B4-BE49-F238E27FC236}">
                <a16:creationId xmlns:a16="http://schemas.microsoft.com/office/drawing/2014/main" id="{31B3E091-93CE-456F-BE03-106DBE29F06F}"/>
              </a:ext>
            </a:extLst>
          </p:cNvPr>
          <p:cNvGrpSpPr/>
          <p:nvPr/>
        </p:nvGrpSpPr>
        <p:grpSpPr>
          <a:xfrm>
            <a:off x="4908407" y="1836405"/>
            <a:ext cx="183263" cy="185535"/>
            <a:chOff x="3866068" y="1778777"/>
            <a:chExt cx="397129" cy="402051"/>
          </a:xfrm>
          <a:solidFill>
            <a:schemeClr val="bg1"/>
          </a:solidFill>
        </p:grpSpPr>
        <p:sp>
          <p:nvSpPr>
            <p:cNvPr id="53" name="Freeform 163">
              <a:extLst>
                <a:ext uri="{FF2B5EF4-FFF2-40B4-BE49-F238E27FC236}">
                  <a16:creationId xmlns:a16="http://schemas.microsoft.com/office/drawing/2014/main" id="{A697AD1D-4611-49ED-B829-48DE7FB40C06}"/>
                </a:ext>
              </a:extLst>
            </p:cNvPr>
            <p:cNvSpPr>
              <a:spLocks/>
            </p:cNvSpPr>
            <p:nvPr/>
          </p:nvSpPr>
          <p:spPr bwMode="auto">
            <a:xfrm>
              <a:off x="3982961" y="2008257"/>
              <a:ext cx="72904" cy="53832"/>
            </a:xfrm>
            <a:custGeom>
              <a:avLst/>
              <a:gdLst>
                <a:gd name="T0" fmla="*/ 367 w 709"/>
                <a:gd name="T1" fmla="*/ 0 h 524"/>
                <a:gd name="T2" fmla="*/ 373 w 709"/>
                <a:gd name="T3" fmla="*/ 0 h 524"/>
                <a:gd name="T4" fmla="*/ 416 w 709"/>
                <a:gd name="T5" fmla="*/ 3 h 524"/>
                <a:gd name="T6" fmla="*/ 457 w 709"/>
                <a:gd name="T7" fmla="*/ 10 h 524"/>
                <a:gd name="T8" fmla="*/ 497 w 709"/>
                <a:gd name="T9" fmla="*/ 20 h 524"/>
                <a:gd name="T10" fmla="*/ 536 w 709"/>
                <a:gd name="T11" fmla="*/ 47 h 524"/>
                <a:gd name="T12" fmla="*/ 572 w 709"/>
                <a:gd name="T13" fmla="*/ 73 h 524"/>
                <a:gd name="T14" fmla="*/ 605 w 709"/>
                <a:gd name="T15" fmla="*/ 96 h 524"/>
                <a:gd name="T16" fmla="*/ 634 w 709"/>
                <a:gd name="T17" fmla="*/ 119 h 524"/>
                <a:gd name="T18" fmla="*/ 658 w 709"/>
                <a:gd name="T19" fmla="*/ 143 h 524"/>
                <a:gd name="T20" fmla="*/ 679 w 709"/>
                <a:gd name="T21" fmla="*/ 166 h 524"/>
                <a:gd name="T22" fmla="*/ 693 w 709"/>
                <a:gd name="T23" fmla="*/ 190 h 524"/>
                <a:gd name="T24" fmla="*/ 703 w 709"/>
                <a:gd name="T25" fmla="*/ 217 h 524"/>
                <a:gd name="T26" fmla="*/ 707 w 709"/>
                <a:gd name="T27" fmla="*/ 242 h 524"/>
                <a:gd name="T28" fmla="*/ 709 w 709"/>
                <a:gd name="T29" fmla="*/ 266 h 524"/>
                <a:gd name="T30" fmla="*/ 707 w 709"/>
                <a:gd name="T31" fmla="*/ 308 h 524"/>
                <a:gd name="T32" fmla="*/ 698 w 709"/>
                <a:gd name="T33" fmla="*/ 345 h 524"/>
                <a:gd name="T34" fmla="*/ 685 w 709"/>
                <a:gd name="T35" fmla="*/ 379 h 524"/>
                <a:gd name="T36" fmla="*/ 667 w 709"/>
                <a:gd name="T37" fmla="*/ 410 h 524"/>
                <a:gd name="T38" fmla="*/ 644 w 709"/>
                <a:gd name="T39" fmla="*/ 436 h 524"/>
                <a:gd name="T40" fmla="*/ 615 w 709"/>
                <a:gd name="T41" fmla="*/ 459 h 524"/>
                <a:gd name="T42" fmla="*/ 581 w 709"/>
                <a:gd name="T43" fmla="*/ 479 h 524"/>
                <a:gd name="T44" fmla="*/ 542 w 709"/>
                <a:gd name="T45" fmla="*/ 496 h 524"/>
                <a:gd name="T46" fmla="*/ 498 w 709"/>
                <a:gd name="T47" fmla="*/ 508 h 524"/>
                <a:gd name="T48" fmla="*/ 449 w 709"/>
                <a:gd name="T49" fmla="*/ 517 h 524"/>
                <a:gd name="T50" fmla="*/ 394 w 709"/>
                <a:gd name="T51" fmla="*/ 523 h 524"/>
                <a:gd name="T52" fmla="*/ 335 w 709"/>
                <a:gd name="T53" fmla="*/ 524 h 524"/>
                <a:gd name="T54" fmla="*/ 285 w 709"/>
                <a:gd name="T55" fmla="*/ 522 h 524"/>
                <a:gd name="T56" fmla="*/ 238 w 709"/>
                <a:gd name="T57" fmla="*/ 513 h 524"/>
                <a:gd name="T58" fmla="*/ 193 w 709"/>
                <a:gd name="T59" fmla="*/ 499 h 524"/>
                <a:gd name="T60" fmla="*/ 152 w 709"/>
                <a:gd name="T61" fmla="*/ 482 h 524"/>
                <a:gd name="T62" fmla="*/ 114 w 709"/>
                <a:gd name="T63" fmla="*/ 460 h 524"/>
                <a:gd name="T64" fmla="*/ 81 w 709"/>
                <a:gd name="T65" fmla="*/ 433 h 524"/>
                <a:gd name="T66" fmla="*/ 54 w 709"/>
                <a:gd name="T67" fmla="*/ 404 h 524"/>
                <a:gd name="T68" fmla="*/ 31 w 709"/>
                <a:gd name="T69" fmla="*/ 371 h 524"/>
                <a:gd name="T70" fmla="*/ 14 w 709"/>
                <a:gd name="T71" fmla="*/ 336 h 524"/>
                <a:gd name="T72" fmla="*/ 3 w 709"/>
                <a:gd name="T73" fmla="*/ 298 h 524"/>
                <a:gd name="T74" fmla="*/ 0 w 709"/>
                <a:gd name="T75" fmla="*/ 258 h 524"/>
                <a:gd name="T76" fmla="*/ 4 w 709"/>
                <a:gd name="T77" fmla="*/ 221 h 524"/>
                <a:gd name="T78" fmla="*/ 16 w 709"/>
                <a:gd name="T79" fmla="*/ 186 h 524"/>
                <a:gd name="T80" fmla="*/ 35 w 709"/>
                <a:gd name="T81" fmla="*/ 151 h 524"/>
                <a:gd name="T82" fmla="*/ 61 w 709"/>
                <a:gd name="T83" fmla="*/ 121 h 524"/>
                <a:gd name="T84" fmla="*/ 92 w 709"/>
                <a:gd name="T85" fmla="*/ 91 h 524"/>
                <a:gd name="T86" fmla="*/ 129 w 709"/>
                <a:gd name="T87" fmla="*/ 65 h 524"/>
                <a:gd name="T88" fmla="*/ 170 w 709"/>
                <a:gd name="T89" fmla="*/ 43 h 524"/>
                <a:gd name="T90" fmla="*/ 216 w 709"/>
                <a:gd name="T91" fmla="*/ 26 h 524"/>
                <a:gd name="T92" fmla="*/ 264 w 709"/>
                <a:gd name="T93" fmla="*/ 13 h 524"/>
                <a:gd name="T94" fmla="*/ 315 w 709"/>
                <a:gd name="T95" fmla="*/ 4 h 524"/>
                <a:gd name="T96" fmla="*/ 367 w 709"/>
                <a:gd name="T97"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9" h="524">
                  <a:moveTo>
                    <a:pt x="367" y="0"/>
                  </a:moveTo>
                  <a:lnTo>
                    <a:pt x="373" y="0"/>
                  </a:lnTo>
                  <a:lnTo>
                    <a:pt x="416" y="3"/>
                  </a:lnTo>
                  <a:lnTo>
                    <a:pt x="457" y="10"/>
                  </a:lnTo>
                  <a:lnTo>
                    <a:pt x="497" y="20"/>
                  </a:lnTo>
                  <a:lnTo>
                    <a:pt x="536" y="47"/>
                  </a:lnTo>
                  <a:lnTo>
                    <a:pt x="572" y="73"/>
                  </a:lnTo>
                  <a:lnTo>
                    <a:pt x="605" y="96"/>
                  </a:lnTo>
                  <a:lnTo>
                    <a:pt x="634" y="119"/>
                  </a:lnTo>
                  <a:lnTo>
                    <a:pt x="658" y="143"/>
                  </a:lnTo>
                  <a:lnTo>
                    <a:pt x="679" y="166"/>
                  </a:lnTo>
                  <a:lnTo>
                    <a:pt x="693" y="190"/>
                  </a:lnTo>
                  <a:lnTo>
                    <a:pt x="703" y="217"/>
                  </a:lnTo>
                  <a:lnTo>
                    <a:pt x="707" y="242"/>
                  </a:lnTo>
                  <a:lnTo>
                    <a:pt x="709" y="266"/>
                  </a:lnTo>
                  <a:lnTo>
                    <a:pt x="707" y="308"/>
                  </a:lnTo>
                  <a:lnTo>
                    <a:pt x="698" y="345"/>
                  </a:lnTo>
                  <a:lnTo>
                    <a:pt x="685" y="379"/>
                  </a:lnTo>
                  <a:lnTo>
                    <a:pt x="667" y="410"/>
                  </a:lnTo>
                  <a:lnTo>
                    <a:pt x="644" y="436"/>
                  </a:lnTo>
                  <a:lnTo>
                    <a:pt x="615" y="459"/>
                  </a:lnTo>
                  <a:lnTo>
                    <a:pt x="581" y="479"/>
                  </a:lnTo>
                  <a:lnTo>
                    <a:pt x="542" y="496"/>
                  </a:lnTo>
                  <a:lnTo>
                    <a:pt x="498" y="508"/>
                  </a:lnTo>
                  <a:lnTo>
                    <a:pt x="449" y="517"/>
                  </a:lnTo>
                  <a:lnTo>
                    <a:pt x="394" y="523"/>
                  </a:lnTo>
                  <a:lnTo>
                    <a:pt x="335" y="524"/>
                  </a:lnTo>
                  <a:lnTo>
                    <a:pt x="285" y="522"/>
                  </a:lnTo>
                  <a:lnTo>
                    <a:pt x="238" y="513"/>
                  </a:lnTo>
                  <a:lnTo>
                    <a:pt x="193" y="499"/>
                  </a:lnTo>
                  <a:lnTo>
                    <a:pt x="152" y="482"/>
                  </a:lnTo>
                  <a:lnTo>
                    <a:pt x="114" y="460"/>
                  </a:lnTo>
                  <a:lnTo>
                    <a:pt x="81" y="433"/>
                  </a:lnTo>
                  <a:lnTo>
                    <a:pt x="54" y="404"/>
                  </a:lnTo>
                  <a:lnTo>
                    <a:pt x="31" y="371"/>
                  </a:lnTo>
                  <a:lnTo>
                    <a:pt x="14" y="336"/>
                  </a:lnTo>
                  <a:lnTo>
                    <a:pt x="3" y="298"/>
                  </a:lnTo>
                  <a:lnTo>
                    <a:pt x="0" y="258"/>
                  </a:lnTo>
                  <a:lnTo>
                    <a:pt x="4" y="221"/>
                  </a:lnTo>
                  <a:lnTo>
                    <a:pt x="16" y="186"/>
                  </a:lnTo>
                  <a:lnTo>
                    <a:pt x="35" y="151"/>
                  </a:lnTo>
                  <a:lnTo>
                    <a:pt x="61" y="121"/>
                  </a:lnTo>
                  <a:lnTo>
                    <a:pt x="92" y="91"/>
                  </a:lnTo>
                  <a:lnTo>
                    <a:pt x="129" y="65"/>
                  </a:lnTo>
                  <a:lnTo>
                    <a:pt x="170" y="43"/>
                  </a:lnTo>
                  <a:lnTo>
                    <a:pt x="216" y="26"/>
                  </a:lnTo>
                  <a:lnTo>
                    <a:pt x="264" y="13"/>
                  </a:lnTo>
                  <a:lnTo>
                    <a:pt x="315" y="4"/>
                  </a:lnTo>
                  <a:lnTo>
                    <a:pt x="367"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4" name="Freeform 164">
              <a:extLst>
                <a:ext uri="{FF2B5EF4-FFF2-40B4-BE49-F238E27FC236}">
                  <a16:creationId xmlns:a16="http://schemas.microsoft.com/office/drawing/2014/main" id="{8FE579DF-67CA-4EE6-83E5-FE9B1F3E0B4F}"/>
                </a:ext>
              </a:extLst>
            </p:cNvPr>
            <p:cNvSpPr>
              <a:spLocks/>
            </p:cNvSpPr>
            <p:nvPr/>
          </p:nvSpPr>
          <p:spPr bwMode="auto">
            <a:xfrm>
              <a:off x="3995266" y="1896593"/>
              <a:ext cx="46450" cy="63368"/>
            </a:xfrm>
            <a:custGeom>
              <a:avLst/>
              <a:gdLst>
                <a:gd name="T0" fmla="*/ 173 w 453"/>
                <a:gd name="T1" fmla="*/ 0 h 618"/>
                <a:gd name="T2" fmla="*/ 180 w 453"/>
                <a:gd name="T3" fmla="*/ 0 h 618"/>
                <a:gd name="T4" fmla="*/ 217 w 453"/>
                <a:gd name="T5" fmla="*/ 6 h 618"/>
                <a:gd name="T6" fmla="*/ 253 w 453"/>
                <a:gd name="T7" fmla="*/ 18 h 618"/>
                <a:gd name="T8" fmla="*/ 290 w 453"/>
                <a:gd name="T9" fmla="*/ 38 h 618"/>
                <a:gd name="T10" fmla="*/ 324 w 453"/>
                <a:gd name="T11" fmla="*/ 65 h 618"/>
                <a:gd name="T12" fmla="*/ 354 w 453"/>
                <a:gd name="T13" fmla="*/ 97 h 618"/>
                <a:gd name="T14" fmla="*/ 382 w 453"/>
                <a:gd name="T15" fmla="*/ 134 h 618"/>
                <a:gd name="T16" fmla="*/ 406 w 453"/>
                <a:gd name="T17" fmla="*/ 175 h 618"/>
                <a:gd name="T18" fmla="*/ 425 w 453"/>
                <a:gd name="T19" fmla="*/ 221 h 618"/>
                <a:gd name="T20" fmla="*/ 441 w 453"/>
                <a:gd name="T21" fmla="*/ 270 h 618"/>
                <a:gd name="T22" fmla="*/ 451 w 453"/>
                <a:gd name="T23" fmla="*/ 320 h 618"/>
                <a:gd name="T24" fmla="*/ 453 w 453"/>
                <a:gd name="T25" fmla="*/ 362 h 618"/>
                <a:gd name="T26" fmla="*/ 453 w 453"/>
                <a:gd name="T27" fmla="*/ 401 h 618"/>
                <a:gd name="T28" fmla="*/ 449 w 453"/>
                <a:gd name="T29" fmla="*/ 439 h 618"/>
                <a:gd name="T30" fmla="*/ 440 w 453"/>
                <a:gd name="T31" fmla="*/ 474 h 618"/>
                <a:gd name="T32" fmla="*/ 428 w 453"/>
                <a:gd name="T33" fmla="*/ 508 h 618"/>
                <a:gd name="T34" fmla="*/ 412 w 453"/>
                <a:gd name="T35" fmla="*/ 537 h 618"/>
                <a:gd name="T36" fmla="*/ 394 w 453"/>
                <a:gd name="T37" fmla="*/ 563 h 618"/>
                <a:gd name="T38" fmla="*/ 375 w 453"/>
                <a:gd name="T39" fmla="*/ 582 h 618"/>
                <a:gd name="T40" fmla="*/ 353 w 453"/>
                <a:gd name="T41" fmla="*/ 598 h 618"/>
                <a:gd name="T42" fmla="*/ 330 w 453"/>
                <a:gd name="T43" fmla="*/ 608 h 618"/>
                <a:gd name="T44" fmla="*/ 304 w 453"/>
                <a:gd name="T45" fmla="*/ 615 h 618"/>
                <a:gd name="T46" fmla="*/ 276 w 453"/>
                <a:gd name="T47" fmla="*/ 618 h 618"/>
                <a:gd name="T48" fmla="*/ 275 w 453"/>
                <a:gd name="T49" fmla="*/ 618 h 618"/>
                <a:gd name="T50" fmla="*/ 238 w 453"/>
                <a:gd name="T51" fmla="*/ 612 h 618"/>
                <a:gd name="T52" fmla="*/ 201 w 453"/>
                <a:gd name="T53" fmla="*/ 598 h 618"/>
                <a:gd name="T54" fmla="*/ 165 w 453"/>
                <a:gd name="T55" fmla="*/ 577 h 618"/>
                <a:gd name="T56" fmla="*/ 132 w 453"/>
                <a:gd name="T57" fmla="*/ 550 h 618"/>
                <a:gd name="T58" fmla="*/ 101 w 453"/>
                <a:gd name="T59" fmla="*/ 517 h 618"/>
                <a:gd name="T60" fmla="*/ 73 w 453"/>
                <a:gd name="T61" fmla="*/ 479 h 618"/>
                <a:gd name="T62" fmla="*/ 49 w 453"/>
                <a:gd name="T63" fmla="*/ 438 h 618"/>
                <a:gd name="T64" fmla="*/ 28 w 453"/>
                <a:gd name="T65" fmla="*/ 392 h 618"/>
                <a:gd name="T66" fmla="*/ 12 w 453"/>
                <a:gd name="T67" fmla="*/ 343 h 618"/>
                <a:gd name="T68" fmla="*/ 3 w 453"/>
                <a:gd name="T69" fmla="*/ 292 h 618"/>
                <a:gd name="T70" fmla="*/ 0 w 453"/>
                <a:gd name="T71" fmla="*/ 251 h 618"/>
                <a:gd name="T72" fmla="*/ 0 w 453"/>
                <a:gd name="T73" fmla="*/ 212 h 618"/>
                <a:gd name="T74" fmla="*/ 5 w 453"/>
                <a:gd name="T75" fmla="*/ 175 h 618"/>
                <a:gd name="T76" fmla="*/ 12 w 453"/>
                <a:gd name="T77" fmla="*/ 141 h 618"/>
                <a:gd name="T78" fmla="*/ 24 w 453"/>
                <a:gd name="T79" fmla="*/ 109 h 618"/>
                <a:gd name="T80" fmla="*/ 40 w 453"/>
                <a:gd name="T81" fmla="*/ 80 h 618"/>
                <a:gd name="T82" fmla="*/ 58 w 453"/>
                <a:gd name="T83" fmla="*/ 54 h 618"/>
                <a:gd name="T84" fmla="*/ 83 w 453"/>
                <a:gd name="T85" fmla="*/ 31 h 618"/>
                <a:gd name="T86" fmla="*/ 110 w 453"/>
                <a:gd name="T87" fmla="*/ 13 h 618"/>
                <a:gd name="T88" fmla="*/ 141 w 453"/>
                <a:gd name="T89" fmla="*/ 4 h 618"/>
                <a:gd name="T90" fmla="*/ 173 w 453"/>
                <a:gd name="T9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3" h="618">
                  <a:moveTo>
                    <a:pt x="173" y="0"/>
                  </a:moveTo>
                  <a:lnTo>
                    <a:pt x="180" y="0"/>
                  </a:lnTo>
                  <a:lnTo>
                    <a:pt x="217" y="6"/>
                  </a:lnTo>
                  <a:lnTo>
                    <a:pt x="253" y="18"/>
                  </a:lnTo>
                  <a:lnTo>
                    <a:pt x="290" y="38"/>
                  </a:lnTo>
                  <a:lnTo>
                    <a:pt x="324" y="65"/>
                  </a:lnTo>
                  <a:lnTo>
                    <a:pt x="354" y="97"/>
                  </a:lnTo>
                  <a:lnTo>
                    <a:pt x="382" y="134"/>
                  </a:lnTo>
                  <a:lnTo>
                    <a:pt x="406" y="175"/>
                  </a:lnTo>
                  <a:lnTo>
                    <a:pt x="425" y="221"/>
                  </a:lnTo>
                  <a:lnTo>
                    <a:pt x="441" y="270"/>
                  </a:lnTo>
                  <a:lnTo>
                    <a:pt x="451" y="320"/>
                  </a:lnTo>
                  <a:lnTo>
                    <a:pt x="453" y="362"/>
                  </a:lnTo>
                  <a:lnTo>
                    <a:pt x="453" y="401"/>
                  </a:lnTo>
                  <a:lnTo>
                    <a:pt x="449" y="439"/>
                  </a:lnTo>
                  <a:lnTo>
                    <a:pt x="440" y="474"/>
                  </a:lnTo>
                  <a:lnTo>
                    <a:pt x="428" y="508"/>
                  </a:lnTo>
                  <a:lnTo>
                    <a:pt x="412" y="537"/>
                  </a:lnTo>
                  <a:lnTo>
                    <a:pt x="394" y="563"/>
                  </a:lnTo>
                  <a:lnTo>
                    <a:pt x="375" y="582"/>
                  </a:lnTo>
                  <a:lnTo>
                    <a:pt x="353" y="598"/>
                  </a:lnTo>
                  <a:lnTo>
                    <a:pt x="330" y="608"/>
                  </a:lnTo>
                  <a:lnTo>
                    <a:pt x="304" y="615"/>
                  </a:lnTo>
                  <a:lnTo>
                    <a:pt x="276" y="618"/>
                  </a:lnTo>
                  <a:lnTo>
                    <a:pt x="275" y="618"/>
                  </a:lnTo>
                  <a:lnTo>
                    <a:pt x="238" y="612"/>
                  </a:lnTo>
                  <a:lnTo>
                    <a:pt x="201" y="598"/>
                  </a:lnTo>
                  <a:lnTo>
                    <a:pt x="165" y="577"/>
                  </a:lnTo>
                  <a:lnTo>
                    <a:pt x="132" y="550"/>
                  </a:lnTo>
                  <a:lnTo>
                    <a:pt x="101" y="517"/>
                  </a:lnTo>
                  <a:lnTo>
                    <a:pt x="73" y="479"/>
                  </a:lnTo>
                  <a:lnTo>
                    <a:pt x="49" y="438"/>
                  </a:lnTo>
                  <a:lnTo>
                    <a:pt x="28" y="392"/>
                  </a:lnTo>
                  <a:lnTo>
                    <a:pt x="12" y="343"/>
                  </a:lnTo>
                  <a:lnTo>
                    <a:pt x="3" y="292"/>
                  </a:lnTo>
                  <a:lnTo>
                    <a:pt x="0" y="251"/>
                  </a:lnTo>
                  <a:lnTo>
                    <a:pt x="0" y="212"/>
                  </a:lnTo>
                  <a:lnTo>
                    <a:pt x="5" y="175"/>
                  </a:lnTo>
                  <a:lnTo>
                    <a:pt x="12" y="141"/>
                  </a:lnTo>
                  <a:lnTo>
                    <a:pt x="24" y="109"/>
                  </a:lnTo>
                  <a:lnTo>
                    <a:pt x="40" y="80"/>
                  </a:lnTo>
                  <a:lnTo>
                    <a:pt x="58" y="54"/>
                  </a:lnTo>
                  <a:lnTo>
                    <a:pt x="83" y="31"/>
                  </a:lnTo>
                  <a:lnTo>
                    <a:pt x="110" y="13"/>
                  </a:lnTo>
                  <a:lnTo>
                    <a:pt x="141" y="4"/>
                  </a:lnTo>
                  <a:lnTo>
                    <a:pt x="173"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5" name="Freeform 165">
              <a:extLst>
                <a:ext uri="{FF2B5EF4-FFF2-40B4-BE49-F238E27FC236}">
                  <a16:creationId xmlns:a16="http://schemas.microsoft.com/office/drawing/2014/main" id="{071DABCC-49A1-4AAA-8BE8-EA1267E04F3C}"/>
                </a:ext>
              </a:extLst>
            </p:cNvPr>
            <p:cNvSpPr>
              <a:spLocks noEditPoints="1"/>
            </p:cNvSpPr>
            <p:nvPr/>
          </p:nvSpPr>
          <p:spPr bwMode="auto">
            <a:xfrm>
              <a:off x="3866068" y="1778777"/>
              <a:ext cx="397129" cy="402051"/>
            </a:xfrm>
            <a:custGeom>
              <a:avLst/>
              <a:gdLst>
                <a:gd name="T0" fmla="*/ 2458 w 3873"/>
                <a:gd name="T1" fmla="*/ 1445 h 3922"/>
                <a:gd name="T2" fmla="*/ 2089 w 3873"/>
                <a:gd name="T3" fmla="*/ 1804 h 3922"/>
                <a:gd name="T4" fmla="*/ 2113 w 3873"/>
                <a:gd name="T5" fmla="*/ 1958 h 3922"/>
                <a:gd name="T6" fmla="*/ 2471 w 3873"/>
                <a:gd name="T7" fmla="*/ 2325 h 3922"/>
                <a:gd name="T8" fmla="*/ 2628 w 3873"/>
                <a:gd name="T9" fmla="*/ 2325 h 3922"/>
                <a:gd name="T10" fmla="*/ 2986 w 3873"/>
                <a:gd name="T11" fmla="*/ 1958 h 3922"/>
                <a:gd name="T12" fmla="*/ 3011 w 3873"/>
                <a:gd name="T13" fmla="*/ 1804 h 3922"/>
                <a:gd name="T14" fmla="*/ 2641 w 3873"/>
                <a:gd name="T15" fmla="*/ 1445 h 3922"/>
                <a:gd name="T16" fmla="*/ 2503 w 3873"/>
                <a:gd name="T17" fmla="*/ 1398 h 3922"/>
                <a:gd name="T18" fmla="*/ 1269 w 3873"/>
                <a:gd name="T19" fmla="*/ 1030 h 3922"/>
                <a:gd name="T20" fmla="*/ 1051 w 3873"/>
                <a:gd name="T21" fmla="*/ 1207 h 3922"/>
                <a:gd name="T22" fmla="*/ 968 w 3873"/>
                <a:gd name="T23" fmla="*/ 1447 h 3922"/>
                <a:gd name="T24" fmla="*/ 1050 w 3873"/>
                <a:gd name="T25" fmla="*/ 1716 h 3922"/>
                <a:gd name="T26" fmla="*/ 1265 w 3873"/>
                <a:gd name="T27" fmla="*/ 1882 h 3922"/>
                <a:gd name="T28" fmla="*/ 1431 w 3873"/>
                <a:gd name="T29" fmla="*/ 1978 h 3922"/>
                <a:gd name="T30" fmla="*/ 1391 w 3873"/>
                <a:gd name="T31" fmla="*/ 2096 h 3922"/>
                <a:gd name="T32" fmla="*/ 1102 w 3873"/>
                <a:gd name="T33" fmla="*/ 2182 h 3922"/>
                <a:gd name="T34" fmla="*/ 902 w 3873"/>
                <a:gd name="T35" fmla="*/ 2364 h 3922"/>
                <a:gd name="T36" fmla="*/ 845 w 3873"/>
                <a:gd name="T37" fmla="*/ 2595 h 3922"/>
                <a:gd name="T38" fmla="*/ 933 w 3873"/>
                <a:gd name="T39" fmla="*/ 2768 h 3922"/>
                <a:gd name="T40" fmla="*/ 1156 w 3873"/>
                <a:gd name="T41" fmla="*/ 2899 h 3922"/>
                <a:gd name="T42" fmla="*/ 1478 w 3873"/>
                <a:gd name="T43" fmla="*/ 2948 h 3922"/>
                <a:gd name="T44" fmla="*/ 1774 w 3873"/>
                <a:gd name="T45" fmla="*/ 2894 h 3922"/>
                <a:gd name="T46" fmla="*/ 2004 w 3873"/>
                <a:gd name="T47" fmla="*/ 2726 h 3922"/>
                <a:gd name="T48" fmla="*/ 2090 w 3873"/>
                <a:gd name="T49" fmla="*/ 2482 h 3922"/>
                <a:gd name="T50" fmla="*/ 2039 w 3873"/>
                <a:gd name="T51" fmla="*/ 2247 h 3922"/>
                <a:gd name="T52" fmla="*/ 1869 w 3873"/>
                <a:gd name="T53" fmla="*/ 2066 h 3922"/>
                <a:gd name="T54" fmla="*/ 1770 w 3873"/>
                <a:gd name="T55" fmla="*/ 1974 h 3922"/>
                <a:gd name="T56" fmla="*/ 1736 w 3873"/>
                <a:gd name="T57" fmla="*/ 1911 h 3922"/>
                <a:gd name="T58" fmla="*/ 1758 w 3873"/>
                <a:gd name="T59" fmla="*/ 1857 h 3922"/>
                <a:gd name="T60" fmla="*/ 1870 w 3873"/>
                <a:gd name="T61" fmla="*/ 1755 h 3922"/>
                <a:gd name="T62" fmla="*/ 1998 w 3873"/>
                <a:gd name="T63" fmla="*/ 1545 h 3922"/>
                <a:gd name="T64" fmla="*/ 1984 w 3873"/>
                <a:gd name="T65" fmla="*/ 1289 h 3922"/>
                <a:gd name="T66" fmla="*/ 1976 w 3873"/>
                <a:gd name="T67" fmla="*/ 1158 h 3922"/>
                <a:gd name="T68" fmla="*/ 2136 w 3873"/>
                <a:gd name="T69" fmla="*/ 1020 h 3922"/>
                <a:gd name="T70" fmla="*/ 2090 w 3873"/>
                <a:gd name="T71" fmla="*/ 974 h 3922"/>
                <a:gd name="T72" fmla="*/ 2297 w 3873"/>
                <a:gd name="T73" fmla="*/ 34 h 3922"/>
                <a:gd name="T74" fmla="*/ 2847 w 3873"/>
                <a:gd name="T75" fmla="*/ 231 h 3922"/>
                <a:gd name="T76" fmla="*/ 3306 w 3873"/>
                <a:gd name="T77" fmla="*/ 575 h 3922"/>
                <a:gd name="T78" fmla="*/ 3647 w 3873"/>
                <a:gd name="T79" fmla="*/ 1040 h 3922"/>
                <a:gd name="T80" fmla="*/ 3840 w 3873"/>
                <a:gd name="T81" fmla="*/ 1595 h 3922"/>
                <a:gd name="T82" fmla="*/ 3859 w 3873"/>
                <a:gd name="T83" fmla="*/ 2206 h 3922"/>
                <a:gd name="T84" fmla="*/ 3697 w 3873"/>
                <a:gd name="T85" fmla="*/ 2776 h 3922"/>
                <a:gd name="T86" fmla="*/ 3384 w 3873"/>
                <a:gd name="T87" fmla="*/ 3262 h 3922"/>
                <a:gd name="T88" fmla="*/ 2946 w 3873"/>
                <a:gd name="T89" fmla="*/ 3634 h 3922"/>
                <a:gd name="T90" fmla="*/ 2413 w 3873"/>
                <a:gd name="T91" fmla="*/ 3862 h 3922"/>
                <a:gd name="T92" fmla="*/ 1815 w 3873"/>
                <a:gd name="T93" fmla="*/ 3917 h 3922"/>
                <a:gd name="T94" fmla="*/ 1238 w 3873"/>
                <a:gd name="T95" fmla="*/ 3789 h 3922"/>
                <a:gd name="T96" fmla="*/ 739 w 3873"/>
                <a:gd name="T97" fmla="*/ 3500 h 3922"/>
                <a:gd name="T98" fmla="*/ 348 w 3873"/>
                <a:gd name="T99" fmla="*/ 3081 h 3922"/>
                <a:gd name="T100" fmla="*/ 92 w 3873"/>
                <a:gd name="T101" fmla="*/ 2557 h 3922"/>
                <a:gd name="T102" fmla="*/ 0 w 3873"/>
                <a:gd name="T103" fmla="*/ 1961 h 3922"/>
                <a:gd name="T104" fmla="*/ 92 w 3873"/>
                <a:gd name="T105" fmla="*/ 1365 h 3922"/>
                <a:gd name="T106" fmla="*/ 348 w 3873"/>
                <a:gd name="T107" fmla="*/ 841 h 3922"/>
                <a:gd name="T108" fmla="*/ 739 w 3873"/>
                <a:gd name="T109" fmla="*/ 422 h 3922"/>
                <a:gd name="T110" fmla="*/ 1238 w 3873"/>
                <a:gd name="T111" fmla="*/ 132 h 3922"/>
                <a:gd name="T112" fmla="*/ 1815 w 3873"/>
                <a:gd name="T113" fmla="*/ 5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3" h="3922">
                  <a:moveTo>
                    <a:pt x="2503" y="1398"/>
                  </a:moveTo>
                  <a:lnTo>
                    <a:pt x="2486" y="1402"/>
                  </a:lnTo>
                  <a:lnTo>
                    <a:pt x="2471" y="1412"/>
                  </a:lnTo>
                  <a:lnTo>
                    <a:pt x="2462" y="1426"/>
                  </a:lnTo>
                  <a:lnTo>
                    <a:pt x="2458" y="1445"/>
                  </a:lnTo>
                  <a:lnTo>
                    <a:pt x="2458" y="1776"/>
                  </a:lnTo>
                  <a:lnTo>
                    <a:pt x="2131" y="1776"/>
                  </a:lnTo>
                  <a:lnTo>
                    <a:pt x="2113" y="1779"/>
                  </a:lnTo>
                  <a:lnTo>
                    <a:pt x="2098" y="1789"/>
                  </a:lnTo>
                  <a:lnTo>
                    <a:pt x="2089" y="1804"/>
                  </a:lnTo>
                  <a:lnTo>
                    <a:pt x="2085" y="1821"/>
                  </a:lnTo>
                  <a:lnTo>
                    <a:pt x="2085" y="1916"/>
                  </a:lnTo>
                  <a:lnTo>
                    <a:pt x="2089" y="1934"/>
                  </a:lnTo>
                  <a:lnTo>
                    <a:pt x="2098" y="1949"/>
                  </a:lnTo>
                  <a:lnTo>
                    <a:pt x="2113" y="1958"/>
                  </a:lnTo>
                  <a:lnTo>
                    <a:pt x="2131" y="1962"/>
                  </a:lnTo>
                  <a:lnTo>
                    <a:pt x="2458" y="1962"/>
                  </a:lnTo>
                  <a:lnTo>
                    <a:pt x="2458" y="2293"/>
                  </a:lnTo>
                  <a:lnTo>
                    <a:pt x="2462" y="2310"/>
                  </a:lnTo>
                  <a:lnTo>
                    <a:pt x="2471" y="2325"/>
                  </a:lnTo>
                  <a:lnTo>
                    <a:pt x="2486" y="2335"/>
                  </a:lnTo>
                  <a:lnTo>
                    <a:pt x="2503" y="2339"/>
                  </a:lnTo>
                  <a:lnTo>
                    <a:pt x="2596" y="2339"/>
                  </a:lnTo>
                  <a:lnTo>
                    <a:pt x="2614" y="2335"/>
                  </a:lnTo>
                  <a:lnTo>
                    <a:pt x="2628" y="2325"/>
                  </a:lnTo>
                  <a:lnTo>
                    <a:pt x="2637" y="2310"/>
                  </a:lnTo>
                  <a:lnTo>
                    <a:pt x="2641" y="2293"/>
                  </a:lnTo>
                  <a:lnTo>
                    <a:pt x="2641" y="1962"/>
                  </a:lnTo>
                  <a:lnTo>
                    <a:pt x="2969" y="1962"/>
                  </a:lnTo>
                  <a:lnTo>
                    <a:pt x="2986" y="1958"/>
                  </a:lnTo>
                  <a:lnTo>
                    <a:pt x="3001" y="1949"/>
                  </a:lnTo>
                  <a:lnTo>
                    <a:pt x="3011" y="1934"/>
                  </a:lnTo>
                  <a:lnTo>
                    <a:pt x="3014" y="1916"/>
                  </a:lnTo>
                  <a:lnTo>
                    <a:pt x="3014" y="1821"/>
                  </a:lnTo>
                  <a:lnTo>
                    <a:pt x="3011" y="1804"/>
                  </a:lnTo>
                  <a:lnTo>
                    <a:pt x="3001" y="1789"/>
                  </a:lnTo>
                  <a:lnTo>
                    <a:pt x="2986" y="1779"/>
                  </a:lnTo>
                  <a:lnTo>
                    <a:pt x="2969" y="1776"/>
                  </a:lnTo>
                  <a:lnTo>
                    <a:pt x="2641" y="1776"/>
                  </a:lnTo>
                  <a:lnTo>
                    <a:pt x="2641" y="1445"/>
                  </a:lnTo>
                  <a:lnTo>
                    <a:pt x="2637" y="1426"/>
                  </a:lnTo>
                  <a:lnTo>
                    <a:pt x="2628" y="1412"/>
                  </a:lnTo>
                  <a:lnTo>
                    <a:pt x="2614" y="1402"/>
                  </a:lnTo>
                  <a:lnTo>
                    <a:pt x="2596" y="1398"/>
                  </a:lnTo>
                  <a:lnTo>
                    <a:pt x="2503" y="1398"/>
                  </a:lnTo>
                  <a:close/>
                  <a:moveTo>
                    <a:pt x="1514" y="974"/>
                  </a:moveTo>
                  <a:lnTo>
                    <a:pt x="1451" y="977"/>
                  </a:lnTo>
                  <a:lnTo>
                    <a:pt x="1388" y="988"/>
                  </a:lnTo>
                  <a:lnTo>
                    <a:pt x="1324" y="1007"/>
                  </a:lnTo>
                  <a:lnTo>
                    <a:pt x="1269" y="1030"/>
                  </a:lnTo>
                  <a:lnTo>
                    <a:pt x="1217" y="1057"/>
                  </a:lnTo>
                  <a:lnTo>
                    <a:pt x="1169" y="1089"/>
                  </a:lnTo>
                  <a:lnTo>
                    <a:pt x="1124" y="1125"/>
                  </a:lnTo>
                  <a:lnTo>
                    <a:pt x="1085" y="1164"/>
                  </a:lnTo>
                  <a:lnTo>
                    <a:pt x="1051" y="1207"/>
                  </a:lnTo>
                  <a:lnTo>
                    <a:pt x="1022" y="1251"/>
                  </a:lnTo>
                  <a:lnTo>
                    <a:pt x="999" y="1299"/>
                  </a:lnTo>
                  <a:lnTo>
                    <a:pt x="982" y="1347"/>
                  </a:lnTo>
                  <a:lnTo>
                    <a:pt x="971" y="1397"/>
                  </a:lnTo>
                  <a:lnTo>
                    <a:pt x="968" y="1447"/>
                  </a:lnTo>
                  <a:lnTo>
                    <a:pt x="971" y="1507"/>
                  </a:lnTo>
                  <a:lnTo>
                    <a:pt x="982" y="1564"/>
                  </a:lnTo>
                  <a:lnTo>
                    <a:pt x="998" y="1618"/>
                  </a:lnTo>
                  <a:lnTo>
                    <a:pt x="1021" y="1668"/>
                  </a:lnTo>
                  <a:lnTo>
                    <a:pt x="1050" y="1716"/>
                  </a:lnTo>
                  <a:lnTo>
                    <a:pt x="1084" y="1759"/>
                  </a:lnTo>
                  <a:lnTo>
                    <a:pt x="1123" y="1797"/>
                  </a:lnTo>
                  <a:lnTo>
                    <a:pt x="1165" y="1831"/>
                  </a:lnTo>
                  <a:lnTo>
                    <a:pt x="1214" y="1859"/>
                  </a:lnTo>
                  <a:lnTo>
                    <a:pt x="1265" y="1882"/>
                  </a:lnTo>
                  <a:lnTo>
                    <a:pt x="1320" y="1900"/>
                  </a:lnTo>
                  <a:lnTo>
                    <a:pt x="1379" y="1911"/>
                  </a:lnTo>
                  <a:lnTo>
                    <a:pt x="1439" y="1916"/>
                  </a:lnTo>
                  <a:lnTo>
                    <a:pt x="1433" y="1947"/>
                  </a:lnTo>
                  <a:lnTo>
                    <a:pt x="1431" y="1978"/>
                  </a:lnTo>
                  <a:lnTo>
                    <a:pt x="1434" y="2017"/>
                  </a:lnTo>
                  <a:lnTo>
                    <a:pt x="1444" y="2057"/>
                  </a:lnTo>
                  <a:lnTo>
                    <a:pt x="1462" y="2093"/>
                  </a:lnTo>
                  <a:lnTo>
                    <a:pt x="1455" y="2093"/>
                  </a:lnTo>
                  <a:lnTo>
                    <a:pt x="1391" y="2096"/>
                  </a:lnTo>
                  <a:lnTo>
                    <a:pt x="1329" y="2104"/>
                  </a:lnTo>
                  <a:lnTo>
                    <a:pt x="1268" y="2117"/>
                  </a:lnTo>
                  <a:lnTo>
                    <a:pt x="1210" y="2134"/>
                  </a:lnTo>
                  <a:lnTo>
                    <a:pt x="1156" y="2156"/>
                  </a:lnTo>
                  <a:lnTo>
                    <a:pt x="1102" y="2182"/>
                  </a:lnTo>
                  <a:lnTo>
                    <a:pt x="1054" y="2211"/>
                  </a:lnTo>
                  <a:lnTo>
                    <a:pt x="1009" y="2244"/>
                  </a:lnTo>
                  <a:lnTo>
                    <a:pt x="969" y="2281"/>
                  </a:lnTo>
                  <a:lnTo>
                    <a:pt x="933" y="2321"/>
                  </a:lnTo>
                  <a:lnTo>
                    <a:pt x="902" y="2364"/>
                  </a:lnTo>
                  <a:lnTo>
                    <a:pt x="878" y="2411"/>
                  </a:lnTo>
                  <a:lnTo>
                    <a:pt x="859" y="2460"/>
                  </a:lnTo>
                  <a:lnTo>
                    <a:pt x="847" y="2510"/>
                  </a:lnTo>
                  <a:lnTo>
                    <a:pt x="843" y="2559"/>
                  </a:lnTo>
                  <a:lnTo>
                    <a:pt x="845" y="2595"/>
                  </a:lnTo>
                  <a:lnTo>
                    <a:pt x="853" y="2631"/>
                  </a:lnTo>
                  <a:lnTo>
                    <a:pt x="864" y="2664"/>
                  </a:lnTo>
                  <a:lnTo>
                    <a:pt x="879" y="2697"/>
                  </a:lnTo>
                  <a:lnTo>
                    <a:pt x="904" y="2734"/>
                  </a:lnTo>
                  <a:lnTo>
                    <a:pt x="933" y="2768"/>
                  </a:lnTo>
                  <a:lnTo>
                    <a:pt x="968" y="2800"/>
                  </a:lnTo>
                  <a:lnTo>
                    <a:pt x="1008" y="2828"/>
                  </a:lnTo>
                  <a:lnTo>
                    <a:pt x="1053" y="2855"/>
                  </a:lnTo>
                  <a:lnTo>
                    <a:pt x="1101" y="2878"/>
                  </a:lnTo>
                  <a:lnTo>
                    <a:pt x="1156" y="2899"/>
                  </a:lnTo>
                  <a:lnTo>
                    <a:pt x="1214" y="2916"/>
                  </a:lnTo>
                  <a:lnTo>
                    <a:pt x="1277" y="2930"/>
                  </a:lnTo>
                  <a:lnTo>
                    <a:pt x="1342" y="2940"/>
                  </a:lnTo>
                  <a:lnTo>
                    <a:pt x="1409" y="2946"/>
                  </a:lnTo>
                  <a:lnTo>
                    <a:pt x="1478" y="2948"/>
                  </a:lnTo>
                  <a:lnTo>
                    <a:pt x="1540" y="2946"/>
                  </a:lnTo>
                  <a:lnTo>
                    <a:pt x="1599" y="2940"/>
                  </a:lnTo>
                  <a:lnTo>
                    <a:pt x="1657" y="2930"/>
                  </a:lnTo>
                  <a:lnTo>
                    <a:pt x="1713" y="2915"/>
                  </a:lnTo>
                  <a:lnTo>
                    <a:pt x="1774" y="2894"/>
                  </a:lnTo>
                  <a:lnTo>
                    <a:pt x="1829" y="2870"/>
                  </a:lnTo>
                  <a:lnTo>
                    <a:pt x="1881" y="2839"/>
                  </a:lnTo>
                  <a:lnTo>
                    <a:pt x="1927" y="2805"/>
                  </a:lnTo>
                  <a:lnTo>
                    <a:pt x="1969" y="2768"/>
                  </a:lnTo>
                  <a:lnTo>
                    <a:pt x="2004" y="2726"/>
                  </a:lnTo>
                  <a:lnTo>
                    <a:pt x="2034" y="2682"/>
                  </a:lnTo>
                  <a:lnTo>
                    <a:pt x="2058" y="2635"/>
                  </a:lnTo>
                  <a:lnTo>
                    <a:pt x="2075" y="2586"/>
                  </a:lnTo>
                  <a:lnTo>
                    <a:pt x="2086" y="2535"/>
                  </a:lnTo>
                  <a:lnTo>
                    <a:pt x="2090" y="2482"/>
                  </a:lnTo>
                  <a:lnTo>
                    <a:pt x="2087" y="2428"/>
                  </a:lnTo>
                  <a:lnTo>
                    <a:pt x="2082" y="2378"/>
                  </a:lnTo>
                  <a:lnTo>
                    <a:pt x="2073" y="2331"/>
                  </a:lnTo>
                  <a:lnTo>
                    <a:pt x="2058" y="2287"/>
                  </a:lnTo>
                  <a:lnTo>
                    <a:pt x="2039" y="2247"/>
                  </a:lnTo>
                  <a:lnTo>
                    <a:pt x="2016" y="2207"/>
                  </a:lnTo>
                  <a:lnTo>
                    <a:pt x="1988" y="2171"/>
                  </a:lnTo>
                  <a:lnTo>
                    <a:pt x="1954" y="2135"/>
                  </a:lnTo>
                  <a:lnTo>
                    <a:pt x="1914" y="2101"/>
                  </a:lnTo>
                  <a:lnTo>
                    <a:pt x="1869" y="2066"/>
                  </a:lnTo>
                  <a:lnTo>
                    <a:pt x="1846" y="2049"/>
                  </a:lnTo>
                  <a:lnTo>
                    <a:pt x="1824" y="2031"/>
                  </a:lnTo>
                  <a:lnTo>
                    <a:pt x="1804" y="2011"/>
                  </a:lnTo>
                  <a:lnTo>
                    <a:pt x="1786" y="1993"/>
                  </a:lnTo>
                  <a:lnTo>
                    <a:pt x="1770" y="1974"/>
                  </a:lnTo>
                  <a:lnTo>
                    <a:pt x="1755" y="1958"/>
                  </a:lnTo>
                  <a:lnTo>
                    <a:pt x="1746" y="1944"/>
                  </a:lnTo>
                  <a:lnTo>
                    <a:pt x="1738" y="1932"/>
                  </a:lnTo>
                  <a:lnTo>
                    <a:pt x="1736" y="1922"/>
                  </a:lnTo>
                  <a:lnTo>
                    <a:pt x="1736" y="1911"/>
                  </a:lnTo>
                  <a:lnTo>
                    <a:pt x="1737" y="1900"/>
                  </a:lnTo>
                  <a:lnTo>
                    <a:pt x="1740" y="1890"/>
                  </a:lnTo>
                  <a:lnTo>
                    <a:pt x="1743" y="1879"/>
                  </a:lnTo>
                  <a:lnTo>
                    <a:pt x="1749" y="1868"/>
                  </a:lnTo>
                  <a:lnTo>
                    <a:pt x="1758" y="1857"/>
                  </a:lnTo>
                  <a:lnTo>
                    <a:pt x="1770" y="1843"/>
                  </a:lnTo>
                  <a:lnTo>
                    <a:pt x="1786" y="1828"/>
                  </a:lnTo>
                  <a:lnTo>
                    <a:pt x="1805" y="1811"/>
                  </a:lnTo>
                  <a:lnTo>
                    <a:pt x="1829" y="1792"/>
                  </a:lnTo>
                  <a:lnTo>
                    <a:pt x="1870" y="1755"/>
                  </a:lnTo>
                  <a:lnTo>
                    <a:pt x="1907" y="1717"/>
                  </a:lnTo>
                  <a:lnTo>
                    <a:pt x="1938" y="1676"/>
                  </a:lnTo>
                  <a:lnTo>
                    <a:pt x="1964" y="1635"/>
                  </a:lnTo>
                  <a:lnTo>
                    <a:pt x="1983" y="1591"/>
                  </a:lnTo>
                  <a:lnTo>
                    <a:pt x="1998" y="1545"/>
                  </a:lnTo>
                  <a:lnTo>
                    <a:pt x="2007" y="1499"/>
                  </a:lnTo>
                  <a:lnTo>
                    <a:pt x="2010" y="1451"/>
                  </a:lnTo>
                  <a:lnTo>
                    <a:pt x="2007" y="1394"/>
                  </a:lnTo>
                  <a:lnTo>
                    <a:pt x="1999" y="1340"/>
                  </a:lnTo>
                  <a:lnTo>
                    <a:pt x="1984" y="1289"/>
                  </a:lnTo>
                  <a:lnTo>
                    <a:pt x="1966" y="1242"/>
                  </a:lnTo>
                  <a:lnTo>
                    <a:pt x="1943" y="1198"/>
                  </a:lnTo>
                  <a:lnTo>
                    <a:pt x="1915" y="1160"/>
                  </a:lnTo>
                  <a:lnTo>
                    <a:pt x="1961" y="1160"/>
                  </a:lnTo>
                  <a:lnTo>
                    <a:pt x="1976" y="1158"/>
                  </a:lnTo>
                  <a:lnTo>
                    <a:pt x="1988" y="1152"/>
                  </a:lnTo>
                  <a:lnTo>
                    <a:pt x="2116" y="1057"/>
                  </a:lnTo>
                  <a:lnTo>
                    <a:pt x="2127" y="1047"/>
                  </a:lnTo>
                  <a:lnTo>
                    <a:pt x="2133" y="1034"/>
                  </a:lnTo>
                  <a:lnTo>
                    <a:pt x="2136" y="1020"/>
                  </a:lnTo>
                  <a:lnTo>
                    <a:pt x="2133" y="1006"/>
                  </a:lnTo>
                  <a:lnTo>
                    <a:pt x="2126" y="993"/>
                  </a:lnTo>
                  <a:lnTo>
                    <a:pt x="2116" y="982"/>
                  </a:lnTo>
                  <a:lnTo>
                    <a:pt x="2104" y="976"/>
                  </a:lnTo>
                  <a:lnTo>
                    <a:pt x="2090" y="974"/>
                  </a:lnTo>
                  <a:lnTo>
                    <a:pt x="1514" y="974"/>
                  </a:lnTo>
                  <a:close/>
                  <a:moveTo>
                    <a:pt x="1937" y="0"/>
                  </a:moveTo>
                  <a:lnTo>
                    <a:pt x="2059" y="5"/>
                  </a:lnTo>
                  <a:lnTo>
                    <a:pt x="2179" y="16"/>
                  </a:lnTo>
                  <a:lnTo>
                    <a:pt x="2297" y="34"/>
                  </a:lnTo>
                  <a:lnTo>
                    <a:pt x="2413" y="60"/>
                  </a:lnTo>
                  <a:lnTo>
                    <a:pt x="2526" y="93"/>
                  </a:lnTo>
                  <a:lnTo>
                    <a:pt x="2636" y="132"/>
                  </a:lnTo>
                  <a:lnTo>
                    <a:pt x="2743" y="179"/>
                  </a:lnTo>
                  <a:lnTo>
                    <a:pt x="2847" y="231"/>
                  </a:lnTo>
                  <a:lnTo>
                    <a:pt x="2946" y="288"/>
                  </a:lnTo>
                  <a:lnTo>
                    <a:pt x="3042" y="352"/>
                  </a:lnTo>
                  <a:lnTo>
                    <a:pt x="3134" y="422"/>
                  </a:lnTo>
                  <a:lnTo>
                    <a:pt x="3223" y="495"/>
                  </a:lnTo>
                  <a:lnTo>
                    <a:pt x="3306" y="575"/>
                  </a:lnTo>
                  <a:lnTo>
                    <a:pt x="3384" y="660"/>
                  </a:lnTo>
                  <a:lnTo>
                    <a:pt x="3458" y="748"/>
                  </a:lnTo>
                  <a:lnTo>
                    <a:pt x="3527" y="841"/>
                  </a:lnTo>
                  <a:lnTo>
                    <a:pt x="3590" y="939"/>
                  </a:lnTo>
                  <a:lnTo>
                    <a:pt x="3647" y="1040"/>
                  </a:lnTo>
                  <a:lnTo>
                    <a:pt x="3697" y="1145"/>
                  </a:lnTo>
                  <a:lnTo>
                    <a:pt x="3743" y="1253"/>
                  </a:lnTo>
                  <a:lnTo>
                    <a:pt x="3782" y="1365"/>
                  </a:lnTo>
                  <a:lnTo>
                    <a:pt x="3815" y="1479"/>
                  </a:lnTo>
                  <a:lnTo>
                    <a:pt x="3840" y="1595"/>
                  </a:lnTo>
                  <a:lnTo>
                    <a:pt x="3859" y="1716"/>
                  </a:lnTo>
                  <a:lnTo>
                    <a:pt x="3869" y="1837"/>
                  </a:lnTo>
                  <a:lnTo>
                    <a:pt x="3873" y="1961"/>
                  </a:lnTo>
                  <a:lnTo>
                    <a:pt x="3869" y="2085"/>
                  </a:lnTo>
                  <a:lnTo>
                    <a:pt x="3859" y="2206"/>
                  </a:lnTo>
                  <a:lnTo>
                    <a:pt x="3840" y="2326"/>
                  </a:lnTo>
                  <a:lnTo>
                    <a:pt x="3815" y="2443"/>
                  </a:lnTo>
                  <a:lnTo>
                    <a:pt x="3782" y="2557"/>
                  </a:lnTo>
                  <a:lnTo>
                    <a:pt x="3743" y="2669"/>
                  </a:lnTo>
                  <a:lnTo>
                    <a:pt x="3697" y="2776"/>
                  </a:lnTo>
                  <a:lnTo>
                    <a:pt x="3647" y="2882"/>
                  </a:lnTo>
                  <a:lnTo>
                    <a:pt x="3590" y="2982"/>
                  </a:lnTo>
                  <a:lnTo>
                    <a:pt x="3527" y="3081"/>
                  </a:lnTo>
                  <a:lnTo>
                    <a:pt x="3458" y="3174"/>
                  </a:lnTo>
                  <a:lnTo>
                    <a:pt x="3384" y="3262"/>
                  </a:lnTo>
                  <a:lnTo>
                    <a:pt x="3306" y="3347"/>
                  </a:lnTo>
                  <a:lnTo>
                    <a:pt x="3223" y="3426"/>
                  </a:lnTo>
                  <a:lnTo>
                    <a:pt x="3134" y="3500"/>
                  </a:lnTo>
                  <a:lnTo>
                    <a:pt x="3042" y="3570"/>
                  </a:lnTo>
                  <a:lnTo>
                    <a:pt x="2946" y="3634"/>
                  </a:lnTo>
                  <a:lnTo>
                    <a:pt x="2847" y="3691"/>
                  </a:lnTo>
                  <a:lnTo>
                    <a:pt x="2743" y="3743"/>
                  </a:lnTo>
                  <a:lnTo>
                    <a:pt x="2636" y="3789"/>
                  </a:lnTo>
                  <a:lnTo>
                    <a:pt x="2526" y="3829"/>
                  </a:lnTo>
                  <a:lnTo>
                    <a:pt x="2413" y="3862"/>
                  </a:lnTo>
                  <a:lnTo>
                    <a:pt x="2297" y="3888"/>
                  </a:lnTo>
                  <a:lnTo>
                    <a:pt x="2179" y="3906"/>
                  </a:lnTo>
                  <a:lnTo>
                    <a:pt x="2059" y="3917"/>
                  </a:lnTo>
                  <a:lnTo>
                    <a:pt x="1937" y="3922"/>
                  </a:lnTo>
                  <a:lnTo>
                    <a:pt x="1815" y="3917"/>
                  </a:lnTo>
                  <a:lnTo>
                    <a:pt x="1694" y="3906"/>
                  </a:lnTo>
                  <a:lnTo>
                    <a:pt x="1576" y="3888"/>
                  </a:lnTo>
                  <a:lnTo>
                    <a:pt x="1461" y="3862"/>
                  </a:lnTo>
                  <a:lnTo>
                    <a:pt x="1347" y="3829"/>
                  </a:lnTo>
                  <a:lnTo>
                    <a:pt x="1238" y="3789"/>
                  </a:lnTo>
                  <a:lnTo>
                    <a:pt x="1130" y="3743"/>
                  </a:lnTo>
                  <a:lnTo>
                    <a:pt x="1027" y="3691"/>
                  </a:lnTo>
                  <a:lnTo>
                    <a:pt x="927" y="3634"/>
                  </a:lnTo>
                  <a:lnTo>
                    <a:pt x="831" y="3570"/>
                  </a:lnTo>
                  <a:lnTo>
                    <a:pt x="739" y="3500"/>
                  </a:lnTo>
                  <a:lnTo>
                    <a:pt x="652" y="3426"/>
                  </a:lnTo>
                  <a:lnTo>
                    <a:pt x="568" y="3347"/>
                  </a:lnTo>
                  <a:lnTo>
                    <a:pt x="489" y="3262"/>
                  </a:lnTo>
                  <a:lnTo>
                    <a:pt x="415" y="3174"/>
                  </a:lnTo>
                  <a:lnTo>
                    <a:pt x="348" y="3081"/>
                  </a:lnTo>
                  <a:lnTo>
                    <a:pt x="285" y="2982"/>
                  </a:lnTo>
                  <a:lnTo>
                    <a:pt x="228" y="2882"/>
                  </a:lnTo>
                  <a:lnTo>
                    <a:pt x="175" y="2776"/>
                  </a:lnTo>
                  <a:lnTo>
                    <a:pt x="131" y="2669"/>
                  </a:lnTo>
                  <a:lnTo>
                    <a:pt x="92" y="2557"/>
                  </a:lnTo>
                  <a:lnTo>
                    <a:pt x="59" y="2443"/>
                  </a:lnTo>
                  <a:lnTo>
                    <a:pt x="34" y="2326"/>
                  </a:lnTo>
                  <a:lnTo>
                    <a:pt x="16" y="2206"/>
                  </a:lnTo>
                  <a:lnTo>
                    <a:pt x="3" y="2085"/>
                  </a:lnTo>
                  <a:lnTo>
                    <a:pt x="0" y="1961"/>
                  </a:lnTo>
                  <a:lnTo>
                    <a:pt x="3" y="1837"/>
                  </a:lnTo>
                  <a:lnTo>
                    <a:pt x="16" y="1716"/>
                  </a:lnTo>
                  <a:lnTo>
                    <a:pt x="34" y="1595"/>
                  </a:lnTo>
                  <a:lnTo>
                    <a:pt x="59" y="1479"/>
                  </a:lnTo>
                  <a:lnTo>
                    <a:pt x="92" y="1365"/>
                  </a:lnTo>
                  <a:lnTo>
                    <a:pt x="131" y="1253"/>
                  </a:lnTo>
                  <a:lnTo>
                    <a:pt x="175" y="1145"/>
                  </a:lnTo>
                  <a:lnTo>
                    <a:pt x="228" y="1040"/>
                  </a:lnTo>
                  <a:lnTo>
                    <a:pt x="285" y="939"/>
                  </a:lnTo>
                  <a:lnTo>
                    <a:pt x="348" y="841"/>
                  </a:lnTo>
                  <a:lnTo>
                    <a:pt x="415" y="748"/>
                  </a:lnTo>
                  <a:lnTo>
                    <a:pt x="489" y="660"/>
                  </a:lnTo>
                  <a:lnTo>
                    <a:pt x="568" y="575"/>
                  </a:lnTo>
                  <a:lnTo>
                    <a:pt x="652" y="495"/>
                  </a:lnTo>
                  <a:lnTo>
                    <a:pt x="739" y="422"/>
                  </a:lnTo>
                  <a:lnTo>
                    <a:pt x="831" y="352"/>
                  </a:lnTo>
                  <a:lnTo>
                    <a:pt x="927" y="288"/>
                  </a:lnTo>
                  <a:lnTo>
                    <a:pt x="1027" y="231"/>
                  </a:lnTo>
                  <a:lnTo>
                    <a:pt x="1130" y="179"/>
                  </a:lnTo>
                  <a:lnTo>
                    <a:pt x="1238" y="132"/>
                  </a:lnTo>
                  <a:lnTo>
                    <a:pt x="1347" y="93"/>
                  </a:lnTo>
                  <a:lnTo>
                    <a:pt x="1461" y="60"/>
                  </a:lnTo>
                  <a:lnTo>
                    <a:pt x="1576" y="34"/>
                  </a:lnTo>
                  <a:lnTo>
                    <a:pt x="1694" y="16"/>
                  </a:lnTo>
                  <a:lnTo>
                    <a:pt x="1815" y="5"/>
                  </a:lnTo>
                  <a:lnTo>
                    <a:pt x="1937"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56" name="Freeform 351">
            <a:extLst>
              <a:ext uri="{FF2B5EF4-FFF2-40B4-BE49-F238E27FC236}">
                <a16:creationId xmlns:a16="http://schemas.microsoft.com/office/drawing/2014/main" id="{7D99AEAB-8643-4202-94E1-8A06149F50C5}"/>
              </a:ext>
            </a:extLst>
          </p:cNvPr>
          <p:cNvSpPr>
            <a:spLocks noEditPoints="1"/>
          </p:cNvSpPr>
          <p:nvPr/>
        </p:nvSpPr>
        <p:spPr bwMode="auto">
          <a:xfrm>
            <a:off x="7145110" y="5261381"/>
            <a:ext cx="178456" cy="180660"/>
          </a:xfrm>
          <a:custGeom>
            <a:avLst/>
            <a:gdLst>
              <a:gd name="T0" fmla="*/ 1614 w 3316"/>
              <a:gd name="T1" fmla="*/ 771 h 3357"/>
              <a:gd name="T2" fmla="*/ 1574 w 3316"/>
              <a:gd name="T3" fmla="*/ 823 h 3357"/>
              <a:gd name="T4" fmla="*/ 771 w 3316"/>
              <a:gd name="T5" fmla="*/ 1396 h 3357"/>
              <a:gd name="T6" fmla="*/ 718 w 3316"/>
              <a:gd name="T7" fmla="*/ 1438 h 3357"/>
              <a:gd name="T8" fmla="*/ 708 w 3316"/>
              <a:gd name="T9" fmla="*/ 1505 h 3357"/>
              <a:gd name="T10" fmla="*/ 743 w 3316"/>
              <a:gd name="T11" fmla="*/ 1556 h 3357"/>
              <a:gd name="T12" fmla="*/ 1034 w 3316"/>
              <a:gd name="T13" fmla="*/ 2494 h 3357"/>
              <a:gd name="T14" fmla="*/ 1046 w 3316"/>
              <a:gd name="T15" fmla="*/ 2554 h 3357"/>
              <a:gd name="T16" fmla="*/ 1098 w 3316"/>
              <a:gd name="T17" fmla="*/ 2596 h 3357"/>
              <a:gd name="T18" fmla="*/ 1159 w 3316"/>
              <a:gd name="T19" fmla="*/ 2590 h 3357"/>
              <a:gd name="T20" fmla="*/ 2142 w 3316"/>
              <a:gd name="T21" fmla="*/ 2581 h 3357"/>
              <a:gd name="T22" fmla="*/ 2195 w 3316"/>
              <a:gd name="T23" fmla="*/ 2599 h 3357"/>
              <a:gd name="T24" fmla="*/ 2251 w 3316"/>
              <a:gd name="T25" fmla="*/ 2579 h 3357"/>
              <a:gd name="T26" fmla="*/ 2281 w 3316"/>
              <a:gd name="T27" fmla="*/ 2529 h 3357"/>
              <a:gd name="T28" fmla="*/ 2280 w 3316"/>
              <a:gd name="T29" fmla="*/ 2479 h 3357"/>
              <a:gd name="T30" fmla="*/ 2590 w 3316"/>
              <a:gd name="T31" fmla="*/ 1543 h 3357"/>
              <a:gd name="T32" fmla="*/ 2612 w 3316"/>
              <a:gd name="T33" fmla="*/ 1483 h 3357"/>
              <a:gd name="T34" fmla="*/ 2585 w 3316"/>
              <a:gd name="T35" fmla="*/ 1419 h 3357"/>
              <a:gd name="T36" fmla="*/ 2523 w 3316"/>
              <a:gd name="T37" fmla="*/ 1392 h 3357"/>
              <a:gd name="T38" fmla="*/ 1734 w 3316"/>
              <a:gd name="T39" fmla="*/ 802 h 3357"/>
              <a:gd name="T40" fmla="*/ 1681 w 3316"/>
              <a:gd name="T41" fmla="*/ 762 h 3357"/>
              <a:gd name="T42" fmla="*/ 1763 w 3316"/>
              <a:gd name="T43" fmla="*/ 3 h 3357"/>
              <a:gd name="T44" fmla="*/ 2066 w 3316"/>
              <a:gd name="T45" fmla="*/ 52 h 3357"/>
              <a:gd name="T46" fmla="*/ 2348 w 3316"/>
              <a:gd name="T47" fmla="*/ 152 h 3357"/>
              <a:gd name="T48" fmla="*/ 2605 w 3316"/>
              <a:gd name="T49" fmla="*/ 301 h 3357"/>
              <a:gd name="T50" fmla="*/ 2831 w 3316"/>
              <a:gd name="T51" fmla="*/ 493 h 3357"/>
              <a:gd name="T52" fmla="*/ 3019 w 3316"/>
              <a:gd name="T53" fmla="*/ 720 h 3357"/>
              <a:gd name="T54" fmla="*/ 3166 w 3316"/>
              <a:gd name="T55" fmla="*/ 980 h 3357"/>
              <a:gd name="T56" fmla="*/ 3266 w 3316"/>
              <a:gd name="T57" fmla="*/ 1266 h 3357"/>
              <a:gd name="T58" fmla="*/ 3313 w 3316"/>
              <a:gd name="T59" fmla="*/ 1573 h 3357"/>
              <a:gd name="T60" fmla="*/ 3304 w 3316"/>
              <a:gd name="T61" fmla="*/ 1889 h 3357"/>
              <a:gd name="T62" fmla="*/ 3238 w 3316"/>
              <a:gd name="T63" fmla="*/ 2189 h 3357"/>
              <a:gd name="T64" fmla="*/ 3122 w 3316"/>
              <a:gd name="T65" fmla="*/ 2468 h 3357"/>
              <a:gd name="T66" fmla="*/ 2960 w 3316"/>
              <a:gd name="T67" fmla="*/ 2716 h 3357"/>
              <a:gd name="T68" fmla="*/ 2759 w 3316"/>
              <a:gd name="T69" fmla="*/ 2933 h 3357"/>
              <a:gd name="T70" fmla="*/ 2523 w 3316"/>
              <a:gd name="T71" fmla="*/ 3111 h 3357"/>
              <a:gd name="T72" fmla="*/ 2257 w 3316"/>
              <a:gd name="T73" fmla="*/ 3245 h 3357"/>
              <a:gd name="T74" fmla="*/ 1967 w 3316"/>
              <a:gd name="T75" fmla="*/ 3329 h 3357"/>
              <a:gd name="T76" fmla="*/ 1659 w 3316"/>
              <a:gd name="T77" fmla="*/ 3357 h 3357"/>
              <a:gd name="T78" fmla="*/ 1349 w 3316"/>
              <a:gd name="T79" fmla="*/ 3329 h 3357"/>
              <a:gd name="T80" fmla="*/ 1060 w 3316"/>
              <a:gd name="T81" fmla="*/ 3245 h 3357"/>
              <a:gd name="T82" fmla="*/ 793 w 3316"/>
              <a:gd name="T83" fmla="*/ 3111 h 3357"/>
              <a:gd name="T84" fmla="*/ 558 w 3316"/>
              <a:gd name="T85" fmla="*/ 2933 h 3357"/>
              <a:gd name="T86" fmla="*/ 356 w 3316"/>
              <a:gd name="T87" fmla="*/ 2716 h 3357"/>
              <a:gd name="T88" fmla="*/ 195 w 3316"/>
              <a:gd name="T89" fmla="*/ 2468 h 3357"/>
              <a:gd name="T90" fmla="*/ 79 w 3316"/>
              <a:gd name="T91" fmla="*/ 2189 h 3357"/>
              <a:gd name="T92" fmla="*/ 13 w 3316"/>
              <a:gd name="T93" fmla="*/ 1889 h 3357"/>
              <a:gd name="T94" fmla="*/ 3 w 3316"/>
              <a:gd name="T95" fmla="*/ 1573 h 3357"/>
              <a:gd name="T96" fmla="*/ 51 w 3316"/>
              <a:gd name="T97" fmla="*/ 1266 h 3357"/>
              <a:gd name="T98" fmla="*/ 150 w 3316"/>
              <a:gd name="T99" fmla="*/ 980 h 3357"/>
              <a:gd name="T100" fmla="*/ 298 w 3316"/>
              <a:gd name="T101" fmla="*/ 720 h 3357"/>
              <a:gd name="T102" fmla="*/ 486 w 3316"/>
              <a:gd name="T103" fmla="*/ 493 h 3357"/>
              <a:gd name="T104" fmla="*/ 712 w 3316"/>
              <a:gd name="T105" fmla="*/ 301 h 3357"/>
              <a:gd name="T106" fmla="*/ 968 w 3316"/>
              <a:gd name="T107" fmla="*/ 152 h 3357"/>
              <a:gd name="T108" fmla="*/ 1251 w 3316"/>
              <a:gd name="T109" fmla="*/ 52 h 3357"/>
              <a:gd name="T110" fmla="*/ 1554 w 3316"/>
              <a:gd name="T111" fmla="*/ 3 h 3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6" h="3357">
                <a:moveTo>
                  <a:pt x="1659" y="759"/>
                </a:moveTo>
                <a:lnTo>
                  <a:pt x="1635" y="762"/>
                </a:lnTo>
                <a:lnTo>
                  <a:pt x="1614" y="771"/>
                </a:lnTo>
                <a:lnTo>
                  <a:pt x="1596" y="784"/>
                </a:lnTo>
                <a:lnTo>
                  <a:pt x="1583" y="802"/>
                </a:lnTo>
                <a:lnTo>
                  <a:pt x="1574" y="823"/>
                </a:lnTo>
                <a:lnTo>
                  <a:pt x="1389" y="1392"/>
                </a:lnTo>
                <a:lnTo>
                  <a:pt x="795" y="1392"/>
                </a:lnTo>
                <a:lnTo>
                  <a:pt x="771" y="1396"/>
                </a:lnTo>
                <a:lnTo>
                  <a:pt x="750" y="1405"/>
                </a:lnTo>
                <a:lnTo>
                  <a:pt x="731" y="1419"/>
                </a:lnTo>
                <a:lnTo>
                  <a:pt x="718" y="1438"/>
                </a:lnTo>
                <a:lnTo>
                  <a:pt x="708" y="1459"/>
                </a:lnTo>
                <a:lnTo>
                  <a:pt x="705" y="1483"/>
                </a:lnTo>
                <a:lnTo>
                  <a:pt x="708" y="1505"/>
                </a:lnTo>
                <a:lnTo>
                  <a:pt x="716" y="1525"/>
                </a:lnTo>
                <a:lnTo>
                  <a:pt x="727" y="1543"/>
                </a:lnTo>
                <a:lnTo>
                  <a:pt x="743" y="1556"/>
                </a:lnTo>
                <a:lnTo>
                  <a:pt x="1223" y="1908"/>
                </a:lnTo>
                <a:lnTo>
                  <a:pt x="1037" y="2479"/>
                </a:lnTo>
                <a:lnTo>
                  <a:pt x="1034" y="2494"/>
                </a:lnTo>
                <a:lnTo>
                  <a:pt x="1033" y="2509"/>
                </a:lnTo>
                <a:lnTo>
                  <a:pt x="1036" y="2532"/>
                </a:lnTo>
                <a:lnTo>
                  <a:pt x="1046" y="2554"/>
                </a:lnTo>
                <a:lnTo>
                  <a:pt x="1059" y="2572"/>
                </a:lnTo>
                <a:lnTo>
                  <a:pt x="1078" y="2586"/>
                </a:lnTo>
                <a:lnTo>
                  <a:pt x="1098" y="2596"/>
                </a:lnTo>
                <a:lnTo>
                  <a:pt x="1122" y="2599"/>
                </a:lnTo>
                <a:lnTo>
                  <a:pt x="1141" y="2597"/>
                </a:lnTo>
                <a:lnTo>
                  <a:pt x="1159" y="2590"/>
                </a:lnTo>
                <a:lnTo>
                  <a:pt x="1174" y="2581"/>
                </a:lnTo>
                <a:lnTo>
                  <a:pt x="1659" y="2227"/>
                </a:lnTo>
                <a:lnTo>
                  <a:pt x="2142" y="2581"/>
                </a:lnTo>
                <a:lnTo>
                  <a:pt x="2158" y="2590"/>
                </a:lnTo>
                <a:lnTo>
                  <a:pt x="2175" y="2597"/>
                </a:lnTo>
                <a:lnTo>
                  <a:pt x="2195" y="2599"/>
                </a:lnTo>
                <a:lnTo>
                  <a:pt x="2215" y="2596"/>
                </a:lnTo>
                <a:lnTo>
                  <a:pt x="2234" y="2589"/>
                </a:lnTo>
                <a:lnTo>
                  <a:pt x="2251" y="2579"/>
                </a:lnTo>
                <a:lnTo>
                  <a:pt x="2264" y="2564"/>
                </a:lnTo>
                <a:lnTo>
                  <a:pt x="2275" y="2547"/>
                </a:lnTo>
                <a:lnTo>
                  <a:pt x="2281" y="2529"/>
                </a:lnTo>
                <a:lnTo>
                  <a:pt x="2284" y="2509"/>
                </a:lnTo>
                <a:lnTo>
                  <a:pt x="2283" y="2494"/>
                </a:lnTo>
                <a:lnTo>
                  <a:pt x="2280" y="2479"/>
                </a:lnTo>
                <a:lnTo>
                  <a:pt x="2094" y="1908"/>
                </a:lnTo>
                <a:lnTo>
                  <a:pt x="2574" y="1556"/>
                </a:lnTo>
                <a:lnTo>
                  <a:pt x="2590" y="1543"/>
                </a:lnTo>
                <a:lnTo>
                  <a:pt x="2601" y="1525"/>
                </a:lnTo>
                <a:lnTo>
                  <a:pt x="2609" y="1505"/>
                </a:lnTo>
                <a:lnTo>
                  <a:pt x="2612" y="1483"/>
                </a:lnTo>
                <a:lnTo>
                  <a:pt x="2609" y="1459"/>
                </a:lnTo>
                <a:lnTo>
                  <a:pt x="2599" y="1438"/>
                </a:lnTo>
                <a:lnTo>
                  <a:pt x="2585" y="1419"/>
                </a:lnTo>
                <a:lnTo>
                  <a:pt x="2567" y="1405"/>
                </a:lnTo>
                <a:lnTo>
                  <a:pt x="2545" y="1396"/>
                </a:lnTo>
                <a:lnTo>
                  <a:pt x="2523" y="1392"/>
                </a:lnTo>
                <a:lnTo>
                  <a:pt x="1928" y="1392"/>
                </a:lnTo>
                <a:lnTo>
                  <a:pt x="1744" y="823"/>
                </a:lnTo>
                <a:lnTo>
                  <a:pt x="1734" y="802"/>
                </a:lnTo>
                <a:lnTo>
                  <a:pt x="1721" y="784"/>
                </a:lnTo>
                <a:lnTo>
                  <a:pt x="1703" y="771"/>
                </a:lnTo>
                <a:lnTo>
                  <a:pt x="1681" y="762"/>
                </a:lnTo>
                <a:lnTo>
                  <a:pt x="1659" y="759"/>
                </a:lnTo>
                <a:close/>
                <a:moveTo>
                  <a:pt x="1659" y="0"/>
                </a:moveTo>
                <a:lnTo>
                  <a:pt x="1763" y="3"/>
                </a:lnTo>
                <a:lnTo>
                  <a:pt x="1866" y="14"/>
                </a:lnTo>
                <a:lnTo>
                  <a:pt x="1967" y="30"/>
                </a:lnTo>
                <a:lnTo>
                  <a:pt x="2066" y="52"/>
                </a:lnTo>
                <a:lnTo>
                  <a:pt x="2163" y="80"/>
                </a:lnTo>
                <a:lnTo>
                  <a:pt x="2257" y="114"/>
                </a:lnTo>
                <a:lnTo>
                  <a:pt x="2348" y="152"/>
                </a:lnTo>
                <a:lnTo>
                  <a:pt x="2438" y="198"/>
                </a:lnTo>
                <a:lnTo>
                  <a:pt x="2523" y="247"/>
                </a:lnTo>
                <a:lnTo>
                  <a:pt x="2605" y="301"/>
                </a:lnTo>
                <a:lnTo>
                  <a:pt x="2683" y="361"/>
                </a:lnTo>
                <a:lnTo>
                  <a:pt x="2759" y="424"/>
                </a:lnTo>
                <a:lnTo>
                  <a:pt x="2831" y="493"/>
                </a:lnTo>
                <a:lnTo>
                  <a:pt x="2897" y="565"/>
                </a:lnTo>
                <a:lnTo>
                  <a:pt x="2960" y="641"/>
                </a:lnTo>
                <a:lnTo>
                  <a:pt x="3019" y="720"/>
                </a:lnTo>
                <a:lnTo>
                  <a:pt x="3073" y="803"/>
                </a:lnTo>
                <a:lnTo>
                  <a:pt x="3122" y="891"/>
                </a:lnTo>
                <a:lnTo>
                  <a:pt x="3166" y="980"/>
                </a:lnTo>
                <a:lnTo>
                  <a:pt x="3205" y="1073"/>
                </a:lnTo>
                <a:lnTo>
                  <a:pt x="3238" y="1168"/>
                </a:lnTo>
                <a:lnTo>
                  <a:pt x="3266" y="1266"/>
                </a:lnTo>
                <a:lnTo>
                  <a:pt x="3288" y="1366"/>
                </a:lnTo>
                <a:lnTo>
                  <a:pt x="3304" y="1468"/>
                </a:lnTo>
                <a:lnTo>
                  <a:pt x="3313" y="1573"/>
                </a:lnTo>
                <a:lnTo>
                  <a:pt x="3316" y="1679"/>
                </a:lnTo>
                <a:lnTo>
                  <a:pt x="3313" y="1785"/>
                </a:lnTo>
                <a:lnTo>
                  <a:pt x="3304" y="1889"/>
                </a:lnTo>
                <a:lnTo>
                  <a:pt x="3288" y="1991"/>
                </a:lnTo>
                <a:lnTo>
                  <a:pt x="3266" y="2092"/>
                </a:lnTo>
                <a:lnTo>
                  <a:pt x="3238" y="2189"/>
                </a:lnTo>
                <a:lnTo>
                  <a:pt x="3205" y="2285"/>
                </a:lnTo>
                <a:lnTo>
                  <a:pt x="3166" y="2377"/>
                </a:lnTo>
                <a:lnTo>
                  <a:pt x="3122" y="2468"/>
                </a:lnTo>
                <a:lnTo>
                  <a:pt x="3073" y="2554"/>
                </a:lnTo>
                <a:lnTo>
                  <a:pt x="3019" y="2637"/>
                </a:lnTo>
                <a:lnTo>
                  <a:pt x="2960" y="2716"/>
                </a:lnTo>
                <a:lnTo>
                  <a:pt x="2897" y="2793"/>
                </a:lnTo>
                <a:lnTo>
                  <a:pt x="2831" y="2866"/>
                </a:lnTo>
                <a:lnTo>
                  <a:pt x="2759" y="2933"/>
                </a:lnTo>
                <a:lnTo>
                  <a:pt x="2683" y="2997"/>
                </a:lnTo>
                <a:lnTo>
                  <a:pt x="2605" y="3057"/>
                </a:lnTo>
                <a:lnTo>
                  <a:pt x="2523" y="3111"/>
                </a:lnTo>
                <a:lnTo>
                  <a:pt x="2438" y="3161"/>
                </a:lnTo>
                <a:lnTo>
                  <a:pt x="2348" y="3205"/>
                </a:lnTo>
                <a:lnTo>
                  <a:pt x="2257" y="3245"/>
                </a:lnTo>
                <a:lnTo>
                  <a:pt x="2163" y="3278"/>
                </a:lnTo>
                <a:lnTo>
                  <a:pt x="2066" y="3307"/>
                </a:lnTo>
                <a:lnTo>
                  <a:pt x="1967" y="3329"/>
                </a:lnTo>
                <a:lnTo>
                  <a:pt x="1866" y="3344"/>
                </a:lnTo>
                <a:lnTo>
                  <a:pt x="1763" y="3354"/>
                </a:lnTo>
                <a:lnTo>
                  <a:pt x="1659" y="3357"/>
                </a:lnTo>
                <a:lnTo>
                  <a:pt x="1554" y="3354"/>
                </a:lnTo>
                <a:lnTo>
                  <a:pt x="1450" y="3344"/>
                </a:lnTo>
                <a:lnTo>
                  <a:pt x="1349" y="3329"/>
                </a:lnTo>
                <a:lnTo>
                  <a:pt x="1251" y="3307"/>
                </a:lnTo>
                <a:lnTo>
                  <a:pt x="1153" y="3278"/>
                </a:lnTo>
                <a:lnTo>
                  <a:pt x="1060" y="3245"/>
                </a:lnTo>
                <a:lnTo>
                  <a:pt x="968" y="3205"/>
                </a:lnTo>
                <a:lnTo>
                  <a:pt x="880" y="3161"/>
                </a:lnTo>
                <a:lnTo>
                  <a:pt x="793" y="3111"/>
                </a:lnTo>
                <a:lnTo>
                  <a:pt x="712" y="3057"/>
                </a:lnTo>
                <a:lnTo>
                  <a:pt x="633" y="2997"/>
                </a:lnTo>
                <a:lnTo>
                  <a:pt x="558" y="2933"/>
                </a:lnTo>
                <a:lnTo>
                  <a:pt x="486" y="2866"/>
                </a:lnTo>
                <a:lnTo>
                  <a:pt x="419" y="2793"/>
                </a:lnTo>
                <a:lnTo>
                  <a:pt x="356" y="2716"/>
                </a:lnTo>
                <a:lnTo>
                  <a:pt x="298" y="2637"/>
                </a:lnTo>
                <a:lnTo>
                  <a:pt x="244" y="2554"/>
                </a:lnTo>
                <a:lnTo>
                  <a:pt x="195" y="2468"/>
                </a:lnTo>
                <a:lnTo>
                  <a:pt x="150" y="2377"/>
                </a:lnTo>
                <a:lnTo>
                  <a:pt x="112" y="2285"/>
                </a:lnTo>
                <a:lnTo>
                  <a:pt x="79" y="2189"/>
                </a:lnTo>
                <a:lnTo>
                  <a:pt x="51" y="2092"/>
                </a:lnTo>
                <a:lnTo>
                  <a:pt x="29" y="1991"/>
                </a:lnTo>
                <a:lnTo>
                  <a:pt x="13" y="1889"/>
                </a:lnTo>
                <a:lnTo>
                  <a:pt x="3" y="1785"/>
                </a:lnTo>
                <a:lnTo>
                  <a:pt x="0" y="1679"/>
                </a:lnTo>
                <a:lnTo>
                  <a:pt x="3" y="1573"/>
                </a:lnTo>
                <a:lnTo>
                  <a:pt x="13" y="1468"/>
                </a:lnTo>
                <a:lnTo>
                  <a:pt x="29" y="1366"/>
                </a:lnTo>
                <a:lnTo>
                  <a:pt x="51" y="1266"/>
                </a:lnTo>
                <a:lnTo>
                  <a:pt x="79" y="1168"/>
                </a:lnTo>
                <a:lnTo>
                  <a:pt x="112" y="1073"/>
                </a:lnTo>
                <a:lnTo>
                  <a:pt x="150" y="980"/>
                </a:lnTo>
                <a:lnTo>
                  <a:pt x="195" y="891"/>
                </a:lnTo>
                <a:lnTo>
                  <a:pt x="244" y="803"/>
                </a:lnTo>
                <a:lnTo>
                  <a:pt x="298" y="720"/>
                </a:lnTo>
                <a:lnTo>
                  <a:pt x="356" y="641"/>
                </a:lnTo>
                <a:lnTo>
                  <a:pt x="419" y="565"/>
                </a:lnTo>
                <a:lnTo>
                  <a:pt x="486" y="493"/>
                </a:lnTo>
                <a:lnTo>
                  <a:pt x="558" y="424"/>
                </a:lnTo>
                <a:lnTo>
                  <a:pt x="633" y="361"/>
                </a:lnTo>
                <a:lnTo>
                  <a:pt x="712" y="301"/>
                </a:lnTo>
                <a:lnTo>
                  <a:pt x="793" y="247"/>
                </a:lnTo>
                <a:lnTo>
                  <a:pt x="880" y="198"/>
                </a:lnTo>
                <a:lnTo>
                  <a:pt x="968" y="152"/>
                </a:lnTo>
                <a:lnTo>
                  <a:pt x="1060" y="114"/>
                </a:lnTo>
                <a:lnTo>
                  <a:pt x="1153" y="80"/>
                </a:lnTo>
                <a:lnTo>
                  <a:pt x="1251" y="52"/>
                </a:lnTo>
                <a:lnTo>
                  <a:pt x="1349" y="30"/>
                </a:lnTo>
                <a:lnTo>
                  <a:pt x="1450" y="14"/>
                </a:lnTo>
                <a:lnTo>
                  <a:pt x="1554" y="3"/>
                </a:lnTo>
                <a:lnTo>
                  <a:pt x="1659"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57" name="组合 56">
            <a:extLst>
              <a:ext uri="{FF2B5EF4-FFF2-40B4-BE49-F238E27FC236}">
                <a16:creationId xmlns:a16="http://schemas.microsoft.com/office/drawing/2014/main" id="{BF8F9E6E-7BCE-4F6D-95DB-E152F9795B4A}"/>
              </a:ext>
            </a:extLst>
          </p:cNvPr>
          <p:cNvGrpSpPr/>
          <p:nvPr/>
        </p:nvGrpSpPr>
        <p:grpSpPr>
          <a:xfrm>
            <a:off x="3972980" y="3567918"/>
            <a:ext cx="184527" cy="186703"/>
            <a:chOff x="2260206" y="1776243"/>
            <a:chExt cx="399869" cy="404585"/>
          </a:xfrm>
          <a:solidFill>
            <a:schemeClr val="bg1"/>
          </a:solidFill>
        </p:grpSpPr>
        <p:sp>
          <p:nvSpPr>
            <p:cNvPr id="58" name="Freeform 128">
              <a:extLst>
                <a:ext uri="{FF2B5EF4-FFF2-40B4-BE49-F238E27FC236}">
                  <a16:creationId xmlns:a16="http://schemas.microsoft.com/office/drawing/2014/main" id="{22338AE7-7D2E-4E9D-8B07-53F3C97A7006}"/>
                </a:ext>
              </a:extLst>
            </p:cNvPr>
            <p:cNvSpPr>
              <a:spLocks noEditPoints="1"/>
            </p:cNvSpPr>
            <p:nvPr/>
          </p:nvSpPr>
          <p:spPr bwMode="auto">
            <a:xfrm>
              <a:off x="2260206" y="1776243"/>
              <a:ext cx="399869" cy="404585"/>
            </a:xfrm>
            <a:custGeom>
              <a:avLst/>
              <a:gdLst>
                <a:gd name="T0" fmla="*/ 1462 w 3393"/>
                <a:gd name="T1" fmla="*/ 1007 h 3433"/>
                <a:gd name="T2" fmla="*/ 1187 w 3393"/>
                <a:gd name="T3" fmla="*/ 1094 h 3433"/>
                <a:gd name="T4" fmla="*/ 956 w 3393"/>
                <a:gd name="T5" fmla="*/ 1226 h 3433"/>
                <a:gd name="T6" fmla="*/ 768 w 3393"/>
                <a:gd name="T7" fmla="*/ 1379 h 3433"/>
                <a:gd name="T8" fmla="*/ 626 w 3393"/>
                <a:gd name="T9" fmla="*/ 1528 h 3433"/>
                <a:gd name="T10" fmla="*/ 531 w 3393"/>
                <a:gd name="T11" fmla="*/ 1650 h 3433"/>
                <a:gd name="T12" fmla="*/ 483 w 3393"/>
                <a:gd name="T13" fmla="*/ 1723 h 3433"/>
                <a:gd name="T14" fmla="*/ 483 w 3393"/>
                <a:gd name="T15" fmla="*/ 1744 h 3433"/>
                <a:gd name="T16" fmla="*/ 531 w 3393"/>
                <a:gd name="T17" fmla="*/ 1816 h 3433"/>
                <a:gd name="T18" fmla="*/ 626 w 3393"/>
                <a:gd name="T19" fmla="*/ 1939 h 3433"/>
                <a:gd name="T20" fmla="*/ 768 w 3393"/>
                <a:gd name="T21" fmla="*/ 2088 h 3433"/>
                <a:gd name="T22" fmla="*/ 956 w 3393"/>
                <a:gd name="T23" fmla="*/ 2240 h 3433"/>
                <a:gd name="T24" fmla="*/ 1187 w 3393"/>
                <a:gd name="T25" fmla="*/ 2372 h 3433"/>
                <a:gd name="T26" fmla="*/ 1462 w 3393"/>
                <a:gd name="T27" fmla="*/ 2459 h 3433"/>
                <a:gd name="T28" fmla="*/ 1777 w 3393"/>
                <a:gd name="T29" fmla="*/ 2479 h 3433"/>
                <a:gd name="T30" fmla="*/ 2074 w 3393"/>
                <a:gd name="T31" fmla="*/ 2422 h 3433"/>
                <a:gd name="T32" fmla="*/ 2327 w 3393"/>
                <a:gd name="T33" fmla="*/ 2310 h 3433"/>
                <a:gd name="T34" fmla="*/ 2537 w 3393"/>
                <a:gd name="T35" fmla="*/ 2166 h 3433"/>
                <a:gd name="T36" fmla="*/ 2702 w 3393"/>
                <a:gd name="T37" fmla="*/ 2011 h 3433"/>
                <a:gd name="T38" fmla="*/ 2821 w 3393"/>
                <a:gd name="T39" fmla="*/ 1873 h 3433"/>
                <a:gd name="T40" fmla="*/ 2893 w 3393"/>
                <a:gd name="T41" fmla="*/ 1772 h 3433"/>
                <a:gd name="T42" fmla="*/ 2917 w 3393"/>
                <a:gd name="T43" fmla="*/ 1733 h 3433"/>
                <a:gd name="T44" fmla="*/ 2893 w 3393"/>
                <a:gd name="T45" fmla="*/ 1694 h 3433"/>
                <a:gd name="T46" fmla="*/ 2821 w 3393"/>
                <a:gd name="T47" fmla="*/ 1593 h 3433"/>
                <a:gd name="T48" fmla="*/ 2702 w 3393"/>
                <a:gd name="T49" fmla="*/ 1455 h 3433"/>
                <a:gd name="T50" fmla="*/ 2537 w 3393"/>
                <a:gd name="T51" fmla="*/ 1301 h 3433"/>
                <a:gd name="T52" fmla="*/ 2327 w 3393"/>
                <a:gd name="T53" fmla="*/ 1156 h 3433"/>
                <a:gd name="T54" fmla="*/ 2074 w 3393"/>
                <a:gd name="T55" fmla="*/ 1043 h 3433"/>
                <a:gd name="T56" fmla="*/ 1777 w 3393"/>
                <a:gd name="T57" fmla="*/ 987 h 3433"/>
                <a:gd name="T58" fmla="*/ 1909 w 3393"/>
                <a:gd name="T59" fmla="*/ 14 h 3433"/>
                <a:gd name="T60" fmla="*/ 2309 w 3393"/>
                <a:gd name="T61" fmla="*/ 116 h 3433"/>
                <a:gd name="T62" fmla="*/ 2665 w 3393"/>
                <a:gd name="T63" fmla="*/ 308 h 3433"/>
                <a:gd name="T64" fmla="*/ 2964 w 3393"/>
                <a:gd name="T65" fmla="*/ 577 h 3433"/>
                <a:gd name="T66" fmla="*/ 3194 w 3393"/>
                <a:gd name="T67" fmla="*/ 910 h 3433"/>
                <a:gd name="T68" fmla="*/ 3342 w 3393"/>
                <a:gd name="T69" fmla="*/ 1295 h 3433"/>
                <a:gd name="T70" fmla="*/ 3393 w 3393"/>
                <a:gd name="T71" fmla="*/ 1717 h 3433"/>
                <a:gd name="T72" fmla="*/ 3342 w 3393"/>
                <a:gd name="T73" fmla="*/ 2139 h 3433"/>
                <a:gd name="T74" fmla="*/ 3194 w 3393"/>
                <a:gd name="T75" fmla="*/ 2523 h 3433"/>
                <a:gd name="T76" fmla="*/ 2964 w 3393"/>
                <a:gd name="T77" fmla="*/ 2856 h 3433"/>
                <a:gd name="T78" fmla="*/ 2665 w 3393"/>
                <a:gd name="T79" fmla="*/ 3126 h 3433"/>
                <a:gd name="T80" fmla="*/ 2309 w 3393"/>
                <a:gd name="T81" fmla="*/ 3318 h 3433"/>
                <a:gd name="T82" fmla="*/ 1909 w 3393"/>
                <a:gd name="T83" fmla="*/ 3420 h 3433"/>
                <a:gd name="T84" fmla="*/ 1483 w 3393"/>
                <a:gd name="T85" fmla="*/ 3420 h 3433"/>
                <a:gd name="T86" fmla="*/ 1084 w 3393"/>
                <a:gd name="T87" fmla="*/ 3318 h 3433"/>
                <a:gd name="T88" fmla="*/ 728 w 3393"/>
                <a:gd name="T89" fmla="*/ 3126 h 3433"/>
                <a:gd name="T90" fmla="*/ 429 w 3393"/>
                <a:gd name="T91" fmla="*/ 2856 h 3433"/>
                <a:gd name="T92" fmla="*/ 199 w 3393"/>
                <a:gd name="T93" fmla="*/ 2523 h 3433"/>
                <a:gd name="T94" fmla="*/ 52 w 3393"/>
                <a:gd name="T95" fmla="*/ 2139 h 3433"/>
                <a:gd name="T96" fmla="*/ 0 w 3393"/>
                <a:gd name="T97" fmla="*/ 1717 h 3433"/>
                <a:gd name="T98" fmla="*/ 52 w 3393"/>
                <a:gd name="T99" fmla="*/ 1295 h 3433"/>
                <a:gd name="T100" fmla="*/ 199 w 3393"/>
                <a:gd name="T101" fmla="*/ 910 h 3433"/>
                <a:gd name="T102" fmla="*/ 429 w 3393"/>
                <a:gd name="T103" fmla="*/ 577 h 3433"/>
                <a:gd name="T104" fmla="*/ 728 w 3393"/>
                <a:gd name="T105" fmla="*/ 308 h 3433"/>
                <a:gd name="T106" fmla="*/ 1084 w 3393"/>
                <a:gd name="T107" fmla="*/ 116 h 3433"/>
                <a:gd name="T108" fmla="*/ 1483 w 3393"/>
                <a:gd name="T109" fmla="*/ 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3" h="3433">
                  <a:moveTo>
                    <a:pt x="1697" y="984"/>
                  </a:moveTo>
                  <a:lnTo>
                    <a:pt x="1616" y="987"/>
                  </a:lnTo>
                  <a:lnTo>
                    <a:pt x="1538" y="995"/>
                  </a:lnTo>
                  <a:lnTo>
                    <a:pt x="1462" y="1007"/>
                  </a:lnTo>
                  <a:lnTo>
                    <a:pt x="1389" y="1023"/>
                  </a:lnTo>
                  <a:lnTo>
                    <a:pt x="1319" y="1043"/>
                  </a:lnTo>
                  <a:lnTo>
                    <a:pt x="1252" y="1067"/>
                  </a:lnTo>
                  <a:lnTo>
                    <a:pt x="1187" y="1094"/>
                  </a:lnTo>
                  <a:lnTo>
                    <a:pt x="1125" y="1124"/>
                  </a:lnTo>
                  <a:lnTo>
                    <a:pt x="1066" y="1156"/>
                  </a:lnTo>
                  <a:lnTo>
                    <a:pt x="1009" y="1191"/>
                  </a:lnTo>
                  <a:lnTo>
                    <a:pt x="956" y="1226"/>
                  </a:lnTo>
                  <a:lnTo>
                    <a:pt x="905" y="1263"/>
                  </a:lnTo>
                  <a:lnTo>
                    <a:pt x="856" y="1301"/>
                  </a:lnTo>
                  <a:lnTo>
                    <a:pt x="811" y="1340"/>
                  </a:lnTo>
                  <a:lnTo>
                    <a:pt x="768" y="1379"/>
                  </a:lnTo>
                  <a:lnTo>
                    <a:pt x="729" y="1416"/>
                  </a:lnTo>
                  <a:lnTo>
                    <a:pt x="692" y="1455"/>
                  </a:lnTo>
                  <a:lnTo>
                    <a:pt x="658" y="1491"/>
                  </a:lnTo>
                  <a:lnTo>
                    <a:pt x="626" y="1528"/>
                  </a:lnTo>
                  <a:lnTo>
                    <a:pt x="598" y="1561"/>
                  </a:lnTo>
                  <a:lnTo>
                    <a:pt x="573" y="1593"/>
                  </a:lnTo>
                  <a:lnTo>
                    <a:pt x="551" y="1623"/>
                  </a:lnTo>
                  <a:lnTo>
                    <a:pt x="531" y="1650"/>
                  </a:lnTo>
                  <a:lnTo>
                    <a:pt x="515" y="1674"/>
                  </a:lnTo>
                  <a:lnTo>
                    <a:pt x="501" y="1694"/>
                  </a:lnTo>
                  <a:lnTo>
                    <a:pt x="490" y="1710"/>
                  </a:lnTo>
                  <a:lnTo>
                    <a:pt x="483" y="1723"/>
                  </a:lnTo>
                  <a:lnTo>
                    <a:pt x="479" y="1731"/>
                  </a:lnTo>
                  <a:lnTo>
                    <a:pt x="476" y="1733"/>
                  </a:lnTo>
                  <a:lnTo>
                    <a:pt x="479" y="1736"/>
                  </a:lnTo>
                  <a:lnTo>
                    <a:pt x="483" y="1744"/>
                  </a:lnTo>
                  <a:lnTo>
                    <a:pt x="490" y="1756"/>
                  </a:lnTo>
                  <a:lnTo>
                    <a:pt x="501" y="1772"/>
                  </a:lnTo>
                  <a:lnTo>
                    <a:pt x="515" y="1792"/>
                  </a:lnTo>
                  <a:lnTo>
                    <a:pt x="531" y="1816"/>
                  </a:lnTo>
                  <a:lnTo>
                    <a:pt x="551" y="1843"/>
                  </a:lnTo>
                  <a:lnTo>
                    <a:pt x="573" y="1873"/>
                  </a:lnTo>
                  <a:lnTo>
                    <a:pt x="598" y="1905"/>
                  </a:lnTo>
                  <a:lnTo>
                    <a:pt x="626" y="1939"/>
                  </a:lnTo>
                  <a:lnTo>
                    <a:pt x="658" y="1975"/>
                  </a:lnTo>
                  <a:lnTo>
                    <a:pt x="692" y="2011"/>
                  </a:lnTo>
                  <a:lnTo>
                    <a:pt x="729" y="2050"/>
                  </a:lnTo>
                  <a:lnTo>
                    <a:pt x="768" y="2088"/>
                  </a:lnTo>
                  <a:lnTo>
                    <a:pt x="811" y="2127"/>
                  </a:lnTo>
                  <a:lnTo>
                    <a:pt x="856" y="2166"/>
                  </a:lnTo>
                  <a:lnTo>
                    <a:pt x="905" y="2203"/>
                  </a:lnTo>
                  <a:lnTo>
                    <a:pt x="956" y="2240"/>
                  </a:lnTo>
                  <a:lnTo>
                    <a:pt x="1009" y="2276"/>
                  </a:lnTo>
                  <a:lnTo>
                    <a:pt x="1066" y="2310"/>
                  </a:lnTo>
                  <a:lnTo>
                    <a:pt x="1125" y="2342"/>
                  </a:lnTo>
                  <a:lnTo>
                    <a:pt x="1187" y="2372"/>
                  </a:lnTo>
                  <a:lnTo>
                    <a:pt x="1252" y="2399"/>
                  </a:lnTo>
                  <a:lnTo>
                    <a:pt x="1319" y="2422"/>
                  </a:lnTo>
                  <a:lnTo>
                    <a:pt x="1389" y="2443"/>
                  </a:lnTo>
                  <a:lnTo>
                    <a:pt x="1462" y="2459"/>
                  </a:lnTo>
                  <a:lnTo>
                    <a:pt x="1538" y="2472"/>
                  </a:lnTo>
                  <a:lnTo>
                    <a:pt x="1616" y="2479"/>
                  </a:lnTo>
                  <a:lnTo>
                    <a:pt x="1697" y="2482"/>
                  </a:lnTo>
                  <a:lnTo>
                    <a:pt x="1777" y="2479"/>
                  </a:lnTo>
                  <a:lnTo>
                    <a:pt x="1855" y="2472"/>
                  </a:lnTo>
                  <a:lnTo>
                    <a:pt x="1930" y="2459"/>
                  </a:lnTo>
                  <a:lnTo>
                    <a:pt x="2003" y="2443"/>
                  </a:lnTo>
                  <a:lnTo>
                    <a:pt x="2074" y="2422"/>
                  </a:lnTo>
                  <a:lnTo>
                    <a:pt x="2141" y="2399"/>
                  </a:lnTo>
                  <a:lnTo>
                    <a:pt x="2206" y="2372"/>
                  </a:lnTo>
                  <a:lnTo>
                    <a:pt x="2268" y="2342"/>
                  </a:lnTo>
                  <a:lnTo>
                    <a:pt x="2327" y="2310"/>
                  </a:lnTo>
                  <a:lnTo>
                    <a:pt x="2383" y="2276"/>
                  </a:lnTo>
                  <a:lnTo>
                    <a:pt x="2438" y="2240"/>
                  </a:lnTo>
                  <a:lnTo>
                    <a:pt x="2488" y="2203"/>
                  </a:lnTo>
                  <a:lnTo>
                    <a:pt x="2537" y="2166"/>
                  </a:lnTo>
                  <a:lnTo>
                    <a:pt x="2582" y="2127"/>
                  </a:lnTo>
                  <a:lnTo>
                    <a:pt x="2624" y="2088"/>
                  </a:lnTo>
                  <a:lnTo>
                    <a:pt x="2665" y="2050"/>
                  </a:lnTo>
                  <a:lnTo>
                    <a:pt x="2702" y="2011"/>
                  </a:lnTo>
                  <a:lnTo>
                    <a:pt x="2736" y="1975"/>
                  </a:lnTo>
                  <a:lnTo>
                    <a:pt x="2766" y="1939"/>
                  </a:lnTo>
                  <a:lnTo>
                    <a:pt x="2795" y="1905"/>
                  </a:lnTo>
                  <a:lnTo>
                    <a:pt x="2821" y="1873"/>
                  </a:lnTo>
                  <a:lnTo>
                    <a:pt x="2843" y="1843"/>
                  </a:lnTo>
                  <a:lnTo>
                    <a:pt x="2862" y="1816"/>
                  </a:lnTo>
                  <a:lnTo>
                    <a:pt x="2879" y="1792"/>
                  </a:lnTo>
                  <a:lnTo>
                    <a:pt x="2893" y="1772"/>
                  </a:lnTo>
                  <a:lnTo>
                    <a:pt x="2903" y="1756"/>
                  </a:lnTo>
                  <a:lnTo>
                    <a:pt x="2911" y="1744"/>
                  </a:lnTo>
                  <a:lnTo>
                    <a:pt x="2915" y="1736"/>
                  </a:lnTo>
                  <a:lnTo>
                    <a:pt x="2917" y="1733"/>
                  </a:lnTo>
                  <a:lnTo>
                    <a:pt x="2915" y="1731"/>
                  </a:lnTo>
                  <a:lnTo>
                    <a:pt x="2911" y="1723"/>
                  </a:lnTo>
                  <a:lnTo>
                    <a:pt x="2903" y="1710"/>
                  </a:lnTo>
                  <a:lnTo>
                    <a:pt x="2893" y="1694"/>
                  </a:lnTo>
                  <a:lnTo>
                    <a:pt x="2879" y="1674"/>
                  </a:lnTo>
                  <a:lnTo>
                    <a:pt x="2862" y="1650"/>
                  </a:lnTo>
                  <a:lnTo>
                    <a:pt x="2843" y="1623"/>
                  </a:lnTo>
                  <a:lnTo>
                    <a:pt x="2821" y="1593"/>
                  </a:lnTo>
                  <a:lnTo>
                    <a:pt x="2795" y="1561"/>
                  </a:lnTo>
                  <a:lnTo>
                    <a:pt x="2766" y="1528"/>
                  </a:lnTo>
                  <a:lnTo>
                    <a:pt x="2736" y="1491"/>
                  </a:lnTo>
                  <a:lnTo>
                    <a:pt x="2702" y="1455"/>
                  </a:lnTo>
                  <a:lnTo>
                    <a:pt x="2665" y="1416"/>
                  </a:lnTo>
                  <a:lnTo>
                    <a:pt x="2624" y="1379"/>
                  </a:lnTo>
                  <a:lnTo>
                    <a:pt x="2582" y="1340"/>
                  </a:lnTo>
                  <a:lnTo>
                    <a:pt x="2537" y="1301"/>
                  </a:lnTo>
                  <a:lnTo>
                    <a:pt x="2488" y="1263"/>
                  </a:lnTo>
                  <a:lnTo>
                    <a:pt x="2438" y="1226"/>
                  </a:lnTo>
                  <a:lnTo>
                    <a:pt x="2383" y="1191"/>
                  </a:lnTo>
                  <a:lnTo>
                    <a:pt x="2327" y="1156"/>
                  </a:lnTo>
                  <a:lnTo>
                    <a:pt x="2268" y="1124"/>
                  </a:lnTo>
                  <a:lnTo>
                    <a:pt x="2206" y="1094"/>
                  </a:lnTo>
                  <a:lnTo>
                    <a:pt x="2141" y="1067"/>
                  </a:lnTo>
                  <a:lnTo>
                    <a:pt x="2074" y="1043"/>
                  </a:lnTo>
                  <a:lnTo>
                    <a:pt x="2003" y="1023"/>
                  </a:lnTo>
                  <a:lnTo>
                    <a:pt x="1930" y="1007"/>
                  </a:lnTo>
                  <a:lnTo>
                    <a:pt x="1855" y="995"/>
                  </a:lnTo>
                  <a:lnTo>
                    <a:pt x="1777" y="987"/>
                  </a:lnTo>
                  <a:lnTo>
                    <a:pt x="1697" y="984"/>
                  </a:lnTo>
                  <a:close/>
                  <a:moveTo>
                    <a:pt x="1697" y="0"/>
                  </a:moveTo>
                  <a:lnTo>
                    <a:pt x="1804" y="3"/>
                  </a:lnTo>
                  <a:lnTo>
                    <a:pt x="1909" y="14"/>
                  </a:lnTo>
                  <a:lnTo>
                    <a:pt x="2012" y="30"/>
                  </a:lnTo>
                  <a:lnTo>
                    <a:pt x="2114" y="52"/>
                  </a:lnTo>
                  <a:lnTo>
                    <a:pt x="2213" y="81"/>
                  </a:lnTo>
                  <a:lnTo>
                    <a:pt x="2309" y="116"/>
                  </a:lnTo>
                  <a:lnTo>
                    <a:pt x="2402" y="155"/>
                  </a:lnTo>
                  <a:lnTo>
                    <a:pt x="2494" y="202"/>
                  </a:lnTo>
                  <a:lnTo>
                    <a:pt x="2581" y="252"/>
                  </a:lnTo>
                  <a:lnTo>
                    <a:pt x="2665" y="308"/>
                  </a:lnTo>
                  <a:lnTo>
                    <a:pt x="2745" y="369"/>
                  </a:lnTo>
                  <a:lnTo>
                    <a:pt x="2823" y="433"/>
                  </a:lnTo>
                  <a:lnTo>
                    <a:pt x="2896" y="503"/>
                  </a:lnTo>
                  <a:lnTo>
                    <a:pt x="2964" y="577"/>
                  </a:lnTo>
                  <a:lnTo>
                    <a:pt x="3029" y="655"/>
                  </a:lnTo>
                  <a:lnTo>
                    <a:pt x="3089" y="736"/>
                  </a:lnTo>
                  <a:lnTo>
                    <a:pt x="3144" y="822"/>
                  </a:lnTo>
                  <a:lnTo>
                    <a:pt x="3194" y="910"/>
                  </a:lnTo>
                  <a:lnTo>
                    <a:pt x="3239" y="1003"/>
                  </a:lnTo>
                  <a:lnTo>
                    <a:pt x="3279" y="1097"/>
                  </a:lnTo>
                  <a:lnTo>
                    <a:pt x="3313" y="1195"/>
                  </a:lnTo>
                  <a:lnTo>
                    <a:pt x="3342" y="1295"/>
                  </a:lnTo>
                  <a:lnTo>
                    <a:pt x="3364" y="1397"/>
                  </a:lnTo>
                  <a:lnTo>
                    <a:pt x="3380" y="1502"/>
                  </a:lnTo>
                  <a:lnTo>
                    <a:pt x="3389" y="1608"/>
                  </a:lnTo>
                  <a:lnTo>
                    <a:pt x="3393" y="1717"/>
                  </a:lnTo>
                  <a:lnTo>
                    <a:pt x="3389" y="1825"/>
                  </a:lnTo>
                  <a:lnTo>
                    <a:pt x="3380" y="1932"/>
                  </a:lnTo>
                  <a:lnTo>
                    <a:pt x="3364" y="2037"/>
                  </a:lnTo>
                  <a:lnTo>
                    <a:pt x="3342" y="2139"/>
                  </a:lnTo>
                  <a:lnTo>
                    <a:pt x="3313" y="2239"/>
                  </a:lnTo>
                  <a:lnTo>
                    <a:pt x="3279" y="2337"/>
                  </a:lnTo>
                  <a:lnTo>
                    <a:pt x="3239" y="2431"/>
                  </a:lnTo>
                  <a:lnTo>
                    <a:pt x="3194" y="2523"/>
                  </a:lnTo>
                  <a:lnTo>
                    <a:pt x="3144" y="2611"/>
                  </a:lnTo>
                  <a:lnTo>
                    <a:pt x="3089" y="2697"/>
                  </a:lnTo>
                  <a:lnTo>
                    <a:pt x="3029" y="2779"/>
                  </a:lnTo>
                  <a:lnTo>
                    <a:pt x="2964" y="2856"/>
                  </a:lnTo>
                  <a:lnTo>
                    <a:pt x="2896" y="2930"/>
                  </a:lnTo>
                  <a:lnTo>
                    <a:pt x="2823" y="3000"/>
                  </a:lnTo>
                  <a:lnTo>
                    <a:pt x="2745" y="3065"/>
                  </a:lnTo>
                  <a:lnTo>
                    <a:pt x="2665" y="3126"/>
                  </a:lnTo>
                  <a:lnTo>
                    <a:pt x="2581" y="3182"/>
                  </a:lnTo>
                  <a:lnTo>
                    <a:pt x="2494" y="3232"/>
                  </a:lnTo>
                  <a:lnTo>
                    <a:pt x="2402" y="3277"/>
                  </a:lnTo>
                  <a:lnTo>
                    <a:pt x="2309" y="3318"/>
                  </a:lnTo>
                  <a:lnTo>
                    <a:pt x="2213" y="3352"/>
                  </a:lnTo>
                  <a:lnTo>
                    <a:pt x="2114" y="3381"/>
                  </a:lnTo>
                  <a:lnTo>
                    <a:pt x="2012" y="3404"/>
                  </a:lnTo>
                  <a:lnTo>
                    <a:pt x="1909" y="3420"/>
                  </a:lnTo>
                  <a:lnTo>
                    <a:pt x="1804" y="3430"/>
                  </a:lnTo>
                  <a:lnTo>
                    <a:pt x="1697" y="3433"/>
                  </a:lnTo>
                  <a:lnTo>
                    <a:pt x="1590" y="3430"/>
                  </a:lnTo>
                  <a:lnTo>
                    <a:pt x="1483" y="3420"/>
                  </a:lnTo>
                  <a:lnTo>
                    <a:pt x="1381" y="3404"/>
                  </a:lnTo>
                  <a:lnTo>
                    <a:pt x="1280" y="3381"/>
                  </a:lnTo>
                  <a:lnTo>
                    <a:pt x="1180" y="3352"/>
                  </a:lnTo>
                  <a:lnTo>
                    <a:pt x="1084" y="3318"/>
                  </a:lnTo>
                  <a:lnTo>
                    <a:pt x="990" y="3277"/>
                  </a:lnTo>
                  <a:lnTo>
                    <a:pt x="900" y="3232"/>
                  </a:lnTo>
                  <a:lnTo>
                    <a:pt x="812" y="3182"/>
                  </a:lnTo>
                  <a:lnTo>
                    <a:pt x="728" y="3126"/>
                  </a:lnTo>
                  <a:lnTo>
                    <a:pt x="647" y="3065"/>
                  </a:lnTo>
                  <a:lnTo>
                    <a:pt x="571" y="3000"/>
                  </a:lnTo>
                  <a:lnTo>
                    <a:pt x="498" y="2930"/>
                  </a:lnTo>
                  <a:lnTo>
                    <a:pt x="429" y="2856"/>
                  </a:lnTo>
                  <a:lnTo>
                    <a:pt x="364" y="2779"/>
                  </a:lnTo>
                  <a:lnTo>
                    <a:pt x="305" y="2697"/>
                  </a:lnTo>
                  <a:lnTo>
                    <a:pt x="249" y="2611"/>
                  </a:lnTo>
                  <a:lnTo>
                    <a:pt x="199" y="2523"/>
                  </a:lnTo>
                  <a:lnTo>
                    <a:pt x="154" y="2431"/>
                  </a:lnTo>
                  <a:lnTo>
                    <a:pt x="115" y="2337"/>
                  </a:lnTo>
                  <a:lnTo>
                    <a:pt x="81" y="2239"/>
                  </a:lnTo>
                  <a:lnTo>
                    <a:pt x="52" y="2139"/>
                  </a:lnTo>
                  <a:lnTo>
                    <a:pt x="30" y="2037"/>
                  </a:lnTo>
                  <a:lnTo>
                    <a:pt x="14" y="1932"/>
                  </a:lnTo>
                  <a:lnTo>
                    <a:pt x="3" y="1825"/>
                  </a:lnTo>
                  <a:lnTo>
                    <a:pt x="0" y="1717"/>
                  </a:lnTo>
                  <a:lnTo>
                    <a:pt x="3" y="1608"/>
                  </a:lnTo>
                  <a:lnTo>
                    <a:pt x="14" y="1502"/>
                  </a:lnTo>
                  <a:lnTo>
                    <a:pt x="30" y="1397"/>
                  </a:lnTo>
                  <a:lnTo>
                    <a:pt x="52" y="1295"/>
                  </a:lnTo>
                  <a:lnTo>
                    <a:pt x="81" y="1195"/>
                  </a:lnTo>
                  <a:lnTo>
                    <a:pt x="115" y="1097"/>
                  </a:lnTo>
                  <a:lnTo>
                    <a:pt x="154" y="1003"/>
                  </a:lnTo>
                  <a:lnTo>
                    <a:pt x="199" y="910"/>
                  </a:lnTo>
                  <a:lnTo>
                    <a:pt x="249" y="822"/>
                  </a:lnTo>
                  <a:lnTo>
                    <a:pt x="305" y="736"/>
                  </a:lnTo>
                  <a:lnTo>
                    <a:pt x="364" y="655"/>
                  </a:lnTo>
                  <a:lnTo>
                    <a:pt x="429" y="577"/>
                  </a:lnTo>
                  <a:lnTo>
                    <a:pt x="498" y="503"/>
                  </a:lnTo>
                  <a:lnTo>
                    <a:pt x="571" y="433"/>
                  </a:lnTo>
                  <a:lnTo>
                    <a:pt x="647" y="369"/>
                  </a:lnTo>
                  <a:lnTo>
                    <a:pt x="728" y="308"/>
                  </a:lnTo>
                  <a:lnTo>
                    <a:pt x="812" y="252"/>
                  </a:lnTo>
                  <a:lnTo>
                    <a:pt x="900" y="202"/>
                  </a:lnTo>
                  <a:lnTo>
                    <a:pt x="990" y="155"/>
                  </a:lnTo>
                  <a:lnTo>
                    <a:pt x="1084" y="116"/>
                  </a:lnTo>
                  <a:lnTo>
                    <a:pt x="1180" y="81"/>
                  </a:lnTo>
                  <a:lnTo>
                    <a:pt x="1280" y="52"/>
                  </a:lnTo>
                  <a:lnTo>
                    <a:pt x="1381" y="30"/>
                  </a:lnTo>
                  <a:lnTo>
                    <a:pt x="1483" y="14"/>
                  </a:lnTo>
                  <a:lnTo>
                    <a:pt x="1590" y="3"/>
                  </a:lnTo>
                  <a:lnTo>
                    <a:pt x="1697"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9" name="Freeform 129">
              <a:extLst>
                <a:ext uri="{FF2B5EF4-FFF2-40B4-BE49-F238E27FC236}">
                  <a16:creationId xmlns:a16="http://schemas.microsoft.com/office/drawing/2014/main" id="{FEAF10B1-4DF4-41DC-ACB4-7D32FBFAB2A5}"/>
                </a:ext>
              </a:extLst>
            </p:cNvPr>
            <p:cNvSpPr>
              <a:spLocks noEditPoints="1"/>
            </p:cNvSpPr>
            <p:nvPr/>
          </p:nvSpPr>
          <p:spPr bwMode="auto">
            <a:xfrm>
              <a:off x="2385637" y="1905446"/>
              <a:ext cx="149008" cy="150423"/>
            </a:xfrm>
            <a:custGeom>
              <a:avLst/>
              <a:gdLst>
                <a:gd name="T0" fmla="*/ 578 w 1262"/>
                <a:gd name="T1" fmla="*/ 211 h 1277"/>
                <a:gd name="T2" fmla="*/ 478 w 1262"/>
                <a:gd name="T3" fmla="*/ 236 h 1277"/>
                <a:gd name="T4" fmla="*/ 389 w 1262"/>
                <a:gd name="T5" fmla="*/ 285 h 1277"/>
                <a:gd name="T6" fmla="*/ 313 w 1262"/>
                <a:gd name="T7" fmla="*/ 352 h 1277"/>
                <a:gd name="T8" fmla="*/ 256 w 1262"/>
                <a:gd name="T9" fmla="*/ 436 h 1277"/>
                <a:gd name="T10" fmla="*/ 219 w 1262"/>
                <a:gd name="T11" fmla="*/ 532 h 1277"/>
                <a:gd name="T12" fmla="*/ 206 w 1262"/>
                <a:gd name="T13" fmla="*/ 638 h 1277"/>
                <a:gd name="T14" fmla="*/ 219 w 1262"/>
                <a:gd name="T15" fmla="*/ 744 h 1277"/>
                <a:gd name="T16" fmla="*/ 256 w 1262"/>
                <a:gd name="T17" fmla="*/ 841 h 1277"/>
                <a:gd name="T18" fmla="*/ 313 w 1262"/>
                <a:gd name="T19" fmla="*/ 924 h 1277"/>
                <a:gd name="T20" fmla="*/ 389 w 1262"/>
                <a:gd name="T21" fmla="*/ 991 h 1277"/>
                <a:gd name="T22" fmla="*/ 478 w 1262"/>
                <a:gd name="T23" fmla="*/ 1040 h 1277"/>
                <a:gd name="T24" fmla="*/ 578 w 1262"/>
                <a:gd name="T25" fmla="*/ 1065 h 1277"/>
                <a:gd name="T26" fmla="*/ 685 w 1262"/>
                <a:gd name="T27" fmla="*/ 1065 h 1277"/>
                <a:gd name="T28" fmla="*/ 786 w 1262"/>
                <a:gd name="T29" fmla="*/ 1040 h 1277"/>
                <a:gd name="T30" fmla="*/ 875 w 1262"/>
                <a:gd name="T31" fmla="*/ 991 h 1277"/>
                <a:gd name="T32" fmla="*/ 950 w 1262"/>
                <a:gd name="T33" fmla="*/ 924 h 1277"/>
                <a:gd name="T34" fmla="*/ 1007 w 1262"/>
                <a:gd name="T35" fmla="*/ 841 h 1277"/>
                <a:gd name="T36" fmla="*/ 1045 w 1262"/>
                <a:gd name="T37" fmla="*/ 744 h 1277"/>
                <a:gd name="T38" fmla="*/ 1057 w 1262"/>
                <a:gd name="T39" fmla="*/ 638 h 1277"/>
                <a:gd name="T40" fmla="*/ 1045 w 1262"/>
                <a:gd name="T41" fmla="*/ 533 h 1277"/>
                <a:gd name="T42" fmla="*/ 1007 w 1262"/>
                <a:gd name="T43" fmla="*/ 436 h 1277"/>
                <a:gd name="T44" fmla="*/ 950 w 1262"/>
                <a:gd name="T45" fmla="*/ 352 h 1277"/>
                <a:gd name="T46" fmla="*/ 875 w 1262"/>
                <a:gd name="T47" fmla="*/ 285 h 1277"/>
                <a:gd name="T48" fmla="*/ 786 w 1262"/>
                <a:gd name="T49" fmla="*/ 236 h 1277"/>
                <a:gd name="T50" fmla="*/ 685 w 1262"/>
                <a:gd name="T51" fmla="*/ 211 h 1277"/>
                <a:gd name="T52" fmla="*/ 632 w 1262"/>
                <a:gd name="T53" fmla="*/ 0 h 1277"/>
                <a:gd name="T54" fmla="*/ 758 w 1262"/>
                <a:gd name="T55" fmla="*/ 13 h 1277"/>
                <a:gd name="T56" fmla="*/ 877 w 1262"/>
                <a:gd name="T57" fmla="*/ 49 h 1277"/>
                <a:gd name="T58" fmla="*/ 984 w 1262"/>
                <a:gd name="T59" fmla="*/ 109 h 1277"/>
                <a:gd name="T60" fmla="*/ 1077 w 1262"/>
                <a:gd name="T61" fmla="*/ 187 h 1277"/>
                <a:gd name="T62" fmla="*/ 1155 w 1262"/>
                <a:gd name="T63" fmla="*/ 281 h 1277"/>
                <a:gd name="T64" fmla="*/ 1212 w 1262"/>
                <a:gd name="T65" fmla="*/ 390 h 1277"/>
                <a:gd name="T66" fmla="*/ 1249 w 1262"/>
                <a:gd name="T67" fmla="*/ 510 h 1277"/>
                <a:gd name="T68" fmla="*/ 1262 w 1262"/>
                <a:gd name="T69" fmla="*/ 638 h 1277"/>
                <a:gd name="T70" fmla="*/ 1249 w 1262"/>
                <a:gd name="T71" fmla="*/ 767 h 1277"/>
                <a:gd name="T72" fmla="*/ 1212 w 1262"/>
                <a:gd name="T73" fmla="*/ 886 h 1277"/>
                <a:gd name="T74" fmla="*/ 1155 w 1262"/>
                <a:gd name="T75" fmla="*/ 995 h 1277"/>
                <a:gd name="T76" fmla="*/ 1077 w 1262"/>
                <a:gd name="T77" fmla="*/ 1089 h 1277"/>
                <a:gd name="T78" fmla="*/ 984 w 1262"/>
                <a:gd name="T79" fmla="*/ 1167 h 1277"/>
                <a:gd name="T80" fmla="*/ 877 w 1262"/>
                <a:gd name="T81" fmla="*/ 1226 h 1277"/>
                <a:gd name="T82" fmla="*/ 758 w 1262"/>
                <a:gd name="T83" fmla="*/ 1264 h 1277"/>
                <a:gd name="T84" fmla="*/ 632 w 1262"/>
                <a:gd name="T85" fmla="*/ 1277 h 1277"/>
                <a:gd name="T86" fmla="*/ 504 w 1262"/>
                <a:gd name="T87" fmla="*/ 1264 h 1277"/>
                <a:gd name="T88" fmla="*/ 387 w 1262"/>
                <a:gd name="T89" fmla="*/ 1226 h 1277"/>
                <a:gd name="T90" fmla="*/ 279 w 1262"/>
                <a:gd name="T91" fmla="*/ 1167 h 1277"/>
                <a:gd name="T92" fmla="*/ 186 w 1262"/>
                <a:gd name="T93" fmla="*/ 1089 h 1277"/>
                <a:gd name="T94" fmla="*/ 109 w 1262"/>
                <a:gd name="T95" fmla="*/ 995 h 1277"/>
                <a:gd name="T96" fmla="*/ 50 w 1262"/>
                <a:gd name="T97" fmla="*/ 886 h 1277"/>
                <a:gd name="T98" fmla="*/ 14 w 1262"/>
                <a:gd name="T99" fmla="*/ 767 h 1277"/>
                <a:gd name="T100" fmla="*/ 0 w 1262"/>
                <a:gd name="T101" fmla="*/ 638 h 1277"/>
                <a:gd name="T102" fmla="*/ 14 w 1262"/>
                <a:gd name="T103" fmla="*/ 510 h 1277"/>
                <a:gd name="T104" fmla="*/ 50 w 1262"/>
                <a:gd name="T105" fmla="*/ 390 h 1277"/>
                <a:gd name="T106" fmla="*/ 109 w 1262"/>
                <a:gd name="T107" fmla="*/ 281 h 1277"/>
                <a:gd name="T108" fmla="*/ 186 w 1262"/>
                <a:gd name="T109" fmla="*/ 187 h 1277"/>
                <a:gd name="T110" fmla="*/ 279 w 1262"/>
                <a:gd name="T111" fmla="*/ 109 h 1277"/>
                <a:gd name="T112" fmla="*/ 387 w 1262"/>
                <a:gd name="T113" fmla="*/ 49 h 1277"/>
                <a:gd name="T114" fmla="*/ 504 w 1262"/>
                <a:gd name="T115" fmla="*/ 13 h 1277"/>
                <a:gd name="T116" fmla="*/ 632 w 1262"/>
                <a:gd name="T117" fmla="*/ 0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62" h="1277">
                  <a:moveTo>
                    <a:pt x="632" y="207"/>
                  </a:moveTo>
                  <a:lnTo>
                    <a:pt x="578" y="211"/>
                  </a:lnTo>
                  <a:lnTo>
                    <a:pt x="527" y="220"/>
                  </a:lnTo>
                  <a:lnTo>
                    <a:pt x="478" y="236"/>
                  </a:lnTo>
                  <a:lnTo>
                    <a:pt x="431" y="258"/>
                  </a:lnTo>
                  <a:lnTo>
                    <a:pt x="389" y="285"/>
                  </a:lnTo>
                  <a:lnTo>
                    <a:pt x="348" y="316"/>
                  </a:lnTo>
                  <a:lnTo>
                    <a:pt x="313" y="352"/>
                  </a:lnTo>
                  <a:lnTo>
                    <a:pt x="283" y="392"/>
                  </a:lnTo>
                  <a:lnTo>
                    <a:pt x="256" y="436"/>
                  </a:lnTo>
                  <a:lnTo>
                    <a:pt x="235" y="482"/>
                  </a:lnTo>
                  <a:lnTo>
                    <a:pt x="219" y="532"/>
                  </a:lnTo>
                  <a:lnTo>
                    <a:pt x="209" y="584"/>
                  </a:lnTo>
                  <a:lnTo>
                    <a:pt x="206" y="638"/>
                  </a:lnTo>
                  <a:lnTo>
                    <a:pt x="209" y="692"/>
                  </a:lnTo>
                  <a:lnTo>
                    <a:pt x="219" y="744"/>
                  </a:lnTo>
                  <a:lnTo>
                    <a:pt x="235" y="794"/>
                  </a:lnTo>
                  <a:lnTo>
                    <a:pt x="256" y="841"/>
                  </a:lnTo>
                  <a:lnTo>
                    <a:pt x="282" y="884"/>
                  </a:lnTo>
                  <a:lnTo>
                    <a:pt x="313" y="924"/>
                  </a:lnTo>
                  <a:lnTo>
                    <a:pt x="348" y="960"/>
                  </a:lnTo>
                  <a:lnTo>
                    <a:pt x="389" y="991"/>
                  </a:lnTo>
                  <a:lnTo>
                    <a:pt x="431" y="1018"/>
                  </a:lnTo>
                  <a:lnTo>
                    <a:pt x="478" y="1040"/>
                  </a:lnTo>
                  <a:lnTo>
                    <a:pt x="527" y="1056"/>
                  </a:lnTo>
                  <a:lnTo>
                    <a:pt x="578" y="1065"/>
                  </a:lnTo>
                  <a:lnTo>
                    <a:pt x="632" y="1069"/>
                  </a:lnTo>
                  <a:lnTo>
                    <a:pt x="685" y="1065"/>
                  </a:lnTo>
                  <a:lnTo>
                    <a:pt x="736" y="1056"/>
                  </a:lnTo>
                  <a:lnTo>
                    <a:pt x="786" y="1040"/>
                  </a:lnTo>
                  <a:lnTo>
                    <a:pt x="831" y="1018"/>
                  </a:lnTo>
                  <a:lnTo>
                    <a:pt x="875" y="991"/>
                  </a:lnTo>
                  <a:lnTo>
                    <a:pt x="914" y="960"/>
                  </a:lnTo>
                  <a:lnTo>
                    <a:pt x="950" y="924"/>
                  </a:lnTo>
                  <a:lnTo>
                    <a:pt x="981" y="884"/>
                  </a:lnTo>
                  <a:lnTo>
                    <a:pt x="1007" y="841"/>
                  </a:lnTo>
                  <a:lnTo>
                    <a:pt x="1029" y="794"/>
                  </a:lnTo>
                  <a:lnTo>
                    <a:pt x="1045" y="744"/>
                  </a:lnTo>
                  <a:lnTo>
                    <a:pt x="1054" y="692"/>
                  </a:lnTo>
                  <a:lnTo>
                    <a:pt x="1057" y="638"/>
                  </a:lnTo>
                  <a:lnTo>
                    <a:pt x="1054" y="584"/>
                  </a:lnTo>
                  <a:lnTo>
                    <a:pt x="1045" y="533"/>
                  </a:lnTo>
                  <a:lnTo>
                    <a:pt x="1029" y="482"/>
                  </a:lnTo>
                  <a:lnTo>
                    <a:pt x="1007" y="436"/>
                  </a:lnTo>
                  <a:lnTo>
                    <a:pt x="981" y="392"/>
                  </a:lnTo>
                  <a:lnTo>
                    <a:pt x="950" y="352"/>
                  </a:lnTo>
                  <a:lnTo>
                    <a:pt x="914" y="316"/>
                  </a:lnTo>
                  <a:lnTo>
                    <a:pt x="875" y="285"/>
                  </a:lnTo>
                  <a:lnTo>
                    <a:pt x="831" y="258"/>
                  </a:lnTo>
                  <a:lnTo>
                    <a:pt x="786" y="236"/>
                  </a:lnTo>
                  <a:lnTo>
                    <a:pt x="736" y="220"/>
                  </a:lnTo>
                  <a:lnTo>
                    <a:pt x="685" y="211"/>
                  </a:lnTo>
                  <a:lnTo>
                    <a:pt x="632" y="207"/>
                  </a:lnTo>
                  <a:close/>
                  <a:moveTo>
                    <a:pt x="632" y="0"/>
                  </a:moveTo>
                  <a:lnTo>
                    <a:pt x="695" y="3"/>
                  </a:lnTo>
                  <a:lnTo>
                    <a:pt x="758" y="13"/>
                  </a:lnTo>
                  <a:lnTo>
                    <a:pt x="819" y="28"/>
                  </a:lnTo>
                  <a:lnTo>
                    <a:pt x="877" y="49"/>
                  </a:lnTo>
                  <a:lnTo>
                    <a:pt x="932" y="76"/>
                  </a:lnTo>
                  <a:lnTo>
                    <a:pt x="984" y="109"/>
                  </a:lnTo>
                  <a:lnTo>
                    <a:pt x="1033" y="146"/>
                  </a:lnTo>
                  <a:lnTo>
                    <a:pt x="1077" y="187"/>
                  </a:lnTo>
                  <a:lnTo>
                    <a:pt x="1118" y="232"/>
                  </a:lnTo>
                  <a:lnTo>
                    <a:pt x="1155" y="281"/>
                  </a:lnTo>
                  <a:lnTo>
                    <a:pt x="1186" y="334"/>
                  </a:lnTo>
                  <a:lnTo>
                    <a:pt x="1212" y="390"/>
                  </a:lnTo>
                  <a:lnTo>
                    <a:pt x="1233" y="449"/>
                  </a:lnTo>
                  <a:lnTo>
                    <a:pt x="1249" y="510"/>
                  </a:lnTo>
                  <a:lnTo>
                    <a:pt x="1259" y="572"/>
                  </a:lnTo>
                  <a:lnTo>
                    <a:pt x="1262" y="638"/>
                  </a:lnTo>
                  <a:lnTo>
                    <a:pt x="1259" y="703"/>
                  </a:lnTo>
                  <a:lnTo>
                    <a:pt x="1249" y="767"/>
                  </a:lnTo>
                  <a:lnTo>
                    <a:pt x="1233" y="828"/>
                  </a:lnTo>
                  <a:lnTo>
                    <a:pt x="1212" y="886"/>
                  </a:lnTo>
                  <a:lnTo>
                    <a:pt x="1186" y="942"/>
                  </a:lnTo>
                  <a:lnTo>
                    <a:pt x="1155" y="995"/>
                  </a:lnTo>
                  <a:lnTo>
                    <a:pt x="1118" y="1044"/>
                  </a:lnTo>
                  <a:lnTo>
                    <a:pt x="1077" y="1089"/>
                  </a:lnTo>
                  <a:lnTo>
                    <a:pt x="1033" y="1131"/>
                  </a:lnTo>
                  <a:lnTo>
                    <a:pt x="984" y="1167"/>
                  </a:lnTo>
                  <a:lnTo>
                    <a:pt x="932" y="1200"/>
                  </a:lnTo>
                  <a:lnTo>
                    <a:pt x="877" y="1226"/>
                  </a:lnTo>
                  <a:lnTo>
                    <a:pt x="819" y="1248"/>
                  </a:lnTo>
                  <a:lnTo>
                    <a:pt x="758" y="1264"/>
                  </a:lnTo>
                  <a:lnTo>
                    <a:pt x="695" y="1274"/>
                  </a:lnTo>
                  <a:lnTo>
                    <a:pt x="632" y="1277"/>
                  </a:lnTo>
                  <a:lnTo>
                    <a:pt x="567" y="1274"/>
                  </a:lnTo>
                  <a:lnTo>
                    <a:pt x="504" y="1264"/>
                  </a:lnTo>
                  <a:lnTo>
                    <a:pt x="444" y="1248"/>
                  </a:lnTo>
                  <a:lnTo>
                    <a:pt x="387" y="1226"/>
                  </a:lnTo>
                  <a:lnTo>
                    <a:pt x="331" y="1200"/>
                  </a:lnTo>
                  <a:lnTo>
                    <a:pt x="279" y="1167"/>
                  </a:lnTo>
                  <a:lnTo>
                    <a:pt x="231" y="1131"/>
                  </a:lnTo>
                  <a:lnTo>
                    <a:pt x="186" y="1089"/>
                  </a:lnTo>
                  <a:lnTo>
                    <a:pt x="145" y="1044"/>
                  </a:lnTo>
                  <a:lnTo>
                    <a:pt x="109" y="995"/>
                  </a:lnTo>
                  <a:lnTo>
                    <a:pt x="77" y="942"/>
                  </a:lnTo>
                  <a:lnTo>
                    <a:pt x="50" y="886"/>
                  </a:lnTo>
                  <a:lnTo>
                    <a:pt x="29" y="828"/>
                  </a:lnTo>
                  <a:lnTo>
                    <a:pt x="14" y="767"/>
                  </a:lnTo>
                  <a:lnTo>
                    <a:pt x="5" y="703"/>
                  </a:lnTo>
                  <a:lnTo>
                    <a:pt x="0" y="638"/>
                  </a:lnTo>
                  <a:lnTo>
                    <a:pt x="5" y="572"/>
                  </a:lnTo>
                  <a:lnTo>
                    <a:pt x="14" y="510"/>
                  </a:lnTo>
                  <a:lnTo>
                    <a:pt x="29" y="449"/>
                  </a:lnTo>
                  <a:lnTo>
                    <a:pt x="50" y="390"/>
                  </a:lnTo>
                  <a:lnTo>
                    <a:pt x="77" y="334"/>
                  </a:lnTo>
                  <a:lnTo>
                    <a:pt x="109" y="281"/>
                  </a:lnTo>
                  <a:lnTo>
                    <a:pt x="145" y="232"/>
                  </a:lnTo>
                  <a:lnTo>
                    <a:pt x="186" y="187"/>
                  </a:lnTo>
                  <a:lnTo>
                    <a:pt x="231" y="146"/>
                  </a:lnTo>
                  <a:lnTo>
                    <a:pt x="279" y="109"/>
                  </a:lnTo>
                  <a:lnTo>
                    <a:pt x="331" y="76"/>
                  </a:lnTo>
                  <a:lnTo>
                    <a:pt x="387" y="49"/>
                  </a:lnTo>
                  <a:lnTo>
                    <a:pt x="444" y="28"/>
                  </a:lnTo>
                  <a:lnTo>
                    <a:pt x="504" y="13"/>
                  </a:lnTo>
                  <a:lnTo>
                    <a:pt x="567" y="3"/>
                  </a:lnTo>
                  <a:lnTo>
                    <a:pt x="632"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60" name="Freeform 130">
              <a:extLst>
                <a:ext uri="{FF2B5EF4-FFF2-40B4-BE49-F238E27FC236}">
                  <a16:creationId xmlns:a16="http://schemas.microsoft.com/office/drawing/2014/main" id="{6C74B3B6-CBE2-40F4-9EF3-42B8FF311487}"/>
                </a:ext>
              </a:extLst>
            </p:cNvPr>
            <p:cNvSpPr>
              <a:spLocks/>
            </p:cNvSpPr>
            <p:nvPr/>
          </p:nvSpPr>
          <p:spPr bwMode="auto">
            <a:xfrm>
              <a:off x="2423832" y="1944113"/>
              <a:ext cx="72618" cy="73090"/>
            </a:xfrm>
            <a:custGeom>
              <a:avLst/>
              <a:gdLst>
                <a:gd name="T0" fmla="*/ 308 w 614"/>
                <a:gd name="T1" fmla="*/ 0 h 620"/>
                <a:gd name="T2" fmla="*/ 343 w 614"/>
                <a:gd name="T3" fmla="*/ 2 h 620"/>
                <a:gd name="T4" fmla="*/ 377 w 614"/>
                <a:gd name="T5" fmla="*/ 8 h 620"/>
                <a:gd name="T6" fmla="*/ 409 w 614"/>
                <a:gd name="T7" fmla="*/ 18 h 620"/>
                <a:gd name="T8" fmla="*/ 439 w 614"/>
                <a:gd name="T9" fmla="*/ 31 h 620"/>
                <a:gd name="T10" fmla="*/ 410 w 614"/>
                <a:gd name="T11" fmla="*/ 39 h 620"/>
                <a:gd name="T12" fmla="*/ 383 w 614"/>
                <a:gd name="T13" fmla="*/ 53 h 620"/>
                <a:gd name="T14" fmla="*/ 360 w 614"/>
                <a:gd name="T15" fmla="*/ 72 h 620"/>
                <a:gd name="T16" fmla="*/ 340 w 614"/>
                <a:gd name="T17" fmla="*/ 94 h 620"/>
                <a:gd name="T18" fmla="*/ 325 w 614"/>
                <a:gd name="T19" fmla="*/ 121 h 620"/>
                <a:gd name="T20" fmla="*/ 315 w 614"/>
                <a:gd name="T21" fmla="*/ 150 h 620"/>
                <a:gd name="T22" fmla="*/ 312 w 614"/>
                <a:gd name="T23" fmla="*/ 182 h 620"/>
                <a:gd name="T24" fmla="*/ 315 w 614"/>
                <a:gd name="T25" fmla="*/ 213 h 620"/>
                <a:gd name="T26" fmla="*/ 325 w 614"/>
                <a:gd name="T27" fmla="*/ 242 h 620"/>
                <a:gd name="T28" fmla="*/ 339 w 614"/>
                <a:gd name="T29" fmla="*/ 268 h 620"/>
                <a:gd name="T30" fmla="*/ 357 w 614"/>
                <a:gd name="T31" fmla="*/ 291 h 620"/>
                <a:gd name="T32" fmla="*/ 380 w 614"/>
                <a:gd name="T33" fmla="*/ 310 h 620"/>
                <a:gd name="T34" fmla="*/ 405 w 614"/>
                <a:gd name="T35" fmla="*/ 324 h 620"/>
                <a:gd name="T36" fmla="*/ 434 w 614"/>
                <a:gd name="T37" fmla="*/ 333 h 620"/>
                <a:gd name="T38" fmla="*/ 465 w 614"/>
                <a:gd name="T39" fmla="*/ 336 h 620"/>
                <a:gd name="T40" fmla="*/ 496 w 614"/>
                <a:gd name="T41" fmla="*/ 333 h 620"/>
                <a:gd name="T42" fmla="*/ 524 w 614"/>
                <a:gd name="T43" fmla="*/ 324 h 620"/>
                <a:gd name="T44" fmla="*/ 551 w 614"/>
                <a:gd name="T45" fmla="*/ 309 h 620"/>
                <a:gd name="T46" fmla="*/ 573 w 614"/>
                <a:gd name="T47" fmla="*/ 290 h 620"/>
                <a:gd name="T48" fmla="*/ 592 w 614"/>
                <a:gd name="T49" fmla="*/ 266 h 620"/>
                <a:gd name="T50" fmla="*/ 606 w 614"/>
                <a:gd name="T51" fmla="*/ 238 h 620"/>
                <a:gd name="T52" fmla="*/ 612 w 614"/>
                <a:gd name="T53" fmla="*/ 273 h 620"/>
                <a:gd name="T54" fmla="*/ 614 w 614"/>
                <a:gd name="T55" fmla="*/ 310 h 620"/>
                <a:gd name="T56" fmla="*/ 611 w 614"/>
                <a:gd name="T57" fmla="*/ 356 h 620"/>
                <a:gd name="T58" fmla="*/ 602 w 614"/>
                <a:gd name="T59" fmla="*/ 400 h 620"/>
                <a:gd name="T60" fmla="*/ 586 w 614"/>
                <a:gd name="T61" fmla="*/ 441 h 620"/>
                <a:gd name="T62" fmla="*/ 566 w 614"/>
                <a:gd name="T63" fmla="*/ 480 h 620"/>
                <a:gd name="T64" fmla="*/ 539 w 614"/>
                <a:gd name="T65" fmla="*/ 514 h 620"/>
                <a:gd name="T66" fmla="*/ 509 w 614"/>
                <a:gd name="T67" fmla="*/ 545 h 620"/>
                <a:gd name="T68" fmla="*/ 474 w 614"/>
                <a:gd name="T69" fmla="*/ 571 h 620"/>
                <a:gd name="T70" fmla="*/ 437 w 614"/>
                <a:gd name="T71" fmla="*/ 592 h 620"/>
                <a:gd name="T72" fmla="*/ 396 w 614"/>
                <a:gd name="T73" fmla="*/ 607 h 620"/>
                <a:gd name="T74" fmla="*/ 352 w 614"/>
                <a:gd name="T75" fmla="*/ 617 h 620"/>
                <a:gd name="T76" fmla="*/ 308 w 614"/>
                <a:gd name="T77" fmla="*/ 620 h 620"/>
                <a:gd name="T78" fmla="*/ 262 w 614"/>
                <a:gd name="T79" fmla="*/ 617 h 620"/>
                <a:gd name="T80" fmla="*/ 219 w 614"/>
                <a:gd name="T81" fmla="*/ 607 h 620"/>
                <a:gd name="T82" fmla="*/ 178 w 614"/>
                <a:gd name="T83" fmla="*/ 592 h 620"/>
                <a:gd name="T84" fmla="*/ 140 w 614"/>
                <a:gd name="T85" fmla="*/ 571 h 620"/>
                <a:gd name="T86" fmla="*/ 106 w 614"/>
                <a:gd name="T87" fmla="*/ 545 h 620"/>
                <a:gd name="T88" fmla="*/ 75 w 614"/>
                <a:gd name="T89" fmla="*/ 514 h 620"/>
                <a:gd name="T90" fmla="*/ 50 w 614"/>
                <a:gd name="T91" fmla="*/ 480 h 620"/>
                <a:gd name="T92" fmla="*/ 29 w 614"/>
                <a:gd name="T93" fmla="*/ 441 h 620"/>
                <a:gd name="T94" fmla="*/ 14 w 614"/>
                <a:gd name="T95" fmla="*/ 400 h 620"/>
                <a:gd name="T96" fmla="*/ 4 w 614"/>
                <a:gd name="T97" fmla="*/ 356 h 620"/>
                <a:gd name="T98" fmla="*/ 0 w 614"/>
                <a:gd name="T99" fmla="*/ 310 h 620"/>
                <a:gd name="T100" fmla="*/ 4 w 614"/>
                <a:gd name="T101" fmla="*/ 264 h 620"/>
                <a:gd name="T102" fmla="*/ 14 w 614"/>
                <a:gd name="T103" fmla="*/ 221 h 620"/>
                <a:gd name="T104" fmla="*/ 29 w 614"/>
                <a:gd name="T105" fmla="*/ 179 h 620"/>
                <a:gd name="T106" fmla="*/ 50 w 614"/>
                <a:gd name="T107" fmla="*/ 141 h 620"/>
                <a:gd name="T108" fmla="*/ 75 w 614"/>
                <a:gd name="T109" fmla="*/ 106 h 620"/>
                <a:gd name="T110" fmla="*/ 106 w 614"/>
                <a:gd name="T111" fmla="*/ 76 h 620"/>
                <a:gd name="T112" fmla="*/ 140 w 614"/>
                <a:gd name="T113" fmla="*/ 50 h 620"/>
                <a:gd name="T114" fmla="*/ 178 w 614"/>
                <a:gd name="T115" fmla="*/ 29 h 620"/>
                <a:gd name="T116" fmla="*/ 219 w 614"/>
                <a:gd name="T117" fmla="*/ 12 h 620"/>
                <a:gd name="T118" fmla="*/ 262 w 614"/>
                <a:gd name="T119" fmla="*/ 3 h 620"/>
                <a:gd name="T120" fmla="*/ 308 w 614"/>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20">
                  <a:moveTo>
                    <a:pt x="308" y="0"/>
                  </a:moveTo>
                  <a:lnTo>
                    <a:pt x="343" y="2"/>
                  </a:lnTo>
                  <a:lnTo>
                    <a:pt x="377" y="8"/>
                  </a:lnTo>
                  <a:lnTo>
                    <a:pt x="409" y="18"/>
                  </a:lnTo>
                  <a:lnTo>
                    <a:pt x="439" y="31"/>
                  </a:lnTo>
                  <a:lnTo>
                    <a:pt x="410" y="39"/>
                  </a:lnTo>
                  <a:lnTo>
                    <a:pt x="383" y="53"/>
                  </a:lnTo>
                  <a:lnTo>
                    <a:pt x="360" y="72"/>
                  </a:lnTo>
                  <a:lnTo>
                    <a:pt x="340" y="94"/>
                  </a:lnTo>
                  <a:lnTo>
                    <a:pt x="325" y="121"/>
                  </a:lnTo>
                  <a:lnTo>
                    <a:pt x="315" y="150"/>
                  </a:lnTo>
                  <a:lnTo>
                    <a:pt x="312" y="182"/>
                  </a:lnTo>
                  <a:lnTo>
                    <a:pt x="315" y="213"/>
                  </a:lnTo>
                  <a:lnTo>
                    <a:pt x="325" y="242"/>
                  </a:lnTo>
                  <a:lnTo>
                    <a:pt x="339" y="268"/>
                  </a:lnTo>
                  <a:lnTo>
                    <a:pt x="357" y="291"/>
                  </a:lnTo>
                  <a:lnTo>
                    <a:pt x="380" y="310"/>
                  </a:lnTo>
                  <a:lnTo>
                    <a:pt x="405" y="324"/>
                  </a:lnTo>
                  <a:lnTo>
                    <a:pt x="434" y="333"/>
                  </a:lnTo>
                  <a:lnTo>
                    <a:pt x="465" y="336"/>
                  </a:lnTo>
                  <a:lnTo>
                    <a:pt x="496" y="333"/>
                  </a:lnTo>
                  <a:lnTo>
                    <a:pt x="524" y="324"/>
                  </a:lnTo>
                  <a:lnTo>
                    <a:pt x="551" y="309"/>
                  </a:lnTo>
                  <a:lnTo>
                    <a:pt x="573" y="290"/>
                  </a:lnTo>
                  <a:lnTo>
                    <a:pt x="592" y="266"/>
                  </a:lnTo>
                  <a:lnTo>
                    <a:pt x="606" y="238"/>
                  </a:lnTo>
                  <a:lnTo>
                    <a:pt x="612" y="273"/>
                  </a:lnTo>
                  <a:lnTo>
                    <a:pt x="614" y="310"/>
                  </a:lnTo>
                  <a:lnTo>
                    <a:pt x="611" y="356"/>
                  </a:lnTo>
                  <a:lnTo>
                    <a:pt x="602" y="400"/>
                  </a:lnTo>
                  <a:lnTo>
                    <a:pt x="586" y="441"/>
                  </a:lnTo>
                  <a:lnTo>
                    <a:pt x="566" y="480"/>
                  </a:lnTo>
                  <a:lnTo>
                    <a:pt x="539" y="514"/>
                  </a:lnTo>
                  <a:lnTo>
                    <a:pt x="509" y="545"/>
                  </a:lnTo>
                  <a:lnTo>
                    <a:pt x="474" y="571"/>
                  </a:lnTo>
                  <a:lnTo>
                    <a:pt x="437" y="592"/>
                  </a:lnTo>
                  <a:lnTo>
                    <a:pt x="396" y="607"/>
                  </a:lnTo>
                  <a:lnTo>
                    <a:pt x="352" y="617"/>
                  </a:lnTo>
                  <a:lnTo>
                    <a:pt x="308" y="620"/>
                  </a:lnTo>
                  <a:lnTo>
                    <a:pt x="262" y="617"/>
                  </a:lnTo>
                  <a:lnTo>
                    <a:pt x="219" y="607"/>
                  </a:lnTo>
                  <a:lnTo>
                    <a:pt x="178" y="592"/>
                  </a:lnTo>
                  <a:lnTo>
                    <a:pt x="140" y="571"/>
                  </a:lnTo>
                  <a:lnTo>
                    <a:pt x="106" y="545"/>
                  </a:lnTo>
                  <a:lnTo>
                    <a:pt x="75" y="514"/>
                  </a:lnTo>
                  <a:lnTo>
                    <a:pt x="50" y="480"/>
                  </a:lnTo>
                  <a:lnTo>
                    <a:pt x="29" y="441"/>
                  </a:lnTo>
                  <a:lnTo>
                    <a:pt x="14" y="400"/>
                  </a:lnTo>
                  <a:lnTo>
                    <a:pt x="4" y="356"/>
                  </a:lnTo>
                  <a:lnTo>
                    <a:pt x="0" y="310"/>
                  </a:lnTo>
                  <a:lnTo>
                    <a:pt x="4" y="264"/>
                  </a:lnTo>
                  <a:lnTo>
                    <a:pt x="14" y="221"/>
                  </a:lnTo>
                  <a:lnTo>
                    <a:pt x="29" y="179"/>
                  </a:lnTo>
                  <a:lnTo>
                    <a:pt x="50" y="141"/>
                  </a:lnTo>
                  <a:lnTo>
                    <a:pt x="75" y="106"/>
                  </a:lnTo>
                  <a:lnTo>
                    <a:pt x="106" y="76"/>
                  </a:lnTo>
                  <a:lnTo>
                    <a:pt x="140" y="50"/>
                  </a:lnTo>
                  <a:lnTo>
                    <a:pt x="178" y="29"/>
                  </a:lnTo>
                  <a:lnTo>
                    <a:pt x="219" y="12"/>
                  </a:lnTo>
                  <a:lnTo>
                    <a:pt x="262" y="3"/>
                  </a:lnTo>
                  <a:lnTo>
                    <a:pt x="308"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61" name="Freeform 135">
            <a:extLst>
              <a:ext uri="{FF2B5EF4-FFF2-40B4-BE49-F238E27FC236}">
                <a16:creationId xmlns:a16="http://schemas.microsoft.com/office/drawing/2014/main" id="{3C838B65-BDA7-4363-8901-76FA024DE3A9}"/>
              </a:ext>
            </a:extLst>
          </p:cNvPr>
          <p:cNvSpPr>
            <a:spLocks noEditPoints="1"/>
          </p:cNvSpPr>
          <p:nvPr/>
        </p:nvSpPr>
        <p:spPr bwMode="auto">
          <a:xfrm>
            <a:off x="8023119" y="3617729"/>
            <a:ext cx="184129" cy="186365"/>
          </a:xfrm>
          <a:custGeom>
            <a:avLst/>
            <a:gdLst>
              <a:gd name="T0" fmla="*/ 2042 w 3953"/>
              <a:gd name="T1" fmla="*/ 734 h 3202"/>
              <a:gd name="T2" fmla="*/ 1910 w 3953"/>
              <a:gd name="T3" fmla="*/ 767 h 3202"/>
              <a:gd name="T4" fmla="*/ 1812 w 3953"/>
              <a:gd name="T5" fmla="*/ 821 h 3202"/>
              <a:gd name="T6" fmla="*/ 1743 w 3953"/>
              <a:gd name="T7" fmla="*/ 889 h 3202"/>
              <a:gd name="T8" fmla="*/ 1700 w 3953"/>
              <a:gd name="T9" fmla="*/ 966 h 3202"/>
              <a:gd name="T10" fmla="*/ 1676 w 3953"/>
              <a:gd name="T11" fmla="*/ 1044 h 3202"/>
              <a:gd name="T12" fmla="*/ 1670 w 3953"/>
              <a:gd name="T13" fmla="*/ 1117 h 3202"/>
              <a:gd name="T14" fmla="*/ 1444 w 3953"/>
              <a:gd name="T15" fmla="*/ 1657 h 3202"/>
              <a:gd name="T16" fmla="*/ 2146 w 3953"/>
              <a:gd name="T17" fmla="*/ 2585 h 3202"/>
              <a:gd name="T18" fmla="*/ 2510 w 3953"/>
              <a:gd name="T19" fmla="*/ 1330 h 3202"/>
              <a:gd name="T20" fmla="*/ 2149 w 3953"/>
              <a:gd name="T21" fmla="*/ 1114 h 3202"/>
              <a:gd name="T22" fmla="*/ 2175 w 3953"/>
              <a:gd name="T23" fmla="*/ 1069 h 3202"/>
              <a:gd name="T24" fmla="*/ 2218 w 3953"/>
              <a:gd name="T25" fmla="*/ 1050 h 3202"/>
              <a:gd name="T26" fmla="*/ 2503 w 3953"/>
              <a:gd name="T27" fmla="*/ 1047 h 3202"/>
              <a:gd name="T28" fmla="*/ 1977 w 3953"/>
              <a:gd name="T29" fmla="*/ 0 h 3202"/>
              <a:gd name="T30" fmla="*/ 2344 w 3953"/>
              <a:gd name="T31" fmla="*/ 28 h 3202"/>
              <a:gd name="T32" fmla="*/ 2690 w 3953"/>
              <a:gd name="T33" fmla="*/ 108 h 3202"/>
              <a:gd name="T34" fmla="*/ 3007 w 3953"/>
              <a:gd name="T35" fmla="*/ 235 h 3202"/>
              <a:gd name="T36" fmla="*/ 3289 w 3953"/>
              <a:gd name="T37" fmla="*/ 405 h 3202"/>
              <a:gd name="T38" fmla="*/ 3528 w 3953"/>
              <a:gd name="T39" fmla="*/ 611 h 3202"/>
              <a:gd name="T40" fmla="*/ 3721 w 3953"/>
              <a:gd name="T41" fmla="*/ 849 h 3202"/>
              <a:gd name="T42" fmla="*/ 3860 w 3953"/>
              <a:gd name="T43" fmla="*/ 1114 h 3202"/>
              <a:gd name="T44" fmla="*/ 3938 w 3953"/>
              <a:gd name="T45" fmla="*/ 1401 h 3202"/>
              <a:gd name="T46" fmla="*/ 3949 w 3953"/>
              <a:gd name="T47" fmla="*/ 1702 h 3202"/>
              <a:gd name="T48" fmla="*/ 3893 w 3953"/>
              <a:gd name="T49" fmla="*/ 1994 h 3202"/>
              <a:gd name="T50" fmla="*/ 3773 w 3953"/>
              <a:gd name="T51" fmla="*/ 2267 h 3202"/>
              <a:gd name="T52" fmla="*/ 3599 w 3953"/>
              <a:gd name="T53" fmla="*/ 2515 h 3202"/>
              <a:gd name="T54" fmla="*/ 3374 w 3953"/>
              <a:gd name="T55" fmla="*/ 2732 h 3202"/>
              <a:gd name="T56" fmla="*/ 3104 w 3953"/>
              <a:gd name="T57" fmla="*/ 2915 h 3202"/>
              <a:gd name="T58" fmla="*/ 2799 w 3953"/>
              <a:gd name="T59" fmla="*/ 3056 h 3202"/>
              <a:gd name="T60" fmla="*/ 2463 w 3953"/>
              <a:gd name="T61" fmla="*/ 3153 h 3202"/>
              <a:gd name="T62" fmla="*/ 2102 w 3953"/>
              <a:gd name="T63" fmla="*/ 3198 h 3202"/>
              <a:gd name="T64" fmla="*/ 1728 w 3953"/>
              <a:gd name="T65" fmla="*/ 3189 h 3202"/>
              <a:gd name="T66" fmla="*/ 1375 w 3953"/>
              <a:gd name="T67" fmla="*/ 3126 h 3202"/>
              <a:gd name="T68" fmla="*/ 1048 w 3953"/>
              <a:gd name="T69" fmla="*/ 3014 h 3202"/>
              <a:gd name="T70" fmla="*/ 754 w 3953"/>
              <a:gd name="T71" fmla="*/ 2857 h 3202"/>
              <a:gd name="T72" fmla="*/ 499 w 3953"/>
              <a:gd name="T73" fmla="*/ 2663 h 3202"/>
              <a:gd name="T74" fmla="*/ 290 w 3953"/>
              <a:gd name="T75" fmla="*/ 2435 h 3202"/>
              <a:gd name="T76" fmla="*/ 133 w 3953"/>
              <a:gd name="T77" fmla="*/ 2179 h 3202"/>
              <a:gd name="T78" fmla="*/ 34 w 3953"/>
              <a:gd name="T79" fmla="*/ 1899 h 3202"/>
              <a:gd name="T80" fmla="*/ 0 w 3953"/>
              <a:gd name="T81" fmla="*/ 1601 h 3202"/>
              <a:gd name="T82" fmla="*/ 34 w 3953"/>
              <a:gd name="T83" fmla="*/ 1303 h 3202"/>
              <a:gd name="T84" fmla="*/ 133 w 3953"/>
              <a:gd name="T85" fmla="*/ 1023 h 3202"/>
              <a:gd name="T86" fmla="*/ 290 w 3953"/>
              <a:gd name="T87" fmla="*/ 767 h 3202"/>
              <a:gd name="T88" fmla="*/ 499 w 3953"/>
              <a:gd name="T89" fmla="*/ 539 h 3202"/>
              <a:gd name="T90" fmla="*/ 754 w 3953"/>
              <a:gd name="T91" fmla="*/ 344 h 3202"/>
              <a:gd name="T92" fmla="*/ 1048 w 3953"/>
              <a:gd name="T93" fmla="*/ 188 h 3202"/>
              <a:gd name="T94" fmla="*/ 1375 w 3953"/>
              <a:gd name="T95" fmla="*/ 76 h 3202"/>
              <a:gd name="T96" fmla="*/ 1728 w 3953"/>
              <a:gd name="T97" fmla="*/ 13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53" h="3202">
                <a:moveTo>
                  <a:pt x="2151" y="728"/>
                </a:moveTo>
                <a:lnTo>
                  <a:pt x="2094" y="729"/>
                </a:lnTo>
                <a:lnTo>
                  <a:pt x="2042" y="734"/>
                </a:lnTo>
                <a:lnTo>
                  <a:pt x="1994" y="743"/>
                </a:lnTo>
                <a:lnTo>
                  <a:pt x="1951" y="754"/>
                </a:lnTo>
                <a:lnTo>
                  <a:pt x="1910" y="767"/>
                </a:lnTo>
                <a:lnTo>
                  <a:pt x="1874" y="783"/>
                </a:lnTo>
                <a:lnTo>
                  <a:pt x="1842" y="801"/>
                </a:lnTo>
                <a:lnTo>
                  <a:pt x="1812" y="821"/>
                </a:lnTo>
                <a:lnTo>
                  <a:pt x="1786" y="842"/>
                </a:lnTo>
                <a:lnTo>
                  <a:pt x="1764" y="865"/>
                </a:lnTo>
                <a:lnTo>
                  <a:pt x="1743" y="889"/>
                </a:lnTo>
                <a:lnTo>
                  <a:pt x="1727" y="914"/>
                </a:lnTo>
                <a:lnTo>
                  <a:pt x="1712" y="940"/>
                </a:lnTo>
                <a:lnTo>
                  <a:pt x="1700" y="966"/>
                </a:lnTo>
                <a:lnTo>
                  <a:pt x="1690" y="992"/>
                </a:lnTo>
                <a:lnTo>
                  <a:pt x="1683" y="1018"/>
                </a:lnTo>
                <a:lnTo>
                  <a:pt x="1676" y="1044"/>
                </a:lnTo>
                <a:lnTo>
                  <a:pt x="1673" y="1069"/>
                </a:lnTo>
                <a:lnTo>
                  <a:pt x="1670" y="1093"/>
                </a:lnTo>
                <a:lnTo>
                  <a:pt x="1670" y="1117"/>
                </a:lnTo>
                <a:lnTo>
                  <a:pt x="1670" y="1330"/>
                </a:lnTo>
                <a:lnTo>
                  <a:pt x="1444" y="1330"/>
                </a:lnTo>
                <a:lnTo>
                  <a:pt x="1444" y="1657"/>
                </a:lnTo>
                <a:lnTo>
                  <a:pt x="1670" y="1657"/>
                </a:lnTo>
                <a:lnTo>
                  <a:pt x="1670" y="2585"/>
                </a:lnTo>
                <a:lnTo>
                  <a:pt x="2146" y="2585"/>
                </a:lnTo>
                <a:lnTo>
                  <a:pt x="2146" y="1657"/>
                </a:lnTo>
                <a:lnTo>
                  <a:pt x="2468" y="1657"/>
                </a:lnTo>
                <a:lnTo>
                  <a:pt x="2510" y="1330"/>
                </a:lnTo>
                <a:lnTo>
                  <a:pt x="2146" y="1330"/>
                </a:lnTo>
                <a:lnTo>
                  <a:pt x="2146" y="1136"/>
                </a:lnTo>
                <a:lnTo>
                  <a:pt x="2149" y="1114"/>
                </a:lnTo>
                <a:lnTo>
                  <a:pt x="2155" y="1096"/>
                </a:lnTo>
                <a:lnTo>
                  <a:pt x="2163" y="1081"/>
                </a:lnTo>
                <a:lnTo>
                  <a:pt x="2175" y="1069"/>
                </a:lnTo>
                <a:lnTo>
                  <a:pt x="2188" y="1060"/>
                </a:lnTo>
                <a:lnTo>
                  <a:pt x="2203" y="1054"/>
                </a:lnTo>
                <a:lnTo>
                  <a:pt x="2218" y="1050"/>
                </a:lnTo>
                <a:lnTo>
                  <a:pt x="2233" y="1048"/>
                </a:lnTo>
                <a:lnTo>
                  <a:pt x="2248" y="1047"/>
                </a:lnTo>
                <a:lnTo>
                  <a:pt x="2503" y="1047"/>
                </a:lnTo>
                <a:lnTo>
                  <a:pt x="2503" y="729"/>
                </a:lnTo>
                <a:lnTo>
                  <a:pt x="2151" y="728"/>
                </a:lnTo>
                <a:close/>
                <a:moveTo>
                  <a:pt x="1977" y="0"/>
                </a:moveTo>
                <a:lnTo>
                  <a:pt x="2102" y="4"/>
                </a:lnTo>
                <a:lnTo>
                  <a:pt x="2224" y="13"/>
                </a:lnTo>
                <a:lnTo>
                  <a:pt x="2344" y="28"/>
                </a:lnTo>
                <a:lnTo>
                  <a:pt x="2463" y="49"/>
                </a:lnTo>
                <a:lnTo>
                  <a:pt x="2578" y="76"/>
                </a:lnTo>
                <a:lnTo>
                  <a:pt x="2690" y="108"/>
                </a:lnTo>
                <a:lnTo>
                  <a:pt x="2799" y="146"/>
                </a:lnTo>
                <a:lnTo>
                  <a:pt x="2905" y="188"/>
                </a:lnTo>
                <a:lnTo>
                  <a:pt x="3007" y="235"/>
                </a:lnTo>
                <a:lnTo>
                  <a:pt x="3104" y="287"/>
                </a:lnTo>
                <a:lnTo>
                  <a:pt x="3198" y="344"/>
                </a:lnTo>
                <a:lnTo>
                  <a:pt x="3289" y="405"/>
                </a:lnTo>
                <a:lnTo>
                  <a:pt x="3374" y="470"/>
                </a:lnTo>
                <a:lnTo>
                  <a:pt x="3453" y="539"/>
                </a:lnTo>
                <a:lnTo>
                  <a:pt x="3528" y="611"/>
                </a:lnTo>
                <a:lnTo>
                  <a:pt x="3599" y="687"/>
                </a:lnTo>
                <a:lnTo>
                  <a:pt x="3663" y="767"/>
                </a:lnTo>
                <a:lnTo>
                  <a:pt x="3721" y="849"/>
                </a:lnTo>
                <a:lnTo>
                  <a:pt x="3773" y="935"/>
                </a:lnTo>
                <a:lnTo>
                  <a:pt x="3820" y="1023"/>
                </a:lnTo>
                <a:lnTo>
                  <a:pt x="3860" y="1114"/>
                </a:lnTo>
                <a:lnTo>
                  <a:pt x="3893" y="1207"/>
                </a:lnTo>
                <a:lnTo>
                  <a:pt x="3919" y="1303"/>
                </a:lnTo>
                <a:lnTo>
                  <a:pt x="3938" y="1401"/>
                </a:lnTo>
                <a:lnTo>
                  <a:pt x="3949" y="1500"/>
                </a:lnTo>
                <a:lnTo>
                  <a:pt x="3953" y="1601"/>
                </a:lnTo>
                <a:lnTo>
                  <a:pt x="3949" y="1702"/>
                </a:lnTo>
                <a:lnTo>
                  <a:pt x="3938" y="1801"/>
                </a:lnTo>
                <a:lnTo>
                  <a:pt x="3919" y="1899"/>
                </a:lnTo>
                <a:lnTo>
                  <a:pt x="3893" y="1994"/>
                </a:lnTo>
                <a:lnTo>
                  <a:pt x="3860" y="2088"/>
                </a:lnTo>
                <a:lnTo>
                  <a:pt x="3820" y="2179"/>
                </a:lnTo>
                <a:lnTo>
                  <a:pt x="3773" y="2267"/>
                </a:lnTo>
                <a:lnTo>
                  <a:pt x="3721" y="2353"/>
                </a:lnTo>
                <a:lnTo>
                  <a:pt x="3663" y="2435"/>
                </a:lnTo>
                <a:lnTo>
                  <a:pt x="3599" y="2515"/>
                </a:lnTo>
                <a:lnTo>
                  <a:pt x="3528" y="2591"/>
                </a:lnTo>
                <a:lnTo>
                  <a:pt x="3453" y="2663"/>
                </a:lnTo>
                <a:lnTo>
                  <a:pt x="3374" y="2732"/>
                </a:lnTo>
                <a:lnTo>
                  <a:pt x="3289" y="2797"/>
                </a:lnTo>
                <a:lnTo>
                  <a:pt x="3198" y="2857"/>
                </a:lnTo>
                <a:lnTo>
                  <a:pt x="3104" y="2915"/>
                </a:lnTo>
                <a:lnTo>
                  <a:pt x="3007" y="2967"/>
                </a:lnTo>
                <a:lnTo>
                  <a:pt x="2905" y="3014"/>
                </a:lnTo>
                <a:lnTo>
                  <a:pt x="2799" y="3056"/>
                </a:lnTo>
                <a:lnTo>
                  <a:pt x="2690" y="3094"/>
                </a:lnTo>
                <a:lnTo>
                  <a:pt x="2578" y="3126"/>
                </a:lnTo>
                <a:lnTo>
                  <a:pt x="2463" y="3153"/>
                </a:lnTo>
                <a:lnTo>
                  <a:pt x="2344" y="3174"/>
                </a:lnTo>
                <a:lnTo>
                  <a:pt x="2224" y="3189"/>
                </a:lnTo>
                <a:lnTo>
                  <a:pt x="2102" y="3198"/>
                </a:lnTo>
                <a:lnTo>
                  <a:pt x="1977" y="3202"/>
                </a:lnTo>
                <a:lnTo>
                  <a:pt x="1852" y="3198"/>
                </a:lnTo>
                <a:lnTo>
                  <a:pt x="1728" y="3189"/>
                </a:lnTo>
                <a:lnTo>
                  <a:pt x="1608" y="3174"/>
                </a:lnTo>
                <a:lnTo>
                  <a:pt x="1491" y="3153"/>
                </a:lnTo>
                <a:lnTo>
                  <a:pt x="1375" y="3126"/>
                </a:lnTo>
                <a:lnTo>
                  <a:pt x="1263" y="3094"/>
                </a:lnTo>
                <a:lnTo>
                  <a:pt x="1153" y="3056"/>
                </a:lnTo>
                <a:lnTo>
                  <a:pt x="1048" y="3014"/>
                </a:lnTo>
                <a:lnTo>
                  <a:pt x="946" y="2967"/>
                </a:lnTo>
                <a:lnTo>
                  <a:pt x="848" y="2915"/>
                </a:lnTo>
                <a:lnTo>
                  <a:pt x="754" y="2857"/>
                </a:lnTo>
                <a:lnTo>
                  <a:pt x="665" y="2797"/>
                </a:lnTo>
                <a:lnTo>
                  <a:pt x="580" y="2732"/>
                </a:lnTo>
                <a:lnTo>
                  <a:pt x="499" y="2663"/>
                </a:lnTo>
                <a:lnTo>
                  <a:pt x="424" y="2591"/>
                </a:lnTo>
                <a:lnTo>
                  <a:pt x="355" y="2515"/>
                </a:lnTo>
                <a:lnTo>
                  <a:pt x="290" y="2435"/>
                </a:lnTo>
                <a:lnTo>
                  <a:pt x="232" y="2353"/>
                </a:lnTo>
                <a:lnTo>
                  <a:pt x="179" y="2267"/>
                </a:lnTo>
                <a:lnTo>
                  <a:pt x="133" y="2179"/>
                </a:lnTo>
                <a:lnTo>
                  <a:pt x="94" y="2088"/>
                </a:lnTo>
                <a:lnTo>
                  <a:pt x="60" y="1994"/>
                </a:lnTo>
                <a:lnTo>
                  <a:pt x="34" y="1899"/>
                </a:lnTo>
                <a:lnTo>
                  <a:pt x="16" y="1801"/>
                </a:lnTo>
                <a:lnTo>
                  <a:pt x="3" y="1702"/>
                </a:lnTo>
                <a:lnTo>
                  <a:pt x="0" y="1601"/>
                </a:lnTo>
                <a:lnTo>
                  <a:pt x="3" y="1500"/>
                </a:lnTo>
                <a:lnTo>
                  <a:pt x="16" y="1401"/>
                </a:lnTo>
                <a:lnTo>
                  <a:pt x="34" y="1303"/>
                </a:lnTo>
                <a:lnTo>
                  <a:pt x="60" y="1207"/>
                </a:lnTo>
                <a:lnTo>
                  <a:pt x="94" y="1114"/>
                </a:lnTo>
                <a:lnTo>
                  <a:pt x="133" y="1023"/>
                </a:lnTo>
                <a:lnTo>
                  <a:pt x="179" y="935"/>
                </a:lnTo>
                <a:lnTo>
                  <a:pt x="232" y="849"/>
                </a:lnTo>
                <a:lnTo>
                  <a:pt x="290" y="767"/>
                </a:lnTo>
                <a:lnTo>
                  <a:pt x="355" y="687"/>
                </a:lnTo>
                <a:lnTo>
                  <a:pt x="424" y="611"/>
                </a:lnTo>
                <a:lnTo>
                  <a:pt x="499" y="539"/>
                </a:lnTo>
                <a:lnTo>
                  <a:pt x="580" y="470"/>
                </a:lnTo>
                <a:lnTo>
                  <a:pt x="665" y="405"/>
                </a:lnTo>
                <a:lnTo>
                  <a:pt x="754" y="344"/>
                </a:lnTo>
                <a:lnTo>
                  <a:pt x="848" y="287"/>
                </a:lnTo>
                <a:lnTo>
                  <a:pt x="946" y="235"/>
                </a:lnTo>
                <a:lnTo>
                  <a:pt x="1048" y="188"/>
                </a:lnTo>
                <a:lnTo>
                  <a:pt x="1153" y="146"/>
                </a:lnTo>
                <a:lnTo>
                  <a:pt x="1263" y="108"/>
                </a:lnTo>
                <a:lnTo>
                  <a:pt x="1375" y="76"/>
                </a:lnTo>
                <a:lnTo>
                  <a:pt x="1491" y="49"/>
                </a:lnTo>
                <a:lnTo>
                  <a:pt x="1608" y="28"/>
                </a:lnTo>
                <a:lnTo>
                  <a:pt x="1728" y="13"/>
                </a:lnTo>
                <a:lnTo>
                  <a:pt x="1852" y="4"/>
                </a:lnTo>
                <a:lnTo>
                  <a:pt x="1977"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Tree>
    <p:extLst>
      <p:ext uri="{BB962C8B-B14F-4D97-AF65-F5344CB8AC3E}">
        <p14:creationId xmlns:p14="http://schemas.microsoft.com/office/powerpoint/2010/main" val="5156541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BA50061C-2E51-41B3-9358-D966DE0056CB}"/>
              </a:ext>
            </a:extLst>
          </p:cNvPr>
          <p:cNvSpPr>
            <a:spLocks noGrp="1"/>
          </p:cNvSpPr>
          <p:nvPr>
            <p:ph type="title"/>
          </p:nvPr>
        </p:nvSpPr>
        <p:spPr/>
        <p:txBody>
          <a:bodyPr/>
          <a:lstStyle/>
          <a:p>
            <a:r>
              <a:rPr lang="zh-CN" altLang="en-US" dirty="0"/>
              <a:t>组织结构图</a:t>
            </a:r>
          </a:p>
        </p:txBody>
      </p:sp>
      <p:sp>
        <p:nvSpPr>
          <p:cNvPr id="4" name="矩形: 圆角 3">
            <a:extLst>
              <a:ext uri="{FF2B5EF4-FFF2-40B4-BE49-F238E27FC236}">
                <a16:creationId xmlns:a16="http://schemas.microsoft.com/office/drawing/2014/main" id="{C8741CD6-6608-410C-855B-3B488B0B4C50}"/>
              </a:ext>
            </a:extLst>
          </p:cNvPr>
          <p:cNvSpPr/>
          <p:nvPr/>
        </p:nvSpPr>
        <p:spPr>
          <a:xfrm>
            <a:off x="4611963" y="1592947"/>
            <a:ext cx="2968074" cy="523220"/>
          </a:xfrm>
          <a:prstGeom prst="roundRect">
            <a:avLst>
              <a:gd name="adj" fmla="val 50000"/>
            </a:avLst>
          </a:prstGeom>
          <a:gradFill>
            <a:gsLst>
              <a:gs pos="30000">
                <a:schemeClr val="accent1"/>
              </a:gs>
              <a:gs pos="100000">
                <a:schemeClr val="accent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t>请输入您的小标题</a:t>
            </a:r>
          </a:p>
        </p:txBody>
      </p:sp>
      <p:sp>
        <p:nvSpPr>
          <p:cNvPr id="20" name="文本框 19">
            <a:extLst>
              <a:ext uri="{FF2B5EF4-FFF2-40B4-BE49-F238E27FC236}">
                <a16:creationId xmlns:a16="http://schemas.microsoft.com/office/drawing/2014/main" id="{7934EC01-E42C-47AE-A172-58309EAAEBAE}"/>
              </a:ext>
            </a:extLst>
          </p:cNvPr>
          <p:cNvSpPr txBox="1"/>
          <p:nvPr/>
        </p:nvSpPr>
        <p:spPr>
          <a:xfrm>
            <a:off x="2200434" y="3457580"/>
            <a:ext cx="1467068" cy="400110"/>
          </a:xfrm>
          <a:prstGeom prst="rect">
            <a:avLst/>
          </a:prstGeom>
          <a:noFill/>
        </p:spPr>
        <p:txBody>
          <a:bodyPr wrap="none" rtlCol="0">
            <a:spAutoFit/>
          </a:bodyPr>
          <a:lstStyle/>
          <a:p>
            <a:pPr algn="ctr"/>
            <a:r>
              <a:rPr lang="zh-CN" altLang="en-US" sz="2000" b="1" dirty="0">
                <a:solidFill>
                  <a:schemeClr val="bg2">
                    <a:lumMod val="50000"/>
                  </a:schemeClr>
                </a:solidFill>
              </a:rPr>
              <a:t>输入小标题</a:t>
            </a:r>
          </a:p>
        </p:txBody>
      </p:sp>
      <p:sp>
        <p:nvSpPr>
          <p:cNvPr id="21" name="文本框 20">
            <a:extLst>
              <a:ext uri="{FF2B5EF4-FFF2-40B4-BE49-F238E27FC236}">
                <a16:creationId xmlns:a16="http://schemas.microsoft.com/office/drawing/2014/main" id="{F57FF7D5-F0DD-4322-8F7F-F138D7C5392E}"/>
              </a:ext>
            </a:extLst>
          </p:cNvPr>
          <p:cNvSpPr txBox="1"/>
          <p:nvPr/>
        </p:nvSpPr>
        <p:spPr>
          <a:xfrm>
            <a:off x="5365112" y="3457580"/>
            <a:ext cx="1467068" cy="400110"/>
          </a:xfrm>
          <a:prstGeom prst="rect">
            <a:avLst/>
          </a:prstGeom>
          <a:noFill/>
        </p:spPr>
        <p:txBody>
          <a:bodyPr wrap="none" rtlCol="0">
            <a:spAutoFit/>
          </a:bodyPr>
          <a:lstStyle/>
          <a:p>
            <a:pPr algn="ctr"/>
            <a:r>
              <a:rPr lang="zh-CN" altLang="en-US" sz="2000" b="1" dirty="0">
                <a:solidFill>
                  <a:schemeClr val="bg2">
                    <a:lumMod val="50000"/>
                  </a:schemeClr>
                </a:solidFill>
              </a:rPr>
              <a:t>输入小标题</a:t>
            </a:r>
          </a:p>
        </p:txBody>
      </p:sp>
      <p:sp>
        <p:nvSpPr>
          <p:cNvPr id="22" name="文本框 21">
            <a:extLst>
              <a:ext uri="{FF2B5EF4-FFF2-40B4-BE49-F238E27FC236}">
                <a16:creationId xmlns:a16="http://schemas.microsoft.com/office/drawing/2014/main" id="{AB73240C-DCED-4F70-88E8-3578F2F08AD7}"/>
              </a:ext>
            </a:extLst>
          </p:cNvPr>
          <p:cNvSpPr txBox="1"/>
          <p:nvPr/>
        </p:nvSpPr>
        <p:spPr>
          <a:xfrm>
            <a:off x="8558229" y="3457580"/>
            <a:ext cx="1467068" cy="400110"/>
          </a:xfrm>
          <a:prstGeom prst="rect">
            <a:avLst/>
          </a:prstGeom>
          <a:noFill/>
        </p:spPr>
        <p:txBody>
          <a:bodyPr wrap="none" rtlCol="0">
            <a:spAutoFit/>
          </a:bodyPr>
          <a:lstStyle/>
          <a:p>
            <a:pPr algn="ctr"/>
            <a:r>
              <a:rPr lang="zh-CN" altLang="en-US" sz="2000" b="1" dirty="0">
                <a:solidFill>
                  <a:schemeClr val="bg2">
                    <a:lumMod val="50000"/>
                  </a:schemeClr>
                </a:solidFill>
              </a:rPr>
              <a:t>输入小标题</a:t>
            </a:r>
          </a:p>
        </p:txBody>
      </p:sp>
      <p:cxnSp>
        <p:nvCxnSpPr>
          <p:cNvPr id="27" name="直接连接符 26">
            <a:extLst>
              <a:ext uri="{FF2B5EF4-FFF2-40B4-BE49-F238E27FC236}">
                <a16:creationId xmlns:a16="http://schemas.microsoft.com/office/drawing/2014/main" id="{C45578A6-FA2D-46BF-8980-6CD14F0E24C8}"/>
              </a:ext>
            </a:extLst>
          </p:cNvPr>
          <p:cNvCxnSpPr>
            <a:cxnSpLocks/>
          </p:cNvCxnSpPr>
          <p:nvPr/>
        </p:nvCxnSpPr>
        <p:spPr>
          <a:xfrm>
            <a:off x="6099657" y="2244437"/>
            <a:ext cx="0" cy="37719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a16="http://schemas.microsoft.com/office/drawing/2014/main" id="{4D0CA714-26BB-4D2B-9D48-B4963B8BEB9D}"/>
              </a:ext>
            </a:extLst>
          </p:cNvPr>
          <p:cNvCxnSpPr>
            <a:cxnSpLocks/>
          </p:cNvCxnSpPr>
          <p:nvPr/>
        </p:nvCxnSpPr>
        <p:spPr>
          <a:xfrm>
            <a:off x="2933968" y="2427317"/>
            <a:ext cx="0" cy="2286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DF584588-27E3-4ABA-8A32-5B1A1CD4247B}"/>
              </a:ext>
            </a:extLst>
          </p:cNvPr>
          <p:cNvCxnSpPr>
            <a:cxnSpLocks/>
          </p:cNvCxnSpPr>
          <p:nvPr/>
        </p:nvCxnSpPr>
        <p:spPr>
          <a:xfrm>
            <a:off x="9288052" y="2427317"/>
            <a:ext cx="0" cy="2286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4A6ED32F-0592-4015-8590-B64CCF9EF671}"/>
              </a:ext>
            </a:extLst>
          </p:cNvPr>
          <p:cNvCxnSpPr>
            <a:cxnSpLocks/>
          </p:cNvCxnSpPr>
          <p:nvPr/>
        </p:nvCxnSpPr>
        <p:spPr>
          <a:xfrm flipH="1">
            <a:off x="2924022" y="2427317"/>
            <a:ext cx="637165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 name="矩形: 圆角 4">
            <a:extLst>
              <a:ext uri="{FF2B5EF4-FFF2-40B4-BE49-F238E27FC236}">
                <a16:creationId xmlns:a16="http://schemas.microsoft.com/office/drawing/2014/main" id="{F2E0D862-8D84-46A8-A4D2-C99F49A59FB9}"/>
              </a:ext>
            </a:extLst>
          </p:cNvPr>
          <p:cNvSpPr/>
          <p:nvPr/>
        </p:nvSpPr>
        <p:spPr>
          <a:xfrm rot="2653500">
            <a:off x="2689951" y="2825822"/>
            <a:ext cx="492112" cy="492112"/>
          </a:xfrm>
          <a:prstGeom prst="roundRect">
            <a:avLst/>
          </a:prstGeom>
          <a:gradFill>
            <a:gsLst>
              <a:gs pos="25000">
                <a:schemeClr val="accent6"/>
              </a:gs>
              <a:gs pos="7500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圆角 5">
            <a:extLst>
              <a:ext uri="{FF2B5EF4-FFF2-40B4-BE49-F238E27FC236}">
                <a16:creationId xmlns:a16="http://schemas.microsoft.com/office/drawing/2014/main" id="{728181E6-968B-49B5-B6F4-5A5D97A3FAD9}"/>
              </a:ext>
            </a:extLst>
          </p:cNvPr>
          <p:cNvSpPr/>
          <p:nvPr/>
        </p:nvSpPr>
        <p:spPr>
          <a:xfrm rot="2653500">
            <a:off x="5852590" y="2825822"/>
            <a:ext cx="492112" cy="492112"/>
          </a:xfrm>
          <a:prstGeom prst="roundRect">
            <a:avLst/>
          </a:prstGeom>
          <a:gradFill>
            <a:gsLst>
              <a:gs pos="25000">
                <a:schemeClr val="accent6"/>
              </a:gs>
              <a:gs pos="7500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圆角 6">
            <a:extLst>
              <a:ext uri="{FF2B5EF4-FFF2-40B4-BE49-F238E27FC236}">
                <a16:creationId xmlns:a16="http://schemas.microsoft.com/office/drawing/2014/main" id="{66F00B48-0636-4C5F-BFAD-02208FBE9913}"/>
              </a:ext>
            </a:extLst>
          </p:cNvPr>
          <p:cNvSpPr/>
          <p:nvPr/>
        </p:nvSpPr>
        <p:spPr>
          <a:xfrm rot="2653500">
            <a:off x="9045707" y="2825822"/>
            <a:ext cx="492112" cy="492112"/>
          </a:xfrm>
          <a:prstGeom prst="roundRect">
            <a:avLst/>
          </a:prstGeom>
          <a:gradFill>
            <a:gsLst>
              <a:gs pos="25000">
                <a:schemeClr val="accent6"/>
              </a:gs>
              <a:gs pos="75000">
                <a:schemeClr val="accent5"/>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a:extLst>
              <a:ext uri="{FF2B5EF4-FFF2-40B4-BE49-F238E27FC236}">
                <a16:creationId xmlns:a16="http://schemas.microsoft.com/office/drawing/2014/main" id="{A7017BBD-3B1D-474C-AF1E-2D837C0DE6EB}"/>
              </a:ext>
            </a:extLst>
          </p:cNvPr>
          <p:cNvSpPr txBox="1"/>
          <p:nvPr/>
        </p:nvSpPr>
        <p:spPr>
          <a:xfrm>
            <a:off x="1391737" y="4978117"/>
            <a:ext cx="1377108" cy="720350"/>
          </a:xfrm>
          <a:prstGeom prst="rect">
            <a:avLst/>
          </a:prstGeom>
          <a:noFill/>
        </p:spPr>
        <p:txBody>
          <a:bodyPr wrap="square" lIns="0" tIns="0" rIns="0" bIns="0" rtlCol="0">
            <a:noAutofit/>
          </a:bodyPr>
          <a:lstStyle/>
          <a:p>
            <a:pPr algn="ctr">
              <a:lnSpc>
                <a:spcPct val="130000"/>
              </a:lnSpc>
            </a:pPr>
            <a:r>
              <a:rPr lang="zh-CN" altLang="en-US" sz="1600" spc="100" dirty="0">
                <a:solidFill>
                  <a:schemeClr val="tx1">
                    <a:lumMod val="65000"/>
                    <a:lumOff val="35000"/>
                  </a:schemeClr>
                </a:solidFill>
              </a:rPr>
              <a:t>请在这里输入您的正文内容</a:t>
            </a:r>
            <a:endParaRPr lang="en-US" altLang="zh-CN" sz="1600" spc="100" dirty="0">
              <a:solidFill>
                <a:schemeClr val="tx1">
                  <a:lumMod val="65000"/>
                  <a:lumOff val="35000"/>
                </a:schemeClr>
              </a:solidFill>
            </a:endParaRPr>
          </a:p>
        </p:txBody>
      </p:sp>
      <p:grpSp>
        <p:nvGrpSpPr>
          <p:cNvPr id="60" name="组合 59">
            <a:extLst>
              <a:ext uri="{FF2B5EF4-FFF2-40B4-BE49-F238E27FC236}">
                <a16:creationId xmlns:a16="http://schemas.microsoft.com/office/drawing/2014/main" id="{715700F6-0AEE-4368-A446-FE4C44053AEF}"/>
              </a:ext>
            </a:extLst>
          </p:cNvPr>
          <p:cNvGrpSpPr/>
          <p:nvPr/>
        </p:nvGrpSpPr>
        <p:grpSpPr>
          <a:xfrm>
            <a:off x="2159768" y="3956992"/>
            <a:ext cx="1530676" cy="430095"/>
            <a:chOff x="4788535" y="3944669"/>
            <a:chExt cx="2797355" cy="430095"/>
          </a:xfrm>
        </p:grpSpPr>
        <p:cxnSp>
          <p:nvCxnSpPr>
            <p:cNvPr id="61" name="直接连接符 60">
              <a:extLst>
                <a:ext uri="{FF2B5EF4-FFF2-40B4-BE49-F238E27FC236}">
                  <a16:creationId xmlns:a16="http://schemas.microsoft.com/office/drawing/2014/main" id="{D0B6188C-2FEA-4E40-AF54-1EA74C0CF58E}"/>
                </a:ext>
              </a:extLst>
            </p:cNvPr>
            <p:cNvCxnSpPr>
              <a:cxnSpLocks/>
            </p:cNvCxnSpPr>
            <p:nvPr/>
          </p:nvCxnSpPr>
          <p:spPr>
            <a:xfrm>
              <a:off x="6182451" y="3944669"/>
              <a:ext cx="0" cy="208231"/>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F1E17D3E-E4E4-4203-9C2D-E56B04F11B35}"/>
                </a:ext>
              </a:extLst>
            </p:cNvPr>
            <p:cNvCxnSpPr>
              <a:cxnSpLocks/>
            </p:cNvCxnSpPr>
            <p:nvPr/>
          </p:nvCxnSpPr>
          <p:spPr>
            <a:xfrm flipH="1">
              <a:off x="4790736" y="4152900"/>
              <a:ext cx="2795154"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a16="http://schemas.microsoft.com/office/drawing/2014/main" id="{E74477D9-871E-47FA-8BC9-767163E7E90C}"/>
                </a:ext>
              </a:extLst>
            </p:cNvPr>
            <p:cNvCxnSpPr>
              <a:cxnSpLocks/>
            </p:cNvCxnSpPr>
            <p:nvPr/>
          </p:nvCxnSpPr>
          <p:spPr>
            <a:xfrm>
              <a:off x="4788535" y="4143238"/>
              <a:ext cx="0" cy="23152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53B36914-DB2D-4A97-B9B2-7A7F1C304579}"/>
                </a:ext>
              </a:extLst>
            </p:cNvPr>
            <p:cNvCxnSpPr>
              <a:cxnSpLocks/>
            </p:cNvCxnSpPr>
            <p:nvPr/>
          </p:nvCxnSpPr>
          <p:spPr>
            <a:xfrm>
              <a:off x="7566718" y="4143238"/>
              <a:ext cx="0" cy="23152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 name="矩形: 圆角 7">
            <a:extLst>
              <a:ext uri="{FF2B5EF4-FFF2-40B4-BE49-F238E27FC236}">
                <a16:creationId xmlns:a16="http://schemas.microsoft.com/office/drawing/2014/main" id="{D6739468-7C24-43EA-A5D9-E96FF1EB4676}"/>
              </a:ext>
            </a:extLst>
          </p:cNvPr>
          <p:cNvSpPr/>
          <p:nvPr/>
        </p:nvSpPr>
        <p:spPr>
          <a:xfrm rot="2716128">
            <a:off x="2012491" y="4526644"/>
            <a:ext cx="279260" cy="279260"/>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矩形: 圆角 70">
            <a:extLst>
              <a:ext uri="{FF2B5EF4-FFF2-40B4-BE49-F238E27FC236}">
                <a16:creationId xmlns:a16="http://schemas.microsoft.com/office/drawing/2014/main" id="{906370D4-8C45-4A65-A0D6-E32705A00B22}"/>
              </a:ext>
            </a:extLst>
          </p:cNvPr>
          <p:cNvSpPr/>
          <p:nvPr/>
        </p:nvSpPr>
        <p:spPr>
          <a:xfrm rot="2716128">
            <a:off x="3529840" y="4526644"/>
            <a:ext cx="279260" cy="279260"/>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文本框 100">
            <a:extLst>
              <a:ext uri="{FF2B5EF4-FFF2-40B4-BE49-F238E27FC236}">
                <a16:creationId xmlns:a16="http://schemas.microsoft.com/office/drawing/2014/main" id="{417D50B0-2576-4673-B269-D6A3319510CC}"/>
              </a:ext>
            </a:extLst>
          </p:cNvPr>
          <p:cNvSpPr txBox="1"/>
          <p:nvPr/>
        </p:nvSpPr>
        <p:spPr>
          <a:xfrm>
            <a:off x="2988532" y="4978117"/>
            <a:ext cx="1377108" cy="720350"/>
          </a:xfrm>
          <a:prstGeom prst="rect">
            <a:avLst/>
          </a:prstGeom>
          <a:noFill/>
        </p:spPr>
        <p:txBody>
          <a:bodyPr wrap="square" lIns="0" tIns="0" rIns="0" bIns="0" rtlCol="0">
            <a:noAutofit/>
          </a:bodyPr>
          <a:lstStyle/>
          <a:p>
            <a:pPr algn="ctr">
              <a:lnSpc>
                <a:spcPct val="130000"/>
              </a:lnSpc>
            </a:pPr>
            <a:r>
              <a:rPr lang="zh-CN" altLang="en-US" sz="1600" spc="100" dirty="0">
                <a:solidFill>
                  <a:schemeClr val="tx1">
                    <a:lumMod val="65000"/>
                    <a:lumOff val="35000"/>
                  </a:schemeClr>
                </a:solidFill>
              </a:rPr>
              <a:t>请在这里输入您的正文内容</a:t>
            </a:r>
            <a:endParaRPr lang="en-US" altLang="zh-CN" sz="1600" spc="100" dirty="0">
              <a:solidFill>
                <a:schemeClr val="tx1">
                  <a:lumMod val="65000"/>
                  <a:lumOff val="35000"/>
                </a:schemeClr>
              </a:solidFill>
            </a:endParaRPr>
          </a:p>
        </p:txBody>
      </p:sp>
      <p:sp>
        <p:nvSpPr>
          <p:cNvPr id="127" name="文本框 126">
            <a:extLst>
              <a:ext uri="{FF2B5EF4-FFF2-40B4-BE49-F238E27FC236}">
                <a16:creationId xmlns:a16="http://schemas.microsoft.com/office/drawing/2014/main" id="{77A25289-A82E-431B-83B3-8B738B530FAD}"/>
              </a:ext>
            </a:extLst>
          </p:cNvPr>
          <p:cNvSpPr txBox="1"/>
          <p:nvPr/>
        </p:nvSpPr>
        <p:spPr>
          <a:xfrm>
            <a:off x="4638587" y="4978117"/>
            <a:ext cx="1377108" cy="720350"/>
          </a:xfrm>
          <a:prstGeom prst="rect">
            <a:avLst/>
          </a:prstGeom>
          <a:noFill/>
        </p:spPr>
        <p:txBody>
          <a:bodyPr wrap="square" lIns="0" tIns="0" rIns="0" bIns="0" rtlCol="0">
            <a:noAutofit/>
          </a:bodyPr>
          <a:lstStyle/>
          <a:p>
            <a:pPr algn="ctr">
              <a:lnSpc>
                <a:spcPct val="130000"/>
              </a:lnSpc>
            </a:pPr>
            <a:r>
              <a:rPr lang="zh-CN" altLang="en-US" sz="1600" spc="100" dirty="0">
                <a:solidFill>
                  <a:schemeClr val="tx1">
                    <a:lumMod val="65000"/>
                    <a:lumOff val="35000"/>
                  </a:schemeClr>
                </a:solidFill>
              </a:rPr>
              <a:t>请在这里输入您的正文内容</a:t>
            </a:r>
            <a:endParaRPr lang="en-US" altLang="zh-CN" sz="1600" spc="100" dirty="0">
              <a:solidFill>
                <a:schemeClr val="tx1">
                  <a:lumMod val="65000"/>
                  <a:lumOff val="35000"/>
                </a:schemeClr>
              </a:solidFill>
            </a:endParaRPr>
          </a:p>
        </p:txBody>
      </p:sp>
      <p:grpSp>
        <p:nvGrpSpPr>
          <p:cNvPr id="128" name="组合 127">
            <a:extLst>
              <a:ext uri="{FF2B5EF4-FFF2-40B4-BE49-F238E27FC236}">
                <a16:creationId xmlns:a16="http://schemas.microsoft.com/office/drawing/2014/main" id="{6FB64A7F-1D93-49AF-8E71-523612FA3751}"/>
              </a:ext>
            </a:extLst>
          </p:cNvPr>
          <p:cNvGrpSpPr/>
          <p:nvPr/>
        </p:nvGrpSpPr>
        <p:grpSpPr>
          <a:xfrm>
            <a:off x="5341304" y="3956992"/>
            <a:ext cx="1530676" cy="430095"/>
            <a:chOff x="4788535" y="3944669"/>
            <a:chExt cx="2797355" cy="430095"/>
          </a:xfrm>
        </p:grpSpPr>
        <p:cxnSp>
          <p:nvCxnSpPr>
            <p:cNvPr id="132" name="直接连接符 131">
              <a:extLst>
                <a:ext uri="{FF2B5EF4-FFF2-40B4-BE49-F238E27FC236}">
                  <a16:creationId xmlns:a16="http://schemas.microsoft.com/office/drawing/2014/main" id="{35163038-3385-4408-9FD8-D50D2DDE38DD}"/>
                </a:ext>
              </a:extLst>
            </p:cNvPr>
            <p:cNvCxnSpPr>
              <a:cxnSpLocks/>
            </p:cNvCxnSpPr>
            <p:nvPr/>
          </p:nvCxnSpPr>
          <p:spPr>
            <a:xfrm>
              <a:off x="6182451" y="3944669"/>
              <a:ext cx="0" cy="208231"/>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a16="http://schemas.microsoft.com/office/drawing/2014/main" id="{400EA678-9069-4980-B019-B14C5378AD42}"/>
                </a:ext>
              </a:extLst>
            </p:cNvPr>
            <p:cNvCxnSpPr>
              <a:cxnSpLocks/>
            </p:cNvCxnSpPr>
            <p:nvPr/>
          </p:nvCxnSpPr>
          <p:spPr>
            <a:xfrm flipH="1">
              <a:off x="4790736" y="4152900"/>
              <a:ext cx="2795154"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a16="http://schemas.microsoft.com/office/drawing/2014/main" id="{98BCA975-A3CC-4D40-BA99-84E907B82B7D}"/>
                </a:ext>
              </a:extLst>
            </p:cNvPr>
            <p:cNvCxnSpPr>
              <a:cxnSpLocks/>
            </p:cNvCxnSpPr>
            <p:nvPr/>
          </p:nvCxnSpPr>
          <p:spPr>
            <a:xfrm>
              <a:off x="4788535" y="4143238"/>
              <a:ext cx="0" cy="23152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a16="http://schemas.microsoft.com/office/drawing/2014/main" id="{FC25139E-6888-4DE6-A966-7F58B1C7D616}"/>
                </a:ext>
              </a:extLst>
            </p:cNvPr>
            <p:cNvCxnSpPr>
              <a:cxnSpLocks/>
            </p:cNvCxnSpPr>
            <p:nvPr/>
          </p:nvCxnSpPr>
          <p:spPr>
            <a:xfrm>
              <a:off x="7566718" y="4143238"/>
              <a:ext cx="0" cy="23152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29" name="矩形: 圆角 128">
            <a:extLst>
              <a:ext uri="{FF2B5EF4-FFF2-40B4-BE49-F238E27FC236}">
                <a16:creationId xmlns:a16="http://schemas.microsoft.com/office/drawing/2014/main" id="{D78A4575-1EA6-4775-9D17-2D94B29E1226}"/>
              </a:ext>
            </a:extLst>
          </p:cNvPr>
          <p:cNvSpPr/>
          <p:nvPr/>
        </p:nvSpPr>
        <p:spPr>
          <a:xfrm rot="2716128">
            <a:off x="5194027" y="4526644"/>
            <a:ext cx="279260" cy="279260"/>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矩形: 圆角 129">
            <a:extLst>
              <a:ext uri="{FF2B5EF4-FFF2-40B4-BE49-F238E27FC236}">
                <a16:creationId xmlns:a16="http://schemas.microsoft.com/office/drawing/2014/main" id="{2CBAD587-5A47-423D-9BE6-93964DEBCA7F}"/>
              </a:ext>
            </a:extLst>
          </p:cNvPr>
          <p:cNvSpPr/>
          <p:nvPr/>
        </p:nvSpPr>
        <p:spPr>
          <a:xfrm rot="2716128">
            <a:off x="6711376" y="4526644"/>
            <a:ext cx="279260" cy="279260"/>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文本框 130">
            <a:extLst>
              <a:ext uri="{FF2B5EF4-FFF2-40B4-BE49-F238E27FC236}">
                <a16:creationId xmlns:a16="http://schemas.microsoft.com/office/drawing/2014/main" id="{94EE002B-B1DC-4ABC-8EB1-DBBD5B362D58}"/>
              </a:ext>
            </a:extLst>
          </p:cNvPr>
          <p:cNvSpPr txBox="1"/>
          <p:nvPr/>
        </p:nvSpPr>
        <p:spPr>
          <a:xfrm>
            <a:off x="6170068" y="4978117"/>
            <a:ext cx="1377108" cy="720350"/>
          </a:xfrm>
          <a:prstGeom prst="rect">
            <a:avLst/>
          </a:prstGeom>
          <a:noFill/>
        </p:spPr>
        <p:txBody>
          <a:bodyPr wrap="square" lIns="0" tIns="0" rIns="0" bIns="0" rtlCol="0">
            <a:noAutofit/>
          </a:bodyPr>
          <a:lstStyle/>
          <a:p>
            <a:pPr algn="ctr">
              <a:lnSpc>
                <a:spcPct val="130000"/>
              </a:lnSpc>
            </a:pPr>
            <a:r>
              <a:rPr lang="zh-CN" altLang="en-US" sz="1600" spc="100" dirty="0">
                <a:solidFill>
                  <a:schemeClr val="tx1">
                    <a:lumMod val="65000"/>
                    <a:lumOff val="35000"/>
                  </a:schemeClr>
                </a:solidFill>
              </a:rPr>
              <a:t>请在这里输入您的正文内容</a:t>
            </a:r>
            <a:endParaRPr lang="en-US" altLang="zh-CN" sz="1600" spc="100" dirty="0">
              <a:solidFill>
                <a:schemeClr val="tx1">
                  <a:lumMod val="65000"/>
                  <a:lumOff val="35000"/>
                </a:schemeClr>
              </a:solidFill>
            </a:endParaRPr>
          </a:p>
        </p:txBody>
      </p:sp>
      <p:sp>
        <p:nvSpPr>
          <p:cNvPr id="137" name="文本框 136">
            <a:extLst>
              <a:ext uri="{FF2B5EF4-FFF2-40B4-BE49-F238E27FC236}">
                <a16:creationId xmlns:a16="http://schemas.microsoft.com/office/drawing/2014/main" id="{A616CDC0-C1B7-4D1E-872B-D4ABC4BF5CE9}"/>
              </a:ext>
            </a:extLst>
          </p:cNvPr>
          <p:cNvSpPr txBox="1"/>
          <p:nvPr/>
        </p:nvSpPr>
        <p:spPr>
          <a:xfrm>
            <a:off x="7835615" y="4978117"/>
            <a:ext cx="1377108" cy="720350"/>
          </a:xfrm>
          <a:prstGeom prst="rect">
            <a:avLst/>
          </a:prstGeom>
          <a:noFill/>
        </p:spPr>
        <p:txBody>
          <a:bodyPr wrap="square" lIns="0" tIns="0" rIns="0" bIns="0" rtlCol="0">
            <a:noAutofit/>
          </a:bodyPr>
          <a:lstStyle/>
          <a:p>
            <a:pPr algn="ctr">
              <a:lnSpc>
                <a:spcPct val="130000"/>
              </a:lnSpc>
            </a:pPr>
            <a:r>
              <a:rPr lang="zh-CN" altLang="en-US" sz="1600" spc="100" dirty="0">
                <a:solidFill>
                  <a:schemeClr val="tx1">
                    <a:lumMod val="65000"/>
                    <a:lumOff val="35000"/>
                  </a:schemeClr>
                </a:solidFill>
              </a:rPr>
              <a:t>请在这里输入您的正文内容</a:t>
            </a:r>
            <a:endParaRPr lang="en-US" altLang="zh-CN" sz="1600" spc="100" dirty="0">
              <a:solidFill>
                <a:schemeClr val="tx1">
                  <a:lumMod val="65000"/>
                  <a:lumOff val="35000"/>
                </a:schemeClr>
              </a:solidFill>
            </a:endParaRPr>
          </a:p>
        </p:txBody>
      </p:sp>
      <p:grpSp>
        <p:nvGrpSpPr>
          <p:cNvPr id="138" name="组合 137">
            <a:extLst>
              <a:ext uri="{FF2B5EF4-FFF2-40B4-BE49-F238E27FC236}">
                <a16:creationId xmlns:a16="http://schemas.microsoft.com/office/drawing/2014/main" id="{F8605C75-6501-48D8-B760-0CAFE16AF6EF}"/>
              </a:ext>
            </a:extLst>
          </p:cNvPr>
          <p:cNvGrpSpPr/>
          <p:nvPr/>
        </p:nvGrpSpPr>
        <p:grpSpPr>
          <a:xfrm>
            <a:off x="8538330" y="3956992"/>
            <a:ext cx="1530676" cy="430095"/>
            <a:chOff x="4788535" y="3944669"/>
            <a:chExt cx="2797355" cy="430095"/>
          </a:xfrm>
        </p:grpSpPr>
        <p:cxnSp>
          <p:nvCxnSpPr>
            <p:cNvPr id="142" name="直接连接符 141">
              <a:extLst>
                <a:ext uri="{FF2B5EF4-FFF2-40B4-BE49-F238E27FC236}">
                  <a16:creationId xmlns:a16="http://schemas.microsoft.com/office/drawing/2014/main" id="{BF654140-173C-4D0B-BDA7-0BE428FE5DF8}"/>
                </a:ext>
              </a:extLst>
            </p:cNvPr>
            <p:cNvCxnSpPr>
              <a:cxnSpLocks/>
            </p:cNvCxnSpPr>
            <p:nvPr/>
          </p:nvCxnSpPr>
          <p:spPr>
            <a:xfrm>
              <a:off x="6182451" y="3944669"/>
              <a:ext cx="0" cy="208231"/>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3" name="直接连接符 142">
              <a:extLst>
                <a:ext uri="{FF2B5EF4-FFF2-40B4-BE49-F238E27FC236}">
                  <a16:creationId xmlns:a16="http://schemas.microsoft.com/office/drawing/2014/main" id="{2A093721-42F3-4C75-B4D6-4209EBA6CE3C}"/>
                </a:ext>
              </a:extLst>
            </p:cNvPr>
            <p:cNvCxnSpPr>
              <a:cxnSpLocks/>
            </p:cNvCxnSpPr>
            <p:nvPr/>
          </p:nvCxnSpPr>
          <p:spPr>
            <a:xfrm flipH="1">
              <a:off x="4790736" y="4152900"/>
              <a:ext cx="2795154"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4" name="直接连接符 143">
              <a:extLst>
                <a:ext uri="{FF2B5EF4-FFF2-40B4-BE49-F238E27FC236}">
                  <a16:creationId xmlns:a16="http://schemas.microsoft.com/office/drawing/2014/main" id="{4683C0D2-E70F-4DB2-9C36-B27BF6020922}"/>
                </a:ext>
              </a:extLst>
            </p:cNvPr>
            <p:cNvCxnSpPr>
              <a:cxnSpLocks/>
            </p:cNvCxnSpPr>
            <p:nvPr/>
          </p:nvCxnSpPr>
          <p:spPr>
            <a:xfrm>
              <a:off x="4788535" y="4143238"/>
              <a:ext cx="0" cy="23152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5" name="直接连接符 144">
              <a:extLst>
                <a:ext uri="{FF2B5EF4-FFF2-40B4-BE49-F238E27FC236}">
                  <a16:creationId xmlns:a16="http://schemas.microsoft.com/office/drawing/2014/main" id="{31817E6C-932F-444E-85D9-F7F3FCEB91F7}"/>
                </a:ext>
              </a:extLst>
            </p:cNvPr>
            <p:cNvCxnSpPr>
              <a:cxnSpLocks/>
            </p:cNvCxnSpPr>
            <p:nvPr/>
          </p:nvCxnSpPr>
          <p:spPr>
            <a:xfrm>
              <a:off x="7566718" y="4143238"/>
              <a:ext cx="0" cy="231526"/>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39" name="矩形: 圆角 138">
            <a:extLst>
              <a:ext uri="{FF2B5EF4-FFF2-40B4-BE49-F238E27FC236}">
                <a16:creationId xmlns:a16="http://schemas.microsoft.com/office/drawing/2014/main" id="{4EAB2087-B818-46C0-8D01-B5F3E8CBFDCC}"/>
              </a:ext>
            </a:extLst>
          </p:cNvPr>
          <p:cNvSpPr/>
          <p:nvPr/>
        </p:nvSpPr>
        <p:spPr>
          <a:xfrm rot="2716128">
            <a:off x="8391053" y="4526644"/>
            <a:ext cx="279260" cy="279260"/>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矩形: 圆角 139">
            <a:extLst>
              <a:ext uri="{FF2B5EF4-FFF2-40B4-BE49-F238E27FC236}">
                <a16:creationId xmlns:a16="http://schemas.microsoft.com/office/drawing/2014/main" id="{C23DF384-A5D2-4C3E-879B-54DD373C5C98}"/>
              </a:ext>
            </a:extLst>
          </p:cNvPr>
          <p:cNvSpPr/>
          <p:nvPr/>
        </p:nvSpPr>
        <p:spPr>
          <a:xfrm rot="2716128">
            <a:off x="9908402" y="4526644"/>
            <a:ext cx="279260" cy="279260"/>
          </a:xfrm>
          <a:prstGeom prst="round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文本框 140">
            <a:extLst>
              <a:ext uri="{FF2B5EF4-FFF2-40B4-BE49-F238E27FC236}">
                <a16:creationId xmlns:a16="http://schemas.microsoft.com/office/drawing/2014/main" id="{AB7ABF51-9683-40EB-8FF3-F200FE0903B8}"/>
              </a:ext>
            </a:extLst>
          </p:cNvPr>
          <p:cNvSpPr txBox="1"/>
          <p:nvPr/>
        </p:nvSpPr>
        <p:spPr>
          <a:xfrm>
            <a:off x="9367094" y="4978117"/>
            <a:ext cx="1377108" cy="720350"/>
          </a:xfrm>
          <a:prstGeom prst="rect">
            <a:avLst/>
          </a:prstGeom>
          <a:noFill/>
        </p:spPr>
        <p:txBody>
          <a:bodyPr wrap="square" lIns="0" tIns="0" rIns="0" bIns="0" rtlCol="0">
            <a:noAutofit/>
          </a:bodyPr>
          <a:lstStyle/>
          <a:p>
            <a:pPr algn="ctr">
              <a:lnSpc>
                <a:spcPct val="130000"/>
              </a:lnSpc>
            </a:pPr>
            <a:r>
              <a:rPr lang="zh-CN" altLang="en-US" sz="1600" spc="100" dirty="0">
                <a:solidFill>
                  <a:schemeClr val="tx1">
                    <a:lumMod val="65000"/>
                    <a:lumOff val="35000"/>
                  </a:schemeClr>
                </a:solidFill>
              </a:rPr>
              <a:t>请在这里输入您的正文内容</a:t>
            </a:r>
            <a:endParaRPr lang="en-US" altLang="zh-CN" sz="1600" spc="100" dirty="0">
              <a:solidFill>
                <a:schemeClr val="tx1">
                  <a:lumMod val="65000"/>
                  <a:lumOff val="35000"/>
                </a:schemeClr>
              </a:solidFill>
            </a:endParaRPr>
          </a:p>
        </p:txBody>
      </p:sp>
      <p:sp>
        <p:nvSpPr>
          <p:cNvPr id="44" name="man-shape_56745">
            <a:extLst>
              <a:ext uri="{FF2B5EF4-FFF2-40B4-BE49-F238E27FC236}">
                <a16:creationId xmlns:a16="http://schemas.microsoft.com/office/drawing/2014/main" id="{87A7A524-43B4-4D80-A470-A0558CFE1527}"/>
              </a:ext>
            </a:extLst>
          </p:cNvPr>
          <p:cNvSpPr>
            <a:spLocks noChangeAspect="1"/>
          </p:cNvSpPr>
          <p:nvPr/>
        </p:nvSpPr>
        <p:spPr bwMode="auto">
          <a:xfrm>
            <a:off x="2808774" y="2915920"/>
            <a:ext cx="250388" cy="276488"/>
          </a:xfrm>
          <a:custGeom>
            <a:avLst/>
            <a:gdLst>
              <a:gd name="T0" fmla="*/ 4679 w 5850"/>
              <a:gd name="T1" fmla="*/ 4350 h 6469"/>
              <a:gd name="T2" fmla="*/ 3615 w 5850"/>
              <a:gd name="T3" fmla="*/ 3289 h 6469"/>
              <a:gd name="T4" fmla="*/ 3638 w 5850"/>
              <a:gd name="T5" fmla="*/ 3151 h 6469"/>
              <a:gd name="T6" fmla="*/ 3969 w 5850"/>
              <a:gd name="T7" fmla="*/ 2500 h 6469"/>
              <a:gd name="T8" fmla="*/ 4273 w 5850"/>
              <a:gd name="T9" fmla="*/ 1950 h 6469"/>
              <a:gd name="T10" fmla="*/ 4154 w 5850"/>
              <a:gd name="T11" fmla="*/ 1678 h 6469"/>
              <a:gd name="T12" fmla="*/ 4238 w 5850"/>
              <a:gd name="T13" fmla="*/ 1107 h 6469"/>
              <a:gd name="T14" fmla="*/ 2940 w 5850"/>
              <a:gd name="T15" fmla="*/ 0 h 6469"/>
              <a:gd name="T16" fmla="*/ 2925 w 5850"/>
              <a:gd name="T17" fmla="*/ 0 h 6469"/>
              <a:gd name="T18" fmla="*/ 2911 w 5850"/>
              <a:gd name="T19" fmla="*/ 0 h 6469"/>
              <a:gd name="T20" fmla="*/ 1612 w 5850"/>
              <a:gd name="T21" fmla="*/ 1107 h 6469"/>
              <a:gd name="T22" fmla="*/ 1696 w 5850"/>
              <a:gd name="T23" fmla="*/ 1678 h 6469"/>
              <a:gd name="T24" fmla="*/ 1578 w 5850"/>
              <a:gd name="T25" fmla="*/ 1950 h 6469"/>
              <a:gd name="T26" fmla="*/ 1881 w 5850"/>
              <a:gd name="T27" fmla="*/ 2500 h 6469"/>
              <a:gd name="T28" fmla="*/ 2213 w 5850"/>
              <a:gd name="T29" fmla="*/ 3151 h 6469"/>
              <a:gd name="T30" fmla="*/ 2235 w 5850"/>
              <a:gd name="T31" fmla="*/ 3289 h 6469"/>
              <a:gd name="T32" fmla="*/ 1172 w 5850"/>
              <a:gd name="T33" fmla="*/ 4350 h 6469"/>
              <a:gd name="T34" fmla="*/ 0 w 5850"/>
              <a:gd name="T35" fmla="*/ 5141 h 6469"/>
              <a:gd name="T36" fmla="*/ 0 w 5850"/>
              <a:gd name="T37" fmla="*/ 6469 h 6469"/>
              <a:gd name="T38" fmla="*/ 2923 w 5850"/>
              <a:gd name="T39" fmla="*/ 6469 h 6469"/>
              <a:gd name="T40" fmla="*/ 2927 w 5850"/>
              <a:gd name="T41" fmla="*/ 6469 h 6469"/>
              <a:gd name="T42" fmla="*/ 5850 w 5850"/>
              <a:gd name="T43" fmla="*/ 6469 h 6469"/>
              <a:gd name="T44" fmla="*/ 5850 w 5850"/>
              <a:gd name="T45" fmla="*/ 5141 h 6469"/>
              <a:gd name="T46" fmla="*/ 4679 w 5850"/>
              <a:gd name="T47" fmla="*/ 4350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50" h="6469">
                <a:moveTo>
                  <a:pt x="4679" y="4350"/>
                </a:moveTo>
                <a:cubicBezTo>
                  <a:pt x="3873" y="4059"/>
                  <a:pt x="3615" y="3814"/>
                  <a:pt x="3615" y="3289"/>
                </a:cubicBezTo>
                <a:cubicBezTo>
                  <a:pt x="3615" y="3231"/>
                  <a:pt x="3624" y="3187"/>
                  <a:pt x="3638" y="3151"/>
                </a:cubicBezTo>
                <a:cubicBezTo>
                  <a:pt x="3701" y="2989"/>
                  <a:pt x="3881" y="2971"/>
                  <a:pt x="3969" y="2500"/>
                </a:cubicBezTo>
                <a:cubicBezTo>
                  <a:pt x="4014" y="2260"/>
                  <a:pt x="4231" y="2496"/>
                  <a:pt x="4273" y="1950"/>
                </a:cubicBezTo>
                <a:cubicBezTo>
                  <a:pt x="4273" y="1732"/>
                  <a:pt x="4154" y="1678"/>
                  <a:pt x="4154" y="1678"/>
                </a:cubicBezTo>
                <a:cubicBezTo>
                  <a:pt x="4154" y="1678"/>
                  <a:pt x="4215" y="1355"/>
                  <a:pt x="4238" y="1107"/>
                </a:cubicBezTo>
                <a:cubicBezTo>
                  <a:pt x="4268" y="798"/>
                  <a:pt x="4058" y="0"/>
                  <a:pt x="2940" y="0"/>
                </a:cubicBezTo>
                <a:cubicBezTo>
                  <a:pt x="2935" y="0"/>
                  <a:pt x="2930" y="0"/>
                  <a:pt x="2925" y="0"/>
                </a:cubicBezTo>
                <a:cubicBezTo>
                  <a:pt x="2921" y="0"/>
                  <a:pt x="2916" y="0"/>
                  <a:pt x="2911" y="0"/>
                </a:cubicBezTo>
                <a:cubicBezTo>
                  <a:pt x="1793" y="0"/>
                  <a:pt x="1583" y="798"/>
                  <a:pt x="1612" y="1107"/>
                </a:cubicBezTo>
                <a:cubicBezTo>
                  <a:pt x="1636" y="1355"/>
                  <a:pt x="1696" y="1678"/>
                  <a:pt x="1696" y="1678"/>
                </a:cubicBezTo>
                <a:cubicBezTo>
                  <a:pt x="1696" y="1678"/>
                  <a:pt x="1578" y="1732"/>
                  <a:pt x="1578" y="1950"/>
                </a:cubicBezTo>
                <a:cubicBezTo>
                  <a:pt x="1619" y="2496"/>
                  <a:pt x="1837" y="2260"/>
                  <a:pt x="1881" y="2500"/>
                </a:cubicBezTo>
                <a:cubicBezTo>
                  <a:pt x="1970" y="2971"/>
                  <a:pt x="2150" y="2989"/>
                  <a:pt x="2213" y="3151"/>
                </a:cubicBezTo>
                <a:cubicBezTo>
                  <a:pt x="2227" y="3187"/>
                  <a:pt x="2235" y="3231"/>
                  <a:pt x="2235" y="3289"/>
                </a:cubicBezTo>
                <a:cubicBezTo>
                  <a:pt x="2235" y="3814"/>
                  <a:pt x="1978" y="4059"/>
                  <a:pt x="1172" y="4350"/>
                </a:cubicBezTo>
                <a:cubicBezTo>
                  <a:pt x="364" y="4641"/>
                  <a:pt x="0" y="4938"/>
                  <a:pt x="0" y="5141"/>
                </a:cubicBezTo>
                <a:lnTo>
                  <a:pt x="0" y="6469"/>
                </a:lnTo>
                <a:lnTo>
                  <a:pt x="2923" y="6469"/>
                </a:lnTo>
                <a:lnTo>
                  <a:pt x="2927" y="6469"/>
                </a:lnTo>
                <a:lnTo>
                  <a:pt x="5850" y="6469"/>
                </a:lnTo>
                <a:lnTo>
                  <a:pt x="5850" y="5141"/>
                </a:lnTo>
                <a:cubicBezTo>
                  <a:pt x="5850" y="4938"/>
                  <a:pt x="5487" y="4641"/>
                  <a:pt x="4679" y="4350"/>
                </a:cubicBezTo>
                <a:close/>
              </a:path>
            </a:pathLst>
          </a:custGeom>
          <a:solidFill>
            <a:schemeClr val="bg1"/>
          </a:solidFill>
          <a:ln>
            <a:noFill/>
          </a:ln>
        </p:spPr>
      </p:sp>
      <p:sp>
        <p:nvSpPr>
          <p:cNvPr id="48" name="man-shape_56745">
            <a:extLst>
              <a:ext uri="{FF2B5EF4-FFF2-40B4-BE49-F238E27FC236}">
                <a16:creationId xmlns:a16="http://schemas.microsoft.com/office/drawing/2014/main" id="{AA27DFAE-21E7-4A9B-B2FA-9424658831F1}"/>
              </a:ext>
            </a:extLst>
          </p:cNvPr>
          <p:cNvSpPr>
            <a:spLocks noChangeAspect="1"/>
          </p:cNvSpPr>
          <p:nvPr/>
        </p:nvSpPr>
        <p:spPr bwMode="auto">
          <a:xfrm>
            <a:off x="5970806" y="2915920"/>
            <a:ext cx="250388" cy="276488"/>
          </a:xfrm>
          <a:custGeom>
            <a:avLst/>
            <a:gdLst>
              <a:gd name="T0" fmla="*/ 4679 w 5850"/>
              <a:gd name="T1" fmla="*/ 4350 h 6469"/>
              <a:gd name="T2" fmla="*/ 3615 w 5850"/>
              <a:gd name="T3" fmla="*/ 3289 h 6469"/>
              <a:gd name="T4" fmla="*/ 3638 w 5850"/>
              <a:gd name="T5" fmla="*/ 3151 h 6469"/>
              <a:gd name="T6" fmla="*/ 3969 w 5850"/>
              <a:gd name="T7" fmla="*/ 2500 h 6469"/>
              <a:gd name="T8" fmla="*/ 4273 w 5850"/>
              <a:gd name="T9" fmla="*/ 1950 h 6469"/>
              <a:gd name="T10" fmla="*/ 4154 w 5850"/>
              <a:gd name="T11" fmla="*/ 1678 h 6469"/>
              <a:gd name="T12" fmla="*/ 4238 w 5850"/>
              <a:gd name="T13" fmla="*/ 1107 h 6469"/>
              <a:gd name="T14" fmla="*/ 2940 w 5850"/>
              <a:gd name="T15" fmla="*/ 0 h 6469"/>
              <a:gd name="T16" fmla="*/ 2925 w 5850"/>
              <a:gd name="T17" fmla="*/ 0 h 6469"/>
              <a:gd name="T18" fmla="*/ 2911 w 5850"/>
              <a:gd name="T19" fmla="*/ 0 h 6469"/>
              <a:gd name="T20" fmla="*/ 1612 w 5850"/>
              <a:gd name="T21" fmla="*/ 1107 h 6469"/>
              <a:gd name="T22" fmla="*/ 1696 w 5850"/>
              <a:gd name="T23" fmla="*/ 1678 h 6469"/>
              <a:gd name="T24" fmla="*/ 1578 w 5850"/>
              <a:gd name="T25" fmla="*/ 1950 h 6469"/>
              <a:gd name="T26" fmla="*/ 1881 w 5850"/>
              <a:gd name="T27" fmla="*/ 2500 h 6469"/>
              <a:gd name="T28" fmla="*/ 2213 w 5850"/>
              <a:gd name="T29" fmla="*/ 3151 h 6469"/>
              <a:gd name="T30" fmla="*/ 2235 w 5850"/>
              <a:gd name="T31" fmla="*/ 3289 h 6469"/>
              <a:gd name="T32" fmla="*/ 1172 w 5850"/>
              <a:gd name="T33" fmla="*/ 4350 h 6469"/>
              <a:gd name="T34" fmla="*/ 0 w 5850"/>
              <a:gd name="T35" fmla="*/ 5141 h 6469"/>
              <a:gd name="T36" fmla="*/ 0 w 5850"/>
              <a:gd name="T37" fmla="*/ 6469 h 6469"/>
              <a:gd name="T38" fmla="*/ 2923 w 5850"/>
              <a:gd name="T39" fmla="*/ 6469 h 6469"/>
              <a:gd name="T40" fmla="*/ 2927 w 5850"/>
              <a:gd name="T41" fmla="*/ 6469 h 6469"/>
              <a:gd name="T42" fmla="*/ 5850 w 5850"/>
              <a:gd name="T43" fmla="*/ 6469 h 6469"/>
              <a:gd name="T44" fmla="*/ 5850 w 5850"/>
              <a:gd name="T45" fmla="*/ 5141 h 6469"/>
              <a:gd name="T46" fmla="*/ 4679 w 5850"/>
              <a:gd name="T47" fmla="*/ 4350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50" h="6469">
                <a:moveTo>
                  <a:pt x="4679" y="4350"/>
                </a:moveTo>
                <a:cubicBezTo>
                  <a:pt x="3873" y="4059"/>
                  <a:pt x="3615" y="3814"/>
                  <a:pt x="3615" y="3289"/>
                </a:cubicBezTo>
                <a:cubicBezTo>
                  <a:pt x="3615" y="3231"/>
                  <a:pt x="3624" y="3187"/>
                  <a:pt x="3638" y="3151"/>
                </a:cubicBezTo>
                <a:cubicBezTo>
                  <a:pt x="3701" y="2989"/>
                  <a:pt x="3881" y="2971"/>
                  <a:pt x="3969" y="2500"/>
                </a:cubicBezTo>
                <a:cubicBezTo>
                  <a:pt x="4014" y="2260"/>
                  <a:pt x="4231" y="2496"/>
                  <a:pt x="4273" y="1950"/>
                </a:cubicBezTo>
                <a:cubicBezTo>
                  <a:pt x="4273" y="1732"/>
                  <a:pt x="4154" y="1678"/>
                  <a:pt x="4154" y="1678"/>
                </a:cubicBezTo>
                <a:cubicBezTo>
                  <a:pt x="4154" y="1678"/>
                  <a:pt x="4215" y="1355"/>
                  <a:pt x="4238" y="1107"/>
                </a:cubicBezTo>
                <a:cubicBezTo>
                  <a:pt x="4268" y="798"/>
                  <a:pt x="4058" y="0"/>
                  <a:pt x="2940" y="0"/>
                </a:cubicBezTo>
                <a:cubicBezTo>
                  <a:pt x="2935" y="0"/>
                  <a:pt x="2930" y="0"/>
                  <a:pt x="2925" y="0"/>
                </a:cubicBezTo>
                <a:cubicBezTo>
                  <a:pt x="2921" y="0"/>
                  <a:pt x="2916" y="0"/>
                  <a:pt x="2911" y="0"/>
                </a:cubicBezTo>
                <a:cubicBezTo>
                  <a:pt x="1793" y="0"/>
                  <a:pt x="1583" y="798"/>
                  <a:pt x="1612" y="1107"/>
                </a:cubicBezTo>
                <a:cubicBezTo>
                  <a:pt x="1636" y="1355"/>
                  <a:pt x="1696" y="1678"/>
                  <a:pt x="1696" y="1678"/>
                </a:cubicBezTo>
                <a:cubicBezTo>
                  <a:pt x="1696" y="1678"/>
                  <a:pt x="1578" y="1732"/>
                  <a:pt x="1578" y="1950"/>
                </a:cubicBezTo>
                <a:cubicBezTo>
                  <a:pt x="1619" y="2496"/>
                  <a:pt x="1837" y="2260"/>
                  <a:pt x="1881" y="2500"/>
                </a:cubicBezTo>
                <a:cubicBezTo>
                  <a:pt x="1970" y="2971"/>
                  <a:pt x="2150" y="2989"/>
                  <a:pt x="2213" y="3151"/>
                </a:cubicBezTo>
                <a:cubicBezTo>
                  <a:pt x="2227" y="3187"/>
                  <a:pt x="2235" y="3231"/>
                  <a:pt x="2235" y="3289"/>
                </a:cubicBezTo>
                <a:cubicBezTo>
                  <a:pt x="2235" y="3814"/>
                  <a:pt x="1978" y="4059"/>
                  <a:pt x="1172" y="4350"/>
                </a:cubicBezTo>
                <a:cubicBezTo>
                  <a:pt x="364" y="4641"/>
                  <a:pt x="0" y="4938"/>
                  <a:pt x="0" y="5141"/>
                </a:cubicBezTo>
                <a:lnTo>
                  <a:pt x="0" y="6469"/>
                </a:lnTo>
                <a:lnTo>
                  <a:pt x="2923" y="6469"/>
                </a:lnTo>
                <a:lnTo>
                  <a:pt x="2927" y="6469"/>
                </a:lnTo>
                <a:lnTo>
                  <a:pt x="5850" y="6469"/>
                </a:lnTo>
                <a:lnTo>
                  <a:pt x="5850" y="5141"/>
                </a:lnTo>
                <a:cubicBezTo>
                  <a:pt x="5850" y="4938"/>
                  <a:pt x="5487" y="4641"/>
                  <a:pt x="4679" y="4350"/>
                </a:cubicBezTo>
                <a:close/>
              </a:path>
            </a:pathLst>
          </a:custGeom>
          <a:solidFill>
            <a:schemeClr val="bg1"/>
          </a:solidFill>
          <a:ln>
            <a:noFill/>
          </a:ln>
        </p:spPr>
      </p:sp>
      <p:sp>
        <p:nvSpPr>
          <p:cNvPr id="49" name="man-shape_56745">
            <a:extLst>
              <a:ext uri="{FF2B5EF4-FFF2-40B4-BE49-F238E27FC236}">
                <a16:creationId xmlns:a16="http://schemas.microsoft.com/office/drawing/2014/main" id="{9F072368-6DE8-4DD3-B97F-1CB5130E6E1B}"/>
              </a:ext>
            </a:extLst>
          </p:cNvPr>
          <p:cNvSpPr>
            <a:spLocks noChangeAspect="1"/>
          </p:cNvSpPr>
          <p:nvPr/>
        </p:nvSpPr>
        <p:spPr bwMode="auto">
          <a:xfrm>
            <a:off x="9162858" y="2915920"/>
            <a:ext cx="250388" cy="276488"/>
          </a:xfrm>
          <a:custGeom>
            <a:avLst/>
            <a:gdLst>
              <a:gd name="T0" fmla="*/ 4679 w 5850"/>
              <a:gd name="T1" fmla="*/ 4350 h 6469"/>
              <a:gd name="T2" fmla="*/ 3615 w 5850"/>
              <a:gd name="T3" fmla="*/ 3289 h 6469"/>
              <a:gd name="T4" fmla="*/ 3638 w 5850"/>
              <a:gd name="T5" fmla="*/ 3151 h 6469"/>
              <a:gd name="T6" fmla="*/ 3969 w 5850"/>
              <a:gd name="T7" fmla="*/ 2500 h 6469"/>
              <a:gd name="T8" fmla="*/ 4273 w 5850"/>
              <a:gd name="T9" fmla="*/ 1950 h 6469"/>
              <a:gd name="T10" fmla="*/ 4154 w 5850"/>
              <a:gd name="T11" fmla="*/ 1678 h 6469"/>
              <a:gd name="T12" fmla="*/ 4238 w 5850"/>
              <a:gd name="T13" fmla="*/ 1107 h 6469"/>
              <a:gd name="T14" fmla="*/ 2940 w 5850"/>
              <a:gd name="T15" fmla="*/ 0 h 6469"/>
              <a:gd name="T16" fmla="*/ 2925 w 5850"/>
              <a:gd name="T17" fmla="*/ 0 h 6469"/>
              <a:gd name="T18" fmla="*/ 2911 w 5850"/>
              <a:gd name="T19" fmla="*/ 0 h 6469"/>
              <a:gd name="T20" fmla="*/ 1612 w 5850"/>
              <a:gd name="T21" fmla="*/ 1107 h 6469"/>
              <a:gd name="T22" fmla="*/ 1696 w 5850"/>
              <a:gd name="T23" fmla="*/ 1678 h 6469"/>
              <a:gd name="T24" fmla="*/ 1578 w 5850"/>
              <a:gd name="T25" fmla="*/ 1950 h 6469"/>
              <a:gd name="T26" fmla="*/ 1881 w 5850"/>
              <a:gd name="T27" fmla="*/ 2500 h 6469"/>
              <a:gd name="T28" fmla="*/ 2213 w 5850"/>
              <a:gd name="T29" fmla="*/ 3151 h 6469"/>
              <a:gd name="T30" fmla="*/ 2235 w 5850"/>
              <a:gd name="T31" fmla="*/ 3289 h 6469"/>
              <a:gd name="T32" fmla="*/ 1172 w 5850"/>
              <a:gd name="T33" fmla="*/ 4350 h 6469"/>
              <a:gd name="T34" fmla="*/ 0 w 5850"/>
              <a:gd name="T35" fmla="*/ 5141 h 6469"/>
              <a:gd name="T36" fmla="*/ 0 w 5850"/>
              <a:gd name="T37" fmla="*/ 6469 h 6469"/>
              <a:gd name="T38" fmla="*/ 2923 w 5850"/>
              <a:gd name="T39" fmla="*/ 6469 h 6469"/>
              <a:gd name="T40" fmla="*/ 2927 w 5850"/>
              <a:gd name="T41" fmla="*/ 6469 h 6469"/>
              <a:gd name="T42" fmla="*/ 5850 w 5850"/>
              <a:gd name="T43" fmla="*/ 6469 h 6469"/>
              <a:gd name="T44" fmla="*/ 5850 w 5850"/>
              <a:gd name="T45" fmla="*/ 5141 h 6469"/>
              <a:gd name="T46" fmla="*/ 4679 w 5850"/>
              <a:gd name="T47" fmla="*/ 4350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50" h="6469">
                <a:moveTo>
                  <a:pt x="4679" y="4350"/>
                </a:moveTo>
                <a:cubicBezTo>
                  <a:pt x="3873" y="4059"/>
                  <a:pt x="3615" y="3814"/>
                  <a:pt x="3615" y="3289"/>
                </a:cubicBezTo>
                <a:cubicBezTo>
                  <a:pt x="3615" y="3231"/>
                  <a:pt x="3624" y="3187"/>
                  <a:pt x="3638" y="3151"/>
                </a:cubicBezTo>
                <a:cubicBezTo>
                  <a:pt x="3701" y="2989"/>
                  <a:pt x="3881" y="2971"/>
                  <a:pt x="3969" y="2500"/>
                </a:cubicBezTo>
                <a:cubicBezTo>
                  <a:pt x="4014" y="2260"/>
                  <a:pt x="4231" y="2496"/>
                  <a:pt x="4273" y="1950"/>
                </a:cubicBezTo>
                <a:cubicBezTo>
                  <a:pt x="4273" y="1732"/>
                  <a:pt x="4154" y="1678"/>
                  <a:pt x="4154" y="1678"/>
                </a:cubicBezTo>
                <a:cubicBezTo>
                  <a:pt x="4154" y="1678"/>
                  <a:pt x="4215" y="1355"/>
                  <a:pt x="4238" y="1107"/>
                </a:cubicBezTo>
                <a:cubicBezTo>
                  <a:pt x="4268" y="798"/>
                  <a:pt x="4058" y="0"/>
                  <a:pt x="2940" y="0"/>
                </a:cubicBezTo>
                <a:cubicBezTo>
                  <a:pt x="2935" y="0"/>
                  <a:pt x="2930" y="0"/>
                  <a:pt x="2925" y="0"/>
                </a:cubicBezTo>
                <a:cubicBezTo>
                  <a:pt x="2921" y="0"/>
                  <a:pt x="2916" y="0"/>
                  <a:pt x="2911" y="0"/>
                </a:cubicBezTo>
                <a:cubicBezTo>
                  <a:pt x="1793" y="0"/>
                  <a:pt x="1583" y="798"/>
                  <a:pt x="1612" y="1107"/>
                </a:cubicBezTo>
                <a:cubicBezTo>
                  <a:pt x="1636" y="1355"/>
                  <a:pt x="1696" y="1678"/>
                  <a:pt x="1696" y="1678"/>
                </a:cubicBezTo>
                <a:cubicBezTo>
                  <a:pt x="1696" y="1678"/>
                  <a:pt x="1578" y="1732"/>
                  <a:pt x="1578" y="1950"/>
                </a:cubicBezTo>
                <a:cubicBezTo>
                  <a:pt x="1619" y="2496"/>
                  <a:pt x="1837" y="2260"/>
                  <a:pt x="1881" y="2500"/>
                </a:cubicBezTo>
                <a:cubicBezTo>
                  <a:pt x="1970" y="2971"/>
                  <a:pt x="2150" y="2989"/>
                  <a:pt x="2213" y="3151"/>
                </a:cubicBezTo>
                <a:cubicBezTo>
                  <a:pt x="2227" y="3187"/>
                  <a:pt x="2235" y="3231"/>
                  <a:pt x="2235" y="3289"/>
                </a:cubicBezTo>
                <a:cubicBezTo>
                  <a:pt x="2235" y="3814"/>
                  <a:pt x="1978" y="4059"/>
                  <a:pt x="1172" y="4350"/>
                </a:cubicBezTo>
                <a:cubicBezTo>
                  <a:pt x="364" y="4641"/>
                  <a:pt x="0" y="4938"/>
                  <a:pt x="0" y="5141"/>
                </a:cubicBezTo>
                <a:lnTo>
                  <a:pt x="0" y="6469"/>
                </a:lnTo>
                <a:lnTo>
                  <a:pt x="2923" y="6469"/>
                </a:lnTo>
                <a:lnTo>
                  <a:pt x="2927" y="6469"/>
                </a:lnTo>
                <a:lnTo>
                  <a:pt x="5850" y="6469"/>
                </a:lnTo>
                <a:lnTo>
                  <a:pt x="5850" y="5141"/>
                </a:lnTo>
                <a:cubicBezTo>
                  <a:pt x="5850" y="4938"/>
                  <a:pt x="5487" y="4641"/>
                  <a:pt x="4679" y="4350"/>
                </a:cubicBezTo>
                <a:close/>
              </a:path>
            </a:pathLst>
          </a:custGeom>
          <a:solidFill>
            <a:schemeClr val="bg1"/>
          </a:solidFill>
          <a:ln>
            <a:noFill/>
          </a:ln>
        </p:spPr>
      </p:sp>
    </p:spTree>
    <p:extLst>
      <p:ext uri="{BB962C8B-B14F-4D97-AF65-F5344CB8AC3E}">
        <p14:creationId xmlns:p14="http://schemas.microsoft.com/office/powerpoint/2010/main" val="293488229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BEB49F1-3357-484F-9BBE-D9782D2994E5}"/>
              </a:ext>
            </a:extLst>
          </p:cNvPr>
          <p:cNvSpPr>
            <a:spLocks noGrp="1"/>
          </p:cNvSpPr>
          <p:nvPr>
            <p:ph type="title"/>
          </p:nvPr>
        </p:nvSpPr>
        <p:spPr/>
        <p:txBody>
          <a:bodyPr/>
          <a:lstStyle/>
          <a:p>
            <a:r>
              <a:rPr lang="zh-CN" altLang="en-US" dirty="0"/>
              <a:t>信息图表 </a:t>
            </a:r>
            <a:r>
              <a:rPr lang="en-US" altLang="zh-CN" dirty="0"/>
              <a:t>—— </a:t>
            </a:r>
            <a:r>
              <a:rPr lang="zh-CN" altLang="en-US" dirty="0"/>
              <a:t>柱形图</a:t>
            </a:r>
          </a:p>
        </p:txBody>
      </p:sp>
      <p:graphicFrame>
        <p:nvGraphicFramePr>
          <p:cNvPr id="5" name="图表 4">
            <a:extLst>
              <a:ext uri="{FF2B5EF4-FFF2-40B4-BE49-F238E27FC236}">
                <a16:creationId xmlns:a16="http://schemas.microsoft.com/office/drawing/2014/main" id="{C73D58E8-0A82-4B29-83E0-480965931FA4}"/>
              </a:ext>
            </a:extLst>
          </p:cNvPr>
          <p:cNvGraphicFramePr/>
          <p:nvPr>
            <p:extLst>
              <p:ext uri="{D42A27DB-BD31-4B8C-83A1-F6EECF244321}">
                <p14:modId xmlns:p14="http://schemas.microsoft.com/office/powerpoint/2010/main" val="1897950370"/>
              </p:ext>
            </p:extLst>
          </p:nvPr>
        </p:nvGraphicFramePr>
        <p:xfrm>
          <a:off x="642094" y="1400534"/>
          <a:ext cx="6500862" cy="4490495"/>
        </p:xfrm>
        <a:graphic>
          <a:graphicData uri="http://schemas.openxmlformats.org/drawingml/2006/chart">
            <c:chart xmlns:c="http://schemas.openxmlformats.org/drawingml/2006/chart" xmlns:r="http://schemas.openxmlformats.org/officeDocument/2006/relationships" r:id="rId3"/>
          </a:graphicData>
        </a:graphic>
      </p:graphicFrame>
      <p:grpSp>
        <p:nvGrpSpPr>
          <p:cNvPr id="11" name="组合 10">
            <a:extLst>
              <a:ext uri="{FF2B5EF4-FFF2-40B4-BE49-F238E27FC236}">
                <a16:creationId xmlns:a16="http://schemas.microsoft.com/office/drawing/2014/main" id="{3AF913C1-1D73-449C-931C-908C876B86A7}"/>
              </a:ext>
            </a:extLst>
          </p:cNvPr>
          <p:cNvGrpSpPr/>
          <p:nvPr/>
        </p:nvGrpSpPr>
        <p:grpSpPr>
          <a:xfrm flipH="1">
            <a:off x="4342226" y="2196900"/>
            <a:ext cx="938351" cy="484502"/>
            <a:chOff x="4672777" y="2050971"/>
            <a:chExt cx="938351" cy="484502"/>
          </a:xfrm>
        </p:grpSpPr>
        <p:sp>
          <p:nvSpPr>
            <p:cNvPr id="12" name="任意多边形: 形状 11">
              <a:extLst>
                <a:ext uri="{FF2B5EF4-FFF2-40B4-BE49-F238E27FC236}">
                  <a16:creationId xmlns:a16="http://schemas.microsoft.com/office/drawing/2014/main" id="{D533FF5C-61D1-4445-942A-EE4D8B367007}"/>
                </a:ext>
              </a:extLst>
            </p:cNvPr>
            <p:cNvSpPr/>
            <p:nvPr/>
          </p:nvSpPr>
          <p:spPr>
            <a:xfrm>
              <a:off x="4672777" y="2050971"/>
              <a:ext cx="938351" cy="484502"/>
            </a:xfrm>
            <a:custGeom>
              <a:avLst/>
              <a:gdLst>
                <a:gd name="connsiteX0" fmla="*/ 56919 w 938351"/>
                <a:gd name="connsiteY0" fmla="*/ 0 h 484502"/>
                <a:gd name="connsiteX1" fmla="*/ 881432 w 938351"/>
                <a:gd name="connsiteY1" fmla="*/ 0 h 484502"/>
                <a:gd name="connsiteX2" fmla="*/ 938351 w 938351"/>
                <a:gd name="connsiteY2" fmla="*/ 56919 h 484502"/>
                <a:gd name="connsiteX3" fmla="*/ 938351 w 938351"/>
                <a:gd name="connsiteY3" fmla="*/ 284589 h 484502"/>
                <a:gd name="connsiteX4" fmla="*/ 881432 w 938351"/>
                <a:gd name="connsiteY4" fmla="*/ 341508 h 484502"/>
                <a:gd name="connsiteX5" fmla="*/ 833265 w 938351"/>
                <a:gd name="connsiteY5" fmla="*/ 341508 h 484502"/>
                <a:gd name="connsiteX6" fmla="*/ 801191 w 938351"/>
                <a:gd name="connsiteY6" fmla="*/ 484502 h 484502"/>
                <a:gd name="connsiteX7" fmla="*/ 769118 w 938351"/>
                <a:gd name="connsiteY7" fmla="*/ 341508 h 484502"/>
                <a:gd name="connsiteX8" fmla="*/ 56919 w 938351"/>
                <a:gd name="connsiteY8" fmla="*/ 341508 h 484502"/>
                <a:gd name="connsiteX9" fmla="*/ 0 w 938351"/>
                <a:gd name="connsiteY9" fmla="*/ 284589 h 484502"/>
                <a:gd name="connsiteX10" fmla="*/ 0 w 938351"/>
                <a:gd name="connsiteY10" fmla="*/ 56919 h 484502"/>
                <a:gd name="connsiteX11" fmla="*/ 56919 w 938351"/>
                <a:gd name="connsiteY11" fmla="*/ 0 h 48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8351" h="484502">
                  <a:moveTo>
                    <a:pt x="56919" y="0"/>
                  </a:moveTo>
                  <a:lnTo>
                    <a:pt x="881432" y="0"/>
                  </a:lnTo>
                  <a:cubicBezTo>
                    <a:pt x="912867" y="0"/>
                    <a:pt x="938351" y="25484"/>
                    <a:pt x="938351" y="56919"/>
                  </a:cubicBezTo>
                  <a:lnTo>
                    <a:pt x="938351" y="284589"/>
                  </a:lnTo>
                  <a:cubicBezTo>
                    <a:pt x="938351" y="316024"/>
                    <a:pt x="912867" y="341508"/>
                    <a:pt x="881432" y="341508"/>
                  </a:cubicBezTo>
                  <a:lnTo>
                    <a:pt x="833265" y="341508"/>
                  </a:lnTo>
                  <a:lnTo>
                    <a:pt x="801191" y="484502"/>
                  </a:lnTo>
                  <a:lnTo>
                    <a:pt x="769118" y="341508"/>
                  </a:lnTo>
                  <a:lnTo>
                    <a:pt x="56919" y="341508"/>
                  </a:lnTo>
                  <a:cubicBezTo>
                    <a:pt x="25484" y="341508"/>
                    <a:pt x="0" y="316024"/>
                    <a:pt x="0" y="284589"/>
                  </a:cubicBezTo>
                  <a:lnTo>
                    <a:pt x="0" y="56919"/>
                  </a:lnTo>
                  <a:cubicBezTo>
                    <a:pt x="0" y="25484"/>
                    <a:pt x="25484" y="0"/>
                    <a:pt x="56919" y="0"/>
                  </a:cubicBezTo>
                  <a:close/>
                </a:path>
              </a:pathLst>
            </a:custGeom>
            <a:gradFill>
              <a:gsLst>
                <a:gs pos="25000">
                  <a:schemeClr val="accent1"/>
                </a:gs>
                <a:gs pos="75000">
                  <a:schemeClr val="accent3"/>
                </a:gs>
              </a:gsLst>
              <a:lin ang="5400000" scaled="1"/>
            </a:gradFill>
            <a:ln>
              <a:noFill/>
            </a:ln>
            <a:effectLst>
              <a:outerShdw blurRad="2286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矩形 12">
              <a:extLst>
                <a:ext uri="{FF2B5EF4-FFF2-40B4-BE49-F238E27FC236}">
                  <a16:creationId xmlns:a16="http://schemas.microsoft.com/office/drawing/2014/main" id="{1983644A-21E1-41F4-B153-63C541384C64}"/>
                </a:ext>
              </a:extLst>
            </p:cNvPr>
            <p:cNvSpPr/>
            <p:nvPr/>
          </p:nvSpPr>
          <p:spPr>
            <a:xfrm>
              <a:off x="4794129" y="2060324"/>
              <a:ext cx="699524" cy="307777"/>
            </a:xfrm>
            <a:prstGeom prst="rect">
              <a:avLst/>
            </a:prstGeom>
          </p:spPr>
          <p:txBody>
            <a:bodyPr wrap="square">
              <a:spAutoFit/>
            </a:bodyPr>
            <a:lstStyle/>
            <a:p>
              <a:pPr algn="ctr"/>
              <a:r>
                <a:rPr lang="en-US" altLang="zh-CN" sz="1400" dirty="0">
                  <a:solidFill>
                    <a:schemeClr val="bg1"/>
                  </a:solidFill>
                </a:rPr>
                <a:t>350</a:t>
              </a:r>
              <a:endParaRPr lang="zh-CN" altLang="en-US" sz="1400" dirty="0">
                <a:solidFill>
                  <a:schemeClr val="bg1"/>
                </a:solidFill>
              </a:endParaRPr>
            </a:p>
          </p:txBody>
        </p:sp>
      </p:grpSp>
      <p:grpSp>
        <p:nvGrpSpPr>
          <p:cNvPr id="6" name="组合 5">
            <a:extLst>
              <a:ext uri="{FF2B5EF4-FFF2-40B4-BE49-F238E27FC236}">
                <a16:creationId xmlns:a16="http://schemas.microsoft.com/office/drawing/2014/main" id="{AED02AFA-A778-4C67-B7CA-BC8FA1BAE8FB}"/>
              </a:ext>
            </a:extLst>
          </p:cNvPr>
          <p:cNvGrpSpPr/>
          <p:nvPr/>
        </p:nvGrpSpPr>
        <p:grpSpPr>
          <a:xfrm>
            <a:off x="7408869" y="1920362"/>
            <a:ext cx="4079551" cy="3450838"/>
            <a:chOff x="7439349" y="1914443"/>
            <a:chExt cx="4079551" cy="3450838"/>
          </a:xfrm>
        </p:grpSpPr>
        <p:sp>
          <p:nvSpPr>
            <p:cNvPr id="20" name="矩形: 圆角 19">
              <a:extLst>
                <a:ext uri="{FF2B5EF4-FFF2-40B4-BE49-F238E27FC236}">
                  <a16:creationId xmlns:a16="http://schemas.microsoft.com/office/drawing/2014/main" id="{65BDF421-24D6-4DB4-9F58-3FAFB56235F1}"/>
                </a:ext>
              </a:extLst>
            </p:cNvPr>
            <p:cNvSpPr/>
            <p:nvPr/>
          </p:nvSpPr>
          <p:spPr>
            <a:xfrm>
              <a:off x="7439349" y="1914443"/>
              <a:ext cx="4079551" cy="3450838"/>
            </a:xfrm>
            <a:prstGeom prst="roundRect">
              <a:avLst>
                <a:gd name="adj" fmla="val 4596"/>
              </a:avLst>
            </a:prstGeom>
            <a:solidFill>
              <a:schemeClr val="bg1"/>
            </a:solidFill>
            <a:ln>
              <a:noFill/>
            </a:ln>
            <a:effectLst>
              <a:outerShdw blurRad="228600" dist="38100" dir="2700000" algn="tl" rotWithShape="0">
                <a:schemeClr val="bg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4" name="组合 3">
              <a:extLst>
                <a:ext uri="{FF2B5EF4-FFF2-40B4-BE49-F238E27FC236}">
                  <a16:creationId xmlns:a16="http://schemas.microsoft.com/office/drawing/2014/main" id="{786E29DF-E8AB-4B84-A28F-FB7C7863A82E}"/>
                </a:ext>
              </a:extLst>
            </p:cNvPr>
            <p:cNvGrpSpPr/>
            <p:nvPr/>
          </p:nvGrpSpPr>
          <p:grpSpPr>
            <a:xfrm>
              <a:off x="7962430" y="1917148"/>
              <a:ext cx="3134361" cy="502523"/>
              <a:chOff x="7673678" y="1510748"/>
              <a:chExt cx="3134361" cy="502523"/>
            </a:xfrm>
          </p:grpSpPr>
          <p:sp>
            <p:nvSpPr>
              <p:cNvPr id="17" name="矩形 16">
                <a:extLst>
                  <a:ext uri="{FF2B5EF4-FFF2-40B4-BE49-F238E27FC236}">
                    <a16:creationId xmlns:a16="http://schemas.microsoft.com/office/drawing/2014/main" id="{00FC0BBA-2809-4AC0-89F5-9F3907928B64}"/>
                  </a:ext>
                </a:extLst>
              </p:cNvPr>
              <p:cNvSpPr/>
              <p:nvPr/>
            </p:nvSpPr>
            <p:spPr>
              <a:xfrm>
                <a:off x="7879943" y="1510748"/>
                <a:ext cx="2718251" cy="502523"/>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18" name="矩形: 圆顶角 17">
                <a:extLst>
                  <a:ext uri="{FF2B5EF4-FFF2-40B4-BE49-F238E27FC236}">
                    <a16:creationId xmlns:a16="http://schemas.microsoft.com/office/drawing/2014/main" id="{562FBE4B-B50A-4D1B-B1DF-45DF27D579E9}"/>
                  </a:ext>
                </a:extLst>
              </p:cNvPr>
              <p:cNvSpPr/>
              <p:nvPr/>
            </p:nvSpPr>
            <p:spPr>
              <a:xfrm flipV="1">
                <a:off x="10596585" y="1510748"/>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圆顶角 18">
                <a:extLst>
                  <a:ext uri="{FF2B5EF4-FFF2-40B4-BE49-F238E27FC236}">
                    <a16:creationId xmlns:a16="http://schemas.microsoft.com/office/drawing/2014/main" id="{044769B6-05D2-40E2-A02B-8F18EA464DB6}"/>
                  </a:ext>
                </a:extLst>
              </p:cNvPr>
              <p:cNvSpPr/>
              <p:nvPr/>
            </p:nvSpPr>
            <p:spPr>
              <a:xfrm flipV="1">
                <a:off x="10717869" y="1510748"/>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2" name="组合 1">
                <a:extLst>
                  <a:ext uri="{FF2B5EF4-FFF2-40B4-BE49-F238E27FC236}">
                    <a16:creationId xmlns:a16="http://schemas.microsoft.com/office/drawing/2014/main" id="{91C233E8-7E28-4B1C-94B6-4BC6BDF98E3F}"/>
                  </a:ext>
                </a:extLst>
              </p:cNvPr>
              <p:cNvGrpSpPr/>
              <p:nvPr/>
            </p:nvGrpSpPr>
            <p:grpSpPr>
              <a:xfrm flipH="1">
                <a:off x="7673678" y="1510748"/>
                <a:ext cx="211454" cy="403696"/>
                <a:chOff x="7656406" y="1510748"/>
                <a:chExt cx="211454" cy="403696"/>
              </a:xfrm>
            </p:grpSpPr>
            <p:sp>
              <p:nvSpPr>
                <p:cNvPr id="21" name="矩形: 圆顶角 20">
                  <a:extLst>
                    <a:ext uri="{FF2B5EF4-FFF2-40B4-BE49-F238E27FC236}">
                      <a16:creationId xmlns:a16="http://schemas.microsoft.com/office/drawing/2014/main" id="{81B6D6E6-5193-464D-8726-901C5C3D70B6}"/>
                    </a:ext>
                  </a:extLst>
                </p:cNvPr>
                <p:cNvSpPr/>
                <p:nvPr/>
              </p:nvSpPr>
              <p:spPr>
                <a:xfrm flipV="1">
                  <a:off x="7656406" y="1510748"/>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 name="矩形: 圆顶角 21">
                  <a:extLst>
                    <a:ext uri="{FF2B5EF4-FFF2-40B4-BE49-F238E27FC236}">
                      <a16:creationId xmlns:a16="http://schemas.microsoft.com/office/drawing/2014/main" id="{C75D18A8-AE52-47E6-856D-564BE55736DC}"/>
                    </a:ext>
                  </a:extLst>
                </p:cNvPr>
                <p:cNvSpPr/>
                <p:nvPr/>
              </p:nvSpPr>
              <p:spPr>
                <a:xfrm flipV="1">
                  <a:off x="7777690" y="1510748"/>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sp>
          <p:nvSpPr>
            <p:cNvPr id="23" name="矩形 22">
              <a:extLst>
                <a:ext uri="{FF2B5EF4-FFF2-40B4-BE49-F238E27FC236}">
                  <a16:creationId xmlns:a16="http://schemas.microsoft.com/office/drawing/2014/main" id="{6DE4E978-832F-4364-97D0-75A33F8AF88F}"/>
                </a:ext>
              </a:extLst>
            </p:cNvPr>
            <p:cNvSpPr/>
            <p:nvPr/>
          </p:nvSpPr>
          <p:spPr>
            <a:xfrm>
              <a:off x="7774630" y="2711392"/>
              <a:ext cx="3372961"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请输入您的正文内容请输入您的正文内容请输入您的正文内容请输入您的正文内容</a:t>
              </a:r>
              <a:endParaRPr lang="en-US" altLang="zh-CN" dirty="0">
                <a:solidFill>
                  <a:schemeClr val="tx1">
                    <a:lumMod val="65000"/>
                    <a:lumOff val="35000"/>
                  </a:schemeClr>
                </a:solidFill>
              </a:endParaRPr>
            </a:p>
          </p:txBody>
        </p:sp>
        <p:sp>
          <p:nvSpPr>
            <p:cNvPr id="24" name="矩形 23">
              <a:extLst>
                <a:ext uri="{FF2B5EF4-FFF2-40B4-BE49-F238E27FC236}">
                  <a16:creationId xmlns:a16="http://schemas.microsoft.com/office/drawing/2014/main" id="{D75FE831-0EBC-48D0-91A4-59D2FFD8A1C8}"/>
                </a:ext>
              </a:extLst>
            </p:cNvPr>
            <p:cNvSpPr/>
            <p:nvPr/>
          </p:nvSpPr>
          <p:spPr>
            <a:xfrm>
              <a:off x="7774630" y="3946896"/>
              <a:ext cx="3372961"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请输入您的正文内容请输入您的正文内容请输入您的正文内容请输入您的正文内容请</a:t>
              </a:r>
              <a:endParaRPr lang="en-US" altLang="zh-CN" dirty="0">
                <a:solidFill>
                  <a:schemeClr val="tx1">
                    <a:lumMod val="65000"/>
                    <a:lumOff val="35000"/>
                  </a:schemeClr>
                </a:solidFill>
              </a:endParaRPr>
            </a:p>
          </p:txBody>
        </p:sp>
      </p:grpSp>
    </p:spTree>
    <p:extLst>
      <p:ext uri="{BB962C8B-B14F-4D97-AF65-F5344CB8AC3E}">
        <p14:creationId xmlns:p14="http://schemas.microsoft.com/office/powerpoint/2010/main" val="32884585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1B97F093-BA94-40D0-80F0-F16897407893}"/>
              </a:ext>
            </a:extLst>
          </p:cNvPr>
          <p:cNvSpPr>
            <a:spLocks noGrp="1"/>
          </p:cNvSpPr>
          <p:nvPr>
            <p:ph type="title"/>
          </p:nvPr>
        </p:nvSpPr>
        <p:spPr/>
        <p:txBody>
          <a:bodyPr>
            <a:normAutofit/>
          </a:bodyPr>
          <a:lstStyle/>
          <a:p>
            <a:r>
              <a:rPr lang="zh-CN" altLang="en-US" dirty="0"/>
              <a:t>信息图表 </a:t>
            </a:r>
            <a:r>
              <a:rPr lang="en-US" altLang="zh-CN" dirty="0"/>
              <a:t>—— </a:t>
            </a:r>
            <a:r>
              <a:rPr lang="zh-CN" altLang="en-US" dirty="0"/>
              <a:t>折线图</a:t>
            </a:r>
          </a:p>
        </p:txBody>
      </p:sp>
      <p:graphicFrame>
        <p:nvGraphicFramePr>
          <p:cNvPr id="6" name="图表 5">
            <a:extLst>
              <a:ext uri="{FF2B5EF4-FFF2-40B4-BE49-F238E27FC236}">
                <a16:creationId xmlns:a16="http://schemas.microsoft.com/office/drawing/2014/main" id="{6A8BD8E3-86B3-4D5B-9EEE-B7B4F4BBCC29}"/>
              </a:ext>
            </a:extLst>
          </p:cNvPr>
          <p:cNvGraphicFramePr/>
          <p:nvPr>
            <p:extLst>
              <p:ext uri="{D42A27DB-BD31-4B8C-83A1-F6EECF244321}">
                <p14:modId xmlns:p14="http://schemas.microsoft.com/office/powerpoint/2010/main" val="170856395"/>
              </p:ext>
            </p:extLst>
          </p:nvPr>
        </p:nvGraphicFramePr>
        <p:xfrm>
          <a:off x="663494" y="1565985"/>
          <a:ext cx="5887527" cy="4620255"/>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组合 4">
            <a:extLst>
              <a:ext uri="{FF2B5EF4-FFF2-40B4-BE49-F238E27FC236}">
                <a16:creationId xmlns:a16="http://schemas.microsoft.com/office/drawing/2014/main" id="{DE792BB2-C90F-4BD1-996F-63103AAF4F9B}"/>
              </a:ext>
            </a:extLst>
          </p:cNvPr>
          <p:cNvGrpSpPr/>
          <p:nvPr/>
        </p:nvGrpSpPr>
        <p:grpSpPr>
          <a:xfrm>
            <a:off x="7056828" y="1557432"/>
            <a:ext cx="4158912" cy="1976319"/>
            <a:chOff x="7056828" y="1557432"/>
            <a:chExt cx="4158912" cy="1976319"/>
          </a:xfrm>
        </p:grpSpPr>
        <p:sp>
          <p:nvSpPr>
            <p:cNvPr id="23" name="矩形: 圆角 22">
              <a:extLst>
                <a:ext uri="{FF2B5EF4-FFF2-40B4-BE49-F238E27FC236}">
                  <a16:creationId xmlns:a16="http://schemas.microsoft.com/office/drawing/2014/main" id="{D59D1C20-A702-4753-A8BE-9A6AE321CD90}"/>
                </a:ext>
              </a:extLst>
            </p:cNvPr>
            <p:cNvSpPr/>
            <p:nvPr/>
          </p:nvSpPr>
          <p:spPr>
            <a:xfrm>
              <a:off x="7056828" y="1557432"/>
              <a:ext cx="4158912" cy="1976319"/>
            </a:xfrm>
            <a:prstGeom prst="roundRect">
              <a:avLst>
                <a:gd name="adj" fmla="val 13880"/>
              </a:avLst>
            </a:prstGeom>
            <a:solidFill>
              <a:schemeClr val="bg1"/>
            </a:solidFill>
            <a:ln>
              <a:noFill/>
            </a:ln>
            <a:effectLst>
              <a:outerShdw blurRad="228600" dist="38100" dir="2700000" algn="tl" rotWithShape="0">
                <a:schemeClr val="bg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grpSp>
          <p:nvGrpSpPr>
            <p:cNvPr id="8" name="组合 7">
              <a:extLst>
                <a:ext uri="{FF2B5EF4-FFF2-40B4-BE49-F238E27FC236}">
                  <a16:creationId xmlns:a16="http://schemas.microsoft.com/office/drawing/2014/main" id="{CC94FC7A-75FD-4B21-A884-42549F031D49}"/>
                </a:ext>
              </a:extLst>
            </p:cNvPr>
            <p:cNvGrpSpPr/>
            <p:nvPr/>
          </p:nvGrpSpPr>
          <p:grpSpPr>
            <a:xfrm>
              <a:off x="7056828" y="1557433"/>
              <a:ext cx="3019536" cy="479329"/>
              <a:chOff x="7484448" y="1906735"/>
              <a:chExt cx="3019536" cy="479329"/>
            </a:xfrm>
          </p:grpSpPr>
          <p:sp>
            <p:nvSpPr>
              <p:cNvPr id="10" name="矩形 9">
                <a:extLst>
                  <a:ext uri="{FF2B5EF4-FFF2-40B4-BE49-F238E27FC236}">
                    <a16:creationId xmlns:a16="http://schemas.microsoft.com/office/drawing/2014/main" id="{2BF81F0E-A86D-4CB8-AC9D-0D3D8E1E9B1D}"/>
                  </a:ext>
                </a:extLst>
              </p:cNvPr>
              <p:cNvSpPr/>
              <p:nvPr/>
            </p:nvSpPr>
            <p:spPr>
              <a:xfrm>
                <a:off x="7484448" y="1906736"/>
                <a:ext cx="2808082" cy="479328"/>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11" name="矩形: 圆顶角 10">
                <a:extLst>
                  <a:ext uri="{FF2B5EF4-FFF2-40B4-BE49-F238E27FC236}">
                    <a16:creationId xmlns:a16="http://schemas.microsoft.com/office/drawing/2014/main" id="{69AB55DC-357F-48BE-B380-18578B3A5F0E}"/>
                  </a:ext>
                </a:extLst>
              </p:cNvPr>
              <p:cNvSpPr/>
              <p:nvPr/>
            </p:nvSpPr>
            <p:spPr>
              <a:xfrm flipV="1">
                <a:off x="1029253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2" name="矩形: 圆顶角 11">
                <a:extLst>
                  <a:ext uri="{FF2B5EF4-FFF2-40B4-BE49-F238E27FC236}">
                    <a16:creationId xmlns:a16="http://schemas.microsoft.com/office/drawing/2014/main" id="{A5D59522-3337-4062-827E-D18DF430A948}"/>
                  </a:ext>
                </a:extLst>
              </p:cNvPr>
              <p:cNvSpPr/>
              <p:nvPr/>
            </p:nvSpPr>
            <p:spPr>
              <a:xfrm flipV="1">
                <a:off x="1041381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9" name="矩形 8">
              <a:extLst>
                <a:ext uri="{FF2B5EF4-FFF2-40B4-BE49-F238E27FC236}">
                  <a16:creationId xmlns:a16="http://schemas.microsoft.com/office/drawing/2014/main" id="{ACF73206-9860-4E5A-BB5B-65CC83BF59AB}"/>
                </a:ext>
              </a:extLst>
            </p:cNvPr>
            <p:cNvSpPr/>
            <p:nvPr/>
          </p:nvSpPr>
          <p:spPr>
            <a:xfrm>
              <a:off x="7160464" y="2216703"/>
              <a:ext cx="3811747"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grpSp>
      <p:grpSp>
        <p:nvGrpSpPr>
          <p:cNvPr id="21" name="组合 20">
            <a:extLst>
              <a:ext uri="{FF2B5EF4-FFF2-40B4-BE49-F238E27FC236}">
                <a16:creationId xmlns:a16="http://schemas.microsoft.com/office/drawing/2014/main" id="{0ACA194B-8B4F-4F5F-A4ED-ECA944A26B0E}"/>
              </a:ext>
            </a:extLst>
          </p:cNvPr>
          <p:cNvGrpSpPr/>
          <p:nvPr/>
        </p:nvGrpSpPr>
        <p:grpSpPr>
          <a:xfrm>
            <a:off x="4672777" y="2090727"/>
            <a:ext cx="938351" cy="484502"/>
            <a:chOff x="4672777" y="2050971"/>
            <a:chExt cx="938351" cy="484502"/>
          </a:xfrm>
        </p:grpSpPr>
        <p:sp>
          <p:nvSpPr>
            <p:cNvPr id="19" name="任意多边形: 形状 18">
              <a:extLst>
                <a:ext uri="{FF2B5EF4-FFF2-40B4-BE49-F238E27FC236}">
                  <a16:creationId xmlns:a16="http://schemas.microsoft.com/office/drawing/2014/main" id="{0B7E4FEB-9028-4809-B9C5-565D0B3632A0}"/>
                </a:ext>
              </a:extLst>
            </p:cNvPr>
            <p:cNvSpPr/>
            <p:nvPr/>
          </p:nvSpPr>
          <p:spPr>
            <a:xfrm>
              <a:off x="4672777" y="2050971"/>
              <a:ext cx="938351" cy="484502"/>
            </a:xfrm>
            <a:custGeom>
              <a:avLst/>
              <a:gdLst>
                <a:gd name="connsiteX0" fmla="*/ 56919 w 938351"/>
                <a:gd name="connsiteY0" fmla="*/ 0 h 484502"/>
                <a:gd name="connsiteX1" fmla="*/ 881432 w 938351"/>
                <a:gd name="connsiteY1" fmla="*/ 0 h 484502"/>
                <a:gd name="connsiteX2" fmla="*/ 938351 w 938351"/>
                <a:gd name="connsiteY2" fmla="*/ 56919 h 484502"/>
                <a:gd name="connsiteX3" fmla="*/ 938351 w 938351"/>
                <a:gd name="connsiteY3" fmla="*/ 284589 h 484502"/>
                <a:gd name="connsiteX4" fmla="*/ 881432 w 938351"/>
                <a:gd name="connsiteY4" fmla="*/ 341508 h 484502"/>
                <a:gd name="connsiteX5" fmla="*/ 833265 w 938351"/>
                <a:gd name="connsiteY5" fmla="*/ 341508 h 484502"/>
                <a:gd name="connsiteX6" fmla="*/ 801191 w 938351"/>
                <a:gd name="connsiteY6" fmla="*/ 484502 h 484502"/>
                <a:gd name="connsiteX7" fmla="*/ 769118 w 938351"/>
                <a:gd name="connsiteY7" fmla="*/ 341508 h 484502"/>
                <a:gd name="connsiteX8" fmla="*/ 56919 w 938351"/>
                <a:gd name="connsiteY8" fmla="*/ 341508 h 484502"/>
                <a:gd name="connsiteX9" fmla="*/ 0 w 938351"/>
                <a:gd name="connsiteY9" fmla="*/ 284589 h 484502"/>
                <a:gd name="connsiteX10" fmla="*/ 0 w 938351"/>
                <a:gd name="connsiteY10" fmla="*/ 56919 h 484502"/>
                <a:gd name="connsiteX11" fmla="*/ 56919 w 938351"/>
                <a:gd name="connsiteY11" fmla="*/ 0 h 48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8351" h="484502">
                  <a:moveTo>
                    <a:pt x="56919" y="0"/>
                  </a:moveTo>
                  <a:lnTo>
                    <a:pt x="881432" y="0"/>
                  </a:lnTo>
                  <a:cubicBezTo>
                    <a:pt x="912867" y="0"/>
                    <a:pt x="938351" y="25484"/>
                    <a:pt x="938351" y="56919"/>
                  </a:cubicBezTo>
                  <a:lnTo>
                    <a:pt x="938351" y="284589"/>
                  </a:lnTo>
                  <a:cubicBezTo>
                    <a:pt x="938351" y="316024"/>
                    <a:pt x="912867" y="341508"/>
                    <a:pt x="881432" y="341508"/>
                  </a:cubicBezTo>
                  <a:lnTo>
                    <a:pt x="833265" y="341508"/>
                  </a:lnTo>
                  <a:lnTo>
                    <a:pt x="801191" y="484502"/>
                  </a:lnTo>
                  <a:lnTo>
                    <a:pt x="769118" y="341508"/>
                  </a:lnTo>
                  <a:lnTo>
                    <a:pt x="56919" y="341508"/>
                  </a:lnTo>
                  <a:cubicBezTo>
                    <a:pt x="25484" y="341508"/>
                    <a:pt x="0" y="316024"/>
                    <a:pt x="0" y="284589"/>
                  </a:cubicBezTo>
                  <a:lnTo>
                    <a:pt x="0" y="56919"/>
                  </a:lnTo>
                  <a:cubicBezTo>
                    <a:pt x="0" y="25484"/>
                    <a:pt x="25484" y="0"/>
                    <a:pt x="56919" y="0"/>
                  </a:cubicBezTo>
                  <a:close/>
                </a:path>
              </a:pathLst>
            </a:custGeom>
            <a:gradFill>
              <a:gsLst>
                <a:gs pos="25000">
                  <a:schemeClr val="accent1"/>
                </a:gs>
                <a:gs pos="75000">
                  <a:schemeClr val="accent3"/>
                </a:gs>
              </a:gsLst>
              <a:lin ang="5400000" scaled="1"/>
            </a:gradFill>
            <a:ln>
              <a:noFill/>
            </a:ln>
            <a:effectLst>
              <a:outerShdw blurRad="228600" dist="38100" dir="2700000" algn="tl" rotWithShape="0">
                <a:schemeClr val="accent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矩形 19">
              <a:extLst>
                <a:ext uri="{FF2B5EF4-FFF2-40B4-BE49-F238E27FC236}">
                  <a16:creationId xmlns:a16="http://schemas.microsoft.com/office/drawing/2014/main" id="{3CA41307-E659-4261-942E-E042EE1863AB}"/>
                </a:ext>
              </a:extLst>
            </p:cNvPr>
            <p:cNvSpPr/>
            <p:nvPr/>
          </p:nvSpPr>
          <p:spPr>
            <a:xfrm>
              <a:off x="4794129" y="2060324"/>
              <a:ext cx="699524" cy="307777"/>
            </a:xfrm>
            <a:prstGeom prst="rect">
              <a:avLst/>
            </a:prstGeom>
          </p:spPr>
          <p:txBody>
            <a:bodyPr wrap="square">
              <a:spAutoFit/>
            </a:bodyPr>
            <a:lstStyle/>
            <a:p>
              <a:pPr algn="ctr"/>
              <a:r>
                <a:rPr lang="en-US" altLang="zh-CN" sz="1400" dirty="0">
                  <a:solidFill>
                    <a:schemeClr val="bg1"/>
                  </a:solidFill>
                </a:rPr>
                <a:t>2019</a:t>
              </a:r>
              <a:endParaRPr lang="zh-CN" altLang="en-US" sz="1400" dirty="0">
                <a:solidFill>
                  <a:schemeClr val="bg1"/>
                </a:solidFill>
              </a:endParaRPr>
            </a:p>
          </p:txBody>
        </p:sp>
      </p:grpSp>
      <p:grpSp>
        <p:nvGrpSpPr>
          <p:cNvPr id="4" name="组合 3">
            <a:extLst>
              <a:ext uri="{FF2B5EF4-FFF2-40B4-BE49-F238E27FC236}">
                <a16:creationId xmlns:a16="http://schemas.microsoft.com/office/drawing/2014/main" id="{63140A1F-12EB-45CC-8F17-74916F5C80BD}"/>
              </a:ext>
            </a:extLst>
          </p:cNvPr>
          <p:cNvGrpSpPr/>
          <p:nvPr/>
        </p:nvGrpSpPr>
        <p:grpSpPr>
          <a:xfrm>
            <a:off x="7056828" y="3941690"/>
            <a:ext cx="4158912" cy="1976319"/>
            <a:chOff x="7056828" y="3941690"/>
            <a:chExt cx="4158912" cy="1976319"/>
          </a:xfrm>
        </p:grpSpPr>
        <p:sp>
          <p:nvSpPr>
            <p:cNvPr id="25" name="矩形: 圆角 24">
              <a:extLst>
                <a:ext uri="{FF2B5EF4-FFF2-40B4-BE49-F238E27FC236}">
                  <a16:creationId xmlns:a16="http://schemas.microsoft.com/office/drawing/2014/main" id="{462BD2C3-D6D6-4AB9-B15D-64E56C28D29D}"/>
                </a:ext>
              </a:extLst>
            </p:cNvPr>
            <p:cNvSpPr/>
            <p:nvPr/>
          </p:nvSpPr>
          <p:spPr>
            <a:xfrm>
              <a:off x="7056828" y="3941690"/>
              <a:ext cx="4158912" cy="1976319"/>
            </a:xfrm>
            <a:prstGeom prst="roundRect">
              <a:avLst>
                <a:gd name="adj" fmla="val 13880"/>
              </a:avLst>
            </a:prstGeom>
            <a:solidFill>
              <a:schemeClr val="bg1"/>
            </a:solidFill>
            <a:ln>
              <a:noFill/>
            </a:ln>
            <a:effectLst>
              <a:outerShdw blurRad="228600" dist="38100" dir="2700000" algn="tl" rotWithShape="0">
                <a:schemeClr val="bg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grpSp>
          <p:nvGrpSpPr>
            <p:cNvPr id="26" name="组合 25">
              <a:extLst>
                <a:ext uri="{FF2B5EF4-FFF2-40B4-BE49-F238E27FC236}">
                  <a16:creationId xmlns:a16="http://schemas.microsoft.com/office/drawing/2014/main" id="{EA4C5A1D-DAC2-420D-B212-67FB7DC70633}"/>
                </a:ext>
              </a:extLst>
            </p:cNvPr>
            <p:cNvGrpSpPr/>
            <p:nvPr/>
          </p:nvGrpSpPr>
          <p:grpSpPr>
            <a:xfrm>
              <a:off x="7056828" y="3941691"/>
              <a:ext cx="3019536" cy="479329"/>
              <a:chOff x="7484448" y="1906735"/>
              <a:chExt cx="3019536" cy="479329"/>
            </a:xfrm>
          </p:grpSpPr>
          <p:sp>
            <p:nvSpPr>
              <p:cNvPr id="28" name="矩形 27">
                <a:extLst>
                  <a:ext uri="{FF2B5EF4-FFF2-40B4-BE49-F238E27FC236}">
                    <a16:creationId xmlns:a16="http://schemas.microsoft.com/office/drawing/2014/main" id="{B67462AA-A710-420D-BA35-578F08F0F57A}"/>
                  </a:ext>
                </a:extLst>
              </p:cNvPr>
              <p:cNvSpPr/>
              <p:nvPr/>
            </p:nvSpPr>
            <p:spPr>
              <a:xfrm>
                <a:off x="7484448" y="1906736"/>
                <a:ext cx="2808082" cy="479328"/>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29" name="矩形: 圆顶角 28">
                <a:extLst>
                  <a:ext uri="{FF2B5EF4-FFF2-40B4-BE49-F238E27FC236}">
                    <a16:creationId xmlns:a16="http://schemas.microsoft.com/office/drawing/2014/main" id="{176C7706-6A87-4861-A917-25652940D9AE}"/>
                  </a:ext>
                </a:extLst>
              </p:cNvPr>
              <p:cNvSpPr/>
              <p:nvPr/>
            </p:nvSpPr>
            <p:spPr>
              <a:xfrm flipV="1">
                <a:off x="1029253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0" name="矩形: 圆顶角 29">
                <a:extLst>
                  <a:ext uri="{FF2B5EF4-FFF2-40B4-BE49-F238E27FC236}">
                    <a16:creationId xmlns:a16="http://schemas.microsoft.com/office/drawing/2014/main" id="{C4698C7F-3554-4574-A997-1F52CF94DFE0}"/>
                  </a:ext>
                </a:extLst>
              </p:cNvPr>
              <p:cNvSpPr/>
              <p:nvPr/>
            </p:nvSpPr>
            <p:spPr>
              <a:xfrm flipV="1">
                <a:off x="1041381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27" name="矩形 26">
              <a:extLst>
                <a:ext uri="{FF2B5EF4-FFF2-40B4-BE49-F238E27FC236}">
                  <a16:creationId xmlns:a16="http://schemas.microsoft.com/office/drawing/2014/main" id="{A39E9DA8-68BE-4C8E-8EE0-9966D07D7603}"/>
                </a:ext>
              </a:extLst>
            </p:cNvPr>
            <p:cNvSpPr/>
            <p:nvPr/>
          </p:nvSpPr>
          <p:spPr>
            <a:xfrm>
              <a:off x="7160464" y="4600961"/>
              <a:ext cx="3811747"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grpSp>
    </p:spTree>
    <p:extLst>
      <p:ext uri="{BB962C8B-B14F-4D97-AF65-F5344CB8AC3E}">
        <p14:creationId xmlns:p14="http://schemas.microsoft.com/office/powerpoint/2010/main" val="362738857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89EEA69A-4AC2-422B-8C41-D296B48FF792}"/>
              </a:ext>
            </a:extLst>
          </p:cNvPr>
          <p:cNvSpPr>
            <a:spLocks noGrp="1"/>
          </p:cNvSpPr>
          <p:nvPr>
            <p:ph type="title"/>
          </p:nvPr>
        </p:nvSpPr>
        <p:spPr/>
        <p:txBody>
          <a:bodyPr/>
          <a:lstStyle/>
          <a:p>
            <a:r>
              <a:rPr lang="zh-CN" altLang="en-US" dirty="0"/>
              <a:t>信息图表 </a:t>
            </a:r>
            <a:r>
              <a:rPr lang="en-US" altLang="zh-CN" dirty="0"/>
              <a:t>—— </a:t>
            </a:r>
            <a:r>
              <a:rPr lang="zh-CN" altLang="en-US" dirty="0"/>
              <a:t>条形图</a:t>
            </a:r>
          </a:p>
        </p:txBody>
      </p:sp>
      <p:graphicFrame>
        <p:nvGraphicFramePr>
          <p:cNvPr id="5" name="图表 4">
            <a:extLst>
              <a:ext uri="{FF2B5EF4-FFF2-40B4-BE49-F238E27FC236}">
                <a16:creationId xmlns:a16="http://schemas.microsoft.com/office/drawing/2014/main" id="{F354DBB1-51BD-474C-B2AC-09D1E413C50F}"/>
              </a:ext>
            </a:extLst>
          </p:cNvPr>
          <p:cNvGraphicFramePr/>
          <p:nvPr>
            <p:extLst>
              <p:ext uri="{D42A27DB-BD31-4B8C-83A1-F6EECF244321}">
                <p14:modId xmlns:p14="http://schemas.microsoft.com/office/powerpoint/2010/main" val="437969984"/>
              </p:ext>
            </p:extLst>
          </p:nvPr>
        </p:nvGraphicFramePr>
        <p:xfrm>
          <a:off x="711791" y="1146479"/>
          <a:ext cx="10748540" cy="3453007"/>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组合 1">
            <a:extLst>
              <a:ext uri="{FF2B5EF4-FFF2-40B4-BE49-F238E27FC236}">
                <a16:creationId xmlns:a16="http://schemas.microsoft.com/office/drawing/2014/main" id="{8E3654E5-9837-4A06-B9BC-4F37BC08A321}"/>
              </a:ext>
            </a:extLst>
          </p:cNvPr>
          <p:cNvGrpSpPr/>
          <p:nvPr/>
        </p:nvGrpSpPr>
        <p:grpSpPr>
          <a:xfrm>
            <a:off x="1362617" y="4601496"/>
            <a:ext cx="2717171" cy="1403930"/>
            <a:chOff x="1034630" y="4591557"/>
            <a:chExt cx="2717171" cy="1403930"/>
          </a:xfrm>
        </p:grpSpPr>
        <p:sp>
          <p:nvSpPr>
            <p:cNvPr id="7" name="矩形: 圆角 6">
              <a:extLst>
                <a:ext uri="{FF2B5EF4-FFF2-40B4-BE49-F238E27FC236}">
                  <a16:creationId xmlns:a16="http://schemas.microsoft.com/office/drawing/2014/main" id="{7D66764E-A49F-47C5-A388-6897CB88AE5E}"/>
                </a:ext>
              </a:extLst>
            </p:cNvPr>
            <p:cNvSpPr/>
            <p:nvPr/>
          </p:nvSpPr>
          <p:spPr>
            <a:xfrm>
              <a:off x="1034630" y="4591557"/>
              <a:ext cx="2717171" cy="1403930"/>
            </a:xfrm>
            <a:prstGeom prst="roundRect">
              <a:avLst>
                <a:gd name="adj" fmla="val 12093"/>
              </a:avLst>
            </a:prstGeom>
            <a:solidFill>
              <a:schemeClr val="bg1"/>
            </a:solidFill>
            <a:ln>
              <a:noFill/>
            </a:ln>
            <a:effectLst>
              <a:outerShdw blurRad="228600" dist="38100" dir="2700000" algn="tl" rotWithShape="0">
                <a:schemeClr val="bg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3" name="组合 22">
              <a:extLst>
                <a:ext uri="{FF2B5EF4-FFF2-40B4-BE49-F238E27FC236}">
                  <a16:creationId xmlns:a16="http://schemas.microsoft.com/office/drawing/2014/main" id="{7C9404DC-4676-4E7C-A712-B3360BD9B588}"/>
                </a:ext>
              </a:extLst>
            </p:cNvPr>
            <p:cNvGrpSpPr/>
            <p:nvPr/>
          </p:nvGrpSpPr>
          <p:grpSpPr>
            <a:xfrm>
              <a:off x="1272524" y="4754572"/>
              <a:ext cx="2389909" cy="1112803"/>
              <a:chOff x="673807" y="4809001"/>
              <a:chExt cx="2389909" cy="1112803"/>
            </a:xfrm>
          </p:grpSpPr>
          <p:sp>
            <p:nvSpPr>
              <p:cNvPr id="8" name="文本框 7">
                <a:extLst>
                  <a:ext uri="{FF2B5EF4-FFF2-40B4-BE49-F238E27FC236}">
                    <a16:creationId xmlns:a16="http://schemas.microsoft.com/office/drawing/2014/main" id="{2AD99A6F-C641-4D45-A186-E47AE296F707}"/>
                  </a:ext>
                </a:extLst>
              </p:cNvPr>
              <p:cNvSpPr txBox="1"/>
              <p:nvPr/>
            </p:nvSpPr>
            <p:spPr>
              <a:xfrm>
                <a:off x="673807" y="4809001"/>
                <a:ext cx="23899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9" name="矩形 8">
                <a:extLst>
                  <a:ext uri="{FF2B5EF4-FFF2-40B4-BE49-F238E27FC236}">
                    <a16:creationId xmlns:a16="http://schemas.microsoft.com/office/drawing/2014/main" id="{64FB9F60-88C6-40A9-AFCA-6651AD6F230A}"/>
                  </a:ext>
                </a:extLst>
              </p:cNvPr>
              <p:cNvSpPr/>
              <p:nvPr/>
            </p:nvSpPr>
            <p:spPr>
              <a:xfrm>
                <a:off x="673807" y="5220906"/>
                <a:ext cx="2389909" cy="700898"/>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bg2">
                      <a:lumMod val="50000"/>
                    </a:schemeClr>
                  </a:solidFill>
                </a:endParaRPr>
              </a:p>
            </p:txBody>
          </p:sp>
        </p:grpSp>
      </p:grpSp>
      <p:grpSp>
        <p:nvGrpSpPr>
          <p:cNvPr id="24" name="组合 23">
            <a:extLst>
              <a:ext uri="{FF2B5EF4-FFF2-40B4-BE49-F238E27FC236}">
                <a16:creationId xmlns:a16="http://schemas.microsoft.com/office/drawing/2014/main" id="{37CBD102-FA4E-49E9-9DA6-453D3EEB684C}"/>
              </a:ext>
            </a:extLst>
          </p:cNvPr>
          <p:cNvGrpSpPr/>
          <p:nvPr/>
        </p:nvGrpSpPr>
        <p:grpSpPr>
          <a:xfrm>
            <a:off x="5289856" y="4764511"/>
            <a:ext cx="2389909" cy="1112803"/>
            <a:chOff x="4375505" y="4809001"/>
            <a:chExt cx="2406472" cy="1112803"/>
          </a:xfrm>
        </p:grpSpPr>
        <p:sp>
          <p:nvSpPr>
            <p:cNvPr id="11" name="文本框 10">
              <a:extLst>
                <a:ext uri="{FF2B5EF4-FFF2-40B4-BE49-F238E27FC236}">
                  <a16:creationId xmlns:a16="http://schemas.microsoft.com/office/drawing/2014/main" id="{666EBC49-A6A9-45AD-8F17-C81D76987B78}"/>
                </a:ext>
              </a:extLst>
            </p:cNvPr>
            <p:cNvSpPr txBox="1"/>
            <p:nvPr/>
          </p:nvSpPr>
          <p:spPr>
            <a:xfrm>
              <a:off x="4392068" y="4809001"/>
              <a:ext cx="2389909" cy="400110"/>
            </a:xfrm>
            <a:prstGeom prst="rect">
              <a:avLst/>
            </a:prstGeom>
            <a:noFill/>
          </p:spPr>
          <p:txBody>
            <a:bodyPr wrap="square" rtlCol="0">
              <a:spAutoFit/>
            </a:bodyPr>
            <a:lstStyle/>
            <a:p>
              <a:r>
                <a:rPr lang="zh-CN" altLang="en-US" sz="2000" b="1" dirty="0">
                  <a:solidFill>
                    <a:schemeClr val="accent6"/>
                  </a:solidFill>
                </a:rPr>
                <a:t>请输入您的小标题</a:t>
              </a:r>
            </a:p>
          </p:txBody>
        </p:sp>
        <p:sp>
          <p:nvSpPr>
            <p:cNvPr id="21" name="矩形 20">
              <a:extLst>
                <a:ext uri="{FF2B5EF4-FFF2-40B4-BE49-F238E27FC236}">
                  <a16:creationId xmlns:a16="http://schemas.microsoft.com/office/drawing/2014/main" id="{2B68A6D8-CCA6-4C2D-98FA-D162D0AD7537}"/>
                </a:ext>
              </a:extLst>
            </p:cNvPr>
            <p:cNvSpPr/>
            <p:nvPr/>
          </p:nvSpPr>
          <p:spPr>
            <a:xfrm>
              <a:off x="4375505" y="5220906"/>
              <a:ext cx="2389909" cy="700898"/>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bg2">
                    <a:lumMod val="50000"/>
                  </a:schemeClr>
                </a:solidFill>
              </a:endParaRPr>
            </a:p>
          </p:txBody>
        </p:sp>
      </p:grpSp>
      <p:grpSp>
        <p:nvGrpSpPr>
          <p:cNvPr id="4" name="组合 3">
            <a:extLst>
              <a:ext uri="{FF2B5EF4-FFF2-40B4-BE49-F238E27FC236}">
                <a16:creationId xmlns:a16="http://schemas.microsoft.com/office/drawing/2014/main" id="{B7E5FB67-0D65-47E7-978F-669A95EBA931}"/>
              </a:ext>
            </a:extLst>
          </p:cNvPr>
          <p:cNvGrpSpPr/>
          <p:nvPr/>
        </p:nvGrpSpPr>
        <p:grpSpPr>
          <a:xfrm>
            <a:off x="8631418" y="4764511"/>
            <a:ext cx="2389910" cy="1112803"/>
            <a:chOff x="8303431" y="4754572"/>
            <a:chExt cx="2389910" cy="1112803"/>
          </a:xfrm>
        </p:grpSpPr>
        <p:sp>
          <p:nvSpPr>
            <p:cNvPr id="13" name="文本框 12">
              <a:extLst>
                <a:ext uri="{FF2B5EF4-FFF2-40B4-BE49-F238E27FC236}">
                  <a16:creationId xmlns:a16="http://schemas.microsoft.com/office/drawing/2014/main" id="{AD964BAE-ED4D-4079-88E4-6B70C12D278F}"/>
                </a:ext>
              </a:extLst>
            </p:cNvPr>
            <p:cNvSpPr txBox="1"/>
            <p:nvPr/>
          </p:nvSpPr>
          <p:spPr>
            <a:xfrm>
              <a:off x="8303432" y="4754572"/>
              <a:ext cx="2389909" cy="400110"/>
            </a:xfrm>
            <a:prstGeom prst="rect">
              <a:avLst/>
            </a:prstGeom>
            <a:noFill/>
          </p:spPr>
          <p:txBody>
            <a:bodyPr wrap="square" rtlCol="0">
              <a:spAutoFit/>
            </a:bodyPr>
            <a:lstStyle/>
            <a:p>
              <a:r>
                <a:rPr lang="zh-CN" altLang="en-US" sz="2000" b="1" dirty="0">
                  <a:solidFill>
                    <a:schemeClr val="bg1">
                      <a:lumMod val="50000"/>
                    </a:schemeClr>
                  </a:solidFill>
                </a:rPr>
                <a:t>请输入您的小标题</a:t>
              </a:r>
            </a:p>
          </p:txBody>
        </p:sp>
        <p:sp>
          <p:nvSpPr>
            <p:cNvPr id="22" name="矩形 21">
              <a:extLst>
                <a:ext uri="{FF2B5EF4-FFF2-40B4-BE49-F238E27FC236}">
                  <a16:creationId xmlns:a16="http://schemas.microsoft.com/office/drawing/2014/main" id="{7E56F841-030D-4ECE-ABC4-DB46A5072FFE}"/>
                </a:ext>
              </a:extLst>
            </p:cNvPr>
            <p:cNvSpPr/>
            <p:nvPr/>
          </p:nvSpPr>
          <p:spPr>
            <a:xfrm>
              <a:off x="8303431" y="5166477"/>
              <a:ext cx="2389909" cy="700898"/>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bg2">
                    <a:lumMod val="50000"/>
                  </a:schemeClr>
                </a:solidFill>
              </a:endParaRPr>
            </a:p>
          </p:txBody>
        </p:sp>
      </p:grpSp>
    </p:spTree>
    <p:extLst>
      <p:ext uri="{BB962C8B-B14F-4D97-AF65-F5344CB8AC3E}">
        <p14:creationId xmlns:p14="http://schemas.microsoft.com/office/powerpoint/2010/main" val="79133718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7385EE3-83F2-44D7-81FD-E2883345C5AA}"/>
              </a:ext>
            </a:extLst>
          </p:cNvPr>
          <p:cNvSpPr>
            <a:spLocks noGrp="1"/>
          </p:cNvSpPr>
          <p:nvPr>
            <p:ph type="title"/>
          </p:nvPr>
        </p:nvSpPr>
        <p:spPr/>
        <p:txBody>
          <a:bodyPr/>
          <a:lstStyle/>
          <a:p>
            <a:r>
              <a:rPr lang="zh-CN" altLang="en-US" dirty="0"/>
              <a:t>信息图表 </a:t>
            </a:r>
            <a:r>
              <a:rPr lang="en-US" altLang="zh-CN" dirty="0"/>
              <a:t>—— </a:t>
            </a:r>
            <a:r>
              <a:rPr lang="zh-CN" altLang="en-US" dirty="0"/>
              <a:t>饼图</a:t>
            </a:r>
          </a:p>
        </p:txBody>
      </p:sp>
      <p:graphicFrame>
        <p:nvGraphicFramePr>
          <p:cNvPr id="5" name="图表 4">
            <a:extLst>
              <a:ext uri="{FF2B5EF4-FFF2-40B4-BE49-F238E27FC236}">
                <a16:creationId xmlns:a16="http://schemas.microsoft.com/office/drawing/2014/main" id="{CCE7940E-DD83-4361-BFD3-0B98EF96205C}"/>
              </a:ext>
            </a:extLst>
          </p:cNvPr>
          <p:cNvGraphicFramePr/>
          <p:nvPr>
            <p:extLst>
              <p:ext uri="{D42A27DB-BD31-4B8C-83A1-F6EECF244321}">
                <p14:modId xmlns:p14="http://schemas.microsoft.com/office/powerpoint/2010/main" val="1661161588"/>
              </p:ext>
            </p:extLst>
          </p:nvPr>
        </p:nvGraphicFramePr>
        <p:xfrm>
          <a:off x="6386171" y="1423686"/>
          <a:ext cx="5248476" cy="4355832"/>
        </p:xfrm>
        <a:graphic>
          <a:graphicData uri="http://schemas.openxmlformats.org/drawingml/2006/chart">
            <c:chart xmlns:c="http://schemas.openxmlformats.org/drawingml/2006/chart" xmlns:r="http://schemas.openxmlformats.org/officeDocument/2006/relationships" r:id="rId3"/>
          </a:graphicData>
        </a:graphic>
      </p:graphicFrame>
      <p:grpSp>
        <p:nvGrpSpPr>
          <p:cNvPr id="4" name="组合 3">
            <a:extLst>
              <a:ext uri="{FF2B5EF4-FFF2-40B4-BE49-F238E27FC236}">
                <a16:creationId xmlns:a16="http://schemas.microsoft.com/office/drawing/2014/main" id="{6B58594C-6C50-49EB-B1B9-F5196128D5F5}"/>
              </a:ext>
            </a:extLst>
          </p:cNvPr>
          <p:cNvGrpSpPr/>
          <p:nvPr/>
        </p:nvGrpSpPr>
        <p:grpSpPr>
          <a:xfrm>
            <a:off x="783608" y="2085043"/>
            <a:ext cx="2389909" cy="1442484"/>
            <a:chOff x="783608" y="2085043"/>
            <a:chExt cx="2389909" cy="1442484"/>
          </a:xfrm>
        </p:grpSpPr>
        <p:sp>
          <p:nvSpPr>
            <p:cNvPr id="7" name="文本框 6">
              <a:extLst>
                <a:ext uri="{FF2B5EF4-FFF2-40B4-BE49-F238E27FC236}">
                  <a16:creationId xmlns:a16="http://schemas.microsoft.com/office/drawing/2014/main" id="{A2499684-CB46-4C15-93D3-8FDBF8B26186}"/>
                </a:ext>
              </a:extLst>
            </p:cNvPr>
            <p:cNvSpPr txBox="1"/>
            <p:nvPr/>
          </p:nvSpPr>
          <p:spPr>
            <a:xfrm>
              <a:off x="783608" y="2085043"/>
              <a:ext cx="2389909" cy="400110"/>
            </a:xfrm>
            <a:prstGeom prst="rect">
              <a:avLst/>
            </a:prstGeom>
            <a:noFill/>
          </p:spPr>
          <p:txBody>
            <a:bodyPr wrap="square" rtlCol="0">
              <a:spAutoFit/>
            </a:bodyPr>
            <a:lstStyle/>
            <a:p>
              <a:r>
                <a:rPr lang="zh-CN" altLang="en-US" sz="2000" b="1" dirty="0">
                  <a:solidFill>
                    <a:schemeClr val="accent6"/>
                  </a:solidFill>
                </a:rPr>
                <a:t>请输入您的小标题</a:t>
              </a:r>
            </a:p>
          </p:txBody>
        </p:sp>
        <p:sp>
          <p:nvSpPr>
            <p:cNvPr id="8" name="矩形 7">
              <a:extLst>
                <a:ext uri="{FF2B5EF4-FFF2-40B4-BE49-F238E27FC236}">
                  <a16:creationId xmlns:a16="http://schemas.microsoft.com/office/drawing/2014/main" id="{4FDD77CB-DDF0-448D-860A-761DFE97BD59}"/>
                </a:ext>
              </a:extLst>
            </p:cNvPr>
            <p:cNvSpPr/>
            <p:nvPr/>
          </p:nvSpPr>
          <p:spPr>
            <a:xfrm>
              <a:off x="783608" y="2470443"/>
              <a:ext cx="2389909" cy="1057084"/>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sp>
        <p:nvSpPr>
          <p:cNvPr id="10" name="矩形: 圆角 9">
            <a:extLst>
              <a:ext uri="{FF2B5EF4-FFF2-40B4-BE49-F238E27FC236}">
                <a16:creationId xmlns:a16="http://schemas.microsoft.com/office/drawing/2014/main" id="{ED2D8C11-8330-45E7-B97C-CB33B5EA8E6B}"/>
              </a:ext>
            </a:extLst>
          </p:cNvPr>
          <p:cNvSpPr/>
          <p:nvPr/>
        </p:nvSpPr>
        <p:spPr>
          <a:xfrm>
            <a:off x="3464559" y="1971040"/>
            <a:ext cx="2484121" cy="1605280"/>
          </a:xfrm>
          <a:prstGeom prst="roundRect">
            <a:avLst>
              <a:gd name="adj" fmla="val 10898"/>
            </a:avLst>
          </a:prstGeom>
          <a:solidFill>
            <a:schemeClr val="bg1"/>
          </a:solidFill>
          <a:ln>
            <a:noFill/>
          </a:ln>
          <a:effectLst>
            <a:outerShdw blurRad="228600" dist="38100" dir="2700000" algn="tl" rotWithShape="0">
              <a:schemeClr val="bg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12" name="组合 11">
            <a:extLst>
              <a:ext uri="{FF2B5EF4-FFF2-40B4-BE49-F238E27FC236}">
                <a16:creationId xmlns:a16="http://schemas.microsoft.com/office/drawing/2014/main" id="{55975E5E-F1CE-4280-B91D-C3A6CB46FB85}"/>
              </a:ext>
            </a:extLst>
          </p:cNvPr>
          <p:cNvGrpSpPr/>
          <p:nvPr/>
        </p:nvGrpSpPr>
        <p:grpSpPr>
          <a:xfrm>
            <a:off x="3636142" y="2085043"/>
            <a:ext cx="2389909" cy="1442484"/>
            <a:chOff x="3636142" y="2085043"/>
            <a:chExt cx="2389909" cy="1442484"/>
          </a:xfrm>
        </p:grpSpPr>
        <p:sp>
          <p:nvSpPr>
            <p:cNvPr id="11" name="文本框 10">
              <a:extLst>
                <a:ext uri="{FF2B5EF4-FFF2-40B4-BE49-F238E27FC236}">
                  <a16:creationId xmlns:a16="http://schemas.microsoft.com/office/drawing/2014/main" id="{0C450848-4313-4770-AE0C-1E69D95186BD}"/>
                </a:ext>
              </a:extLst>
            </p:cNvPr>
            <p:cNvSpPr txBox="1"/>
            <p:nvPr/>
          </p:nvSpPr>
          <p:spPr>
            <a:xfrm>
              <a:off x="3636142" y="2085043"/>
              <a:ext cx="2389909" cy="400110"/>
            </a:xfrm>
            <a:prstGeom prst="rect">
              <a:avLst/>
            </a:prstGeom>
            <a:noFill/>
          </p:spPr>
          <p:txBody>
            <a:bodyPr wrap="square" rtlCol="0">
              <a:spAutoFit/>
            </a:bodyPr>
            <a:lstStyle/>
            <a:p>
              <a:r>
                <a:rPr lang="zh-CN" altLang="en-US" sz="2000" b="1" dirty="0">
                  <a:solidFill>
                    <a:schemeClr val="accent1"/>
                  </a:solidFill>
                </a:rPr>
                <a:t>请输入您的小标题</a:t>
              </a:r>
            </a:p>
          </p:txBody>
        </p:sp>
        <p:sp>
          <p:nvSpPr>
            <p:cNvPr id="22" name="矩形 21">
              <a:extLst>
                <a:ext uri="{FF2B5EF4-FFF2-40B4-BE49-F238E27FC236}">
                  <a16:creationId xmlns:a16="http://schemas.microsoft.com/office/drawing/2014/main" id="{20F8DB4C-C728-4FA6-82B4-B2B32403E786}"/>
                </a:ext>
              </a:extLst>
            </p:cNvPr>
            <p:cNvSpPr/>
            <p:nvPr/>
          </p:nvSpPr>
          <p:spPr>
            <a:xfrm>
              <a:off x="3636142" y="2470443"/>
              <a:ext cx="2389909" cy="1057084"/>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grpSp>
        <p:nvGrpSpPr>
          <p:cNvPr id="9" name="组合 8">
            <a:extLst>
              <a:ext uri="{FF2B5EF4-FFF2-40B4-BE49-F238E27FC236}">
                <a16:creationId xmlns:a16="http://schemas.microsoft.com/office/drawing/2014/main" id="{CEC84648-34E5-4EF3-9DF4-2999EEF4DDF3}"/>
              </a:ext>
            </a:extLst>
          </p:cNvPr>
          <p:cNvGrpSpPr/>
          <p:nvPr/>
        </p:nvGrpSpPr>
        <p:grpSpPr>
          <a:xfrm>
            <a:off x="3636142" y="4009929"/>
            <a:ext cx="2389909" cy="1457194"/>
            <a:chOff x="3636142" y="4009929"/>
            <a:chExt cx="2389909" cy="1457194"/>
          </a:xfrm>
        </p:grpSpPr>
        <p:sp>
          <p:nvSpPr>
            <p:cNvPr id="17" name="文本框 16">
              <a:extLst>
                <a:ext uri="{FF2B5EF4-FFF2-40B4-BE49-F238E27FC236}">
                  <a16:creationId xmlns:a16="http://schemas.microsoft.com/office/drawing/2014/main" id="{D67845F6-606C-4B95-B562-FAED4147B370}"/>
                </a:ext>
              </a:extLst>
            </p:cNvPr>
            <p:cNvSpPr txBox="1"/>
            <p:nvPr/>
          </p:nvSpPr>
          <p:spPr>
            <a:xfrm>
              <a:off x="3636142" y="4009929"/>
              <a:ext cx="2389909" cy="400110"/>
            </a:xfrm>
            <a:prstGeom prst="rect">
              <a:avLst/>
            </a:prstGeom>
            <a:noFill/>
          </p:spPr>
          <p:txBody>
            <a:bodyPr wrap="square" rtlCol="0">
              <a:spAutoFit/>
            </a:bodyPr>
            <a:lstStyle/>
            <a:p>
              <a:r>
                <a:rPr lang="zh-CN" altLang="en-US" sz="2000" b="1" dirty="0">
                  <a:solidFill>
                    <a:schemeClr val="bg1">
                      <a:lumMod val="50000"/>
                    </a:schemeClr>
                  </a:solidFill>
                </a:rPr>
                <a:t>请输入您的小标题</a:t>
              </a:r>
            </a:p>
          </p:txBody>
        </p:sp>
        <p:sp>
          <p:nvSpPr>
            <p:cNvPr id="23" name="矩形 22">
              <a:extLst>
                <a:ext uri="{FF2B5EF4-FFF2-40B4-BE49-F238E27FC236}">
                  <a16:creationId xmlns:a16="http://schemas.microsoft.com/office/drawing/2014/main" id="{ACBD5FEA-8452-40C3-8CC2-4A812D9177DF}"/>
                </a:ext>
              </a:extLst>
            </p:cNvPr>
            <p:cNvSpPr/>
            <p:nvPr/>
          </p:nvSpPr>
          <p:spPr>
            <a:xfrm>
              <a:off x="3636142" y="4410039"/>
              <a:ext cx="2389909" cy="1057084"/>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grpSp>
        <p:nvGrpSpPr>
          <p:cNvPr id="6" name="组合 5">
            <a:extLst>
              <a:ext uri="{FF2B5EF4-FFF2-40B4-BE49-F238E27FC236}">
                <a16:creationId xmlns:a16="http://schemas.microsoft.com/office/drawing/2014/main" id="{C78D4CC5-25D8-4D5A-85D9-E3C08C0BEAB5}"/>
              </a:ext>
            </a:extLst>
          </p:cNvPr>
          <p:cNvGrpSpPr/>
          <p:nvPr/>
        </p:nvGrpSpPr>
        <p:grpSpPr>
          <a:xfrm>
            <a:off x="783608" y="4009929"/>
            <a:ext cx="2389909" cy="1457194"/>
            <a:chOff x="783608" y="4009929"/>
            <a:chExt cx="2389909" cy="1457194"/>
          </a:xfrm>
        </p:grpSpPr>
        <p:sp>
          <p:nvSpPr>
            <p:cNvPr id="14" name="文本框 13">
              <a:extLst>
                <a:ext uri="{FF2B5EF4-FFF2-40B4-BE49-F238E27FC236}">
                  <a16:creationId xmlns:a16="http://schemas.microsoft.com/office/drawing/2014/main" id="{B29C946B-01B3-4971-9B1E-E9CE0CE4FD32}"/>
                </a:ext>
              </a:extLst>
            </p:cNvPr>
            <p:cNvSpPr txBox="1"/>
            <p:nvPr/>
          </p:nvSpPr>
          <p:spPr>
            <a:xfrm>
              <a:off x="783608" y="4009929"/>
              <a:ext cx="2389909" cy="400110"/>
            </a:xfrm>
            <a:prstGeom prst="rect">
              <a:avLst/>
            </a:prstGeom>
            <a:noFill/>
          </p:spPr>
          <p:txBody>
            <a:bodyPr wrap="square" rtlCol="0">
              <a:spAutoFit/>
            </a:bodyPr>
            <a:lstStyle/>
            <a:p>
              <a:r>
                <a:rPr lang="zh-CN" altLang="en-US" sz="2000" b="1" dirty="0">
                  <a:solidFill>
                    <a:schemeClr val="accent5"/>
                  </a:solidFill>
                </a:rPr>
                <a:t>请输入您的小标题</a:t>
              </a:r>
            </a:p>
          </p:txBody>
        </p:sp>
        <p:sp>
          <p:nvSpPr>
            <p:cNvPr id="24" name="矩形 23">
              <a:extLst>
                <a:ext uri="{FF2B5EF4-FFF2-40B4-BE49-F238E27FC236}">
                  <a16:creationId xmlns:a16="http://schemas.microsoft.com/office/drawing/2014/main" id="{4A32BD8E-8DA2-4CEB-844C-F72092666F81}"/>
                </a:ext>
              </a:extLst>
            </p:cNvPr>
            <p:cNvSpPr/>
            <p:nvPr/>
          </p:nvSpPr>
          <p:spPr>
            <a:xfrm>
              <a:off x="783608" y="4410039"/>
              <a:ext cx="2389909" cy="1057084"/>
            </a:xfrm>
            <a:prstGeom prst="rect">
              <a:avLst/>
            </a:prstGeom>
          </p:spPr>
          <p:txBody>
            <a:bodyPr wrap="square">
              <a:spAutoFit/>
            </a:bodyPr>
            <a:lstStyle/>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a:p>
              <a:pPr>
                <a:lnSpc>
                  <a:spcPct val="130000"/>
                </a:lnSpc>
              </a:pPr>
              <a:r>
                <a:rPr lang="zh-CN" altLang="en-US" sz="1600" dirty="0">
                  <a:solidFill>
                    <a:schemeClr val="tx1">
                      <a:lumMod val="65000"/>
                      <a:lumOff val="35000"/>
                    </a:schemeClr>
                  </a:solidFill>
                </a:rPr>
                <a:t>请输入您的正文内容</a:t>
              </a:r>
              <a:endParaRPr lang="en-US" altLang="zh-CN" sz="1600" dirty="0">
                <a:solidFill>
                  <a:schemeClr val="tx1">
                    <a:lumMod val="65000"/>
                    <a:lumOff val="35000"/>
                  </a:schemeClr>
                </a:solidFill>
              </a:endParaRPr>
            </a:p>
          </p:txBody>
        </p:sp>
      </p:grpSp>
    </p:spTree>
    <p:extLst>
      <p:ext uri="{BB962C8B-B14F-4D97-AF65-F5344CB8AC3E}">
        <p14:creationId xmlns:p14="http://schemas.microsoft.com/office/powerpoint/2010/main" val="6378302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41565C9-1C7C-4B11-AA60-2DE934F4D4D5}"/>
              </a:ext>
            </a:extLst>
          </p:cNvPr>
          <p:cNvSpPr>
            <a:spLocks noGrp="1"/>
          </p:cNvSpPr>
          <p:nvPr>
            <p:ph type="title"/>
          </p:nvPr>
        </p:nvSpPr>
        <p:spPr/>
        <p:txBody>
          <a:bodyPr/>
          <a:lstStyle/>
          <a:p>
            <a:r>
              <a:rPr lang="zh-CN" altLang="en-US" dirty="0"/>
              <a:t>信息图表 </a:t>
            </a:r>
            <a:r>
              <a:rPr lang="en-US" altLang="zh-CN" dirty="0"/>
              <a:t>—— </a:t>
            </a:r>
            <a:r>
              <a:rPr lang="zh-CN" altLang="en-US" dirty="0"/>
              <a:t>表格</a:t>
            </a:r>
          </a:p>
        </p:txBody>
      </p:sp>
      <p:graphicFrame>
        <p:nvGraphicFramePr>
          <p:cNvPr id="2" name="表格 1">
            <a:extLst>
              <a:ext uri="{FF2B5EF4-FFF2-40B4-BE49-F238E27FC236}">
                <a16:creationId xmlns:a16="http://schemas.microsoft.com/office/drawing/2014/main" id="{E1086136-F564-4806-810E-7A099395C9A7}"/>
              </a:ext>
            </a:extLst>
          </p:cNvPr>
          <p:cNvGraphicFramePr>
            <a:graphicFrameLocks noGrp="1"/>
          </p:cNvGraphicFramePr>
          <p:nvPr>
            <p:extLst>
              <p:ext uri="{D42A27DB-BD31-4B8C-83A1-F6EECF244321}">
                <p14:modId xmlns:p14="http://schemas.microsoft.com/office/powerpoint/2010/main" val="1613253371"/>
              </p:ext>
            </p:extLst>
          </p:nvPr>
        </p:nvGraphicFramePr>
        <p:xfrm>
          <a:off x="660400" y="1624169"/>
          <a:ext cx="10855032" cy="2831835"/>
        </p:xfrm>
        <a:graphic>
          <a:graphicData uri="http://schemas.openxmlformats.org/drawingml/2006/table">
            <a:tbl>
              <a:tblPr firstRow="1" bandRow="1">
                <a:effectLst>
                  <a:outerShdw blurRad="228600" dist="38100" dir="2700000" algn="tl" rotWithShape="0">
                    <a:schemeClr val="bg1">
                      <a:lumMod val="85000"/>
                      <a:alpha val="30000"/>
                    </a:schemeClr>
                  </a:outerShdw>
                </a:effectLst>
              </a:tblPr>
              <a:tblGrid>
                <a:gridCol w="1809172">
                  <a:extLst>
                    <a:ext uri="{9D8B030D-6E8A-4147-A177-3AD203B41FA5}">
                      <a16:colId xmlns:a16="http://schemas.microsoft.com/office/drawing/2014/main" val="548076145"/>
                    </a:ext>
                  </a:extLst>
                </a:gridCol>
                <a:gridCol w="1809172">
                  <a:extLst>
                    <a:ext uri="{9D8B030D-6E8A-4147-A177-3AD203B41FA5}">
                      <a16:colId xmlns:a16="http://schemas.microsoft.com/office/drawing/2014/main" val="2522709191"/>
                    </a:ext>
                  </a:extLst>
                </a:gridCol>
                <a:gridCol w="1809172">
                  <a:extLst>
                    <a:ext uri="{9D8B030D-6E8A-4147-A177-3AD203B41FA5}">
                      <a16:colId xmlns:a16="http://schemas.microsoft.com/office/drawing/2014/main" val="863193928"/>
                    </a:ext>
                  </a:extLst>
                </a:gridCol>
                <a:gridCol w="1809172">
                  <a:extLst>
                    <a:ext uri="{9D8B030D-6E8A-4147-A177-3AD203B41FA5}">
                      <a16:colId xmlns:a16="http://schemas.microsoft.com/office/drawing/2014/main" val="3702375079"/>
                    </a:ext>
                  </a:extLst>
                </a:gridCol>
                <a:gridCol w="1809172">
                  <a:extLst>
                    <a:ext uri="{9D8B030D-6E8A-4147-A177-3AD203B41FA5}">
                      <a16:colId xmlns:a16="http://schemas.microsoft.com/office/drawing/2014/main" val="2067087863"/>
                    </a:ext>
                  </a:extLst>
                </a:gridCol>
                <a:gridCol w="1809172">
                  <a:extLst>
                    <a:ext uri="{9D8B030D-6E8A-4147-A177-3AD203B41FA5}">
                      <a16:colId xmlns:a16="http://schemas.microsoft.com/office/drawing/2014/main" val="1293058409"/>
                    </a:ext>
                  </a:extLst>
                </a:gridCol>
              </a:tblGrid>
              <a:tr h="566367">
                <a:tc>
                  <a:txBody>
                    <a:bodyPr/>
                    <a:lstStyle/>
                    <a:p>
                      <a:pPr algn="ctr"/>
                      <a:endParaRPr lang="zh-CN" altLang="en-US" dirty="0"/>
                    </a:p>
                  </a:txBody>
                  <a:tcPr anchor="ctr">
                    <a:lnL w="12700" cmpd="sng">
                      <a:noFill/>
                      <a:prstDash val="solid"/>
                    </a:lnL>
                    <a:lnR w="12700" cap="flat" cmpd="sng" algn="ctr">
                      <a:solidFill>
                        <a:schemeClr val="bg1"/>
                      </a:solidFill>
                      <a:prstDash val="solid"/>
                      <a:round/>
                      <a:headEnd type="none" w="med" len="med"/>
                      <a:tailEnd type="none" w="med" len="med"/>
                    </a:lnR>
                    <a:lnT w="12700" cmpd="sng">
                      <a:noFill/>
                      <a:prstDash val="soli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gs>
                        <a:gs pos="100000">
                          <a:schemeClr val="accent3"/>
                        </a:gs>
                      </a:gsLst>
                      <a:lin ang="5400000" scaled="0"/>
                    </a:gradFill>
                  </a:tcPr>
                </a:tc>
                <a:tc>
                  <a:txBody>
                    <a:bodyPr/>
                    <a:lstStyle/>
                    <a:p>
                      <a:pPr algn="ctr"/>
                      <a:r>
                        <a:rPr lang="zh-CN" altLang="en-US" b="1" dirty="0">
                          <a:solidFill>
                            <a:schemeClr val="bg1"/>
                          </a:solidFill>
                        </a:rPr>
                        <a:t>项目</a:t>
                      </a:r>
                      <a:r>
                        <a:rPr lang="en-US" altLang="zh-CN" b="1" dirty="0">
                          <a:solidFill>
                            <a:schemeClr val="bg1"/>
                          </a:solidFill>
                        </a:rPr>
                        <a:t>1</a:t>
                      </a:r>
                      <a:endParaRPr lang="zh-CN" altLang="en-US" b="1"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prstDash val="soli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gs>
                        <a:gs pos="100000">
                          <a:schemeClr val="accent3"/>
                        </a:gs>
                      </a:gsLst>
                      <a:lin ang="5400000" scaled="0"/>
                    </a:gradFill>
                  </a:tcPr>
                </a:tc>
                <a:tc>
                  <a:txBody>
                    <a:bodyPr/>
                    <a:lstStyle/>
                    <a:p>
                      <a:pPr algn="ctr"/>
                      <a:r>
                        <a:rPr lang="zh-CN" altLang="en-US" b="1" dirty="0">
                          <a:solidFill>
                            <a:schemeClr val="bg1"/>
                          </a:solidFill>
                        </a:rPr>
                        <a:t>项目</a:t>
                      </a:r>
                      <a:r>
                        <a:rPr lang="en-US" altLang="zh-CN" b="1" dirty="0">
                          <a:solidFill>
                            <a:schemeClr val="bg1"/>
                          </a:solidFill>
                        </a:rPr>
                        <a:t>2</a:t>
                      </a:r>
                      <a:endParaRPr lang="zh-CN" altLang="en-US" b="1"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prstDash val="soli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gs>
                        <a:gs pos="100000">
                          <a:schemeClr val="accent3"/>
                        </a:gs>
                      </a:gsLst>
                      <a:lin ang="5400000" scaled="0"/>
                    </a:gradFill>
                  </a:tcPr>
                </a:tc>
                <a:tc>
                  <a:txBody>
                    <a:bodyPr/>
                    <a:lstStyle/>
                    <a:p>
                      <a:pPr algn="ctr"/>
                      <a:r>
                        <a:rPr lang="zh-CN" altLang="en-US" b="1" dirty="0">
                          <a:solidFill>
                            <a:schemeClr val="bg1"/>
                          </a:solidFill>
                        </a:rPr>
                        <a:t>项目</a:t>
                      </a:r>
                      <a:r>
                        <a:rPr lang="en-US" altLang="zh-CN" b="1" dirty="0">
                          <a:solidFill>
                            <a:schemeClr val="bg1"/>
                          </a:solidFill>
                        </a:rPr>
                        <a:t>3</a:t>
                      </a:r>
                      <a:endParaRPr lang="zh-CN" altLang="en-US" b="1"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prstDash val="soli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gs>
                        <a:gs pos="100000">
                          <a:schemeClr val="accent3"/>
                        </a:gs>
                      </a:gsLst>
                      <a:lin ang="5400000" scaled="0"/>
                    </a:gradFill>
                  </a:tcPr>
                </a:tc>
                <a:tc>
                  <a:txBody>
                    <a:bodyPr/>
                    <a:lstStyle/>
                    <a:p>
                      <a:pPr algn="ctr"/>
                      <a:r>
                        <a:rPr lang="zh-CN" altLang="en-US" b="1" dirty="0">
                          <a:solidFill>
                            <a:schemeClr val="bg1"/>
                          </a:solidFill>
                        </a:rPr>
                        <a:t>项目</a:t>
                      </a:r>
                      <a:r>
                        <a:rPr lang="en-US" altLang="zh-CN" b="1" dirty="0">
                          <a:solidFill>
                            <a:schemeClr val="bg1"/>
                          </a:solidFill>
                        </a:rPr>
                        <a:t>4</a:t>
                      </a:r>
                      <a:endParaRPr lang="zh-CN" altLang="en-US" b="1" dirty="0">
                        <a:solidFill>
                          <a:schemeClr val="bg1"/>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prstDash val="soli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1"/>
                        </a:gs>
                        <a:gs pos="100000">
                          <a:schemeClr val="accent3"/>
                        </a:gs>
                      </a:gsLst>
                      <a:lin ang="5400000" scaled="0"/>
                    </a:gradFill>
                  </a:tcPr>
                </a:tc>
                <a:tc>
                  <a:txBody>
                    <a:bodyPr/>
                    <a:lstStyle/>
                    <a:p>
                      <a:pPr algn="ctr"/>
                      <a:r>
                        <a:rPr lang="zh-CN" altLang="en-US" b="1" dirty="0">
                          <a:solidFill>
                            <a:schemeClr val="bg1"/>
                          </a:solidFill>
                        </a:rPr>
                        <a:t>项目</a:t>
                      </a:r>
                      <a:r>
                        <a:rPr lang="en-US" altLang="zh-CN" b="1" dirty="0">
                          <a:solidFill>
                            <a:schemeClr val="bg1"/>
                          </a:solidFill>
                        </a:rPr>
                        <a:t>5</a:t>
                      </a:r>
                      <a:endParaRPr lang="zh-CN" altLang="en-US" b="1" dirty="0">
                        <a:solidFill>
                          <a:schemeClr val="bg1"/>
                        </a:solidFill>
                      </a:endParaRPr>
                    </a:p>
                  </a:txBody>
                  <a:tcPr anchor="ctr">
                    <a:lnL w="12700" cap="flat" cmpd="sng" algn="ctr">
                      <a:solidFill>
                        <a:schemeClr val="bg1"/>
                      </a:solidFill>
                      <a:prstDash val="solid"/>
                      <a:round/>
                      <a:headEnd type="none" w="med" len="med"/>
                      <a:tailEnd type="none" w="med" len="med"/>
                    </a:lnL>
                    <a:lnR w="12700" cmpd="sng">
                      <a:noFill/>
                      <a:prstDash val="solid"/>
                    </a:lnR>
                    <a:lnT w="12700" cmpd="sng">
                      <a:noFill/>
                      <a:prstDash val="soli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gradFill>
                      <a:gsLst>
                        <a:gs pos="0">
                          <a:schemeClr val="accent5"/>
                        </a:gs>
                        <a:gs pos="100000">
                          <a:schemeClr val="accent6"/>
                        </a:gs>
                      </a:gsLst>
                      <a:lin ang="5400000" scaled="0"/>
                    </a:gradFill>
                  </a:tcPr>
                </a:tc>
                <a:extLst>
                  <a:ext uri="{0D108BD9-81ED-4DB2-BD59-A6C34878D82A}">
                    <a16:rowId xmlns:a16="http://schemas.microsoft.com/office/drawing/2014/main" val="2947600987"/>
                  </a:ext>
                </a:extLst>
              </a:tr>
              <a:tr h="566367">
                <a:tc>
                  <a:txBody>
                    <a:bodyPr/>
                    <a:lstStyle/>
                    <a:p>
                      <a:pPr algn="ctr"/>
                      <a:r>
                        <a:rPr lang="zh-CN" altLang="en-US" b="1" dirty="0"/>
                        <a:t>第一季度</a:t>
                      </a:r>
                    </a:p>
                  </a:txBody>
                  <a:tcPr anchor="ctr">
                    <a:lnL w="12700" cmpd="sng">
                      <a:noFill/>
                      <a:prstDash val="soli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15</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20</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10</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5</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b="1" dirty="0">
                          <a:solidFill>
                            <a:schemeClr val="tx1">
                              <a:lumMod val="75000"/>
                              <a:lumOff val="25000"/>
                            </a:schemeClr>
                          </a:solidFill>
                        </a:rPr>
                        <a:t>27</a:t>
                      </a:r>
                      <a:endParaRPr lang="zh-CN" altLang="en-US" b="1" dirty="0">
                        <a:solidFill>
                          <a:schemeClr val="tx1">
                            <a:lumMod val="75000"/>
                            <a:lumOff val="25000"/>
                          </a:schemeClr>
                        </a:solidFill>
                      </a:endParaRPr>
                    </a:p>
                  </a:txBody>
                  <a:tcPr anchor="ctr">
                    <a:lnL w="12700" cap="flat" cmpd="sng" algn="ctr">
                      <a:solidFill>
                        <a:schemeClr val="bg1"/>
                      </a:solidFill>
                      <a:prstDash val="solid"/>
                      <a:round/>
                      <a:headEnd type="none" w="med" len="med"/>
                      <a:tailEnd type="none" w="med" len="med"/>
                    </a:lnL>
                    <a:lnR w="12700" cmpd="sng">
                      <a:noFill/>
                      <a:prstDash val="soli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46355031"/>
                  </a:ext>
                </a:extLst>
              </a:tr>
              <a:tr h="566367">
                <a:tc>
                  <a:txBody>
                    <a:bodyPr/>
                    <a:lstStyle/>
                    <a:p>
                      <a:pPr algn="ctr"/>
                      <a:r>
                        <a:rPr lang="zh-CN" altLang="en-US" b="1" dirty="0"/>
                        <a:t>第二季度</a:t>
                      </a:r>
                    </a:p>
                  </a:txBody>
                  <a:tcPr anchor="ctr">
                    <a:lnL w="12700" cmpd="sng">
                      <a:noFill/>
                      <a:prstDash val="soli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9</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17</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24</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15</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b="1" dirty="0">
                          <a:solidFill>
                            <a:schemeClr val="tx1">
                              <a:lumMod val="75000"/>
                              <a:lumOff val="25000"/>
                            </a:schemeClr>
                          </a:solidFill>
                        </a:rPr>
                        <a:t>30</a:t>
                      </a:r>
                      <a:endParaRPr lang="zh-CN" altLang="en-US" b="1" dirty="0">
                        <a:solidFill>
                          <a:schemeClr val="tx1">
                            <a:lumMod val="75000"/>
                            <a:lumOff val="25000"/>
                          </a:schemeClr>
                        </a:solidFill>
                      </a:endParaRPr>
                    </a:p>
                  </a:txBody>
                  <a:tcPr anchor="ctr">
                    <a:lnL w="12700" cap="flat" cmpd="sng" algn="ctr">
                      <a:solidFill>
                        <a:schemeClr val="bg1"/>
                      </a:solidFill>
                      <a:prstDash val="solid"/>
                      <a:round/>
                      <a:headEnd type="none" w="med" len="med"/>
                      <a:tailEnd type="none" w="med" len="med"/>
                    </a:lnL>
                    <a:lnR w="12700" cmpd="sng">
                      <a:noFill/>
                      <a:prstDash val="soli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332493552"/>
                  </a:ext>
                </a:extLst>
              </a:tr>
              <a:tr h="566367">
                <a:tc>
                  <a:txBody>
                    <a:bodyPr/>
                    <a:lstStyle/>
                    <a:p>
                      <a:pPr algn="ctr"/>
                      <a:r>
                        <a:rPr lang="zh-CN" altLang="en-US" b="1" dirty="0"/>
                        <a:t>第三季度</a:t>
                      </a:r>
                    </a:p>
                  </a:txBody>
                  <a:tcPr anchor="ctr">
                    <a:lnL w="12700" cmpd="sng">
                      <a:noFill/>
                      <a:prstDash val="soli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3</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16</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dirty="0">
                          <a:solidFill>
                            <a:schemeClr val="bg2">
                              <a:lumMod val="50000"/>
                            </a:schemeClr>
                          </a:solidFill>
                        </a:rPr>
                        <a:t>20</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altLang="zh-CN" b="1" dirty="0">
                          <a:solidFill>
                            <a:schemeClr val="tx1">
                              <a:lumMod val="75000"/>
                              <a:lumOff val="25000"/>
                            </a:schemeClr>
                          </a:solidFill>
                        </a:rPr>
                        <a:t>25</a:t>
                      </a:r>
                      <a:endParaRPr lang="zh-CN" altLang="en-US" b="1" dirty="0">
                        <a:solidFill>
                          <a:schemeClr val="tx1">
                            <a:lumMod val="75000"/>
                            <a:lumOff val="25000"/>
                          </a:schemeClr>
                        </a:solidFill>
                      </a:endParaRPr>
                    </a:p>
                  </a:txBody>
                  <a:tcPr anchor="ctr">
                    <a:lnL w="12700" cap="flat" cmpd="sng" algn="ctr">
                      <a:solidFill>
                        <a:schemeClr val="bg1"/>
                      </a:solidFill>
                      <a:prstDash val="solid"/>
                      <a:round/>
                      <a:headEnd type="none" w="med" len="med"/>
                      <a:tailEnd type="none" w="med" len="med"/>
                    </a:lnL>
                    <a:lnR w="12700" cmpd="sng">
                      <a:noFill/>
                      <a:prstDash val="soli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50771737"/>
                  </a:ext>
                </a:extLst>
              </a:tr>
              <a:tr h="566367">
                <a:tc>
                  <a:txBody>
                    <a:bodyPr/>
                    <a:lstStyle/>
                    <a:p>
                      <a:pPr algn="ctr"/>
                      <a:r>
                        <a:rPr lang="zh-CN" altLang="en-US" b="1" dirty="0"/>
                        <a:t>合计</a:t>
                      </a:r>
                    </a:p>
                  </a:txBody>
                  <a:tcPr anchor="ctr">
                    <a:lnL w="12700" cmpd="sng">
                      <a:noFill/>
                      <a:prstDash val="soli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27</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37</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50</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dirty="0">
                          <a:solidFill>
                            <a:schemeClr val="bg2">
                              <a:lumMod val="50000"/>
                            </a:schemeClr>
                          </a:solidFill>
                        </a:rPr>
                        <a:t>40</a:t>
                      </a:r>
                      <a:endParaRPr lang="zh-CN" altLang="en-US" dirty="0">
                        <a:solidFill>
                          <a:schemeClr val="bg2">
                            <a:lumMod val="50000"/>
                          </a:schemeClr>
                        </a:solidFill>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a:r>
                        <a:rPr lang="en-US" altLang="zh-CN" b="1" dirty="0">
                          <a:solidFill>
                            <a:schemeClr val="tx1">
                              <a:lumMod val="75000"/>
                              <a:lumOff val="25000"/>
                            </a:schemeClr>
                          </a:solidFill>
                        </a:rPr>
                        <a:t>82</a:t>
                      </a:r>
                      <a:endParaRPr lang="zh-CN" altLang="en-US" b="1" dirty="0">
                        <a:solidFill>
                          <a:schemeClr val="tx1">
                            <a:lumMod val="75000"/>
                            <a:lumOff val="25000"/>
                          </a:schemeClr>
                        </a:solidFill>
                      </a:endParaRPr>
                    </a:p>
                  </a:txBody>
                  <a:tcPr anchor="ctr">
                    <a:lnL w="12700" cap="flat" cmpd="sng" algn="ctr">
                      <a:solidFill>
                        <a:schemeClr val="bg1"/>
                      </a:solidFill>
                      <a:prstDash val="solid"/>
                      <a:round/>
                      <a:headEnd type="none" w="med" len="med"/>
                      <a:tailEnd type="none" w="med" len="med"/>
                    </a:lnL>
                    <a:lnR w="12700" cmpd="sng">
                      <a:noFill/>
                      <a:prstDash val="solid"/>
                    </a:lnR>
                    <a:lnT w="12700" cap="flat" cmpd="sng" algn="ctr">
                      <a:solidFill>
                        <a:schemeClr val="bg1"/>
                      </a:solidFill>
                      <a:prstDash val="solid"/>
                      <a:round/>
                      <a:headEnd type="none" w="med" len="med"/>
                      <a:tailEnd type="none" w="med" len="med"/>
                    </a:lnT>
                    <a:lnB w="12700" cmpd="sng">
                      <a:noFill/>
                      <a:prstDash val="soli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544192500"/>
                  </a:ext>
                </a:extLst>
              </a:tr>
            </a:tbl>
          </a:graphicData>
        </a:graphic>
      </p:graphicFrame>
      <p:grpSp>
        <p:nvGrpSpPr>
          <p:cNvPr id="7" name="组合 6">
            <a:extLst>
              <a:ext uri="{FF2B5EF4-FFF2-40B4-BE49-F238E27FC236}">
                <a16:creationId xmlns:a16="http://schemas.microsoft.com/office/drawing/2014/main" id="{ED6D8645-3270-4DB3-A985-E5498C52CF2F}"/>
              </a:ext>
            </a:extLst>
          </p:cNvPr>
          <p:cNvGrpSpPr/>
          <p:nvPr/>
        </p:nvGrpSpPr>
        <p:grpSpPr>
          <a:xfrm>
            <a:off x="5960678" y="4326824"/>
            <a:ext cx="254474" cy="249996"/>
            <a:chOff x="5960678" y="4326824"/>
            <a:chExt cx="254474" cy="249996"/>
          </a:xfrm>
        </p:grpSpPr>
        <p:sp>
          <p:nvSpPr>
            <p:cNvPr id="5" name="矩形: 圆角 4">
              <a:extLst>
                <a:ext uri="{FF2B5EF4-FFF2-40B4-BE49-F238E27FC236}">
                  <a16:creationId xmlns:a16="http://schemas.microsoft.com/office/drawing/2014/main" id="{3192E05E-FAFC-46C6-B6E9-78B0C9642E92}"/>
                </a:ext>
              </a:extLst>
            </p:cNvPr>
            <p:cNvSpPr/>
            <p:nvPr/>
          </p:nvSpPr>
          <p:spPr>
            <a:xfrm rot="18920927">
              <a:off x="5960678" y="4326824"/>
              <a:ext cx="254474" cy="249996"/>
            </a:xfrm>
            <a:prstGeom prst="roundRect">
              <a:avLst/>
            </a:prstGeom>
            <a:gradFill>
              <a:gsLst>
                <a:gs pos="76000">
                  <a:schemeClr val="accent3"/>
                </a:gs>
                <a:gs pos="23000">
                  <a:schemeClr val="accent1"/>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double-left-arrows_45721">
              <a:extLst>
                <a:ext uri="{FF2B5EF4-FFF2-40B4-BE49-F238E27FC236}">
                  <a16:creationId xmlns:a16="http://schemas.microsoft.com/office/drawing/2014/main" id="{FFE5C04D-91C4-4412-87BE-BCFC668136F7}"/>
                </a:ext>
              </a:extLst>
            </p:cNvPr>
            <p:cNvSpPr>
              <a:spLocks noChangeAspect="1"/>
            </p:cNvSpPr>
            <p:nvPr/>
          </p:nvSpPr>
          <p:spPr bwMode="auto">
            <a:xfrm rot="16200000">
              <a:off x="6011716" y="4403538"/>
              <a:ext cx="152398" cy="126696"/>
            </a:xfrm>
            <a:custGeom>
              <a:avLst/>
              <a:gdLst>
                <a:gd name="connsiteX0" fmla="*/ 606721 w 606721"/>
                <a:gd name="connsiteY0" fmla="*/ 0 h 504401"/>
                <a:gd name="connsiteX1" fmla="*/ 606721 w 606721"/>
                <a:gd name="connsiteY1" fmla="*/ 126122 h 504401"/>
                <a:gd name="connsiteX2" fmla="*/ 440421 w 606721"/>
                <a:gd name="connsiteY2" fmla="*/ 252243 h 504401"/>
                <a:gd name="connsiteX3" fmla="*/ 606721 w 606721"/>
                <a:gd name="connsiteY3" fmla="*/ 378279 h 504401"/>
                <a:gd name="connsiteX4" fmla="*/ 606721 w 606721"/>
                <a:gd name="connsiteY4" fmla="*/ 504401 h 504401"/>
                <a:gd name="connsiteX5" fmla="*/ 275487 w 606721"/>
                <a:gd name="connsiteY5" fmla="*/ 252243 h 504401"/>
                <a:gd name="connsiteX6" fmla="*/ 331304 w 606721"/>
                <a:gd name="connsiteY6" fmla="*/ 0 h 504401"/>
                <a:gd name="connsiteX7" fmla="*/ 331304 w 606721"/>
                <a:gd name="connsiteY7" fmla="*/ 126122 h 504401"/>
                <a:gd name="connsiteX8" fmla="*/ 164968 w 606721"/>
                <a:gd name="connsiteY8" fmla="*/ 252243 h 504401"/>
                <a:gd name="connsiteX9" fmla="*/ 331304 w 606721"/>
                <a:gd name="connsiteY9" fmla="*/ 378279 h 504401"/>
                <a:gd name="connsiteX10" fmla="*/ 331304 w 606721"/>
                <a:gd name="connsiteY10" fmla="*/ 504401 h 504401"/>
                <a:gd name="connsiteX11" fmla="*/ 0 w 606721"/>
                <a:gd name="connsiteY11" fmla="*/ 252243 h 50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6721" h="504401">
                  <a:moveTo>
                    <a:pt x="606721" y="0"/>
                  </a:moveTo>
                  <a:lnTo>
                    <a:pt x="606721" y="126122"/>
                  </a:lnTo>
                  <a:lnTo>
                    <a:pt x="440421" y="252243"/>
                  </a:lnTo>
                  <a:lnTo>
                    <a:pt x="606721" y="378279"/>
                  </a:lnTo>
                  <a:lnTo>
                    <a:pt x="606721" y="504401"/>
                  </a:lnTo>
                  <a:lnTo>
                    <a:pt x="275487" y="252243"/>
                  </a:lnTo>
                  <a:close/>
                  <a:moveTo>
                    <a:pt x="331304" y="0"/>
                  </a:moveTo>
                  <a:lnTo>
                    <a:pt x="331304" y="126122"/>
                  </a:lnTo>
                  <a:lnTo>
                    <a:pt x="164968" y="252243"/>
                  </a:lnTo>
                  <a:lnTo>
                    <a:pt x="331304" y="378279"/>
                  </a:lnTo>
                  <a:lnTo>
                    <a:pt x="331304" y="504401"/>
                  </a:lnTo>
                  <a:lnTo>
                    <a:pt x="0" y="252243"/>
                  </a:lnTo>
                  <a:close/>
                </a:path>
              </a:pathLst>
            </a:custGeom>
            <a:solidFill>
              <a:schemeClr val="bg1"/>
            </a:solidFill>
            <a:ln>
              <a:noFill/>
            </a:ln>
          </p:spPr>
        </p:sp>
      </p:grpSp>
      <p:sp>
        <p:nvSpPr>
          <p:cNvPr id="8" name="矩形 7">
            <a:extLst>
              <a:ext uri="{FF2B5EF4-FFF2-40B4-BE49-F238E27FC236}">
                <a16:creationId xmlns:a16="http://schemas.microsoft.com/office/drawing/2014/main" id="{7656D301-E609-4F72-A67A-78F1EC69D9A5}"/>
              </a:ext>
            </a:extLst>
          </p:cNvPr>
          <p:cNvSpPr/>
          <p:nvPr/>
        </p:nvSpPr>
        <p:spPr>
          <a:xfrm>
            <a:off x="660400" y="4875949"/>
            <a:ext cx="10858500"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a:t>
            </a:r>
            <a:endParaRPr lang="en-US" altLang="zh-CN" dirty="0">
              <a:solidFill>
                <a:schemeClr val="tx1">
                  <a:lumMod val="65000"/>
                  <a:lumOff val="35000"/>
                </a:schemeClr>
              </a:solidFill>
            </a:endParaRPr>
          </a:p>
        </p:txBody>
      </p:sp>
    </p:spTree>
    <p:extLst>
      <p:ext uri="{BB962C8B-B14F-4D97-AF65-F5344CB8AC3E}">
        <p14:creationId xmlns:p14="http://schemas.microsoft.com/office/powerpoint/2010/main" val="27255521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占位符 23" descr="图片包含 天空, 户外, 建筑物, 砖形&#10;&#10;自动生成的说明">
            <a:extLst>
              <a:ext uri="{FF2B5EF4-FFF2-40B4-BE49-F238E27FC236}">
                <a16:creationId xmlns:a16="http://schemas.microsoft.com/office/drawing/2014/main" id="{5DB1A033-D4DD-4A0D-8426-C4A202F080FB}"/>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4696" r="4696"/>
          <a:stretch>
            <a:fillRect/>
          </a:stretch>
        </p:blipFill>
        <p:spPr/>
      </p:pic>
      <p:grpSp>
        <p:nvGrpSpPr>
          <p:cNvPr id="28" name="组合 27">
            <a:extLst>
              <a:ext uri="{FF2B5EF4-FFF2-40B4-BE49-F238E27FC236}">
                <a16:creationId xmlns:a16="http://schemas.microsoft.com/office/drawing/2014/main" id="{185F8969-5B41-4424-AE27-6533B7A84828}"/>
              </a:ext>
            </a:extLst>
          </p:cNvPr>
          <p:cNvGrpSpPr/>
          <p:nvPr/>
        </p:nvGrpSpPr>
        <p:grpSpPr>
          <a:xfrm>
            <a:off x="641122" y="3164294"/>
            <a:ext cx="4469539" cy="1314465"/>
            <a:chOff x="641122" y="3281471"/>
            <a:chExt cx="4469539" cy="1314465"/>
          </a:xfrm>
        </p:grpSpPr>
        <p:sp>
          <p:nvSpPr>
            <p:cNvPr id="29" name="文本框 28">
              <a:extLst>
                <a:ext uri="{FF2B5EF4-FFF2-40B4-BE49-F238E27FC236}">
                  <a16:creationId xmlns:a16="http://schemas.microsoft.com/office/drawing/2014/main" id="{0205784A-E80C-45E8-8442-C7301E38A9A2}"/>
                </a:ext>
              </a:extLst>
            </p:cNvPr>
            <p:cNvSpPr txBox="1"/>
            <p:nvPr/>
          </p:nvSpPr>
          <p:spPr>
            <a:xfrm>
              <a:off x="641122" y="3281471"/>
              <a:ext cx="4001299" cy="923330"/>
            </a:xfrm>
            <a:prstGeom prst="rect">
              <a:avLst/>
            </a:prstGeom>
            <a:noFill/>
          </p:spPr>
          <p:txBody>
            <a:bodyPr wrap="square" lIns="0" rtlCol="0">
              <a:spAutoFit/>
            </a:bodyPr>
            <a:lstStyle/>
            <a:p>
              <a:pPr lvl="0">
                <a:defRPr/>
              </a:pPr>
              <a:r>
                <a:rPr lang="zh-CN" altLang="en-US" sz="5400" b="1" dirty="0">
                  <a:gradFill>
                    <a:gsLst>
                      <a:gs pos="0">
                        <a:srgbClr val="03559C"/>
                      </a:gs>
                      <a:gs pos="84000">
                        <a:schemeClr val="accent3"/>
                      </a:gs>
                    </a:gsLst>
                    <a:lin ang="5400000" scaled="1"/>
                  </a:gradFill>
                  <a:latin typeface="微软雅黑"/>
                </a:rPr>
                <a:t>请输入标题</a:t>
              </a:r>
            </a:p>
          </p:txBody>
        </p:sp>
        <p:sp>
          <p:nvSpPr>
            <p:cNvPr id="30" name="文本框 29">
              <a:extLst>
                <a:ext uri="{FF2B5EF4-FFF2-40B4-BE49-F238E27FC236}">
                  <a16:creationId xmlns:a16="http://schemas.microsoft.com/office/drawing/2014/main" id="{4C4D0C6C-0592-4FB3-8F81-801CBA24F5FA}"/>
                </a:ext>
              </a:extLst>
            </p:cNvPr>
            <p:cNvSpPr txBox="1"/>
            <p:nvPr/>
          </p:nvSpPr>
          <p:spPr>
            <a:xfrm>
              <a:off x="646203" y="4134271"/>
              <a:ext cx="4464458" cy="461665"/>
            </a:xfrm>
            <a:prstGeom prst="rect">
              <a:avLst/>
            </a:prstGeom>
            <a:noFill/>
          </p:spPr>
          <p:txBody>
            <a:bodyPr wrap="square" lIns="0" rtlCol="0">
              <a:spAutoFit/>
            </a:bodyPr>
            <a:lstStyle/>
            <a:p>
              <a:pPr lvl="0">
                <a:defRPr/>
              </a:pPr>
              <a:r>
                <a:rPr lang="en-US" altLang="zh-CN" sz="2400" dirty="0">
                  <a:solidFill>
                    <a:schemeClr val="tx1">
                      <a:lumMod val="50000"/>
                      <a:lumOff val="50000"/>
                    </a:schemeClr>
                  </a:solidFill>
                </a:rPr>
                <a:t>Please enter a title</a:t>
              </a:r>
            </a:p>
          </p:txBody>
        </p:sp>
      </p:grpSp>
      <p:grpSp>
        <p:nvGrpSpPr>
          <p:cNvPr id="31" name="组合 30">
            <a:extLst>
              <a:ext uri="{FF2B5EF4-FFF2-40B4-BE49-F238E27FC236}">
                <a16:creationId xmlns:a16="http://schemas.microsoft.com/office/drawing/2014/main" id="{2FE15BE3-EBD9-46E1-83AA-2B5EF0F554C6}"/>
              </a:ext>
            </a:extLst>
          </p:cNvPr>
          <p:cNvGrpSpPr/>
          <p:nvPr/>
        </p:nvGrpSpPr>
        <p:grpSpPr>
          <a:xfrm>
            <a:off x="660400" y="2389221"/>
            <a:ext cx="1762759" cy="549245"/>
            <a:chOff x="660400" y="2647208"/>
            <a:chExt cx="2427274" cy="549245"/>
          </a:xfrm>
        </p:grpSpPr>
        <p:sp>
          <p:nvSpPr>
            <p:cNvPr id="32" name="矩形: 圆角 31">
              <a:extLst>
                <a:ext uri="{FF2B5EF4-FFF2-40B4-BE49-F238E27FC236}">
                  <a16:creationId xmlns:a16="http://schemas.microsoft.com/office/drawing/2014/main" id="{31673C1C-9FC4-4ACE-9F59-4BCE00584798}"/>
                </a:ext>
              </a:extLst>
            </p:cNvPr>
            <p:cNvSpPr/>
            <p:nvPr/>
          </p:nvSpPr>
          <p:spPr>
            <a:xfrm>
              <a:off x="660400" y="2647208"/>
              <a:ext cx="2254478" cy="549245"/>
            </a:xfrm>
            <a:prstGeom prst="roundRect">
              <a:avLst>
                <a:gd name="adj" fmla="val 9037"/>
              </a:avLst>
            </a:prstGeom>
            <a:gradFill>
              <a:gsLst>
                <a:gs pos="2000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a:p>
          </p:txBody>
        </p:sp>
        <p:sp>
          <p:nvSpPr>
            <p:cNvPr id="33" name="文本框 32">
              <a:extLst>
                <a:ext uri="{FF2B5EF4-FFF2-40B4-BE49-F238E27FC236}">
                  <a16:creationId xmlns:a16="http://schemas.microsoft.com/office/drawing/2014/main" id="{AD284BBB-2443-4AEE-9246-D3EB96919614}"/>
                </a:ext>
              </a:extLst>
            </p:cNvPr>
            <p:cNvSpPr txBox="1"/>
            <p:nvPr/>
          </p:nvSpPr>
          <p:spPr>
            <a:xfrm>
              <a:off x="693724" y="2663220"/>
              <a:ext cx="2393950" cy="523220"/>
            </a:xfrm>
            <a:prstGeom prst="rect">
              <a:avLst/>
            </a:prstGeom>
            <a:noFill/>
          </p:spPr>
          <p:txBody>
            <a:bodyPr wrap="square" rtlCol="0">
              <a:spAutoFit/>
            </a:bodyPr>
            <a:lstStyle/>
            <a:p>
              <a:r>
                <a:rPr lang="en-US" altLang="zh-CN" sz="2800" dirty="0">
                  <a:solidFill>
                    <a:schemeClr val="bg1"/>
                  </a:solidFill>
                </a:rPr>
                <a:t>PART 04</a:t>
              </a:r>
              <a:endParaRPr lang="zh-CN" altLang="en-US" sz="2800" dirty="0">
                <a:solidFill>
                  <a:schemeClr val="bg1"/>
                </a:solidFill>
              </a:endParaRPr>
            </a:p>
          </p:txBody>
        </p:sp>
      </p:grpSp>
      <p:sp>
        <p:nvSpPr>
          <p:cNvPr id="34" name="菱形 33">
            <a:extLst>
              <a:ext uri="{FF2B5EF4-FFF2-40B4-BE49-F238E27FC236}">
                <a16:creationId xmlns:a16="http://schemas.microsoft.com/office/drawing/2014/main" id="{347A8018-3BE8-4935-A9D9-417D9C1AE81F}"/>
              </a:ext>
            </a:extLst>
          </p:cNvPr>
          <p:cNvSpPr/>
          <p:nvPr/>
        </p:nvSpPr>
        <p:spPr>
          <a:xfrm flipH="1">
            <a:off x="69984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5" name="菱形 34">
            <a:extLst>
              <a:ext uri="{FF2B5EF4-FFF2-40B4-BE49-F238E27FC236}">
                <a16:creationId xmlns:a16="http://schemas.microsoft.com/office/drawing/2014/main" id="{CDE11A2B-204F-4F65-87C6-3548CD0EAB77}"/>
              </a:ext>
            </a:extLst>
          </p:cNvPr>
          <p:cNvSpPr/>
          <p:nvPr/>
        </p:nvSpPr>
        <p:spPr>
          <a:xfrm flipH="1">
            <a:off x="94002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6" name="菱形 35">
            <a:extLst>
              <a:ext uri="{FF2B5EF4-FFF2-40B4-BE49-F238E27FC236}">
                <a16:creationId xmlns:a16="http://schemas.microsoft.com/office/drawing/2014/main" id="{111A311A-D2DB-4D7E-B7AA-B41B0DD35366}"/>
              </a:ext>
            </a:extLst>
          </p:cNvPr>
          <p:cNvSpPr/>
          <p:nvPr/>
        </p:nvSpPr>
        <p:spPr>
          <a:xfrm flipH="1">
            <a:off x="118020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7" name="菱形 36">
            <a:extLst>
              <a:ext uri="{FF2B5EF4-FFF2-40B4-BE49-F238E27FC236}">
                <a16:creationId xmlns:a16="http://schemas.microsoft.com/office/drawing/2014/main" id="{B3C9DE4A-7A67-4DE3-B259-A75C5C0D63E6}"/>
              </a:ext>
            </a:extLst>
          </p:cNvPr>
          <p:cNvSpPr/>
          <p:nvPr/>
        </p:nvSpPr>
        <p:spPr>
          <a:xfrm flipH="1">
            <a:off x="1420380" y="4765243"/>
            <a:ext cx="45719" cy="45719"/>
          </a:xfrm>
          <a:prstGeom prst="diamond">
            <a:avLst/>
          </a:prstGeom>
          <a:noFill/>
          <a:ln w="63500" cap="rnd">
            <a:gradFill>
              <a:gsLst>
                <a:gs pos="2600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38" name="菱形 37">
            <a:extLst>
              <a:ext uri="{FF2B5EF4-FFF2-40B4-BE49-F238E27FC236}">
                <a16:creationId xmlns:a16="http://schemas.microsoft.com/office/drawing/2014/main" id="{BAE62143-31F4-44B2-BD94-C67B28033625}"/>
              </a:ext>
            </a:extLst>
          </p:cNvPr>
          <p:cNvSpPr/>
          <p:nvPr/>
        </p:nvSpPr>
        <p:spPr>
          <a:xfrm flipH="1">
            <a:off x="1660559"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Tree>
    <p:extLst>
      <p:ext uri="{BB962C8B-B14F-4D97-AF65-F5344CB8AC3E}">
        <p14:creationId xmlns:p14="http://schemas.microsoft.com/office/powerpoint/2010/main" val="90135736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8" name="直接连接符 37">
            <a:extLst>
              <a:ext uri="{FF2B5EF4-FFF2-40B4-BE49-F238E27FC236}">
                <a16:creationId xmlns:a16="http://schemas.microsoft.com/office/drawing/2014/main" id="{8D91D968-CB32-4327-8300-C4CC8E4C88AF}"/>
              </a:ext>
            </a:extLst>
          </p:cNvPr>
          <p:cNvCxnSpPr>
            <a:cxnSpLocks/>
          </p:cNvCxnSpPr>
          <p:nvPr/>
        </p:nvCxnSpPr>
        <p:spPr>
          <a:xfrm>
            <a:off x="3671620" y="1247232"/>
            <a:ext cx="0" cy="2181768"/>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9C5F8C70-93F5-4A5C-B24A-150D1C636F6F}"/>
              </a:ext>
            </a:extLst>
          </p:cNvPr>
          <p:cNvCxnSpPr>
            <a:cxnSpLocks/>
          </p:cNvCxnSpPr>
          <p:nvPr/>
        </p:nvCxnSpPr>
        <p:spPr>
          <a:xfrm>
            <a:off x="8937009" y="1247232"/>
            <a:ext cx="0" cy="2181768"/>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9" name="矩形 38">
            <a:extLst>
              <a:ext uri="{FF2B5EF4-FFF2-40B4-BE49-F238E27FC236}">
                <a16:creationId xmlns:a16="http://schemas.microsoft.com/office/drawing/2014/main" id="{168186E5-176C-45B2-8301-AEA22EFAFBF5}"/>
              </a:ext>
            </a:extLst>
          </p:cNvPr>
          <p:cNvSpPr/>
          <p:nvPr/>
        </p:nvSpPr>
        <p:spPr>
          <a:xfrm>
            <a:off x="3646257" y="1799923"/>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40" name="文本框 39">
            <a:extLst>
              <a:ext uri="{FF2B5EF4-FFF2-40B4-BE49-F238E27FC236}">
                <a16:creationId xmlns:a16="http://schemas.microsoft.com/office/drawing/2014/main" id="{DDA8F062-F593-47DD-8DED-E806C51E91AE}"/>
              </a:ext>
            </a:extLst>
          </p:cNvPr>
          <p:cNvSpPr txBox="1"/>
          <p:nvPr/>
        </p:nvSpPr>
        <p:spPr>
          <a:xfrm>
            <a:off x="3804206" y="1327057"/>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41" name="组合 40">
            <a:extLst>
              <a:ext uri="{FF2B5EF4-FFF2-40B4-BE49-F238E27FC236}">
                <a16:creationId xmlns:a16="http://schemas.microsoft.com/office/drawing/2014/main" id="{43132512-7031-4262-8B89-931E2DEF6A4B}"/>
              </a:ext>
            </a:extLst>
          </p:cNvPr>
          <p:cNvGrpSpPr/>
          <p:nvPr/>
        </p:nvGrpSpPr>
        <p:grpSpPr>
          <a:xfrm>
            <a:off x="3924816" y="1787731"/>
            <a:ext cx="1034749" cy="0"/>
            <a:chOff x="5578627" y="4900381"/>
            <a:chExt cx="1034749" cy="0"/>
          </a:xfrm>
        </p:grpSpPr>
        <p:cxnSp>
          <p:nvCxnSpPr>
            <p:cNvPr id="42" name="直接连接符 41">
              <a:extLst>
                <a:ext uri="{FF2B5EF4-FFF2-40B4-BE49-F238E27FC236}">
                  <a16:creationId xmlns:a16="http://schemas.microsoft.com/office/drawing/2014/main" id="{6F2D5D82-A099-4DE8-83FE-2331D8A09A4D}"/>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3813D6DA-A842-4825-BA45-34C7A2B25DEC}"/>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8" name="组合 7">
            <a:extLst>
              <a:ext uri="{FF2B5EF4-FFF2-40B4-BE49-F238E27FC236}">
                <a16:creationId xmlns:a16="http://schemas.microsoft.com/office/drawing/2014/main" id="{CD90FBBB-114B-45C4-A387-929DFA70CBA7}"/>
              </a:ext>
            </a:extLst>
          </p:cNvPr>
          <p:cNvGrpSpPr/>
          <p:nvPr/>
        </p:nvGrpSpPr>
        <p:grpSpPr>
          <a:xfrm>
            <a:off x="6256354" y="4051380"/>
            <a:ext cx="2577452" cy="1609972"/>
            <a:chOff x="6279504" y="4120828"/>
            <a:chExt cx="2577452" cy="1609972"/>
          </a:xfrm>
        </p:grpSpPr>
        <p:sp>
          <p:nvSpPr>
            <p:cNvPr id="46" name="矩形 45">
              <a:extLst>
                <a:ext uri="{FF2B5EF4-FFF2-40B4-BE49-F238E27FC236}">
                  <a16:creationId xmlns:a16="http://schemas.microsoft.com/office/drawing/2014/main" id="{73E05D3F-3613-4A27-9DF0-C1F84D76EABE}"/>
                </a:ext>
              </a:extLst>
            </p:cNvPr>
            <p:cNvSpPr/>
            <p:nvPr/>
          </p:nvSpPr>
          <p:spPr>
            <a:xfrm>
              <a:off x="6279504" y="4593694"/>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47" name="文本框 46">
              <a:extLst>
                <a:ext uri="{FF2B5EF4-FFF2-40B4-BE49-F238E27FC236}">
                  <a16:creationId xmlns:a16="http://schemas.microsoft.com/office/drawing/2014/main" id="{F07C2375-8F3D-4D08-8271-7768B92D463B}"/>
                </a:ext>
              </a:extLst>
            </p:cNvPr>
            <p:cNvSpPr txBox="1"/>
            <p:nvPr/>
          </p:nvSpPr>
          <p:spPr>
            <a:xfrm>
              <a:off x="6437453" y="412082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48" name="组合 47">
              <a:extLst>
                <a:ext uri="{FF2B5EF4-FFF2-40B4-BE49-F238E27FC236}">
                  <a16:creationId xmlns:a16="http://schemas.microsoft.com/office/drawing/2014/main" id="{462EBBE2-26F6-4869-8058-32FE963A1EE7}"/>
                </a:ext>
              </a:extLst>
            </p:cNvPr>
            <p:cNvGrpSpPr/>
            <p:nvPr/>
          </p:nvGrpSpPr>
          <p:grpSpPr>
            <a:xfrm>
              <a:off x="6555850" y="4574499"/>
              <a:ext cx="1034749" cy="0"/>
              <a:chOff x="5578627" y="4900381"/>
              <a:chExt cx="1034749" cy="0"/>
            </a:xfrm>
          </p:grpSpPr>
          <p:cxnSp>
            <p:nvCxnSpPr>
              <p:cNvPr id="49" name="直接连接符 48">
                <a:extLst>
                  <a:ext uri="{FF2B5EF4-FFF2-40B4-BE49-F238E27FC236}">
                    <a16:creationId xmlns:a16="http://schemas.microsoft.com/office/drawing/2014/main" id="{901A4050-EF94-4CF1-9302-5A7589C06CB5}"/>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31986752-9404-4AE1-822B-50BC063672E2}"/>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cxnSp>
        <p:nvCxnSpPr>
          <p:cNvPr id="45" name="直接连接符 44">
            <a:extLst>
              <a:ext uri="{FF2B5EF4-FFF2-40B4-BE49-F238E27FC236}">
                <a16:creationId xmlns:a16="http://schemas.microsoft.com/office/drawing/2014/main" id="{037B65B0-6A5A-4DFE-9A87-EA61B7C33041}"/>
              </a:ext>
            </a:extLst>
          </p:cNvPr>
          <p:cNvCxnSpPr>
            <a:cxnSpLocks/>
          </p:cNvCxnSpPr>
          <p:nvPr/>
        </p:nvCxnSpPr>
        <p:spPr>
          <a:xfrm>
            <a:off x="6279504" y="3500438"/>
            <a:ext cx="0" cy="2230361"/>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a16="http://schemas.microsoft.com/office/drawing/2014/main" id="{AC121534-C013-422C-80C5-6F38824EB5E1}"/>
              </a:ext>
            </a:extLst>
          </p:cNvPr>
          <p:cNvCxnSpPr>
            <a:cxnSpLocks/>
          </p:cNvCxnSpPr>
          <p:nvPr/>
        </p:nvCxnSpPr>
        <p:spPr>
          <a:xfrm>
            <a:off x="1021926" y="3500438"/>
            <a:ext cx="0" cy="2230361"/>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7" name="组合 6">
            <a:extLst>
              <a:ext uri="{FF2B5EF4-FFF2-40B4-BE49-F238E27FC236}">
                <a16:creationId xmlns:a16="http://schemas.microsoft.com/office/drawing/2014/main" id="{B1D16F62-E941-4EE3-B614-E07E0FB1EAD0}"/>
              </a:ext>
            </a:extLst>
          </p:cNvPr>
          <p:cNvGrpSpPr/>
          <p:nvPr/>
        </p:nvGrpSpPr>
        <p:grpSpPr>
          <a:xfrm>
            <a:off x="967324" y="4074528"/>
            <a:ext cx="2577452" cy="1609972"/>
            <a:chOff x="1002048" y="4120828"/>
            <a:chExt cx="2577452" cy="1609972"/>
          </a:xfrm>
        </p:grpSpPr>
        <p:sp>
          <p:nvSpPr>
            <p:cNvPr id="30" name="矩形 29">
              <a:extLst>
                <a:ext uri="{FF2B5EF4-FFF2-40B4-BE49-F238E27FC236}">
                  <a16:creationId xmlns:a16="http://schemas.microsoft.com/office/drawing/2014/main" id="{99491BD5-0D09-4C2C-88AC-B9A8504A08AD}"/>
                </a:ext>
              </a:extLst>
            </p:cNvPr>
            <p:cNvSpPr/>
            <p:nvPr/>
          </p:nvSpPr>
          <p:spPr>
            <a:xfrm>
              <a:off x="1002048" y="4593694"/>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31" name="文本框 30">
              <a:extLst>
                <a:ext uri="{FF2B5EF4-FFF2-40B4-BE49-F238E27FC236}">
                  <a16:creationId xmlns:a16="http://schemas.microsoft.com/office/drawing/2014/main" id="{39BBEA47-2148-47A9-B10D-A5BD9C8506FC}"/>
                </a:ext>
              </a:extLst>
            </p:cNvPr>
            <p:cNvSpPr txBox="1"/>
            <p:nvPr/>
          </p:nvSpPr>
          <p:spPr>
            <a:xfrm>
              <a:off x="1159997" y="412082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2" name="组合 31">
              <a:extLst>
                <a:ext uri="{FF2B5EF4-FFF2-40B4-BE49-F238E27FC236}">
                  <a16:creationId xmlns:a16="http://schemas.microsoft.com/office/drawing/2014/main" id="{0BA56220-BBE4-4BDC-8333-456AF4CE2BC1}"/>
                </a:ext>
              </a:extLst>
            </p:cNvPr>
            <p:cNvGrpSpPr/>
            <p:nvPr/>
          </p:nvGrpSpPr>
          <p:grpSpPr>
            <a:xfrm>
              <a:off x="1278394" y="4574499"/>
              <a:ext cx="1034749" cy="0"/>
              <a:chOff x="5578627" y="4900381"/>
              <a:chExt cx="1034749" cy="0"/>
            </a:xfrm>
          </p:grpSpPr>
          <p:cxnSp>
            <p:nvCxnSpPr>
              <p:cNvPr id="33" name="直接连接符 32">
                <a:extLst>
                  <a:ext uri="{FF2B5EF4-FFF2-40B4-BE49-F238E27FC236}">
                    <a16:creationId xmlns:a16="http://schemas.microsoft.com/office/drawing/2014/main" id="{8F3006B6-6440-4916-A542-E0269019709E}"/>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a16="http://schemas.microsoft.com/office/drawing/2014/main" id="{82558CB4-6AFA-4EA5-A5F0-A650CFA9F4EC}"/>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sp>
        <p:nvSpPr>
          <p:cNvPr id="2" name="标题 1">
            <a:extLst>
              <a:ext uri="{FF2B5EF4-FFF2-40B4-BE49-F238E27FC236}">
                <a16:creationId xmlns:a16="http://schemas.microsoft.com/office/drawing/2014/main" id="{4E463FF0-203B-4FBA-AC88-FDE9F0E5C2C8}"/>
              </a:ext>
            </a:extLst>
          </p:cNvPr>
          <p:cNvSpPr>
            <a:spLocks noGrp="1"/>
          </p:cNvSpPr>
          <p:nvPr>
            <p:ph type="title"/>
          </p:nvPr>
        </p:nvSpPr>
        <p:spPr>
          <a:xfrm>
            <a:off x="663866" y="362664"/>
            <a:ext cx="7855294" cy="576416"/>
          </a:xfrm>
        </p:spPr>
        <p:txBody>
          <a:bodyPr/>
          <a:lstStyle/>
          <a:p>
            <a:r>
              <a:rPr lang="zh-CN" altLang="en-US" dirty="0"/>
              <a:t>时间轴</a:t>
            </a:r>
          </a:p>
        </p:txBody>
      </p:sp>
      <p:cxnSp>
        <p:nvCxnSpPr>
          <p:cNvPr id="14" name="直接连接符 13">
            <a:extLst>
              <a:ext uri="{FF2B5EF4-FFF2-40B4-BE49-F238E27FC236}">
                <a16:creationId xmlns:a16="http://schemas.microsoft.com/office/drawing/2014/main" id="{2CE443A1-8507-423E-9247-EA094AEE3EA4}"/>
              </a:ext>
            </a:extLst>
          </p:cNvPr>
          <p:cNvCxnSpPr>
            <a:cxnSpLocks/>
          </p:cNvCxnSpPr>
          <p:nvPr/>
        </p:nvCxnSpPr>
        <p:spPr>
          <a:xfrm>
            <a:off x="0" y="3459480"/>
            <a:ext cx="12192000"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矩形: 圆角 14">
            <a:extLst>
              <a:ext uri="{FF2B5EF4-FFF2-40B4-BE49-F238E27FC236}">
                <a16:creationId xmlns:a16="http://schemas.microsoft.com/office/drawing/2014/main" id="{D1483D85-A4B8-484A-8F5C-BC089E81B459}"/>
              </a:ext>
            </a:extLst>
          </p:cNvPr>
          <p:cNvSpPr/>
          <p:nvPr/>
        </p:nvSpPr>
        <p:spPr>
          <a:xfrm rot="18913303">
            <a:off x="3385869" y="3188415"/>
            <a:ext cx="542130" cy="542130"/>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7" name="矩形 16">
            <a:extLst>
              <a:ext uri="{FF2B5EF4-FFF2-40B4-BE49-F238E27FC236}">
                <a16:creationId xmlns:a16="http://schemas.microsoft.com/office/drawing/2014/main" id="{4F59399E-F200-4933-8576-0BEBFFA7C640}"/>
              </a:ext>
            </a:extLst>
          </p:cNvPr>
          <p:cNvSpPr/>
          <p:nvPr/>
        </p:nvSpPr>
        <p:spPr>
          <a:xfrm>
            <a:off x="8911646" y="1799923"/>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8" name="文本框 17">
            <a:extLst>
              <a:ext uri="{FF2B5EF4-FFF2-40B4-BE49-F238E27FC236}">
                <a16:creationId xmlns:a16="http://schemas.microsoft.com/office/drawing/2014/main" id="{9057D97F-96A0-4B54-B2FA-A08F66C63438}"/>
              </a:ext>
            </a:extLst>
          </p:cNvPr>
          <p:cNvSpPr txBox="1"/>
          <p:nvPr/>
        </p:nvSpPr>
        <p:spPr>
          <a:xfrm>
            <a:off x="9069595" y="1327057"/>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19" name="组合 18">
            <a:extLst>
              <a:ext uri="{FF2B5EF4-FFF2-40B4-BE49-F238E27FC236}">
                <a16:creationId xmlns:a16="http://schemas.microsoft.com/office/drawing/2014/main" id="{9B2B23C2-1694-429C-B47B-275A4A09D4F5}"/>
              </a:ext>
            </a:extLst>
          </p:cNvPr>
          <p:cNvGrpSpPr/>
          <p:nvPr/>
        </p:nvGrpSpPr>
        <p:grpSpPr>
          <a:xfrm>
            <a:off x="9190205" y="1787731"/>
            <a:ext cx="1034749" cy="0"/>
            <a:chOff x="5578627" y="4900381"/>
            <a:chExt cx="1034749" cy="0"/>
          </a:xfrm>
        </p:grpSpPr>
        <p:cxnSp>
          <p:nvCxnSpPr>
            <p:cNvPr id="20" name="直接连接符 19">
              <a:extLst>
                <a:ext uri="{FF2B5EF4-FFF2-40B4-BE49-F238E27FC236}">
                  <a16:creationId xmlns:a16="http://schemas.microsoft.com/office/drawing/2014/main" id="{3EAA9865-497C-4AC0-8A22-F698F0CDB5EB}"/>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8D2D5551-AEE9-4937-9C73-1538384132FD}"/>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3" name="矩形: 圆角 22">
            <a:extLst>
              <a:ext uri="{FF2B5EF4-FFF2-40B4-BE49-F238E27FC236}">
                <a16:creationId xmlns:a16="http://schemas.microsoft.com/office/drawing/2014/main" id="{7985A466-AE4B-4085-B5ED-DD51267C1886}"/>
              </a:ext>
            </a:extLst>
          </p:cNvPr>
          <p:cNvSpPr/>
          <p:nvPr/>
        </p:nvSpPr>
        <p:spPr>
          <a:xfrm rot="18913303">
            <a:off x="745661" y="3188416"/>
            <a:ext cx="542130" cy="542130"/>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4" name="矩形: 圆角 23">
            <a:extLst>
              <a:ext uri="{FF2B5EF4-FFF2-40B4-BE49-F238E27FC236}">
                <a16:creationId xmlns:a16="http://schemas.microsoft.com/office/drawing/2014/main" id="{27FF2F44-8A73-4D1C-A9AA-AA3D5AA50F72}"/>
              </a:ext>
            </a:extLst>
          </p:cNvPr>
          <p:cNvSpPr/>
          <p:nvPr/>
        </p:nvSpPr>
        <p:spPr>
          <a:xfrm rot="18913303">
            <a:off x="6026077" y="3188417"/>
            <a:ext cx="542130" cy="542130"/>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6" name="矩形: 圆角 25">
            <a:extLst>
              <a:ext uri="{FF2B5EF4-FFF2-40B4-BE49-F238E27FC236}">
                <a16:creationId xmlns:a16="http://schemas.microsoft.com/office/drawing/2014/main" id="{8C126F95-7C3D-41DD-8B4A-583B8C10C0FE}"/>
              </a:ext>
            </a:extLst>
          </p:cNvPr>
          <p:cNvSpPr/>
          <p:nvPr/>
        </p:nvSpPr>
        <p:spPr>
          <a:xfrm rot="18913303">
            <a:off x="8666285" y="3188418"/>
            <a:ext cx="542130" cy="542130"/>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1" name="文本框 50">
            <a:extLst>
              <a:ext uri="{FF2B5EF4-FFF2-40B4-BE49-F238E27FC236}">
                <a16:creationId xmlns:a16="http://schemas.microsoft.com/office/drawing/2014/main" id="{7D194C00-13B6-4710-A9A6-2AC20E53D2A6}"/>
              </a:ext>
            </a:extLst>
          </p:cNvPr>
          <p:cNvSpPr txBox="1"/>
          <p:nvPr/>
        </p:nvSpPr>
        <p:spPr>
          <a:xfrm>
            <a:off x="540424" y="3270855"/>
            <a:ext cx="936258" cy="369332"/>
          </a:xfrm>
          <a:prstGeom prst="rect">
            <a:avLst/>
          </a:prstGeom>
          <a:noFill/>
        </p:spPr>
        <p:txBody>
          <a:bodyPr wrap="square" rtlCol="0">
            <a:spAutoFit/>
          </a:bodyPr>
          <a:lstStyle/>
          <a:p>
            <a:pPr algn="ctr"/>
            <a:r>
              <a:rPr lang="en-US" altLang="zh-CN" b="1" dirty="0">
                <a:solidFill>
                  <a:schemeClr val="bg1"/>
                </a:solidFill>
              </a:rPr>
              <a:t>1911</a:t>
            </a:r>
            <a:endParaRPr lang="zh-CN" altLang="en-US" b="1" dirty="0">
              <a:solidFill>
                <a:schemeClr val="bg1"/>
              </a:solidFill>
            </a:endParaRPr>
          </a:p>
        </p:txBody>
      </p:sp>
      <p:sp>
        <p:nvSpPr>
          <p:cNvPr id="52" name="文本框 51">
            <a:extLst>
              <a:ext uri="{FF2B5EF4-FFF2-40B4-BE49-F238E27FC236}">
                <a16:creationId xmlns:a16="http://schemas.microsoft.com/office/drawing/2014/main" id="{C3A7A38C-05B9-417F-B130-1ABB7F950279}"/>
              </a:ext>
            </a:extLst>
          </p:cNvPr>
          <p:cNvSpPr txBox="1"/>
          <p:nvPr/>
        </p:nvSpPr>
        <p:spPr>
          <a:xfrm>
            <a:off x="3189346" y="3270855"/>
            <a:ext cx="936258" cy="369332"/>
          </a:xfrm>
          <a:prstGeom prst="rect">
            <a:avLst/>
          </a:prstGeom>
          <a:noFill/>
        </p:spPr>
        <p:txBody>
          <a:bodyPr wrap="square" rtlCol="0">
            <a:spAutoFit/>
          </a:bodyPr>
          <a:lstStyle/>
          <a:p>
            <a:pPr algn="ctr"/>
            <a:r>
              <a:rPr lang="en-US" altLang="zh-CN" b="1" dirty="0">
                <a:solidFill>
                  <a:schemeClr val="bg1"/>
                </a:solidFill>
              </a:rPr>
              <a:t>1923</a:t>
            </a:r>
            <a:endParaRPr lang="zh-CN" altLang="en-US" b="1" dirty="0">
              <a:solidFill>
                <a:schemeClr val="bg1"/>
              </a:solidFill>
            </a:endParaRPr>
          </a:p>
        </p:txBody>
      </p:sp>
      <p:sp>
        <p:nvSpPr>
          <p:cNvPr id="53" name="文本框 52">
            <a:extLst>
              <a:ext uri="{FF2B5EF4-FFF2-40B4-BE49-F238E27FC236}">
                <a16:creationId xmlns:a16="http://schemas.microsoft.com/office/drawing/2014/main" id="{DC5A371E-7368-415E-9AF0-8F56F09E0785}"/>
              </a:ext>
            </a:extLst>
          </p:cNvPr>
          <p:cNvSpPr txBox="1"/>
          <p:nvPr/>
        </p:nvSpPr>
        <p:spPr>
          <a:xfrm>
            <a:off x="5829800" y="3270855"/>
            <a:ext cx="936258" cy="369332"/>
          </a:xfrm>
          <a:prstGeom prst="rect">
            <a:avLst/>
          </a:prstGeom>
          <a:noFill/>
        </p:spPr>
        <p:txBody>
          <a:bodyPr wrap="square" rtlCol="0">
            <a:spAutoFit/>
          </a:bodyPr>
          <a:lstStyle/>
          <a:p>
            <a:pPr algn="ctr"/>
            <a:r>
              <a:rPr lang="en-US" altLang="zh-CN" b="1" dirty="0">
                <a:solidFill>
                  <a:schemeClr val="bg1"/>
                </a:solidFill>
              </a:rPr>
              <a:t>1933</a:t>
            </a:r>
            <a:endParaRPr lang="zh-CN" altLang="en-US" b="1" dirty="0">
              <a:solidFill>
                <a:schemeClr val="bg1"/>
              </a:solidFill>
            </a:endParaRPr>
          </a:p>
        </p:txBody>
      </p:sp>
      <p:sp>
        <p:nvSpPr>
          <p:cNvPr id="54" name="文本框 53">
            <a:extLst>
              <a:ext uri="{FF2B5EF4-FFF2-40B4-BE49-F238E27FC236}">
                <a16:creationId xmlns:a16="http://schemas.microsoft.com/office/drawing/2014/main" id="{1703512D-8888-44A1-8F64-90B7B638A081}"/>
              </a:ext>
            </a:extLst>
          </p:cNvPr>
          <p:cNvSpPr txBox="1"/>
          <p:nvPr/>
        </p:nvSpPr>
        <p:spPr>
          <a:xfrm>
            <a:off x="8442432" y="3270855"/>
            <a:ext cx="936258" cy="369332"/>
          </a:xfrm>
          <a:prstGeom prst="rect">
            <a:avLst/>
          </a:prstGeom>
          <a:noFill/>
        </p:spPr>
        <p:txBody>
          <a:bodyPr wrap="square" rtlCol="0">
            <a:spAutoFit/>
          </a:bodyPr>
          <a:lstStyle/>
          <a:p>
            <a:pPr algn="ctr"/>
            <a:r>
              <a:rPr lang="en-US" altLang="zh-CN" b="1" dirty="0">
                <a:solidFill>
                  <a:schemeClr val="bg1"/>
                </a:solidFill>
              </a:rPr>
              <a:t>1950</a:t>
            </a:r>
            <a:endParaRPr lang="zh-CN" altLang="en-US" b="1" dirty="0">
              <a:solidFill>
                <a:schemeClr val="bg1"/>
              </a:solidFill>
            </a:endParaRPr>
          </a:p>
        </p:txBody>
      </p:sp>
    </p:spTree>
    <p:extLst>
      <p:ext uri="{BB962C8B-B14F-4D97-AF65-F5344CB8AC3E}">
        <p14:creationId xmlns:p14="http://schemas.microsoft.com/office/powerpoint/2010/main" val="29218920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descr="图片包含 树, 草, 户外, 植物&#10;&#10;自动生成的说明">
            <a:extLst>
              <a:ext uri="{FF2B5EF4-FFF2-40B4-BE49-F238E27FC236}">
                <a16:creationId xmlns:a16="http://schemas.microsoft.com/office/drawing/2014/main" id="{58F9C5D8-8516-457F-8F42-93F929C6D732}"/>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23329" b="23329"/>
          <a:stretch>
            <a:fillRect/>
          </a:stretch>
        </p:blipFill>
        <p:spPr/>
      </p:pic>
      <p:grpSp>
        <p:nvGrpSpPr>
          <p:cNvPr id="2" name="组合 1">
            <a:extLst>
              <a:ext uri="{FF2B5EF4-FFF2-40B4-BE49-F238E27FC236}">
                <a16:creationId xmlns:a16="http://schemas.microsoft.com/office/drawing/2014/main" id="{70DA15BD-46F2-435B-B985-035A7D8A0E69}"/>
              </a:ext>
            </a:extLst>
          </p:cNvPr>
          <p:cNvGrpSpPr/>
          <p:nvPr/>
        </p:nvGrpSpPr>
        <p:grpSpPr>
          <a:xfrm>
            <a:off x="1697620" y="2228348"/>
            <a:ext cx="8796760" cy="2986213"/>
            <a:chOff x="1697620" y="2552440"/>
            <a:chExt cx="8796760" cy="2986213"/>
          </a:xfrm>
        </p:grpSpPr>
        <p:sp>
          <p:nvSpPr>
            <p:cNvPr id="22" name="矩形: 圆角 21">
              <a:extLst>
                <a:ext uri="{FF2B5EF4-FFF2-40B4-BE49-F238E27FC236}">
                  <a16:creationId xmlns:a16="http://schemas.microsoft.com/office/drawing/2014/main" id="{3AF9509B-C0E6-4B24-8CFE-947C660E1284}"/>
                </a:ext>
              </a:extLst>
            </p:cNvPr>
            <p:cNvSpPr/>
            <p:nvPr/>
          </p:nvSpPr>
          <p:spPr>
            <a:xfrm>
              <a:off x="1697620" y="2552440"/>
              <a:ext cx="8796760" cy="2986213"/>
            </a:xfrm>
            <a:prstGeom prst="roundRect">
              <a:avLst/>
            </a:prstGeom>
            <a:gradFill>
              <a:gsLst>
                <a:gs pos="29000">
                  <a:schemeClr val="accent3"/>
                </a:gs>
                <a:gs pos="100000">
                  <a:schemeClr val="accent1"/>
                </a:gs>
              </a:gsLst>
              <a:lin ang="3600000" scaled="0"/>
            </a:gradFill>
            <a:ln>
              <a:noFill/>
            </a:ln>
            <a:effectLst>
              <a:outerShdw blurRad="254000" sx="102000" sy="102000" algn="c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pic>
          <p:nvPicPr>
            <p:cNvPr id="19" name="图片 18">
              <a:extLst>
                <a:ext uri="{FF2B5EF4-FFF2-40B4-BE49-F238E27FC236}">
                  <a16:creationId xmlns:a16="http://schemas.microsoft.com/office/drawing/2014/main" id="{55F6F0EC-7B8E-4BD3-A48F-97026E8D817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89633" y="2997293"/>
              <a:ext cx="2682224" cy="2195272"/>
            </a:xfrm>
            <a:prstGeom prst="rect">
              <a:avLst/>
            </a:prstGeom>
          </p:spPr>
        </p:pic>
        <p:grpSp>
          <p:nvGrpSpPr>
            <p:cNvPr id="27" name="组合 26">
              <a:extLst>
                <a:ext uri="{FF2B5EF4-FFF2-40B4-BE49-F238E27FC236}">
                  <a16:creationId xmlns:a16="http://schemas.microsoft.com/office/drawing/2014/main" id="{C4B141D5-71D6-4093-84A1-14661763ED78}"/>
                </a:ext>
              </a:extLst>
            </p:cNvPr>
            <p:cNvGrpSpPr/>
            <p:nvPr/>
          </p:nvGrpSpPr>
          <p:grpSpPr>
            <a:xfrm>
              <a:off x="5360648" y="3267304"/>
              <a:ext cx="4559261" cy="1590318"/>
              <a:chOff x="6000146" y="3715150"/>
              <a:chExt cx="4559261" cy="1590318"/>
            </a:xfrm>
          </p:grpSpPr>
          <p:sp>
            <p:nvSpPr>
              <p:cNvPr id="18" name="文本框 17">
                <a:extLst>
                  <a:ext uri="{FF2B5EF4-FFF2-40B4-BE49-F238E27FC236}">
                    <a16:creationId xmlns:a16="http://schemas.microsoft.com/office/drawing/2014/main" id="{3E84A52C-F1A2-48E9-ABE9-81539C27A3C0}"/>
                  </a:ext>
                </a:extLst>
              </p:cNvPr>
              <p:cNvSpPr txBox="1"/>
              <p:nvPr/>
            </p:nvSpPr>
            <p:spPr>
              <a:xfrm>
                <a:off x="6954527" y="4105139"/>
                <a:ext cx="2271999" cy="1200329"/>
              </a:xfrm>
              <a:prstGeom prst="rect">
                <a:avLst/>
              </a:prstGeom>
              <a:noFill/>
            </p:spPr>
            <p:txBody>
              <a:bodyPr wrap="square" rtlCol="0">
                <a:spAutoFit/>
              </a:bodyPr>
              <a:lstStyle/>
              <a:p>
                <a:pPr algn="dist"/>
                <a:r>
                  <a:rPr lang="zh-CN" altLang="en-US" sz="7200" b="1" dirty="0">
                    <a:solidFill>
                      <a:schemeClr val="bg1"/>
                    </a:solidFill>
                  </a:rPr>
                  <a:t>结语</a:t>
                </a:r>
              </a:p>
            </p:txBody>
          </p:sp>
          <p:sp>
            <p:nvSpPr>
              <p:cNvPr id="20" name="矩形 19">
                <a:extLst>
                  <a:ext uri="{FF2B5EF4-FFF2-40B4-BE49-F238E27FC236}">
                    <a16:creationId xmlns:a16="http://schemas.microsoft.com/office/drawing/2014/main" id="{8F549F6D-4306-4A8F-8357-31A555628184}"/>
                  </a:ext>
                </a:extLst>
              </p:cNvPr>
              <p:cNvSpPr/>
              <p:nvPr/>
            </p:nvSpPr>
            <p:spPr>
              <a:xfrm>
                <a:off x="6000146" y="3715150"/>
                <a:ext cx="4559261" cy="1107996"/>
              </a:xfrm>
              <a:prstGeom prst="rect">
                <a:avLst/>
              </a:prstGeom>
            </p:spPr>
            <p:txBody>
              <a:bodyPr wrap="none">
                <a:spAutoFit/>
              </a:bodyPr>
              <a:lstStyle/>
              <a:p>
                <a:r>
                  <a:rPr lang="en-US" altLang="zh-CN" sz="6600" b="1" dirty="0">
                    <a:solidFill>
                      <a:schemeClr val="bg1">
                        <a:alpha val="10000"/>
                      </a:schemeClr>
                    </a:solidFill>
                    <a:latin typeface="Arial" panose="020B0604020202020204" pitchFamily="34" charset="0"/>
                  </a:rPr>
                  <a:t>EPILOGUE</a:t>
                </a:r>
                <a:endParaRPr lang="zh-CN" altLang="en-US" sz="6600" dirty="0">
                  <a:solidFill>
                    <a:schemeClr val="bg1">
                      <a:alpha val="10000"/>
                    </a:schemeClr>
                  </a:solidFill>
                </a:endParaRPr>
              </a:p>
            </p:txBody>
          </p:sp>
        </p:grpSp>
      </p:grpSp>
    </p:spTree>
    <p:extLst>
      <p:ext uri="{BB962C8B-B14F-4D97-AF65-F5344CB8AC3E}">
        <p14:creationId xmlns:p14="http://schemas.microsoft.com/office/powerpoint/2010/main" val="376276886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矩形 25">
            <a:extLst>
              <a:ext uri="{FF2B5EF4-FFF2-40B4-BE49-F238E27FC236}">
                <a16:creationId xmlns:a16="http://schemas.microsoft.com/office/drawing/2014/main" id="{D3558760-22AB-4AFD-A417-826920229B84}"/>
              </a:ext>
            </a:extLst>
          </p:cNvPr>
          <p:cNvSpPr/>
          <p:nvPr/>
        </p:nvSpPr>
        <p:spPr>
          <a:xfrm>
            <a:off x="967323" y="4547396"/>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7" name="文本框 26">
            <a:extLst>
              <a:ext uri="{FF2B5EF4-FFF2-40B4-BE49-F238E27FC236}">
                <a16:creationId xmlns:a16="http://schemas.microsoft.com/office/drawing/2014/main" id="{C445322A-A0D5-4B20-9DF2-DE50C2FE0F2F}"/>
              </a:ext>
            </a:extLst>
          </p:cNvPr>
          <p:cNvSpPr txBox="1"/>
          <p:nvPr/>
        </p:nvSpPr>
        <p:spPr>
          <a:xfrm>
            <a:off x="1125272" y="4074530"/>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4" name="组合 33">
            <a:extLst>
              <a:ext uri="{FF2B5EF4-FFF2-40B4-BE49-F238E27FC236}">
                <a16:creationId xmlns:a16="http://schemas.microsoft.com/office/drawing/2014/main" id="{5B61F4C1-B85B-4A63-89FC-7B299D1C4444}"/>
              </a:ext>
            </a:extLst>
          </p:cNvPr>
          <p:cNvGrpSpPr/>
          <p:nvPr/>
        </p:nvGrpSpPr>
        <p:grpSpPr>
          <a:xfrm>
            <a:off x="1243669" y="4528201"/>
            <a:ext cx="1034749" cy="0"/>
            <a:chOff x="5578627" y="4900381"/>
            <a:chExt cx="1034749" cy="0"/>
          </a:xfrm>
        </p:grpSpPr>
        <p:cxnSp>
          <p:nvCxnSpPr>
            <p:cNvPr id="32" name="直接连接符 31">
              <a:extLst>
                <a:ext uri="{FF2B5EF4-FFF2-40B4-BE49-F238E27FC236}">
                  <a16:creationId xmlns:a16="http://schemas.microsoft.com/office/drawing/2014/main" id="{5ECB3A9A-607A-435C-B3ED-B9F9C2837249}"/>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8E5FB4E0-9E22-40AB-8D02-337DBD583D80}"/>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cxnSp>
        <p:nvCxnSpPr>
          <p:cNvPr id="16" name="直接连接符 15">
            <a:extLst>
              <a:ext uri="{FF2B5EF4-FFF2-40B4-BE49-F238E27FC236}">
                <a16:creationId xmlns:a16="http://schemas.microsoft.com/office/drawing/2014/main" id="{C0726A8A-05EE-400C-BAD5-A7EC91D874B9}"/>
              </a:ext>
            </a:extLst>
          </p:cNvPr>
          <p:cNvCxnSpPr>
            <a:cxnSpLocks/>
          </p:cNvCxnSpPr>
          <p:nvPr/>
        </p:nvCxnSpPr>
        <p:spPr>
          <a:xfrm>
            <a:off x="3796049" y="1270000"/>
            <a:ext cx="0" cy="2159000"/>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1F3CE93D-CB7B-49D9-AA5D-C32FA76AC065}"/>
              </a:ext>
            </a:extLst>
          </p:cNvPr>
          <p:cNvCxnSpPr>
            <a:cxnSpLocks/>
          </p:cNvCxnSpPr>
          <p:nvPr/>
        </p:nvCxnSpPr>
        <p:spPr>
          <a:xfrm>
            <a:off x="1019193" y="3500438"/>
            <a:ext cx="0" cy="2230361"/>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76FF5041-78A6-404A-829B-C24CCAA23A4D}"/>
              </a:ext>
            </a:extLst>
          </p:cNvPr>
          <p:cNvCxnSpPr>
            <a:cxnSpLocks/>
          </p:cNvCxnSpPr>
          <p:nvPr/>
        </p:nvCxnSpPr>
        <p:spPr>
          <a:xfrm>
            <a:off x="6573447" y="3500438"/>
            <a:ext cx="0" cy="2230361"/>
          </a:xfrm>
          <a:prstGeom prst="line">
            <a:avLst/>
          </a:prstGeom>
          <a:ln w="38100">
            <a:solidFill>
              <a:srgbClr val="9DAC4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 name="标题 1">
            <a:extLst>
              <a:ext uri="{FF2B5EF4-FFF2-40B4-BE49-F238E27FC236}">
                <a16:creationId xmlns:a16="http://schemas.microsoft.com/office/drawing/2014/main" id="{4E463FF0-203B-4FBA-AC88-FDE9F0E5C2C8}"/>
              </a:ext>
            </a:extLst>
          </p:cNvPr>
          <p:cNvSpPr>
            <a:spLocks noGrp="1"/>
          </p:cNvSpPr>
          <p:nvPr>
            <p:ph type="title"/>
          </p:nvPr>
        </p:nvSpPr>
        <p:spPr>
          <a:xfrm>
            <a:off x="663866" y="362664"/>
            <a:ext cx="7855294" cy="576416"/>
          </a:xfrm>
        </p:spPr>
        <p:txBody>
          <a:bodyPr/>
          <a:lstStyle/>
          <a:p>
            <a:r>
              <a:rPr lang="zh-CN" altLang="en-US" dirty="0"/>
              <a:t>时间轴</a:t>
            </a:r>
          </a:p>
        </p:txBody>
      </p:sp>
      <p:cxnSp>
        <p:nvCxnSpPr>
          <p:cNvPr id="6" name="直接连接符 5">
            <a:extLst>
              <a:ext uri="{FF2B5EF4-FFF2-40B4-BE49-F238E27FC236}">
                <a16:creationId xmlns:a16="http://schemas.microsoft.com/office/drawing/2014/main" id="{BFC81043-8883-4470-A181-EB549C952B72}"/>
              </a:ext>
            </a:extLst>
          </p:cNvPr>
          <p:cNvCxnSpPr>
            <a:cxnSpLocks/>
          </p:cNvCxnSpPr>
          <p:nvPr/>
        </p:nvCxnSpPr>
        <p:spPr>
          <a:xfrm>
            <a:off x="0" y="3459480"/>
            <a:ext cx="10262168" cy="0"/>
          </a:xfrm>
          <a:prstGeom prst="line">
            <a:avLst/>
          </a:prstGeom>
          <a:ln w="762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矩形: 圆角 6">
            <a:extLst>
              <a:ext uri="{FF2B5EF4-FFF2-40B4-BE49-F238E27FC236}">
                <a16:creationId xmlns:a16="http://schemas.microsoft.com/office/drawing/2014/main" id="{239813A6-2C32-4D08-8377-75334DD21E26}"/>
              </a:ext>
            </a:extLst>
          </p:cNvPr>
          <p:cNvSpPr/>
          <p:nvPr/>
        </p:nvSpPr>
        <p:spPr>
          <a:xfrm rot="18913303">
            <a:off x="748368" y="3188382"/>
            <a:ext cx="542196" cy="542196"/>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圆角 7">
            <a:extLst>
              <a:ext uri="{FF2B5EF4-FFF2-40B4-BE49-F238E27FC236}">
                <a16:creationId xmlns:a16="http://schemas.microsoft.com/office/drawing/2014/main" id="{F7D5DCC7-B744-4E76-AC54-BE001DA03461}"/>
              </a:ext>
            </a:extLst>
          </p:cNvPr>
          <p:cNvSpPr/>
          <p:nvPr/>
        </p:nvSpPr>
        <p:spPr>
          <a:xfrm rot="18913303">
            <a:off x="3525428" y="3188415"/>
            <a:ext cx="542130" cy="542130"/>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9" name="矩形: 圆角 8">
            <a:extLst>
              <a:ext uri="{FF2B5EF4-FFF2-40B4-BE49-F238E27FC236}">
                <a16:creationId xmlns:a16="http://schemas.microsoft.com/office/drawing/2014/main" id="{1D52986D-C8BF-40A9-828A-EA108BECCD2E}"/>
              </a:ext>
            </a:extLst>
          </p:cNvPr>
          <p:cNvSpPr/>
          <p:nvPr/>
        </p:nvSpPr>
        <p:spPr>
          <a:xfrm rot="18913303">
            <a:off x="6302423" y="3188382"/>
            <a:ext cx="542196" cy="542196"/>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50" name="组合 49">
            <a:extLst>
              <a:ext uri="{FF2B5EF4-FFF2-40B4-BE49-F238E27FC236}">
                <a16:creationId xmlns:a16="http://schemas.microsoft.com/office/drawing/2014/main" id="{B670A73D-67E4-43D3-B318-695E7C9A1CB7}"/>
              </a:ext>
            </a:extLst>
          </p:cNvPr>
          <p:cNvGrpSpPr/>
          <p:nvPr/>
        </p:nvGrpSpPr>
        <p:grpSpPr>
          <a:xfrm>
            <a:off x="9668016" y="2815093"/>
            <a:ext cx="1288772" cy="1288772"/>
            <a:chOff x="9668016" y="2815093"/>
            <a:chExt cx="1288772" cy="1288772"/>
          </a:xfrm>
        </p:grpSpPr>
        <p:sp>
          <p:nvSpPr>
            <p:cNvPr id="49" name="矩形: 圆角 48">
              <a:extLst>
                <a:ext uri="{FF2B5EF4-FFF2-40B4-BE49-F238E27FC236}">
                  <a16:creationId xmlns:a16="http://schemas.microsoft.com/office/drawing/2014/main" id="{FECF7D76-AE77-4ABC-B8E1-66F99F993493}"/>
                </a:ext>
              </a:extLst>
            </p:cNvPr>
            <p:cNvSpPr/>
            <p:nvPr/>
          </p:nvSpPr>
          <p:spPr>
            <a:xfrm rot="18913303">
              <a:off x="9668016" y="2815093"/>
              <a:ext cx="1288772" cy="1288772"/>
            </a:xfrm>
            <a:prstGeom prst="roundRect">
              <a:avLst/>
            </a:prstGeom>
            <a:gradFill>
              <a:gsLst>
                <a:gs pos="0">
                  <a:schemeClr val="accent6"/>
                </a:gs>
                <a:gs pos="100000">
                  <a:schemeClr val="accent5">
                    <a:lumMod val="60000"/>
                    <a:lumOff val="40000"/>
                  </a:schemeClr>
                </a:gs>
              </a:gsLst>
              <a:lin ang="3600000" scaled="0"/>
            </a:gradFill>
            <a:ln>
              <a:noFill/>
            </a:ln>
            <a:effectLst>
              <a:outerShdw blurRad="228600" sx="102000" sy="102000" algn="ctr" rotWithShape="0">
                <a:schemeClr val="accent6">
                  <a:lumMod val="40000"/>
                  <a:lumOff val="6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p>
          </p:txBody>
        </p:sp>
        <p:grpSp>
          <p:nvGrpSpPr>
            <p:cNvPr id="12" name="组合 11">
              <a:extLst>
                <a:ext uri="{FF2B5EF4-FFF2-40B4-BE49-F238E27FC236}">
                  <a16:creationId xmlns:a16="http://schemas.microsoft.com/office/drawing/2014/main" id="{5726F81C-7FCA-480A-A8D4-D45E38189EBF}"/>
                </a:ext>
              </a:extLst>
            </p:cNvPr>
            <p:cNvGrpSpPr/>
            <p:nvPr/>
          </p:nvGrpSpPr>
          <p:grpSpPr>
            <a:xfrm>
              <a:off x="9728202" y="2875280"/>
              <a:ext cx="1168398" cy="1168398"/>
              <a:chOff x="9168512" y="3006470"/>
              <a:chExt cx="906018" cy="906018"/>
            </a:xfrm>
          </p:grpSpPr>
          <p:sp>
            <p:nvSpPr>
              <p:cNvPr id="10" name="矩形: 圆角 9">
                <a:extLst>
                  <a:ext uri="{FF2B5EF4-FFF2-40B4-BE49-F238E27FC236}">
                    <a16:creationId xmlns:a16="http://schemas.microsoft.com/office/drawing/2014/main" id="{6B6B4688-AF5C-41D6-A11D-FD14406EA36B}"/>
                  </a:ext>
                </a:extLst>
              </p:cNvPr>
              <p:cNvSpPr/>
              <p:nvPr/>
            </p:nvSpPr>
            <p:spPr>
              <a:xfrm rot="18913303">
                <a:off x="9168512" y="3006470"/>
                <a:ext cx="906018" cy="906018"/>
              </a:xfrm>
              <a:prstGeom prst="roundRect">
                <a:avLst/>
              </a:prstGeom>
              <a:gradFill>
                <a:gsLst>
                  <a:gs pos="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000" dirty="0"/>
              </a:p>
            </p:txBody>
          </p:sp>
          <p:sp>
            <p:nvSpPr>
              <p:cNvPr id="11" name="文本框 10">
                <a:extLst>
                  <a:ext uri="{FF2B5EF4-FFF2-40B4-BE49-F238E27FC236}">
                    <a16:creationId xmlns:a16="http://schemas.microsoft.com/office/drawing/2014/main" id="{507F38E0-A0BD-478B-9D92-DF6B723A62AB}"/>
                  </a:ext>
                </a:extLst>
              </p:cNvPr>
              <p:cNvSpPr txBox="1"/>
              <p:nvPr/>
            </p:nvSpPr>
            <p:spPr>
              <a:xfrm>
                <a:off x="9169117" y="3228647"/>
                <a:ext cx="904808" cy="405724"/>
              </a:xfrm>
              <a:prstGeom prst="rect">
                <a:avLst/>
              </a:prstGeom>
              <a:noFill/>
            </p:spPr>
            <p:txBody>
              <a:bodyPr wrap="square" rtlCol="0">
                <a:spAutoFit/>
              </a:bodyPr>
              <a:lstStyle/>
              <a:p>
                <a:pPr algn="ctr"/>
                <a:r>
                  <a:rPr lang="zh-CN" altLang="en-US" sz="2800" b="1" dirty="0">
                    <a:solidFill>
                      <a:schemeClr val="bg1"/>
                    </a:solidFill>
                    <a:latin typeface="+mj-ea"/>
                    <a:ea typeface="+mj-ea"/>
                  </a:rPr>
                  <a:t>至今</a:t>
                </a:r>
              </a:p>
            </p:txBody>
          </p:sp>
        </p:grpSp>
      </p:grpSp>
      <p:sp>
        <p:nvSpPr>
          <p:cNvPr id="18" name="文本框 17">
            <a:extLst>
              <a:ext uri="{FF2B5EF4-FFF2-40B4-BE49-F238E27FC236}">
                <a16:creationId xmlns:a16="http://schemas.microsoft.com/office/drawing/2014/main" id="{15A943F4-4152-492B-84B9-EAE3381F1095}"/>
              </a:ext>
            </a:extLst>
          </p:cNvPr>
          <p:cNvSpPr txBox="1"/>
          <p:nvPr/>
        </p:nvSpPr>
        <p:spPr>
          <a:xfrm>
            <a:off x="3427181" y="3270855"/>
            <a:ext cx="766682" cy="369332"/>
          </a:xfrm>
          <a:prstGeom prst="rect">
            <a:avLst/>
          </a:prstGeom>
          <a:noFill/>
        </p:spPr>
        <p:txBody>
          <a:bodyPr wrap="square" rtlCol="0">
            <a:spAutoFit/>
          </a:bodyPr>
          <a:lstStyle/>
          <a:p>
            <a:pPr algn="ctr"/>
            <a:r>
              <a:rPr lang="en-US" altLang="zh-CN" b="1" dirty="0">
                <a:solidFill>
                  <a:schemeClr val="bg1"/>
                </a:solidFill>
              </a:rPr>
              <a:t>2001</a:t>
            </a:r>
            <a:endParaRPr lang="zh-CN" altLang="en-US" b="1" dirty="0">
              <a:solidFill>
                <a:schemeClr val="bg1"/>
              </a:solidFill>
            </a:endParaRPr>
          </a:p>
        </p:txBody>
      </p:sp>
      <p:sp>
        <p:nvSpPr>
          <p:cNvPr id="23" name="文本框 22">
            <a:extLst>
              <a:ext uri="{FF2B5EF4-FFF2-40B4-BE49-F238E27FC236}">
                <a16:creationId xmlns:a16="http://schemas.microsoft.com/office/drawing/2014/main" id="{885D15D6-8C66-4EAB-A627-C4D4D202C5F7}"/>
              </a:ext>
            </a:extLst>
          </p:cNvPr>
          <p:cNvSpPr txBox="1"/>
          <p:nvPr/>
        </p:nvSpPr>
        <p:spPr>
          <a:xfrm>
            <a:off x="6121322" y="3270855"/>
            <a:ext cx="936258" cy="369332"/>
          </a:xfrm>
          <a:prstGeom prst="rect">
            <a:avLst/>
          </a:prstGeom>
          <a:noFill/>
        </p:spPr>
        <p:txBody>
          <a:bodyPr wrap="square" rtlCol="0">
            <a:spAutoFit/>
          </a:bodyPr>
          <a:lstStyle/>
          <a:p>
            <a:pPr algn="ctr"/>
            <a:r>
              <a:rPr lang="en-US" altLang="zh-CN" b="1" dirty="0">
                <a:solidFill>
                  <a:schemeClr val="bg1"/>
                </a:solidFill>
              </a:rPr>
              <a:t>2010</a:t>
            </a:r>
            <a:endParaRPr lang="zh-CN" altLang="en-US" b="1" dirty="0">
              <a:solidFill>
                <a:schemeClr val="bg1"/>
              </a:solidFill>
            </a:endParaRPr>
          </a:p>
        </p:txBody>
      </p:sp>
      <p:sp>
        <p:nvSpPr>
          <p:cNvPr id="24" name="文本框 23">
            <a:extLst>
              <a:ext uri="{FF2B5EF4-FFF2-40B4-BE49-F238E27FC236}">
                <a16:creationId xmlns:a16="http://schemas.microsoft.com/office/drawing/2014/main" id="{E69ADD57-686D-4B11-B370-590566032E4F}"/>
              </a:ext>
            </a:extLst>
          </p:cNvPr>
          <p:cNvSpPr txBox="1"/>
          <p:nvPr/>
        </p:nvSpPr>
        <p:spPr>
          <a:xfrm>
            <a:off x="540424" y="3270855"/>
            <a:ext cx="936258" cy="369332"/>
          </a:xfrm>
          <a:prstGeom prst="rect">
            <a:avLst/>
          </a:prstGeom>
          <a:noFill/>
        </p:spPr>
        <p:txBody>
          <a:bodyPr wrap="square" rtlCol="0">
            <a:spAutoFit/>
          </a:bodyPr>
          <a:lstStyle/>
          <a:p>
            <a:pPr algn="ctr"/>
            <a:r>
              <a:rPr lang="en-US" altLang="zh-CN" b="1" dirty="0">
                <a:solidFill>
                  <a:schemeClr val="bg1"/>
                </a:solidFill>
              </a:rPr>
              <a:t>1978</a:t>
            </a:r>
            <a:endParaRPr lang="zh-CN" altLang="en-US" b="1" dirty="0">
              <a:solidFill>
                <a:schemeClr val="bg1"/>
              </a:solidFill>
            </a:endParaRPr>
          </a:p>
        </p:txBody>
      </p:sp>
      <p:sp>
        <p:nvSpPr>
          <p:cNvPr id="28" name="矩形 27">
            <a:extLst>
              <a:ext uri="{FF2B5EF4-FFF2-40B4-BE49-F238E27FC236}">
                <a16:creationId xmlns:a16="http://schemas.microsoft.com/office/drawing/2014/main" id="{26E3CE48-0687-4D4B-B12E-78C036CF9222}"/>
              </a:ext>
            </a:extLst>
          </p:cNvPr>
          <p:cNvSpPr/>
          <p:nvPr/>
        </p:nvSpPr>
        <p:spPr>
          <a:xfrm>
            <a:off x="6529196" y="4547396"/>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9" name="文本框 28">
            <a:extLst>
              <a:ext uri="{FF2B5EF4-FFF2-40B4-BE49-F238E27FC236}">
                <a16:creationId xmlns:a16="http://schemas.microsoft.com/office/drawing/2014/main" id="{EAEF5813-E811-4DA9-AB05-D3C3C02498F2}"/>
              </a:ext>
            </a:extLst>
          </p:cNvPr>
          <p:cNvSpPr txBox="1"/>
          <p:nvPr/>
        </p:nvSpPr>
        <p:spPr>
          <a:xfrm>
            <a:off x="6687145" y="4074530"/>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9" name="组合 38">
            <a:extLst>
              <a:ext uri="{FF2B5EF4-FFF2-40B4-BE49-F238E27FC236}">
                <a16:creationId xmlns:a16="http://schemas.microsoft.com/office/drawing/2014/main" id="{17EAA9D7-8CF9-48AE-AC97-5BD092BE8414}"/>
              </a:ext>
            </a:extLst>
          </p:cNvPr>
          <p:cNvGrpSpPr/>
          <p:nvPr/>
        </p:nvGrpSpPr>
        <p:grpSpPr>
          <a:xfrm>
            <a:off x="6800032" y="4528201"/>
            <a:ext cx="1034749" cy="0"/>
            <a:chOff x="5578627" y="4900381"/>
            <a:chExt cx="1034749" cy="0"/>
          </a:xfrm>
        </p:grpSpPr>
        <p:cxnSp>
          <p:nvCxnSpPr>
            <p:cNvPr id="40" name="直接连接符 39">
              <a:extLst>
                <a:ext uri="{FF2B5EF4-FFF2-40B4-BE49-F238E27FC236}">
                  <a16:creationId xmlns:a16="http://schemas.microsoft.com/office/drawing/2014/main" id="{93D660A1-52C0-4090-A820-328A9E5EF59D}"/>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0EE63441-49BD-4A57-B9B3-27C5C0847C9A}"/>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4" name="组合 3">
            <a:extLst>
              <a:ext uri="{FF2B5EF4-FFF2-40B4-BE49-F238E27FC236}">
                <a16:creationId xmlns:a16="http://schemas.microsoft.com/office/drawing/2014/main" id="{008FFE88-A917-4F15-A22B-D3A4E7B20DD0}"/>
              </a:ext>
            </a:extLst>
          </p:cNvPr>
          <p:cNvGrpSpPr/>
          <p:nvPr/>
        </p:nvGrpSpPr>
        <p:grpSpPr>
          <a:xfrm>
            <a:off x="3782261" y="1332940"/>
            <a:ext cx="2577452" cy="1609972"/>
            <a:chOff x="3782261" y="1188160"/>
            <a:chExt cx="2577452" cy="1609972"/>
          </a:xfrm>
        </p:grpSpPr>
        <p:sp>
          <p:nvSpPr>
            <p:cNvPr id="19" name="矩形 18">
              <a:extLst>
                <a:ext uri="{FF2B5EF4-FFF2-40B4-BE49-F238E27FC236}">
                  <a16:creationId xmlns:a16="http://schemas.microsoft.com/office/drawing/2014/main" id="{6214F24B-8F71-4B7D-8608-4AFA46AF7249}"/>
                </a:ext>
              </a:extLst>
            </p:cNvPr>
            <p:cNvSpPr/>
            <p:nvPr/>
          </p:nvSpPr>
          <p:spPr>
            <a:xfrm>
              <a:off x="3782261" y="1661026"/>
              <a:ext cx="2577452"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2" name="文本框 21">
              <a:extLst>
                <a:ext uri="{FF2B5EF4-FFF2-40B4-BE49-F238E27FC236}">
                  <a16:creationId xmlns:a16="http://schemas.microsoft.com/office/drawing/2014/main" id="{3BBFB1A1-E84E-4D80-B893-D742FA1CA171}"/>
                </a:ext>
              </a:extLst>
            </p:cNvPr>
            <p:cNvSpPr txBox="1"/>
            <p:nvPr/>
          </p:nvSpPr>
          <p:spPr>
            <a:xfrm>
              <a:off x="3940210" y="1188160"/>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42" name="组合 41">
              <a:extLst>
                <a:ext uri="{FF2B5EF4-FFF2-40B4-BE49-F238E27FC236}">
                  <a16:creationId xmlns:a16="http://schemas.microsoft.com/office/drawing/2014/main" id="{0C7B9186-52DD-4B40-893D-32B1B8D9ACB0}"/>
                </a:ext>
              </a:extLst>
            </p:cNvPr>
            <p:cNvGrpSpPr/>
            <p:nvPr/>
          </p:nvGrpSpPr>
          <p:grpSpPr>
            <a:xfrm>
              <a:off x="4060820" y="1648834"/>
              <a:ext cx="1034749" cy="0"/>
              <a:chOff x="5578627" y="4900381"/>
              <a:chExt cx="1034749" cy="0"/>
            </a:xfrm>
          </p:grpSpPr>
          <p:cxnSp>
            <p:nvCxnSpPr>
              <p:cNvPr id="43" name="直接连接符 42">
                <a:extLst>
                  <a:ext uri="{FF2B5EF4-FFF2-40B4-BE49-F238E27FC236}">
                    <a16:creationId xmlns:a16="http://schemas.microsoft.com/office/drawing/2014/main" id="{A80DF77F-F0E0-4084-88EA-518D118F4A96}"/>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406A70A1-1C8E-4B4F-AAEB-767307282D3C}"/>
                  </a:ext>
                </a:extLst>
              </p:cNvPr>
              <p:cNvCxnSpPr/>
              <p:nvPr/>
            </p:nvCxnSpPr>
            <p:spPr>
              <a:xfrm>
                <a:off x="5578627"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3928872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任意多边形: 形状 31">
            <a:extLst>
              <a:ext uri="{FF2B5EF4-FFF2-40B4-BE49-F238E27FC236}">
                <a16:creationId xmlns:a16="http://schemas.microsoft.com/office/drawing/2014/main" id="{ABA38E5B-6C38-47A6-A474-9460ADAF9CC8}"/>
              </a:ext>
            </a:extLst>
          </p:cNvPr>
          <p:cNvSpPr/>
          <p:nvPr/>
        </p:nvSpPr>
        <p:spPr>
          <a:xfrm rot="18866007">
            <a:off x="9953763" y="2853513"/>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a:extLst>
              <a:ext uri="{FF2B5EF4-FFF2-40B4-BE49-F238E27FC236}">
                <a16:creationId xmlns:a16="http://schemas.microsoft.com/office/drawing/2014/main" id="{DCB497CC-874B-42AC-A149-E74605C3606F}"/>
              </a:ext>
            </a:extLst>
          </p:cNvPr>
          <p:cNvSpPr/>
          <p:nvPr/>
        </p:nvSpPr>
        <p:spPr>
          <a:xfrm rot="2733993" flipV="1">
            <a:off x="7806029" y="3559516"/>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a:extLst>
              <a:ext uri="{FF2B5EF4-FFF2-40B4-BE49-F238E27FC236}">
                <a16:creationId xmlns:a16="http://schemas.microsoft.com/office/drawing/2014/main" id="{7995A3DF-DA8E-4E00-9821-78AFCBF6638E}"/>
              </a:ext>
            </a:extLst>
          </p:cNvPr>
          <p:cNvSpPr/>
          <p:nvPr/>
        </p:nvSpPr>
        <p:spPr>
          <a:xfrm rot="18866007">
            <a:off x="5644667" y="2853513"/>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a16="http://schemas.microsoft.com/office/drawing/2014/main" id="{E8137857-1658-4BE4-A9EA-86B0AE848AD1}"/>
              </a:ext>
            </a:extLst>
          </p:cNvPr>
          <p:cNvSpPr/>
          <p:nvPr/>
        </p:nvSpPr>
        <p:spPr>
          <a:xfrm rot="18866007">
            <a:off x="1350482" y="2853513"/>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a16="http://schemas.microsoft.com/office/drawing/2014/main" id="{41538F0D-78A2-4375-849E-B88794F20F91}"/>
              </a:ext>
            </a:extLst>
          </p:cNvPr>
          <p:cNvSpPr/>
          <p:nvPr/>
        </p:nvSpPr>
        <p:spPr>
          <a:xfrm rot="2733993" flipV="1">
            <a:off x="3501303" y="3559516"/>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标题 2">
            <a:extLst>
              <a:ext uri="{FF2B5EF4-FFF2-40B4-BE49-F238E27FC236}">
                <a16:creationId xmlns:a16="http://schemas.microsoft.com/office/drawing/2014/main" id="{5D32D5CA-108B-44C5-A3BC-857432F532B9}"/>
              </a:ext>
            </a:extLst>
          </p:cNvPr>
          <p:cNvSpPr>
            <a:spLocks noGrp="1"/>
          </p:cNvSpPr>
          <p:nvPr>
            <p:ph type="title"/>
          </p:nvPr>
        </p:nvSpPr>
        <p:spPr>
          <a:xfrm>
            <a:off x="663866" y="362664"/>
            <a:ext cx="7855294" cy="576416"/>
          </a:xfrm>
        </p:spPr>
        <p:txBody>
          <a:bodyPr/>
          <a:lstStyle/>
          <a:p>
            <a:r>
              <a:rPr lang="zh-CN" altLang="en-US" dirty="0"/>
              <a:t>时间轴</a:t>
            </a:r>
          </a:p>
        </p:txBody>
      </p:sp>
      <p:sp>
        <p:nvSpPr>
          <p:cNvPr id="5" name="矩形 4">
            <a:extLst>
              <a:ext uri="{FF2B5EF4-FFF2-40B4-BE49-F238E27FC236}">
                <a16:creationId xmlns:a16="http://schemas.microsoft.com/office/drawing/2014/main" id="{135A9DA7-6E55-42CE-8C05-47801928B2C3}"/>
              </a:ext>
            </a:extLst>
          </p:cNvPr>
          <p:cNvSpPr/>
          <p:nvPr/>
        </p:nvSpPr>
        <p:spPr>
          <a:xfrm>
            <a:off x="0" y="3578084"/>
            <a:ext cx="12192000" cy="159026"/>
          </a:xfrm>
          <a:prstGeom prst="rect">
            <a:avLst/>
          </a:prstGeom>
          <a:solidFill>
            <a:schemeClr val="bg1">
              <a:lumMod val="95000"/>
            </a:schemeClr>
          </a:solidFill>
          <a:ln>
            <a:noFill/>
          </a:ln>
          <a:effectLst>
            <a:outerShdw blurRad="127000" dist="25400" dir="30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0EB4D622-CB0D-4871-B96B-3619F8E6C8DA}"/>
              </a:ext>
            </a:extLst>
          </p:cNvPr>
          <p:cNvSpPr/>
          <p:nvPr/>
        </p:nvSpPr>
        <p:spPr>
          <a:xfrm>
            <a:off x="1319765"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6" name="矩形: 圆角 5">
            <a:extLst>
              <a:ext uri="{FF2B5EF4-FFF2-40B4-BE49-F238E27FC236}">
                <a16:creationId xmlns:a16="http://schemas.microsoft.com/office/drawing/2014/main" id="{D2D56F37-2945-45EF-8D1A-B9B2EA61053C}"/>
              </a:ext>
            </a:extLst>
          </p:cNvPr>
          <p:cNvSpPr/>
          <p:nvPr/>
        </p:nvSpPr>
        <p:spPr>
          <a:xfrm>
            <a:off x="1322725" y="3846440"/>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1911</a:t>
            </a:r>
            <a:endParaRPr lang="zh-CN" altLang="en-US" b="1" dirty="0"/>
          </a:p>
        </p:txBody>
      </p:sp>
      <p:sp>
        <p:nvSpPr>
          <p:cNvPr id="7" name="矩形: 圆角 6">
            <a:extLst>
              <a:ext uri="{FF2B5EF4-FFF2-40B4-BE49-F238E27FC236}">
                <a16:creationId xmlns:a16="http://schemas.microsoft.com/office/drawing/2014/main" id="{2B88CF9F-143C-4A19-818F-EDD6D203FEFE}"/>
              </a:ext>
            </a:extLst>
          </p:cNvPr>
          <p:cNvSpPr/>
          <p:nvPr/>
        </p:nvSpPr>
        <p:spPr>
          <a:xfrm>
            <a:off x="3470585" y="3091066"/>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1923</a:t>
            </a:r>
            <a:endParaRPr lang="zh-CN" altLang="en-US" b="1" dirty="0"/>
          </a:p>
        </p:txBody>
      </p:sp>
      <p:sp>
        <p:nvSpPr>
          <p:cNvPr id="12" name="矩形 11">
            <a:extLst>
              <a:ext uri="{FF2B5EF4-FFF2-40B4-BE49-F238E27FC236}">
                <a16:creationId xmlns:a16="http://schemas.microsoft.com/office/drawing/2014/main" id="{16A2CEFA-BE13-42FA-843F-60C880D98729}"/>
              </a:ext>
            </a:extLst>
          </p:cNvPr>
          <p:cNvSpPr/>
          <p:nvPr/>
        </p:nvSpPr>
        <p:spPr>
          <a:xfrm>
            <a:off x="3470585"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8" name="矩形: 圆角 7">
            <a:extLst>
              <a:ext uri="{FF2B5EF4-FFF2-40B4-BE49-F238E27FC236}">
                <a16:creationId xmlns:a16="http://schemas.microsoft.com/office/drawing/2014/main" id="{DD6A3AB8-E62A-4973-8F60-F83DE222459F}"/>
              </a:ext>
            </a:extLst>
          </p:cNvPr>
          <p:cNvSpPr/>
          <p:nvPr/>
        </p:nvSpPr>
        <p:spPr>
          <a:xfrm>
            <a:off x="5616436" y="3846440"/>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1933</a:t>
            </a:r>
            <a:endParaRPr lang="zh-CN" altLang="en-US" b="1" dirty="0"/>
          </a:p>
        </p:txBody>
      </p:sp>
      <p:sp>
        <p:nvSpPr>
          <p:cNvPr id="13" name="矩形 12">
            <a:extLst>
              <a:ext uri="{FF2B5EF4-FFF2-40B4-BE49-F238E27FC236}">
                <a16:creationId xmlns:a16="http://schemas.microsoft.com/office/drawing/2014/main" id="{1594B933-E681-4564-9B63-4945A54B06D0}"/>
              </a:ext>
            </a:extLst>
          </p:cNvPr>
          <p:cNvSpPr/>
          <p:nvPr/>
        </p:nvSpPr>
        <p:spPr>
          <a:xfrm>
            <a:off x="5613950"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10" name="矩形: 圆角 9">
            <a:extLst>
              <a:ext uri="{FF2B5EF4-FFF2-40B4-BE49-F238E27FC236}">
                <a16:creationId xmlns:a16="http://schemas.microsoft.com/office/drawing/2014/main" id="{571D7CCA-3789-437F-B5A9-2A3B34786757}"/>
              </a:ext>
            </a:extLst>
          </p:cNvPr>
          <p:cNvSpPr/>
          <p:nvPr/>
        </p:nvSpPr>
        <p:spPr>
          <a:xfrm>
            <a:off x="9923046" y="3846440"/>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1950</a:t>
            </a:r>
            <a:endParaRPr lang="zh-CN" altLang="en-US" b="1" dirty="0"/>
          </a:p>
        </p:txBody>
      </p:sp>
      <p:sp>
        <p:nvSpPr>
          <p:cNvPr id="15" name="矩形 14">
            <a:extLst>
              <a:ext uri="{FF2B5EF4-FFF2-40B4-BE49-F238E27FC236}">
                <a16:creationId xmlns:a16="http://schemas.microsoft.com/office/drawing/2014/main" id="{A43220B2-77A9-4CDB-82F0-0189F9BD600E}"/>
              </a:ext>
            </a:extLst>
          </p:cNvPr>
          <p:cNvSpPr/>
          <p:nvPr/>
        </p:nvSpPr>
        <p:spPr>
          <a:xfrm>
            <a:off x="9923046"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9" name="矩形: 圆角 8">
            <a:extLst>
              <a:ext uri="{FF2B5EF4-FFF2-40B4-BE49-F238E27FC236}">
                <a16:creationId xmlns:a16="http://schemas.microsoft.com/office/drawing/2014/main" id="{5D46A33B-392D-4055-9F00-B37D5AB241B5}"/>
              </a:ext>
            </a:extLst>
          </p:cNvPr>
          <p:cNvSpPr/>
          <p:nvPr/>
        </p:nvSpPr>
        <p:spPr>
          <a:xfrm>
            <a:off x="7772225" y="3091066"/>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1942</a:t>
            </a:r>
            <a:endParaRPr lang="zh-CN" altLang="en-US" b="1" dirty="0"/>
          </a:p>
        </p:txBody>
      </p:sp>
      <p:sp>
        <p:nvSpPr>
          <p:cNvPr id="14" name="矩形 13">
            <a:extLst>
              <a:ext uri="{FF2B5EF4-FFF2-40B4-BE49-F238E27FC236}">
                <a16:creationId xmlns:a16="http://schemas.microsoft.com/office/drawing/2014/main" id="{BACB8A32-2603-4918-BEE8-4EA54B03FD71}"/>
              </a:ext>
            </a:extLst>
          </p:cNvPr>
          <p:cNvSpPr/>
          <p:nvPr/>
        </p:nvSpPr>
        <p:spPr>
          <a:xfrm>
            <a:off x="7772225"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grpSp>
        <p:nvGrpSpPr>
          <p:cNvPr id="2" name="组合 1">
            <a:extLst>
              <a:ext uri="{FF2B5EF4-FFF2-40B4-BE49-F238E27FC236}">
                <a16:creationId xmlns:a16="http://schemas.microsoft.com/office/drawing/2014/main" id="{BB00EABA-68F3-474B-A87A-2FCCB67E8D6C}"/>
              </a:ext>
            </a:extLst>
          </p:cNvPr>
          <p:cNvGrpSpPr/>
          <p:nvPr/>
        </p:nvGrpSpPr>
        <p:grpSpPr>
          <a:xfrm>
            <a:off x="503148" y="1352165"/>
            <a:ext cx="2577452" cy="1244110"/>
            <a:chOff x="506108" y="4453158"/>
            <a:chExt cx="2577452" cy="1244110"/>
          </a:xfrm>
        </p:grpSpPr>
        <p:sp>
          <p:nvSpPr>
            <p:cNvPr id="33" name="矩形 32">
              <a:extLst>
                <a:ext uri="{FF2B5EF4-FFF2-40B4-BE49-F238E27FC236}">
                  <a16:creationId xmlns:a16="http://schemas.microsoft.com/office/drawing/2014/main" id="{7F98F446-71DB-4AE2-B876-43FEEDB4DF1D}"/>
                </a:ext>
              </a:extLst>
            </p:cNvPr>
            <p:cNvSpPr/>
            <p:nvPr/>
          </p:nvSpPr>
          <p:spPr>
            <a:xfrm>
              <a:off x="506108" y="4920260"/>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50" name="文本框 49">
              <a:extLst>
                <a:ext uri="{FF2B5EF4-FFF2-40B4-BE49-F238E27FC236}">
                  <a16:creationId xmlns:a16="http://schemas.microsoft.com/office/drawing/2014/main" id="{7835C7A4-3631-4710-985D-182A79DDE1D5}"/>
                </a:ext>
              </a:extLst>
            </p:cNvPr>
            <p:cNvSpPr txBox="1"/>
            <p:nvPr/>
          </p:nvSpPr>
          <p:spPr>
            <a:xfrm>
              <a:off x="678852" y="445315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132" name="组合 131">
              <a:extLst>
                <a:ext uri="{FF2B5EF4-FFF2-40B4-BE49-F238E27FC236}">
                  <a16:creationId xmlns:a16="http://schemas.microsoft.com/office/drawing/2014/main" id="{40B24909-17C7-4D87-A6F6-897B00B37330}"/>
                </a:ext>
              </a:extLst>
            </p:cNvPr>
            <p:cNvGrpSpPr/>
            <p:nvPr/>
          </p:nvGrpSpPr>
          <p:grpSpPr>
            <a:xfrm>
              <a:off x="1277461" y="4900381"/>
              <a:ext cx="1034749" cy="0"/>
              <a:chOff x="1277461" y="4900381"/>
              <a:chExt cx="1034749" cy="0"/>
            </a:xfrm>
          </p:grpSpPr>
          <p:cxnSp>
            <p:nvCxnSpPr>
              <p:cNvPr id="52" name="直接连接符 51">
                <a:extLst>
                  <a:ext uri="{FF2B5EF4-FFF2-40B4-BE49-F238E27FC236}">
                    <a16:creationId xmlns:a16="http://schemas.microsoft.com/office/drawing/2014/main" id="{F85B6C42-7E4B-40A6-B724-DEDADF60C10F}"/>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41407011-45C3-41A6-B736-C426A87EA3F9}"/>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16" name="组合 15">
            <a:extLst>
              <a:ext uri="{FF2B5EF4-FFF2-40B4-BE49-F238E27FC236}">
                <a16:creationId xmlns:a16="http://schemas.microsoft.com/office/drawing/2014/main" id="{9A14BBA5-DB58-49EA-B32A-AABFF0370B52}"/>
              </a:ext>
            </a:extLst>
          </p:cNvPr>
          <p:cNvGrpSpPr/>
          <p:nvPr/>
        </p:nvGrpSpPr>
        <p:grpSpPr>
          <a:xfrm>
            <a:off x="4805306" y="1352165"/>
            <a:ext cx="2577452" cy="1244110"/>
            <a:chOff x="4807274" y="4453158"/>
            <a:chExt cx="2577452" cy="1244110"/>
          </a:xfrm>
        </p:grpSpPr>
        <p:sp>
          <p:nvSpPr>
            <p:cNvPr id="104" name="矩形 103">
              <a:extLst>
                <a:ext uri="{FF2B5EF4-FFF2-40B4-BE49-F238E27FC236}">
                  <a16:creationId xmlns:a16="http://schemas.microsoft.com/office/drawing/2014/main" id="{493200B8-8A91-4DFD-AB51-9C0581BD6723}"/>
                </a:ext>
              </a:extLst>
            </p:cNvPr>
            <p:cNvSpPr/>
            <p:nvPr/>
          </p:nvSpPr>
          <p:spPr>
            <a:xfrm>
              <a:off x="4807274" y="4920260"/>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05" name="文本框 104">
              <a:extLst>
                <a:ext uri="{FF2B5EF4-FFF2-40B4-BE49-F238E27FC236}">
                  <a16:creationId xmlns:a16="http://schemas.microsoft.com/office/drawing/2014/main" id="{38908FB4-B9B2-44B0-AACA-D82DAFCD9578}"/>
                </a:ext>
              </a:extLst>
            </p:cNvPr>
            <p:cNvSpPr txBox="1"/>
            <p:nvPr/>
          </p:nvSpPr>
          <p:spPr>
            <a:xfrm>
              <a:off x="4980018" y="445315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133" name="组合 132">
              <a:extLst>
                <a:ext uri="{FF2B5EF4-FFF2-40B4-BE49-F238E27FC236}">
                  <a16:creationId xmlns:a16="http://schemas.microsoft.com/office/drawing/2014/main" id="{A0465282-9FEA-4E4E-A625-9B5345E1CE70}"/>
                </a:ext>
              </a:extLst>
            </p:cNvPr>
            <p:cNvGrpSpPr/>
            <p:nvPr/>
          </p:nvGrpSpPr>
          <p:grpSpPr>
            <a:xfrm>
              <a:off x="5578627" y="4900381"/>
              <a:ext cx="1034749" cy="0"/>
              <a:chOff x="5578627" y="4900381"/>
              <a:chExt cx="1034749" cy="0"/>
            </a:xfrm>
          </p:grpSpPr>
          <p:cxnSp>
            <p:nvCxnSpPr>
              <p:cNvPr id="107" name="直接连接符 106">
                <a:extLst>
                  <a:ext uri="{FF2B5EF4-FFF2-40B4-BE49-F238E27FC236}">
                    <a16:creationId xmlns:a16="http://schemas.microsoft.com/office/drawing/2014/main" id="{28EAB6A2-EC3E-40EB-A194-11A9A87B5436}"/>
                  </a:ext>
                </a:extLst>
              </p:cNvPr>
              <p:cNvCxnSpPr>
                <a:cxnSpLocks/>
              </p:cNvCxnSpPr>
              <p:nvPr/>
            </p:nvCxnSpPr>
            <p:spPr>
              <a:xfrm>
                <a:off x="5578627"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a16="http://schemas.microsoft.com/office/drawing/2014/main" id="{AA7955BD-BEF9-4F05-ABCE-2567CB880A13}"/>
                  </a:ext>
                </a:extLst>
              </p:cNvPr>
              <p:cNvCxnSpPr/>
              <p:nvPr/>
            </p:nvCxnSpPr>
            <p:spPr>
              <a:xfrm>
                <a:off x="5831450"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19" name="组合 18">
            <a:extLst>
              <a:ext uri="{FF2B5EF4-FFF2-40B4-BE49-F238E27FC236}">
                <a16:creationId xmlns:a16="http://schemas.microsoft.com/office/drawing/2014/main" id="{F39D2CE5-595A-4A38-985B-2241BA2ED8FC}"/>
              </a:ext>
            </a:extLst>
          </p:cNvPr>
          <p:cNvGrpSpPr/>
          <p:nvPr/>
        </p:nvGrpSpPr>
        <p:grpSpPr>
          <a:xfrm>
            <a:off x="9107464" y="1362104"/>
            <a:ext cx="2577452" cy="1234171"/>
            <a:chOff x="9106429" y="4453158"/>
            <a:chExt cx="2577452" cy="1234171"/>
          </a:xfrm>
        </p:grpSpPr>
        <p:sp>
          <p:nvSpPr>
            <p:cNvPr id="110" name="矩形 109">
              <a:extLst>
                <a:ext uri="{FF2B5EF4-FFF2-40B4-BE49-F238E27FC236}">
                  <a16:creationId xmlns:a16="http://schemas.microsoft.com/office/drawing/2014/main" id="{0EC85C08-434C-451B-BF56-5BED5C7F0A26}"/>
                </a:ext>
              </a:extLst>
            </p:cNvPr>
            <p:cNvSpPr/>
            <p:nvPr/>
          </p:nvSpPr>
          <p:spPr>
            <a:xfrm>
              <a:off x="9106429" y="4910321"/>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11" name="文本框 110">
              <a:extLst>
                <a:ext uri="{FF2B5EF4-FFF2-40B4-BE49-F238E27FC236}">
                  <a16:creationId xmlns:a16="http://schemas.microsoft.com/office/drawing/2014/main" id="{7A5F3F18-F424-4AD6-A082-57936CFC3AC9}"/>
                </a:ext>
              </a:extLst>
            </p:cNvPr>
            <p:cNvSpPr txBox="1"/>
            <p:nvPr/>
          </p:nvSpPr>
          <p:spPr>
            <a:xfrm>
              <a:off x="9279173" y="445315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112" name="组合 111">
              <a:extLst>
                <a:ext uri="{FF2B5EF4-FFF2-40B4-BE49-F238E27FC236}">
                  <a16:creationId xmlns:a16="http://schemas.microsoft.com/office/drawing/2014/main" id="{FF48F4BF-7809-464B-8B7A-924B06B281E2}"/>
                </a:ext>
              </a:extLst>
            </p:cNvPr>
            <p:cNvGrpSpPr/>
            <p:nvPr/>
          </p:nvGrpSpPr>
          <p:grpSpPr>
            <a:xfrm>
              <a:off x="9877782" y="4900381"/>
              <a:ext cx="1034749" cy="0"/>
              <a:chOff x="4037768" y="4101879"/>
              <a:chExt cx="610995" cy="0"/>
            </a:xfrm>
          </p:grpSpPr>
          <p:cxnSp>
            <p:nvCxnSpPr>
              <p:cNvPr id="113" name="直接连接符 112">
                <a:extLst>
                  <a:ext uri="{FF2B5EF4-FFF2-40B4-BE49-F238E27FC236}">
                    <a16:creationId xmlns:a16="http://schemas.microsoft.com/office/drawing/2014/main" id="{5C984E23-2193-456E-BB39-ECE6E6F6E802}"/>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a16="http://schemas.microsoft.com/office/drawing/2014/main" id="{B915BD6B-4E08-4873-BDF1-97D2B2457959}"/>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17" name="组合 16">
            <a:extLst>
              <a:ext uri="{FF2B5EF4-FFF2-40B4-BE49-F238E27FC236}">
                <a16:creationId xmlns:a16="http://schemas.microsoft.com/office/drawing/2014/main" id="{5F95F3C8-3F6A-4131-AB44-5343BDD07A4F}"/>
              </a:ext>
            </a:extLst>
          </p:cNvPr>
          <p:cNvGrpSpPr/>
          <p:nvPr/>
        </p:nvGrpSpPr>
        <p:grpSpPr>
          <a:xfrm>
            <a:off x="6958695" y="4711405"/>
            <a:ext cx="2577452" cy="1234171"/>
            <a:chOff x="6954123" y="1440374"/>
            <a:chExt cx="2577452" cy="1234171"/>
          </a:xfrm>
        </p:grpSpPr>
        <p:sp>
          <p:nvSpPr>
            <p:cNvPr id="116" name="矩形 115">
              <a:extLst>
                <a:ext uri="{FF2B5EF4-FFF2-40B4-BE49-F238E27FC236}">
                  <a16:creationId xmlns:a16="http://schemas.microsoft.com/office/drawing/2014/main" id="{2CF1C8F6-428A-4C3F-A227-C51B06873BA9}"/>
                </a:ext>
              </a:extLst>
            </p:cNvPr>
            <p:cNvSpPr/>
            <p:nvPr/>
          </p:nvSpPr>
          <p:spPr>
            <a:xfrm>
              <a:off x="6954123" y="1897537"/>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17" name="文本框 116">
              <a:extLst>
                <a:ext uri="{FF2B5EF4-FFF2-40B4-BE49-F238E27FC236}">
                  <a16:creationId xmlns:a16="http://schemas.microsoft.com/office/drawing/2014/main" id="{BA076C31-9AA9-4513-A351-110DC10232F6}"/>
                </a:ext>
              </a:extLst>
            </p:cNvPr>
            <p:cNvSpPr txBox="1"/>
            <p:nvPr/>
          </p:nvSpPr>
          <p:spPr>
            <a:xfrm>
              <a:off x="7126867" y="1440374"/>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118" name="组合 117">
              <a:extLst>
                <a:ext uri="{FF2B5EF4-FFF2-40B4-BE49-F238E27FC236}">
                  <a16:creationId xmlns:a16="http://schemas.microsoft.com/office/drawing/2014/main" id="{E5090C69-EB3A-473D-BDC5-F61B974B4170}"/>
                </a:ext>
              </a:extLst>
            </p:cNvPr>
            <p:cNvGrpSpPr/>
            <p:nvPr/>
          </p:nvGrpSpPr>
          <p:grpSpPr>
            <a:xfrm>
              <a:off x="7725476" y="1887597"/>
              <a:ext cx="1034749" cy="0"/>
              <a:chOff x="4037768" y="4101879"/>
              <a:chExt cx="610995" cy="0"/>
            </a:xfrm>
          </p:grpSpPr>
          <p:cxnSp>
            <p:nvCxnSpPr>
              <p:cNvPr id="119" name="直接连接符 118">
                <a:extLst>
                  <a:ext uri="{FF2B5EF4-FFF2-40B4-BE49-F238E27FC236}">
                    <a16:creationId xmlns:a16="http://schemas.microsoft.com/office/drawing/2014/main" id="{7EF6A0D0-2C78-41D2-855E-80421F022ECB}"/>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a16="http://schemas.microsoft.com/office/drawing/2014/main" id="{0AFA1204-01D1-4B3E-94E1-4153C495E662}"/>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4" name="组合 3">
            <a:extLst>
              <a:ext uri="{FF2B5EF4-FFF2-40B4-BE49-F238E27FC236}">
                <a16:creationId xmlns:a16="http://schemas.microsoft.com/office/drawing/2014/main" id="{781CBF84-4A4E-479E-8EF7-1FC3293B5D95}"/>
              </a:ext>
            </a:extLst>
          </p:cNvPr>
          <p:cNvGrpSpPr/>
          <p:nvPr/>
        </p:nvGrpSpPr>
        <p:grpSpPr>
          <a:xfrm>
            <a:off x="2658204" y="4711405"/>
            <a:ext cx="2577452" cy="1234171"/>
            <a:chOff x="2650635" y="1440374"/>
            <a:chExt cx="2577452" cy="1234171"/>
          </a:xfrm>
        </p:grpSpPr>
        <p:sp>
          <p:nvSpPr>
            <p:cNvPr id="122" name="矩形 121">
              <a:extLst>
                <a:ext uri="{FF2B5EF4-FFF2-40B4-BE49-F238E27FC236}">
                  <a16:creationId xmlns:a16="http://schemas.microsoft.com/office/drawing/2014/main" id="{D9BB0F50-83CE-4ADF-979F-2DE74C49E566}"/>
                </a:ext>
              </a:extLst>
            </p:cNvPr>
            <p:cNvSpPr/>
            <p:nvPr/>
          </p:nvSpPr>
          <p:spPr>
            <a:xfrm>
              <a:off x="2650635" y="1897537"/>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123" name="文本框 122">
              <a:extLst>
                <a:ext uri="{FF2B5EF4-FFF2-40B4-BE49-F238E27FC236}">
                  <a16:creationId xmlns:a16="http://schemas.microsoft.com/office/drawing/2014/main" id="{26A9B024-AEEB-4D50-A64B-43755B8F9E98}"/>
                </a:ext>
              </a:extLst>
            </p:cNvPr>
            <p:cNvSpPr txBox="1"/>
            <p:nvPr/>
          </p:nvSpPr>
          <p:spPr>
            <a:xfrm>
              <a:off x="2823379" y="1440374"/>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124" name="组合 123">
              <a:extLst>
                <a:ext uri="{FF2B5EF4-FFF2-40B4-BE49-F238E27FC236}">
                  <a16:creationId xmlns:a16="http://schemas.microsoft.com/office/drawing/2014/main" id="{DAF6A522-FBA8-4EE1-A6E2-5F9AA212B8CB}"/>
                </a:ext>
              </a:extLst>
            </p:cNvPr>
            <p:cNvGrpSpPr/>
            <p:nvPr/>
          </p:nvGrpSpPr>
          <p:grpSpPr>
            <a:xfrm>
              <a:off x="3421988" y="1887597"/>
              <a:ext cx="1034749" cy="0"/>
              <a:chOff x="4037768" y="4101879"/>
              <a:chExt cx="610995" cy="0"/>
            </a:xfrm>
          </p:grpSpPr>
          <p:cxnSp>
            <p:nvCxnSpPr>
              <p:cNvPr id="125" name="直接连接符 124">
                <a:extLst>
                  <a:ext uri="{FF2B5EF4-FFF2-40B4-BE49-F238E27FC236}">
                    <a16:creationId xmlns:a16="http://schemas.microsoft.com/office/drawing/2014/main" id="{2EF368C9-6089-4C9E-B9A5-B48719218BE9}"/>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a16="http://schemas.microsoft.com/office/drawing/2014/main" id="{864E70F3-C2C5-46C5-B50A-6D8E52ABA62A}"/>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sp>
        <p:nvSpPr>
          <p:cNvPr id="57" name="任意多边形: 形状 56">
            <a:extLst>
              <a:ext uri="{FF2B5EF4-FFF2-40B4-BE49-F238E27FC236}">
                <a16:creationId xmlns:a16="http://schemas.microsoft.com/office/drawing/2014/main" id="{D1CF2CE0-BB4D-4D34-B14E-5B475CE8D6BC}"/>
              </a:ext>
            </a:extLst>
          </p:cNvPr>
          <p:cNvSpPr>
            <a:spLocks/>
          </p:cNvSpPr>
          <p:nvPr/>
        </p:nvSpPr>
        <p:spPr bwMode="auto">
          <a:xfrm>
            <a:off x="1640782" y="3078222"/>
            <a:ext cx="294730" cy="303696"/>
          </a:xfrm>
          <a:custGeom>
            <a:avLst/>
            <a:gdLst>
              <a:gd name="connsiteX0" fmla="*/ 41795 w 400802"/>
              <a:gd name="connsiteY0" fmla="*/ 189734 h 412995"/>
              <a:gd name="connsiteX1" fmla="*/ 49036 w 400802"/>
              <a:gd name="connsiteY1" fmla="*/ 190115 h 412995"/>
              <a:gd name="connsiteX2" fmla="*/ 56150 w 400802"/>
              <a:gd name="connsiteY2" fmla="*/ 191257 h 412995"/>
              <a:gd name="connsiteX3" fmla="*/ 62883 w 400802"/>
              <a:gd name="connsiteY3" fmla="*/ 193161 h 412995"/>
              <a:gd name="connsiteX4" fmla="*/ 69362 w 400802"/>
              <a:gd name="connsiteY4" fmla="*/ 195700 h 412995"/>
              <a:gd name="connsiteX5" fmla="*/ 75460 w 400802"/>
              <a:gd name="connsiteY5" fmla="*/ 198873 h 412995"/>
              <a:gd name="connsiteX6" fmla="*/ 81177 w 400802"/>
              <a:gd name="connsiteY6" fmla="*/ 202680 h 412995"/>
              <a:gd name="connsiteX7" fmla="*/ 86512 w 400802"/>
              <a:gd name="connsiteY7" fmla="*/ 207123 h 412995"/>
              <a:gd name="connsiteX8" fmla="*/ 91467 w 400802"/>
              <a:gd name="connsiteY8" fmla="*/ 211946 h 412995"/>
              <a:gd name="connsiteX9" fmla="*/ 95659 w 400802"/>
              <a:gd name="connsiteY9" fmla="*/ 217277 h 412995"/>
              <a:gd name="connsiteX10" fmla="*/ 99470 w 400802"/>
              <a:gd name="connsiteY10" fmla="*/ 222988 h 412995"/>
              <a:gd name="connsiteX11" fmla="*/ 102519 w 400802"/>
              <a:gd name="connsiteY11" fmla="*/ 229081 h 412995"/>
              <a:gd name="connsiteX12" fmla="*/ 105187 w 400802"/>
              <a:gd name="connsiteY12" fmla="*/ 235681 h 412995"/>
              <a:gd name="connsiteX13" fmla="*/ 106965 w 400802"/>
              <a:gd name="connsiteY13" fmla="*/ 242535 h 412995"/>
              <a:gd name="connsiteX14" fmla="*/ 108109 w 400802"/>
              <a:gd name="connsiteY14" fmla="*/ 249643 h 412995"/>
              <a:gd name="connsiteX15" fmla="*/ 108490 w 400802"/>
              <a:gd name="connsiteY15" fmla="*/ 256877 h 412995"/>
              <a:gd name="connsiteX16" fmla="*/ 108490 w 400802"/>
              <a:gd name="connsiteY16" fmla="*/ 269189 h 412995"/>
              <a:gd name="connsiteX17" fmla="*/ 112301 w 400802"/>
              <a:gd name="connsiteY17" fmla="*/ 267920 h 412995"/>
              <a:gd name="connsiteX18" fmla="*/ 116493 w 400802"/>
              <a:gd name="connsiteY18" fmla="*/ 266524 h 412995"/>
              <a:gd name="connsiteX19" fmla="*/ 121066 w 400802"/>
              <a:gd name="connsiteY19" fmla="*/ 265381 h 412995"/>
              <a:gd name="connsiteX20" fmla="*/ 126275 w 400802"/>
              <a:gd name="connsiteY20" fmla="*/ 264112 h 412995"/>
              <a:gd name="connsiteX21" fmla="*/ 132119 w 400802"/>
              <a:gd name="connsiteY21" fmla="*/ 262843 h 412995"/>
              <a:gd name="connsiteX22" fmla="*/ 138470 w 400802"/>
              <a:gd name="connsiteY22" fmla="*/ 261574 h 412995"/>
              <a:gd name="connsiteX23" fmla="*/ 145458 w 400802"/>
              <a:gd name="connsiteY23" fmla="*/ 260431 h 412995"/>
              <a:gd name="connsiteX24" fmla="*/ 152953 w 400802"/>
              <a:gd name="connsiteY24" fmla="*/ 259543 h 412995"/>
              <a:gd name="connsiteX25" fmla="*/ 161210 w 400802"/>
              <a:gd name="connsiteY25" fmla="*/ 258654 h 412995"/>
              <a:gd name="connsiteX26" fmla="*/ 169976 w 400802"/>
              <a:gd name="connsiteY26" fmla="*/ 258020 h 412995"/>
              <a:gd name="connsiteX27" fmla="*/ 179503 w 400802"/>
              <a:gd name="connsiteY27" fmla="*/ 257258 h 412995"/>
              <a:gd name="connsiteX28" fmla="*/ 189539 w 400802"/>
              <a:gd name="connsiteY28" fmla="*/ 257004 h 412995"/>
              <a:gd name="connsiteX29" fmla="*/ 200465 w 400802"/>
              <a:gd name="connsiteY29" fmla="*/ 256877 h 412995"/>
              <a:gd name="connsiteX30" fmla="*/ 211263 w 400802"/>
              <a:gd name="connsiteY30" fmla="*/ 257004 h 412995"/>
              <a:gd name="connsiteX31" fmla="*/ 221426 w 400802"/>
              <a:gd name="connsiteY31" fmla="*/ 257258 h 412995"/>
              <a:gd name="connsiteX32" fmla="*/ 230953 w 400802"/>
              <a:gd name="connsiteY32" fmla="*/ 258020 h 412995"/>
              <a:gd name="connsiteX33" fmla="*/ 239719 w 400802"/>
              <a:gd name="connsiteY33" fmla="*/ 258654 h 412995"/>
              <a:gd name="connsiteX34" fmla="*/ 247976 w 400802"/>
              <a:gd name="connsiteY34" fmla="*/ 259543 h 412995"/>
              <a:gd name="connsiteX35" fmla="*/ 255472 w 400802"/>
              <a:gd name="connsiteY35" fmla="*/ 260431 h 412995"/>
              <a:gd name="connsiteX36" fmla="*/ 262459 w 400802"/>
              <a:gd name="connsiteY36" fmla="*/ 261574 h 412995"/>
              <a:gd name="connsiteX37" fmla="*/ 268811 w 400802"/>
              <a:gd name="connsiteY37" fmla="*/ 262843 h 412995"/>
              <a:gd name="connsiteX38" fmla="*/ 274527 w 400802"/>
              <a:gd name="connsiteY38" fmla="*/ 264112 h 412995"/>
              <a:gd name="connsiteX39" fmla="*/ 279863 w 400802"/>
              <a:gd name="connsiteY39" fmla="*/ 265381 h 412995"/>
              <a:gd name="connsiteX40" fmla="*/ 284436 w 400802"/>
              <a:gd name="connsiteY40" fmla="*/ 266524 h 412995"/>
              <a:gd name="connsiteX41" fmla="*/ 288628 w 400802"/>
              <a:gd name="connsiteY41" fmla="*/ 267920 h 412995"/>
              <a:gd name="connsiteX42" fmla="*/ 292312 w 400802"/>
              <a:gd name="connsiteY42" fmla="*/ 269189 h 412995"/>
              <a:gd name="connsiteX43" fmla="*/ 292312 w 400802"/>
              <a:gd name="connsiteY43" fmla="*/ 256877 h 412995"/>
              <a:gd name="connsiteX44" fmla="*/ 292693 w 400802"/>
              <a:gd name="connsiteY44" fmla="*/ 249643 h 412995"/>
              <a:gd name="connsiteX45" fmla="*/ 293837 w 400802"/>
              <a:gd name="connsiteY45" fmla="*/ 242535 h 412995"/>
              <a:gd name="connsiteX46" fmla="*/ 295615 w 400802"/>
              <a:gd name="connsiteY46" fmla="*/ 235681 h 412995"/>
              <a:gd name="connsiteX47" fmla="*/ 298283 w 400802"/>
              <a:gd name="connsiteY47" fmla="*/ 229081 h 412995"/>
              <a:gd name="connsiteX48" fmla="*/ 301459 w 400802"/>
              <a:gd name="connsiteY48" fmla="*/ 222988 h 412995"/>
              <a:gd name="connsiteX49" fmla="*/ 305270 w 400802"/>
              <a:gd name="connsiteY49" fmla="*/ 217277 h 412995"/>
              <a:gd name="connsiteX50" fmla="*/ 309462 w 400802"/>
              <a:gd name="connsiteY50" fmla="*/ 211946 h 412995"/>
              <a:gd name="connsiteX51" fmla="*/ 314290 w 400802"/>
              <a:gd name="connsiteY51" fmla="*/ 207123 h 412995"/>
              <a:gd name="connsiteX52" fmla="*/ 319625 w 400802"/>
              <a:gd name="connsiteY52" fmla="*/ 202680 h 412995"/>
              <a:gd name="connsiteX53" fmla="*/ 325342 w 400802"/>
              <a:gd name="connsiteY53" fmla="*/ 198873 h 412995"/>
              <a:gd name="connsiteX54" fmla="*/ 331567 w 400802"/>
              <a:gd name="connsiteY54" fmla="*/ 195700 h 412995"/>
              <a:gd name="connsiteX55" fmla="*/ 338046 w 400802"/>
              <a:gd name="connsiteY55" fmla="*/ 193161 h 412995"/>
              <a:gd name="connsiteX56" fmla="*/ 344779 w 400802"/>
              <a:gd name="connsiteY56" fmla="*/ 191257 h 412995"/>
              <a:gd name="connsiteX57" fmla="*/ 351766 w 400802"/>
              <a:gd name="connsiteY57" fmla="*/ 190115 h 412995"/>
              <a:gd name="connsiteX58" fmla="*/ 359007 w 400802"/>
              <a:gd name="connsiteY58" fmla="*/ 189734 h 412995"/>
              <a:gd name="connsiteX59" fmla="*/ 364724 w 400802"/>
              <a:gd name="connsiteY59" fmla="*/ 190115 h 412995"/>
              <a:gd name="connsiteX60" fmla="*/ 370186 w 400802"/>
              <a:gd name="connsiteY60" fmla="*/ 191130 h 412995"/>
              <a:gd name="connsiteX61" fmla="*/ 375268 w 400802"/>
              <a:gd name="connsiteY61" fmla="*/ 193034 h 412995"/>
              <a:gd name="connsiteX62" fmla="*/ 380222 w 400802"/>
              <a:gd name="connsiteY62" fmla="*/ 195446 h 412995"/>
              <a:gd name="connsiteX63" fmla="*/ 384541 w 400802"/>
              <a:gd name="connsiteY63" fmla="*/ 198492 h 412995"/>
              <a:gd name="connsiteX64" fmla="*/ 388607 w 400802"/>
              <a:gd name="connsiteY64" fmla="*/ 202046 h 412995"/>
              <a:gd name="connsiteX65" fmla="*/ 392164 w 400802"/>
              <a:gd name="connsiteY65" fmla="*/ 206107 h 412995"/>
              <a:gd name="connsiteX66" fmla="*/ 395085 w 400802"/>
              <a:gd name="connsiteY66" fmla="*/ 210423 h 412995"/>
              <a:gd name="connsiteX67" fmla="*/ 397499 w 400802"/>
              <a:gd name="connsiteY67" fmla="*/ 215500 h 412995"/>
              <a:gd name="connsiteX68" fmla="*/ 399405 w 400802"/>
              <a:gd name="connsiteY68" fmla="*/ 220577 h 412995"/>
              <a:gd name="connsiteX69" fmla="*/ 400421 w 400802"/>
              <a:gd name="connsiteY69" fmla="*/ 226035 h 412995"/>
              <a:gd name="connsiteX70" fmla="*/ 400802 w 400802"/>
              <a:gd name="connsiteY70" fmla="*/ 231746 h 412995"/>
              <a:gd name="connsiteX71" fmla="*/ 400548 w 400802"/>
              <a:gd name="connsiteY71" fmla="*/ 236696 h 412995"/>
              <a:gd name="connsiteX72" fmla="*/ 399659 w 400802"/>
              <a:gd name="connsiteY72" fmla="*/ 241646 h 412995"/>
              <a:gd name="connsiteX73" fmla="*/ 398261 w 400802"/>
              <a:gd name="connsiteY73" fmla="*/ 246343 h 412995"/>
              <a:gd name="connsiteX74" fmla="*/ 396229 w 400802"/>
              <a:gd name="connsiteY74" fmla="*/ 250785 h 412995"/>
              <a:gd name="connsiteX75" fmla="*/ 393815 w 400802"/>
              <a:gd name="connsiteY75" fmla="*/ 254974 h 412995"/>
              <a:gd name="connsiteX76" fmla="*/ 390893 w 400802"/>
              <a:gd name="connsiteY76" fmla="*/ 258908 h 412995"/>
              <a:gd name="connsiteX77" fmla="*/ 387590 w 400802"/>
              <a:gd name="connsiteY77" fmla="*/ 262462 h 412995"/>
              <a:gd name="connsiteX78" fmla="*/ 383779 w 400802"/>
              <a:gd name="connsiteY78" fmla="*/ 265508 h 412995"/>
              <a:gd name="connsiteX79" fmla="*/ 379714 w 400802"/>
              <a:gd name="connsiteY79" fmla="*/ 268301 h 412995"/>
              <a:gd name="connsiteX80" fmla="*/ 375141 w 400802"/>
              <a:gd name="connsiteY80" fmla="*/ 270458 h 412995"/>
              <a:gd name="connsiteX81" fmla="*/ 372473 w 400802"/>
              <a:gd name="connsiteY81" fmla="*/ 271982 h 412995"/>
              <a:gd name="connsiteX82" fmla="*/ 370313 w 400802"/>
              <a:gd name="connsiteY82" fmla="*/ 274012 h 412995"/>
              <a:gd name="connsiteX83" fmla="*/ 368789 w 400802"/>
              <a:gd name="connsiteY83" fmla="*/ 276424 h 412995"/>
              <a:gd name="connsiteX84" fmla="*/ 367772 w 400802"/>
              <a:gd name="connsiteY84" fmla="*/ 279089 h 412995"/>
              <a:gd name="connsiteX85" fmla="*/ 367518 w 400802"/>
              <a:gd name="connsiteY85" fmla="*/ 282135 h 412995"/>
              <a:gd name="connsiteX86" fmla="*/ 359007 w 400802"/>
              <a:gd name="connsiteY86" fmla="*/ 315771 h 412995"/>
              <a:gd name="connsiteX87" fmla="*/ 358626 w 400802"/>
              <a:gd name="connsiteY87" fmla="*/ 322498 h 412995"/>
              <a:gd name="connsiteX88" fmla="*/ 357482 w 400802"/>
              <a:gd name="connsiteY88" fmla="*/ 329225 h 412995"/>
              <a:gd name="connsiteX89" fmla="*/ 355704 w 400802"/>
              <a:gd name="connsiteY89" fmla="*/ 335571 h 412995"/>
              <a:gd name="connsiteX90" fmla="*/ 353036 w 400802"/>
              <a:gd name="connsiteY90" fmla="*/ 341536 h 412995"/>
              <a:gd name="connsiteX91" fmla="*/ 349987 w 400802"/>
              <a:gd name="connsiteY91" fmla="*/ 347248 h 412995"/>
              <a:gd name="connsiteX92" fmla="*/ 346176 w 400802"/>
              <a:gd name="connsiteY92" fmla="*/ 352579 h 412995"/>
              <a:gd name="connsiteX93" fmla="*/ 341984 w 400802"/>
              <a:gd name="connsiteY93" fmla="*/ 357402 h 412995"/>
              <a:gd name="connsiteX94" fmla="*/ 337156 w 400802"/>
              <a:gd name="connsiteY94" fmla="*/ 361717 h 412995"/>
              <a:gd name="connsiteX95" fmla="*/ 331821 w 400802"/>
              <a:gd name="connsiteY95" fmla="*/ 365398 h 412995"/>
              <a:gd name="connsiteX96" fmla="*/ 326231 w 400802"/>
              <a:gd name="connsiteY96" fmla="*/ 368571 h 412995"/>
              <a:gd name="connsiteX97" fmla="*/ 320261 w 400802"/>
              <a:gd name="connsiteY97" fmla="*/ 371110 h 412995"/>
              <a:gd name="connsiteX98" fmla="*/ 313909 w 400802"/>
              <a:gd name="connsiteY98" fmla="*/ 373014 h 412995"/>
              <a:gd name="connsiteX99" fmla="*/ 307303 w 400802"/>
              <a:gd name="connsiteY99" fmla="*/ 374029 h 412995"/>
              <a:gd name="connsiteX100" fmla="*/ 310606 w 400802"/>
              <a:gd name="connsiteY100" fmla="*/ 376060 h 412995"/>
              <a:gd name="connsiteX101" fmla="*/ 313401 w 400802"/>
              <a:gd name="connsiteY101" fmla="*/ 378472 h 412995"/>
              <a:gd name="connsiteX102" fmla="*/ 315560 w 400802"/>
              <a:gd name="connsiteY102" fmla="*/ 381518 h 412995"/>
              <a:gd name="connsiteX103" fmla="*/ 317466 w 400802"/>
              <a:gd name="connsiteY103" fmla="*/ 384945 h 412995"/>
              <a:gd name="connsiteX104" fmla="*/ 318609 w 400802"/>
              <a:gd name="connsiteY104" fmla="*/ 388626 h 412995"/>
              <a:gd name="connsiteX105" fmla="*/ 318863 w 400802"/>
              <a:gd name="connsiteY105" fmla="*/ 392560 h 412995"/>
              <a:gd name="connsiteX106" fmla="*/ 318609 w 400802"/>
              <a:gd name="connsiteY106" fmla="*/ 396241 h 412995"/>
              <a:gd name="connsiteX107" fmla="*/ 317720 w 400802"/>
              <a:gd name="connsiteY107" fmla="*/ 399668 h 412995"/>
              <a:gd name="connsiteX108" fmla="*/ 316068 w 400802"/>
              <a:gd name="connsiteY108" fmla="*/ 402968 h 412995"/>
              <a:gd name="connsiteX109" fmla="*/ 314163 w 400802"/>
              <a:gd name="connsiteY109" fmla="*/ 405760 h 412995"/>
              <a:gd name="connsiteX110" fmla="*/ 311749 w 400802"/>
              <a:gd name="connsiteY110" fmla="*/ 408299 h 412995"/>
              <a:gd name="connsiteX111" fmla="*/ 308827 w 400802"/>
              <a:gd name="connsiteY111" fmla="*/ 410203 h 412995"/>
              <a:gd name="connsiteX112" fmla="*/ 305651 w 400802"/>
              <a:gd name="connsiteY112" fmla="*/ 411726 h 412995"/>
              <a:gd name="connsiteX113" fmla="*/ 302221 w 400802"/>
              <a:gd name="connsiteY113" fmla="*/ 412741 h 412995"/>
              <a:gd name="connsiteX114" fmla="*/ 298664 w 400802"/>
              <a:gd name="connsiteY114" fmla="*/ 412995 h 412995"/>
              <a:gd name="connsiteX115" fmla="*/ 294853 w 400802"/>
              <a:gd name="connsiteY115" fmla="*/ 412741 h 412995"/>
              <a:gd name="connsiteX116" fmla="*/ 291550 w 400802"/>
              <a:gd name="connsiteY116" fmla="*/ 411726 h 412995"/>
              <a:gd name="connsiteX117" fmla="*/ 288247 w 400802"/>
              <a:gd name="connsiteY117" fmla="*/ 410203 h 412995"/>
              <a:gd name="connsiteX118" fmla="*/ 285452 w 400802"/>
              <a:gd name="connsiteY118" fmla="*/ 408299 h 412995"/>
              <a:gd name="connsiteX119" fmla="*/ 283039 w 400802"/>
              <a:gd name="connsiteY119" fmla="*/ 405760 h 412995"/>
              <a:gd name="connsiteX120" fmla="*/ 281006 w 400802"/>
              <a:gd name="connsiteY120" fmla="*/ 402968 h 412995"/>
              <a:gd name="connsiteX121" fmla="*/ 279482 w 400802"/>
              <a:gd name="connsiteY121" fmla="*/ 399668 h 412995"/>
              <a:gd name="connsiteX122" fmla="*/ 278465 w 400802"/>
              <a:gd name="connsiteY122" fmla="*/ 396241 h 412995"/>
              <a:gd name="connsiteX123" fmla="*/ 278211 w 400802"/>
              <a:gd name="connsiteY123" fmla="*/ 392560 h 412995"/>
              <a:gd name="connsiteX124" fmla="*/ 278465 w 400802"/>
              <a:gd name="connsiteY124" fmla="*/ 388752 h 412995"/>
              <a:gd name="connsiteX125" fmla="*/ 279609 w 400802"/>
              <a:gd name="connsiteY125" fmla="*/ 385199 h 412995"/>
              <a:gd name="connsiteX126" fmla="*/ 281260 w 400802"/>
              <a:gd name="connsiteY126" fmla="*/ 381899 h 412995"/>
              <a:gd name="connsiteX127" fmla="*/ 283420 w 400802"/>
              <a:gd name="connsiteY127" fmla="*/ 378852 h 412995"/>
              <a:gd name="connsiteX128" fmla="*/ 286088 w 400802"/>
              <a:gd name="connsiteY128" fmla="*/ 376441 h 412995"/>
              <a:gd name="connsiteX129" fmla="*/ 289136 w 400802"/>
              <a:gd name="connsiteY129" fmla="*/ 374537 h 412995"/>
              <a:gd name="connsiteX130" fmla="*/ 111793 w 400802"/>
              <a:gd name="connsiteY130" fmla="*/ 374537 h 412995"/>
              <a:gd name="connsiteX131" fmla="*/ 114842 w 400802"/>
              <a:gd name="connsiteY131" fmla="*/ 376441 h 412995"/>
              <a:gd name="connsiteX132" fmla="*/ 117509 w 400802"/>
              <a:gd name="connsiteY132" fmla="*/ 378852 h 412995"/>
              <a:gd name="connsiteX133" fmla="*/ 119669 w 400802"/>
              <a:gd name="connsiteY133" fmla="*/ 381899 h 412995"/>
              <a:gd name="connsiteX134" fmla="*/ 121193 w 400802"/>
              <a:gd name="connsiteY134" fmla="*/ 385199 h 412995"/>
              <a:gd name="connsiteX135" fmla="*/ 122337 w 400802"/>
              <a:gd name="connsiteY135" fmla="*/ 388752 h 412995"/>
              <a:gd name="connsiteX136" fmla="*/ 122718 w 400802"/>
              <a:gd name="connsiteY136" fmla="*/ 392560 h 412995"/>
              <a:gd name="connsiteX137" fmla="*/ 122464 w 400802"/>
              <a:gd name="connsiteY137" fmla="*/ 396241 h 412995"/>
              <a:gd name="connsiteX138" fmla="*/ 121320 w 400802"/>
              <a:gd name="connsiteY138" fmla="*/ 399668 h 412995"/>
              <a:gd name="connsiteX139" fmla="*/ 119923 w 400802"/>
              <a:gd name="connsiteY139" fmla="*/ 402968 h 412995"/>
              <a:gd name="connsiteX140" fmla="*/ 117890 w 400802"/>
              <a:gd name="connsiteY140" fmla="*/ 405760 h 412995"/>
              <a:gd name="connsiteX141" fmla="*/ 115350 w 400802"/>
              <a:gd name="connsiteY141" fmla="*/ 408299 h 412995"/>
              <a:gd name="connsiteX142" fmla="*/ 112682 w 400802"/>
              <a:gd name="connsiteY142" fmla="*/ 410203 h 412995"/>
              <a:gd name="connsiteX143" fmla="*/ 109379 w 400802"/>
              <a:gd name="connsiteY143" fmla="*/ 411726 h 412995"/>
              <a:gd name="connsiteX144" fmla="*/ 106076 w 400802"/>
              <a:gd name="connsiteY144" fmla="*/ 412741 h 412995"/>
              <a:gd name="connsiteX145" fmla="*/ 102265 w 400802"/>
              <a:gd name="connsiteY145" fmla="*/ 412995 h 412995"/>
              <a:gd name="connsiteX146" fmla="*/ 98708 w 400802"/>
              <a:gd name="connsiteY146" fmla="*/ 412741 h 412995"/>
              <a:gd name="connsiteX147" fmla="*/ 95278 w 400802"/>
              <a:gd name="connsiteY147" fmla="*/ 411726 h 412995"/>
              <a:gd name="connsiteX148" fmla="*/ 92102 w 400802"/>
              <a:gd name="connsiteY148" fmla="*/ 410203 h 412995"/>
              <a:gd name="connsiteX149" fmla="*/ 89180 w 400802"/>
              <a:gd name="connsiteY149" fmla="*/ 408299 h 412995"/>
              <a:gd name="connsiteX150" fmla="*/ 86766 w 400802"/>
              <a:gd name="connsiteY150" fmla="*/ 405760 h 412995"/>
              <a:gd name="connsiteX151" fmla="*/ 84861 w 400802"/>
              <a:gd name="connsiteY151" fmla="*/ 402968 h 412995"/>
              <a:gd name="connsiteX152" fmla="*/ 83209 w 400802"/>
              <a:gd name="connsiteY152" fmla="*/ 399668 h 412995"/>
              <a:gd name="connsiteX153" fmla="*/ 82320 w 400802"/>
              <a:gd name="connsiteY153" fmla="*/ 396241 h 412995"/>
              <a:gd name="connsiteX154" fmla="*/ 81939 w 400802"/>
              <a:gd name="connsiteY154" fmla="*/ 392560 h 412995"/>
              <a:gd name="connsiteX155" fmla="*/ 82320 w 400802"/>
              <a:gd name="connsiteY155" fmla="*/ 388626 h 412995"/>
              <a:gd name="connsiteX156" fmla="*/ 83463 w 400802"/>
              <a:gd name="connsiteY156" fmla="*/ 384945 h 412995"/>
              <a:gd name="connsiteX157" fmla="*/ 85242 w 400802"/>
              <a:gd name="connsiteY157" fmla="*/ 381518 h 412995"/>
              <a:gd name="connsiteX158" fmla="*/ 87529 w 400802"/>
              <a:gd name="connsiteY158" fmla="*/ 378472 h 412995"/>
              <a:gd name="connsiteX159" fmla="*/ 90323 w 400802"/>
              <a:gd name="connsiteY159" fmla="*/ 376060 h 412995"/>
              <a:gd name="connsiteX160" fmla="*/ 93626 w 400802"/>
              <a:gd name="connsiteY160" fmla="*/ 374029 h 412995"/>
              <a:gd name="connsiteX161" fmla="*/ 87020 w 400802"/>
              <a:gd name="connsiteY161" fmla="*/ 373014 h 412995"/>
              <a:gd name="connsiteX162" fmla="*/ 80669 w 400802"/>
              <a:gd name="connsiteY162" fmla="*/ 371110 h 412995"/>
              <a:gd name="connsiteX163" fmla="*/ 74698 w 400802"/>
              <a:gd name="connsiteY163" fmla="*/ 368571 h 412995"/>
              <a:gd name="connsiteX164" fmla="*/ 69108 w 400802"/>
              <a:gd name="connsiteY164" fmla="*/ 365398 h 412995"/>
              <a:gd name="connsiteX165" fmla="*/ 63773 w 400802"/>
              <a:gd name="connsiteY165" fmla="*/ 361717 h 412995"/>
              <a:gd name="connsiteX166" fmla="*/ 58945 w 400802"/>
              <a:gd name="connsiteY166" fmla="*/ 357402 h 412995"/>
              <a:gd name="connsiteX167" fmla="*/ 54753 w 400802"/>
              <a:gd name="connsiteY167" fmla="*/ 352579 h 412995"/>
              <a:gd name="connsiteX168" fmla="*/ 50942 w 400802"/>
              <a:gd name="connsiteY168" fmla="*/ 347248 h 412995"/>
              <a:gd name="connsiteX169" fmla="*/ 47893 w 400802"/>
              <a:gd name="connsiteY169" fmla="*/ 341536 h 412995"/>
              <a:gd name="connsiteX170" fmla="*/ 45225 w 400802"/>
              <a:gd name="connsiteY170" fmla="*/ 335571 h 412995"/>
              <a:gd name="connsiteX171" fmla="*/ 43320 w 400802"/>
              <a:gd name="connsiteY171" fmla="*/ 329225 h 412995"/>
              <a:gd name="connsiteX172" fmla="*/ 42176 w 400802"/>
              <a:gd name="connsiteY172" fmla="*/ 322498 h 412995"/>
              <a:gd name="connsiteX173" fmla="*/ 41795 w 400802"/>
              <a:gd name="connsiteY173" fmla="*/ 315771 h 412995"/>
              <a:gd name="connsiteX174" fmla="*/ 33411 w 400802"/>
              <a:gd name="connsiteY174" fmla="*/ 282135 h 412995"/>
              <a:gd name="connsiteX175" fmla="*/ 33030 w 400802"/>
              <a:gd name="connsiteY175" fmla="*/ 279089 h 412995"/>
              <a:gd name="connsiteX176" fmla="*/ 32013 w 400802"/>
              <a:gd name="connsiteY176" fmla="*/ 276424 h 412995"/>
              <a:gd name="connsiteX177" fmla="*/ 30489 w 400802"/>
              <a:gd name="connsiteY177" fmla="*/ 274012 h 412995"/>
              <a:gd name="connsiteX178" fmla="*/ 28456 w 400802"/>
              <a:gd name="connsiteY178" fmla="*/ 271982 h 412995"/>
              <a:gd name="connsiteX179" fmla="*/ 25789 w 400802"/>
              <a:gd name="connsiteY179" fmla="*/ 270458 h 412995"/>
              <a:gd name="connsiteX180" fmla="*/ 21215 w 400802"/>
              <a:gd name="connsiteY180" fmla="*/ 268301 h 412995"/>
              <a:gd name="connsiteX181" fmla="*/ 17150 w 400802"/>
              <a:gd name="connsiteY181" fmla="*/ 265508 h 412995"/>
              <a:gd name="connsiteX182" fmla="*/ 13339 w 400802"/>
              <a:gd name="connsiteY182" fmla="*/ 262462 h 412995"/>
              <a:gd name="connsiteX183" fmla="*/ 10036 w 400802"/>
              <a:gd name="connsiteY183" fmla="*/ 258908 h 412995"/>
              <a:gd name="connsiteX184" fmla="*/ 6987 w 400802"/>
              <a:gd name="connsiteY184" fmla="*/ 254974 h 412995"/>
              <a:gd name="connsiteX185" fmla="*/ 4700 w 400802"/>
              <a:gd name="connsiteY185" fmla="*/ 250785 h 412995"/>
              <a:gd name="connsiteX186" fmla="*/ 2668 w 400802"/>
              <a:gd name="connsiteY186" fmla="*/ 246343 h 412995"/>
              <a:gd name="connsiteX187" fmla="*/ 1270 w 400802"/>
              <a:gd name="connsiteY187" fmla="*/ 241646 h 412995"/>
              <a:gd name="connsiteX188" fmla="*/ 381 w 400802"/>
              <a:gd name="connsiteY188" fmla="*/ 236696 h 412995"/>
              <a:gd name="connsiteX189" fmla="*/ 0 w 400802"/>
              <a:gd name="connsiteY189" fmla="*/ 231746 h 412995"/>
              <a:gd name="connsiteX190" fmla="*/ 381 w 400802"/>
              <a:gd name="connsiteY190" fmla="*/ 226035 h 412995"/>
              <a:gd name="connsiteX191" fmla="*/ 1524 w 400802"/>
              <a:gd name="connsiteY191" fmla="*/ 220577 h 412995"/>
              <a:gd name="connsiteX192" fmla="*/ 3430 w 400802"/>
              <a:gd name="connsiteY192" fmla="*/ 215500 h 412995"/>
              <a:gd name="connsiteX193" fmla="*/ 5717 w 400802"/>
              <a:gd name="connsiteY193" fmla="*/ 210423 h 412995"/>
              <a:gd name="connsiteX194" fmla="*/ 8766 w 400802"/>
              <a:gd name="connsiteY194" fmla="*/ 206107 h 412995"/>
              <a:gd name="connsiteX195" fmla="*/ 12323 w 400802"/>
              <a:gd name="connsiteY195" fmla="*/ 202046 h 412995"/>
              <a:gd name="connsiteX196" fmla="*/ 16388 w 400802"/>
              <a:gd name="connsiteY196" fmla="*/ 198492 h 412995"/>
              <a:gd name="connsiteX197" fmla="*/ 20707 w 400802"/>
              <a:gd name="connsiteY197" fmla="*/ 195446 h 412995"/>
              <a:gd name="connsiteX198" fmla="*/ 25534 w 400802"/>
              <a:gd name="connsiteY198" fmla="*/ 193034 h 412995"/>
              <a:gd name="connsiteX199" fmla="*/ 30743 w 400802"/>
              <a:gd name="connsiteY199" fmla="*/ 191130 h 412995"/>
              <a:gd name="connsiteX200" fmla="*/ 36206 w 400802"/>
              <a:gd name="connsiteY200" fmla="*/ 190115 h 412995"/>
              <a:gd name="connsiteX201" fmla="*/ 200401 w 400802"/>
              <a:gd name="connsiteY201" fmla="*/ 0 h 412995"/>
              <a:gd name="connsiteX202" fmla="*/ 210180 w 400802"/>
              <a:gd name="connsiteY202" fmla="*/ 381 h 412995"/>
              <a:gd name="connsiteX203" fmla="*/ 219705 w 400802"/>
              <a:gd name="connsiteY203" fmla="*/ 1397 h 412995"/>
              <a:gd name="connsiteX204" fmla="*/ 229102 w 400802"/>
              <a:gd name="connsiteY204" fmla="*/ 3302 h 412995"/>
              <a:gd name="connsiteX205" fmla="*/ 238119 w 400802"/>
              <a:gd name="connsiteY205" fmla="*/ 5842 h 412995"/>
              <a:gd name="connsiteX206" fmla="*/ 246882 w 400802"/>
              <a:gd name="connsiteY206" fmla="*/ 8890 h 412995"/>
              <a:gd name="connsiteX207" fmla="*/ 255518 w 400802"/>
              <a:gd name="connsiteY207" fmla="*/ 12700 h 412995"/>
              <a:gd name="connsiteX208" fmla="*/ 263519 w 400802"/>
              <a:gd name="connsiteY208" fmla="*/ 17145 h 412995"/>
              <a:gd name="connsiteX209" fmla="*/ 271265 w 400802"/>
              <a:gd name="connsiteY209" fmla="*/ 22097 h 412995"/>
              <a:gd name="connsiteX210" fmla="*/ 278631 w 400802"/>
              <a:gd name="connsiteY210" fmla="*/ 27558 h 412995"/>
              <a:gd name="connsiteX211" fmla="*/ 285616 w 400802"/>
              <a:gd name="connsiteY211" fmla="*/ 33654 h 412995"/>
              <a:gd name="connsiteX212" fmla="*/ 292093 w 400802"/>
              <a:gd name="connsiteY212" fmla="*/ 40131 h 412995"/>
              <a:gd name="connsiteX213" fmla="*/ 298062 w 400802"/>
              <a:gd name="connsiteY213" fmla="*/ 47243 h 412995"/>
              <a:gd name="connsiteX214" fmla="*/ 303523 w 400802"/>
              <a:gd name="connsiteY214" fmla="*/ 54482 h 412995"/>
              <a:gd name="connsiteX215" fmla="*/ 308475 w 400802"/>
              <a:gd name="connsiteY215" fmla="*/ 62356 h 412995"/>
              <a:gd name="connsiteX216" fmla="*/ 312793 w 400802"/>
              <a:gd name="connsiteY216" fmla="*/ 70610 h 412995"/>
              <a:gd name="connsiteX217" fmla="*/ 316730 w 400802"/>
              <a:gd name="connsiteY217" fmla="*/ 78992 h 412995"/>
              <a:gd name="connsiteX218" fmla="*/ 319778 w 400802"/>
              <a:gd name="connsiteY218" fmla="*/ 87882 h 412995"/>
              <a:gd name="connsiteX219" fmla="*/ 322191 w 400802"/>
              <a:gd name="connsiteY219" fmla="*/ 97026 h 412995"/>
              <a:gd name="connsiteX220" fmla="*/ 324096 w 400802"/>
              <a:gd name="connsiteY220" fmla="*/ 106424 h 412995"/>
              <a:gd name="connsiteX221" fmla="*/ 325239 w 400802"/>
              <a:gd name="connsiteY221" fmla="*/ 116075 h 412995"/>
              <a:gd name="connsiteX222" fmla="*/ 325620 w 400802"/>
              <a:gd name="connsiteY222" fmla="*/ 125981 h 412995"/>
              <a:gd name="connsiteX223" fmla="*/ 325620 w 400802"/>
              <a:gd name="connsiteY223" fmla="*/ 170938 h 412995"/>
              <a:gd name="connsiteX224" fmla="*/ 318127 w 400802"/>
              <a:gd name="connsiteY224" fmla="*/ 174240 h 412995"/>
              <a:gd name="connsiteX225" fmla="*/ 310888 w 400802"/>
              <a:gd name="connsiteY225" fmla="*/ 178304 h 412995"/>
              <a:gd name="connsiteX226" fmla="*/ 304158 w 400802"/>
              <a:gd name="connsiteY226" fmla="*/ 183003 h 412995"/>
              <a:gd name="connsiteX227" fmla="*/ 297935 w 400802"/>
              <a:gd name="connsiteY227" fmla="*/ 188083 h 412995"/>
              <a:gd name="connsiteX228" fmla="*/ 292093 w 400802"/>
              <a:gd name="connsiteY228" fmla="*/ 193798 h 412995"/>
              <a:gd name="connsiteX229" fmla="*/ 286759 w 400802"/>
              <a:gd name="connsiteY229" fmla="*/ 200021 h 412995"/>
              <a:gd name="connsiteX230" fmla="*/ 281933 w 400802"/>
              <a:gd name="connsiteY230" fmla="*/ 206752 h 412995"/>
              <a:gd name="connsiteX231" fmla="*/ 277742 w 400802"/>
              <a:gd name="connsiteY231" fmla="*/ 213737 h 412995"/>
              <a:gd name="connsiteX232" fmla="*/ 274313 w 400802"/>
              <a:gd name="connsiteY232" fmla="*/ 221356 h 412995"/>
              <a:gd name="connsiteX233" fmla="*/ 271392 w 400802"/>
              <a:gd name="connsiteY233" fmla="*/ 229103 h 412995"/>
              <a:gd name="connsiteX234" fmla="*/ 269233 w 400802"/>
              <a:gd name="connsiteY234" fmla="*/ 237231 h 412995"/>
              <a:gd name="connsiteX235" fmla="*/ 262503 w 400802"/>
              <a:gd name="connsiteY235" fmla="*/ 236088 h 412995"/>
              <a:gd name="connsiteX236" fmla="*/ 255264 w 400802"/>
              <a:gd name="connsiteY236" fmla="*/ 235072 h 412995"/>
              <a:gd name="connsiteX237" fmla="*/ 247517 w 400802"/>
              <a:gd name="connsiteY237" fmla="*/ 234183 h 412995"/>
              <a:gd name="connsiteX238" fmla="*/ 239135 w 400802"/>
              <a:gd name="connsiteY238" fmla="*/ 233294 h 412995"/>
              <a:gd name="connsiteX239" fmla="*/ 230372 w 400802"/>
              <a:gd name="connsiteY239" fmla="*/ 232659 h 412995"/>
              <a:gd name="connsiteX240" fmla="*/ 220848 w 400802"/>
              <a:gd name="connsiteY240" fmla="*/ 232151 h 412995"/>
              <a:gd name="connsiteX241" fmla="*/ 210942 w 400802"/>
              <a:gd name="connsiteY241" fmla="*/ 231897 h 412995"/>
              <a:gd name="connsiteX242" fmla="*/ 200401 w 400802"/>
              <a:gd name="connsiteY242" fmla="*/ 231770 h 412995"/>
              <a:gd name="connsiteX243" fmla="*/ 189860 w 400802"/>
              <a:gd name="connsiteY243" fmla="*/ 231897 h 412995"/>
              <a:gd name="connsiteX244" fmla="*/ 179955 w 400802"/>
              <a:gd name="connsiteY244" fmla="*/ 232151 h 412995"/>
              <a:gd name="connsiteX245" fmla="*/ 170430 w 400802"/>
              <a:gd name="connsiteY245" fmla="*/ 232659 h 412995"/>
              <a:gd name="connsiteX246" fmla="*/ 161667 w 400802"/>
              <a:gd name="connsiteY246" fmla="*/ 233294 h 412995"/>
              <a:gd name="connsiteX247" fmla="*/ 153285 w 400802"/>
              <a:gd name="connsiteY247" fmla="*/ 234183 h 412995"/>
              <a:gd name="connsiteX248" fmla="*/ 145538 w 400802"/>
              <a:gd name="connsiteY248" fmla="*/ 235072 h 412995"/>
              <a:gd name="connsiteX249" fmla="*/ 138300 w 400802"/>
              <a:gd name="connsiteY249" fmla="*/ 236088 h 412995"/>
              <a:gd name="connsiteX250" fmla="*/ 131569 w 400802"/>
              <a:gd name="connsiteY250" fmla="*/ 237231 h 412995"/>
              <a:gd name="connsiteX251" fmla="*/ 129410 w 400802"/>
              <a:gd name="connsiteY251" fmla="*/ 229103 h 412995"/>
              <a:gd name="connsiteX252" fmla="*/ 126489 w 400802"/>
              <a:gd name="connsiteY252" fmla="*/ 221356 h 412995"/>
              <a:gd name="connsiteX253" fmla="*/ 123060 w 400802"/>
              <a:gd name="connsiteY253" fmla="*/ 213737 h 412995"/>
              <a:gd name="connsiteX254" fmla="*/ 118869 w 400802"/>
              <a:gd name="connsiteY254" fmla="*/ 206752 h 412995"/>
              <a:gd name="connsiteX255" fmla="*/ 114043 w 400802"/>
              <a:gd name="connsiteY255" fmla="*/ 200021 h 412995"/>
              <a:gd name="connsiteX256" fmla="*/ 108709 w 400802"/>
              <a:gd name="connsiteY256" fmla="*/ 193798 h 412995"/>
              <a:gd name="connsiteX257" fmla="*/ 102867 w 400802"/>
              <a:gd name="connsiteY257" fmla="*/ 188083 h 412995"/>
              <a:gd name="connsiteX258" fmla="*/ 96645 w 400802"/>
              <a:gd name="connsiteY258" fmla="*/ 183003 h 412995"/>
              <a:gd name="connsiteX259" fmla="*/ 89787 w 400802"/>
              <a:gd name="connsiteY259" fmla="*/ 178304 h 412995"/>
              <a:gd name="connsiteX260" fmla="*/ 82675 w 400802"/>
              <a:gd name="connsiteY260" fmla="*/ 174240 h 412995"/>
              <a:gd name="connsiteX261" fmla="*/ 75182 w 400802"/>
              <a:gd name="connsiteY261" fmla="*/ 170938 h 412995"/>
              <a:gd name="connsiteX262" fmla="*/ 75182 w 400802"/>
              <a:gd name="connsiteY262" fmla="*/ 125981 h 412995"/>
              <a:gd name="connsiteX263" fmla="*/ 75563 w 400802"/>
              <a:gd name="connsiteY263" fmla="*/ 116075 h 412995"/>
              <a:gd name="connsiteX264" fmla="*/ 76579 w 400802"/>
              <a:gd name="connsiteY264" fmla="*/ 106424 h 412995"/>
              <a:gd name="connsiteX265" fmla="*/ 78484 w 400802"/>
              <a:gd name="connsiteY265" fmla="*/ 97026 h 412995"/>
              <a:gd name="connsiteX266" fmla="*/ 81024 w 400802"/>
              <a:gd name="connsiteY266" fmla="*/ 87882 h 412995"/>
              <a:gd name="connsiteX267" fmla="*/ 84072 w 400802"/>
              <a:gd name="connsiteY267" fmla="*/ 78992 h 412995"/>
              <a:gd name="connsiteX268" fmla="*/ 87882 w 400802"/>
              <a:gd name="connsiteY268" fmla="*/ 70610 h 412995"/>
              <a:gd name="connsiteX269" fmla="*/ 92327 w 400802"/>
              <a:gd name="connsiteY269" fmla="*/ 62356 h 412995"/>
              <a:gd name="connsiteX270" fmla="*/ 97280 w 400802"/>
              <a:gd name="connsiteY270" fmla="*/ 54482 h 412995"/>
              <a:gd name="connsiteX271" fmla="*/ 102613 w 400802"/>
              <a:gd name="connsiteY271" fmla="*/ 47243 h 412995"/>
              <a:gd name="connsiteX272" fmla="*/ 108582 w 400802"/>
              <a:gd name="connsiteY272" fmla="*/ 40131 h 412995"/>
              <a:gd name="connsiteX273" fmla="*/ 115059 w 400802"/>
              <a:gd name="connsiteY273" fmla="*/ 33654 h 412995"/>
              <a:gd name="connsiteX274" fmla="*/ 122044 w 400802"/>
              <a:gd name="connsiteY274" fmla="*/ 27558 h 412995"/>
              <a:gd name="connsiteX275" fmla="*/ 129537 w 400802"/>
              <a:gd name="connsiteY275" fmla="*/ 22097 h 412995"/>
              <a:gd name="connsiteX276" fmla="*/ 137157 w 400802"/>
              <a:gd name="connsiteY276" fmla="*/ 17145 h 412995"/>
              <a:gd name="connsiteX277" fmla="*/ 145284 w 400802"/>
              <a:gd name="connsiteY277" fmla="*/ 12700 h 412995"/>
              <a:gd name="connsiteX278" fmla="*/ 153793 w 400802"/>
              <a:gd name="connsiteY278" fmla="*/ 8890 h 412995"/>
              <a:gd name="connsiteX279" fmla="*/ 162556 w 400802"/>
              <a:gd name="connsiteY279" fmla="*/ 5842 h 412995"/>
              <a:gd name="connsiteX280" fmla="*/ 171573 w 400802"/>
              <a:gd name="connsiteY280" fmla="*/ 3302 h 412995"/>
              <a:gd name="connsiteX281" fmla="*/ 180971 w 400802"/>
              <a:gd name="connsiteY281" fmla="*/ 1397 h 412995"/>
              <a:gd name="connsiteX282" fmla="*/ 190495 w 400802"/>
              <a:gd name="connsiteY282" fmla="*/ 381 h 41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400802" h="412995">
                <a:moveTo>
                  <a:pt x="41795" y="189734"/>
                </a:moveTo>
                <a:lnTo>
                  <a:pt x="49036" y="190115"/>
                </a:lnTo>
                <a:lnTo>
                  <a:pt x="56150" y="191257"/>
                </a:lnTo>
                <a:lnTo>
                  <a:pt x="62883" y="193161"/>
                </a:lnTo>
                <a:lnTo>
                  <a:pt x="69362" y="195700"/>
                </a:lnTo>
                <a:lnTo>
                  <a:pt x="75460" y="198873"/>
                </a:lnTo>
                <a:lnTo>
                  <a:pt x="81177" y="202680"/>
                </a:lnTo>
                <a:lnTo>
                  <a:pt x="86512" y="207123"/>
                </a:lnTo>
                <a:lnTo>
                  <a:pt x="91467" y="211946"/>
                </a:lnTo>
                <a:lnTo>
                  <a:pt x="95659" y="217277"/>
                </a:lnTo>
                <a:lnTo>
                  <a:pt x="99470" y="222988"/>
                </a:lnTo>
                <a:lnTo>
                  <a:pt x="102519" y="229081"/>
                </a:lnTo>
                <a:lnTo>
                  <a:pt x="105187" y="235681"/>
                </a:lnTo>
                <a:lnTo>
                  <a:pt x="106965" y="242535"/>
                </a:lnTo>
                <a:lnTo>
                  <a:pt x="108109" y="249643"/>
                </a:lnTo>
                <a:lnTo>
                  <a:pt x="108490" y="256877"/>
                </a:lnTo>
                <a:lnTo>
                  <a:pt x="108490" y="269189"/>
                </a:lnTo>
                <a:lnTo>
                  <a:pt x="112301" y="267920"/>
                </a:lnTo>
                <a:lnTo>
                  <a:pt x="116493" y="266524"/>
                </a:lnTo>
                <a:lnTo>
                  <a:pt x="121066" y="265381"/>
                </a:lnTo>
                <a:lnTo>
                  <a:pt x="126275" y="264112"/>
                </a:lnTo>
                <a:lnTo>
                  <a:pt x="132119" y="262843"/>
                </a:lnTo>
                <a:lnTo>
                  <a:pt x="138470" y="261574"/>
                </a:lnTo>
                <a:lnTo>
                  <a:pt x="145458" y="260431"/>
                </a:lnTo>
                <a:lnTo>
                  <a:pt x="152953" y="259543"/>
                </a:lnTo>
                <a:lnTo>
                  <a:pt x="161210" y="258654"/>
                </a:lnTo>
                <a:lnTo>
                  <a:pt x="169976" y="258020"/>
                </a:lnTo>
                <a:lnTo>
                  <a:pt x="179503" y="257258"/>
                </a:lnTo>
                <a:lnTo>
                  <a:pt x="189539" y="257004"/>
                </a:lnTo>
                <a:lnTo>
                  <a:pt x="200465" y="256877"/>
                </a:lnTo>
                <a:lnTo>
                  <a:pt x="211263" y="257004"/>
                </a:lnTo>
                <a:lnTo>
                  <a:pt x="221426" y="257258"/>
                </a:lnTo>
                <a:lnTo>
                  <a:pt x="230953" y="258020"/>
                </a:lnTo>
                <a:lnTo>
                  <a:pt x="239719" y="258654"/>
                </a:lnTo>
                <a:lnTo>
                  <a:pt x="247976" y="259543"/>
                </a:lnTo>
                <a:lnTo>
                  <a:pt x="255472" y="260431"/>
                </a:lnTo>
                <a:lnTo>
                  <a:pt x="262459" y="261574"/>
                </a:lnTo>
                <a:lnTo>
                  <a:pt x="268811" y="262843"/>
                </a:lnTo>
                <a:lnTo>
                  <a:pt x="274527" y="264112"/>
                </a:lnTo>
                <a:lnTo>
                  <a:pt x="279863" y="265381"/>
                </a:lnTo>
                <a:lnTo>
                  <a:pt x="284436" y="266524"/>
                </a:lnTo>
                <a:lnTo>
                  <a:pt x="288628" y="267920"/>
                </a:lnTo>
                <a:lnTo>
                  <a:pt x="292312" y="269189"/>
                </a:lnTo>
                <a:lnTo>
                  <a:pt x="292312" y="256877"/>
                </a:lnTo>
                <a:lnTo>
                  <a:pt x="292693" y="249643"/>
                </a:lnTo>
                <a:lnTo>
                  <a:pt x="293837" y="242535"/>
                </a:lnTo>
                <a:lnTo>
                  <a:pt x="295615" y="235681"/>
                </a:lnTo>
                <a:lnTo>
                  <a:pt x="298283" y="229081"/>
                </a:lnTo>
                <a:lnTo>
                  <a:pt x="301459" y="222988"/>
                </a:lnTo>
                <a:lnTo>
                  <a:pt x="305270" y="217277"/>
                </a:lnTo>
                <a:lnTo>
                  <a:pt x="309462" y="211946"/>
                </a:lnTo>
                <a:lnTo>
                  <a:pt x="314290" y="207123"/>
                </a:lnTo>
                <a:lnTo>
                  <a:pt x="319625" y="202680"/>
                </a:lnTo>
                <a:lnTo>
                  <a:pt x="325342" y="198873"/>
                </a:lnTo>
                <a:lnTo>
                  <a:pt x="331567" y="195700"/>
                </a:lnTo>
                <a:lnTo>
                  <a:pt x="338046" y="193161"/>
                </a:lnTo>
                <a:lnTo>
                  <a:pt x="344779" y="191257"/>
                </a:lnTo>
                <a:lnTo>
                  <a:pt x="351766" y="190115"/>
                </a:lnTo>
                <a:lnTo>
                  <a:pt x="359007" y="189734"/>
                </a:lnTo>
                <a:lnTo>
                  <a:pt x="364724" y="190115"/>
                </a:lnTo>
                <a:lnTo>
                  <a:pt x="370186" y="191130"/>
                </a:lnTo>
                <a:lnTo>
                  <a:pt x="375268" y="193034"/>
                </a:lnTo>
                <a:lnTo>
                  <a:pt x="380222" y="195446"/>
                </a:lnTo>
                <a:lnTo>
                  <a:pt x="384541" y="198492"/>
                </a:lnTo>
                <a:lnTo>
                  <a:pt x="388607" y="202046"/>
                </a:lnTo>
                <a:lnTo>
                  <a:pt x="392164" y="206107"/>
                </a:lnTo>
                <a:lnTo>
                  <a:pt x="395085" y="210423"/>
                </a:lnTo>
                <a:lnTo>
                  <a:pt x="397499" y="215500"/>
                </a:lnTo>
                <a:lnTo>
                  <a:pt x="399405" y="220577"/>
                </a:lnTo>
                <a:lnTo>
                  <a:pt x="400421" y="226035"/>
                </a:lnTo>
                <a:lnTo>
                  <a:pt x="400802" y="231746"/>
                </a:lnTo>
                <a:lnTo>
                  <a:pt x="400548" y="236696"/>
                </a:lnTo>
                <a:lnTo>
                  <a:pt x="399659" y="241646"/>
                </a:lnTo>
                <a:lnTo>
                  <a:pt x="398261" y="246343"/>
                </a:lnTo>
                <a:lnTo>
                  <a:pt x="396229" y="250785"/>
                </a:lnTo>
                <a:lnTo>
                  <a:pt x="393815" y="254974"/>
                </a:lnTo>
                <a:lnTo>
                  <a:pt x="390893" y="258908"/>
                </a:lnTo>
                <a:lnTo>
                  <a:pt x="387590" y="262462"/>
                </a:lnTo>
                <a:lnTo>
                  <a:pt x="383779" y="265508"/>
                </a:lnTo>
                <a:lnTo>
                  <a:pt x="379714" y="268301"/>
                </a:lnTo>
                <a:lnTo>
                  <a:pt x="375141" y="270458"/>
                </a:lnTo>
                <a:lnTo>
                  <a:pt x="372473" y="271982"/>
                </a:lnTo>
                <a:lnTo>
                  <a:pt x="370313" y="274012"/>
                </a:lnTo>
                <a:lnTo>
                  <a:pt x="368789" y="276424"/>
                </a:lnTo>
                <a:lnTo>
                  <a:pt x="367772" y="279089"/>
                </a:lnTo>
                <a:lnTo>
                  <a:pt x="367518" y="282135"/>
                </a:lnTo>
                <a:lnTo>
                  <a:pt x="359007" y="315771"/>
                </a:lnTo>
                <a:lnTo>
                  <a:pt x="358626" y="322498"/>
                </a:lnTo>
                <a:lnTo>
                  <a:pt x="357482" y="329225"/>
                </a:lnTo>
                <a:lnTo>
                  <a:pt x="355704" y="335571"/>
                </a:lnTo>
                <a:lnTo>
                  <a:pt x="353036" y="341536"/>
                </a:lnTo>
                <a:lnTo>
                  <a:pt x="349987" y="347248"/>
                </a:lnTo>
                <a:lnTo>
                  <a:pt x="346176" y="352579"/>
                </a:lnTo>
                <a:lnTo>
                  <a:pt x="341984" y="357402"/>
                </a:lnTo>
                <a:lnTo>
                  <a:pt x="337156" y="361717"/>
                </a:lnTo>
                <a:lnTo>
                  <a:pt x="331821" y="365398"/>
                </a:lnTo>
                <a:lnTo>
                  <a:pt x="326231" y="368571"/>
                </a:lnTo>
                <a:lnTo>
                  <a:pt x="320261" y="371110"/>
                </a:lnTo>
                <a:lnTo>
                  <a:pt x="313909" y="373014"/>
                </a:lnTo>
                <a:lnTo>
                  <a:pt x="307303" y="374029"/>
                </a:lnTo>
                <a:lnTo>
                  <a:pt x="310606" y="376060"/>
                </a:lnTo>
                <a:lnTo>
                  <a:pt x="313401" y="378472"/>
                </a:lnTo>
                <a:lnTo>
                  <a:pt x="315560" y="381518"/>
                </a:lnTo>
                <a:lnTo>
                  <a:pt x="317466" y="384945"/>
                </a:lnTo>
                <a:lnTo>
                  <a:pt x="318609" y="388626"/>
                </a:lnTo>
                <a:lnTo>
                  <a:pt x="318863" y="392560"/>
                </a:lnTo>
                <a:lnTo>
                  <a:pt x="318609" y="396241"/>
                </a:lnTo>
                <a:lnTo>
                  <a:pt x="317720" y="399668"/>
                </a:lnTo>
                <a:lnTo>
                  <a:pt x="316068" y="402968"/>
                </a:lnTo>
                <a:lnTo>
                  <a:pt x="314163" y="405760"/>
                </a:lnTo>
                <a:lnTo>
                  <a:pt x="311749" y="408299"/>
                </a:lnTo>
                <a:lnTo>
                  <a:pt x="308827" y="410203"/>
                </a:lnTo>
                <a:lnTo>
                  <a:pt x="305651" y="411726"/>
                </a:lnTo>
                <a:lnTo>
                  <a:pt x="302221" y="412741"/>
                </a:lnTo>
                <a:lnTo>
                  <a:pt x="298664" y="412995"/>
                </a:lnTo>
                <a:lnTo>
                  <a:pt x="294853" y="412741"/>
                </a:lnTo>
                <a:lnTo>
                  <a:pt x="291550" y="411726"/>
                </a:lnTo>
                <a:lnTo>
                  <a:pt x="288247" y="410203"/>
                </a:lnTo>
                <a:lnTo>
                  <a:pt x="285452" y="408299"/>
                </a:lnTo>
                <a:lnTo>
                  <a:pt x="283039" y="405760"/>
                </a:lnTo>
                <a:lnTo>
                  <a:pt x="281006" y="402968"/>
                </a:lnTo>
                <a:lnTo>
                  <a:pt x="279482" y="399668"/>
                </a:lnTo>
                <a:lnTo>
                  <a:pt x="278465" y="396241"/>
                </a:lnTo>
                <a:lnTo>
                  <a:pt x="278211" y="392560"/>
                </a:lnTo>
                <a:lnTo>
                  <a:pt x="278465" y="388752"/>
                </a:lnTo>
                <a:lnTo>
                  <a:pt x="279609" y="385199"/>
                </a:lnTo>
                <a:lnTo>
                  <a:pt x="281260" y="381899"/>
                </a:lnTo>
                <a:lnTo>
                  <a:pt x="283420" y="378852"/>
                </a:lnTo>
                <a:lnTo>
                  <a:pt x="286088" y="376441"/>
                </a:lnTo>
                <a:lnTo>
                  <a:pt x="289136" y="374537"/>
                </a:lnTo>
                <a:lnTo>
                  <a:pt x="111793" y="374537"/>
                </a:lnTo>
                <a:lnTo>
                  <a:pt x="114842" y="376441"/>
                </a:lnTo>
                <a:lnTo>
                  <a:pt x="117509" y="378852"/>
                </a:lnTo>
                <a:lnTo>
                  <a:pt x="119669" y="381899"/>
                </a:lnTo>
                <a:lnTo>
                  <a:pt x="121193" y="385199"/>
                </a:lnTo>
                <a:lnTo>
                  <a:pt x="122337" y="388752"/>
                </a:lnTo>
                <a:lnTo>
                  <a:pt x="122718" y="392560"/>
                </a:lnTo>
                <a:lnTo>
                  <a:pt x="122464" y="396241"/>
                </a:lnTo>
                <a:lnTo>
                  <a:pt x="121320" y="399668"/>
                </a:lnTo>
                <a:lnTo>
                  <a:pt x="119923" y="402968"/>
                </a:lnTo>
                <a:lnTo>
                  <a:pt x="117890" y="405760"/>
                </a:lnTo>
                <a:lnTo>
                  <a:pt x="115350" y="408299"/>
                </a:lnTo>
                <a:lnTo>
                  <a:pt x="112682" y="410203"/>
                </a:lnTo>
                <a:lnTo>
                  <a:pt x="109379" y="411726"/>
                </a:lnTo>
                <a:lnTo>
                  <a:pt x="106076" y="412741"/>
                </a:lnTo>
                <a:lnTo>
                  <a:pt x="102265" y="412995"/>
                </a:lnTo>
                <a:lnTo>
                  <a:pt x="98708" y="412741"/>
                </a:lnTo>
                <a:lnTo>
                  <a:pt x="95278" y="411726"/>
                </a:lnTo>
                <a:lnTo>
                  <a:pt x="92102" y="410203"/>
                </a:lnTo>
                <a:lnTo>
                  <a:pt x="89180" y="408299"/>
                </a:lnTo>
                <a:lnTo>
                  <a:pt x="86766" y="405760"/>
                </a:lnTo>
                <a:lnTo>
                  <a:pt x="84861" y="402968"/>
                </a:lnTo>
                <a:lnTo>
                  <a:pt x="83209" y="399668"/>
                </a:lnTo>
                <a:lnTo>
                  <a:pt x="82320" y="396241"/>
                </a:lnTo>
                <a:lnTo>
                  <a:pt x="81939" y="392560"/>
                </a:lnTo>
                <a:lnTo>
                  <a:pt x="82320" y="388626"/>
                </a:lnTo>
                <a:lnTo>
                  <a:pt x="83463" y="384945"/>
                </a:lnTo>
                <a:lnTo>
                  <a:pt x="85242" y="381518"/>
                </a:lnTo>
                <a:lnTo>
                  <a:pt x="87529" y="378472"/>
                </a:lnTo>
                <a:lnTo>
                  <a:pt x="90323" y="376060"/>
                </a:lnTo>
                <a:lnTo>
                  <a:pt x="93626" y="374029"/>
                </a:lnTo>
                <a:lnTo>
                  <a:pt x="87020" y="373014"/>
                </a:lnTo>
                <a:lnTo>
                  <a:pt x="80669" y="371110"/>
                </a:lnTo>
                <a:lnTo>
                  <a:pt x="74698" y="368571"/>
                </a:lnTo>
                <a:lnTo>
                  <a:pt x="69108" y="365398"/>
                </a:lnTo>
                <a:lnTo>
                  <a:pt x="63773" y="361717"/>
                </a:lnTo>
                <a:lnTo>
                  <a:pt x="58945" y="357402"/>
                </a:lnTo>
                <a:lnTo>
                  <a:pt x="54753" y="352579"/>
                </a:lnTo>
                <a:lnTo>
                  <a:pt x="50942" y="347248"/>
                </a:lnTo>
                <a:lnTo>
                  <a:pt x="47893" y="341536"/>
                </a:lnTo>
                <a:lnTo>
                  <a:pt x="45225" y="335571"/>
                </a:lnTo>
                <a:lnTo>
                  <a:pt x="43320" y="329225"/>
                </a:lnTo>
                <a:lnTo>
                  <a:pt x="42176" y="322498"/>
                </a:lnTo>
                <a:lnTo>
                  <a:pt x="41795" y="315771"/>
                </a:lnTo>
                <a:lnTo>
                  <a:pt x="33411" y="282135"/>
                </a:lnTo>
                <a:lnTo>
                  <a:pt x="33030" y="279089"/>
                </a:lnTo>
                <a:lnTo>
                  <a:pt x="32013" y="276424"/>
                </a:lnTo>
                <a:lnTo>
                  <a:pt x="30489" y="274012"/>
                </a:lnTo>
                <a:lnTo>
                  <a:pt x="28456" y="271982"/>
                </a:lnTo>
                <a:lnTo>
                  <a:pt x="25789" y="270458"/>
                </a:lnTo>
                <a:lnTo>
                  <a:pt x="21215" y="268301"/>
                </a:lnTo>
                <a:lnTo>
                  <a:pt x="17150" y="265508"/>
                </a:lnTo>
                <a:lnTo>
                  <a:pt x="13339" y="262462"/>
                </a:lnTo>
                <a:lnTo>
                  <a:pt x="10036" y="258908"/>
                </a:lnTo>
                <a:lnTo>
                  <a:pt x="6987" y="254974"/>
                </a:lnTo>
                <a:lnTo>
                  <a:pt x="4700" y="250785"/>
                </a:lnTo>
                <a:lnTo>
                  <a:pt x="2668" y="246343"/>
                </a:lnTo>
                <a:lnTo>
                  <a:pt x="1270" y="241646"/>
                </a:lnTo>
                <a:lnTo>
                  <a:pt x="381" y="236696"/>
                </a:lnTo>
                <a:lnTo>
                  <a:pt x="0" y="231746"/>
                </a:lnTo>
                <a:lnTo>
                  <a:pt x="381" y="226035"/>
                </a:lnTo>
                <a:lnTo>
                  <a:pt x="1524" y="220577"/>
                </a:lnTo>
                <a:lnTo>
                  <a:pt x="3430" y="215500"/>
                </a:lnTo>
                <a:lnTo>
                  <a:pt x="5717" y="210423"/>
                </a:lnTo>
                <a:lnTo>
                  <a:pt x="8766" y="206107"/>
                </a:lnTo>
                <a:lnTo>
                  <a:pt x="12323" y="202046"/>
                </a:lnTo>
                <a:lnTo>
                  <a:pt x="16388" y="198492"/>
                </a:lnTo>
                <a:lnTo>
                  <a:pt x="20707" y="195446"/>
                </a:lnTo>
                <a:lnTo>
                  <a:pt x="25534" y="193034"/>
                </a:lnTo>
                <a:lnTo>
                  <a:pt x="30743" y="191130"/>
                </a:lnTo>
                <a:lnTo>
                  <a:pt x="36206" y="190115"/>
                </a:lnTo>
                <a:close/>
                <a:moveTo>
                  <a:pt x="200401" y="0"/>
                </a:moveTo>
                <a:lnTo>
                  <a:pt x="210180" y="381"/>
                </a:lnTo>
                <a:lnTo>
                  <a:pt x="219705" y="1397"/>
                </a:lnTo>
                <a:lnTo>
                  <a:pt x="229102" y="3302"/>
                </a:lnTo>
                <a:lnTo>
                  <a:pt x="238119" y="5842"/>
                </a:lnTo>
                <a:lnTo>
                  <a:pt x="246882" y="8890"/>
                </a:lnTo>
                <a:lnTo>
                  <a:pt x="255518" y="12700"/>
                </a:lnTo>
                <a:lnTo>
                  <a:pt x="263519" y="17145"/>
                </a:lnTo>
                <a:lnTo>
                  <a:pt x="271265" y="22097"/>
                </a:lnTo>
                <a:lnTo>
                  <a:pt x="278631" y="27558"/>
                </a:lnTo>
                <a:lnTo>
                  <a:pt x="285616" y="33654"/>
                </a:lnTo>
                <a:lnTo>
                  <a:pt x="292093" y="40131"/>
                </a:lnTo>
                <a:lnTo>
                  <a:pt x="298062" y="47243"/>
                </a:lnTo>
                <a:lnTo>
                  <a:pt x="303523" y="54482"/>
                </a:lnTo>
                <a:lnTo>
                  <a:pt x="308475" y="62356"/>
                </a:lnTo>
                <a:lnTo>
                  <a:pt x="312793" y="70610"/>
                </a:lnTo>
                <a:lnTo>
                  <a:pt x="316730" y="78992"/>
                </a:lnTo>
                <a:lnTo>
                  <a:pt x="319778" y="87882"/>
                </a:lnTo>
                <a:lnTo>
                  <a:pt x="322191" y="97026"/>
                </a:lnTo>
                <a:lnTo>
                  <a:pt x="324096" y="106424"/>
                </a:lnTo>
                <a:lnTo>
                  <a:pt x="325239" y="116075"/>
                </a:lnTo>
                <a:lnTo>
                  <a:pt x="325620" y="125981"/>
                </a:lnTo>
                <a:lnTo>
                  <a:pt x="325620" y="170938"/>
                </a:lnTo>
                <a:lnTo>
                  <a:pt x="318127" y="174240"/>
                </a:lnTo>
                <a:lnTo>
                  <a:pt x="310888" y="178304"/>
                </a:lnTo>
                <a:lnTo>
                  <a:pt x="304158" y="183003"/>
                </a:lnTo>
                <a:lnTo>
                  <a:pt x="297935" y="188083"/>
                </a:lnTo>
                <a:lnTo>
                  <a:pt x="292093" y="193798"/>
                </a:lnTo>
                <a:lnTo>
                  <a:pt x="286759" y="200021"/>
                </a:lnTo>
                <a:lnTo>
                  <a:pt x="281933" y="206752"/>
                </a:lnTo>
                <a:lnTo>
                  <a:pt x="277742" y="213737"/>
                </a:lnTo>
                <a:lnTo>
                  <a:pt x="274313" y="221356"/>
                </a:lnTo>
                <a:lnTo>
                  <a:pt x="271392" y="229103"/>
                </a:lnTo>
                <a:lnTo>
                  <a:pt x="269233" y="237231"/>
                </a:lnTo>
                <a:lnTo>
                  <a:pt x="262503" y="236088"/>
                </a:lnTo>
                <a:lnTo>
                  <a:pt x="255264" y="235072"/>
                </a:lnTo>
                <a:lnTo>
                  <a:pt x="247517" y="234183"/>
                </a:lnTo>
                <a:lnTo>
                  <a:pt x="239135" y="233294"/>
                </a:lnTo>
                <a:lnTo>
                  <a:pt x="230372" y="232659"/>
                </a:lnTo>
                <a:lnTo>
                  <a:pt x="220848" y="232151"/>
                </a:lnTo>
                <a:lnTo>
                  <a:pt x="210942" y="231897"/>
                </a:lnTo>
                <a:lnTo>
                  <a:pt x="200401" y="231770"/>
                </a:lnTo>
                <a:lnTo>
                  <a:pt x="189860" y="231897"/>
                </a:lnTo>
                <a:lnTo>
                  <a:pt x="179955" y="232151"/>
                </a:lnTo>
                <a:lnTo>
                  <a:pt x="170430" y="232659"/>
                </a:lnTo>
                <a:lnTo>
                  <a:pt x="161667" y="233294"/>
                </a:lnTo>
                <a:lnTo>
                  <a:pt x="153285" y="234183"/>
                </a:lnTo>
                <a:lnTo>
                  <a:pt x="145538" y="235072"/>
                </a:lnTo>
                <a:lnTo>
                  <a:pt x="138300" y="236088"/>
                </a:lnTo>
                <a:lnTo>
                  <a:pt x="131569" y="237231"/>
                </a:lnTo>
                <a:lnTo>
                  <a:pt x="129410" y="229103"/>
                </a:lnTo>
                <a:lnTo>
                  <a:pt x="126489" y="221356"/>
                </a:lnTo>
                <a:lnTo>
                  <a:pt x="123060" y="213737"/>
                </a:lnTo>
                <a:lnTo>
                  <a:pt x="118869" y="206752"/>
                </a:lnTo>
                <a:lnTo>
                  <a:pt x="114043" y="200021"/>
                </a:lnTo>
                <a:lnTo>
                  <a:pt x="108709" y="193798"/>
                </a:lnTo>
                <a:lnTo>
                  <a:pt x="102867" y="188083"/>
                </a:lnTo>
                <a:lnTo>
                  <a:pt x="96645" y="183003"/>
                </a:lnTo>
                <a:lnTo>
                  <a:pt x="89787" y="178304"/>
                </a:lnTo>
                <a:lnTo>
                  <a:pt x="82675" y="174240"/>
                </a:lnTo>
                <a:lnTo>
                  <a:pt x="75182" y="170938"/>
                </a:lnTo>
                <a:lnTo>
                  <a:pt x="75182" y="125981"/>
                </a:lnTo>
                <a:lnTo>
                  <a:pt x="75563" y="116075"/>
                </a:lnTo>
                <a:lnTo>
                  <a:pt x="76579" y="106424"/>
                </a:lnTo>
                <a:lnTo>
                  <a:pt x="78484" y="97026"/>
                </a:lnTo>
                <a:lnTo>
                  <a:pt x="81024" y="87882"/>
                </a:lnTo>
                <a:lnTo>
                  <a:pt x="84072" y="78992"/>
                </a:lnTo>
                <a:lnTo>
                  <a:pt x="87882" y="70610"/>
                </a:lnTo>
                <a:lnTo>
                  <a:pt x="92327" y="62356"/>
                </a:lnTo>
                <a:lnTo>
                  <a:pt x="97280" y="54482"/>
                </a:lnTo>
                <a:lnTo>
                  <a:pt x="102613" y="47243"/>
                </a:lnTo>
                <a:lnTo>
                  <a:pt x="108582" y="40131"/>
                </a:lnTo>
                <a:lnTo>
                  <a:pt x="115059" y="33654"/>
                </a:lnTo>
                <a:lnTo>
                  <a:pt x="122044" y="27558"/>
                </a:lnTo>
                <a:lnTo>
                  <a:pt x="129537" y="22097"/>
                </a:lnTo>
                <a:lnTo>
                  <a:pt x="137157" y="17145"/>
                </a:lnTo>
                <a:lnTo>
                  <a:pt x="145284" y="12700"/>
                </a:lnTo>
                <a:lnTo>
                  <a:pt x="153793" y="8890"/>
                </a:lnTo>
                <a:lnTo>
                  <a:pt x="162556" y="5842"/>
                </a:lnTo>
                <a:lnTo>
                  <a:pt x="171573" y="3302"/>
                </a:lnTo>
                <a:lnTo>
                  <a:pt x="180971" y="1397"/>
                </a:lnTo>
                <a:lnTo>
                  <a:pt x="190495" y="381"/>
                </a:lnTo>
                <a:close/>
              </a:path>
            </a:pathLst>
          </a:custGeom>
          <a:solidFill>
            <a:schemeClr val="bg1"/>
          </a:soli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58" name="Freeform 314">
            <a:extLst>
              <a:ext uri="{FF2B5EF4-FFF2-40B4-BE49-F238E27FC236}">
                <a16:creationId xmlns:a16="http://schemas.microsoft.com/office/drawing/2014/main" id="{6676611E-D1EB-4FFF-AA31-B826769DF1C9}"/>
              </a:ext>
            </a:extLst>
          </p:cNvPr>
          <p:cNvSpPr>
            <a:spLocks/>
          </p:cNvSpPr>
          <p:nvPr/>
        </p:nvSpPr>
        <p:spPr bwMode="auto">
          <a:xfrm>
            <a:off x="3787866" y="3945110"/>
            <a:ext cx="269016" cy="308614"/>
          </a:xfrm>
          <a:custGeom>
            <a:avLst/>
            <a:gdLst>
              <a:gd name="T0" fmla="*/ 3948 w 3948"/>
              <a:gd name="T1" fmla="*/ 0 h 4523"/>
              <a:gd name="T2" fmla="*/ 3945 w 3948"/>
              <a:gd name="T3" fmla="*/ 3131 h 4523"/>
              <a:gd name="T4" fmla="*/ 3915 w 3948"/>
              <a:gd name="T5" fmla="*/ 3287 h 4523"/>
              <a:gd name="T6" fmla="*/ 3856 w 3948"/>
              <a:gd name="T7" fmla="*/ 3428 h 4523"/>
              <a:gd name="T8" fmla="*/ 3771 w 3948"/>
              <a:gd name="T9" fmla="*/ 3555 h 4523"/>
              <a:gd name="T10" fmla="*/ 3664 w 3948"/>
              <a:gd name="T11" fmla="*/ 3662 h 4523"/>
              <a:gd name="T12" fmla="*/ 3539 w 3948"/>
              <a:gd name="T13" fmla="*/ 3748 h 4523"/>
              <a:gd name="T14" fmla="*/ 3398 w 3948"/>
              <a:gd name="T15" fmla="*/ 3810 h 4523"/>
              <a:gd name="T16" fmla="*/ 3244 w 3948"/>
              <a:gd name="T17" fmla="*/ 3841 h 4523"/>
              <a:gd name="T18" fmla="*/ 3083 w 3948"/>
              <a:gd name="T19" fmla="*/ 3841 h 4523"/>
              <a:gd name="T20" fmla="*/ 2929 w 3948"/>
              <a:gd name="T21" fmla="*/ 3810 h 4523"/>
              <a:gd name="T22" fmla="*/ 2787 w 3948"/>
              <a:gd name="T23" fmla="*/ 3750 h 4523"/>
              <a:gd name="T24" fmla="*/ 2663 w 3948"/>
              <a:gd name="T25" fmla="*/ 3665 h 4523"/>
              <a:gd name="T26" fmla="*/ 2556 w 3948"/>
              <a:gd name="T27" fmla="*/ 3558 h 4523"/>
              <a:gd name="T28" fmla="*/ 2471 w 3948"/>
              <a:gd name="T29" fmla="*/ 3433 h 4523"/>
              <a:gd name="T30" fmla="*/ 2412 w 3948"/>
              <a:gd name="T31" fmla="*/ 3291 h 4523"/>
              <a:gd name="T32" fmla="*/ 2381 w 3948"/>
              <a:gd name="T33" fmla="*/ 3138 h 4523"/>
              <a:gd name="T34" fmla="*/ 2381 w 3948"/>
              <a:gd name="T35" fmla="*/ 2977 h 4523"/>
              <a:gd name="T36" fmla="*/ 2412 w 3948"/>
              <a:gd name="T37" fmla="*/ 2824 h 4523"/>
              <a:gd name="T38" fmla="*/ 2471 w 3948"/>
              <a:gd name="T39" fmla="*/ 2683 h 4523"/>
              <a:gd name="T40" fmla="*/ 2556 w 3948"/>
              <a:gd name="T41" fmla="*/ 2557 h 4523"/>
              <a:gd name="T42" fmla="*/ 2663 w 3948"/>
              <a:gd name="T43" fmla="*/ 2450 h 4523"/>
              <a:gd name="T44" fmla="*/ 2787 w 3948"/>
              <a:gd name="T45" fmla="*/ 2366 h 4523"/>
              <a:gd name="T46" fmla="*/ 2929 w 3948"/>
              <a:gd name="T47" fmla="*/ 2306 h 4523"/>
              <a:gd name="T48" fmla="*/ 3083 w 3948"/>
              <a:gd name="T49" fmla="*/ 2275 h 4523"/>
              <a:gd name="T50" fmla="*/ 3237 w 3948"/>
              <a:gd name="T51" fmla="*/ 2275 h 4523"/>
              <a:gd name="T52" fmla="*/ 3379 w 3948"/>
              <a:gd name="T53" fmla="*/ 2302 h 4523"/>
              <a:gd name="T54" fmla="*/ 3510 w 3948"/>
              <a:gd name="T55" fmla="*/ 2353 h 4523"/>
              <a:gd name="T56" fmla="*/ 3572 w 3948"/>
              <a:gd name="T57" fmla="*/ 1041 h 4523"/>
              <a:gd name="T58" fmla="*/ 1572 w 3948"/>
              <a:gd name="T59" fmla="*/ 3737 h 4523"/>
              <a:gd name="T60" fmla="*/ 1557 w 3948"/>
              <a:gd name="T61" fmla="*/ 3895 h 4523"/>
              <a:gd name="T62" fmla="*/ 1511 w 3948"/>
              <a:gd name="T63" fmla="*/ 4044 h 4523"/>
              <a:gd name="T64" fmla="*/ 1438 w 3948"/>
              <a:gd name="T65" fmla="*/ 4178 h 4523"/>
              <a:gd name="T66" fmla="*/ 1343 w 3948"/>
              <a:gd name="T67" fmla="*/ 4294 h 4523"/>
              <a:gd name="T68" fmla="*/ 1226 w 3948"/>
              <a:gd name="T69" fmla="*/ 4389 h 4523"/>
              <a:gd name="T70" fmla="*/ 1092 w 3948"/>
              <a:gd name="T71" fmla="*/ 4462 h 4523"/>
              <a:gd name="T72" fmla="*/ 945 w 3948"/>
              <a:gd name="T73" fmla="*/ 4508 h 4523"/>
              <a:gd name="T74" fmla="*/ 787 w 3948"/>
              <a:gd name="T75" fmla="*/ 4523 h 4523"/>
              <a:gd name="T76" fmla="*/ 628 w 3948"/>
              <a:gd name="T77" fmla="*/ 4508 h 4523"/>
              <a:gd name="T78" fmla="*/ 480 w 3948"/>
              <a:gd name="T79" fmla="*/ 4462 h 4523"/>
              <a:gd name="T80" fmla="*/ 348 w 3948"/>
              <a:gd name="T81" fmla="*/ 4389 h 4523"/>
              <a:gd name="T82" fmla="*/ 231 w 3948"/>
              <a:gd name="T83" fmla="*/ 4294 h 4523"/>
              <a:gd name="T84" fmla="*/ 135 w 3948"/>
              <a:gd name="T85" fmla="*/ 4177 h 4523"/>
              <a:gd name="T86" fmla="*/ 62 w 3948"/>
              <a:gd name="T87" fmla="*/ 4044 h 4523"/>
              <a:gd name="T88" fmla="*/ 17 w 3948"/>
              <a:gd name="T89" fmla="*/ 3895 h 4523"/>
              <a:gd name="T90" fmla="*/ 0 w 3948"/>
              <a:gd name="T91" fmla="*/ 3737 h 4523"/>
              <a:gd name="T92" fmla="*/ 17 w 3948"/>
              <a:gd name="T93" fmla="*/ 3578 h 4523"/>
              <a:gd name="T94" fmla="*/ 62 w 3948"/>
              <a:gd name="T95" fmla="*/ 3431 h 4523"/>
              <a:gd name="T96" fmla="*/ 135 w 3948"/>
              <a:gd name="T97" fmla="*/ 3297 h 4523"/>
              <a:gd name="T98" fmla="*/ 231 w 3948"/>
              <a:gd name="T99" fmla="*/ 3180 h 4523"/>
              <a:gd name="T100" fmla="*/ 348 w 3948"/>
              <a:gd name="T101" fmla="*/ 3084 h 4523"/>
              <a:gd name="T102" fmla="*/ 480 w 3948"/>
              <a:gd name="T103" fmla="*/ 3011 h 4523"/>
              <a:gd name="T104" fmla="*/ 628 w 3948"/>
              <a:gd name="T105" fmla="*/ 2966 h 4523"/>
              <a:gd name="T106" fmla="*/ 787 w 3948"/>
              <a:gd name="T107" fmla="*/ 2950 h 4523"/>
              <a:gd name="T108" fmla="*/ 934 w 3948"/>
              <a:gd name="T109" fmla="*/ 2964 h 4523"/>
              <a:gd name="T110" fmla="*/ 1071 w 3948"/>
              <a:gd name="T111" fmla="*/ 3004 h 4523"/>
              <a:gd name="T112" fmla="*/ 1196 w 3948"/>
              <a:gd name="T113" fmla="*/ 3066 h 4523"/>
              <a:gd name="T114" fmla="*/ 3948 w 3948"/>
              <a:gd name="T115" fmla="*/ 0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48" h="4523">
                <a:moveTo>
                  <a:pt x="3948" y="0"/>
                </a:moveTo>
                <a:lnTo>
                  <a:pt x="3948" y="0"/>
                </a:lnTo>
                <a:lnTo>
                  <a:pt x="3948" y="3131"/>
                </a:lnTo>
                <a:lnTo>
                  <a:pt x="3945" y="3131"/>
                </a:lnTo>
                <a:lnTo>
                  <a:pt x="3934" y="3210"/>
                </a:lnTo>
                <a:lnTo>
                  <a:pt x="3915" y="3287"/>
                </a:lnTo>
                <a:lnTo>
                  <a:pt x="3888" y="3360"/>
                </a:lnTo>
                <a:lnTo>
                  <a:pt x="3856" y="3428"/>
                </a:lnTo>
                <a:lnTo>
                  <a:pt x="3817" y="3494"/>
                </a:lnTo>
                <a:lnTo>
                  <a:pt x="3771" y="3555"/>
                </a:lnTo>
                <a:lnTo>
                  <a:pt x="3721" y="3612"/>
                </a:lnTo>
                <a:lnTo>
                  <a:pt x="3664" y="3662"/>
                </a:lnTo>
                <a:lnTo>
                  <a:pt x="3605" y="3710"/>
                </a:lnTo>
                <a:lnTo>
                  <a:pt x="3539" y="3748"/>
                </a:lnTo>
                <a:lnTo>
                  <a:pt x="3471" y="3782"/>
                </a:lnTo>
                <a:lnTo>
                  <a:pt x="3398" y="3810"/>
                </a:lnTo>
                <a:lnTo>
                  <a:pt x="3322" y="3828"/>
                </a:lnTo>
                <a:lnTo>
                  <a:pt x="3244" y="3841"/>
                </a:lnTo>
                <a:lnTo>
                  <a:pt x="3162" y="3845"/>
                </a:lnTo>
                <a:lnTo>
                  <a:pt x="3083" y="3841"/>
                </a:lnTo>
                <a:lnTo>
                  <a:pt x="3004" y="3830"/>
                </a:lnTo>
                <a:lnTo>
                  <a:pt x="2929" y="3810"/>
                </a:lnTo>
                <a:lnTo>
                  <a:pt x="2857" y="3782"/>
                </a:lnTo>
                <a:lnTo>
                  <a:pt x="2787" y="3750"/>
                </a:lnTo>
                <a:lnTo>
                  <a:pt x="2723" y="3711"/>
                </a:lnTo>
                <a:lnTo>
                  <a:pt x="2663" y="3665"/>
                </a:lnTo>
                <a:lnTo>
                  <a:pt x="2606" y="3614"/>
                </a:lnTo>
                <a:lnTo>
                  <a:pt x="2556" y="3558"/>
                </a:lnTo>
                <a:lnTo>
                  <a:pt x="2511" y="3498"/>
                </a:lnTo>
                <a:lnTo>
                  <a:pt x="2471" y="3433"/>
                </a:lnTo>
                <a:lnTo>
                  <a:pt x="2438" y="3364"/>
                </a:lnTo>
                <a:lnTo>
                  <a:pt x="2412" y="3291"/>
                </a:lnTo>
                <a:lnTo>
                  <a:pt x="2392" y="3216"/>
                </a:lnTo>
                <a:lnTo>
                  <a:pt x="2381" y="3138"/>
                </a:lnTo>
                <a:lnTo>
                  <a:pt x="2377" y="3057"/>
                </a:lnTo>
                <a:lnTo>
                  <a:pt x="2381" y="2977"/>
                </a:lnTo>
                <a:lnTo>
                  <a:pt x="2392" y="2899"/>
                </a:lnTo>
                <a:lnTo>
                  <a:pt x="2412" y="2824"/>
                </a:lnTo>
                <a:lnTo>
                  <a:pt x="2438" y="2751"/>
                </a:lnTo>
                <a:lnTo>
                  <a:pt x="2471" y="2683"/>
                </a:lnTo>
                <a:lnTo>
                  <a:pt x="2511" y="2617"/>
                </a:lnTo>
                <a:lnTo>
                  <a:pt x="2556" y="2557"/>
                </a:lnTo>
                <a:lnTo>
                  <a:pt x="2606" y="2502"/>
                </a:lnTo>
                <a:lnTo>
                  <a:pt x="2663" y="2450"/>
                </a:lnTo>
                <a:lnTo>
                  <a:pt x="2723" y="2405"/>
                </a:lnTo>
                <a:lnTo>
                  <a:pt x="2787" y="2366"/>
                </a:lnTo>
                <a:lnTo>
                  <a:pt x="2857" y="2333"/>
                </a:lnTo>
                <a:lnTo>
                  <a:pt x="2929" y="2306"/>
                </a:lnTo>
                <a:lnTo>
                  <a:pt x="3004" y="2286"/>
                </a:lnTo>
                <a:lnTo>
                  <a:pt x="3083" y="2275"/>
                </a:lnTo>
                <a:lnTo>
                  <a:pt x="3162" y="2270"/>
                </a:lnTo>
                <a:lnTo>
                  <a:pt x="3237" y="2275"/>
                </a:lnTo>
                <a:lnTo>
                  <a:pt x="3309" y="2285"/>
                </a:lnTo>
                <a:lnTo>
                  <a:pt x="3379" y="2302"/>
                </a:lnTo>
                <a:lnTo>
                  <a:pt x="3446" y="2325"/>
                </a:lnTo>
                <a:lnTo>
                  <a:pt x="3510" y="2353"/>
                </a:lnTo>
                <a:lnTo>
                  <a:pt x="3572" y="2387"/>
                </a:lnTo>
                <a:lnTo>
                  <a:pt x="3572" y="1041"/>
                </a:lnTo>
                <a:lnTo>
                  <a:pt x="1572" y="1616"/>
                </a:lnTo>
                <a:lnTo>
                  <a:pt x="1572" y="3737"/>
                </a:lnTo>
                <a:lnTo>
                  <a:pt x="1568" y="3818"/>
                </a:lnTo>
                <a:lnTo>
                  <a:pt x="1557" y="3895"/>
                </a:lnTo>
                <a:lnTo>
                  <a:pt x="1537" y="3971"/>
                </a:lnTo>
                <a:lnTo>
                  <a:pt x="1511" y="4044"/>
                </a:lnTo>
                <a:lnTo>
                  <a:pt x="1477" y="4112"/>
                </a:lnTo>
                <a:lnTo>
                  <a:pt x="1438" y="4178"/>
                </a:lnTo>
                <a:lnTo>
                  <a:pt x="1393" y="4238"/>
                </a:lnTo>
                <a:lnTo>
                  <a:pt x="1343" y="4294"/>
                </a:lnTo>
                <a:lnTo>
                  <a:pt x="1286" y="4345"/>
                </a:lnTo>
                <a:lnTo>
                  <a:pt x="1226" y="4389"/>
                </a:lnTo>
                <a:lnTo>
                  <a:pt x="1162" y="4429"/>
                </a:lnTo>
                <a:lnTo>
                  <a:pt x="1092" y="4462"/>
                </a:lnTo>
                <a:lnTo>
                  <a:pt x="1021" y="4489"/>
                </a:lnTo>
                <a:lnTo>
                  <a:pt x="945" y="4508"/>
                </a:lnTo>
                <a:lnTo>
                  <a:pt x="867" y="4521"/>
                </a:lnTo>
                <a:lnTo>
                  <a:pt x="787" y="4523"/>
                </a:lnTo>
                <a:lnTo>
                  <a:pt x="707" y="4521"/>
                </a:lnTo>
                <a:lnTo>
                  <a:pt x="628" y="4508"/>
                </a:lnTo>
                <a:lnTo>
                  <a:pt x="553" y="4489"/>
                </a:lnTo>
                <a:lnTo>
                  <a:pt x="480" y="4462"/>
                </a:lnTo>
                <a:lnTo>
                  <a:pt x="412" y="4429"/>
                </a:lnTo>
                <a:lnTo>
                  <a:pt x="348" y="4389"/>
                </a:lnTo>
                <a:lnTo>
                  <a:pt x="286" y="4345"/>
                </a:lnTo>
                <a:lnTo>
                  <a:pt x="231" y="4294"/>
                </a:lnTo>
                <a:lnTo>
                  <a:pt x="179" y="4238"/>
                </a:lnTo>
                <a:lnTo>
                  <a:pt x="135" y="4177"/>
                </a:lnTo>
                <a:lnTo>
                  <a:pt x="95" y="4112"/>
                </a:lnTo>
                <a:lnTo>
                  <a:pt x="62" y="4044"/>
                </a:lnTo>
                <a:lnTo>
                  <a:pt x="35" y="3971"/>
                </a:lnTo>
                <a:lnTo>
                  <a:pt x="17" y="3895"/>
                </a:lnTo>
                <a:lnTo>
                  <a:pt x="4" y="3817"/>
                </a:lnTo>
                <a:lnTo>
                  <a:pt x="0" y="3737"/>
                </a:lnTo>
                <a:lnTo>
                  <a:pt x="4" y="3657"/>
                </a:lnTo>
                <a:lnTo>
                  <a:pt x="17" y="3578"/>
                </a:lnTo>
                <a:lnTo>
                  <a:pt x="35" y="3503"/>
                </a:lnTo>
                <a:lnTo>
                  <a:pt x="62" y="3431"/>
                </a:lnTo>
                <a:lnTo>
                  <a:pt x="95" y="3361"/>
                </a:lnTo>
                <a:lnTo>
                  <a:pt x="135" y="3297"/>
                </a:lnTo>
                <a:lnTo>
                  <a:pt x="179" y="3237"/>
                </a:lnTo>
                <a:lnTo>
                  <a:pt x="231" y="3180"/>
                </a:lnTo>
                <a:lnTo>
                  <a:pt x="286" y="3130"/>
                </a:lnTo>
                <a:lnTo>
                  <a:pt x="348" y="3084"/>
                </a:lnTo>
                <a:lnTo>
                  <a:pt x="412" y="3046"/>
                </a:lnTo>
                <a:lnTo>
                  <a:pt x="480" y="3011"/>
                </a:lnTo>
                <a:lnTo>
                  <a:pt x="553" y="2986"/>
                </a:lnTo>
                <a:lnTo>
                  <a:pt x="628" y="2966"/>
                </a:lnTo>
                <a:lnTo>
                  <a:pt x="707" y="2954"/>
                </a:lnTo>
                <a:lnTo>
                  <a:pt x="787" y="2950"/>
                </a:lnTo>
                <a:lnTo>
                  <a:pt x="861" y="2953"/>
                </a:lnTo>
                <a:lnTo>
                  <a:pt x="934" y="2964"/>
                </a:lnTo>
                <a:lnTo>
                  <a:pt x="1003" y="2981"/>
                </a:lnTo>
                <a:lnTo>
                  <a:pt x="1071" y="3004"/>
                </a:lnTo>
                <a:lnTo>
                  <a:pt x="1135" y="3033"/>
                </a:lnTo>
                <a:lnTo>
                  <a:pt x="1196" y="3066"/>
                </a:lnTo>
                <a:lnTo>
                  <a:pt x="1196" y="791"/>
                </a:lnTo>
                <a:lnTo>
                  <a:pt x="3948"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59" name="组合 58">
            <a:extLst>
              <a:ext uri="{FF2B5EF4-FFF2-40B4-BE49-F238E27FC236}">
                <a16:creationId xmlns:a16="http://schemas.microsoft.com/office/drawing/2014/main" id="{7663C622-E172-4584-A18A-BD23E974E764}"/>
              </a:ext>
            </a:extLst>
          </p:cNvPr>
          <p:cNvGrpSpPr/>
          <p:nvPr/>
        </p:nvGrpSpPr>
        <p:grpSpPr>
          <a:xfrm>
            <a:off x="5989980" y="3011088"/>
            <a:ext cx="220054" cy="314417"/>
            <a:chOff x="5345086" y="3569854"/>
            <a:chExt cx="299250" cy="427574"/>
          </a:xfrm>
          <a:solidFill>
            <a:schemeClr val="bg1"/>
          </a:solidFill>
        </p:grpSpPr>
        <p:sp>
          <p:nvSpPr>
            <p:cNvPr id="60" name="Freeform 319">
              <a:extLst>
                <a:ext uri="{FF2B5EF4-FFF2-40B4-BE49-F238E27FC236}">
                  <a16:creationId xmlns:a16="http://schemas.microsoft.com/office/drawing/2014/main" id="{76A9074E-1A89-4A88-B1DD-E1D6062E6975}"/>
                </a:ext>
              </a:extLst>
            </p:cNvPr>
            <p:cNvSpPr>
              <a:spLocks noEditPoints="1"/>
            </p:cNvSpPr>
            <p:nvPr/>
          </p:nvSpPr>
          <p:spPr bwMode="auto">
            <a:xfrm>
              <a:off x="5411846" y="3569854"/>
              <a:ext cx="165471" cy="394584"/>
            </a:xfrm>
            <a:custGeom>
              <a:avLst/>
              <a:gdLst>
                <a:gd name="T0" fmla="*/ 576 w 1273"/>
                <a:gd name="T1" fmla="*/ 371 h 3038"/>
                <a:gd name="T2" fmla="*/ 476 w 1273"/>
                <a:gd name="T3" fmla="*/ 529 h 3038"/>
                <a:gd name="T4" fmla="*/ 378 w 1273"/>
                <a:gd name="T5" fmla="*/ 737 h 3038"/>
                <a:gd name="T6" fmla="*/ 391 w 1273"/>
                <a:gd name="T7" fmla="*/ 915 h 3038"/>
                <a:gd name="T8" fmla="*/ 629 w 1273"/>
                <a:gd name="T9" fmla="*/ 932 h 3038"/>
                <a:gd name="T10" fmla="*/ 832 w 1273"/>
                <a:gd name="T11" fmla="*/ 920 h 3038"/>
                <a:gd name="T12" fmla="*/ 926 w 1273"/>
                <a:gd name="T13" fmla="*/ 815 h 3038"/>
                <a:gd name="T14" fmla="*/ 832 w 1273"/>
                <a:gd name="T15" fmla="*/ 591 h 3038"/>
                <a:gd name="T16" fmla="*/ 731 w 1273"/>
                <a:gd name="T17" fmla="*/ 417 h 3038"/>
                <a:gd name="T18" fmla="*/ 638 w 1273"/>
                <a:gd name="T19" fmla="*/ 291 h 3038"/>
                <a:gd name="T20" fmla="*/ 643 w 1273"/>
                <a:gd name="T21" fmla="*/ 6 h 3038"/>
                <a:gd name="T22" fmla="*/ 678 w 1273"/>
                <a:gd name="T23" fmla="*/ 36 h 3038"/>
                <a:gd name="T24" fmla="*/ 736 w 1273"/>
                <a:gd name="T25" fmla="*/ 93 h 3038"/>
                <a:gd name="T26" fmla="*/ 810 w 1273"/>
                <a:gd name="T27" fmla="*/ 180 h 3038"/>
                <a:gd name="T28" fmla="*/ 895 w 1273"/>
                <a:gd name="T29" fmla="*/ 296 h 3038"/>
                <a:gd name="T30" fmla="*/ 985 w 1273"/>
                <a:gd name="T31" fmla="*/ 444 h 3038"/>
                <a:gd name="T32" fmla="*/ 1072 w 1273"/>
                <a:gd name="T33" fmla="*/ 625 h 3038"/>
                <a:gd name="T34" fmla="*/ 1151 w 1273"/>
                <a:gd name="T35" fmla="*/ 839 h 3038"/>
                <a:gd name="T36" fmla="*/ 1215 w 1273"/>
                <a:gd name="T37" fmla="*/ 1088 h 3038"/>
                <a:gd name="T38" fmla="*/ 1258 w 1273"/>
                <a:gd name="T39" fmla="*/ 1374 h 3038"/>
                <a:gd name="T40" fmla="*/ 1273 w 1273"/>
                <a:gd name="T41" fmla="*/ 1698 h 3038"/>
                <a:gd name="T42" fmla="*/ 1258 w 1273"/>
                <a:gd name="T43" fmla="*/ 2026 h 3038"/>
                <a:gd name="T44" fmla="*/ 1214 w 1273"/>
                <a:gd name="T45" fmla="*/ 2314 h 3038"/>
                <a:gd name="T46" fmla="*/ 1146 w 1273"/>
                <a:gd name="T47" fmla="*/ 2556 h 3038"/>
                <a:gd name="T48" fmla="*/ 1054 w 1273"/>
                <a:gd name="T49" fmla="*/ 2754 h 3038"/>
                <a:gd name="T50" fmla="*/ 945 w 1273"/>
                <a:gd name="T51" fmla="*/ 2903 h 3038"/>
                <a:gd name="T52" fmla="*/ 821 w 1273"/>
                <a:gd name="T53" fmla="*/ 3001 h 3038"/>
                <a:gd name="T54" fmla="*/ 732 w 1273"/>
                <a:gd name="T55" fmla="*/ 2259 h 3038"/>
                <a:gd name="T56" fmla="*/ 710 w 1273"/>
                <a:gd name="T57" fmla="*/ 2201 h 3038"/>
                <a:gd name="T58" fmla="*/ 658 w 1273"/>
                <a:gd name="T59" fmla="*/ 2168 h 3038"/>
                <a:gd name="T60" fmla="*/ 595 w 1273"/>
                <a:gd name="T61" fmla="*/ 2175 h 3038"/>
                <a:gd name="T62" fmla="*/ 552 w 1273"/>
                <a:gd name="T63" fmla="*/ 2218 h 3038"/>
                <a:gd name="T64" fmla="*/ 541 w 1273"/>
                <a:gd name="T65" fmla="*/ 3038 h 3038"/>
                <a:gd name="T66" fmla="*/ 410 w 1273"/>
                <a:gd name="T67" fmla="*/ 2975 h 3038"/>
                <a:gd name="T68" fmla="*/ 289 w 1273"/>
                <a:gd name="T69" fmla="*/ 2859 h 3038"/>
                <a:gd name="T70" fmla="*/ 186 w 1273"/>
                <a:gd name="T71" fmla="*/ 2693 h 3038"/>
                <a:gd name="T72" fmla="*/ 103 w 1273"/>
                <a:gd name="T73" fmla="*/ 2480 h 3038"/>
                <a:gd name="T74" fmla="*/ 42 w 1273"/>
                <a:gd name="T75" fmla="*/ 2223 h 3038"/>
                <a:gd name="T76" fmla="*/ 7 w 1273"/>
                <a:gd name="T77" fmla="*/ 1922 h 3038"/>
                <a:gd name="T78" fmla="*/ 2 w 1273"/>
                <a:gd name="T79" fmla="*/ 1587 h 3038"/>
                <a:gd name="T80" fmla="*/ 28 w 1273"/>
                <a:gd name="T81" fmla="*/ 1279 h 3038"/>
                <a:gd name="T82" fmla="*/ 78 w 1273"/>
                <a:gd name="T83" fmla="*/ 1006 h 3038"/>
                <a:gd name="T84" fmla="*/ 148 w 1273"/>
                <a:gd name="T85" fmla="*/ 770 h 3038"/>
                <a:gd name="T86" fmla="*/ 229 w 1273"/>
                <a:gd name="T87" fmla="*/ 566 h 3038"/>
                <a:gd name="T88" fmla="*/ 318 w 1273"/>
                <a:gd name="T89" fmla="*/ 396 h 3038"/>
                <a:gd name="T90" fmla="*/ 406 w 1273"/>
                <a:gd name="T91" fmla="*/ 258 h 3038"/>
                <a:gd name="T92" fmla="*/ 489 w 1273"/>
                <a:gd name="T93" fmla="*/ 151 h 3038"/>
                <a:gd name="T94" fmla="*/ 559 w 1273"/>
                <a:gd name="T95" fmla="*/ 73 h 3038"/>
                <a:gd name="T96" fmla="*/ 609 w 1273"/>
                <a:gd name="T97" fmla="*/ 24 h 3038"/>
                <a:gd name="T98" fmla="*/ 635 w 1273"/>
                <a:gd name="T99" fmla="*/ 1 h 3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3" h="3038">
                  <a:moveTo>
                    <a:pt x="638" y="291"/>
                  </a:moveTo>
                  <a:lnTo>
                    <a:pt x="608" y="328"/>
                  </a:lnTo>
                  <a:lnTo>
                    <a:pt x="576" y="371"/>
                  </a:lnTo>
                  <a:lnTo>
                    <a:pt x="543" y="419"/>
                  </a:lnTo>
                  <a:lnTo>
                    <a:pt x="510" y="471"/>
                  </a:lnTo>
                  <a:lnTo>
                    <a:pt x="476" y="529"/>
                  </a:lnTo>
                  <a:lnTo>
                    <a:pt x="444" y="594"/>
                  </a:lnTo>
                  <a:lnTo>
                    <a:pt x="411" y="662"/>
                  </a:lnTo>
                  <a:lnTo>
                    <a:pt x="378" y="737"/>
                  </a:lnTo>
                  <a:lnTo>
                    <a:pt x="348" y="818"/>
                  </a:lnTo>
                  <a:lnTo>
                    <a:pt x="319" y="904"/>
                  </a:lnTo>
                  <a:lnTo>
                    <a:pt x="391" y="915"/>
                  </a:lnTo>
                  <a:lnTo>
                    <a:pt x="468" y="925"/>
                  </a:lnTo>
                  <a:lnTo>
                    <a:pt x="547" y="930"/>
                  </a:lnTo>
                  <a:lnTo>
                    <a:pt x="629" y="932"/>
                  </a:lnTo>
                  <a:lnTo>
                    <a:pt x="698" y="931"/>
                  </a:lnTo>
                  <a:lnTo>
                    <a:pt x="766" y="927"/>
                  </a:lnTo>
                  <a:lnTo>
                    <a:pt x="832" y="920"/>
                  </a:lnTo>
                  <a:lnTo>
                    <a:pt x="894" y="912"/>
                  </a:lnTo>
                  <a:lnTo>
                    <a:pt x="955" y="901"/>
                  </a:lnTo>
                  <a:lnTo>
                    <a:pt x="926" y="815"/>
                  </a:lnTo>
                  <a:lnTo>
                    <a:pt x="896" y="735"/>
                  </a:lnTo>
                  <a:lnTo>
                    <a:pt x="865" y="660"/>
                  </a:lnTo>
                  <a:lnTo>
                    <a:pt x="832" y="591"/>
                  </a:lnTo>
                  <a:lnTo>
                    <a:pt x="798" y="527"/>
                  </a:lnTo>
                  <a:lnTo>
                    <a:pt x="765" y="470"/>
                  </a:lnTo>
                  <a:lnTo>
                    <a:pt x="731" y="417"/>
                  </a:lnTo>
                  <a:lnTo>
                    <a:pt x="699" y="370"/>
                  </a:lnTo>
                  <a:lnTo>
                    <a:pt x="667" y="328"/>
                  </a:lnTo>
                  <a:lnTo>
                    <a:pt x="638" y="291"/>
                  </a:lnTo>
                  <a:close/>
                  <a:moveTo>
                    <a:pt x="636" y="0"/>
                  </a:moveTo>
                  <a:lnTo>
                    <a:pt x="638" y="1"/>
                  </a:lnTo>
                  <a:lnTo>
                    <a:pt x="643" y="6"/>
                  </a:lnTo>
                  <a:lnTo>
                    <a:pt x="652" y="12"/>
                  </a:lnTo>
                  <a:lnTo>
                    <a:pt x="664" y="23"/>
                  </a:lnTo>
                  <a:lnTo>
                    <a:pt x="678" y="36"/>
                  </a:lnTo>
                  <a:lnTo>
                    <a:pt x="695" y="52"/>
                  </a:lnTo>
                  <a:lnTo>
                    <a:pt x="714" y="72"/>
                  </a:lnTo>
                  <a:lnTo>
                    <a:pt x="736" y="93"/>
                  </a:lnTo>
                  <a:lnTo>
                    <a:pt x="760" y="119"/>
                  </a:lnTo>
                  <a:lnTo>
                    <a:pt x="784" y="148"/>
                  </a:lnTo>
                  <a:lnTo>
                    <a:pt x="810" y="180"/>
                  </a:lnTo>
                  <a:lnTo>
                    <a:pt x="838" y="215"/>
                  </a:lnTo>
                  <a:lnTo>
                    <a:pt x="867" y="254"/>
                  </a:lnTo>
                  <a:lnTo>
                    <a:pt x="895" y="296"/>
                  </a:lnTo>
                  <a:lnTo>
                    <a:pt x="925" y="342"/>
                  </a:lnTo>
                  <a:lnTo>
                    <a:pt x="955" y="391"/>
                  </a:lnTo>
                  <a:lnTo>
                    <a:pt x="985" y="444"/>
                  </a:lnTo>
                  <a:lnTo>
                    <a:pt x="1014" y="501"/>
                  </a:lnTo>
                  <a:lnTo>
                    <a:pt x="1044" y="560"/>
                  </a:lnTo>
                  <a:lnTo>
                    <a:pt x="1072" y="625"/>
                  </a:lnTo>
                  <a:lnTo>
                    <a:pt x="1099" y="692"/>
                  </a:lnTo>
                  <a:lnTo>
                    <a:pt x="1125" y="764"/>
                  </a:lnTo>
                  <a:lnTo>
                    <a:pt x="1151" y="839"/>
                  </a:lnTo>
                  <a:lnTo>
                    <a:pt x="1173" y="917"/>
                  </a:lnTo>
                  <a:lnTo>
                    <a:pt x="1195" y="1001"/>
                  </a:lnTo>
                  <a:lnTo>
                    <a:pt x="1215" y="1088"/>
                  </a:lnTo>
                  <a:lnTo>
                    <a:pt x="1231" y="1179"/>
                  </a:lnTo>
                  <a:lnTo>
                    <a:pt x="1246" y="1275"/>
                  </a:lnTo>
                  <a:lnTo>
                    <a:pt x="1258" y="1374"/>
                  </a:lnTo>
                  <a:lnTo>
                    <a:pt x="1266" y="1478"/>
                  </a:lnTo>
                  <a:lnTo>
                    <a:pt x="1271" y="1586"/>
                  </a:lnTo>
                  <a:lnTo>
                    <a:pt x="1273" y="1698"/>
                  </a:lnTo>
                  <a:lnTo>
                    <a:pt x="1271" y="1812"/>
                  </a:lnTo>
                  <a:lnTo>
                    <a:pt x="1266" y="1922"/>
                  </a:lnTo>
                  <a:lnTo>
                    <a:pt x="1258" y="2026"/>
                  </a:lnTo>
                  <a:lnTo>
                    <a:pt x="1247" y="2126"/>
                  </a:lnTo>
                  <a:lnTo>
                    <a:pt x="1231" y="2223"/>
                  </a:lnTo>
                  <a:lnTo>
                    <a:pt x="1214" y="2314"/>
                  </a:lnTo>
                  <a:lnTo>
                    <a:pt x="1194" y="2400"/>
                  </a:lnTo>
                  <a:lnTo>
                    <a:pt x="1170" y="2480"/>
                  </a:lnTo>
                  <a:lnTo>
                    <a:pt x="1146" y="2556"/>
                  </a:lnTo>
                  <a:lnTo>
                    <a:pt x="1117" y="2628"/>
                  </a:lnTo>
                  <a:lnTo>
                    <a:pt x="1087" y="2693"/>
                  </a:lnTo>
                  <a:lnTo>
                    <a:pt x="1054" y="2754"/>
                  </a:lnTo>
                  <a:lnTo>
                    <a:pt x="1020" y="2809"/>
                  </a:lnTo>
                  <a:lnTo>
                    <a:pt x="984" y="2859"/>
                  </a:lnTo>
                  <a:lnTo>
                    <a:pt x="945" y="2903"/>
                  </a:lnTo>
                  <a:lnTo>
                    <a:pt x="906" y="2942"/>
                  </a:lnTo>
                  <a:lnTo>
                    <a:pt x="864" y="2975"/>
                  </a:lnTo>
                  <a:lnTo>
                    <a:pt x="821" y="3001"/>
                  </a:lnTo>
                  <a:lnTo>
                    <a:pt x="777" y="3023"/>
                  </a:lnTo>
                  <a:lnTo>
                    <a:pt x="732" y="3038"/>
                  </a:lnTo>
                  <a:lnTo>
                    <a:pt x="732" y="2259"/>
                  </a:lnTo>
                  <a:lnTo>
                    <a:pt x="729" y="2238"/>
                  </a:lnTo>
                  <a:lnTo>
                    <a:pt x="721" y="2218"/>
                  </a:lnTo>
                  <a:lnTo>
                    <a:pt x="710" y="2201"/>
                  </a:lnTo>
                  <a:lnTo>
                    <a:pt x="696" y="2186"/>
                  </a:lnTo>
                  <a:lnTo>
                    <a:pt x="678" y="2175"/>
                  </a:lnTo>
                  <a:lnTo>
                    <a:pt x="658" y="2168"/>
                  </a:lnTo>
                  <a:lnTo>
                    <a:pt x="636" y="2165"/>
                  </a:lnTo>
                  <a:lnTo>
                    <a:pt x="614" y="2168"/>
                  </a:lnTo>
                  <a:lnTo>
                    <a:pt x="595" y="2175"/>
                  </a:lnTo>
                  <a:lnTo>
                    <a:pt x="577" y="2186"/>
                  </a:lnTo>
                  <a:lnTo>
                    <a:pt x="563" y="2201"/>
                  </a:lnTo>
                  <a:lnTo>
                    <a:pt x="552" y="2218"/>
                  </a:lnTo>
                  <a:lnTo>
                    <a:pt x="544" y="2238"/>
                  </a:lnTo>
                  <a:lnTo>
                    <a:pt x="541" y="2259"/>
                  </a:lnTo>
                  <a:lnTo>
                    <a:pt x="541" y="3038"/>
                  </a:lnTo>
                  <a:lnTo>
                    <a:pt x="496" y="3023"/>
                  </a:lnTo>
                  <a:lnTo>
                    <a:pt x="452" y="3001"/>
                  </a:lnTo>
                  <a:lnTo>
                    <a:pt x="410" y="2975"/>
                  </a:lnTo>
                  <a:lnTo>
                    <a:pt x="367" y="2942"/>
                  </a:lnTo>
                  <a:lnTo>
                    <a:pt x="328" y="2903"/>
                  </a:lnTo>
                  <a:lnTo>
                    <a:pt x="289" y="2859"/>
                  </a:lnTo>
                  <a:lnTo>
                    <a:pt x="253" y="2809"/>
                  </a:lnTo>
                  <a:lnTo>
                    <a:pt x="219" y="2754"/>
                  </a:lnTo>
                  <a:lnTo>
                    <a:pt x="186" y="2693"/>
                  </a:lnTo>
                  <a:lnTo>
                    <a:pt x="156" y="2628"/>
                  </a:lnTo>
                  <a:lnTo>
                    <a:pt x="127" y="2556"/>
                  </a:lnTo>
                  <a:lnTo>
                    <a:pt x="103" y="2480"/>
                  </a:lnTo>
                  <a:lnTo>
                    <a:pt x="79" y="2400"/>
                  </a:lnTo>
                  <a:lnTo>
                    <a:pt x="59" y="2314"/>
                  </a:lnTo>
                  <a:lnTo>
                    <a:pt x="42" y="2223"/>
                  </a:lnTo>
                  <a:lnTo>
                    <a:pt x="27" y="2126"/>
                  </a:lnTo>
                  <a:lnTo>
                    <a:pt x="15" y="2026"/>
                  </a:lnTo>
                  <a:lnTo>
                    <a:pt x="7" y="1922"/>
                  </a:lnTo>
                  <a:lnTo>
                    <a:pt x="2" y="1812"/>
                  </a:lnTo>
                  <a:lnTo>
                    <a:pt x="0" y="1698"/>
                  </a:lnTo>
                  <a:lnTo>
                    <a:pt x="2" y="1587"/>
                  </a:lnTo>
                  <a:lnTo>
                    <a:pt x="7" y="1480"/>
                  </a:lnTo>
                  <a:lnTo>
                    <a:pt x="15" y="1377"/>
                  </a:lnTo>
                  <a:lnTo>
                    <a:pt x="28" y="1279"/>
                  </a:lnTo>
                  <a:lnTo>
                    <a:pt x="42" y="1184"/>
                  </a:lnTo>
                  <a:lnTo>
                    <a:pt x="58" y="1093"/>
                  </a:lnTo>
                  <a:lnTo>
                    <a:pt x="78" y="1006"/>
                  </a:lnTo>
                  <a:lnTo>
                    <a:pt x="100" y="924"/>
                  </a:lnTo>
                  <a:lnTo>
                    <a:pt x="122" y="845"/>
                  </a:lnTo>
                  <a:lnTo>
                    <a:pt x="148" y="770"/>
                  </a:lnTo>
                  <a:lnTo>
                    <a:pt x="174" y="698"/>
                  </a:lnTo>
                  <a:lnTo>
                    <a:pt x="202" y="631"/>
                  </a:lnTo>
                  <a:lnTo>
                    <a:pt x="229" y="566"/>
                  </a:lnTo>
                  <a:lnTo>
                    <a:pt x="259" y="507"/>
                  </a:lnTo>
                  <a:lnTo>
                    <a:pt x="288" y="450"/>
                  </a:lnTo>
                  <a:lnTo>
                    <a:pt x="318" y="396"/>
                  </a:lnTo>
                  <a:lnTo>
                    <a:pt x="348" y="347"/>
                  </a:lnTo>
                  <a:lnTo>
                    <a:pt x="378" y="301"/>
                  </a:lnTo>
                  <a:lnTo>
                    <a:pt x="406" y="258"/>
                  </a:lnTo>
                  <a:lnTo>
                    <a:pt x="435" y="219"/>
                  </a:lnTo>
                  <a:lnTo>
                    <a:pt x="462" y="183"/>
                  </a:lnTo>
                  <a:lnTo>
                    <a:pt x="489" y="151"/>
                  </a:lnTo>
                  <a:lnTo>
                    <a:pt x="514" y="122"/>
                  </a:lnTo>
                  <a:lnTo>
                    <a:pt x="537" y="95"/>
                  </a:lnTo>
                  <a:lnTo>
                    <a:pt x="559" y="73"/>
                  </a:lnTo>
                  <a:lnTo>
                    <a:pt x="577" y="53"/>
                  </a:lnTo>
                  <a:lnTo>
                    <a:pt x="595" y="37"/>
                  </a:lnTo>
                  <a:lnTo>
                    <a:pt x="609" y="24"/>
                  </a:lnTo>
                  <a:lnTo>
                    <a:pt x="621" y="13"/>
                  </a:lnTo>
                  <a:lnTo>
                    <a:pt x="629" y="6"/>
                  </a:lnTo>
                  <a:lnTo>
                    <a:pt x="635" y="1"/>
                  </a:lnTo>
                  <a:lnTo>
                    <a:pt x="636"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61" name="Freeform 320">
              <a:extLst>
                <a:ext uri="{FF2B5EF4-FFF2-40B4-BE49-F238E27FC236}">
                  <a16:creationId xmlns:a16="http://schemas.microsoft.com/office/drawing/2014/main" id="{8124AEC0-AA93-4CC7-97FB-6022384CB992}"/>
                </a:ext>
              </a:extLst>
            </p:cNvPr>
            <p:cNvSpPr>
              <a:spLocks/>
            </p:cNvSpPr>
            <p:nvPr/>
          </p:nvSpPr>
          <p:spPr bwMode="auto">
            <a:xfrm>
              <a:off x="5345086" y="3859752"/>
              <a:ext cx="80787" cy="137676"/>
            </a:xfrm>
            <a:custGeom>
              <a:avLst/>
              <a:gdLst>
                <a:gd name="T0" fmla="*/ 344 w 623"/>
                <a:gd name="T1" fmla="*/ 0 h 1059"/>
                <a:gd name="T2" fmla="*/ 421 w 623"/>
                <a:gd name="T3" fmla="*/ 0 h 1059"/>
                <a:gd name="T4" fmla="*/ 438 w 623"/>
                <a:gd name="T5" fmla="*/ 88 h 1059"/>
                <a:gd name="T6" fmla="*/ 457 w 623"/>
                <a:gd name="T7" fmla="*/ 173 h 1059"/>
                <a:gd name="T8" fmla="*/ 479 w 623"/>
                <a:gd name="T9" fmla="*/ 255 h 1059"/>
                <a:gd name="T10" fmla="*/ 502 w 623"/>
                <a:gd name="T11" fmla="*/ 331 h 1059"/>
                <a:gd name="T12" fmla="*/ 529 w 623"/>
                <a:gd name="T13" fmla="*/ 405 h 1059"/>
                <a:gd name="T14" fmla="*/ 558 w 623"/>
                <a:gd name="T15" fmla="*/ 475 h 1059"/>
                <a:gd name="T16" fmla="*/ 590 w 623"/>
                <a:gd name="T17" fmla="*/ 540 h 1059"/>
                <a:gd name="T18" fmla="*/ 623 w 623"/>
                <a:gd name="T19" fmla="*/ 601 h 1059"/>
                <a:gd name="T20" fmla="*/ 0 w 623"/>
                <a:gd name="T21" fmla="*/ 1059 h 1059"/>
                <a:gd name="T22" fmla="*/ 0 w 623"/>
                <a:gd name="T23" fmla="*/ 291 h 1059"/>
                <a:gd name="T24" fmla="*/ 3 w 623"/>
                <a:gd name="T25" fmla="*/ 252 h 1059"/>
                <a:gd name="T26" fmla="*/ 12 w 623"/>
                <a:gd name="T27" fmla="*/ 214 h 1059"/>
                <a:gd name="T28" fmla="*/ 27 w 623"/>
                <a:gd name="T29" fmla="*/ 178 h 1059"/>
                <a:gd name="T30" fmla="*/ 46 w 623"/>
                <a:gd name="T31" fmla="*/ 144 h 1059"/>
                <a:gd name="T32" fmla="*/ 71 w 623"/>
                <a:gd name="T33" fmla="*/ 113 h 1059"/>
                <a:gd name="T34" fmla="*/ 101 w 623"/>
                <a:gd name="T35" fmla="*/ 85 h 1059"/>
                <a:gd name="T36" fmla="*/ 134 w 623"/>
                <a:gd name="T37" fmla="*/ 60 h 1059"/>
                <a:gd name="T38" fmla="*/ 170 w 623"/>
                <a:gd name="T39" fmla="*/ 40 h 1059"/>
                <a:gd name="T40" fmla="*/ 210 w 623"/>
                <a:gd name="T41" fmla="*/ 22 h 1059"/>
                <a:gd name="T42" fmla="*/ 252 w 623"/>
                <a:gd name="T43" fmla="*/ 10 h 1059"/>
                <a:gd name="T44" fmla="*/ 298 w 623"/>
                <a:gd name="T45" fmla="*/ 2 h 1059"/>
                <a:gd name="T46" fmla="*/ 344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344" y="0"/>
                  </a:moveTo>
                  <a:lnTo>
                    <a:pt x="421" y="0"/>
                  </a:lnTo>
                  <a:lnTo>
                    <a:pt x="438" y="88"/>
                  </a:lnTo>
                  <a:lnTo>
                    <a:pt x="457" y="173"/>
                  </a:lnTo>
                  <a:lnTo>
                    <a:pt x="479" y="255"/>
                  </a:lnTo>
                  <a:lnTo>
                    <a:pt x="502" y="331"/>
                  </a:lnTo>
                  <a:lnTo>
                    <a:pt x="529" y="405"/>
                  </a:lnTo>
                  <a:lnTo>
                    <a:pt x="558" y="475"/>
                  </a:lnTo>
                  <a:lnTo>
                    <a:pt x="590" y="540"/>
                  </a:lnTo>
                  <a:lnTo>
                    <a:pt x="623" y="601"/>
                  </a:lnTo>
                  <a:lnTo>
                    <a:pt x="0" y="1059"/>
                  </a:lnTo>
                  <a:lnTo>
                    <a:pt x="0" y="291"/>
                  </a:lnTo>
                  <a:lnTo>
                    <a:pt x="3" y="252"/>
                  </a:lnTo>
                  <a:lnTo>
                    <a:pt x="12" y="214"/>
                  </a:lnTo>
                  <a:lnTo>
                    <a:pt x="27" y="178"/>
                  </a:lnTo>
                  <a:lnTo>
                    <a:pt x="46" y="144"/>
                  </a:lnTo>
                  <a:lnTo>
                    <a:pt x="71" y="113"/>
                  </a:lnTo>
                  <a:lnTo>
                    <a:pt x="101" y="85"/>
                  </a:lnTo>
                  <a:lnTo>
                    <a:pt x="134" y="60"/>
                  </a:lnTo>
                  <a:lnTo>
                    <a:pt x="170" y="40"/>
                  </a:lnTo>
                  <a:lnTo>
                    <a:pt x="210" y="22"/>
                  </a:lnTo>
                  <a:lnTo>
                    <a:pt x="252" y="10"/>
                  </a:lnTo>
                  <a:lnTo>
                    <a:pt x="298" y="2"/>
                  </a:lnTo>
                  <a:lnTo>
                    <a:pt x="344"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62" name="Freeform 321">
              <a:extLst>
                <a:ext uri="{FF2B5EF4-FFF2-40B4-BE49-F238E27FC236}">
                  <a16:creationId xmlns:a16="http://schemas.microsoft.com/office/drawing/2014/main" id="{0DF808A6-2A2A-4CD6-B0F6-2084A140F3B2}"/>
                </a:ext>
              </a:extLst>
            </p:cNvPr>
            <p:cNvSpPr>
              <a:spLocks/>
            </p:cNvSpPr>
            <p:nvPr/>
          </p:nvSpPr>
          <p:spPr bwMode="auto">
            <a:xfrm>
              <a:off x="5563289" y="3859752"/>
              <a:ext cx="81047" cy="137676"/>
            </a:xfrm>
            <a:custGeom>
              <a:avLst/>
              <a:gdLst>
                <a:gd name="T0" fmla="*/ 202 w 623"/>
                <a:gd name="T1" fmla="*/ 0 h 1059"/>
                <a:gd name="T2" fmla="*/ 279 w 623"/>
                <a:gd name="T3" fmla="*/ 0 h 1059"/>
                <a:gd name="T4" fmla="*/ 326 w 623"/>
                <a:gd name="T5" fmla="*/ 2 h 1059"/>
                <a:gd name="T6" fmla="*/ 371 w 623"/>
                <a:gd name="T7" fmla="*/ 10 h 1059"/>
                <a:gd name="T8" fmla="*/ 413 w 623"/>
                <a:gd name="T9" fmla="*/ 22 h 1059"/>
                <a:gd name="T10" fmla="*/ 453 w 623"/>
                <a:gd name="T11" fmla="*/ 40 h 1059"/>
                <a:gd name="T12" fmla="*/ 489 w 623"/>
                <a:gd name="T13" fmla="*/ 60 h 1059"/>
                <a:gd name="T14" fmla="*/ 522 w 623"/>
                <a:gd name="T15" fmla="*/ 85 h 1059"/>
                <a:gd name="T16" fmla="*/ 551 w 623"/>
                <a:gd name="T17" fmla="*/ 113 h 1059"/>
                <a:gd name="T18" fmla="*/ 576 w 623"/>
                <a:gd name="T19" fmla="*/ 144 h 1059"/>
                <a:gd name="T20" fmla="*/ 596 w 623"/>
                <a:gd name="T21" fmla="*/ 178 h 1059"/>
                <a:gd name="T22" fmla="*/ 611 w 623"/>
                <a:gd name="T23" fmla="*/ 214 h 1059"/>
                <a:gd name="T24" fmla="*/ 620 w 623"/>
                <a:gd name="T25" fmla="*/ 252 h 1059"/>
                <a:gd name="T26" fmla="*/ 623 w 623"/>
                <a:gd name="T27" fmla="*/ 291 h 1059"/>
                <a:gd name="T28" fmla="*/ 623 w 623"/>
                <a:gd name="T29" fmla="*/ 1059 h 1059"/>
                <a:gd name="T30" fmla="*/ 0 w 623"/>
                <a:gd name="T31" fmla="*/ 601 h 1059"/>
                <a:gd name="T32" fmla="*/ 33 w 623"/>
                <a:gd name="T33" fmla="*/ 540 h 1059"/>
                <a:gd name="T34" fmla="*/ 65 w 623"/>
                <a:gd name="T35" fmla="*/ 475 h 1059"/>
                <a:gd name="T36" fmla="*/ 94 w 623"/>
                <a:gd name="T37" fmla="*/ 405 h 1059"/>
                <a:gd name="T38" fmla="*/ 121 w 623"/>
                <a:gd name="T39" fmla="*/ 331 h 1059"/>
                <a:gd name="T40" fmla="*/ 144 w 623"/>
                <a:gd name="T41" fmla="*/ 255 h 1059"/>
                <a:gd name="T42" fmla="*/ 166 w 623"/>
                <a:gd name="T43" fmla="*/ 173 h 1059"/>
                <a:gd name="T44" fmla="*/ 186 w 623"/>
                <a:gd name="T45" fmla="*/ 88 h 1059"/>
                <a:gd name="T46" fmla="*/ 202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202" y="0"/>
                  </a:moveTo>
                  <a:lnTo>
                    <a:pt x="279" y="0"/>
                  </a:lnTo>
                  <a:lnTo>
                    <a:pt x="326" y="2"/>
                  </a:lnTo>
                  <a:lnTo>
                    <a:pt x="371" y="10"/>
                  </a:lnTo>
                  <a:lnTo>
                    <a:pt x="413" y="22"/>
                  </a:lnTo>
                  <a:lnTo>
                    <a:pt x="453" y="40"/>
                  </a:lnTo>
                  <a:lnTo>
                    <a:pt x="489" y="60"/>
                  </a:lnTo>
                  <a:lnTo>
                    <a:pt x="522" y="85"/>
                  </a:lnTo>
                  <a:lnTo>
                    <a:pt x="551" y="113"/>
                  </a:lnTo>
                  <a:lnTo>
                    <a:pt x="576" y="144"/>
                  </a:lnTo>
                  <a:lnTo>
                    <a:pt x="596" y="178"/>
                  </a:lnTo>
                  <a:lnTo>
                    <a:pt x="611" y="214"/>
                  </a:lnTo>
                  <a:lnTo>
                    <a:pt x="620" y="252"/>
                  </a:lnTo>
                  <a:lnTo>
                    <a:pt x="623" y="291"/>
                  </a:lnTo>
                  <a:lnTo>
                    <a:pt x="623" y="1059"/>
                  </a:lnTo>
                  <a:lnTo>
                    <a:pt x="0" y="601"/>
                  </a:lnTo>
                  <a:lnTo>
                    <a:pt x="33" y="540"/>
                  </a:lnTo>
                  <a:lnTo>
                    <a:pt x="65" y="475"/>
                  </a:lnTo>
                  <a:lnTo>
                    <a:pt x="94" y="405"/>
                  </a:lnTo>
                  <a:lnTo>
                    <a:pt x="121" y="331"/>
                  </a:lnTo>
                  <a:lnTo>
                    <a:pt x="144" y="255"/>
                  </a:lnTo>
                  <a:lnTo>
                    <a:pt x="166" y="173"/>
                  </a:lnTo>
                  <a:lnTo>
                    <a:pt x="186" y="88"/>
                  </a:lnTo>
                  <a:lnTo>
                    <a:pt x="202"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63" name="任意多边形: 形状 62">
            <a:extLst>
              <a:ext uri="{FF2B5EF4-FFF2-40B4-BE49-F238E27FC236}">
                <a16:creationId xmlns:a16="http://schemas.microsoft.com/office/drawing/2014/main" id="{D81886F7-A8A9-4717-A76C-3FE6520ADDC4}"/>
              </a:ext>
            </a:extLst>
          </p:cNvPr>
          <p:cNvSpPr>
            <a:spLocks/>
          </p:cNvSpPr>
          <p:nvPr/>
        </p:nvSpPr>
        <p:spPr bwMode="auto">
          <a:xfrm>
            <a:off x="8091985" y="3934309"/>
            <a:ext cx="297244" cy="311677"/>
          </a:xfrm>
          <a:custGeom>
            <a:avLst/>
            <a:gdLst>
              <a:gd name="connsiteX0" fmla="*/ 404210 w 404221"/>
              <a:gd name="connsiteY0" fmla="*/ 215840 h 423849"/>
              <a:gd name="connsiteX1" fmla="*/ 404221 w 404221"/>
              <a:gd name="connsiteY1" fmla="*/ 215863 h 423849"/>
              <a:gd name="connsiteX2" fmla="*/ 404221 w 404221"/>
              <a:gd name="connsiteY2" fmla="*/ 215984 h 423849"/>
              <a:gd name="connsiteX3" fmla="*/ 404221 w 404221"/>
              <a:gd name="connsiteY3" fmla="*/ 216105 h 423849"/>
              <a:gd name="connsiteX4" fmla="*/ 404221 w 404221"/>
              <a:gd name="connsiteY4" fmla="*/ 216226 h 423849"/>
              <a:gd name="connsiteX5" fmla="*/ 211138 w 404221"/>
              <a:gd name="connsiteY5" fmla="*/ 7270 h 423849"/>
              <a:gd name="connsiteX6" fmla="*/ 214408 w 404221"/>
              <a:gd name="connsiteY6" fmla="*/ 7755 h 423849"/>
              <a:gd name="connsiteX7" fmla="*/ 217437 w 404221"/>
              <a:gd name="connsiteY7" fmla="*/ 8725 h 423849"/>
              <a:gd name="connsiteX8" fmla="*/ 220223 w 404221"/>
              <a:gd name="connsiteY8" fmla="*/ 10421 h 423849"/>
              <a:gd name="connsiteX9" fmla="*/ 222403 w 404221"/>
              <a:gd name="connsiteY9" fmla="*/ 12603 h 423849"/>
              <a:gd name="connsiteX10" fmla="*/ 224220 w 404221"/>
              <a:gd name="connsiteY10" fmla="*/ 15391 h 423849"/>
              <a:gd name="connsiteX11" fmla="*/ 225189 w 404221"/>
              <a:gd name="connsiteY11" fmla="*/ 18300 h 423849"/>
              <a:gd name="connsiteX12" fmla="*/ 225673 w 404221"/>
              <a:gd name="connsiteY12" fmla="*/ 21451 h 423849"/>
              <a:gd name="connsiteX13" fmla="*/ 225673 w 404221"/>
              <a:gd name="connsiteY13" fmla="*/ 23633 h 423849"/>
              <a:gd name="connsiteX14" fmla="*/ 238029 w 404221"/>
              <a:gd name="connsiteY14" fmla="*/ 24966 h 423849"/>
              <a:gd name="connsiteX15" fmla="*/ 250142 w 404221"/>
              <a:gd name="connsiteY15" fmla="*/ 27148 h 423849"/>
              <a:gd name="connsiteX16" fmla="*/ 262013 w 404221"/>
              <a:gd name="connsiteY16" fmla="*/ 29935 h 423849"/>
              <a:gd name="connsiteX17" fmla="*/ 273642 w 404221"/>
              <a:gd name="connsiteY17" fmla="*/ 33450 h 423849"/>
              <a:gd name="connsiteX18" fmla="*/ 284907 w 404221"/>
              <a:gd name="connsiteY18" fmla="*/ 37692 h 423849"/>
              <a:gd name="connsiteX19" fmla="*/ 295687 w 404221"/>
              <a:gd name="connsiteY19" fmla="*/ 42541 h 423849"/>
              <a:gd name="connsiteX20" fmla="*/ 306226 w 404221"/>
              <a:gd name="connsiteY20" fmla="*/ 48116 h 423849"/>
              <a:gd name="connsiteX21" fmla="*/ 316401 w 404221"/>
              <a:gd name="connsiteY21" fmla="*/ 54297 h 423849"/>
              <a:gd name="connsiteX22" fmla="*/ 326091 w 404221"/>
              <a:gd name="connsiteY22" fmla="*/ 60964 h 423849"/>
              <a:gd name="connsiteX23" fmla="*/ 335419 w 404221"/>
              <a:gd name="connsiteY23" fmla="*/ 68357 h 423849"/>
              <a:gd name="connsiteX24" fmla="*/ 344140 w 404221"/>
              <a:gd name="connsiteY24" fmla="*/ 76235 h 423849"/>
              <a:gd name="connsiteX25" fmla="*/ 352377 w 404221"/>
              <a:gd name="connsiteY25" fmla="*/ 84477 h 423849"/>
              <a:gd name="connsiteX26" fmla="*/ 360251 w 404221"/>
              <a:gd name="connsiteY26" fmla="*/ 93446 h 423849"/>
              <a:gd name="connsiteX27" fmla="*/ 367518 w 404221"/>
              <a:gd name="connsiteY27" fmla="*/ 102658 h 423849"/>
              <a:gd name="connsiteX28" fmla="*/ 374181 w 404221"/>
              <a:gd name="connsiteY28" fmla="*/ 112597 h 423849"/>
              <a:gd name="connsiteX29" fmla="*/ 380237 w 404221"/>
              <a:gd name="connsiteY29" fmla="*/ 122778 h 423849"/>
              <a:gd name="connsiteX30" fmla="*/ 385688 w 404221"/>
              <a:gd name="connsiteY30" fmla="*/ 133323 h 423849"/>
              <a:gd name="connsiteX31" fmla="*/ 390533 w 404221"/>
              <a:gd name="connsiteY31" fmla="*/ 144231 h 423849"/>
              <a:gd name="connsiteX32" fmla="*/ 394531 w 404221"/>
              <a:gd name="connsiteY32" fmla="*/ 155503 h 423849"/>
              <a:gd name="connsiteX33" fmla="*/ 397922 w 404221"/>
              <a:gd name="connsiteY33" fmla="*/ 167139 h 423849"/>
              <a:gd name="connsiteX34" fmla="*/ 400830 w 404221"/>
              <a:gd name="connsiteY34" fmla="*/ 179017 h 423849"/>
              <a:gd name="connsiteX35" fmla="*/ 402647 w 404221"/>
              <a:gd name="connsiteY35" fmla="*/ 191258 h 423849"/>
              <a:gd name="connsiteX36" fmla="*/ 403858 w 404221"/>
              <a:gd name="connsiteY36" fmla="*/ 203621 h 423849"/>
              <a:gd name="connsiteX37" fmla="*/ 404210 w 404221"/>
              <a:gd name="connsiteY37" fmla="*/ 215840 h 423849"/>
              <a:gd name="connsiteX38" fmla="*/ 404100 w 404221"/>
              <a:gd name="connsiteY38" fmla="*/ 215620 h 423849"/>
              <a:gd name="connsiteX39" fmla="*/ 404100 w 404221"/>
              <a:gd name="connsiteY39" fmla="*/ 215257 h 423849"/>
              <a:gd name="connsiteX40" fmla="*/ 403737 w 404221"/>
              <a:gd name="connsiteY40" fmla="*/ 209318 h 423849"/>
              <a:gd name="connsiteX41" fmla="*/ 402647 w 404221"/>
              <a:gd name="connsiteY41" fmla="*/ 203379 h 423849"/>
              <a:gd name="connsiteX42" fmla="*/ 400951 w 404221"/>
              <a:gd name="connsiteY42" fmla="*/ 197924 h 423849"/>
              <a:gd name="connsiteX43" fmla="*/ 398528 w 404221"/>
              <a:gd name="connsiteY43" fmla="*/ 192591 h 423849"/>
              <a:gd name="connsiteX44" fmla="*/ 395379 w 404221"/>
              <a:gd name="connsiteY44" fmla="*/ 187743 h 423849"/>
              <a:gd name="connsiteX45" fmla="*/ 391987 w 404221"/>
              <a:gd name="connsiteY45" fmla="*/ 183259 h 423849"/>
              <a:gd name="connsiteX46" fmla="*/ 387990 w 404221"/>
              <a:gd name="connsiteY46" fmla="*/ 179138 h 423849"/>
              <a:gd name="connsiteX47" fmla="*/ 383387 w 404221"/>
              <a:gd name="connsiteY47" fmla="*/ 175744 h 423849"/>
              <a:gd name="connsiteX48" fmla="*/ 378541 w 404221"/>
              <a:gd name="connsiteY48" fmla="*/ 172593 h 423849"/>
              <a:gd name="connsiteX49" fmla="*/ 373333 w 404221"/>
              <a:gd name="connsiteY49" fmla="*/ 170290 h 423849"/>
              <a:gd name="connsiteX50" fmla="*/ 367761 w 404221"/>
              <a:gd name="connsiteY50" fmla="*/ 168472 h 423849"/>
              <a:gd name="connsiteX51" fmla="*/ 361825 w 404221"/>
              <a:gd name="connsiteY51" fmla="*/ 167381 h 423849"/>
              <a:gd name="connsiteX52" fmla="*/ 355890 w 404221"/>
              <a:gd name="connsiteY52" fmla="*/ 167017 h 423849"/>
              <a:gd name="connsiteX53" fmla="*/ 349833 w 404221"/>
              <a:gd name="connsiteY53" fmla="*/ 167381 h 423849"/>
              <a:gd name="connsiteX54" fmla="*/ 344019 w 404221"/>
              <a:gd name="connsiteY54" fmla="*/ 168472 h 423849"/>
              <a:gd name="connsiteX55" fmla="*/ 338447 w 404221"/>
              <a:gd name="connsiteY55" fmla="*/ 170290 h 423849"/>
              <a:gd name="connsiteX56" fmla="*/ 333238 w 404221"/>
              <a:gd name="connsiteY56" fmla="*/ 172593 h 423849"/>
              <a:gd name="connsiteX57" fmla="*/ 328272 w 404221"/>
              <a:gd name="connsiteY57" fmla="*/ 175744 h 423849"/>
              <a:gd name="connsiteX58" fmla="*/ 323790 w 404221"/>
              <a:gd name="connsiteY58" fmla="*/ 179138 h 423849"/>
              <a:gd name="connsiteX59" fmla="*/ 319793 w 404221"/>
              <a:gd name="connsiteY59" fmla="*/ 183259 h 423849"/>
              <a:gd name="connsiteX60" fmla="*/ 316280 w 404221"/>
              <a:gd name="connsiteY60" fmla="*/ 187743 h 423849"/>
              <a:gd name="connsiteX61" fmla="*/ 313373 w 404221"/>
              <a:gd name="connsiteY61" fmla="*/ 192591 h 423849"/>
              <a:gd name="connsiteX62" fmla="*/ 310950 w 404221"/>
              <a:gd name="connsiteY62" fmla="*/ 197924 h 423849"/>
              <a:gd name="connsiteX63" fmla="*/ 309012 w 404221"/>
              <a:gd name="connsiteY63" fmla="*/ 203379 h 423849"/>
              <a:gd name="connsiteX64" fmla="*/ 308043 w 404221"/>
              <a:gd name="connsiteY64" fmla="*/ 209318 h 423849"/>
              <a:gd name="connsiteX65" fmla="*/ 307558 w 404221"/>
              <a:gd name="connsiteY65" fmla="*/ 215257 h 423849"/>
              <a:gd name="connsiteX66" fmla="*/ 307195 w 404221"/>
              <a:gd name="connsiteY66" fmla="*/ 209318 h 423849"/>
              <a:gd name="connsiteX67" fmla="*/ 306105 w 404221"/>
              <a:gd name="connsiteY67" fmla="*/ 203379 h 423849"/>
              <a:gd name="connsiteX68" fmla="*/ 304409 w 404221"/>
              <a:gd name="connsiteY68" fmla="*/ 197924 h 423849"/>
              <a:gd name="connsiteX69" fmla="*/ 301986 w 404221"/>
              <a:gd name="connsiteY69" fmla="*/ 192591 h 423849"/>
              <a:gd name="connsiteX70" fmla="*/ 299079 w 404221"/>
              <a:gd name="connsiteY70" fmla="*/ 187743 h 423849"/>
              <a:gd name="connsiteX71" fmla="*/ 295445 w 404221"/>
              <a:gd name="connsiteY71" fmla="*/ 183259 h 423849"/>
              <a:gd name="connsiteX72" fmla="*/ 291448 w 404221"/>
              <a:gd name="connsiteY72" fmla="*/ 179138 h 423849"/>
              <a:gd name="connsiteX73" fmla="*/ 286966 w 404221"/>
              <a:gd name="connsiteY73" fmla="*/ 175744 h 423849"/>
              <a:gd name="connsiteX74" fmla="*/ 282121 w 404221"/>
              <a:gd name="connsiteY74" fmla="*/ 172593 h 423849"/>
              <a:gd name="connsiteX75" fmla="*/ 276791 w 404221"/>
              <a:gd name="connsiteY75" fmla="*/ 170290 h 423849"/>
              <a:gd name="connsiteX76" fmla="*/ 271219 w 404221"/>
              <a:gd name="connsiteY76" fmla="*/ 168472 h 423849"/>
              <a:gd name="connsiteX77" fmla="*/ 265526 w 404221"/>
              <a:gd name="connsiteY77" fmla="*/ 167381 h 423849"/>
              <a:gd name="connsiteX78" fmla="*/ 259348 w 404221"/>
              <a:gd name="connsiteY78" fmla="*/ 167017 h 423849"/>
              <a:gd name="connsiteX79" fmla="*/ 253049 w 404221"/>
              <a:gd name="connsiteY79" fmla="*/ 167381 h 423849"/>
              <a:gd name="connsiteX80" fmla="*/ 247114 w 404221"/>
              <a:gd name="connsiteY80" fmla="*/ 168593 h 423849"/>
              <a:gd name="connsiteX81" fmla="*/ 241421 w 404221"/>
              <a:gd name="connsiteY81" fmla="*/ 170532 h 423849"/>
              <a:gd name="connsiteX82" fmla="*/ 236091 w 404221"/>
              <a:gd name="connsiteY82" fmla="*/ 173078 h 423849"/>
              <a:gd name="connsiteX83" fmla="*/ 231003 w 404221"/>
              <a:gd name="connsiteY83" fmla="*/ 176229 h 423849"/>
              <a:gd name="connsiteX84" fmla="*/ 231003 w 404221"/>
              <a:gd name="connsiteY84" fmla="*/ 367247 h 423849"/>
              <a:gd name="connsiteX85" fmla="*/ 231367 w 404221"/>
              <a:gd name="connsiteY85" fmla="*/ 370762 h 423849"/>
              <a:gd name="connsiteX86" fmla="*/ 232578 w 404221"/>
              <a:gd name="connsiteY86" fmla="*/ 373913 h 423849"/>
              <a:gd name="connsiteX87" fmla="*/ 234395 w 404221"/>
              <a:gd name="connsiteY87" fmla="*/ 376822 h 423849"/>
              <a:gd name="connsiteX88" fmla="*/ 236575 w 404221"/>
              <a:gd name="connsiteY88" fmla="*/ 379125 h 423849"/>
              <a:gd name="connsiteX89" fmla="*/ 239240 w 404221"/>
              <a:gd name="connsiteY89" fmla="*/ 381064 h 423849"/>
              <a:gd name="connsiteX90" fmla="*/ 242511 w 404221"/>
              <a:gd name="connsiteY90" fmla="*/ 382276 h 423849"/>
              <a:gd name="connsiteX91" fmla="*/ 245781 w 404221"/>
              <a:gd name="connsiteY91" fmla="*/ 382761 h 423849"/>
              <a:gd name="connsiteX92" fmla="*/ 249294 w 404221"/>
              <a:gd name="connsiteY92" fmla="*/ 382276 h 423849"/>
              <a:gd name="connsiteX93" fmla="*/ 252444 w 404221"/>
              <a:gd name="connsiteY93" fmla="*/ 381064 h 423849"/>
              <a:gd name="connsiteX94" fmla="*/ 255230 w 404221"/>
              <a:gd name="connsiteY94" fmla="*/ 379125 h 423849"/>
              <a:gd name="connsiteX95" fmla="*/ 257410 w 404221"/>
              <a:gd name="connsiteY95" fmla="*/ 376822 h 423849"/>
              <a:gd name="connsiteX96" fmla="*/ 259227 w 404221"/>
              <a:gd name="connsiteY96" fmla="*/ 373913 h 423849"/>
              <a:gd name="connsiteX97" fmla="*/ 260317 w 404221"/>
              <a:gd name="connsiteY97" fmla="*/ 370762 h 423849"/>
              <a:gd name="connsiteX98" fmla="*/ 260680 w 404221"/>
              <a:gd name="connsiteY98" fmla="*/ 367247 h 423849"/>
              <a:gd name="connsiteX99" fmla="*/ 261044 w 404221"/>
              <a:gd name="connsiteY99" fmla="*/ 363126 h 423849"/>
              <a:gd name="connsiteX100" fmla="*/ 262255 w 404221"/>
              <a:gd name="connsiteY100" fmla="*/ 359247 h 423849"/>
              <a:gd name="connsiteX101" fmla="*/ 264193 w 404221"/>
              <a:gd name="connsiteY101" fmla="*/ 355732 h 423849"/>
              <a:gd name="connsiteX102" fmla="*/ 266737 w 404221"/>
              <a:gd name="connsiteY102" fmla="*/ 352702 h 423849"/>
              <a:gd name="connsiteX103" fmla="*/ 269765 w 404221"/>
              <a:gd name="connsiteY103" fmla="*/ 350278 h 423849"/>
              <a:gd name="connsiteX104" fmla="*/ 273278 w 404221"/>
              <a:gd name="connsiteY104" fmla="*/ 348460 h 423849"/>
              <a:gd name="connsiteX105" fmla="*/ 277154 w 404221"/>
              <a:gd name="connsiteY105" fmla="*/ 347248 h 423849"/>
              <a:gd name="connsiteX106" fmla="*/ 281273 w 404221"/>
              <a:gd name="connsiteY106" fmla="*/ 346642 h 423849"/>
              <a:gd name="connsiteX107" fmla="*/ 285391 w 404221"/>
              <a:gd name="connsiteY107" fmla="*/ 347248 h 423849"/>
              <a:gd name="connsiteX108" fmla="*/ 289146 w 404221"/>
              <a:gd name="connsiteY108" fmla="*/ 348460 h 423849"/>
              <a:gd name="connsiteX109" fmla="*/ 292780 w 404221"/>
              <a:gd name="connsiteY109" fmla="*/ 350278 h 423849"/>
              <a:gd name="connsiteX110" fmla="*/ 295687 w 404221"/>
              <a:gd name="connsiteY110" fmla="*/ 352702 h 423849"/>
              <a:gd name="connsiteX111" fmla="*/ 298231 w 404221"/>
              <a:gd name="connsiteY111" fmla="*/ 355732 h 423849"/>
              <a:gd name="connsiteX112" fmla="*/ 300169 w 404221"/>
              <a:gd name="connsiteY112" fmla="*/ 359247 h 423849"/>
              <a:gd name="connsiteX113" fmla="*/ 301259 w 404221"/>
              <a:gd name="connsiteY113" fmla="*/ 363126 h 423849"/>
              <a:gd name="connsiteX114" fmla="*/ 301744 w 404221"/>
              <a:gd name="connsiteY114" fmla="*/ 367247 h 423849"/>
              <a:gd name="connsiteX115" fmla="*/ 301259 w 404221"/>
              <a:gd name="connsiteY115" fmla="*/ 373792 h 423849"/>
              <a:gd name="connsiteX116" fmla="*/ 300290 w 404221"/>
              <a:gd name="connsiteY116" fmla="*/ 379973 h 423849"/>
              <a:gd name="connsiteX117" fmla="*/ 298473 w 404221"/>
              <a:gd name="connsiteY117" fmla="*/ 386155 h 423849"/>
              <a:gd name="connsiteX118" fmla="*/ 296051 w 404221"/>
              <a:gd name="connsiteY118" fmla="*/ 391730 h 423849"/>
              <a:gd name="connsiteX119" fmla="*/ 293144 w 404221"/>
              <a:gd name="connsiteY119" fmla="*/ 397184 h 423849"/>
              <a:gd name="connsiteX120" fmla="*/ 289631 w 404221"/>
              <a:gd name="connsiteY120" fmla="*/ 402154 h 423849"/>
              <a:gd name="connsiteX121" fmla="*/ 285634 w 404221"/>
              <a:gd name="connsiteY121" fmla="*/ 406881 h 423849"/>
              <a:gd name="connsiteX122" fmla="*/ 281152 w 404221"/>
              <a:gd name="connsiteY122" fmla="*/ 411001 h 423849"/>
              <a:gd name="connsiteX123" fmla="*/ 276185 w 404221"/>
              <a:gd name="connsiteY123" fmla="*/ 414638 h 423849"/>
              <a:gd name="connsiteX124" fmla="*/ 270855 w 404221"/>
              <a:gd name="connsiteY124" fmla="*/ 417668 h 423849"/>
              <a:gd name="connsiteX125" fmla="*/ 265162 w 404221"/>
              <a:gd name="connsiteY125" fmla="*/ 420213 h 423849"/>
              <a:gd name="connsiteX126" fmla="*/ 259227 w 404221"/>
              <a:gd name="connsiteY126" fmla="*/ 422152 h 423849"/>
              <a:gd name="connsiteX127" fmla="*/ 253049 w 404221"/>
              <a:gd name="connsiteY127" fmla="*/ 423364 h 423849"/>
              <a:gd name="connsiteX128" fmla="*/ 246629 w 404221"/>
              <a:gd name="connsiteY128" fmla="*/ 423849 h 423849"/>
              <a:gd name="connsiteX129" fmla="*/ 245176 w 404221"/>
              <a:gd name="connsiteY129" fmla="*/ 423849 h 423849"/>
              <a:gd name="connsiteX130" fmla="*/ 238756 w 404221"/>
              <a:gd name="connsiteY130" fmla="*/ 423364 h 423849"/>
              <a:gd name="connsiteX131" fmla="*/ 232457 w 404221"/>
              <a:gd name="connsiteY131" fmla="*/ 422152 h 423849"/>
              <a:gd name="connsiteX132" fmla="*/ 226643 w 404221"/>
              <a:gd name="connsiteY132" fmla="*/ 420213 h 423849"/>
              <a:gd name="connsiteX133" fmla="*/ 220828 w 404221"/>
              <a:gd name="connsiteY133" fmla="*/ 417668 h 423849"/>
              <a:gd name="connsiteX134" fmla="*/ 215498 w 404221"/>
              <a:gd name="connsiteY134" fmla="*/ 414638 h 423849"/>
              <a:gd name="connsiteX135" fmla="*/ 210653 w 404221"/>
              <a:gd name="connsiteY135" fmla="*/ 411001 h 423849"/>
              <a:gd name="connsiteX136" fmla="*/ 206171 w 404221"/>
              <a:gd name="connsiteY136" fmla="*/ 406881 h 423849"/>
              <a:gd name="connsiteX137" fmla="*/ 202174 w 404221"/>
              <a:gd name="connsiteY137" fmla="*/ 402154 h 423849"/>
              <a:gd name="connsiteX138" fmla="*/ 198540 w 404221"/>
              <a:gd name="connsiteY138" fmla="*/ 397184 h 423849"/>
              <a:gd name="connsiteX139" fmla="*/ 195512 w 404221"/>
              <a:gd name="connsiteY139" fmla="*/ 391730 h 423849"/>
              <a:gd name="connsiteX140" fmla="*/ 193210 w 404221"/>
              <a:gd name="connsiteY140" fmla="*/ 386155 h 423849"/>
              <a:gd name="connsiteX141" fmla="*/ 191393 w 404221"/>
              <a:gd name="connsiteY141" fmla="*/ 379973 h 423849"/>
              <a:gd name="connsiteX142" fmla="*/ 190303 w 404221"/>
              <a:gd name="connsiteY142" fmla="*/ 373792 h 423849"/>
              <a:gd name="connsiteX143" fmla="*/ 189940 w 404221"/>
              <a:gd name="connsiteY143" fmla="*/ 367247 h 423849"/>
              <a:gd name="connsiteX144" fmla="*/ 189940 w 404221"/>
              <a:gd name="connsiteY144" fmla="*/ 175259 h 423849"/>
              <a:gd name="connsiteX145" fmla="*/ 185094 w 404221"/>
              <a:gd name="connsiteY145" fmla="*/ 172472 h 423849"/>
              <a:gd name="connsiteX146" fmla="*/ 180007 w 404221"/>
              <a:gd name="connsiteY146" fmla="*/ 170290 h 423849"/>
              <a:gd name="connsiteX147" fmla="*/ 174556 w 404221"/>
              <a:gd name="connsiteY147" fmla="*/ 168472 h 423849"/>
              <a:gd name="connsiteX148" fmla="*/ 168863 w 404221"/>
              <a:gd name="connsiteY148" fmla="*/ 167381 h 423849"/>
              <a:gd name="connsiteX149" fmla="*/ 162806 w 404221"/>
              <a:gd name="connsiteY149" fmla="*/ 167017 h 423849"/>
              <a:gd name="connsiteX150" fmla="*/ 156750 w 404221"/>
              <a:gd name="connsiteY150" fmla="*/ 167381 h 423849"/>
              <a:gd name="connsiteX151" fmla="*/ 151056 w 404221"/>
              <a:gd name="connsiteY151" fmla="*/ 168472 h 423849"/>
              <a:gd name="connsiteX152" fmla="*/ 145484 w 404221"/>
              <a:gd name="connsiteY152" fmla="*/ 170290 h 423849"/>
              <a:gd name="connsiteX153" fmla="*/ 140276 w 404221"/>
              <a:gd name="connsiteY153" fmla="*/ 172593 h 423849"/>
              <a:gd name="connsiteX154" fmla="*/ 135309 w 404221"/>
              <a:gd name="connsiteY154" fmla="*/ 175744 h 423849"/>
              <a:gd name="connsiteX155" fmla="*/ 130828 w 404221"/>
              <a:gd name="connsiteY155" fmla="*/ 179138 h 423849"/>
              <a:gd name="connsiteX156" fmla="*/ 126830 w 404221"/>
              <a:gd name="connsiteY156" fmla="*/ 183259 h 423849"/>
              <a:gd name="connsiteX157" fmla="*/ 123196 w 404221"/>
              <a:gd name="connsiteY157" fmla="*/ 187743 h 423849"/>
              <a:gd name="connsiteX158" fmla="*/ 120289 w 404221"/>
              <a:gd name="connsiteY158" fmla="*/ 192591 h 423849"/>
              <a:gd name="connsiteX159" fmla="*/ 117866 w 404221"/>
              <a:gd name="connsiteY159" fmla="*/ 197803 h 423849"/>
              <a:gd name="connsiteX160" fmla="*/ 116171 w 404221"/>
              <a:gd name="connsiteY160" fmla="*/ 203379 h 423849"/>
              <a:gd name="connsiteX161" fmla="*/ 114959 w 404221"/>
              <a:gd name="connsiteY161" fmla="*/ 209318 h 423849"/>
              <a:gd name="connsiteX162" fmla="*/ 114717 w 404221"/>
              <a:gd name="connsiteY162" fmla="*/ 215257 h 423849"/>
              <a:gd name="connsiteX163" fmla="*/ 114233 w 404221"/>
              <a:gd name="connsiteY163" fmla="*/ 209318 h 423849"/>
              <a:gd name="connsiteX164" fmla="*/ 113142 w 404221"/>
              <a:gd name="connsiteY164" fmla="*/ 203379 h 423849"/>
              <a:gd name="connsiteX165" fmla="*/ 111325 w 404221"/>
              <a:gd name="connsiteY165" fmla="*/ 197803 h 423849"/>
              <a:gd name="connsiteX166" fmla="*/ 108903 w 404221"/>
              <a:gd name="connsiteY166" fmla="*/ 192591 h 423849"/>
              <a:gd name="connsiteX167" fmla="*/ 105996 w 404221"/>
              <a:gd name="connsiteY167" fmla="*/ 187743 h 423849"/>
              <a:gd name="connsiteX168" fmla="*/ 102362 w 404221"/>
              <a:gd name="connsiteY168" fmla="*/ 183259 h 423849"/>
              <a:gd name="connsiteX169" fmla="*/ 98364 w 404221"/>
              <a:gd name="connsiteY169" fmla="*/ 179138 h 423849"/>
              <a:gd name="connsiteX170" fmla="*/ 94004 w 404221"/>
              <a:gd name="connsiteY170" fmla="*/ 175744 h 423849"/>
              <a:gd name="connsiteX171" fmla="*/ 89037 w 404221"/>
              <a:gd name="connsiteY171" fmla="*/ 172593 h 423849"/>
              <a:gd name="connsiteX172" fmla="*/ 83829 w 404221"/>
              <a:gd name="connsiteY172" fmla="*/ 170290 h 423849"/>
              <a:gd name="connsiteX173" fmla="*/ 78256 w 404221"/>
              <a:gd name="connsiteY173" fmla="*/ 168472 h 423849"/>
              <a:gd name="connsiteX174" fmla="*/ 72442 w 404221"/>
              <a:gd name="connsiteY174" fmla="*/ 167381 h 423849"/>
              <a:gd name="connsiteX175" fmla="*/ 66386 w 404221"/>
              <a:gd name="connsiteY175" fmla="*/ 167017 h 423849"/>
              <a:gd name="connsiteX176" fmla="*/ 60450 w 404221"/>
              <a:gd name="connsiteY176" fmla="*/ 167381 h 423849"/>
              <a:gd name="connsiteX177" fmla="*/ 54635 w 404221"/>
              <a:gd name="connsiteY177" fmla="*/ 168472 h 423849"/>
              <a:gd name="connsiteX178" fmla="*/ 49184 w 404221"/>
              <a:gd name="connsiteY178" fmla="*/ 170290 h 423849"/>
              <a:gd name="connsiteX179" fmla="*/ 43976 w 404221"/>
              <a:gd name="connsiteY179" fmla="*/ 172472 h 423849"/>
              <a:gd name="connsiteX180" fmla="*/ 39130 w 404221"/>
              <a:gd name="connsiteY180" fmla="*/ 175502 h 423849"/>
              <a:gd name="connsiteX181" fmla="*/ 34649 w 404221"/>
              <a:gd name="connsiteY181" fmla="*/ 178895 h 423849"/>
              <a:gd name="connsiteX182" fmla="*/ 30651 w 404221"/>
              <a:gd name="connsiteY182" fmla="*/ 182895 h 423849"/>
              <a:gd name="connsiteX183" fmla="*/ 27138 w 404221"/>
              <a:gd name="connsiteY183" fmla="*/ 187258 h 423849"/>
              <a:gd name="connsiteX184" fmla="*/ 24110 w 404221"/>
              <a:gd name="connsiteY184" fmla="*/ 191985 h 423849"/>
              <a:gd name="connsiteX185" fmla="*/ 21688 w 404221"/>
              <a:gd name="connsiteY185" fmla="*/ 197197 h 423849"/>
              <a:gd name="connsiteX186" fmla="*/ 19749 w 404221"/>
              <a:gd name="connsiteY186" fmla="*/ 202773 h 423849"/>
              <a:gd name="connsiteX187" fmla="*/ 18659 w 404221"/>
              <a:gd name="connsiteY187" fmla="*/ 208348 h 423849"/>
              <a:gd name="connsiteX188" fmla="*/ 18175 w 404221"/>
              <a:gd name="connsiteY188" fmla="*/ 214408 h 423849"/>
              <a:gd name="connsiteX189" fmla="*/ 18659 w 404221"/>
              <a:gd name="connsiteY189" fmla="*/ 201803 h 423849"/>
              <a:gd name="connsiteX190" fmla="*/ 19992 w 404221"/>
              <a:gd name="connsiteY190" fmla="*/ 189440 h 423849"/>
              <a:gd name="connsiteX191" fmla="*/ 22051 w 404221"/>
              <a:gd name="connsiteY191" fmla="*/ 177441 h 423849"/>
              <a:gd name="connsiteX192" fmla="*/ 24837 w 404221"/>
              <a:gd name="connsiteY192" fmla="*/ 165563 h 423849"/>
              <a:gd name="connsiteX193" fmla="*/ 28471 w 404221"/>
              <a:gd name="connsiteY193" fmla="*/ 154048 h 423849"/>
              <a:gd name="connsiteX194" fmla="*/ 32589 w 404221"/>
              <a:gd name="connsiteY194" fmla="*/ 142898 h 423849"/>
              <a:gd name="connsiteX195" fmla="*/ 37556 w 404221"/>
              <a:gd name="connsiteY195" fmla="*/ 132111 h 423849"/>
              <a:gd name="connsiteX196" fmla="*/ 43007 w 404221"/>
              <a:gd name="connsiteY196" fmla="*/ 121566 h 423849"/>
              <a:gd name="connsiteX197" fmla="*/ 49184 w 404221"/>
              <a:gd name="connsiteY197" fmla="*/ 111506 h 423849"/>
              <a:gd name="connsiteX198" fmla="*/ 55847 w 404221"/>
              <a:gd name="connsiteY198" fmla="*/ 101688 h 423849"/>
              <a:gd name="connsiteX199" fmla="*/ 63236 w 404221"/>
              <a:gd name="connsiteY199" fmla="*/ 92477 h 423849"/>
              <a:gd name="connsiteX200" fmla="*/ 67718 w 404221"/>
              <a:gd name="connsiteY200" fmla="*/ 95264 h 423849"/>
              <a:gd name="connsiteX201" fmla="*/ 72684 w 404221"/>
              <a:gd name="connsiteY201" fmla="*/ 97567 h 423849"/>
              <a:gd name="connsiteX202" fmla="*/ 77893 w 404221"/>
              <a:gd name="connsiteY202" fmla="*/ 99143 h 423849"/>
              <a:gd name="connsiteX203" fmla="*/ 83465 w 404221"/>
              <a:gd name="connsiteY203" fmla="*/ 100234 h 423849"/>
              <a:gd name="connsiteX204" fmla="*/ 89158 w 404221"/>
              <a:gd name="connsiteY204" fmla="*/ 100597 h 423849"/>
              <a:gd name="connsiteX205" fmla="*/ 95457 w 404221"/>
              <a:gd name="connsiteY205" fmla="*/ 100113 h 423849"/>
              <a:gd name="connsiteX206" fmla="*/ 101514 w 404221"/>
              <a:gd name="connsiteY206" fmla="*/ 98901 h 423849"/>
              <a:gd name="connsiteX207" fmla="*/ 107086 w 404221"/>
              <a:gd name="connsiteY207" fmla="*/ 96961 h 423849"/>
              <a:gd name="connsiteX208" fmla="*/ 112416 w 404221"/>
              <a:gd name="connsiteY208" fmla="*/ 94295 h 423849"/>
              <a:gd name="connsiteX209" fmla="*/ 117382 w 404221"/>
              <a:gd name="connsiteY209" fmla="*/ 90901 h 423849"/>
              <a:gd name="connsiteX210" fmla="*/ 121743 w 404221"/>
              <a:gd name="connsiteY210" fmla="*/ 87023 h 423849"/>
              <a:gd name="connsiteX211" fmla="*/ 125619 w 404221"/>
              <a:gd name="connsiteY211" fmla="*/ 82659 h 423849"/>
              <a:gd name="connsiteX212" fmla="*/ 129011 w 404221"/>
              <a:gd name="connsiteY212" fmla="*/ 77690 h 423849"/>
              <a:gd name="connsiteX213" fmla="*/ 131675 w 404221"/>
              <a:gd name="connsiteY213" fmla="*/ 72357 h 423849"/>
              <a:gd name="connsiteX214" fmla="*/ 133735 w 404221"/>
              <a:gd name="connsiteY214" fmla="*/ 66660 h 423849"/>
              <a:gd name="connsiteX215" fmla="*/ 134825 w 404221"/>
              <a:gd name="connsiteY215" fmla="*/ 60721 h 423849"/>
              <a:gd name="connsiteX216" fmla="*/ 135309 w 404221"/>
              <a:gd name="connsiteY216" fmla="*/ 54419 h 423849"/>
              <a:gd name="connsiteX217" fmla="*/ 135067 w 404221"/>
              <a:gd name="connsiteY217" fmla="*/ 49570 h 423849"/>
              <a:gd name="connsiteX218" fmla="*/ 134098 w 404221"/>
              <a:gd name="connsiteY218" fmla="*/ 44722 h 423849"/>
              <a:gd name="connsiteX219" fmla="*/ 132887 w 404221"/>
              <a:gd name="connsiteY219" fmla="*/ 39753 h 423849"/>
              <a:gd name="connsiteX220" fmla="*/ 142820 w 404221"/>
              <a:gd name="connsiteY220" fmla="*/ 35753 h 423849"/>
              <a:gd name="connsiteX221" fmla="*/ 153116 w 404221"/>
              <a:gd name="connsiteY221" fmla="*/ 32238 h 423849"/>
              <a:gd name="connsiteX222" fmla="*/ 163654 w 404221"/>
              <a:gd name="connsiteY222" fmla="*/ 29087 h 423849"/>
              <a:gd name="connsiteX223" fmla="*/ 174314 w 404221"/>
              <a:gd name="connsiteY223" fmla="*/ 26663 h 423849"/>
              <a:gd name="connsiteX224" fmla="*/ 185337 w 404221"/>
              <a:gd name="connsiteY224" fmla="*/ 24845 h 423849"/>
              <a:gd name="connsiteX225" fmla="*/ 196481 w 404221"/>
              <a:gd name="connsiteY225" fmla="*/ 23633 h 423849"/>
              <a:gd name="connsiteX226" fmla="*/ 196481 w 404221"/>
              <a:gd name="connsiteY226" fmla="*/ 21451 h 423849"/>
              <a:gd name="connsiteX227" fmla="*/ 196965 w 404221"/>
              <a:gd name="connsiteY227" fmla="*/ 18300 h 423849"/>
              <a:gd name="connsiteX228" fmla="*/ 197934 w 404221"/>
              <a:gd name="connsiteY228" fmla="*/ 15391 h 423849"/>
              <a:gd name="connsiteX229" fmla="*/ 199751 w 404221"/>
              <a:gd name="connsiteY229" fmla="*/ 12603 h 423849"/>
              <a:gd name="connsiteX230" fmla="*/ 201932 w 404221"/>
              <a:gd name="connsiteY230" fmla="*/ 10421 h 423849"/>
              <a:gd name="connsiteX231" fmla="*/ 204718 w 404221"/>
              <a:gd name="connsiteY231" fmla="*/ 8725 h 423849"/>
              <a:gd name="connsiteX232" fmla="*/ 207746 w 404221"/>
              <a:gd name="connsiteY232" fmla="*/ 7755 h 423849"/>
              <a:gd name="connsiteX233" fmla="*/ 89120 w 404221"/>
              <a:gd name="connsiteY233" fmla="*/ 0 h 423849"/>
              <a:gd name="connsiteX234" fmla="*/ 89242 w 404221"/>
              <a:gd name="connsiteY234" fmla="*/ 242 h 423849"/>
              <a:gd name="connsiteX235" fmla="*/ 89970 w 404221"/>
              <a:gd name="connsiteY235" fmla="*/ 968 h 423849"/>
              <a:gd name="connsiteX236" fmla="*/ 90942 w 404221"/>
              <a:gd name="connsiteY236" fmla="*/ 2178 h 423849"/>
              <a:gd name="connsiteX237" fmla="*/ 92520 w 404221"/>
              <a:gd name="connsiteY237" fmla="*/ 3993 h 423849"/>
              <a:gd name="connsiteX238" fmla="*/ 94220 w 404221"/>
              <a:gd name="connsiteY238" fmla="*/ 6050 h 423849"/>
              <a:gd name="connsiteX239" fmla="*/ 96041 w 404221"/>
              <a:gd name="connsiteY239" fmla="*/ 8470 h 423849"/>
              <a:gd name="connsiteX240" fmla="*/ 98227 w 404221"/>
              <a:gd name="connsiteY240" fmla="*/ 11132 h 423849"/>
              <a:gd name="connsiteX241" fmla="*/ 100534 w 404221"/>
              <a:gd name="connsiteY241" fmla="*/ 14277 h 423849"/>
              <a:gd name="connsiteX242" fmla="*/ 102840 w 404221"/>
              <a:gd name="connsiteY242" fmla="*/ 17423 h 423849"/>
              <a:gd name="connsiteX243" fmla="*/ 105147 w 404221"/>
              <a:gd name="connsiteY243" fmla="*/ 20932 h 423849"/>
              <a:gd name="connsiteX244" fmla="*/ 107454 w 404221"/>
              <a:gd name="connsiteY244" fmla="*/ 24562 h 423849"/>
              <a:gd name="connsiteX245" fmla="*/ 109761 w 404221"/>
              <a:gd name="connsiteY245" fmla="*/ 28313 h 423849"/>
              <a:gd name="connsiteX246" fmla="*/ 111947 w 404221"/>
              <a:gd name="connsiteY246" fmla="*/ 32185 h 423849"/>
              <a:gd name="connsiteX247" fmla="*/ 113768 w 404221"/>
              <a:gd name="connsiteY247" fmla="*/ 35814 h 423849"/>
              <a:gd name="connsiteX248" fmla="*/ 115468 w 404221"/>
              <a:gd name="connsiteY248" fmla="*/ 39686 h 423849"/>
              <a:gd name="connsiteX249" fmla="*/ 116803 w 404221"/>
              <a:gd name="connsiteY249" fmla="*/ 43558 h 423849"/>
              <a:gd name="connsiteX250" fmla="*/ 117896 w 404221"/>
              <a:gd name="connsiteY250" fmla="*/ 47188 h 423849"/>
              <a:gd name="connsiteX251" fmla="*/ 118624 w 404221"/>
              <a:gd name="connsiteY251" fmla="*/ 50818 h 423849"/>
              <a:gd name="connsiteX252" fmla="*/ 118867 w 404221"/>
              <a:gd name="connsiteY252" fmla="*/ 54327 h 423849"/>
              <a:gd name="connsiteX253" fmla="*/ 118503 w 404221"/>
              <a:gd name="connsiteY253" fmla="*/ 59166 h 423849"/>
              <a:gd name="connsiteX254" fmla="*/ 117410 w 404221"/>
              <a:gd name="connsiteY254" fmla="*/ 63643 h 423849"/>
              <a:gd name="connsiteX255" fmla="*/ 115468 w 404221"/>
              <a:gd name="connsiteY255" fmla="*/ 67878 h 423849"/>
              <a:gd name="connsiteX256" fmla="*/ 113161 w 404221"/>
              <a:gd name="connsiteY256" fmla="*/ 71750 h 423849"/>
              <a:gd name="connsiteX257" fmla="*/ 110125 w 404221"/>
              <a:gd name="connsiteY257" fmla="*/ 75259 h 423849"/>
              <a:gd name="connsiteX258" fmla="*/ 106726 w 404221"/>
              <a:gd name="connsiteY258" fmla="*/ 78283 h 423849"/>
              <a:gd name="connsiteX259" fmla="*/ 102840 w 404221"/>
              <a:gd name="connsiteY259" fmla="*/ 80703 h 423849"/>
              <a:gd name="connsiteX260" fmla="*/ 98469 w 404221"/>
              <a:gd name="connsiteY260" fmla="*/ 82518 h 423849"/>
              <a:gd name="connsiteX261" fmla="*/ 93977 w 404221"/>
              <a:gd name="connsiteY261" fmla="*/ 83728 h 423849"/>
              <a:gd name="connsiteX262" fmla="*/ 89120 w 404221"/>
              <a:gd name="connsiteY262" fmla="*/ 83970 h 423849"/>
              <a:gd name="connsiteX263" fmla="*/ 84142 w 404221"/>
              <a:gd name="connsiteY263" fmla="*/ 83728 h 423849"/>
              <a:gd name="connsiteX264" fmla="*/ 79650 w 404221"/>
              <a:gd name="connsiteY264" fmla="*/ 82518 h 423849"/>
              <a:gd name="connsiteX265" fmla="*/ 75279 w 404221"/>
              <a:gd name="connsiteY265" fmla="*/ 80703 h 423849"/>
              <a:gd name="connsiteX266" fmla="*/ 71394 w 404221"/>
              <a:gd name="connsiteY266" fmla="*/ 78283 h 423849"/>
              <a:gd name="connsiteX267" fmla="*/ 67994 w 404221"/>
              <a:gd name="connsiteY267" fmla="*/ 75259 h 423849"/>
              <a:gd name="connsiteX268" fmla="*/ 64959 w 404221"/>
              <a:gd name="connsiteY268" fmla="*/ 71750 h 423849"/>
              <a:gd name="connsiteX269" fmla="*/ 62530 w 404221"/>
              <a:gd name="connsiteY269" fmla="*/ 67878 h 423849"/>
              <a:gd name="connsiteX270" fmla="*/ 60709 w 404221"/>
              <a:gd name="connsiteY270" fmla="*/ 63643 h 423849"/>
              <a:gd name="connsiteX271" fmla="*/ 59616 w 404221"/>
              <a:gd name="connsiteY271" fmla="*/ 59166 h 423849"/>
              <a:gd name="connsiteX272" fmla="*/ 59252 w 404221"/>
              <a:gd name="connsiteY272" fmla="*/ 54327 h 423849"/>
              <a:gd name="connsiteX273" fmla="*/ 59495 w 404221"/>
              <a:gd name="connsiteY273" fmla="*/ 50818 h 423849"/>
              <a:gd name="connsiteX274" fmla="*/ 60224 w 404221"/>
              <a:gd name="connsiteY274" fmla="*/ 47188 h 423849"/>
              <a:gd name="connsiteX275" fmla="*/ 61195 w 404221"/>
              <a:gd name="connsiteY275" fmla="*/ 43558 h 423849"/>
              <a:gd name="connsiteX276" fmla="*/ 62773 w 404221"/>
              <a:gd name="connsiteY276" fmla="*/ 39686 h 423849"/>
              <a:gd name="connsiteX277" fmla="*/ 64352 w 404221"/>
              <a:gd name="connsiteY277" fmla="*/ 35814 h 423849"/>
              <a:gd name="connsiteX278" fmla="*/ 66294 w 404221"/>
              <a:gd name="connsiteY278" fmla="*/ 32185 h 423849"/>
              <a:gd name="connsiteX279" fmla="*/ 68358 w 404221"/>
              <a:gd name="connsiteY279" fmla="*/ 28313 h 423849"/>
              <a:gd name="connsiteX280" fmla="*/ 70665 w 404221"/>
              <a:gd name="connsiteY280" fmla="*/ 24562 h 423849"/>
              <a:gd name="connsiteX281" fmla="*/ 73094 w 404221"/>
              <a:gd name="connsiteY281" fmla="*/ 20932 h 423849"/>
              <a:gd name="connsiteX282" fmla="*/ 75279 w 404221"/>
              <a:gd name="connsiteY282" fmla="*/ 17423 h 423849"/>
              <a:gd name="connsiteX283" fmla="*/ 77586 w 404221"/>
              <a:gd name="connsiteY283" fmla="*/ 14277 h 423849"/>
              <a:gd name="connsiteX284" fmla="*/ 79893 w 404221"/>
              <a:gd name="connsiteY284" fmla="*/ 11132 h 423849"/>
              <a:gd name="connsiteX285" fmla="*/ 82078 w 404221"/>
              <a:gd name="connsiteY285" fmla="*/ 8470 h 423849"/>
              <a:gd name="connsiteX286" fmla="*/ 83900 w 404221"/>
              <a:gd name="connsiteY286" fmla="*/ 6050 h 423849"/>
              <a:gd name="connsiteX287" fmla="*/ 85599 w 404221"/>
              <a:gd name="connsiteY287" fmla="*/ 3993 h 423849"/>
              <a:gd name="connsiteX288" fmla="*/ 87056 w 404221"/>
              <a:gd name="connsiteY288" fmla="*/ 2178 h 423849"/>
              <a:gd name="connsiteX289" fmla="*/ 88149 w 404221"/>
              <a:gd name="connsiteY289" fmla="*/ 968 h 423849"/>
              <a:gd name="connsiteX290" fmla="*/ 88878 w 404221"/>
              <a:gd name="connsiteY290" fmla="*/ 242 h 423849"/>
              <a:gd name="connsiteX291" fmla="*/ 18053 w 404221"/>
              <a:gd name="connsiteY291" fmla="*/ 0 h 423849"/>
              <a:gd name="connsiteX292" fmla="*/ 18174 w 404221"/>
              <a:gd name="connsiteY292" fmla="*/ 242 h 423849"/>
              <a:gd name="connsiteX293" fmla="*/ 18896 w 404221"/>
              <a:gd name="connsiteY293" fmla="*/ 969 h 423849"/>
              <a:gd name="connsiteX294" fmla="*/ 19859 w 404221"/>
              <a:gd name="connsiteY294" fmla="*/ 2181 h 423849"/>
              <a:gd name="connsiteX295" fmla="*/ 21062 w 404221"/>
              <a:gd name="connsiteY295" fmla="*/ 3878 h 423849"/>
              <a:gd name="connsiteX296" fmla="*/ 22747 w 404221"/>
              <a:gd name="connsiteY296" fmla="*/ 5695 h 423849"/>
              <a:gd name="connsiteX297" fmla="*/ 24312 w 404221"/>
              <a:gd name="connsiteY297" fmla="*/ 7997 h 423849"/>
              <a:gd name="connsiteX298" fmla="*/ 26117 w 404221"/>
              <a:gd name="connsiteY298" fmla="*/ 10421 h 423849"/>
              <a:gd name="connsiteX299" fmla="*/ 27923 w 404221"/>
              <a:gd name="connsiteY299" fmla="*/ 13087 h 423849"/>
              <a:gd name="connsiteX300" fmla="*/ 29728 w 404221"/>
              <a:gd name="connsiteY300" fmla="*/ 15873 h 423849"/>
              <a:gd name="connsiteX301" fmla="*/ 31293 w 404221"/>
              <a:gd name="connsiteY301" fmla="*/ 18782 h 423849"/>
              <a:gd name="connsiteX302" fmla="*/ 32978 w 404221"/>
              <a:gd name="connsiteY302" fmla="*/ 21690 h 423849"/>
              <a:gd name="connsiteX303" fmla="*/ 34181 w 404221"/>
              <a:gd name="connsiteY303" fmla="*/ 24719 h 423849"/>
              <a:gd name="connsiteX304" fmla="*/ 35144 w 404221"/>
              <a:gd name="connsiteY304" fmla="*/ 27627 h 423849"/>
              <a:gd name="connsiteX305" fmla="*/ 35866 w 404221"/>
              <a:gd name="connsiteY305" fmla="*/ 30414 h 423849"/>
              <a:gd name="connsiteX306" fmla="*/ 35987 w 404221"/>
              <a:gd name="connsiteY306" fmla="*/ 33080 h 423849"/>
              <a:gd name="connsiteX307" fmla="*/ 35746 w 404221"/>
              <a:gd name="connsiteY307" fmla="*/ 36715 h 423849"/>
              <a:gd name="connsiteX308" fmla="*/ 34663 w 404221"/>
              <a:gd name="connsiteY308" fmla="*/ 40229 h 423849"/>
              <a:gd name="connsiteX309" fmla="*/ 32978 w 404221"/>
              <a:gd name="connsiteY309" fmla="*/ 43258 h 423849"/>
              <a:gd name="connsiteX310" fmla="*/ 30811 w 404221"/>
              <a:gd name="connsiteY310" fmla="*/ 45924 h 423849"/>
              <a:gd name="connsiteX311" fmla="*/ 28163 w 404221"/>
              <a:gd name="connsiteY311" fmla="*/ 48105 h 423849"/>
              <a:gd name="connsiteX312" fmla="*/ 24914 w 404221"/>
              <a:gd name="connsiteY312" fmla="*/ 49801 h 423849"/>
              <a:gd name="connsiteX313" fmla="*/ 21664 w 404221"/>
              <a:gd name="connsiteY313" fmla="*/ 50892 h 423849"/>
              <a:gd name="connsiteX314" fmla="*/ 18053 w 404221"/>
              <a:gd name="connsiteY314" fmla="*/ 51255 h 423849"/>
              <a:gd name="connsiteX315" fmla="*/ 14322 w 404221"/>
              <a:gd name="connsiteY315" fmla="*/ 50892 h 423849"/>
              <a:gd name="connsiteX316" fmla="*/ 10952 w 404221"/>
              <a:gd name="connsiteY316" fmla="*/ 49801 h 423849"/>
              <a:gd name="connsiteX317" fmla="*/ 7943 w 404221"/>
              <a:gd name="connsiteY317" fmla="*/ 48105 h 423849"/>
              <a:gd name="connsiteX318" fmla="*/ 5295 w 404221"/>
              <a:gd name="connsiteY318" fmla="*/ 45924 h 423849"/>
              <a:gd name="connsiteX319" fmla="*/ 3009 w 404221"/>
              <a:gd name="connsiteY319" fmla="*/ 43258 h 423849"/>
              <a:gd name="connsiteX320" fmla="*/ 1444 w 404221"/>
              <a:gd name="connsiteY320" fmla="*/ 40229 h 423849"/>
              <a:gd name="connsiteX321" fmla="*/ 361 w 404221"/>
              <a:gd name="connsiteY321" fmla="*/ 36715 h 423849"/>
              <a:gd name="connsiteX322" fmla="*/ 0 w 404221"/>
              <a:gd name="connsiteY322" fmla="*/ 33080 h 423849"/>
              <a:gd name="connsiteX323" fmla="*/ 240 w 404221"/>
              <a:gd name="connsiteY323" fmla="*/ 30414 h 423849"/>
              <a:gd name="connsiteX324" fmla="*/ 963 w 404221"/>
              <a:gd name="connsiteY324" fmla="*/ 27627 h 423849"/>
              <a:gd name="connsiteX325" fmla="*/ 1805 w 404221"/>
              <a:gd name="connsiteY325" fmla="*/ 24719 h 423849"/>
              <a:gd name="connsiteX326" fmla="*/ 3129 w 404221"/>
              <a:gd name="connsiteY326" fmla="*/ 21690 h 423849"/>
              <a:gd name="connsiteX327" fmla="*/ 4694 w 404221"/>
              <a:gd name="connsiteY327" fmla="*/ 18782 h 423849"/>
              <a:gd name="connsiteX328" fmla="*/ 6379 w 404221"/>
              <a:gd name="connsiteY328" fmla="*/ 15873 h 423849"/>
              <a:gd name="connsiteX329" fmla="*/ 8064 w 404221"/>
              <a:gd name="connsiteY329" fmla="*/ 13087 h 423849"/>
              <a:gd name="connsiteX330" fmla="*/ 9989 w 404221"/>
              <a:gd name="connsiteY330" fmla="*/ 10421 h 423849"/>
              <a:gd name="connsiteX331" fmla="*/ 11674 w 404221"/>
              <a:gd name="connsiteY331" fmla="*/ 7997 h 423849"/>
              <a:gd name="connsiteX332" fmla="*/ 13359 w 404221"/>
              <a:gd name="connsiteY332" fmla="*/ 5695 h 423849"/>
              <a:gd name="connsiteX333" fmla="*/ 14924 w 404221"/>
              <a:gd name="connsiteY333" fmla="*/ 3878 h 423849"/>
              <a:gd name="connsiteX334" fmla="*/ 16248 w 404221"/>
              <a:gd name="connsiteY334" fmla="*/ 2181 h 423849"/>
              <a:gd name="connsiteX335" fmla="*/ 17091 w 404221"/>
              <a:gd name="connsiteY335" fmla="*/ 969 h 423849"/>
              <a:gd name="connsiteX336" fmla="*/ 17813 w 404221"/>
              <a:gd name="connsiteY336" fmla="*/ 242 h 4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404221" h="423849">
                <a:moveTo>
                  <a:pt x="404210" y="215840"/>
                </a:moveTo>
                <a:lnTo>
                  <a:pt x="404221" y="215863"/>
                </a:lnTo>
                <a:lnTo>
                  <a:pt x="404221" y="215984"/>
                </a:lnTo>
                <a:lnTo>
                  <a:pt x="404221" y="216105"/>
                </a:lnTo>
                <a:lnTo>
                  <a:pt x="404221" y="216226"/>
                </a:lnTo>
                <a:close/>
                <a:moveTo>
                  <a:pt x="211138" y="7270"/>
                </a:moveTo>
                <a:lnTo>
                  <a:pt x="214408" y="7755"/>
                </a:lnTo>
                <a:lnTo>
                  <a:pt x="217437" y="8725"/>
                </a:lnTo>
                <a:lnTo>
                  <a:pt x="220223" y="10421"/>
                </a:lnTo>
                <a:lnTo>
                  <a:pt x="222403" y="12603"/>
                </a:lnTo>
                <a:lnTo>
                  <a:pt x="224220" y="15391"/>
                </a:lnTo>
                <a:lnTo>
                  <a:pt x="225189" y="18300"/>
                </a:lnTo>
                <a:lnTo>
                  <a:pt x="225673" y="21451"/>
                </a:lnTo>
                <a:lnTo>
                  <a:pt x="225673" y="23633"/>
                </a:lnTo>
                <a:lnTo>
                  <a:pt x="238029" y="24966"/>
                </a:lnTo>
                <a:lnTo>
                  <a:pt x="250142" y="27148"/>
                </a:lnTo>
                <a:lnTo>
                  <a:pt x="262013" y="29935"/>
                </a:lnTo>
                <a:lnTo>
                  <a:pt x="273642" y="33450"/>
                </a:lnTo>
                <a:lnTo>
                  <a:pt x="284907" y="37692"/>
                </a:lnTo>
                <a:lnTo>
                  <a:pt x="295687" y="42541"/>
                </a:lnTo>
                <a:lnTo>
                  <a:pt x="306226" y="48116"/>
                </a:lnTo>
                <a:lnTo>
                  <a:pt x="316401" y="54297"/>
                </a:lnTo>
                <a:lnTo>
                  <a:pt x="326091" y="60964"/>
                </a:lnTo>
                <a:lnTo>
                  <a:pt x="335419" y="68357"/>
                </a:lnTo>
                <a:lnTo>
                  <a:pt x="344140" y="76235"/>
                </a:lnTo>
                <a:lnTo>
                  <a:pt x="352377" y="84477"/>
                </a:lnTo>
                <a:lnTo>
                  <a:pt x="360251" y="93446"/>
                </a:lnTo>
                <a:lnTo>
                  <a:pt x="367518" y="102658"/>
                </a:lnTo>
                <a:lnTo>
                  <a:pt x="374181" y="112597"/>
                </a:lnTo>
                <a:lnTo>
                  <a:pt x="380237" y="122778"/>
                </a:lnTo>
                <a:lnTo>
                  <a:pt x="385688" y="133323"/>
                </a:lnTo>
                <a:lnTo>
                  <a:pt x="390533" y="144231"/>
                </a:lnTo>
                <a:lnTo>
                  <a:pt x="394531" y="155503"/>
                </a:lnTo>
                <a:lnTo>
                  <a:pt x="397922" y="167139"/>
                </a:lnTo>
                <a:lnTo>
                  <a:pt x="400830" y="179017"/>
                </a:lnTo>
                <a:lnTo>
                  <a:pt x="402647" y="191258"/>
                </a:lnTo>
                <a:lnTo>
                  <a:pt x="403858" y="203621"/>
                </a:lnTo>
                <a:lnTo>
                  <a:pt x="404210" y="215840"/>
                </a:lnTo>
                <a:lnTo>
                  <a:pt x="404100" y="215620"/>
                </a:lnTo>
                <a:lnTo>
                  <a:pt x="404100" y="215257"/>
                </a:lnTo>
                <a:lnTo>
                  <a:pt x="403737" y="209318"/>
                </a:lnTo>
                <a:lnTo>
                  <a:pt x="402647" y="203379"/>
                </a:lnTo>
                <a:lnTo>
                  <a:pt x="400951" y="197924"/>
                </a:lnTo>
                <a:lnTo>
                  <a:pt x="398528" y="192591"/>
                </a:lnTo>
                <a:lnTo>
                  <a:pt x="395379" y="187743"/>
                </a:lnTo>
                <a:lnTo>
                  <a:pt x="391987" y="183259"/>
                </a:lnTo>
                <a:lnTo>
                  <a:pt x="387990" y="179138"/>
                </a:lnTo>
                <a:lnTo>
                  <a:pt x="383387" y="175744"/>
                </a:lnTo>
                <a:lnTo>
                  <a:pt x="378541" y="172593"/>
                </a:lnTo>
                <a:lnTo>
                  <a:pt x="373333" y="170290"/>
                </a:lnTo>
                <a:lnTo>
                  <a:pt x="367761" y="168472"/>
                </a:lnTo>
                <a:lnTo>
                  <a:pt x="361825" y="167381"/>
                </a:lnTo>
                <a:lnTo>
                  <a:pt x="355890" y="167017"/>
                </a:lnTo>
                <a:lnTo>
                  <a:pt x="349833" y="167381"/>
                </a:lnTo>
                <a:lnTo>
                  <a:pt x="344019" y="168472"/>
                </a:lnTo>
                <a:lnTo>
                  <a:pt x="338447" y="170290"/>
                </a:lnTo>
                <a:lnTo>
                  <a:pt x="333238" y="172593"/>
                </a:lnTo>
                <a:lnTo>
                  <a:pt x="328272" y="175744"/>
                </a:lnTo>
                <a:lnTo>
                  <a:pt x="323790" y="179138"/>
                </a:lnTo>
                <a:lnTo>
                  <a:pt x="319793" y="183259"/>
                </a:lnTo>
                <a:lnTo>
                  <a:pt x="316280" y="187743"/>
                </a:lnTo>
                <a:lnTo>
                  <a:pt x="313373" y="192591"/>
                </a:lnTo>
                <a:lnTo>
                  <a:pt x="310950" y="197924"/>
                </a:lnTo>
                <a:lnTo>
                  <a:pt x="309012" y="203379"/>
                </a:lnTo>
                <a:lnTo>
                  <a:pt x="308043" y="209318"/>
                </a:lnTo>
                <a:lnTo>
                  <a:pt x="307558" y="215257"/>
                </a:lnTo>
                <a:lnTo>
                  <a:pt x="307195" y="209318"/>
                </a:lnTo>
                <a:lnTo>
                  <a:pt x="306105" y="203379"/>
                </a:lnTo>
                <a:lnTo>
                  <a:pt x="304409" y="197924"/>
                </a:lnTo>
                <a:lnTo>
                  <a:pt x="301986" y="192591"/>
                </a:lnTo>
                <a:lnTo>
                  <a:pt x="299079" y="187743"/>
                </a:lnTo>
                <a:lnTo>
                  <a:pt x="295445" y="183259"/>
                </a:lnTo>
                <a:lnTo>
                  <a:pt x="291448" y="179138"/>
                </a:lnTo>
                <a:lnTo>
                  <a:pt x="286966" y="175744"/>
                </a:lnTo>
                <a:lnTo>
                  <a:pt x="282121" y="172593"/>
                </a:lnTo>
                <a:lnTo>
                  <a:pt x="276791" y="170290"/>
                </a:lnTo>
                <a:lnTo>
                  <a:pt x="271219" y="168472"/>
                </a:lnTo>
                <a:lnTo>
                  <a:pt x="265526" y="167381"/>
                </a:lnTo>
                <a:lnTo>
                  <a:pt x="259348" y="167017"/>
                </a:lnTo>
                <a:lnTo>
                  <a:pt x="253049" y="167381"/>
                </a:lnTo>
                <a:lnTo>
                  <a:pt x="247114" y="168593"/>
                </a:lnTo>
                <a:lnTo>
                  <a:pt x="241421" y="170532"/>
                </a:lnTo>
                <a:lnTo>
                  <a:pt x="236091" y="173078"/>
                </a:lnTo>
                <a:lnTo>
                  <a:pt x="231003" y="176229"/>
                </a:lnTo>
                <a:lnTo>
                  <a:pt x="231003" y="367247"/>
                </a:lnTo>
                <a:lnTo>
                  <a:pt x="231367" y="370762"/>
                </a:lnTo>
                <a:lnTo>
                  <a:pt x="232578" y="373913"/>
                </a:lnTo>
                <a:lnTo>
                  <a:pt x="234395" y="376822"/>
                </a:lnTo>
                <a:lnTo>
                  <a:pt x="236575" y="379125"/>
                </a:lnTo>
                <a:lnTo>
                  <a:pt x="239240" y="381064"/>
                </a:lnTo>
                <a:lnTo>
                  <a:pt x="242511" y="382276"/>
                </a:lnTo>
                <a:lnTo>
                  <a:pt x="245781" y="382761"/>
                </a:lnTo>
                <a:lnTo>
                  <a:pt x="249294" y="382276"/>
                </a:lnTo>
                <a:lnTo>
                  <a:pt x="252444" y="381064"/>
                </a:lnTo>
                <a:lnTo>
                  <a:pt x="255230" y="379125"/>
                </a:lnTo>
                <a:lnTo>
                  <a:pt x="257410" y="376822"/>
                </a:lnTo>
                <a:lnTo>
                  <a:pt x="259227" y="373913"/>
                </a:lnTo>
                <a:lnTo>
                  <a:pt x="260317" y="370762"/>
                </a:lnTo>
                <a:lnTo>
                  <a:pt x="260680" y="367247"/>
                </a:lnTo>
                <a:lnTo>
                  <a:pt x="261044" y="363126"/>
                </a:lnTo>
                <a:lnTo>
                  <a:pt x="262255" y="359247"/>
                </a:lnTo>
                <a:lnTo>
                  <a:pt x="264193" y="355732"/>
                </a:lnTo>
                <a:lnTo>
                  <a:pt x="266737" y="352702"/>
                </a:lnTo>
                <a:lnTo>
                  <a:pt x="269765" y="350278"/>
                </a:lnTo>
                <a:lnTo>
                  <a:pt x="273278" y="348460"/>
                </a:lnTo>
                <a:lnTo>
                  <a:pt x="277154" y="347248"/>
                </a:lnTo>
                <a:lnTo>
                  <a:pt x="281273" y="346642"/>
                </a:lnTo>
                <a:lnTo>
                  <a:pt x="285391" y="347248"/>
                </a:lnTo>
                <a:lnTo>
                  <a:pt x="289146" y="348460"/>
                </a:lnTo>
                <a:lnTo>
                  <a:pt x="292780" y="350278"/>
                </a:lnTo>
                <a:lnTo>
                  <a:pt x="295687" y="352702"/>
                </a:lnTo>
                <a:lnTo>
                  <a:pt x="298231" y="355732"/>
                </a:lnTo>
                <a:lnTo>
                  <a:pt x="300169" y="359247"/>
                </a:lnTo>
                <a:lnTo>
                  <a:pt x="301259" y="363126"/>
                </a:lnTo>
                <a:lnTo>
                  <a:pt x="301744" y="367247"/>
                </a:lnTo>
                <a:lnTo>
                  <a:pt x="301259" y="373792"/>
                </a:lnTo>
                <a:lnTo>
                  <a:pt x="300290" y="379973"/>
                </a:lnTo>
                <a:lnTo>
                  <a:pt x="298473" y="386155"/>
                </a:lnTo>
                <a:lnTo>
                  <a:pt x="296051" y="391730"/>
                </a:lnTo>
                <a:lnTo>
                  <a:pt x="293144" y="397184"/>
                </a:lnTo>
                <a:lnTo>
                  <a:pt x="289631" y="402154"/>
                </a:lnTo>
                <a:lnTo>
                  <a:pt x="285634" y="406881"/>
                </a:lnTo>
                <a:lnTo>
                  <a:pt x="281152" y="411001"/>
                </a:lnTo>
                <a:lnTo>
                  <a:pt x="276185" y="414638"/>
                </a:lnTo>
                <a:lnTo>
                  <a:pt x="270855" y="417668"/>
                </a:lnTo>
                <a:lnTo>
                  <a:pt x="265162" y="420213"/>
                </a:lnTo>
                <a:lnTo>
                  <a:pt x="259227" y="422152"/>
                </a:lnTo>
                <a:lnTo>
                  <a:pt x="253049" y="423364"/>
                </a:lnTo>
                <a:lnTo>
                  <a:pt x="246629" y="423849"/>
                </a:lnTo>
                <a:lnTo>
                  <a:pt x="245176" y="423849"/>
                </a:lnTo>
                <a:lnTo>
                  <a:pt x="238756" y="423364"/>
                </a:lnTo>
                <a:lnTo>
                  <a:pt x="232457" y="422152"/>
                </a:lnTo>
                <a:lnTo>
                  <a:pt x="226643" y="420213"/>
                </a:lnTo>
                <a:lnTo>
                  <a:pt x="220828" y="417668"/>
                </a:lnTo>
                <a:lnTo>
                  <a:pt x="215498" y="414638"/>
                </a:lnTo>
                <a:lnTo>
                  <a:pt x="210653" y="411001"/>
                </a:lnTo>
                <a:lnTo>
                  <a:pt x="206171" y="406881"/>
                </a:lnTo>
                <a:lnTo>
                  <a:pt x="202174" y="402154"/>
                </a:lnTo>
                <a:lnTo>
                  <a:pt x="198540" y="397184"/>
                </a:lnTo>
                <a:lnTo>
                  <a:pt x="195512" y="391730"/>
                </a:lnTo>
                <a:lnTo>
                  <a:pt x="193210" y="386155"/>
                </a:lnTo>
                <a:lnTo>
                  <a:pt x="191393" y="379973"/>
                </a:lnTo>
                <a:lnTo>
                  <a:pt x="190303" y="373792"/>
                </a:lnTo>
                <a:lnTo>
                  <a:pt x="189940" y="367247"/>
                </a:lnTo>
                <a:lnTo>
                  <a:pt x="189940" y="175259"/>
                </a:lnTo>
                <a:lnTo>
                  <a:pt x="185094" y="172472"/>
                </a:lnTo>
                <a:lnTo>
                  <a:pt x="180007" y="170290"/>
                </a:lnTo>
                <a:lnTo>
                  <a:pt x="174556" y="168472"/>
                </a:lnTo>
                <a:lnTo>
                  <a:pt x="168863" y="167381"/>
                </a:lnTo>
                <a:lnTo>
                  <a:pt x="162806" y="167017"/>
                </a:lnTo>
                <a:lnTo>
                  <a:pt x="156750" y="167381"/>
                </a:lnTo>
                <a:lnTo>
                  <a:pt x="151056" y="168472"/>
                </a:lnTo>
                <a:lnTo>
                  <a:pt x="145484" y="170290"/>
                </a:lnTo>
                <a:lnTo>
                  <a:pt x="140276" y="172593"/>
                </a:lnTo>
                <a:lnTo>
                  <a:pt x="135309" y="175744"/>
                </a:lnTo>
                <a:lnTo>
                  <a:pt x="130828" y="179138"/>
                </a:lnTo>
                <a:lnTo>
                  <a:pt x="126830" y="183259"/>
                </a:lnTo>
                <a:lnTo>
                  <a:pt x="123196" y="187743"/>
                </a:lnTo>
                <a:lnTo>
                  <a:pt x="120289" y="192591"/>
                </a:lnTo>
                <a:lnTo>
                  <a:pt x="117866" y="197803"/>
                </a:lnTo>
                <a:lnTo>
                  <a:pt x="116171" y="203379"/>
                </a:lnTo>
                <a:lnTo>
                  <a:pt x="114959" y="209318"/>
                </a:lnTo>
                <a:lnTo>
                  <a:pt x="114717" y="215257"/>
                </a:lnTo>
                <a:lnTo>
                  <a:pt x="114233" y="209318"/>
                </a:lnTo>
                <a:lnTo>
                  <a:pt x="113142" y="203379"/>
                </a:lnTo>
                <a:lnTo>
                  <a:pt x="111325" y="197803"/>
                </a:lnTo>
                <a:lnTo>
                  <a:pt x="108903" y="192591"/>
                </a:lnTo>
                <a:lnTo>
                  <a:pt x="105996" y="187743"/>
                </a:lnTo>
                <a:lnTo>
                  <a:pt x="102362" y="183259"/>
                </a:lnTo>
                <a:lnTo>
                  <a:pt x="98364" y="179138"/>
                </a:lnTo>
                <a:lnTo>
                  <a:pt x="94004" y="175744"/>
                </a:lnTo>
                <a:lnTo>
                  <a:pt x="89037" y="172593"/>
                </a:lnTo>
                <a:lnTo>
                  <a:pt x="83829" y="170290"/>
                </a:lnTo>
                <a:lnTo>
                  <a:pt x="78256" y="168472"/>
                </a:lnTo>
                <a:lnTo>
                  <a:pt x="72442" y="167381"/>
                </a:lnTo>
                <a:lnTo>
                  <a:pt x="66386" y="167017"/>
                </a:lnTo>
                <a:lnTo>
                  <a:pt x="60450" y="167381"/>
                </a:lnTo>
                <a:lnTo>
                  <a:pt x="54635" y="168472"/>
                </a:lnTo>
                <a:lnTo>
                  <a:pt x="49184" y="170290"/>
                </a:lnTo>
                <a:lnTo>
                  <a:pt x="43976" y="172472"/>
                </a:lnTo>
                <a:lnTo>
                  <a:pt x="39130" y="175502"/>
                </a:lnTo>
                <a:lnTo>
                  <a:pt x="34649" y="178895"/>
                </a:lnTo>
                <a:lnTo>
                  <a:pt x="30651" y="182895"/>
                </a:lnTo>
                <a:lnTo>
                  <a:pt x="27138" y="187258"/>
                </a:lnTo>
                <a:lnTo>
                  <a:pt x="24110" y="191985"/>
                </a:lnTo>
                <a:lnTo>
                  <a:pt x="21688" y="197197"/>
                </a:lnTo>
                <a:lnTo>
                  <a:pt x="19749" y="202773"/>
                </a:lnTo>
                <a:lnTo>
                  <a:pt x="18659" y="208348"/>
                </a:lnTo>
                <a:lnTo>
                  <a:pt x="18175" y="214408"/>
                </a:lnTo>
                <a:lnTo>
                  <a:pt x="18659" y="201803"/>
                </a:lnTo>
                <a:lnTo>
                  <a:pt x="19992" y="189440"/>
                </a:lnTo>
                <a:lnTo>
                  <a:pt x="22051" y="177441"/>
                </a:lnTo>
                <a:lnTo>
                  <a:pt x="24837" y="165563"/>
                </a:lnTo>
                <a:lnTo>
                  <a:pt x="28471" y="154048"/>
                </a:lnTo>
                <a:lnTo>
                  <a:pt x="32589" y="142898"/>
                </a:lnTo>
                <a:lnTo>
                  <a:pt x="37556" y="132111"/>
                </a:lnTo>
                <a:lnTo>
                  <a:pt x="43007" y="121566"/>
                </a:lnTo>
                <a:lnTo>
                  <a:pt x="49184" y="111506"/>
                </a:lnTo>
                <a:lnTo>
                  <a:pt x="55847" y="101688"/>
                </a:lnTo>
                <a:lnTo>
                  <a:pt x="63236" y="92477"/>
                </a:lnTo>
                <a:lnTo>
                  <a:pt x="67718" y="95264"/>
                </a:lnTo>
                <a:lnTo>
                  <a:pt x="72684" y="97567"/>
                </a:lnTo>
                <a:lnTo>
                  <a:pt x="77893" y="99143"/>
                </a:lnTo>
                <a:lnTo>
                  <a:pt x="83465" y="100234"/>
                </a:lnTo>
                <a:lnTo>
                  <a:pt x="89158" y="100597"/>
                </a:lnTo>
                <a:lnTo>
                  <a:pt x="95457" y="100113"/>
                </a:lnTo>
                <a:lnTo>
                  <a:pt x="101514" y="98901"/>
                </a:lnTo>
                <a:lnTo>
                  <a:pt x="107086" y="96961"/>
                </a:lnTo>
                <a:lnTo>
                  <a:pt x="112416" y="94295"/>
                </a:lnTo>
                <a:lnTo>
                  <a:pt x="117382" y="90901"/>
                </a:lnTo>
                <a:lnTo>
                  <a:pt x="121743" y="87023"/>
                </a:lnTo>
                <a:lnTo>
                  <a:pt x="125619" y="82659"/>
                </a:lnTo>
                <a:lnTo>
                  <a:pt x="129011" y="77690"/>
                </a:lnTo>
                <a:lnTo>
                  <a:pt x="131675" y="72357"/>
                </a:lnTo>
                <a:lnTo>
                  <a:pt x="133735" y="66660"/>
                </a:lnTo>
                <a:lnTo>
                  <a:pt x="134825" y="60721"/>
                </a:lnTo>
                <a:lnTo>
                  <a:pt x="135309" y="54419"/>
                </a:lnTo>
                <a:lnTo>
                  <a:pt x="135067" y="49570"/>
                </a:lnTo>
                <a:lnTo>
                  <a:pt x="134098" y="44722"/>
                </a:lnTo>
                <a:lnTo>
                  <a:pt x="132887" y="39753"/>
                </a:lnTo>
                <a:lnTo>
                  <a:pt x="142820" y="35753"/>
                </a:lnTo>
                <a:lnTo>
                  <a:pt x="153116" y="32238"/>
                </a:lnTo>
                <a:lnTo>
                  <a:pt x="163654" y="29087"/>
                </a:lnTo>
                <a:lnTo>
                  <a:pt x="174314" y="26663"/>
                </a:lnTo>
                <a:lnTo>
                  <a:pt x="185337" y="24845"/>
                </a:lnTo>
                <a:lnTo>
                  <a:pt x="196481" y="23633"/>
                </a:lnTo>
                <a:lnTo>
                  <a:pt x="196481" y="21451"/>
                </a:lnTo>
                <a:lnTo>
                  <a:pt x="196965" y="18300"/>
                </a:lnTo>
                <a:lnTo>
                  <a:pt x="197934" y="15391"/>
                </a:lnTo>
                <a:lnTo>
                  <a:pt x="199751" y="12603"/>
                </a:lnTo>
                <a:lnTo>
                  <a:pt x="201932" y="10421"/>
                </a:lnTo>
                <a:lnTo>
                  <a:pt x="204718" y="8725"/>
                </a:lnTo>
                <a:lnTo>
                  <a:pt x="207746" y="7755"/>
                </a:lnTo>
                <a:close/>
                <a:moveTo>
                  <a:pt x="89120" y="0"/>
                </a:moveTo>
                <a:lnTo>
                  <a:pt x="89242" y="242"/>
                </a:lnTo>
                <a:lnTo>
                  <a:pt x="89970" y="968"/>
                </a:lnTo>
                <a:lnTo>
                  <a:pt x="90942" y="2178"/>
                </a:lnTo>
                <a:lnTo>
                  <a:pt x="92520" y="3993"/>
                </a:lnTo>
                <a:lnTo>
                  <a:pt x="94220" y="6050"/>
                </a:lnTo>
                <a:lnTo>
                  <a:pt x="96041" y="8470"/>
                </a:lnTo>
                <a:lnTo>
                  <a:pt x="98227" y="11132"/>
                </a:lnTo>
                <a:lnTo>
                  <a:pt x="100534" y="14277"/>
                </a:lnTo>
                <a:lnTo>
                  <a:pt x="102840" y="17423"/>
                </a:lnTo>
                <a:lnTo>
                  <a:pt x="105147" y="20932"/>
                </a:lnTo>
                <a:lnTo>
                  <a:pt x="107454" y="24562"/>
                </a:lnTo>
                <a:lnTo>
                  <a:pt x="109761" y="28313"/>
                </a:lnTo>
                <a:lnTo>
                  <a:pt x="111947" y="32185"/>
                </a:lnTo>
                <a:lnTo>
                  <a:pt x="113768" y="35814"/>
                </a:lnTo>
                <a:lnTo>
                  <a:pt x="115468" y="39686"/>
                </a:lnTo>
                <a:lnTo>
                  <a:pt x="116803" y="43558"/>
                </a:lnTo>
                <a:lnTo>
                  <a:pt x="117896" y="47188"/>
                </a:lnTo>
                <a:lnTo>
                  <a:pt x="118624" y="50818"/>
                </a:lnTo>
                <a:lnTo>
                  <a:pt x="118867" y="54327"/>
                </a:lnTo>
                <a:lnTo>
                  <a:pt x="118503" y="59166"/>
                </a:lnTo>
                <a:lnTo>
                  <a:pt x="117410" y="63643"/>
                </a:lnTo>
                <a:lnTo>
                  <a:pt x="115468" y="67878"/>
                </a:lnTo>
                <a:lnTo>
                  <a:pt x="113161" y="71750"/>
                </a:lnTo>
                <a:lnTo>
                  <a:pt x="110125" y="75259"/>
                </a:lnTo>
                <a:lnTo>
                  <a:pt x="106726" y="78283"/>
                </a:lnTo>
                <a:lnTo>
                  <a:pt x="102840" y="80703"/>
                </a:lnTo>
                <a:lnTo>
                  <a:pt x="98469" y="82518"/>
                </a:lnTo>
                <a:lnTo>
                  <a:pt x="93977" y="83728"/>
                </a:lnTo>
                <a:lnTo>
                  <a:pt x="89120" y="83970"/>
                </a:lnTo>
                <a:lnTo>
                  <a:pt x="84142" y="83728"/>
                </a:lnTo>
                <a:lnTo>
                  <a:pt x="79650" y="82518"/>
                </a:lnTo>
                <a:lnTo>
                  <a:pt x="75279" y="80703"/>
                </a:lnTo>
                <a:lnTo>
                  <a:pt x="71394" y="78283"/>
                </a:lnTo>
                <a:lnTo>
                  <a:pt x="67994" y="75259"/>
                </a:lnTo>
                <a:lnTo>
                  <a:pt x="64959" y="71750"/>
                </a:lnTo>
                <a:lnTo>
                  <a:pt x="62530" y="67878"/>
                </a:lnTo>
                <a:lnTo>
                  <a:pt x="60709" y="63643"/>
                </a:lnTo>
                <a:lnTo>
                  <a:pt x="59616" y="59166"/>
                </a:lnTo>
                <a:lnTo>
                  <a:pt x="59252" y="54327"/>
                </a:lnTo>
                <a:lnTo>
                  <a:pt x="59495" y="50818"/>
                </a:lnTo>
                <a:lnTo>
                  <a:pt x="60224" y="47188"/>
                </a:lnTo>
                <a:lnTo>
                  <a:pt x="61195" y="43558"/>
                </a:lnTo>
                <a:lnTo>
                  <a:pt x="62773" y="39686"/>
                </a:lnTo>
                <a:lnTo>
                  <a:pt x="64352" y="35814"/>
                </a:lnTo>
                <a:lnTo>
                  <a:pt x="66294" y="32185"/>
                </a:lnTo>
                <a:lnTo>
                  <a:pt x="68358" y="28313"/>
                </a:lnTo>
                <a:lnTo>
                  <a:pt x="70665" y="24562"/>
                </a:lnTo>
                <a:lnTo>
                  <a:pt x="73094" y="20932"/>
                </a:lnTo>
                <a:lnTo>
                  <a:pt x="75279" y="17423"/>
                </a:lnTo>
                <a:lnTo>
                  <a:pt x="77586" y="14277"/>
                </a:lnTo>
                <a:lnTo>
                  <a:pt x="79893" y="11132"/>
                </a:lnTo>
                <a:lnTo>
                  <a:pt x="82078" y="8470"/>
                </a:lnTo>
                <a:lnTo>
                  <a:pt x="83900" y="6050"/>
                </a:lnTo>
                <a:lnTo>
                  <a:pt x="85599" y="3993"/>
                </a:lnTo>
                <a:lnTo>
                  <a:pt x="87056" y="2178"/>
                </a:lnTo>
                <a:lnTo>
                  <a:pt x="88149" y="968"/>
                </a:lnTo>
                <a:lnTo>
                  <a:pt x="88878" y="242"/>
                </a:lnTo>
                <a:close/>
                <a:moveTo>
                  <a:pt x="18053" y="0"/>
                </a:moveTo>
                <a:lnTo>
                  <a:pt x="18174" y="242"/>
                </a:lnTo>
                <a:lnTo>
                  <a:pt x="18896" y="969"/>
                </a:lnTo>
                <a:lnTo>
                  <a:pt x="19859" y="2181"/>
                </a:lnTo>
                <a:lnTo>
                  <a:pt x="21062" y="3878"/>
                </a:lnTo>
                <a:lnTo>
                  <a:pt x="22747" y="5695"/>
                </a:lnTo>
                <a:lnTo>
                  <a:pt x="24312" y="7997"/>
                </a:lnTo>
                <a:lnTo>
                  <a:pt x="26117" y="10421"/>
                </a:lnTo>
                <a:lnTo>
                  <a:pt x="27923" y="13087"/>
                </a:lnTo>
                <a:lnTo>
                  <a:pt x="29728" y="15873"/>
                </a:lnTo>
                <a:lnTo>
                  <a:pt x="31293" y="18782"/>
                </a:lnTo>
                <a:lnTo>
                  <a:pt x="32978" y="21690"/>
                </a:lnTo>
                <a:lnTo>
                  <a:pt x="34181" y="24719"/>
                </a:lnTo>
                <a:lnTo>
                  <a:pt x="35144" y="27627"/>
                </a:lnTo>
                <a:lnTo>
                  <a:pt x="35866" y="30414"/>
                </a:lnTo>
                <a:lnTo>
                  <a:pt x="35987" y="33080"/>
                </a:lnTo>
                <a:lnTo>
                  <a:pt x="35746" y="36715"/>
                </a:lnTo>
                <a:lnTo>
                  <a:pt x="34663" y="40229"/>
                </a:lnTo>
                <a:lnTo>
                  <a:pt x="32978" y="43258"/>
                </a:lnTo>
                <a:lnTo>
                  <a:pt x="30811" y="45924"/>
                </a:lnTo>
                <a:lnTo>
                  <a:pt x="28163" y="48105"/>
                </a:lnTo>
                <a:lnTo>
                  <a:pt x="24914" y="49801"/>
                </a:lnTo>
                <a:lnTo>
                  <a:pt x="21664" y="50892"/>
                </a:lnTo>
                <a:lnTo>
                  <a:pt x="18053" y="51255"/>
                </a:lnTo>
                <a:lnTo>
                  <a:pt x="14322" y="50892"/>
                </a:lnTo>
                <a:lnTo>
                  <a:pt x="10952" y="49801"/>
                </a:lnTo>
                <a:lnTo>
                  <a:pt x="7943" y="48105"/>
                </a:lnTo>
                <a:lnTo>
                  <a:pt x="5295" y="45924"/>
                </a:lnTo>
                <a:lnTo>
                  <a:pt x="3009" y="43258"/>
                </a:lnTo>
                <a:lnTo>
                  <a:pt x="1444" y="40229"/>
                </a:lnTo>
                <a:lnTo>
                  <a:pt x="361" y="36715"/>
                </a:lnTo>
                <a:lnTo>
                  <a:pt x="0" y="33080"/>
                </a:lnTo>
                <a:lnTo>
                  <a:pt x="240" y="30414"/>
                </a:lnTo>
                <a:lnTo>
                  <a:pt x="963" y="27627"/>
                </a:lnTo>
                <a:lnTo>
                  <a:pt x="1805" y="24719"/>
                </a:lnTo>
                <a:lnTo>
                  <a:pt x="3129" y="21690"/>
                </a:lnTo>
                <a:lnTo>
                  <a:pt x="4694" y="18782"/>
                </a:lnTo>
                <a:lnTo>
                  <a:pt x="6379" y="15873"/>
                </a:lnTo>
                <a:lnTo>
                  <a:pt x="8064" y="13087"/>
                </a:lnTo>
                <a:lnTo>
                  <a:pt x="9989" y="10421"/>
                </a:lnTo>
                <a:lnTo>
                  <a:pt x="11674" y="7997"/>
                </a:lnTo>
                <a:lnTo>
                  <a:pt x="13359" y="5695"/>
                </a:lnTo>
                <a:lnTo>
                  <a:pt x="14924" y="3878"/>
                </a:lnTo>
                <a:lnTo>
                  <a:pt x="16248" y="2181"/>
                </a:lnTo>
                <a:lnTo>
                  <a:pt x="17091" y="969"/>
                </a:lnTo>
                <a:lnTo>
                  <a:pt x="17813" y="242"/>
                </a:lnTo>
                <a:close/>
              </a:path>
            </a:pathLst>
          </a:custGeom>
          <a:solidFill>
            <a:schemeClr val="bg1"/>
          </a:soli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dirty="0">
              <a:latin typeface="+mn-lt"/>
            </a:endParaRPr>
          </a:p>
        </p:txBody>
      </p:sp>
      <p:sp>
        <p:nvSpPr>
          <p:cNvPr id="65" name="man-shape_56745">
            <a:extLst>
              <a:ext uri="{FF2B5EF4-FFF2-40B4-BE49-F238E27FC236}">
                <a16:creationId xmlns:a16="http://schemas.microsoft.com/office/drawing/2014/main" id="{DD0B0079-F26C-4EF4-9705-52911686B187}"/>
              </a:ext>
            </a:extLst>
          </p:cNvPr>
          <p:cNvSpPr>
            <a:spLocks noChangeAspect="1"/>
          </p:cNvSpPr>
          <p:nvPr/>
        </p:nvSpPr>
        <p:spPr bwMode="auto">
          <a:xfrm>
            <a:off x="10269434" y="3041937"/>
            <a:ext cx="270719" cy="298939"/>
          </a:xfrm>
          <a:custGeom>
            <a:avLst/>
            <a:gdLst>
              <a:gd name="T0" fmla="*/ 4679 w 5850"/>
              <a:gd name="T1" fmla="*/ 4350 h 6469"/>
              <a:gd name="T2" fmla="*/ 3615 w 5850"/>
              <a:gd name="T3" fmla="*/ 3289 h 6469"/>
              <a:gd name="T4" fmla="*/ 3638 w 5850"/>
              <a:gd name="T5" fmla="*/ 3151 h 6469"/>
              <a:gd name="T6" fmla="*/ 3969 w 5850"/>
              <a:gd name="T7" fmla="*/ 2500 h 6469"/>
              <a:gd name="T8" fmla="*/ 4273 w 5850"/>
              <a:gd name="T9" fmla="*/ 1950 h 6469"/>
              <a:gd name="T10" fmla="*/ 4154 w 5850"/>
              <a:gd name="T11" fmla="*/ 1678 h 6469"/>
              <a:gd name="T12" fmla="*/ 4238 w 5850"/>
              <a:gd name="T13" fmla="*/ 1107 h 6469"/>
              <a:gd name="T14" fmla="*/ 2940 w 5850"/>
              <a:gd name="T15" fmla="*/ 0 h 6469"/>
              <a:gd name="T16" fmla="*/ 2925 w 5850"/>
              <a:gd name="T17" fmla="*/ 0 h 6469"/>
              <a:gd name="T18" fmla="*/ 2911 w 5850"/>
              <a:gd name="T19" fmla="*/ 0 h 6469"/>
              <a:gd name="T20" fmla="*/ 1612 w 5850"/>
              <a:gd name="T21" fmla="*/ 1107 h 6469"/>
              <a:gd name="T22" fmla="*/ 1696 w 5850"/>
              <a:gd name="T23" fmla="*/ 1678 h 6469"/>
              <a:gd name="T24" fmla="*/ 1578 w 5850"/>
              <a:gd name="T25" fmla="*/ 1950 h 6469"/>
              <a:gd name="T26" fmla="*/ 1881 w 5850"/>
              <a:gd name="T27" fmla="*/ 2500 h 6469"/>
              <a:gd name="T28" fmla="*/ 2213 w 5850"/>
              <a:gd name="T29" fmla="*/ 3151 h 6469"/>
              <a:gd name="T30" fmla="*/ 2235 w 5850"/>
              <a:gd name="T31" fmla="*/ 3289 h 6469"/>
              <a:gd name="T32" fmla="*/ 1172 w 5850"/>
              <a:gd name="T33" fmla="*/ 4350 h 6469"/>
              <a:gd name="T34" fmla="*/ 0 w 5850"/>
              <a:gd name="T35" fmla="*/ 5141 h 6469"/>
              <a:gd name="T36" fmla="*/ 0 w 5850"/>
              <a:gd name="T37" fmla="*/ 6469 h 6469"/>
              <a:gd name="T38" fmla="*/ 2923 w 5850"/>
              <a:gd name="T39" fmla="*/ 6469 h 6469"/>
              <a:gd name="T40" fmla="*/ 2927 w 5850"/>
              <a:gd name="T41" fmla="*/ 6469 h 6469"/>
              <a:gd name="T42" fmla="*/ 5850 w 5850"/>
              <a:gd name="T43" fmla="*/ 6469 h 6469"/>
              <a:gd name="T44" fmla="*/ 5850 w 5850"/>
              <a:gd name="T45" fmla="*/ 5141 h 6469"/>
              <a:gd name="T46" fmla="*/ 4679 w 5850"/>
              <a:gd name="T47" fmla="*/ 4350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50" h="6469">
                <a:moveTo>
                  <a:pt x="4679" y="4350"/>
                </a:moveTo>
                <a:cubicBezTo>
                  <a:pt x="3873" y="4059"/>
                  <a:pt x="3615" y="3814"/>
                  <a:pt x="3615" y="3289"/>
                </a:cubicBezTo>
                <a:cubicBezTo>
                  <a:pt x="3615" y="3231"/>
                  <a:pt x="3624" y="3187"/>
                  <a:pt x="3638" y="3151"/>
                </a:cubicBezTo>
                <a:cubicBezTo>
                  <a:pt x="3701" y="2989"/>
                  <a:pt x="3881" y="2971"/>
                  <a:pt x="3969" y="2500"/>
                </a:cubicBezTo>
                <a:cubicBezTo>
                  <a:pt x="4014" y="2260"/>
                  <a:pt x="4231" y="2496"/>
                  <a:pt x="4273" y="1950"/>
                </a:cubicBezTo>
                <a:cubicBezTo>
                  <a:pt x="4273" y="1732"/>
                  <a:pt x="4154" y="1678"/>
                  <a:pt x="4154" y="1678"/>
                </a:cubicBezTo>
                <a:cubicBezTo>
                  <a:pt x="4154" y="1678"/>
                  <a:pt x="4215" y="1355"/>
                  <a:pt x="4238" y="1107"/>
                </a:cubicBezTo>
                <a:cubicBezTo>
                  <a:pt x="4268" y="798"/>
                  <a:pt x="4058" y="0"/>
                  <a:pt x="2940" y="0"/>
                </a:cubicBezTo>
                <a:cubicBezTo>
                  <a:pt x="2935" y="0"/>
                  <a:pt x="2930" y="0"/>
                  <a:pt x="2925" y="0"/>
                </a:cubicBezTo>
                <a:cubicBezTo>
                  <a:pt x="2921" y="0"/>
                  <a:pt x="2916" y="0"/>
                  <a:pt x="2911" y="0"/>
                </a:cubicBezTo>
                <a:cubicBezTo>
                  <a:pt x="1793" y="0"/>
                  <a:pt x="1583" y="798"/>
                  <a:pt x="1612" y="1107"/>
                </a:cubicBezTo>
                <a:cubicBezTo>
                  <a:pt x="1636" y="1355"/>
                  <a:pt x="1696" y="1678"/>
                  <a:pt x="1696" y="1678"/>
                </a:cubicBezTo>
                <a:cubicBezTo>
                  <a:pt x="1696" y="1678"/>
                  <a:pt x="1578" y="1732"/>
                  <a:pt x="1578" y="1950"/>
                </a:cubicBezTo>
                <a:cubicBezTo>
                  <a:pt x="1619" y="2496"/>
                  <a:pt x="1837" y="2260"/>
                  <a:pt x="1881" y="2500"/>
                </a:cubicBezTo>
                <a:cubicBezTo>
                  <a:pt x="1970" y="2971"/>
                  <a:pt x="2150" y="2989"/>
                  <a:pt x="2213" y="3151"/>
                </a:cubicBezTo>
                <a:cubicBezTo>
                  <a:pt x="2227" y="3187"/>
                  <a:pt x="2235" y="3231"/>
                  <a:pt x="2235" y="3289"/>
                </a:cubicBezTo>
                <a:cubicBezTo>
                  <a:pt x="2235" y="3814"/>
                  <a:pt x="1978" y="4059"/>
                  <a:pt x="1172" y="4350"/>
                </a:cubicBezTo>
                <a:cubicBezTo>
                  <a:pt x="364" y="4641"/>
                  <a:pt x="0" y="4938"/>
                  <a:pt x="0" y="5141"/>
                </a:cubicBezTo>
                <a:lnTo>
                  <a:pt x="0" y="6469"/>
                </a:lnTo>
                <a:lnTo>
                  <a:pt x="2923" y="6469"/>
                </a:lnTo>
                <a:lnTo>
                  <a:pt x="2927" y="6469"/>
                </a:lnTo>
                <a:lnTo>
                  <a:pt x="5850" y="6469"/>
                </a:lnTo>
                <a:lnTo>
                  <a:pt x="5850" y="5141"/>
                </a:lnTo>
                <a:cubicBezTo>
                  <a:pt x="5850" y="4938"/>
                  <a:pt x="5487" y="4641"/>
                  <a:pt x="4679" y="4350"/>
                </a:cubicBezTo>
                <a:close/>
              </a:path>
            </a:pathLst>
          </a:custGeom>
          <a:solidFill>
            <a:schemeClr val="bg1"/>
          </a:solidFill>
          <a:ln w="0">
            <a:noFill/>
            <a:prstDash val="solid"/>
            <a:round/>
            <a:headEnd/>
            <a:tailEnd/>
          </a:ln>
        </p:spPr>
      </p:sp>
    </p:spTree>
    <p:extLst>
      <p:ext uri="{BB962C8B-B14F-4D97-AF65-F5344CB8AC3E}">
        <p14:creationId xmlns:p14="http://schemas.microsoft.com/office/powerpoint/2010/main" val="307105373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任意多边形: 形状 21">
            <a:extLst>
              <a:ext uri="{FF2B5EF4-FFF2-40B4-BE49-F238E27FC236}">
                <a16:creationId xmlns:a16="http://schemas.microsoft.com/office/drawing/2014/main" id="{878FC3EB-6E20-4012-9A1B-A5A03CFAC7C4}"/>
              </a:ext>
            </a:extLst>
          </p:cNvPr>
          <p:cNvSpPr/>
          <p:nvPr/>
        </p:nvSpPr>
        <p:spPr>
          <a:xfrm rot="2733993" flipV="1">
            <a:off x="7802943" y="3559516"/>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a16="http://schemas.microsoft.com/office/drawing/2014/main" id="{C76A3754-0127-47E9-828E-AC2205A3ADF3}"/>
              </a:ext>
            </a:extLst>
          </p:cNvPr>
          <p:cNvSpPr/>
          <p:nvPr/>
        </p:nvSpPr>
        <p:spPr>
          <a:xfrm rot="18866007">
            <a:off x="5645447" y="2853513"/>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a16="http://schemas.microsoft.com/office/drawing/2014/main" id="{A44F703A-425E-4E39-BC55-0C8E764918A3}"/>
              </a:ext>
            </a:extLst>
          </p:cNvPr>
          <p:cNvSpPr/>
          <p:nvPr/>
        </p:nvSpPr>
        <p:spPr>
          <a:xfrm rot="2733993" flipV="1">
            <a:off x="3511463" y="3559516"/>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56080BDA-5EDE-4F8A-B718-5E7CE3C20813}"/>
              </a:ext>
            </a:extLst>
          </p:cNvPr>
          <p:cNvSpPr/>
          <p:nvPr/>
        </p:nvSpPr>
        <p:spPr>
          <a:xfrm rot="18866007">
            <a:off x="1352119" y="2853513"/>
            <a:ext cx="882784" cy="878987"/>
          </a:xfrm>
          <a:custGeom>
            <a:avLst/>
            <a:gdLst>
              <a:gd name="connsiteX0" fmla="*/ 858744 w 882784"/>
              <a:gd name="connsiteY0" fmla="*/ 24040 h 878987"/>
              <a:gd name="connsiteX1" fmla="*/ 882784 w 882784"/>
              <a:gd name="connsiteY1" fmla="*/ 82077 h 878987"/>
              <a:gd name="connsiteX2" fmla="*/ 882784 w 882784"/>
              <a:gd name="connsiteY2" fmla="*/ 410377 h 878987"/>
              <a:gd name="connsiteX3" fmla="*/ 858744 w 882784"/>
              <a:gd name="connsiteY3" fmla="*/ 468414 h 878987"/>
              <a:gd name="connsiteX4" fmla="*/ 853604 w 882784"/>
              <a:gd name="connsiteY4" fmla="*/ 471880 h 878987"/>
              <a:gd name="connsiteX5" fmla="*/ 438366 w 882784"/>
              <a:gd name="connsiteY5" fmla="*/ 878987 h 878987"/>
              <a:gd name="connsiteX6" fmla="*/ 0 w 882784"/>
              <a:gd name="connsiteY6" fmla="*/ 431865 h 878987"/>
              <a:gd name="connsiteX7" fmla="*/ 411245 w 882784"/>
              <a:gd name="connsiteY7" fmla="*/ 28674 h 878987"/>
              <a:gd name="connsiteX8" fmla="*/ 414370 w 882784"/>
              <a:gd name="connsiteY8" fmla="*/ 24040 h 878987"/>
              <a:gd name="connsiteX9" fmla="*/ 472407 w 882784"/>
              <a:gd name="connsiteY9" fmla="*/ 0 h 878987"/>
              <a:gd name="connsiteX10" fmla="*/ 800707 w 882784"/>
              <a:gd name="connsiteY10" fmla="*/ 0 h 878987"/>
              <a:gd name="connsiteX11" fmla="*/ 858744 w 882784"/>
              <a:gd name="connsiteY11" fmla="*/ 24040 h 8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784" h="878987">
                <a:moveTo>
                  <a:pt x="858744" y="24040"/>
                </a:moveTo>
                <a:cubicBezTo>
                  <a:pt x="873597" y="38893"/>
                  <a:pt x="882784" y="59412"/>
                  <a:pt x="882784" y="82077"/>
                </a:cubicBezTo>
                <a:lnTo>
                  <a:pt x="882784" y="410377"/>
                </a:lnTo>
                <a:cubicBezTo>
                  <a:pt x="882784" y="433042"/>
                  <a:pt x="873597" y="453561"/>
                  <a:pt x="858744" y="468414"/>
                </a:cubicBezTo>
                <a:lnTo>
                  <a:pt x="853604" y="471880"/>
                </a:lnTo>
                <a:lnTo>
                  <a:pt x="438366" y="878987"/>
                </a:lnTo>
                <a:lnTo>
                  <a:pt x="0" y="431865"/>
                </a:lnTo>
                <a:lnTo>
                  <a:pt x="411245" y="28674"/>
                </a:lnTo>
                <a:lnTo>
                  <a:pt x="414370" y="24040"/>
                </a:lnTo>
                <a:cubicBezTo>
                  <a:pt x="429223" y="9187"/>
                  <a:pt x="449742" y="0"/>
                  <a:pt x="472407" y="0"/>
                </a:cubicBezTo>
                <a:lnTo>
                  <a:pt x="800707" y="0"/>
                </a:lnTo>
                <a:cubicBezTo>
                  <a:pt x="823372" y="0"/>
                  <a:pt x="843891" y="9187"/>
                  <a:pt x="858744" y="2404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548EA5FE-98B9-4078-9997-34C7FE2B7FA0}"/>
              </a:ext>
            </a:extLst>
          </p:cNvPr>
          <p:cNvSpPr>
            <a:spLocks noGrp="1"/>
          </p:cNvSpPr>
          <p:nvPr>
            <p:ph type="title"/>
          </p:nvPr>
        </p:nvSpPr>
        <p:spPr>
          <a:xfrm>
            <a:off x="663866" y="362664"/>
            <a:ext cx="7855294" cy="576416"/>
          </a:xfrm>
        </p:spPr>
        <p:txBody>
          <a:bodyPr/>
          <a:lstStyle/>
          <a:p>
            <a:r>
              <a:rPr lang="zh-CN" altLang="en-US" dirty="0"/>
              <a:t>时间轴</a:t>
            </a:r>
          </a:p>
        </p:txBody>
      </p:sp>
      <p:sp>
        <p:nvSpPr>
          <p:cNvPr id="26" name="任意多边形: 形状 25">
            <a:extLst>
              <a:ext uri="{FF2B5EF4-FFF2-40B4-BE49-F238E27FC236}">
                <a16:creationId xmlns:a16="http://schemas.microsoft.com/office/drawing/2014/main" id="{C52FB22F-D1D6-4B01-B326-8C03EAA5A441}"/>
              </a:ext>
            </a:extLst>
          </p:cNvPr>
          <p:cNvSpPr/>
          <p:nvPr/>
        </p:nvSpPr>
        <p:spPr>
          <a:xfrm>
            <a:off x="0" y="3496835"/>
            <a:ext cx="11039857" cy="318880"/>
          </a:xfrm>
          <a:custGeom>
            <a:avLst/>
            <a:gdLst>
              <a:gd name="connsiteX0" fmla="*/ 10880417 w 11039857"/>
              <a:gd name="connsiteY0" fmla="*/ 0 h 318880"/>
              <a:gd name="connsiteX1" fmla="*/ 11039857 w 11039857"/>
              <a:gd name="connsiteY1" fmla="*/ 159440 h 318880"/>
              <a:gd name="connsiteX2" fmla="*/ 10880417 w 11039857"/>
              <a:gd name="connsiteY2" fmla="*/ 318880 h 318880"/>
              <a:gd name="connsiteX3" fmla="*/ 10880417 w 11039857"/>
              <a:gd name="connsiteY3" fmla="*/ 239160 h 318880"/>
              <a:gd name="connsiteX4" fmla="*/ 9988952 w 11039857"/>
              <a:gd name="connsiteY4" fmla="*/ 239160 h 318880"/>
              <a:gd name="connsiteX5" fmla="*/ 9988952 w 11039857"/>
              <a:gd name="connsiteY5" fmla="*/ 240275 h 318880"/>
              <a:gd name="connsiteX6" fmla="*/ 0 w 11039857"/>
              <a:gd name="connsiteY6" fmla="*/ 240275 h 318880"/>
              <a:gd name="connsiteX7" fmla="*/ 0 w 11039857"/>
              <a:gd name="connsiteY7" fmla="*/ 81249 h 318880"/>
              <a:gd name="connsiteX8" fmla="*/ 9979013 w 11039857"/>
              <a:gd name="connsiteY8" fmla="*/ 81249 h 318880"/>
              <a:gd name="connsiteX9" fmla="*/ 9979013 w 11039857"/>
              <a:gd name="connsiteY9" fmla="*/ 79720 h 318880"/>
              <a:gd name="connsiteX10" fmla="*/ 10880417 w 11039857"/>
              <a:gd name="connsiteY10" fmla="*/ 79720 h 31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39857" h="318880">
                <a:moveTo>
                  <a:pt x="10880417" y="0"/>
                </a:moveTo>
                <a:lnTo>
                  <a:pt x="11039857" y="159440"/>
                </a:lnTo>
                <a:lnTo>
                  <a:pt x="10880417" y="318880"/>
                </a:lnTo>
                <a:lnTo>
                  <a:pt x="10880417" y="239160"/>
                </a:lnTo>
                <a:lnTo>
                  <a:pt x="9988952" y="239160"/>
                </a:lnTo>
                <a:lnTo>
                  <a:pt x="9988952" y="240275"/>
                </a:lnTo>
                <a:lnTo>
                  <a:pt x="0" y="240275"/>
                </a:lnTo>
                <a:lnTo>
                  <a:pt x="0" y="81249"/>
                </a:lnTo>
                <a:lnTo>
                  <a:pt x="9979013" y="81249"/>
                </a:lnTo>
                <a:lnTo>
                  <a:pt x="9979013" y="79720"/>
                </a:lnTo>
                <a:lnTo>
                  <a:pt x="10880417" y="79720"/>
                </a:lnTo>
                <a:close/>
              </a:path>
            </a:pathLst>
          </a:custGeom>
          <a:solidFill>
            <a:schemeClr val="bg1">
              <a:lumMod val="95000"/>
            </a:schemeClr>
          </a:solidFill>
          <a:ln>
            <a:noFill/>
          </a:ln>
          <a:effectLst>
            <a:outerShdw blurRad="127000" dist="25400" dir="30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id="{8E8CA123-D466-45ED-98A6-3968BF3AEE02}"/>
              </a:ext>
            </a:extLst>
          </p:cNvPr>
          <p:cNvSpPr/>
          <p:nvPr/>
        </p:nvSpPr>
        <p:spPr>
          <a:xfrm>
            <a:off x="1319765"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5" name="矩形 4">
            <a:extLst>
              <a:ext uri="{FF2B5EF4-FFF2-40B4-BE49-F238E27FC236}">
                <a16:creationId xmlns:a16="http://schemas.microsoft.com/office/drawing/2014/main" id="{6AA7E9AA-BE66-40D4-8F0C-0857C90A6772}"/>
              </a:ext>
            </a:extLst>
          </p:cNvPr>
          <p:cNvSpPr/>
          <p:nvPr/>
        </p:nvSpPr>
        <p:spPr>
          <a:xfrm>
            <a:off x="3470585"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6" name="矩形 5">
            <a:extLst>
              <a:ext uri="{FF2B5EF4-FFF2-40B4-BE49-F238E27FC236}">
                <a16:creationId xmlns:a16="http://schemas.microsoft.com/office/drawing/2014/main" id="{9B918614-C8F6-410F-A703-58E17AF65DA0}"/>
              </a:ext>
            </a:extLst>
          </p:cNvPr>
          <p:cNvSpPr/>
          <p:nvPr/>
        </p:nvSpPr>
        <p:spPr>
          <a:xfrm>
            <a:off x="5613950"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8" name="矩形 7">
            <a:extLst>
              <a:ext uri="{FF2B5EF4-FFF2-40B4-BE49-F238E27FC236}">
                <a16:creationId xmlns:a16="http://schemas.microsoft.com/office/drawing/2014/main" id="{A7C4BD63-70CA-4FCF-8503-ECF40F71C040}"/>
              </a:ext>
            </a:extLst>
          </p:cNvPr>
          <p:cNvSpPr/>
          <p:nvPr/>
        </p:nvSpPr>
        <p:spPr>
          <a:xfrm>
            <a:off x="7772225" y="3578084"/>
            <a:ext cx="944218" cy="159026"/>
          </a:xfrm>
          <a:prstGeom prst="rect">
            <a:avLst/>
          </a:prstGeom>
          <a:gradFill>
            <a:gsLst>
              <a:gs pos="75000">
                <a:schemeClr val="accent5"/>
              </a:gs>
              <a:gs pos="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11" name="矩形: 圆角 10">
            <a:extLst>
              <a:ext uri="{FF2B5EF4-FFF2-40B4-BE49-F238E27FC236}">
                <a16:creationId xmlns:a16="http://schemas.microsoft.com/office/drawing/2014/main" id="{87B4D5A1-9307-4244-81CC-D768098ADB6D}"/>
              </a:ext>
            </a:extLst>
          </p:cNvPr>
          <p:cNvSpPr/>
          <p:nvPr/>
        </p:nvSpPr>
        <p:spPr>
          <a:xfrm>
            <a:off x="1322725" y="3846440"/>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1960</a:t>
            </a:r>
            <a:endParaRPr lang="zh-CN" altLang="en-US" b="1" dirty="0"/>
          </a:p>
        </p:txBody>
      </p:sp>
      <p:sp>
        <p:nvSpPr>
          <p:cNvPr id="18" name="矩形: 圆角 17">
            <a:extLst>
              <a:ext uri="{FF2B5EF4-FFF2-40B4-BE49-F238E27FC236}">
                <a16:creationId xmlns:a16="http://schemas.microsoft.com/office/drawing/2014/main" id="{226F9712-4B01-4944-926D-9A0E80805E1E}"/>
              </a:ext>
            </a:extLst>
          </p:cNvPr>
          <p:cNvSpPr/>
          <p:nvPr/>
        </p:nvSpPr>
        <p:spPr>
          <a:xfrm>
            <a:off x="3470585" y="3091066"/>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1978</a:t>
            </a:r>
            <a:endParaRPr lang="zh-CN" altLang="en-US" b="1" dirty="0"/>
          </a:p>
        </p:txBody>
      </p:sp>
      <p:sp>
        <p:nvSpPr>
          <p:cNvPr id="20" name="矩形: 圆角 19">
            <a:extLst>
              <a:ext uri="{FF2B5EF4-FFF2-40B4-BE49-F238E27FC236}">
                <a16:creationId xmlns:a16="http://schemas.microsoft.com/office/drawing/2014/main" id="{D47840B6-F61D-44DB-AC25-F9B24468AB98}"/>
              </a:ext>
            </a:extLst>
          </p:cNvPr>
          <p:cNvSpPr/>
          <p:nvPr/>
        </p:nvSpPr>
        <p:spPr>
          <a:xfrm>
            <a:off x="5616436" y="3846440"/>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2001</a:t>
            </a:r>
            <a:endParaRPr lang="zh-CN" altLang="en-US" b="1" dirty="0"/>
          </a:p>
        </p:txBody>
      </p:sp>
      <p:sp>
        <p:nvSpPr>
          <p:cNvPr id="24" name="矩形: 圆角 23">
            <a:extLst>
              <a:ext uri="{FF2B5EF4-FFF2-40B4-BE49-F238E27FC236}">
                <a16:creationId xmlns:a16="http://schemas.microsoft.com/office/drawing/2014/main" id="{D4CB2B25-8D0D-4F25-B1B5-B39F66DDB65B}"/>
              </a:ext>
            </a:extLst>
          </p:cNvPr>
          <p:cNvSpPr/>
          <p:nvPr/>
        </p:nvSpPr>
        <p:spPr>
          <a:xfrm>
            <a:off x="7772225" y="3091066"/>
            <a:ext cx="944218" cy="417444"/>
          </a:xfrm>
          <a:prstGeom prst="roundRect">
            <a:avLst/>
          </a:prstGeom>
          <a:gradFill>
            <a:gsLst>
              <a:gs pos="75000">
                <a:schemeClr val="accent1"/>
              </a:gs>
              <a:gs pos="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b="1" dirty="0"/>
              <a:t>2019</a:t>
            </a:r>
            <a:endParaRPr lang="zh-CN" altLang="en-US" b="1" dirty="0"/>
          </a:p>
        </p:txBody>
      </p:sp>
      <p:grpSp>
        <p:nvGrpSpPr>
          <p:cNvPr id="12" name="组合 11">
            <a:extLst>
              <a:ext uri="{FF2B5EF4-FFF2-40B4-BE49-F238E27FC236}">
                <a16:creationId xmlns:a16="http://schemas.microsoft.com/office/drawing/2014/main" id="{E5523857-40E6-4297-ABC8-2F27DE51C8D9}"/>
              </a:ext>
            </a:extLst>
          </p:cNvPr>
          <p:cNvGrpSpPr/>
          <p:nvPr/>
        </p:nvGrpSpPr>
        <p:grpSpPr>
          <a:xfrm>
            <a:off x="504785" y="1355839"/>
            <a:ext cx="2577452" cy="1244331"/>
            <a:chOff x="506108" y="4453158"/>
            <a:chExt cx="2577452" cy="1244331"/>
          </a:xfrm>
        </p:grpSpPr>
        <p:sp>
          <p:nvSpPr>
            <p:cNvPr id="28" name="矩形 27">
              <a:extLst>
                <a:ext uri="{FF2B5EF4-FFF2-40B4-BE49-F238E27FC236}">
                  <a16:creationId xmlns:a16="http://schemas.microsoft.com/office/drawing/2014/main" id="{C18EE22D-571C-436B-B4EE-B7C5EC3E5759}"/>
                </a:ext>
              </a:extLst>
            </p:cNvPr>
            <p:cNvSpPr/>
            <p:nvPr/>
          </p:nvSpPr>
          <p:spPr>
            <a:xfrm>
              <a:off x="506108" y="4920481"/>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9" name="文本框 28">
              <a:extLst>
                <a:ext uri="{FF2B5EF4-FFF2-40B4-BE49-F238E27FC236}">
                  <a16:creationId xmlns:a16="http://schemas.microsoft.com/office/drawing/2014/main" id="{5D1A78A0-FD6A-4D7F-B3F2-B486D39BD9FB}"/>
                </a:ext>
              </a:extLst>
            </p:cNvPr>
            <p:cNvSpPr txBox="1"/>
            <p:nvPr/>
          </p:nvSpPr>
          <p:spPr>
            <a:xfrm>
              <a:off x="678852" y="445315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0" name="组合 29">
              <a:extLst>
                <a:ext uri="{FF2B5EF4-FFF2-40B4-BE49-F238E27FC236}">
                  <a16:creationId xmlns:a16="http://schemas.microsoft.com/office/drawing/2014/main" id="{A8411032-823A-4AB1-836A-BCE82297D53C}"/>
                </a:ext>
              </a:extLst>
            </p:cNvPr>
            <p:cNvGrpSpPr/>
            <p:nvPr/>
          </p:nvGrpSpPr>
          <p:grpSpPr>
            <a:xfrm>
              <a:off x="1277461" y="4900381"/>
              <a:ext cx="1034749" cy="0"/>
              <a:chOff x="4037768" y="4101879"/>
              <a:chExt cx="610995" cy="0"/>
            </a:xfrm>
          </p:grpSpPr>
          <p:cxnSp>
            <p:nvCxnSpPr>
              <p:cNvPr id="31" name="直接连接符 30">
                <a:extLst>
                  <a:ext uri="{FF2B5EF4-FFF2-40B4-BE49-F238E27FC236}">
                    <a16:creationId xmlns:a16="http://schemas.microsoft.com/office/drawing/2014/main" id="{8BBBB966-B4AF-4F83-89E1-CD56631FEB1F}"/>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FB39FBC7-9F14-4D64-968D-E5ED97421044}"/>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10" name="组合 9">
            <a:extLst>
              <a:ext uri="{FF2B5EF4-FFF2-40B4-BE49-F238E27FC236}">
                <a16:creationId xmlns:a16="http://schemas.microsoft.com/office/drawing/2014/main" id="{E714D42F-82F3-4410-9317-360425FD5C57}"/>
              </a:ext>
            </a:extLst>
          </p:cNvPr>
          <p:cNvGrpSpPr/>
          <p:nvPr/>
        </p:nvGrpSpPr>
        <p:grpSpPr>
          <a:xfrm>
            <a:off x="4798113" y="1355839"/>
            <a:ext cx="2577452" cy="1244331"/>
            <a:chOff x="4807274" y="4453158"/>
            <a:chExt cx="2577452" cy="1244331"/>
          </a:xfrm>
        </p:grpSpPr>
        <p:sp>
          <p:nvSpPr>
            <p:cNvPr id="34" name="矩形 33">
              <a:extLst>
                <a:ext uri="{FF2B5EF4-FFF2-40B4-BE49-F238E27FC236}">
                  <a16:creationId xmlns:a16="http://schemas.microsoft.com/office/drawing/2014/main" id="{27E453A5-EC2F-4850-9F95-B6A5B3F1AA92}"/>
                </a:ext>
              </a:extLst>
            </p:cNvPr>
            <p:cNvSpPr/>
            <p:nvPr/>
          </p:nvSpPr>
          <p:spPr>
            <a:xfrm>
              <a:off x="4807274" y="4920481"/>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35" name="文本框 34">
              <a:extLst>
                <a:ext uri="{FF2B5EF4-FFF2-40B4-BE49-F238E27FC236}">
                  <a16:creationId xmlns:a16="http://schemas.microsoft.com/office/drawing/2014/main" id="{5246A7AC-B81D-48F5-8A75-18C899F11646}"/>
                </a:ext>
              </a:extLst>
            </p:cNvPr>
            <p:cNvSpPr txBox="1"/>
            <p:nvPr/>
          </p:nvSpPr>
          <p:spPr>
            <a:xfrm>
              <a:off x="4980018" y="4453158"/>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6" name="组合 35">
              <a:extLst>
                <a:ext uri="{FF2B5EF4-FFF2-40B4-BE49-F238E27FC236}">
                  <a16:creationId xmlns:a16="http://schemas.microsoft.com/office/drawing/2014/main" id="{552A1C8A-F14B-49A2-B355-82C53774BDA7}"/>
                </a:ext>
              </a:extLst>
            </p:cNvPr>
            <p:cNvGrpSpPr/>
            <p:nvPr/>
          </p:nvGrpSpPr>
          <p:grpSpPr>
            <a:xfrm>
              <a:off x="5578627" y="4900381"/>
              <a:ext cx="1034749" cy="0"/>
              <a:chOff x="4037768" y="4101879"/>
              <a:chExt cx="610995" cy="0"/>
            </a:xfrm>
          </p:grpSpPr>
          <p:cxnSp>
            <p:nvCxnSpPr>
              <p:cNvPr id="37" name="直接连接符 36">
                <a:extLst>
                  <a:ext uri="{FF2B5EF4-FFF2-40B4-BE49-F238E27FC236}">
                    <a16:creationId xmlns:a16="http://schemas.microsoft.com/office/drawing/2014/main" id="{DD8CA4E8-E3F9-4146-9EC7-7209016505AC}"/>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F8D22CCA-70D2-44C0-828F-744942D74810}"/>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3" name="组合 2">
            <a:extLst>
              <a:ext uri="{FF2B5EF4-FFF2-40B4-BE49-F238E27FC236}">
                <a16:creationId xmlns:a16="http://schemas.microsoft.com/office/drawing/2014/main" id="{4B1156E2-309A-41CC-9CDE-24166636795F}"/>
              </a:ext>
            </a:extLst>
          </p:cNvPr>
          <p:cNvGrpSpPr/>
          <p:nvPr/>
        </p:nvGrpSpPr>
        <p:grpSpPr>
          <a:xfrm>
            <a:off x="2660793" y="4709449"/>
            <a:ext cx="2577452" cy="1234392"/>
            <a:chOff x="2650635" y="1440374"/>
            <a:chExt cx="2577452" cy="1234392"/>
          </a:xfrm>
        </p:grpSpPr>
        <p:sp>
          <p:nvSpPr>
            <p:cNvPr id="40" name="矩形 39">
              <a:extLst>
                <a:ext uri="{FF2B5EF4-FFF2-40B4-BE49-F238E27FC236}">
                  <a16:creationId xmlns:a16="http://schemas.microsoft.com/office/drawing/2014/main" id="{19539331-AC9E-4924-8EB5-26011AEB2576}"/>
                </a:ext>
              </a:extLst>
            </p:cNvPr>
            <p:cNvSpPr/>
            <p:nvPr/>
          </p:nvSpPr>
          <p:spPr>
            <a:xfrm>
              <a:off x="2650635" y="1897758"/>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41" name="文本框 40">
              <a:extLst>
                <a:ext uri="{FF2B5EF4-FFF2-40B4-BE49-F238E27FC236}">
                  <a16:creationId xmlns:a16="http://schemas.microsoft.com/office/drawing/2014/main" id="{05FDB24B-3D16-4D51-B012-F0F392E4944C}"/>
                </a:ext>
              </a:extLst>
            </p:cNvPr>
            <p:cNvSpPr txBox="1"/>
            <p:nvPr/>
          </p:nvSpPr>
          <p:spPr>
            <a:xfrm>
              <a:off x="2823379" y="1440374"/>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42" name="组合 41">
              <a:extLst>
                <a:ext uri="{FF2B5EF4-FFF2-40B4-BE49-F238E27FC236}">
                  <a16:creationId xmlns:a16="http://schemas.microsoft.com/office/drawing/2014/main" id="{7FBBCAF9-966C-47B6-9F45-DFC29B02F038}"/>
                </a:ext>
              </a:extLst>
            </p:cNvPr>
            <p:cNvGrpSpPr/>
            <p:nvPr/>
          </p:nvGrpSpPr>
          <p:grpSpPr>
            <a:xfrm>
              <a:off x="3421988" y="1887597"/>
              <a:ext cx="1034749" cy="0"/>
              <a:chOff x="4037768" y="4101879"/>
              <a:chExt cx="610995" cy="0"/>
            </a:xfrm>
          </p:grpSpPr>
          <p:cxnSp>
            <p:nvCxnSpPr>
              <p:cNvPr id="43" name="直接连接符 42">
                <a:extLst>
                  <a:ext uri="{FF2B5EF4-FFF2-40B4-BE49-F238E27FC236}">
                    <a16:creationId xmlns:a16="http://schemas.microsoft.com/office/drawing/2014/main" id="{6A2C2675-409E-4E0C-B8CD-AC014AD66722}"/>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6F19C055-99D4-47B4-8E30-5C44360FC7B4}"/>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grpSp>
        <p:nvGrpSpPr>
          <p:cNvPr id="7" name="组合 6">
            <a:extLst>
              <a:ext uri="{FF2B5EF4-FFF2-40B4-BE49-F238E27FC236}">
                <a16:creationId xmlns:a16="http://schemas.microsoft.com/office/drawing/2014/main" id="{8C3D4872-D0A4-4F33-A2E3-D765053AE593}"/>
              </a:ext>
            </a:extLst>
          </p:cNvPr>
          <p:cNvGrpSpPr/>
          <p:nvPr/>
        </p:nvGrpSpPr>
        <p:grpSpPr>
          <a:xfrm>
            <a:off x="6951381" y="4709449"/>
            <a:ext cx="2577452" cy="1234392"/>
            <a:chOff x="6954123" y="1440374"/>
            <a:chExt cx="2577452" cy="1234392"/>
          </a:xfrm>
        </p:grpSpPr>
        <p:sp>
          <p:nvSpPr>
            <p:cNvPr id="46" name="矩形 45">
              <a:extLst>
                <a:ext uri="{FF2B5EF4-FFF2-40B4-BE49-F238E27FC236}">
                  <a16:creationId xmlns:a16="http://schemas.microsoft.com/office/drawing/2014/main" id="{D24BA2D2-BBD9-4BC8-B079-4117E73DE3AD}"/>
                </a:ext>
              </a:extLst>
            </p:cNvPr>
            <p:cNvSpPr/>
            <p:nvPr/>
          </p:nvSpPr>
          <p:spPr>
            <a:xfrm>
              <a:off x="6954123" y="1897758"/>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47" name="文本框 46">
              <a:extLst>
                <a:ext uri="{FF2B5EF4-FFF2-40B4-BE49-F238E27FC236}">
                  <a16:creationId xmlns:a16="http://schemas.microsoft.com/office/drawing/2014/main" id="{A2DFCFB6-C3D5-4040-B059-8A62E8237DAE}"/>
                </a:ext>
              </a:extLst>
            </p:cNvPr>
            <p:cNvSpPr txBox="1"/>
            <p:nvPr/>
          </p:nvSpPr>
          <p:spPr>
            <a:xfrm>
              <a:off x="7126867" y="1440374"/>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48" name="组合 47">
              <a:extLst>
                <a:ext uri="{FF2B5EF4-FFF2-40B4-BE49-F238E27FC236}">
                  <a16:creationId xmlns:a16="http://schemas.microsoft.com/office/drawing/2014/main" id="{9020EE71-F05D-41AD-8500-87899D4DFDC8}"/>
                </a:ext>
              </a:extLst>
            </p:cNvPr>
            <p:cNvGrpSpPr/>
            <p:nvPr/>
          </p:nvGrpSpPr>
          <p:grpSpPr>
            <a:xfrm>
              <a:off x="7725476" y="1887597"/>
              <a:ext cx="1034749" cy="0"/>
              <a:chOff x="4037768" y="4101879"/>
              <a:chExt cx="610995" cy="0"/>
            </a:xfrm>
          </p:grpSpPr>
          <p:cxnSp>
            <p:nvCxnSpPr>
              <p:cNvPr id="49" name="直接连接符 48">
                <a:extLst>
                  <a:ext uri="{FF2B5EF4-FFF2-40B4-BE49-F238E27FC236}">
                    <a16:creationId xmlns:a16="http://schemas.microsoft.com/office/drawing/2014/main" id="{6C430749-D38B-4F5A-BC09-76F03374AEDE}"/>
                  </a:ext>
                </a:extLst>
              </p:cNvPr>
              <p:cNvCxnSpPr>
                <a:cxnSpLocks/>
              </p:cNvCxnSpPr>
              <p:nvPr/>
            </p:nvCxnSpPr>
            <p:spPr>
              <a:xfrm>
                <a:off x="4037768" y="4101879"/>
                <a:ext cx="610995"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7547F7D1-2E25-4FCC-8274-0ABD868E8A2E}"/>
                  </a:ext>
                </a:extLst>
              </p:cNvPr>
              <p:cNvCxnSpPr/>
              <p:nvPr/>
            </p:nvCxnSpPr>
            <p:spPr>
              <a:xfrm>
                <a:off x="418705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sp>
        <p:nvSpPr>
          <p:cNvPr id="45" name="Freeform 98">
            <a:extLst>
              <a:ext uri="{FF2B5EF4-FFF2-40B4-BE49-F238E27FC236}">
                <a16:creationId xmlns:a16="http://schemas.microsoft.com/office/drawing/2014/main" id="{270416C6-1984-4ABB-8B5C-6E1DBE9BB443}"/>
              </a:ext>
            </a:extLst>
          </p:cNvPr>
          <p:cNvSpPr>
            <a:spLocks/>
          </p:cNvSpPr>
          <p:nvPr/>
        </p:nvSpPr>
        <p:spPr bwMode="auto">
          <a:xfrm>
            <a:off x="3806231" y="3938049"/>
            <a:ext cx="307352" cy="330730"/>
          </a:xfrm>
          <a:custGeom>
            <a:avLst/>
            <a:gdLst>
              <a:gd name="T0" fmla="*/ 1224 w 3127"/>
              <a:gd name="T1" fmla="*/ 0 h 3360"/>
              <a:gd name="T2" fmla="*/ 1490 w 3127"/>
              <a:gd name="T3" fmla="*/ 0 h 3360"/>
              <a:gd name="T4" fmla="*/ 1509 w 3127"/>
              <a:gd name="T5" fmla="*/ 3 h 3360"/>
              <a:gd name="T6" fmla="*/ 1527 w 3127"/>
              <a:gd name="T7" fmla="*/ 11 h 3360"/>
              <a:gd name="T8" fmla="*/ 1542 w 3127"/>
              <a:gd name="T9" fmla="*/ 22 h 3360"/>
              <a:gd name="T10" fmla="*/ 1554 w 3127"/>
              <a:gd name="T11" fmla="*/ 37 h 3360"/>
              <a:gd name="T12" fmla="*/ 1561 w 3127"/>
              <a:gd name="T13" fmla="*/ 54 h 3360"/>
              <a:gd name="T14" fmla="*/ 1564 w 3127"/>
              <a:gd name="T15" fmla="*/ 74 h 3360"/>
              <a:gd name="T16" fmla="*/ 1564 w 3127"/>
              <a:gd name="T17" fmla="*/ 395 h 3360"/>
              <a:gd name="T18" fmla="*/ 2460 w 3127"/>
              <a:gd name="T19" fmla="*/ 395 h 3360"/>
              <a:gd name="T20" fmla="*/ 3127 w 3127"/>
              <a:gd name="T21" fmla="*/ 1058 h 3360"/>
              <a:gd name="T22" fmla="*/ 2460 w 3127"/>
              <a:gd name="T23" fmla="*/ 1721 h 3360"/>
              <a:gd name="T24" fmla="*/ 1564 w 3127"/>
              <a:gd name="T25" fmla="*/ 1721 h 3360"/>
              <a:gd name="T26" fmla="*/ 1564 w 3127"/>
              <a:gd name="T27" fmla="*/ 1982 h 3360"/>
              <a:gd name="T28" fmla="*/ 2073 w 3127"/>
              <a:gd name="T29" fmla="*/ 1982 h 3360"/>
              <a:gd name="T30" fmla="*/ 2087 w 3127"/>
              <a:gd name="T31" fmla="*/ 1984 h 3360"/>
              <a:gd name="T32" fmla="*/ 2099 w 3127"/>
              <a:gd name="T33" fmla="*/ 1991 h 3360"/>
              <a:gd name="T34" fmla="*/ 2106 w 3127"/>
              <a:gd name="T35" fmla="*/ 2003 h 3360"/>
              <a:gd name="T36" fmla="*/ 2108 w 3127"/>
              <a:gd name="T37" fmla="*/ 2016 h 3360"/>
              <a:gd name="T38" fmla="*/ 2108 w 3127"/>
              <a:gd name="T39" fmla="*/ 2610 h 3360"/>
              <a:gd name="T40" fmla="*/ 2106 w 3127"/>
              <a:gd name="T41" fmla="*/ 2623 h 3360"/>
              <a:gd name="T42" fmla="*/ 2099 w 3127"/>
              <a:gd name="T43" fmla="*/ 2634 h 3360"/>
              <a:gd name="T44" fmla="*/ 2087 w 3127"/>
              <a:gd name="T45" fmla="*/ 2641 h 3360"/>
              <a:gd name="T46" fmla="*/ 2073 w 3127"/>
              <a:gd name="T47" fmla="*/ 2644 h 3360"/>
              <a:gd name="T48" fmla="*/ 1564 w 3127"/>
              <a:gd name="T49" fmla="*/ 2644 h 3360"/>
              <a:gd name="T50" fmla="*/ 1564 w 3127"/>
              <a:gd name="T51" fmla="*/ 3287 h 3360"/>
              <a:gd name="T52" fmla="*/ 1561 w 3127"/>
              <a:gd name="T53" fmla="*/ 3307 h 3360"/>
              <a:gd name="T54" fmla="*/ 1554 w 3127"/>
              <a:gd name="T55" fmla="*/ 3324 h 3360"/>
              <a:gd name="T56" fmla="*/ 1542 w 3127"/>
              <a:gd name="T57" fmla="*/ 3339 h 3360"/>
              <a:gd name="T58" fmla="*/ 1527 w 3127"/>
              <a:gd name="T59" fmla="*/ 3351 h 3360"/>
              <a:gd name="T60" fmla="*/ 1509 w 3127"/>
              <a:gd name="T61" fmla="*/ 3358 h 3360"/>
              <a:gd name="T62" fmla="*/ 1490 w 3127"/>
              <a:gd name="T63" fmla="*/ 3360 h 3360"/>
              <a:gd name="T64" fmla="*/ 1224 w 3127"/>
              <a:gd name="T65" fmla="*/ 3360 h 3360"/>
              <a:gd name="T66" fmla="*/ 1205 w 3127"/>
              <a:gd name="T67" fmla="*/ 3358 h 3360"/>
              <a:gd name="T68" fmla="*/ 1187 w 3127"/>
              <a:gd name="T69" fmla="*/ 3351 h 3360"/>
              <a:gd name="T70" fmla="*/ 1172 w 3127"/>
              <a:gd name="T71" fmla="*/ 3339 h 3360"/>
              <a:gd name="T72" fmla="*/ 1160 w 3127"/>
              <a:gd name="T73" fmla="*/ 3324 h 3360"/>
              <a:gd name="T74" fmla="*/ 1153 w 3127"/>
              <a:gd name="T75" fmla="*/ 3307 h 3360"/>
              <a:gd name="T76" fmla="*/ 1151 w 3127"/>
              <a:gd name="T77" fmla="*/ 3287 h 3360"/>
              <a:gd name="T78" fmla="*/ 1151 w 3127"/>
              <a:gd name="T79" fmla="*/ 2644 h 3360"/>
              <a:gd name="T80" fmla="*/ 738 w 3127"/>
              <a:gd name="T81" fmla="*/ 2644 h 3360"/>
              <a:gd name="T82" fmla="*/ 404 w 3127"/>
              <a:gd name="T83" fmla="*/ 2314 h 3360"/>
              <a:gd name="T84" fmla="*/ 738 w 3127"/>
              <a:gd name="T85" fmla="*/ 1982 h 3360"/>
              <a:gd name="T86" fmla="*/ 1151 w 3127"/>
              <a:gd name="T87" fmla="*/ 1982 h 3360"/>
              <a:gd name="T88" fmla="*/ 1151 w 3127"/>
              <a:gd name="T89" fmla="*/ 1721 h 3360"/>
              <a:gd name="T90" fmla="*/ 35 w 3127"/>
              <a:gd name="T91" fmla="*/ 1721 h 3360"/>
              <a:gd name="T92" fmla="*/ 21 w 3127"/>
              <a:gd name="T93" fmla="*/ 1718 h 3360"/>
              <a:gd name="T94" fmla="*/ 11 w 3127"/>
              <a:gd name="T95" fmla="*/ 1711 h 3360"/>
              <a:gd name="T96" fmla="*/ 3 w 3127"/>
              <a:gd name="T97" fmla="*/ 1699 h 3360"/>
              <a:gd name="T98" fmla="*/ 0 w 3127"/>
              <a:gd name="T99" fmla="*/ 1686 h 3360"/>
              <a:gd name="T100" fmla="*/ 0 w 3127"/>
              <a:gd name="T101" fmla="*/ 429 h 3360"/>
              <a:gd name="T102" fmla="*/ 3 w 3127"/>
              <a:gd name="T103" fmla="*/ 416 h 3360"/>
              <a:gd name="T104" fmla="*/ 11 w 3127"/>
              <a:gd name="T105" fmla="*/ 405 h 3360"/>
              <a:gd name="T106" fmla="*/ 21 w 3127"/>
              <a:gd name="T107" fmla="*/ 398 h 3360"/>
              <a:gd name="T108" fmla="*/ 35 w 3127"/>
              <a:gd name="T109" fmla="*/ 395 h 3360"/>
              <a:gd name="T110" fmla="*/ 1151 w 3127"/>
              <a:gd name="T111" fmla="*/ 395 h 3360"/>
              <a:gd name="T112" fmla="*/ 1151 w 3127"/>
              <a:gd name="T113" fmla="*/ 74 h 3360"/>
              <a:gd name="T114" fmla="*/ 1153 w 3127"/>
              <a:gd name="T115" fmla="*/ 54 h 3360"/>
              <a:gd name="T116" fmla="*/ 1160 w 3127"/>
              <a:gd name="T117" fmla="*/ 37 h 3360"/>
              <a:gd name="T118" fmla="*/ 1172 w 3127"/>
              <a:gd name="T119" fmla="*/ 22 h 3360"/>
              <a:gd name="T120" fmla="*/ 1187 w 3127"/>
              <a:gd name="T121" fmla="*/ 11 h 3360"/>
              <a:gd name="T122" fmla="*/ 1205 w 3127"/>
              <a:gd name="T123" fmla="*/ 3 h 3360"/>
              <a:gd name="T124" fmla="*/ 1224 w 3127"/>
              <a:gd name="T125" fmla="*/ 0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7" h="3360">
                <a:moveTo>
                  <a:pt x="1224" y="0"/>
                </a:moveTo>
                <a:lnTo>
                  <a:pt x="1490" y="0"/>
                </a:lnTo>
                <a:lnTo>
                  <a:pt x="1509" y="3"/>
                </a:lnTo>
                <a:lnTo>
                  <a:pt x="1527" y="11"/>
                </a:lnTo>
                <a:lnTo>
                  <a:pt x="1542" y="22"/>
                </a:lnTo>
                <a:lnTo>
                  <a:pt x="1554" y="37"/>
                </a:lnTo>
                <a:lnTo>
                  <a:pt x="1561" y="54"/>
                </a:lnTo>
                <a:lnTo>
                  <a:pt x="1564" y="74"/>
                </a:lnTo>
                <a:lnTo>
                  <a:pt x="1564" y="395"/>
                </a:lnTo>
                <a:lnTo>
                  <a:pt x="2460" y="395"/>
                </a:lnTo>
                <a:lnTo>
                  <a:pt x="3127" y="1058"/>
                </a:lnTo>
                <a:lnTo>
                  <a:pt x="2460" y="1721"/>
                </a:lnTo>
                <a:lnTo>
                  <a:pt x="1564" y="1721"/>
                </a:lnTo>
                <a:lnTo>
                  <a:pt x="1564" y="1982"/>
                </a:lnTo>
                <a:lnTo>
                  <a:pt x="2073" y="1982"/>
                </a:lnTo>
                <a:lnTo>
                  <a:pt x="2087" y="1984"/>
                </a:lnTo>
                <a:lnTo>
                  <a:pt x="2099" y="1991"/>
                </a:lnTo>
                <a:lnTo>
                  <a:pt x="2106" y="2003"/>
                </a:lnTo>
                <a:lnTo>
                  <a:pt x="2108" y="2016"/>
                </a:lnTo>
                <a:lnTo>
                  <a:pt x="2108" y="2610"/>
                </a:lnTo>
                <a:lnTo>
                  <a:pt x="2106" y="2623"/>
                </a:lnTo>
                <a:lnTo>
                  <a:pt x="2099" y="2634"/>
                </a:lnTo>
                <a:lnTo>
                  <a:pt x="2087" y="2641"/>
                </a:lnTo>
                <a:lnTo>
                  <a:pt x="2073" y="2644"/>
                </a:lnTo>
                <a:lnTo>
                  <a:pt x="1564" y="2644"/>
                </a:lnTo>
                <a:lnTo>
                  <a:pt x="1564" y="3287"/>
                </a:lnTo>
                <a:lnTo>
                  <a:pt x="1561" y="3307"/>
                </a:lnTo>
                <a:lnTo>
                  <a:pt x="1554" y="3324"/>
                </a:lnTo>
                <a:lnTo>
                  <a:pt x="1542" y="3339"/>
                </a:lnTo>
                <a:lnTo>
                  <a:pt x="1527" y="3351"/>
                </a:lnTo>
                <a:lnTo>
                  <a:pt x="1509" y="3358"/>
                </a:lnTo>
                <a:lnTo>
                  <a:pt x="1490" y="3360"/>
                </a:lnTo>
                <a:lnTo>
                  <a:pt x="1224" y="3360"/>
                </a:lnTo>
                <a:lnTo>
                  <a:pt x="1205" y="3358"/>
                </a:lnTo>
                <a:lnTo>
                  <a:pt x="1187" y="3351"/>
                </a:lnTo>
                <a:lnTo>
                  <a:pt x="1172" y="3339"/>
                </a:lnTo>
                <a:lnTo>
                  <a:pt x="1160" y="3324"/>
                </a:lnTo>
                <a:lnTo>
                  <a:pt x="1153" y="3307"/>
                </a:lnTo>
                <a:lnTo>
                  <a:pt x="1151" y="3287"/>
                </a:lnTo>
                <a:lnTo>
                  <a:pt x="1151" y="2644"/>
                </a:lnTo>
                <a:lnTo>
                  <a:pt x="738" y="2644"/>
                </a:lnTo>
                <a:lnTo>
                  <a:pt x="404" y="2314"/>
                </a:lnTo>
                <a:lnTo>
                  <a:pt x="738" y="1982"/>
                </a:lnTo>
                <a:lnTo>
                  <a:pt x="1151" y="1982"/>
                </a:lnTo>
                <a:lnTo>
                  <a:pt x="1151" y="1721"/>
                </a:lnTo>
                <a:lnTo>
                  <a:pt x="35" y="1721"/>
                </a:lnTo>
                <a:lnTo>
                  <a:pt x="21" y="1718"/>
                </a:lnTo>
                <a:lnTo>
                  <a:pt x="11" y="1711"/>
                </a:lnTo>
                <a:lnTo>
                  <a:pt x="3" y="1699"/>
                </a:lnTo>
                <a:lnTo>
                  <a:pt x="0" y="1686"/>
                </a:lnTo>
                <a:lnTo>
                  <a:pt x="0" y="429"/>
                </a:lnTo>
                <a:lnTo>
                  <a:pt x="3" y="416"/>
                </a:lnTo>
                <a:lnTo>
                  <a:pt x="11" y="405"/>
                </a:lnTo>
                <a:lnTo>
                  <a:pt x="21" y="398"/>
                </a:lnTo>
                <a:lnTo>
                  <a:pt x="35" y="395"/>
                </a:lnTo>
                <a:lnTo>
                  <a:pt x="1151" y="395"/>
                </a:lnTo>
                <a:lnTo>
                  <a:pt x="1151" y="74"/>
                </a:lnTo>
                <a:lnTo>
                  <a:pt x="1153" y="54"/>
                </a:lnTo>
                <a:lnTo>
                  <a:pt x="1160" y="37"/>
                </a:lnTo>
                <a:lnTo>
                  <a:pt x="1172" y="22"/>
                </a:lnTo>
                <a:lnTo>
                  <a:pt x="1187" y="11"/>
                </a:lnTo>
                <a:lnTo>
                  <a:pt x="1205" y="3"/>
                </a:lnTo>
                <a:lnTo>
                  <a:pt x="1224"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4" name="任意多边形: 形状 53">
            <a:extLst>
              <a:ext uri="{FF2B5EF4-FFF2-40B4-BE49-F238E27FC236}">
                <a16:creationId xmlns:a16="http://schemas.microsoft.com/office/drawing/2014/main" id="{160F7C4C-257B-4782-8B9B-C88F66EAEB86}"/>
              </a:ext>
            </a:extLst>
          </p:cNvPr>
          <p:cNvSpPr>
            <a:spLocks/>
          </p:cNvSpPr>
          <p:nvPr/>
        </p:nvSpPr>
        <p:spPr bwMode="auto">
          <a:xfrm>
            <a:off x="5903146" y="3053626"/>
            <a:ext cx="342714" cy="308233"/>
          </a:xfrm>
          <a:custGeom>
            <a:avLst/>
            <a:gdLst>
              <a:gd name="connsiteX0" fmla="*/ 381198 w 466055"/>
              <a:gd name="connsiteY0" fmla="*/ 337740 h 419165"/>
              <a:gd name="connsiteX1" fmla="*/ 387210 w 466055"/>
              <a:gd name="connsiteY1" fmla="*/ 338163 h 419165"/>
              <a:gd name="connsiteX2" fmla="*/ 392905 w 466055"/>
              <a:gd name="connsiteY2" fmla="*/ 339430 h 419165"/>
              <a:gd name="connsiteX3" fmla="*/ 398284 w 466055"/>
              <a:gd name="connsiteY3" fmla="*/ 341542 h 419165"/>
              <a:gd name="connsiteX4" fmla="*/ 403347 w 466055"/>
              <a:gd name="connsiteY4" fmla="*/ 344288 h 419165"/>
              <a:gd name="connsiteX5" fmla="*/ 407882 w 466055"/>
              <a:gd name="connsiteY5" fmla="*/ 347773 h 419165"/>
              <a:gd name="connsiteX6" fmla="*/ 411890 w 466055"/>
              <a:gd name="connsiteY6" fmla="*/ 351786 h 419165"/>
              <a:gd name="connsiteX7" fmla="*/ 415265 w 466055"/>
              <a:gd name="connsiteY7" fmla="*/ 356327 h 419165"/>
              <a:gd name="connsiteX8" fmla="*/ 418007 w 466055"/>
              <a:gd name="connsiteY8" fmla="*/ 361291 h 419165"/>
              <a:gd name="connsiteX9" fmla="*/ 420011 w 466055"/>
              <a:gd name="connsiteY9" fmla="*/ 366572 h 419165"/>
              <a:gd name="connsiteX10" fmla="*/ 421277 w 466055"/>
              <a:gd name="connsiteY10" fmla="*/ 372380 h 419165"/>
              <a:gd name="connsiteX11" fmla="*/ 421699 w 466055"/>
              <a:gd name="connsiteY11" fmla="*/ 378294 h 419165"/>
              <a:gd name="connsiteX12" fmla="*/ 421277 w 466055"/>
              <a:gd name="connsiteY12" fmla="*/ 384314 h 419165"/>
              <a:gd name="connsiteX13" fmla="*/ 420011 w 466055"/>
              <a:gd name="connsiteY13" fmla="*/ 390228 h 419165"/>
              <a:gd name="connsiteX14" fmla="*/ 418007 w 466055"/>
              <a:gd name="connsiteY14" fmla="*/ 395509 h 419165"/>
              <a:gd name="connsiteX15" fmla="*/ 415265 w 466055"/>
              <a:gd name="connsiteY15" fmla="*/ 400472 h 419165"/>
              <a:gd name="connsiteX16" fmla="*/ 411890 w 466055"/>
              <a:gd name="connsiteY16" fmla="*/ 405119 h 419165"/>
              <a:gd name="connsiteX17" fmla="*/ 407882 w 466055"/>
              <a:gd name="connsiteY17" fmla="*/ 409132 h 419165"/>
              <a:gd name="connsiteX18" fmla="*/ 403347 w 466055"/>
              <a:gd name="connsiteY18" fmla="*/ 412512 h 419165"/>
              <a:gd name="connsiteX19" fmla="*/ 398284 w 466055"/>
              <a:gd name="connsiteY19" fmla="*/ 415258 h 419165"/>
              <a:gd name="connsiteX20" fmla="*/ 392905 w 466055"/>
              <a:gd name="connsiteY20" fmla="*/ 417370 h 419165"/>
              <a:gd name="connsiteX21" fmla="*/ 387210 w 466055"/>
              <a:gd name="connsiteY21" fmla="*/ 418743 h 419165"/>
              <a:gd name="connsiteX22" fmla="*/ 381198 w 466055"/>
              <a:gd name="connsiteY22" fmla="*/ 419165 h 419165"/>
              <a:gd name="connsiteX23" fmla="*/ 375186 w 466055"/>
              <a:gd name="connsiteY23" fmla="*/ 418743 h 419165"/>
              <a:gd name="connsiteX24" fmla="*/ 369490 w 466055"/>
              <a:gd name="connsiteY24" fmla="*/ 417370 h 419165"/>
              <a:gd name="connsiteX25" fmla="*/ 364006 w 466055"/>
              <a:gd name="connsiteY25" fmla="*/ 415258 h 419165"/>
              <a:gd name="connsiteX26" fmla="*/ 359049 w 466055"/>
              <a:gd name="connsiteY26" fmla="*/ 412512 h 419165"/>
              <a:gd name="connsiteX27" fmla="*/ 354619 w 466055"/>
              <a:gd name="connsiteY27" fmla="*/ 409132 h 419165"/>
              <a:gd name="connsiteX28" fmla="*/ 350611 w 466055"/>
              <a:gd name="connsiteY28" fmla="*/ 405119 h 419165"/>
              <a:gd name="connsiteX29" fmla="*/ 347236 w 466055"/>
              <a:gd name="connsiteY29" fmla="*/ 400472 h 419165"/>
              <a:gd name="connsiteX30" fmla="*/ 344388 w 466055"/>
              <a:gd name="connsiteY30" fmla="*/ 395509 h 419165"/>
              <a:gd name="connsiteX31" fmla="*/ 342384 w 466055"/>
              <a:gd name="connsiteY31" fmla="*/ 390228 h 419165"/>
              <a:gd name="connsiteX32" fmla="*/ 341013 w 466055"/>
              <a:gd name="connsiteY32" fmla="*/ 384314 h 419165"/>
              <a:gd name="connsiteX33" fmla="*/ 340591 w 466055"/>
              <a:gd name="connsiteY33" fmla="*/ 378294 h 419165"/>
              <a:gd name="connsiteX34" fmla="*/ 341013 w 466055"/>
              <a:gd name="connsiteY34" fmla="*/ 372380 h 419165"/>
              <a:gd name="connsiteX35" fmla="*/ 342384 w 466055"/>
              <a:gd name="connsiteY35" fmla="*/ 366572 h 419165"/>
              <a:gd name="connsiteX36" fmla="*/ 344388 w 466055"/>
              <a:gd name="connsiteY36" fmla="*/ 361291 h 419165"/>
              <a:gd name="connsiteX37" fmla="*/ 347236 w 466055"/>
              <a:gd name="connsiteY37" fmla="*/ 356327 h 419165"/>
              <a:gd name="connsiteX38" fmla="*/ 350611 w 466055"/>
              <a:gd name="connsiteY38" fmla="*/ 351786 h 419165"/>
              <a:gd name="connsiteX39" fmla="*/ 354619 w 466055"/>
              <a:gd name="connsiteY39" fmla="*/ 347773 h 419165"/>
              <a:gd name="connsiteX40" fmla="*/ 359049 w 466055"/>
              <a:gd name="connsiteY40" fmla="*/ 344288 h 419165"/>
              <a:gd name="connsiteX41" fmla="*/ 364006 w 466055"/>
              <a:gd name="connsiteY41" fmla="*/ 341542 h 419165"/>
              <a:gd name="connsiteX42" fmla="*/ 369490 w 466055"/>
              <a:gd name="connsiteY42" fmla="*/ 339430 h 419165"/>
              <a:gd name="connsiteX43" fmla="*/ 375186 w 466055"/>
              <a:gd name="connsiteY43" fmla="*/ 338163 h 419165"/>
              <a:gd name="connsiteX44" fmla="*/ 209054 w 466055"/>
              <a:gd name="connsiteY44" fmla="*/ 337423 h 419165"/>
              <a:gd name="connsiteX45" fmla="*/ 215066 w 466055"/>
              <a:gd name="connsiteY45" fmla="*/ 337845 h 419165"/>
              <a:gd name="connsiteX46" fmla="*/ 220762 w 466055"/>
              <a:gd name="connsiteY46" fmla="*/ 339111 h 419165"/>
              <a:gd name="connsiteX47" fmla="*/ 226246 w 466055"/>
              <a:gd name="connsiteY47" fmla="*/ 341115 h 419165"/>
              <a:gd name="connsiteX48" fmla="*/ 231203 w 466055"/>
              <a:gd name="connsiteY48" fmla="*/ 343857 h 419165"/>
              <a:gd name="connsiteX49" fmla="*/ 235633 w 466055"/>
              <a:gd name="connsiteY49" fmla="*/ 347232 h 419165"/>
              <a:gd name="connsiteX50" fmla="*/ 239747 w 466055"/>
              <a:gd name="connsiteY50" fmla="*/ 351240 h 419165"/>
              <a:gd name="connsiteX51" fmla="*/ 243227 w 466055"/>
              <a:gd name="connsiteY51" fmla="*/ 355775 h 419165"/>
              <a:gd name="connsiteX52" fmla="*/ 245969 w 466055"/>
              <a:gd name="connsiteY52" fmla="*/ 360838 h 419165"/>
              <a:gd name="connsiteX53" fmla="*/ 247973 w 466055"/>
              <a:gd name="connsiteY53" fmla="*/ 366217 h 419165"/>
              <a:gd name="connsiteX54" fmla="*/ 249239 w 466055"/>
              <a:gd name="connsiteY54" fmla="*/ 372018 h 419165"/>
              <a:gd name="connsiteX55" fmla="*/ 249661 w 466055"/>
              <a:gd name="connsiteY55" fmla="*/ 377924 h 419165"/>
              <a:gd name="connsiteX56" fmla="*/ 249239 w 466055"/>
              <a:gd name="connsiteY56" fmla="*/ 383936 h 419165"/>
              <a:gd name="connsiteX57" fmla="*/ 247973 w 466055"/>
              <a:gd name="connsiteY57" fmla="*/ 389737 h 419165"/>
              <a:gd name="connsiteX58" fmla="*/ 245969 w 466055"/>
              <a:gd name="connsiteY58" fmla="*/ 395116 h 419165"/>
              <a:gd name="connsiteX59" fmla="*/ 243227 w 466055"/>
              <a:gd name="connsiteY59" fmla="*/ 400074 h 419165"/>
              <a:gd name="connsiteX60" fmla="*/ 239747 w 466055"/>
              <a:gd name="connsiteY60" fmla="*/ 404503 h 419165"/>
              <a:gd name="connsiteX61" fmla="*/ 235633 w 466055"/>
              <a:gd name="connsiteY61" fmla="*/ 408511 h 419165"/>
              <a:gd name="connsiteX62" fmla="*/ 231203 w 466055"/>
              <a:gd name="connsiteY62" fmla="*/ 411992 h 419165"/>
              <a:gd name="connsiteX63" fmla="*/ 226246 w 466055"/>
              <a:gd name="connsiteY63" fmla="*/ 414840 h 419165"/>
              <a:gd name="connsiteX64" fmla="*/ 220762 w 466055"/>
              <a:gd name="connsiteY64" fmla="*/ 416844 h 419165"/>
              <a:gd name="connsiteX65" fmla="*/ 215066 w 466055"/>
              <a:gd name="connsiteY65" fmla="*/ 418109 h 419165"/>
              <a:gd name="connsiteX66" fmla="*/ 209054 w 466055"/>
              <a:gd name="connsiteY66" fmla="*/ 418531 h 419165"/>
              <a:gd name="connsiteX67" fmla="*/ 203148 w 466055"/>
              <a:gd name="connsiteY67" fmla="*/ 418109 h 419165"/>
              <a:gd name="connsiteX68" fmla="*/ 197347 w 466055"/>
              <a:gd name="connsiteY68" fmla="*/ 416844 h 419165"/>
              <a:gd name="connsiteX69" fmla="*/ 191968 w 466055"/>
              <a:gd name="connsiteY69" fmla="*/ 414840 h 419165"/>
              <a:gd name="connsiteX70" fmla="*/ 187011 w 466055"/>
              <a:gd name="connsiteY70" fmla="*/ 411992 h 419165"/>
              <a:gd name="connsiteX71" fmla="*/ 182581 w 466055"/>
              <a:gd name="connsiteY71" fmla="*/ 408511 h 419165"/>
              <a:gd name="connsiteX72" fmla="*/ 178573 w 466055"/>
              <a:gd name="connsiteY72" fmla="*/ 404503 h 419165"/>
              <a:gd name="connsiteX73" fmla="*/ 175092 w 466055"/>
              <a:gd name="connsiteY73" fmla="*/ 400074 h 419165"/>
              <a:gd name="connsiteX74" fmla="*/ 172245 w 466055"/>
              <a:gd name="connsiteY74" fmla="*/ 395116 h 419165"/>
              <a:gd name="connsiteX75" fmla="*/ 170241 w 466055"/>
              <a:gd name="connsiteY75" fmla="*/ 389737 h 419165"/>
              <a:gd name="connsiteX76" fmla="*/ 168975 w 466055"/>
              <a:gd name="connsiteY76" fmla="*/ 383936 h 419165"/>
              <a:gd name="connsiteX77" fmla="*/ 168553 w 466055"/>
              <a:gd name="connsiteY77" fmla="*/ 377924 h 419165"/>
              <a:gd name="connsiteX78" fmla="*/ 168975 w 466055"/>
              <a:gd name="connsiteY78" fmla="*/ 372018 h 419165"/>
              <a:gd name="connsiteX79" fmla="*/ 170241 w 466055"/>
              <a:gd name="connsiteY79" fmla="*/ 366217 h 419165"/>
              <a:gd name="connsiteX80" fmla="*/ 172245 w 466055"/>
              <a:gd name="connsiteY80" fmla="*/ 360838 h 419165"/>
              <a:gd name="connsiteX81" fmla="*/ 175092 w 466055"/>
              <a:gd name="connsiteY81" fmla="*/ 355775 h 419165"/>
              <a:gd name="connsiteX82" fmla="*/ 178573 w 466055"/>
              <a:gd name="connsiteY82" fmla="*/ 351240 h 419165"/>
              <a:gd name="connsiteX83" fmla="*/ 182581 w 466055"/>
              <a:gd name="connsiteY83" fmla="*/ 347232 h 419165"/>
              <a:gd name="connsiteX84" fmla="*/ 187011 w 466055"/>
              <a:gd name="connsiteY84" fmla="*/ 343857 h 419165"/>
              <a:gd name="connsiteX85" fmla="*/ 191968 w 466055"/>
              <a:gd name="connsiteY85" fmla="*/ 341115 h 419165"/>
              <a:gd name="connsiteX86" fmla="*/ 197347 w 466055"/>
              <a:gd name="connsiteY86" fmla="*/ 339111 h 419165"/>
              <a:gd name="connsiteX87" fmla="*/ 203148 w 466055"/>
              <a:gd name="connsiteY87" fmla="*/ 337845 h 419165"/>
              <a:gd name="connsiteX88" fmla="*/ 184610 w 466055"/>
              <a:gd name="connsiteY88" fmla="*/ 79207 h 419165"/>
              <a:gd name="connsiteX89" fmla="*/ 456441 w 466055"/>
              <a:gd name="connsiteY89" fmla="*/ 79207 h 419165"/>
              <a:gd name="connsiteX90" fmla="*/ 459294 w 466055"/>
              <a:gd name="connsiteY90" fmla="*/ 79418 h 419165"/>
              <a:gd name="connsiteX91" fmla="*/ 461723 w 466055"/>
              <a:gd name="connsiteY91" fmla="*/ 80262 h 419165"/>
              <a:gd name="connsiteX92" fmla="*/ 463519 w 466055"/>
              <a:gd name="connsiteY92" fmla="*/ 81846 h 419165"/>
              <a:gd name="connsiteX93" fmla="*/ 464999 w 466055"/>
              <a:gd name="connsiteY93" fmla="*/ 83745 h 419165"/>
              <a:gd name="connsiteX94" fmla="*/ 465844 w 466055"/>
              <a:gd name="connsiteY94" fmla="*/ 86067 h 419165"/>
              <a:gd name="connsiteX95" fmla="*/ 466055 w 466055"/>
              <a:gd name="connsiteY95" fmla="*/ 88600 h 419165"/>
              <a:gd name="connsiteX96" fmla="*/ 465421 w 466055"/>
              <a:gd name="connsiteY96" fmla="*/ 91449 h 419165"/>
              <a:gd name="connsiteX97" fmla="*/ 427916 w 466055"/>
              <a:gd name="connsiteY97" fmla="*/ 220310 h 419165"/>
              <a:gd name="connsiteX98" fmla="*/ 426543 w 466055"/>
              <a:gd name="connsiteY98" fmla="*/ 223582 h 419165"/>
              <a:gd name="connsiteX99" fmla="*/ 424219 w 466055"/>
              <a:gd name="connsiteY99" fmla="*/ 226537 h 419165"/>
              <a:gd name="connsiteX100" fmla="*/ 421577 w 466055"/>
              <a:gd name="connsiteY100" fmla="*/ 228964 h 419165"/>
              <a:gd name="connsiteX101" fmla="*/ 418197 w 466055"/>
              <a:gd name="connsiteY101" fmla="*/ 230969 h 419165"/>
              <a:gd name="connsiteX102" fmla="*/ 414816 w 466055"/>
              <a:gd name="connsiteY102" fmla="*/ 232130 h 419165"/>
              <a:gd name="connsiteX103" fmla="*/ 411224 w 466055"/>
              <a:gd name="connsiteY103" fmla="*/ 232552 h 419165"/>
              <a:gd name="connsiteX104" fmla="*/ 232997 w 466055"/>
              <a:gd name="connsiteY104" fmla="*/ 232552 h 419165"/>
              <a:gd name="connsiteX105" fmla="*/ 229510 w 466055"/>
              <a:gd name="connsiteY105" fmla="*/ 232130 h 419165"/>
              <a:gd name="connsiteX106" fmla="*/ 226024 w 466055"/>
              <a:gd name="connsiteY106" fmla="*/ 230969 h 419165"/>
              <a:gd name="connsiteX107" fmla="*/ 222855 w 466055"/>
              <a:gd name="connsiteY107" fmla="*/ 228964 h 419165"/>
              <a:gd name="connsiteX108" fmla="*/ 220002 w 466055"/>
              <a:gd name="connsiteY108" fmla="*/ 226537 h 419165"/>
              <a:gd name="connsiteX109" fmla="*/ 217889 w 466055"/>
              <a:gd name="connsiteY109" fmla="*/ 223582 h 419165"/>
              <a:gd name="connsiteX110" fmla="*/ 216304 w 466055"/>
              <a:gd name="connsiteY110" fmla="*/ 220310 h 419165"/>
              <a:gd name="connsiteX111" fmla="*/ 173412 w 466055"/>
              <a:gd name="connsiteY111" fmla="*/ 94510 h 419165"/>
              <a:gd name="connsiteX112" fmla="*/ 172672 w 466055"/>
              <a:gd name="connsiteY112" fmla="*/ 91344 h 419165"/>
              <a:gd name="connsiteX113" fmla="*/ 172672 w 466055"/>
              <a:gd name="connsiteY113" fmla="*/ 88494 h 419165"/>
              <a:gd name="connsiteX114" fmla="*/ 173412 w 466055"/>
              <a:gd name="connsiteY114" fmla="*/ 85856 h 419165"/>
              <a:gd name="connsiteX115" fmla="*/ 174679 w 466055"/>
              <a:gd name="connsiteY115" fmla="*/ 83640 h 419165"/>
              <a:gd name="connsiteX116" fmla="*/ 176370 w 466055"/>
              <a:gd name="connsiteY116" fmla="*/ 81740 h 419165"/>
              <a:gd name="connsiteX117" fmla="*/ 178694 w 466055"/>
              <a:gd name="connsiteY117" fmla="*/ 80262 h 419165"/>
              <a:gd name="connsiteX118" fmla="*/ 181441 w 466055"/>
              <a:gd name="connsiteY118" fmla="*/ 79418 h 419165"/>
              <a:gd name="connsiteX119" fmla="*/ 23023 w 466055"/>
              <a:gd name="connsiteY119" fmla="*/ 0 h 419165"/>
              <a:gd name="connsiteX120" fmla="*/ 97055 w 466055"/>
              <a:gd name="connsiteY120" fmla="*/ 0 h 419165"/>
              <a:gd name="connsiteX121" fmla="*/ 192315 w 466055"/>
              <a:gd name="connsiteY121" fmla="*/ 274073 h 419165"/>
              <a:gd name="connsiteX122" fmla="*/ 430042 w 466055"/>
              <a:gd name="connsiteY122" fmla="*/ 274073 h 419165"/>
              <a:gd name="connsiteX123" fmla="*/ 434055 w 466055"/>
              <a:gd name="connsiteY123" fmla="*/ 274390 h 419165"/>
              <a:gd name="connsiteX124" fmla="*/ 438068 w 466055"/>
              <a:gd name="connsiteY124" fmla="*/ 275551 h 419165"/>
              <a:gd name="connsiteX125" fmla="*/ 441554 w 466055"/>
              <a:gd name="connsiteY125" fmla="*/ 277240 h 419165"/>
              <a:gd name="connsiteX126" fmla="*/ 444722 w 466055"/>
              <a:gd name="connsiteY126" fmla="*/ 279352 h 419165"/>
              <a:gd name="connsiteX127" fmla="*/ 447573 w 466055"/>
              <a:gd name="connsiteY127" fmla="*/ 282202 h 419165"/>
              <a:gd name="connsiteX128" fmla="*/ 449897 w 466055"/>
              <a:gd name="connsiteY128" fmla="*/ 285370 h 419165"/>
              <a:gd name="connsiteX129" fmla="*/ 451481 w 466055"/>
              <a:gd name="connsiteY129" fmla="*/ 288959 h 419165"/>
              <a:gd name="connsiteX130" fmla="*/ 452643 w 466055"/>
              <a:gd name="connsiteY130" fmla="*/ 292971 h 419165"/>
              <a:gd name="connsiteX131" fmla="*/ 453065 w 466055"/>
              <a:gd name="connsiteY131" fmla="*/ 296983 h 419165"/>
              <a:gd name="connsiteX132" fmla="*/ 452643 w 466055"/>
              <a:gd name="connsiteY132" fmla="*/ 301100 h 419165"/>
              <a:gd name="connsiteX133" fmla="*/ 451481 w 466055"/>
              <a:gd name="connsiteY133" fmla="*/ 305112 h 419165"/>
              <a:gd name="connsiteX134" fmla="*/ 449897 w 466055"/>
              <a:gd name="connsiteY134" fmla="*/ 308702 h 419165"/>
              <a:gd name="connsiteX135" fmla="*/ 447573 w 466055"/>
              <a:gd name="connsiteY135" fmla="*/ 311869 h 419165"/>
              <a:gd name="connsiteX136" fmla="*/ 444722 w 466055"/>
              <a:gd name="connsiteY136" fmla="*/ 314719 h 419165"/>
              <a:gd name="connsiteX137" fmla="*/ 441554 w 466055"/>
              <a:gd name="connsiteY137" fmla="*/ 317042 h 419165"/>
              <a:gd name="connsiteX138" fmla="*/ 438068 w 466055"/>
              <a:gd name="connsiteY138" fmla="*/ 318626 h 419165"/>
              <a:gd name="connsiteX139" fmla="*/ 434055 w 466055"/>
              <a:gd name="connsiteY139" fmla="*/ 319681 h 419165"/>
              <a:gd name="connsiteX140" fmla="*/ 430042 w 466055"/>
              <a:gd name="connsiteY140" fmla="*/ 319998 h 419165"/>
              <a:gd name="connsiteX141" fmla="*/ 159576 w 466055"/>
              <a:gd name="connsiteY141" fmla="*/ 319998 h 419165"/>
              <a:gd name="connsiteX142" fmla="*/ 64316 w 466055"/>
              <a:gd name="connsiteY142" fmla="*/ 46136 h 419165"/>
              <a:gd name="connsiteX143" fmla="*/ 23023 w 466055"/>
              <a:gd name="connsiteY143" fmla="*/ 46136 h 419165"/>
              <a:gd name="connsiteX144" fmla="*/ 18904 w 466055"/>
              <a:gd name="connsiteY144" fmla="*/ 45819 h 419165"/>
              <a:gd name="connsiteX145" fmla="*/ 14997 w 466055"/>
              <a:gd name="connsiteY145" fmla="*/ 44658 h 419165"/>
              <a:gd name="connsiteX146" fmla="*/ 11406 w 466055"/>
              <a:gd name="connsiteY146" fmla="*/ 42969 h 419165"/>
              <a:gd name="connsiteX147" fmla="*/ 8132 w 466055"/>
              <a:gd name="connsiteY147" fmla="*/ 40857 h 419165"/>
              <a:gd name="connsiteX148" fmla="*/ 5386 w 466055"/>
              <a:gd name="connsiteY148" fmla="*/ 37901 h 419165"/>
              <a:gd name="connsiteX149" fmla="*/ 3168 w 466055"/>
              <a:gd name="connsiteY149" fmla="*/ 34840 h 419165"/>
              <a:gd name="connsiteX150" fmla="*/ 1479 w 466055"/>
              <a:gd name="connsiteY150" fmla="*/ 31250 h 419165"/>
              <a:gd name="connsiteX151" fmla="*/ 422 w 466055"/>
              <a:gd name="connsiteY151" fmla="*/ 27238 h 419165"/>
              <a:gd name="connsiteX152" fmla="*/ 0 w 466055"/>
              <a:gd name="connsiteY152" fmla="*/ 23121 h 419165"/>
              <a:gd name="connsiteX153" fmla="*/ 422 w 466055"/>
              <a:gd name="connsiteY153" fmla="*/ 19109 h 419165"/>
              <a:gd name="connsiteX154" fmla="*/ 1479 w 466055"/>
              <a:gd name="connsiteY154" fmla="*/ 15097 h 419165"/>
              <a:gd name="connsiteX155" fmla="*/ 3168 w 466055"/>
              <a:gd name="connsiteY155" fmla="*/ 11508 h 419165"/>
              <a:gd name="connsiteX156" fmla="*/ 5386 w 466055"/>
              <a:gd name="connsiteY156" fmla="*/ 8340 h 419165"/>
              <a:gd name="connsiteX157" fmla="*/ 8132 w 466055"/>
              <a:gd name="connsiteY157" fmla="*/ 5490 h 419165"/>
              <a:gd name="connsiteX158" fmla="*/ 11406 w 466055"/>
              <a:gd name="connsiteY158" fmla="*/ 3167 h 419165"/>
              <a:gd name="connsiteX159" fmla="*/ 14997 w 466055"/>
              <a:gd name="connsiteY159" fmla="*/ 1584 h 419165"/>
              <a:gd name="connsiteX160" fmla="*/ 18904 w 466055"/>
              <a:gd name="connsiteY160" fmla="*/ 422 h 41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66055" h="419165">
                <a:moveTo>
                  <a:pt x="381198" y="337740"/>
                </a:moveTo>
                <a:lnTo>
                  <a:pt x="387210" y="338163"/>
                </a:lnTo>
                <a:lnTo>
                  <a:pt x="392905" y="339430"/>
                </a:lnTo>
                <a:lnTo>
                  <a:pt x="398284" y="341542"/>
                </a:lnTo>
                <a:lnTo>
                  <a:pt x="403347" y="344288"/>
                </a:lnTo>
                <a:lnTo>
                  <a:pt x="407882" y="347773"/>
                </a:lnTo>
                <a:lnTo>
                  <a:pt x="411890" y="351786"/>
                </a:lnTo>
                <a:lnTo>
                  <a:pt x="415265" y="356327"/>
                </a:lnTo>
                <a:lnTo>
                  <a:pt x="418007" y="361291"/>
                </a:lnTo>
                <a:lnTo>
                  <a:pt x="420011" y="366572"/>
                </a:lnTo>
                <a:lnTo>
                  <a:pt x="421277" y="372380"/>
                </a:lnTo>
                <a:lnTo>
                  <a:pt x="421699" y="378294"/>
                </a:lnTo>
                <a:lnTo>
                  <a:pt x="421277" y="384314"/>
                </a:lnTo>
                <a:lnTo>
                  <a:pt x="420011" y="390228"/>
                </a:lnTo>
                <a:lnTo>
                  <a:pt x="418007" y="395509"/>
                </a:lnTo>
                <a:lnTo>
                  <a:pt x="415265" y="400472"/>
                </a:lnTo>
                <a:lnTo>
                  <a:pt x="411890" y="405119"/>
                </a:lnTo>
                <a:lnTo>
                  <a:pt x="407882" y="409132"/>
                </a:lnTo>
                <a:lnTo>
                  <a:pt x="403347" y="412512"/>
                </a:lnTo>
                <a:lnTo>
                  <a:pt x="398284" y="415258"/>
                </a:lnTo>
                <a:lnTo>
                  <a:pt x="392905" y="417370"/>
                </a:lnTo>
                <a:lnTo>
                  <a:pt x="387210" y="418743"/>
                </a:lnTo>
                <a:lnTo>
                  <a:pt x="381198" y="419165"/>
                </a:lnTo>
                <a:lnTo>
                  <a:pt x="375186" y="418743"/>
                </a:lnTo>
                <a:lnTo>
                  <a:pt x="369490" y="417370"/>
                </a:lnTo>
                <a:lnTo>
                  <a:pt x="364006" y="415258"/>
                </a:lnTo>
                <a:lnTo>
                  <a:pt x="359049" y="412512"/>
                </a:lnTo>
                <a:lnTo>
                  <a:pt x="354619" y="409132"/>
                </a:lnTo>
                <a:lnTo>
                  <a:pt x="350611" y="405119"/>
                </a:lnTo>
                <a:lnTo>
                  <a:pt x="347236" y="400472"/>
                </a:lnTo>
                <a:lnTo>
                  <a:pt x="344388" y="395509"/>
                </a:lnTo>
                <a:lnTo>
                  <a:pt x="342384" y="390228"/>
                </a:lnTo>
                <a:lnTo>
                  <a:pt x="341013" y="384314"/>
                </a:lnTo>
                <a:lnTo>
                  <a:pt x="340591" y="378294"/>
                </a:lnTo>
                <a:lnTo>
                  <a:pt x="341013" y="372380"/>
                </a:lnTo>
                <a:lnTo>
                  <a:pt x="342384" y="366572"/>
                </a:lnTo>
                <a:lnTo>
                  <a:pt x="344388" y="361291"/>
                </a:lnTo>
                <a:lnTo>
                  <a:pt x="347236" y="356327"/>
                </a:lnTo>
                <a:lnTo>
                  <a:pt x="350611" y="351786"/>
                </a:lnTo>
                <a:lnTo>
                  <a:pt x="354619" y="347773"/>
                </a:lnTo>
                <a:lnTo>
                  <a:pt x="359049" y="344288"/>
                </a:lnTo>
                <a:lnTo>
                  <a:pt x="364006" y="341542"/>
                </a:lnTo>
                <a:lnTo>
                  <a:pt x="369490" y="339430"/>
                </a:lnTo>
                <a:lnTo>
                  <a:pt x="375186" y="338163"/>
                </a:lnTo>
                <a:close/>
                <a:moveTo>
                  <a:pt x="209054" y="337423"/>
                </a:moveTo>
                <a:lnTo>
                  <a:pt x="215066" y="337845"/>
                </a:lnTo>
                <a:lnTo>
                  <a:pt x="220762" y="339111"/>
                </a:lnTo>
                <a:lnTo>
                  <a:pt x="226246" y="341115"/>
                </a:lnTo>
                <a:lnTo>
                  <a:pt x="231203" y="343857"/>
                </a:lnTo>
                <a:lnTo>
                  <a:pt x="235633" y="347232"/>
                </a:lnTo>
                <a:lnTo>
                  <a:pt x="239747" y="351240"/>
                </a:lnTo>
                <a:lnTo>
                  <a:pt x="243227" y="355775"/>
                </a:lnTo>
                <a:lnTo>
                  <a:pt x="245969" y="360838"/>
                </a:lnTo>
                <a:lnTo>
                  <a:pt x="247973" y="366217"/>
                </a:lnTo>
                <a:lnTo>
                  <a:pt x="249239" y="372018"/>
                </a:lnTo>
                <a:lnTo>
                  <a:pt x="249661" y="377924"/>
                </a:lnTo>
                <a:lnTo>
                  <a:pt x="249239" y="383936"/>
                </a:lnTo>
                <a:lnTo>
                  <a:pt x="247973" y="389737"/>
                </a:lnTo>
                <a:lnTo>
                  <a:pt x="245969" y="395116"/>
                </a:lnTo>
                <a:lnTo>
                  <a:pt x="243227" y="400074"/>
                </a:lnTo>
                <a:lnTo>
                  <a:pt x="239747" y="404503"/>
                </a:lnTo>
                <a:lnTo>
                  <a:pt x="235633" y="408511"/>
                </a:lnTo>
                <a:lnTo>
                  <a:pt x="231203" y="411992"/>
                </a:lnTo>
                <a:lnTo>
                  <a:pt x="226246" y="414840"/>
                </a:lnTo>
                <a:lnTo>
                  <a:pt x="220762" y="416844"/>
                </a:lnTo>
                <a:lnTo>
                  <a:pt x="215066" y="418109"/>
                </a:lnTo>
                <a:lnTo>
                  <a:pt x="209054" y="418531"/>
                </a:lnTo>
                <a:lnTo>
                  <a:pt x="203148" y="418109"/>
                </a:lnTo>
                <a:lnTo>
                  <a:pt x="197347" y="416844"/>
                </a:lnTo>
                <a:lnTo>
                  <a:pt x="191968" y="414840"/>
                </a:lnTo>
                <a:lnTo>
                  <a:pt x="187011" y="411992"/>
                </a:lnTo>
                <a:lnTo>
                  <a:pt x="182581" y="408511"/>
                </a:lnTo>
                <a:lnTo>
                  <a:pt x="178573" y="404503"/>
                </a:lnTo>
                <a:lnTo>
                  <a:pt x="175092" y="400074"/>
                </a:lnTo>
                <a:lnTo>
                  <a:pt x="172245" y="395116"/>
                </a:lnTo>
                <a:lnTo>
                  <a:pt x="170241" y="389737"/>
                </a:lnTo>
                <a:lnTo>
                  <a:pt x="168975" y="383936"/>
                </a:lnTo>
                <a:lnTo>
                  <a:pt x="168553" y="377924"/>
                </a:lnTo>
                <a:lnTo>
                  <a:pt x="168975" y="372018"/>
                </a:lnTo>
                <a:lnTo>
                  <a:pt x="170241" y="366217"/>
                </a:lnTo>
                <a:lnTo>
                  <a:pt x="172245" y="360838"/>
                </a:lnTo>
                <a:lnTo>
                  <a:pt x="175092" y="355775"/>
                </a:lnTo>
                <a:lnTo>
                  <a:pt x="178573" y="351240"/>
                </a:lnTo>
                <a:lnTo>
                  <a:pt x="182581" y="347232"/>
                </a:lnTo>
                <a:lnTo>
                  <a:pt x="187011" y="343857"/>
                </a:lnTo>
                <a:lnTo>
                  <a:pt x="191968" y="341115"/>
                </a:lnTo>
                <a:lnTo>
                  <a:pt x="197347" y="339111"/>
                </a:lnTo>
                <a:lnTo>
                  <a:pt x="203148" y="337845"/>
                </a:lnTo>
                <a:close/>
                <a:moveTo>
                  <a:pt x="184610" y="79207"/>
                </a:moveTo>
                <a:lnTo>
                  <a:pt x="456441" y="79207"/>
                </a:lnTo>
                <a:lnTo>
                  <a:pt x="459294" y="79418"/>
                </a:lnTo>
                <a:lnTo>
                  <a:pt x="461723" y="80262"/>
                </a:lnTo>
                <a:lnTo>
                  <a:pt x="463519" y="81846"/>
                </a:lnTo>
                <a:lnTo>
                  <a:pt x="464999" y="83745"/>
                </a:lnTo>
                <a:lnTo>
                  <a:pt x="465844" y="86067"/>
                </a:lnTo>
                <a:lnTo>
                  <a:pt x="466055" y="88600"/>
                </a:lnTo>
                <a:lnTo>
                  <a:pt x="465421" y="91449"/>
                </a:lnTo>
                <a:lnTo>
                  <a:pt x="427916" y="220310"/>
                </a:lnTo>
                <a:lnTo>
                  <a:pt x="426543" y="223582"/>
                </a:lnTo>
                <a:lnTo>
                  <a:pt x="424219" y="226537"/>
                </a:lnTo>
                <a:lnTo>
                  <a:pt x="421577" y="228964"/>
                </a:lnTo>
                <a:lnTo>
                  <a:pt x="418197" y="230969"/>
                </a:lnTo>
                <a:lnTo>
                  <a:pt x="414816" y="232130"/>
                </a:lnTo>
                <a:lnTo>
                  <a:pt x="411224" y="232552"/>
                </a:lnTo>
                <a:lnTo>
                  <a:pt x="232997" y="232552"/>
                </a:lnTo>
                <a:lnTo>
                  <a:pt x="229510" y="232130"/>
                </a:lnTo>
                <a:lnTo>
                  <a:pt x="226024" y="230969"/>
                </a:lnTo>
                <a:lnTo>
                  <a:pt x="222855" y="228964"/>
                </a:lnTo>
                <a:lnTo>
                  <a:pt x="220002" y="226537"/>
                </a:lnTo>
                <a:lnTo>
                  <a:pt x="217889" y="223582"/>
                </a:lnTo>
                <a:lnTo>
                  <a:pt x="216304" y="220310"/>
                </a:lnTo>
                <a:lnTo>
                  <a:pt x="173412" y="94510"/>
                </a:lnTo>
                <a:lnTo>
                  <a:pt x="172672" y="91344"/>
                </a:lnTo>
                <a:lnTo>
                  <a:pt x="172672" y="88494"/>
                </a:lnTo>
                <a:lnTo>
                  <a:pt x="173412" y="85856"/>
                </a:lnTo>
                <a:lnTo>
                  <a:pt x="174679" y="83640"/>
                </a:lnTo>
                <a:lnTo>
                  <a:pt x="176370" y="81740"/>
                </a:lnTo>
                <a:lnTo>
                  <a:pt x="178694" y="80262"/>
                </a:lnTo>
                <a:lnTo>
                  <a:pt x="181441" y="79418"/>
                </a:lnTo>
                <a:close/>
                <a:moveTo>
                  <a:pt x="23023" y="0"/>
                </a:moveTo>
                <a:lnTo>
                  <a:pt x="97055" y="0"/>
                </a:lnTo>
                <a:lnTo>
                  <a:pt x="192315" y="274073"/>
                </a:lnTo>
                <a:lnTo>
                  <a:pt x="430042" y="274073"/>
                </a:lnTo>
                <a:lnTo>
                  <a:pt x="434055" y="274390"/>
                </a:lnTo>
                <a:lnTo>
                  <a:pt x="438068" y="275551"/>
                </a:lnTo>
                <a:lnTo>
                  <a:pt x="441554" y="277240"/>
                </a:lnTo>
                <a:lnTo>
                  <a:pt x="444722" y="279352"/>
                </a:lnTo>
                <a:lnTo>
                  <a:pt x="447573" y="282202"/>
                </a:lnTo>
                <a:lnTo>
                  <a:pt x="449897" y="285370"/>
                </a:lnTo>
                <a:lnTo>
                  <a:pt x="451481" y="288959"/>
                </a:lnTo>
                <a:lnTo>
                  <a:pt x="452643" y="292971"/>
                </a:lnTo>
                <a:lnTo>
                  <a:pt x="453065" y="296983"/>
                </a:lnTo>
                <a:lnTo>
                  <a:pt x="452643" y="301100"/>
                </a:lnTo>
                <a:lnTo>
                  <a:pt x="451481" y="305112"/>
                </a:lnTo>
                <a:lnTo>
                  <a:pt x="449897" y="308702"/>
                </a:lnTo>
                <a:lnTo>
                  <a:pt x="447573" y="311869"/>
                </a:lnTo>
                <a:lnTo>
                  <a:pt x="444722" y="314719"/>
                </a:lnTo>
                <a:lnTo>
                  <a:pt x="441554" y="317042"/>
                </a:lnTo>
                <a:lnTo>
                  <a:pt x="438068" y="318626"/>
                </a:lnTo>
                <a:lnTo>
                  <a:pt x="434055" y="319681"/>
                </a:lnTo>
                <a:lnTo>
                  <a:pt x="430042" y="319998"/>
                </a:lnTo>
                <a:lnTo>
                  <a:pt x="159576" y="319998"/>
                </a:lnTo>
                <a:lnTo>
                  <a:pt x="64316" y="46136"/>
                </a:lnTo>
                <a:lnTo>
                  <a:pt x="23023" y="46136"/>
                </a:lnTo>
                <a:lnTo>
                  <a:pt x="18904" y="45819"/>
                </a:lnTo>
                <a:lnTo>
                  <a:pt x="14997" y="44658"/>
                </a:lnTo>
                <a:lnTo>
                  <a:pt x="11406" y="42969"/>
                </a:lnTo>
                <a:lnTo>
                  <a:pt x="8132" y="40857"/>
                </a:lnTo>
                <a:lnTo>
                  <a:pt x="5386" y="37901"/>
                </a:lnTo>
                <a:lnTo>
                  <a:pt x="3168" y="34840"/>
                </a:lnTo>
                <a:lnTo>
                  <a:pt x="1479" y="31250"/>
                </a:lnTo>
                <a:lnTo>
                  <a:pt x="422" y="27238"/>
                </a:lnTo>
                <a:lnTo>
                  <a:pt x="0" y="23121"/>
                </a:lnTo>
                <a:lnTo>
                  <a:pt x="422" y="19109"/>
                </a:lnTo>
                <a:lnTo>
                  <a:pt x="1479" y="15097"/>
                </a:lnTo>
                <a:lnTo>
                  <a:pt x="3168" y="11508"/>
                </a:lnTo>
                <a:lnTo>
                  <a:pt x="5386" y="8340"/>
                </a:lnTo>
                <a:lnTo>
                  <a:pt x="8132" y="5490"/>
                </a:lnTo>
                <a:lnTo>
                  <a:pt x="11406" y="3167"/>
                </a:lnTo>
                <a:lnTo>
                  <a:pt x="14997" y="1584"/>
                </a:lnTo>
                <a:lnTo>
                  <a:pt x="18904" y="422"/>
                </a:lnTo>
                <a:close/>
              </a:path>
            </a:pathLst>
          </a:custGeom>
          <a:solidFill>
            <a:schemeClr val="bg1"/>
          </a:soli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55" name="Freeform 140">
            <a:extLst>
              <a:ext uri="{FF2B5EF4-FFF2-40B4-BE49-F238E27FC236}">
                <a16:creationId xmlns:a16="http://schemas.microsoft.com/office/drawing/2014/main" id="{B15C3AFD-0E92-4868-B336-5EFBF12789C3}"/>
              </a:ext>
            </a:extLst>
          </p:cNvPr>
          <p:cNvSpPr>
            <a:spLocks/>
          </p:cNvSpPr>
          <p:nvPr/>
        </p:nvSpPr>
        <p:spPr bwMode="auto">
          <a:xfrm>
            <a:off x="1662393" y="3034019"/>
            <a:ext cx="258961" cy="296973"/>
          </a:xfrm>
          <a:custGeom>
            <a:avLst/>
            <a:gdLst>
              <a:gd name="T0" fmla="*/ 430 w 3574"/>
              <a:gd name="T1" fmla="*/ 14 h 4100"/>
              <a:gd name="T2" fmla="*/ 553 w 3574"/>
              <a:gd name="T3" fmla="*/ 82 h 4100"/>
              <a:gd name="T4" fmla="*/ 638 w 3574"/>
              <a:gd name="T5" fmla="*/ 193 h 4100"/>
              <a:gd name="T6" fmla="*/ 668 w 3574"/>
              <a:gd name="T7" fmla="*/ 334 h 4100"/>
              <a:gd name="T8" fmla="*/ 636 w 3574"/>
              <a:gd name="T9" fmla="*/ 474 h 4100"/>
              <a:gd name="T10" fmla="*/ 552 w 3574"/>
              <a:gd name="T11" fmla="*/ 586 h 4100"/>
              <a:gd name="T12" fmla="*/ 644 w 3574"/>
              <a:gd name="T13" fmla="*/ 780 h 4100"/>
              <a:gd name="T14" fmla="*/ 840 w 3574"/>
              <a:gd name="T15" fmla="*/ 683 h 4100"/>
              <a:gd name="T16" fmla="*/ 1149 w 3574"/>
              <a:gd name="T17" fmla="*/ 562 h 4100"/>
              <a:gd name="T18" fmla="*/ 1433 w 3574"/>
              <a:gd name="T19" fmla="*/ 497 h 4100"/>
              <a:gd name="T20" fmla="*/ 1698 w 3574"/>
              <a:gd name="T21" fmla="*/ 487 h 4100"/>
              <a:gd name="T22" fmla="*/ 1949 w 3574"/>
              <a:gd name="T23" fmla="*/ 523 h 4100"/>
              <a:gd name="T24" fmla="*/ 2164 w 3574"/>
              <a:gd name="T25" fmla="*/ 592 h 4100"/>
              <a:gd name="T26" fmla="*/ 2399 w 3574"/>
              <a:gd name="T27" fmla="*/ 689 h 4100"/>
              <a:gd name="T28" fmla="*/ 2570 w 3574"/>
              <a:gd name="T29" fmla="*/ 759 h 4100"/>
              <a:gd name="T30" fmla="*/ 2726 w 3574"/>
              <a:gd name="T31" fmla="*/ 766 h 4100"/>
              <a:gd name="T32" fmla="*/ 2913 w 3574"/>
              <a:gd name="T33" fmla="*/ 725 h 4100"/>
              <a:gd name="T34" fmla="*/ 3093 w 3574"/>
              <a:gd name="T35" fmla="*/ 653 h 4100"/>
              <a:gd name="T36" fmla="*/ 3268 w 3574"/>
              <a:gd name="T37" fmla="*/ 559 h 4100"/>
              <a:gd name="T38" fmla="*/ 3387 w 3574"/>
              <a:gd name="T39" fmla="*/ 500 h 4100"/>
              <a:gd name="T40" fmla="*/ 3441 w 3574"/>
              <a:gd name="T41" fmla="*/ 484 h 4100"/>
              <a:gd name="T42" fmla="*/ 3514 w 3574"/>
              <a:gd name="T43" fmla="*/ 507 h 4100"/>
              <a:gd name="T44" fmla="*/ 3565 w 3574"/>
              <a:gd name="T45" fmla="*/ 568 h 4100"/>
              <a:gd name="T46" fmla="*/ 3574 w 3574"/>
              <a:gd name="T47" fmla="*/ 2212 h 4100"/>
              <a:gd name="T48" fmla="*/ 3560 w 3574"/>
              <a:gd name="T49" fmla="*/ 2278 h 4100"/>
              <a:gd name="T50" fmla="*/ 3500 w 3574"/>
              <a:gd name="T51" fmla="*/ 2330 h 4100"/>
              <a:gd name="T52" fmla="*/ 3273 w 3574"/>
              <a:gd name="T53" fmla="*/ 2445 h 4100"/>
              <a:gd name="T54" fmla="*/ 3007 w 3574"/>
              <a:gd name="T55" fmla="*/ 2544 h 4100"/>
              <a:gd name="T56" fmla="*/ 2769 w 3574"/>
              <a:gd name="T57" fmla="*/ 2590 h 4100"/>
              <a:gd name="T58" fmla="*/ 2568 w 3574"/>
              <a:gd name="T59" fmla="*/ 2581 h 4100"/>
              <a:gd name="T60" fmla="*/ 2355 w 3574"/>
              <a:gd name="T61" fmla="*/ 2515 h 4100"/>
              <a:gd name="T62" fmla="*/ 2160 w 3574"/>
              <a:gd name="T63" fmla="*/ 2420 h 4100"/>
              <a:gd name="T64" fmla="*/ 1969 w 3574"/>
              <a:gd name="T65" fmla="*/ 2345 h 4100"/>
              <a:gd name="T66" fmla="*/ 1748 w 3574"/>
              <a:gd name="T67" fmla="*/ 2303 h 4100"/>
              <a:gd name="T68" fmla="*/ 1506 w 3574"/>
              <a:gd name="T69" fmla="*/ 2312 h 4100"/>
              <a:gd name="T70" fmla="*/ 1232 w 3574"/>
              <a:gd name="T71" fmla="*/ 2376 h 4100"/>
              <a:gd name="T72" fmla="*/ 927 w 3574"/>
              <a:gd name="T73" fmla="*/ 2494 h 4100"/>
              <a:gd name="T74" fmla="*/ 1003 w 3574"/>
              <a:gd name="T75" fmla="*/ 3913 h 4100"/>
              <a:gd name="T76" fmla="*/ 972 w 3574"/>
              <a:gd name="T77" fmla="*/ 4009 h 4100"/>
              <a:gd name="T78" fmla="*/ 899 w 3574"/>
              <a:gd name="T79" fmla="*/ 4077 h 4100"/>
              <a:gd name="T80" fmla="*/ 805 w 3574"/>
              <a:gd name="T81" fmla="*/ 4100 h 4100"/>
              <a:gd name="T82" fmla="*/ 705 w 3574"/>
              <a:gd name="T83" fmla="*/ 4072 h 4100"/>
              <a:gd name="T84" fmla="*/ 634 w 3574"/>
              <a:gd name="T85" fmla="*/ 3999 h 4100"/>
              <a:gd name="T86" fmla="*/ 160 w 3574"/>
              <a:gd name="T87" fmla="*/ 619 h 4100"/>
              <a:gd name="T88" fmla="*/ 57 w 3574"/>
              <a:gd name="T89" fmla="*/ 519 h 4100"/>
              <a:gd name="T90" fmla="*/ 4 w 3574"/>
              <a:gd name="T91" fmla="*/ 384 h 4100"/>
              <a:gd name="T92" fmla="*/ 14 w 3574"/>
              <a:gd name="T93" fmla="*/ 237 h 4100"/>
              <a:gd name="T94" fmla="*/ 82 w 3574"/>
              <a:gd name="T95" fmla="*/ 115 h 4100"/>
              <a:gd name="T96" fmla="*/ 193 w 3574"/>
              <a:gd name="T97" fmla="*/ 31 h 4100"/>
              <a:gd name="T98" fmla="*/ 334 w 3574"/>
              <a:gd name="T99" fmla="*/ 0 h 4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74" h="4100">
                <a:moveTo>
                  <a:pt x="334" y="0"/>
                </a:moveTo>
                <a:lnTo>
                  <a:pt x="384" y="4"/>
                </a:lnTo>
                <a:lnTo>
                  <a:pt x="430" y="14"/>
                </a:lnTo>
                <a:lnTo>
                  <a:pt x="475" y="31"/>
                </a:lnTo>
                <a:lnTo>
                  <a:pt x="516" y="54"/>
                </a:lnTo>
                <a:lnTo>
                  <a:pt x="553" y="82"/>
                </a:lnTo>
                <a:lnTo>
                  <a:pt x="586" y="115"/>
                </a:lnTo>
                <a:lnTo>
                  <a:pt x="614" y="152"/>
                </a:lnTo>
                <a:lnTo>
                  <a:pt x="638" y="193"/>
                </a:lnTo>
                <a:lnTo>
                  <a:pt x="654" y="237"/>
                </a:lnTo>
                <a:lnTo>
                  <a:pt x="664" y="284"/>
                </a:lnTo>
                <a:lnTo>
                  <a:pt x="668" y="334"/>
                </a:lnTo>
                <a:lnTo>
                  <a:pt x="664" y="383"/>
                </a:lnTo>
                <a:lnTo>
                  <a:pt x="654" y="430"/>
                </a:lnTo>
                <a:lnTo>
                  <a:pt x="636" y="474"/>
                </a:lnTo>
                <a:lnTo>
                  <a:pt x="613" y="515"/>
                </a:lnTo>
                <a:lnTo>
                  <a:pt x="585" y="552"/>
                </a:lnTo>
                <a:lnTo>
                  <a:pt x="552" y="586"/>
                </a:lnTo>
                <a:lnTo>
                  <a:pt x="584" y="815"/>
                </a:lnTo>
                <a:lnTo>
                  <a:pt x="611" y="798"/>
                </a:lnTo>
                <a:lnTo>
                  <a:pt x="644" y="780"/>
                </a:lnTo>
                <a:lnTo>
                  <a:pt x="684" y="760"/>
                </a:lnTo>
                <a:lnTo>
                  <a:pt x="731" y="736"/>
                </a:lnTo>
                <a:lnTo>
                  <a:pt x="840" y="683"/>
                </a:lnTo>
                <a:lnTo>
                  <a:pt x="945" y="636"/>
                </a:lnTo>
                <a:lnTo>
                  <a:pt x="1047" y="596"/>
                </a:lnTo>
                <a:lnTo>
                  <a:pt x="1149" y="562"/>
                </a:lnTo>
                <a:lnTo>
                  <a:pt x="1246" y="534"/>
                </a:lnTo>
                <a:lnTo>
                  <a:pt x="1341" y="512"/>
                </a:lnTo>
                <a:lnTo>
                  <a:pt x="1433" y="497"/>
                </a:lnTo>
                <a:lnTo>
                  <a:pt x="1523" y="488"/>
                </a:lnTo>
                <a:lnTo>
                  <a:pt x="1610" y="484"/>
                </a:lnTo>
                <a:lnTo>
                  <a:pt x="1698" y="487"/>
                </a:lnTo>
                <a:lnTo>
                  <a:pt x="1784" y="495"/>
                </a:lnTo>
                <a:lnTo>
                  <a:pt x="1867" y="506"/>
                </a:lnTo>
                <a:lnTo>
                  <a:pt x="1949" y="523"/>
                </a:lnTo>
                <a:lnTo>
                  <a:pt x="2027" y="545"/>
                </a:lnTo>
                <a:lnTo>
                  <a:pt x="2094" y="566"/>
                </a:lnTo>
                <a:lnTo>
                  <a:pt x="2164" y="592"/>
                </a:lnTo>
                <a:lnTo>
                  <a:pt x="2238" y="621"/>
                </a:lnTo>
                <a:lnTo>
                  <a:pt x="2317" y="653"/>
                </a:lnTo>
                <a:lnTo>
                  <a:pt x="2399" y="689"/>
                </a:lnTo>
                <a:lnTo>
                  <a:pt x="2484" y="729"/>
                </a:lnTo>
                <a:lnTo>
                  <a:pt x="2527" y="746"/>
                </a:lnTo>
                <a:lnTo>
                  <a:pt x="2570" y="759"/>
                </a:lnTo>
                <a:lnTo>
                  <a:pt x="2618" y="766"/>
                </a:lnTo>
                <a:lnTo>
                  <a:pt x="2669" y="769"/>
                </a:lnTo>
                <a:lnTo>
                  <a:pt x="2726" y="766"/>
                </a:lnTo>
                <a:lnTo>
                  <a:pt x="2787" y="757"/>
                </a:lnTo>
                <a:lnTo>
                  <a:pt x="2849" y="745"/>
                </a:lnTo>
                <a:lnTo>
                  <a:pt x="2913" y="725"/>
                </a:lnTo>
                <a:lnTo>
                  <a:pt x="2977" y="702"/>
                </a:lnTo>
                <a:lnTo>
                  <a:pt x="3038" y="678"/>
                </a:lnTo>
                <a:lnTo>
                  <a:pt x="3093" y="653"/>
                </a:lnTo>
                <a:lnTo>
                  <a:pt x="3144" y="627"/>
                </a:lnTo>
                <a:lnTo>
                  <a:pt x="3207" y="592"/>
                </a:lnTo>
                <a:lnTo>
                  <a:pt x="3268" y="559"/>
                </a:lnTo>
                <a:lnTo>
                  <a:pt x="3327" y="528"/>
                </a:lnTo>
                <a:lnTo>
                  <a:pt x="3359" y="512"/>
                </a:lnTo>
                <a:lnTo>
                  <a:pt x="3387" y="500"/>
                </a:lnTo>
                <a:lnTo>
                  <a:pt x="3410" y="492"/>
                </a:lnTo>
                <a:lnTo>
                  <a:pt x="3428" y="487"/>
                </a:lnTo>
                <a:lnTo>
                  <a:pt x="3441" y="484"/>
                </a:lnTo>
                <a:lnTo>
                  <a:pt x="3467" y="487"/>
                </a:lnTo>
                <a:lnTo>
                  <a:pt x="3491" y="495"/>
                </a:lnTo>
                <a:lnTo>
                  <a:pt x="3514" y="507"/>
                </a:lnTo>
                <a:lnTo>
                  <a:pt x="3535" y="524"/>
                </a:lnTo>
                <a:lnTo>
                  <a:pt x="3552" y="545"/>
                </a:lnTo>
                <a:lnTo>
                  <a:pt x="3565" y="568"/>
                </a:lnTo>
                <a:lnTo>
                  <a:pt x="3572" y="592"/>
                </a:lnTo>
                <a:lnTo>
                  <a:pt x="3574" y="619"/>
                </a:lnTo>
                <a:lnTo>
                  <a:pt x="3574" y="2212"/>
                </a:lnTo>
                <a:lnTo>
                  <a:pt x="3573" y="2237"/>
                </a:lnTo>
                <a:lnTo>
                  <a:pt x="3568" y="2258"/>
                </a:lnTo>
                <a:lnTo>
                  <a:pt x="3560" y="2278"/>
                </a:lnTo>
                <a:lnTo>
                  <a:pt x="3549" y="2293"/>
                </a:lnTo>
                <a:lnTo>
                  <a:pt x="3528" y="2311"/>
                </a:lnTo>
                <a:lnTo>
                  <a:pt x="3500" y="2330"/>
                </a:lnTo>
                <a:lnTo>
                  <a:pt x="3465" y="2351"/>
                </a:lnTo>
                <a:lnTo>
                  <a:pt x="3368" y="2401"/>
                </a:lnTo>
                <a:lnTo>
                  <a:pt x="3273" y="2445"/>
                </a:lnTo>
                <a:lnTo>
                  <a:pt x="3181" y="2485"/>
                </a:lnTo>
                <a:lnTo>
                  <a:pt x="3093" y="2517"/>
                </a:lnTo>
                <a:lnTo>
                  <a:pt x="3007" y="2544"/>
                </a:lnTo>
                <a:lnTo>
                  <a:pt x="2924" y="2566"/>
                </a:lnTo>
                <a:lnTo>
                  <a:pt x="2844" y="2581"/>
                </a:lnTo>
                <a:lnTo>
                  <a:pt x="2769" y="2590"/>
                </a:lnTo>
                <a:lnTo>
                  <a:pt x="2696" y="2593"/>
                </a:lnTo>
                <a:lnTo>
                  <a:pt x="2632" y="2590"/>
                </a:lnTo>
                <a:lnTo>
                  <a:pt x="2568" y="2581"/>
                </a:lnTo>
                <a:lnTo>
                  <a:pt x="2502" y="2567"/>
                </a:lnTo>
                <a:lnTo>
                  <a:pt x="2438" y="2547"/>
                </a:lnTo>
                <a:lnTo>
                  <a:pt x="2355" y="2515"/>
                </a:lnTo>
                <a:lnTo>
                  <a:pt x="2279" y="2481"/>
                </a:lnTo>
                <a:lnTo>
                  <a:pt x="2212" y="2447"/>
                </a:lnTo>
                <a:lnTo>
                  <a:pt x="2160" y="2420"/>
                </a:lnTo>
                <a:lnTo>
                  <a:pt x="2103" y="2394"/>
                </a:lnTo>
                <a:lnTo>
                  <a:pt x="2040" y="2370"/>
                </a:lnTo>
                <a:lnTo>
                  <a:pt x="1969" y="2345"/>
                </a:lnTo>
                <a:lnTo>
                  <a:pt x="1898" y="2326"/>
                </a:lnTo>
                <a:lnTo>
                  <a:pt x="1823" y="2312"/>
                </a:lnTo>
                <a:lnTo>
                  <a:pt x="1748" y="2303"/>
                </a:lnTo>
                <a:lnTo>
                  <a:pt x="1672" y="2301"/>
                </a:lnTo>
                <a:lnTo>
                  <a:pt x="1592" y="2303"/>
                </a:lnTo>
                <a:lnTo>
                  <a:pt x="1506" y="2312"/>
                </a:lnTo>
                <a:lnTo>
                  <a:pt x="1419" y="2328"/>
                </a:lnTo>
                <a:lnTo>
                  <a:pt x="1327" y="2349"/>
                </a:lnTo>
                <a:lnTo>
                  <a:pt x="1232" y="2376"/>
                </a:lnTo>
                <a:lnTo>
                  <a:pt x="1133" y="2410"/>
                </a:lnTo>
                <a:lnTo>
                  <a:pt x="1032" y="2449"/>
                </a:lnTo>
                <a:lnTo>
                  <a:pt x="927" y="2494"/>
                </a:lnTo>
                <a:lnTo>
                  <a:pt x="819" y="2547"/>
                </a:lnTo>
                <a:lnTo>
                  <a:pt x="1000" y="3877"/>
                </a:lnTo>
                <a:lnTo>
                  <a:pt x="1003" y="3913"/>
                </a:lnTo>
                <a:lnTo>
                  <a:pt x="997" y="3946"/>
                </a:lnTo>
                <a:lnTo>
                  <a:pt x="987" y="3980"/>
                </a:lnTo>
                <a:lnTo>
                  <a:pt x="972" y="4009"/>
                </a:lnTo>
                <a:lnTo>
                  <a:pt x="951" y="4036"/>
                </a:lnTo>
                <a:lnTo>
                  <a:pt x="927" y="4059"/>
                </a:lnTo>
                <a:lnTo>
                  <a:pt x="899" y="4077"/>
                </a:lnTo>
                <a:lnTo>
                  <a:pt x="867" y="4091"/>
                </a:lnTo>
                <a:lnTo>
                  <a:pt x="832" y="4099"/>
                </a:lnTo>
                <a:lnTo>
                  <a:pt x="805" y="4100"/>
                </a:lnTo>
                <a:lnTo>
                  <a:pt x="769" y="4098"/>
                </a:lnTo>
                <a:lnTo>
                  <a:pt x="736" y="4087"/>
                </a:lnTo>
                <a:lnTo>
                  <a:pt x="705" y="4072"/>
                </a:lnTo>
                <a:lnTo>
                  <a:pt x="677" y="4053"/>
                </a:lnTo>
                <a:lnTo>
                  <a:pt x="653" y="4027"/>
                </a:lnTo>
                <a:lnTo>
                  <a:pt x="634" y="3999"/>
                </a:lnTo>
                <a:lnTo>
                  <a:pt x="620" y="3966"/>
                </a:lnTo>
                <a:lnTo>
                  <a:pt x="612" y="3931"/>
                </a:lnTo>
                <a:lnTo>
                  <a:pt x="160" y="619"/>
                </a:lnTo>
                <a:lnTo>
                  <a:pt x="121" y="591"/>
                </a:lnTo>
                <a:lnTo>
                  <a:pt x="87" y="557"/>
                </a:lnTo>
                <a:lnTo>
                  <a:pt x="57" y="519"/>
                </a:lnTo>
                <a:lnTo>
                  <a:pt x="33" y="478"/>
                </a:lnTo>
                <a:lnTo>
                  <a:pt x="15" y="433"/>
                </a:lnTo>
                <a:lnTo>
                  <a:pt x="4" y="384"/>
                </a:lnTo>
                <a:lnTo>
                  <a:pt x="0" y="334"/>
                </a:lnTo>
                <a:lnTo>
                  <a:pt x="4" y="284"/>
                </a:lnTo>
                <a:lnTo>
                  <a:pt x="14" y="237"/>
                </a:lnTo>
                <a:lnTo>
                  <a:pt x="30" y="193"/>
                </a:lnTo>
                <a:lnTo>
                  <a:pt x="54" y="152"/>
                </a:lnTo>
                <a:lnTo>
                  <a:pt x="82" y="115"/>
                </a:lnTo>
                <a:lnTo>
                  <a:pt x="115" y="82"/>
                </a:lnTo>
                <a:lnTo>
                  <a:pt x="152" y="54"/>
                </a:lnTo>
                <a:lnTo>
                  <a:pt x="193" y="31"/>
                </a:lnTo>
                <a:lnTo>
                  <a:pt x="238" y="14"/>
                </a:lnTo>
                <a:lnTo>
                  <a:pt x="285" y="4"/>
                </a:lnTo>
                <a:lnTo>
                  <a:pt x="334"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7" name="student-graduation-cap-shape_52041">
            <a:extLst>
              <a:ext uri="{FF2B5EF4-FFF2-40B4-BE49-F238E27FC236}">
                <a16:creationId xmlns:a16="http://schemas.microsoft.com/office/drawing/2014/main" id="{B1A0AC84-7F44-4678-9107-6350FA6B972F}"/>
              </a:ext>
            </a:extLst>
          </p:cNvPr>
          <p:cNvSpPr>
            <a:spLocks noChangeAspect="1"/>
          </p:cNvSpPr>
          <p:nvPr/>
        </p:nvSpPr>
        <p:spPr bwMode="auto">
          <a:xfrm>
            <a:off x="8064982" y="3991878"/>
            <a:ext cx="350248" cy="216756"/>
          </a:xfrm>
          <a:custGeom>
            <a:avLst/>
            <a:gdLst>
              <a:gd name="T0" fmla="*/ 399 w 421"/>
              <a:gd name="T1" fmla="*/ 189 h 261"/>
              <a:gd name="T2" fmla="*/ 392 w 421"/>
              <a:gd name="T3" fmla="*/ 178 h 261"/>
              <a:gd name="T4" fmla="*/ 392 w 421"/>
              <a:gd name="T5" fmla="*/ 117 h 261"/>
              <a:gd name="T6" fmla="*/ 421 w 421"/>
              <a:gd name="T7" fmla="*/ 103 h 261"/>
              <a:gd name="T8" fmla="*/ 210 w 421"/>
              <a:gd name="T9" fmla="*/ 0 h 261"/>
              <a:gd name="T10" fmla="*/ 0 w 421"/>
              <a:gd name="T11" fmla="*/ 103 h 261"/>
              <a:gd name="T12" fmla="*/ 94 w 421"/>
              <a:gd name="T13" fmla="*/ 149 h 261"/>
              <a:gd name="T14" fmla="*/ 94 w 421"/>
              <a:gd name="T15" fmla="*/ 222 h 261"/>
              <a:gd name="T16" fmla="*/ 212 w 421"/>
              <a:gd name="T17" fmla="*/ 261 h 261"/>
              <a:gd name="T18" fmla="*/ 326 w 421"/>
              <a:gd name="T19" fmla="*/ 222 h 261"/>
              <a:gd name="T20" fmla="*/ 326 w 421"/>
              <a:gd name="T21" fmla="*/ 149 h 261"/>
              <a:gd name="T22" fmla="*/ 378 w 421"/>
              <a:gd name="T23" fmla="*/ 124 h 261"/>
              <a:gd name="T24" fmla="*/ 378 w 421"/>
              <a:gd name="T25" fmla="*/ 178 h 261"/>
              <a:gd name="T26" fmla="*/ 372 w 421"/>
              <a:gd name="T27" fmla="*/ 189 h 261"/>
              <a:gd name="T28" fmla="*/ 377 w 421"/>
              <a:gd name="T29" fmla="*/ 200 h 261"/>
              <a:gd name="T30" fmla="*/ 369 w 421"/>
              <a:gd name="T31" fmla="*/ 242 h 261"/>
              <a:gd name="T32" fmla="*/ 401 w 421"/>
              <a:gd name="T33" fmla="*/ 242 h 261"/>
              <a:gd name="T34" fmla="*/ 393 w 421"/>
              <a:gd name="T35" fmla="*/ 200 h 261"/>
              <a:gd name="T36" fmla="*/ 399 w 421"/>
              <a:gd name="T37" fmla="*/ 18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1" h="261">
                <a:moveTo>
                  <a:pt x="399" y="189"/>
                </a:moveTo>
                <a:cubicBezTo>
                  <a:pt x="399" y="185"/>
                  <a:pt x="396" y="180"/>
                  <a:pt x="392" y="178"/>
                </a:cubicBezTo>
                <a:lnTo>
                  <a:pt x="392" y="117"/>
                </a:lnTo>
                <a:lnTo>
                  <a:pt x="421" y="103"/>
                </a:lnTo>
                <a:lnTo>
                  <a:pt x="210" y="0"/>
                </a:lnTo>
                <a:lnTo>
                  <a:pt x="0" y="103"/>
                </a:lnTo>
                <a:lnTo>
                  <a:pt x="94" y="149"/>
                </a:lnTo>
                <a:lnTo>
                  <a:pt x="94" y="222"/>
                </a:lnTo>
                <a:cubicBezTo>
                  <a:pt x="94" y="222"/>
                  <a:pt x="137" y="261"/>
                  <a:pt x="212" y="261"/>
                </a:cubicBezTo>
                <a:cubicBezTo>
                  <a:pt x="287" y="261"/>
                  <a:pt x="326" y="222"/>
                  <a:pt x="326" y="222"/>
                </a:cubicBezTo>
                <a:lnTo>
                  <a:pt x="326" y="149"/>
                </a:lnTo>
                <a:lnTo>
                  <a:pt x="378" y="124"/>
                </a:lnTo>
                <a:lnTo>
                  <a:pt x="378" y="178"/>
                </a:lnTo>
                <a:cubicBezTo>
                  <a:pt x="374" y="180"/>
                  <a:pt x="372" y="185"/>
                  <a:pt x="372" y="189"/>
                </a:cubicBezTo>
                <a:cubicBezTo>
                  <a:pt x="372" y="194"/>
                  <a:pt x="374" y="198"/>
                  <a:pt x="377" y="200"/>
                </a:cubicBezTo>
                <a:lnTo>
                  <a:pt x="369" y="242"/>
                </a:lnTo>
                <a:lnTo>
                  <a:pt x="401" y="242"/>
                </a:lnTo>
                <a:lnTo>
                  <a:pt x="393" y="200"/>
                </a:lnTo>
                <a:cubicBezTo>
                  <a:pt x="396" y="198"/>
                  <a:pt x="399" y="194"/>
                  <a:pt x="399" y="189"/>
                </a:cubicBezTo>
                <a:close/>
              </a:path>
            </a:pathLst>
          </a:custGeom>
          <a:solidFill>
            <a:schemeClr val="bg1"/>
          </a:solidFill>
          <a:ln w="0">
            <a:noFill/>
            <a:prstDash val="solid"/>
            <a:round/>
            <a:headEnd/>
            <a:tailEnd/>
          </a:ln>
        </p:spPr>
      </p:sp>
    </p:spTree>
    <p:extLst>
      <p:ext uri="{BB962C8B-B14F-4D97-AF65-F5344CB8AC3E}">
        <p14:creationId xmlns:p14="http://schemas.microsoft.com/office/powerpoint/2010/main" val="211409994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组合 68">
            <a:extLst>
              <a:ext uri="{FF2B5EF4-FFF2-40B4-BE49-F238E27FC236}">
                <a16:creationId xmlns:a16="http://schemas.microsoft.com/office/drawing/2014/main" id="{43E2AC9B-88B2-42BE-ACBC-DA72E77FF6D7}"/>
              </a:ext>
            </a:extLst>
          </p:cNvPr>
          <p:cNvGrpSpPr/>
          <p:nvPr/>
        </p:nvGrpSpPr>
        <p:grpSpPr>
          <a:xfrm>
            <a:off x="135980" y="2874833"/>
            <a:ext cx="11861579" cy="45719"/>
            <a:chOff x="135980" y="2874833"/>
            <a:chExt cx="11861579" cy="45719"/>
          </a:xfrm>
        </p:grpSpPr>
        <p:grpSp>
          <p:nvGrpSpPr>
            <p:cNvPr id="54" name="组合 53">
              <a:extLst>
                <a:ext uri="{FF2B5EF4-FFF2-40B4-BE49-F238E27FC236}">
                  <a16:creationId xmlns:a16="http://schemas.microsoft.com/office/drawing/2014/main" id="{2A6CC86A-7CF2-44AC-821E-5FEEA5F5CECB}"/>
                </a:ext>
              </a:extLst>
            </p:cNvPr>
            <p:cNvGrpSpPr/>
            <p:nvPr/>
          </p:nvGrpSpPr>
          <p:grpSpPr>
            <a:xfrm>
              <a:off x="3088549" y="2874833"/>
              <a:ext cx="894678" cy="45719"/>
              <a:chOff x="56373" y="3025895"/>
              <a:chExt cx="894678" cy="45719"/>
            </a:xfrm>
          </p:grpSpPr>
          <p:sp>
            <p:nvSpPr>
              <p:cNvPr id="55" name="菱形 54">
                <a:extLst>
                  <a:ext uri="{FF2B5EF4-FFF2-40B4-BE49-F238E27FC236}">
                    <a16:creationId xmlns:a16="http://schemas.microsoft.com/office/drawing/2014/main" id="{6876B4C3-6675-4601-B796-702DA2D603A0}"/>
                  </a:ext>
                </a:extLst>
              </p:cNvPr>
              <p:cNvSpPr/>
              <p:nvPr/>
            </p:nvSpPr>
            <p:spPr>
              <a:xfrm flipH="1">
                <a:off x="56373"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6" name="菱形 55">
                <a:extLst>
                  <a:ext uri="{FF2B5EF4-FFF2-40B4-BE49-F238E27FC236}">
                    <a16:creationId xmlns:a16="http://schemas.microsoft.com/office/drawing/2014/main" id="{7045869C-2064-46E3-B907-3404933793C5}"/>
                  </a:ext>
                </a:extLst>
              </p:cNvPr>
              <p:cNvSpPr/>
              <p:nvPr/>
            </p:nvSpPr>
            <p:spPr>
              <a:xfrm flipH="1">
                <a:off x="339359"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7" name="菱形 56">
                <a:extLst>
                  <a:ext uri="{FF2B5EF4-FFF2-40B4-BE49-F238E27FC236}">
                    <a16:creationId xmlns:a16="http://schemas.microsoft.com/office/drawing/2014/main" id="{8D837729-EFBE-48E3-AF0C-A36ADF2F54BD}"/>
                  </a:ext>
                </a:extLst>
              </p:cNvPr>
              <p:cNvSpPr/>
              <p:nvPr/>
            </p:nvSpPr>
            <p:spPr>
              <a:xfrm flipH="1">
                <a:off x="622345"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8" name="菱形 57">
                <a:extLst>
                  <a:ext uri="{FF2B5EF4-FFF2-40B4-BE49-F238E27FC236}">
                    <a16:creationId xmlns:a16="http://schemas.microsoft.com/office/drawing/2014/main" id="{F26996E6-5D17-4254-9D7C-FCFFE64E6E43}"/>
                  </a:ext>
                </a:extLst>
              </p:cNvPr>
              <p:cNvSpPr/>
              <p:nvPr/>
            </p:nvSpPr>
            <p:spPr>
              <a:xfrm flipH="1">
                <a:off x="905332"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59" name="组合 58">
              <a:extLst>
                <a:ext uri="{FF2B5EF4-FFF2-40B4-BE49-F238E27FC236}">
                  <a16:creationId xmlns:a16="http://schemas.microsoft.com/office/drawing/2014/main" id="{96DB78B2-B6B0-4B0F-AA6E-A629F1F5FB34}"/>
                </a:ext>
              </a:extLst>
            </p:cNvPr>
            <p:cNvGrpSpPr/>
            <p:nvPr/>
          </p:nvGrpSpPr>
          <p:grpSpPr>
            <a:xfrm>
              <a:off x="5648661" y="2874833"/>
              <a:ext cx="894678" cy="45719"/>
              <a:chOff x="56373" y="3025895"/>
              <a:chExt cx="894678" cy="45719"/>
            </a:xfrm>
          </p:grpSpPr>
          <p:sp>
            <p:nvSpPr>
              <p:cNvPr id="60" name="菱形 59">
                <a:extLst>
                  <a:ext uri="{FF2B5EF4-FFF2-40B4-BE49-F238E27FC236}">
                    <a16:creationId xmlns:a16="http://schemas.microsoft.com/office/drawing/2014/main" id="{74D5A5F8-A315-43DB-99D2-FF618A0D1B42}"/>
                  </a:ext>
                </a:extLst>
              </p:cNvPr>
              <p:cNvSpPr/>
              <p:nvPr/>
            </p:nvSpPr>
            <p:spPr>
              <a:xfrm flipH="1">
                <a:off x="56373"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61" name="菱形 60">
                <a:extLst>
                  <a:ext uri="{FF2B5EF4-FFF2-40B4-BE49-F238E27FC236}">
                    <a16:creationId xmlns:a16="http://schemas.microsoft.com/office/drawing/2014/main" id="{7E8C8F76-BC91-489B-A153-CA3A0BC49BE1}"/>
                  </a:ext>
                </a:extLst>
              </p:cNvPr>
              <p:cNvSpPr/>
              <p:nvPr/>
            </p:nvSpPr>
            <p:spPr>
              <a:xfrm flipH="1">
                <a:off x="339359"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62" name="菱形 61">
                <a:extLst>
                  <a:ext uri="{FF2B5EF4-FFF2-40B4-BE49-F238E27FC236}">
                    <a16:creationId xmlns:a16="http://schemas.microsoft.com/office/drawing/2014/main" id="{E243F4CD-3D1C-4901-8A16-551FF238BED2}"/>
                  </a:ext>
                </a:extLst>
              </p:cNvPr>
              <p:cNvSpPr/>
              <p:nvPr/>
            </p:nvSpPr>
            <p:spPr>
              <a:xfrm flipH="1">
                <a:off x="622345"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63" name="菱形 62">
                <a:extLst>
                  <a:ext uri="{FF2B5EF4-FFF2-40B4-BE49-F238E27FC236}">
                    <a16:creationId xmlns:a16="http://schemas.microsoft.com/office/drawing/2014/main" id="{B01DB031-9B64-470D-8588-5C3128D41D64}"/>
                  </a:ext>
                </a:extLst>
              </p:cNvPr>
              <p:cNvSpPr/>
              <p:nvPr/>
            </p:nvSpPr>
            <p:spPr>
              <a:xfrm flipH="1">
                <a:off x="905332"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64" name="组合 63">
              <a:extLst>
                <a:ext uri="{FF2B5EF4-FFF2-40B4-BE49-F238E27FC236}">
                  <a16:creationId xmlns:a16="http://schemas.microsoft.com/office/drawing/2014/main" id="{8BF5B864-920F-4E54-8745-6E560F0FA9F4}"/>
                </a:ext>
              </a:extLst>
            </p:cNvPr>
            <p:cNvGrpSpPr/>
            <p:nvPr/>
          </p:nvGrpSpPr>
          <p:grpSpPr>
            <a:xfrm>
              <a:off x="8221210" y="2874833"/>
              <a:ext cx="894678" cy="45719"/>
              <a:chOff x="56373" y="3025895"/>
              <a:chExt cx="894678" cy="45719"/>
            </a:xfrm>
          </p:grpSpPr>
          <p:sp>
            <p:nvSpPr>
              <p:cNvPr id="65" name="菱形 64">
                <a:extLst>
                  <a:ext uri="{FF2B5EF4-FFF2-40B4-BE49-F238E27FC236}">
                    <a16:creationId xmlns:a16="http://schemas.microsoft.com/office/drawing/2014/main" id="{321A6A55-F206-4916-B7A0-B79C53BAC13E}"/>
                  </a:ext>
                </a:extLst>
              </p:cNvPr>
              <p:cNvSpPr/>
              <p:nvPr/>
            </p:nvSpPr>
            <p:spPr>
              <a:xfrm flipH="1">
                <a:off x="56373"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66" name="菱形 65">
                <a:extLst>
                  <a:ext uri="{FF2B5EF4-FFF2-40B4-BE49-F238E27FC236}">
                    <a16:creationId xmlns:a16="http://schemas.microsoft.com/office/drawing/2014/main" id="{D1D9688D-DF9E-48BE-8F03-922F1D61FB04}"/>
                  </a:ext>
                </a:extLst>
              </p:cNvPr>
              <p:cNvSpPr/>
              <p:nvPr/>
            </p:nvSpPr>
            <p:spPr>
              <a:xfrm flipH="1">
                <a:off x="339359"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67" name="菱形 66">
                <a:extLst>
                  <a:ext uri="{FF2B5EF4-FFF2-40B4-BE49-F238E27FC236}">
                    <a16:creationId xmlns:a16="http://schemas.microsoft.com/office/drawing/2014/main" id="{A1808FAD-E48D-48C8-9845-6956928E78A7}"/>
                  </a:ext>
                </a:extLst>
              </p:cNvPr>
              <p:cNvSpPr/>
              <p:nvPr/>
            </p:nvSpPr>
            <p:spPr>
              <a:xfrm flipH="1">
                <a:off x="622345"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68" name="菱形 67">
                <a:extLst>
                  <a:ext uri="{FF2B5EF4-FFF2-40B4-BE49-F238E27FC236}">
                    <a16:creationId xmlns:a16="http://schemas.microsoft.com/office/drawing/2014/main" id="{8BA1D4A2-9A6A-4A38-B904-FD4928B16CF2}"/>
                  </a:ext>
                </a:extLst>
              </p:cNvPr>
              <p:cNvSpPr/>
              <p:nvPr/>
            </p:nvSpPr>
            <p:spPr>
              <a:xfrm flipH="1">
                <a:off x="905332" y="3025895"/>
                <a:ext cx="45719" cy="45719"/>
              </a:xfrm>
              <a:prstGeom prst="diamond">
                <a:avLst/>
              </a:prstGeom>
              <a:noFill/>
              <a:ln w="44450" cap="rnd">
                <a:gradFill>
                  <a:gsLst>
                    <a:gs pos="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48" name="组合 47">
              <a:extLst>
                <a:ext uri="{FF2B5EF4-FFF2-40B4-BE49-F238E27FC236}">
                  <a16:creationId xmlns:a16="http://schemas.microsoft.com/office/drawing/2014/main" id="{F5B73BB8-AD19-4359-9BB5-687195F96CC2}"/>
                </a:ext>
              </a:extLst>
            </p:cNvPr>
            <p:cNvGrpSpPr/>
            <p:nvPr/>
          </p:nvGrpSpPr>
          <p:grpSpPr>
            <a:xfrm>
              <a:off x="135980" y="2874833"/>
              <a:ext cx="894678" cy="45719"/>
              <a:chOff x="56373" y="3025895"/>
              <a:chExt cx="894678" cy="45719"/>
            </a:xfrm>
          </p:grpSpPr>
          <p:sp>
            <p:nvSpPr>
              <p:cNvPr id="41" name="菱形 40">
                <a:extLst>
                  <a:ext uri="{FF2B5EF4-FFF2-40B4-BE49-F238E27FC236}">
                    <a16:creationId xmlns:a16="http://schemas.microsoft.com/office/drawing/2014/main" id="{80449A4C-CA7F-4EE2-90B3-DBB72EBD3B21}"/>
                  </a:ext>
                </a:extLst>
              </p:cNvPr>
              <p:cNvSpPr/>
              <p:nvPr/>
            </p:nvSpPr>
            <p:spPr>
              <a:xfrm flipH="1">
                <a:off x="56373" y="3025895"/>
                <a:ext cx="45719" cy="45719"/>
              </a:xfrm>
              <a:prstGeom prst="diamond">
                <a:avLst/>
              </a:prstGeom>
              <a:noFill/>
              <a:ln w="444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2" name="菱形 41">
                <a:extLst>
                  <a:ext uri="{FF2B5EF4-FFF2-40B4-BE49-F238E27FC236}">
                    <a16:creationId xmlns:a16="http://schemas.microsoft.com/office/drawing/2014/main" id="{E5AFDF6E-A2EB-4037-8272-5D54F4ECDF4A}"/>
                  </a:ext>
                </a:extLst>
              </p:cNvPr>
              <p:cNvSpPr/>
              <p:nvPr/>
            </p:nvSpPr>
            <p:spPr>
              <a:xfrm flipH="1">
                <a:off x="339359" y="3025895"/>
                <a:ext cx="45719" cy="45719"/>
              </a:xfrm>
              <a:prstGeom prst="diamond">
                <a:avLst/>
              </a:prstGeom>
              <a:noFill/>
              <a:ln w="444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4" name="菱形 43">
                <a:extLst>
                  <a:ext uri="{FF2B5EF4-FFF2-40B4-BE49-F238E27FC236}">
                    <a16:creationId xmlns:a16="http://schemas.microsoft.com/office/drawing/2014/main" id="{D8EEE0A5-F331-4CD3-A93A-CB2874704AE1}"/>
                  </a:ext>
                </a:extLst>
              </p:cNvPr>
              <p:cNvSpPr/>
              <p:nvPr/>
            </p:nvSpPr>
            <p:spPr>
              <a:xfrm flipH="1">
                <a:off x="622345" y="3025895"/>
                <a:ext cx="45719" cy="45719"/>
              </a:xfrm>
              <a:prstGeom prst="diamond">
                <a:avLst/>
              </a:prstGeom>
              <a:noFill/>
              <a:ln w="444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5" name="菱形 44">
                <a:extLst>
                  <a:ext uri="{FF2B5EF4-FFF2-40B4-BE49-F238E27FC236}">
                    <a16:creationId xmlns:a16="http://schemas.microsoft.com/office/drawing/2014/main" id="{2759E1EB-C324-4DE1-AC0F-78ADFA7DE3A9}"/>
                  </a:ext>
                </a:extLst>
              </p:cNvPr>
              <p:cNvSpPr/>
              <p:nvPr/>
            </p:nvSpPr>
            <p:spPr>
              <a:xfrm flipH="1">
                <a:off x="905332" y="3025895"/>
                <a:ext cx="45719" cy="45719"/>
              </a:xfrm>
              <a:prstGeom prst="diamond">
                <a:avLst/>
              </a:prstGeom>
              <a:noFill/>
              <a:ln w="4445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nvGrpSpPr>
            <p:cNvPr id="49" name="组合 48">
              <a:extLst>
                <a:ext uri="{FF2B5EF4-FFF2-40B4-BE49-F238E27FC236}">
                  <a16:creationId xmlns:a16="http://schemas.microsoft.com/office/drawing/2014/main" id="{5290CD78-0FA1-4532-850E-C9C427EF5157}"/>
                </a:ext>
              </a:extLst>
            </p:cNvPr>
            <p:cNvGrpSpPr/>
            <p:nvPr/>
          </p:nvGrpSpPr>
          <p:grpSpPr>
            <a:xfrm>
              <a:off x="11102881" y="2874833"/>
              <a:ext cx="894678" cy="45719"/>
              <a:chOff x="56373" y="3025895"/>
              <a:chExt cx="894678" cy="45719"/>
            </a:xfrm>
          </p:grpSpPr>
          <p:sp>
            <p:nvSpPr>
              <p:cNvPr id="50" name="菱形 49">
                <a:extLst>
                  <a:ext uri="{FF2B5EF4-FFF2-40B4-BE49-F238E27FC236}">
                    <a16:creationId xmlns:a16="http://schemas.microsoft.com/office/drawing/2014/main" id="{BC73C390-A511-49B2-94A3-76A4B05BA39F}"/>
                  </a:ext>
                </a:extLst>
              </p:cNvPr>
              <p:cNvSpPr/>
              <p:nvPr/>
            </p:nvSpPr>
            <p:spPr>
              <a:xfrm flipH="1">
                <a:off x="56373" y="3025895"/>
                <a:ext cx="45719" cy="45719"/>
              </a:xfrm>
              <a:prstGeom prst="diamond">
                <a:avLst/>
              </a:prstGeom>
              <a:noFill/>
              <a:ln w="34925"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1" name="菱形 50">
                <a:extLst>
                  <a:ext uri="{FF2B5EF4-FFF2-40B4-BE49-F238E27FC236}">
                    <a16:creationId xmlns:a16="http://schemas.microsoft.com/office/drawing/2014/main" id="{07211CD8-C32F-48E4-A922-023B28A88F78}"/>
                  </a:ext>
                </a:extLst>
              </p:cNvPr>
              <p:cNvSpPr/>
              <p:nvPr/>
            </p:nvSpPr>
            <p:spPr>
              <a:xfrm flipH="1">
                <a:off x="339359" y="3025895"/>
                <a:ext cx="45719" cy="45719"/>
              </a:xfrm>
              <a:prstGeom prst="diamond">
                <a:avLst/>
              </a:prstGeom>
              <a:noFill/>
              <a:ln w="34925"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2" name="菱形 51">
                <a:extLst>
                  <a:ext uri="{FF2B5EF4-FFF2-40B4-BE49-F238E27FC236}">
                    <a16:creationId xmlns:a16="http://schemas.microsoft.com/office/drawing/2014/main" id="{B0896F4F-489B-4996-A4CE-F305938D2DFD}"/>
                  </a:ext>
                </a:extLst>
              </p:cNvPr>
              <p:cNvSpPr/>
              <p:nvPr/>
            </p:nvSpPr>
            <p:spPr>
              <a:xfrm flipH="1">
                <a:off x="622345" y="3025895"/>
                <a:ext cx="45719" cy="45719"/>
              </a:xfrm>
              <a:prstGeom prst="diamond">
                <a:avLst/>
              </a:prstGeom>
              <a:noFill/>
              <a:ln w="34925"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53" name="菱形 52">
                <a:extLst>
                  <a:ext uri="{FF2B5EF4-FFF2-40B4-BE49-F238E27FC236}">
                    <a16:creationId xmlns:a16="http://schemas.microsoft.com/office/drawing/2014/main" id="{98DBDFA1-D737-4F71-9AE8-551707736BF1}"/>
                  </a:ext>
                </a:extLst>
              </p:cNvPr>
              <p:cNvSpPr/>
              <p:nvPr/>
            </p:nvSpPr>
            <p:spPr>
              <a:xfrm flipH="1">
                <a:off x="905332" y="3025895"/>
                <a:ext cx="45719" cy="45719"/>
              </a:xfrm>
              <a:prstGeom prst="diamond">
                <a:avLst/>
              </a:prstGeom>
              <a:noFill/>
              <a:ln w="34925"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grpSp>
      </p:grpSp>
      <p:sp>
        <p:nvSpPr>
          <p:cNvPr id="4" name="标题 3">
            <a:extLst>
              <a:ext uri="{FF2B5EF4-FFF2-40B4-BE49-F238E27FC236}">
                <a16:creationId xmlns:a16="http://schemas.microsoft.com/office/drawing/2014/main" id="{4863A7A8-CAB4-450C-9B11-7F78BA00FB5A}"/>
              </a:ext>
            </a:extLst>
          </p:cNvPr>
          <p:cNvSpPr>
            <a:spLocks noGrp="1"/>
          </p:cNvSpPr>
          <p:nvPr>
            <p:ph type="title"/>
          </p:nvPr>
        </p:nvSpPr>
        <p:spPr/>
        <p:txBody>
          <a:bodyPr/>
          <a:lstStyle/>
          <a:p>
            <a:r>
              <a:rPr lang="zh-CN" altLang="en-US" dirty="0"/>
              <a:t>数据展示</a:t>
            </a:r>
          </a:p>
        </p:txBody>
      </p:sp>
      <p:sp>
        <p:nvSpPr>
          <p:cNvPr id="9" name="任意多边形: 形状 8">
            <a:extLst>
              <a:ext uri="{FF2B5EF4-FFF2-40B4-BE49-F238E27FC236}">
                <a16:creationId xmlns:a16="http://schemas.microsoft.com/office/drawing/2014/main" id="{E2DCE3FA-70D2-4DF7-AFC8-A7EE4642BB4D}"/>
              </a:ext>
            </a:extLst>
          </p:cNvPr>
          <p:cNvSpPr/>
          <p:nvPr/>
        </p:nvSpPr>
        <p:spPr>
          <a:xfrm rot="5400000">
            <a:off x="1120441" y="1947129"/>
            <a:ext cx="2217436" cy="1911580"/>
          </a:xfrm>
          <a:custGeom>
            <a:avLst/>
            <a:gdLst>
              <a:gd name="connsiteX0" fmla="*/ 269560 w 2512023"/>
              <a:gd name="connsiteY0" fmla="*/ 1082768 h 2165535"/>
              <a:gd name="connsiteX1" fmla="*/ 694754 w 2512023"/>
              <a:gd name="connsiteY1" fmla="*/ 1933156 h 2165535"/>
              <a:gd name="connsiteX2" fmla="*/ 1817268 w 2512023"/>
              <a:gd name="connsiteY2" fmla="*/ 1933156 h 2165535"/>
              <a:gd name="connsiteX3" fmla="*/ 2242462 w 2512023"/>
              <a:gd name="connsiteY3" fmla="*/ 1082768 h 2165535"/>
              <a:gd name="connsiteX4" fmla="*/ 1817268 w 2512023"/>
              <a:gd name="connsiteY4" fmla="*/ 232380 h 2165535"/>
              <a:gd name="connsiteX5" fmla="*/ 694754 w 2512023"/>
              <a:gd name="connsiteY5" fmla="*/ 232380 h 2165535"/>
              <a:gd name="connsiteX6" fmla="*/ 0 w 2512023"/>
              <a:gd name="connsiteY6" fmla="*/ 1082768 h 2165535"/>
              <a:gd name="connsiteX7" fmla="*/ 541384 w 2512023"/>
              <a:gd name="connsiteY7" fmla="*/ 0 h 2165535"/>
              <a:gd name="connsiteX8" fmla="*/ 1970639 w 2512023"/>
              <a:gd name="connsiteY8" fmla="*/ 0 h 2165535"/>
              <a:gd name="connsiteX9" fmla="*/ 2512023 w 2512023"/>
              <a:gd name="connsiteY9" fmla="*/ 1082768 h 2165535"/>
              <a:gd name="connsiteX10" fmla="*/ 1970639 w 2512023"/>
              <a:gd name="connsiteY10" fmla="*/ 2165535 h 2165535"/>
              <a:gd name="connsiteX11" fmla="*/ 541384 w 2512023"/>
              <a:gd name="connsiteY11" fmla="*/ 2165535 h 216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2023" h="2165535">
                <a:moveTo>
                  <a:pt x="269560" y="1082768"/>
                </a:moveTo>
                <a:lnTo>
                  <a:pt x="694754" y="1933156"/>
                </a:lnTo>
                <a:lnTo>
                  <a:pt x="1817268" y="1933156"/>
                </a:lnTo>
                <a:lnTo>
                  <a:pt x="2242462" y="1082768"/>
                </a:lnTo>
                <a:lnTo>
                  <a:pt x="1817268" y="232380"/>
                </a:lnTo>
                <a:lnTo>
                  <a:pt x="694754" y="232380"/>
                </a:lnTo>
                <a:close/>
                <a:moveTo>
                  <a:pt x="0" y="1082768"/>
                </a:moveTo>
                <a:lnTo>
                  <a:pt x="541384" y="0"/>
                </a:lnTo>
                <a:lnTo>
                  <a:pt x="1970639" y="0"/>
                </a:lnTo>
                <a:lnTo>
                  <a:pt x="2512023" y="1082768"/>
                </a:lnTo>
                <a:lnTo>
                  <a:pt x="1970639" y="2165535"/>
                </a:lnTo>
                <a:lnTo>
                  <a:pt x="541384" y="2165535"/>
                </a:lnTo>
                <a:close/>
              </a:path>
            </a:pathLst>
          </a:custGeom>
          <a:blipFill dpi="0" rotWithShape="0">
            <a:blip r:embed="rId3"/>
            <a:srcRect/>
            <a:stretch>
              <a:fillRect/>
            </a:stretch>
          </a:blip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10" name="文本框 9">
            <a:extLst>
              <a:ext uri="{FF2B5EF4-FFF2-40B4-BE49-F238E27FC236}">
                <a16:creationId xmlns:a16="http://schemas.microsoft.com/office/drawing/2014/main" id="{8171D6C3-7CD4-460E-886A-130AE69E083E}"/>
              </a:ext>
            </a:extLst>
          </p:cNvPr>
          <p:cNvSpPr txBox="1"/>
          <p:nvPr/>
        </p:nvSpPr>
        <p:spPr>
          <a:xfrm>
            <a:off x="1395968" y="2627099"/>
            <a:ext cx="1647606" cy="646331"/>
          </a:xfrm>
          <a:prstGeom prst="rect">
            <a:avLst/>
          </a:prstGeom>
          <a:noFill/>
        </p:spPr>
        <p:txBody>
          <a:bodyPr wrap="square" rtlCol="0">
            <a:spAutoFit/>
          </a:bodyPr>
          <a:lstStyle/>
          <a:p>
            <a:pPr algn="ctr"/>
            <a:r>
              <a:rPr lang="en-US" altLang="zh-CN" sz="3600" b="1" dirty="0">
                <a:solidFill>
                  <a:schemeClr val="tx1">
                    <a:lumMod val="75000"/>
                    <a:lumOff val="25000"/>
                  </a:schemeClr>
                </a:solidFill>
                <a:latin typeface="Arial Black" panose="020B0A04020102020204" pitchFamily="34" charset="0"/>
              </a:rPr>
              <a:t>3890</a:t>
            </a:r>
            <a:endParaRPr lang="zh-CN" altLang="en-US" sz="3600" b="1" dirty="0">
              <a:solidFill>
                <a:schemeClr val="tx1">
                  <a:lumMod val="75000"/>
                  <a:lumOff val="25000"/>
                </a:schemeClr>
              </a:solidFill>
              <a:latin typeface="Arial Black" panose="020B0A04020102020204" pitchFamily="34" charset="0"/>
            </a:endParaRPr>
          </a:p>
        </p:txBody>
      </p:sp>
      <p:sp>
        <p:nvSpPr>
          <p:cNvPr id="14" name="任意多边形: 形状 13">
            <a:extLst>
              <a:ext uri="{FF2B5EF4-FFF2-40B4-BE49-F238E27FC236}">
                <a16:creationId xmlns:a16="http://schemas.microsoft.com/office/drawing/2014/main" id="{5542A3EB-D0F3-40E1-8C0B-BCCA7DA5DFDB}"/>
              </a:ext>
            </a:extLst>
          </p:cNvPr>
          <p:cNvSpPr/>
          <p:nvPr/>
        </p:nvSpPr>
        <p:spPr>
          <a:xfrm rot="5400000">
            <a:off x="3698335" y="1947129"/>
            <a:ext cx="2217436" cy="1911580"/>
          </a:xfrm>
          <a:custGeom>
            <a:avLst/>
            <a:gdLst>
              <a:gd name="connsiteX0" fmla="*/ 269560 w 2512023"/>
              <a:gd name="connsiteY0" fmla="*/ 1082768 h 2165535"/>
              <a:gd name="connsiteX1" fmla="*/ 694754 w 2512023"/>
              <a:gd name="connsiteY1" fmla="*/ 1933156 h 2165535"/>
              <a:gd name="connsiteX2" fmla="*/ 1817268 w 2512023"/>
              <a:gd name="connsiteY2" fmla="*/ 1933156 h 2165535"/>
              <a:gd name="connsiteX3" fmla="*/ 2242462 w 2512023"/>
              <a:gd name="connsiteY3" fmla="*/ 1082768 h 2165535"/>
              <a:gd name="connsiteX4" fmla="*/ 1817268 w 2512023"/>
              <a:gd name="connsiteY4" fmla="*/ 232380 h 2165535"/>
              <a:gd name="connsiteX5" fmla="*/ 694754 w 2512023"/>
              <a:gd name="connsiteY5" fmla="*/ 232380 h 2165535"/>
              <a:gd name="connsiteX6" fmla="*/ 0 w 2512023"/>
              <a:gd name="connsiteY6" fmla="*/ 1082768 h 2165535"/>
              <a:gd name="connsiteX7" fmla="*/ 541384 w 2512023"/>
              <a:gd name="connsiteY7" fmla="*/ 0 h 2165535"/>
              <a:gd name="connsiteX8" fmla="*/ 1970639 w 2512023"/>
              <a:gd name="connsiteY8" fmla="*/ 0 h 2165535"/>
              <a:gd name="connsiteX9" fmla="*/ 2512023 w 2512023"/>
              <a:gd name="connsiteY9" fmla="*/ 1082768 h 2165535"/>
              <a:gd name="connsiteX10" fmla="*/ 1970639 w 2512023"/>
              <a:gd name="connsiteY10" fmla="*/ 2165535 h 2165535"/>
              <a:gd name="connsiteX11" fmla="*/ 541384 w 2512023"/>
              <a:gd name="connsiteY11" fmla="*/ 2165535 h 216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2023" h="2165535">
                <a:moveTo>
                  <a:pt x="269560" y="1082768"/>
                </a:moveTo>
                <a:lnTo>
                  <a:pt x="694754" y="1933156"/>
                </a:lnTo>
                <a:lnTo>
                  <a:pt x="1817268" y="1933156"/>
                </a:lnTo>
                <a:lnTo>
                  <a:pt x="2242462" y="1082768"/>
                </a:lnTo>
                <a:lnTo>
                  <a:pt x="1817268" y="232380"/>
                </a:lnTo>
                <a:lnTo>
                  <a:pt x="694754" y="232380"/>
                </a:lnTo>
                <a:close/>
                <a:moveTo>
                  <a:pt x="0" y="1082768"/>
                </a:moveTo>
                <a:lnTo>
                  <a:pt x="541384" y="0"/>
                </a:lnTo>
                <a:lnTo>
                  <a:pt x="1970639" y="0"/>
                </a:lnTo>
                <a:lnTo>
                  <a:pt x="2512023" y="1082768"/>
                </a:lnTo>
                <a:lnTo>
                  <a:pt x="1970639" y="2165535"/>
                </a:lnTo>
                <a:lnTo>
                  <a:pt x="541384" y="2165535"/>
                </a:lnTo>
                <a:close/>
              </a:path>
            </a:pathLst>
          </a:custGeom>
          <a:blipFill dpi="0" rotWithShape="0">
            <a:blip r:embed="rId4"/>
            <a:srcRect/>
            <a:stretch>
              <a:fillRect/>
            </a:stretch>
          </a:blip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15" name="任意多边形: 形状 14">
            <a:extLst>
              <a:ext uri="{FF2B5EF4-FFF2-40B4-BE49-F238E27FC236}">
                <a16:creationId xmlns:a16="http://schemas.microsoft.com/office/drawing/2014/main" id="{E7314E05-76DF-478D-B28D-272B62ADD2B7}"/>
              </a:ext>
            </a:extLst>
          </p:cNvPr>
          <p:cNvSpPr/>
          <p:nvPr/>
        </p:nvSpPr>
        <p:spPr>
          <a:xfrm rot="5400000">
            <a:off x="6276229" y="1947129"/>
            <a:ext cx="2217436" cy="1911580"/>
          </a:xfrm>
          <a:custGeom>
            <a:avLst/>
            <a:gdLst>
              <a:gd name="connsiteX0" fmla="*/ 269560 w 2512023"/>
              <a:gd name="connsiteY0" fmla="*/ 1082768 h 2165535"/>
              <a:gd name="connsiteX1" fmla="*/ 694754 w 2512023"/>
              <a:gd name="connsiteY1" fmla="*/ 1933156 h 2165535"/>
              <a:gd name="connsiteX2" fmla="*/ 1817268 w 2512023"/>
              <a:gd name="connsiteY2" fmla="*/ 1933156 h 2165535"/>
              <a:gd name="connsiteX3" fmla="*/ 2242462 w 2512023"/>
              <a:gd name="connsiteY3" fmla="*/ 1082768 h 2165535"/>
              <a:gd name="connsiteX4" fmla="*/ 1817268 w 2512023"/>
              <a:gd name="connsiteY4" fmla="*/ 232380 h 2165535"/>
              <a:gd name="connsiteX5" fmla="*/ 694754 w 2512023"/>
              <a:gd name="connsiteY5" fmla="*/ 232380 h 2165535"/>
              <a:gd name="connsiteX6" fmla="*/ 0 w 2512023"/>
              <a:gd name="connsiteY6" fmla="*/ 1082768 h 2165535"/>
              <a:gd name="connsiteX7" fmla="*/ 541384 w 2512023"/>
              <a:gd name="connsiteY7" fmla="*/ 0 h 2165535"/>
              <a:gd name="connsiteX8" fmla="*/ 1970639 w 2512023"/>
              <a:gd name="connsiteY8" fmla="*/ 0 h 2165535"/>
              <a:gd name="connsiteX9" fmla="*/ 2512023 w 2512023"/>
              <a:gd name="connsiteY9" fmla="*/ 1082768 h 2165535"/>
              <a:gd name="connsiteX10" fmla="*/ 1970639 w 2512023"/>
              <a:gd name="connsiteY10" fmla="*/ 2165535 h 2165535"/>
              <a:gd name="connsiteX11" fmla="*/ 541384 w 2512023"/>
              <a:gd name="connsiteY11" fmla="*/ 2165535 h 216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2023" h="2165535">
                <a:moveTo>
                  <a:pt x="269560" y="1082768"/>
                </a:moveTo>
                <a:lnTo>
                  <a:pt x="694754" y="1933156"/>
                </a:lnTo>
                <a:lnTo>
                  <a:pt x="1817268" y="1933156"/>
                </a:lnTo>
                <a:lnTo>
                  <a:pt x="2242462" y="1082768"/>
                </a:lnTo>
                <a:lnTo>
                  <a:pt x="1817268" y="232380"/>
                </a:lnTo>
                <a:lnTo>
                  <a:pt x="694754" y="232380"/>
                </a:lnTo>
                <a:close/>
                <a:moveTo>
                  <a:pt x="0" y="1082768"/>
                </a:moveTo>
                <a:lnTo>
                  <a:pt x="541384" y="0"/>
                </a:lnTo>
                <a:lnTo>
                  <a:pt x="1970639" y="0"/>
                </a:lnTo>
                <a:lnTo>
                  <a:pt x="2512023" y="1082768"/>
                </a:lnTo>
                <a:lnTo>
                  <a:pt x="1970639" y="2165535"/>
                </a:lnTo>
                <a:lnTo>
                  <a:pt x="541384" y="2165535"/>
                </a:lnTo>
                <a:close/>
              </a:path>
            </a:pathLst>
          </a:custGeom>
          <a:blipFill dpi="0" rotWithShape="0">
            <a:blip r:embed="rId5"/>
            <a:srcRect/>
            <a:stretch>
              <a:fillRect/>
            </a:stretch>
          </a:blip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16" name="任意多边形: 形状 15">
            <a:extLst>
              <a:ext uri="{FF2B5EF4-FFF2-40B4-BE49-F238E27FC236}">
                <a16:creationId xmlns:a16="http://schemas.microsoft.com/office/drawing/2014/main" id="{F5E11640-3D07-4B71-B18D-AE85220977CC}"/>
              </a:ext>
            </a:extLst>
          </p:cNvPr>
          <p:cNvSpPr/>
          <p:nvPr/>
        </p:nvSpPr>
        <p:spPr>
          <a:xfrm rot="5400000">
            <a:off x="8854123" y="1947129"/>
            <a:ext cx="2217436" cy="1911580"/>
          </a:xfrm>
          <a:custGeom>
            <a:avLst/>
            <a:gdLst>
              <a:gd name="connsiteX0" fmla="*/ 269560 w 2512023"/>
              <a:gd name="connsiteY0" fmla="*/ 1082768 h 2165535"/>
              <a:gd name="connsiteX1" fmla="*/ 694754 w 2512023"/>
              <a:gd name="connsiteY1" fmla="*/ 1933156 h 2165535"/>
              <a:gd name="connsiteX2" fmla="*/ 1817268 w 2512023"/>
              <a:gd name="connsiteY2" fmla="*/ 1933156 h 2165535"/>
              <a:gd name="connsiteX3" fmla="*/ 2242462 w 2512023"/>
              <a:gd name="connsiteY3" fmla="*/ 1082768 h 2165535"/>
              <a:gd name="connsiteX4" fmla="*/ 1817268 w 2512023"/>
              <a:gd name="connsiteY4" fmla="*/ 232380 h 2165535"/>
              <a:gd name="connsiteX5" fmla="*/ 694754 w 2512023"/>
              <a:gd name="connsiteY5" fmla="*/ 232380 h 2165535"/>
              <a:gd name="connsiteX6" fmla="*/ 0 w 2512023"/>
              <a:gd name="connsiteY6" fmla="*/ 1082768 h 2165535"/>
              <a:gd name="connsiteX7" fmla="*/ 541384 w 2512023"/>
              <a:gd name="connsiteY7" fmla="*/ 0 h 2165535"/>
              <a:gd name="connsiteX8" fmla="*/ 1970639 w 2512023"/>
              <a:gd name="connsiteY8" fmla="*/ 0 h 2165535"/>
              <a:gd name="connsiteX9" fmla="*/ 2512023 w 2512023"/>
              <a:gd name="connsiteY9" fmla="*/ 1082768 h 2165535"/>
              <a:gd name="connsiteX10" fmla="*/ 1970639 w 2512023"/>
              <a:gd name="connsiteY10" fmla="*/ 2165535 h 2165535"/>
              <a:gd name="connsiteX11" fmla="*/ 541384 w 2512023"/>
              <a:gd name="connsiteY11" fmla="*/ 2165535 h 216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2023" h="2165535">
                <a:moveTo>
                  <a:pt x="269560" y="1082768"/>
                </a:moveTo>
                <a:lnTo>
                  <a:pt x="694754" y="1933156"/>
                </a:lnTo>
                <a:lnTo>
                  <a:pt x="1817268" y="1933156"/>
                </a:lnTo>
                <a:lnTo>
                  <a:pt x="2242462" y="1082768"/>
                </a:lnTo>
                <a:lnTo>
                  <a:pt x="1817268" y="232380"/>
                </a:lnTo>
                <a:lnTo>
                  <a:pt x="694754" y="232380"/>
                </a:lnTo>
                <a:close/>
                <a:moveTo>
                  <a:pt x="0" y="1082768"/>
                </a:moveTo>
                <a:lnTo>
                  <a:pt x="541384" y="0"/>
                </a:lnTo>
                <a:lnTo>
                  <a:pt x="1970639" y="0"/>
                </a:lnTo>
                <a:lnTo>
                  <a:pt x="2512023" y="1082768"/>
                </a:lnTo>
                <a:lnTo>
                  <a:pt x="1970639" y="2165535"/>
                </a:lnTo>
                <a:lnTo>
                  <a:pt x="541384" y="2165535"/>
                </a:lnTo>
                <a:close/>
              </a:path>
            </a:pathLst>
          </a:custGeom>
          <a:blipFill dpi="0" rotWithShape="0">
            <a:blip r:embed="rId6"/>
            <a:srcRect/>
            <a:stretch>
              <a:fillRect/>
            </a:stretch>
          </a:blipFill>
          <a:ln>
            <a:noFill/>
          </a:ln>
          <a:effectLst>
            <a:outerShdw blurRad="228600" dist="38100" dir="2700000" sx="101000" sy="101000" algn="tl" rotWithShape="0">
              <a:schemeClr val="bg1">
                <a:lumMod val="50000"/>
                <a:alpha val="20000"/>
              </a:schemeClr>
            </a:outerShdw>
          </a:effectLst>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515460" tIns="518353" rIns="515460" bIns="518353" numCol="1" spcCol="1270" rtlCol="0" fromWordArt="0" anchor="ctr" anchorCtr="0" forceAA="0" compatLnSpc="1">
            <a:prstTxWarp prst="textNoShape">
              <a:avLst/>
            </a:prstTxWarp>
            <a:noAutofit/>
          </a:bodyPr>
          <a:lstStyle/>
          <a:p>
            <a:pPr algn="ctr" defTabSz="1289050">
              <a:lnSpc>
                <a:spcPct val="90000"/>
              </a:lnSpc>
              <a:spcBef>
                <a:spcPct val="0"/>
              </a:spcBef>
              <a:spcAft>
                <a:spcPct val="35000"/>
              </a:spcAft>
            </a:pPr>
            <a:endParaRPr lang="zh-CN" altLang="en-US" sz="2900"/>
          </a:p>
        </p:txBody>
      </p:sp>
      <p:sp>
        <p:nvSpPr>
          <p:cNvPr id="18" name="文本框 17">
            <a:extLst>
              <a:ext uri="{FF2B5EF4-FFF2-40B4-BE49-F238E27FC236}">
                <a16:creationId xmlns:a16="http://schemas.microsoft.com/office/drawing/2014/main" id="{50A67F16-14CE-428D-83AD-15E4BF74E243}"/>
              </a:ext>
            </a:extLst>
          </p:cNvPr>
          <p:cNvSpPr txBox="1"/>
          <p:nvPr/>
        </p:nvSpPr>
        <p:spPr>
          <a:xfrm>
            <a:off x="3983250" y="2627099"/>
            <a:ext cx="1647606" cy="646331"/>
          </a:xfrm>
          <a:prstGeom prst="rect">
            <a:avLst/>
          </a:prstGeom>
          <a:noFill/>
        </p:spPr>
        <p:txBody>
          <a:bodyPr wrap="square" rtlCol="0">
            <a:spAutoFit/>
          </a:bodyPr>
          <a:lstStyle/>
          <a:p>
            <a:pPr algn="ctr"/>
            <a:r>
              <a:rPr lang="en-US" altLang="zh-CN" sz="3600" b="1" dirty="0">
                <a:solidFill>
                  <a:schemeClr val="tx1">
                    <a:lumMod val="75000"/>
                    <a:lumOff val="25000"/>
                  </a:schemeClr>
                </a:solidFill>
                <a:latin typeface="Arial Black" panose="020B0A04020102020204" pitchFamily="34" charset="0"/>
              </a:rPr>
              <a:t>100</a:t>
            </a:r>
            <a:endParaRPr lang="zh-CN" altLang="en-US" sz="3600" b="1" dirty="0">
              <a:solidFill>
                <a:schemeClr val="tx1">
                  <a:lumMod val="75000"/>
                  <a:lumOff val="25000"/>
                </a:schemeClr>
              </a:solidFill>
              <a:latin typeface="Arial Black" panose="020B0A04020102020204" pitchFamily="34" charset="0"/>
            </a:endParaRPr>
          </a:p>
        </p:txBody>
      </p:sp>
      <p:sp>
        <p:nvSpPr>
          <p:cNvPr id="19" name="文本框 18">
            <a:extLst>
              <a:ext uri="{FF2B5EF4-FFF2-40B4-BE49-F238E27FC236}">
                <a16:creationId xmlns:a16="http://schemas.microsoft.com/office/drawing/2014/main" id="{4B575DD7-99FE-4C73-95C0-2186205A9815}"/>
              </a:ext>
            </a:extLst>
          </p:cNvPr>
          <p:cNvSpPr txBox="1"/>
          <p:nvPr/>
        </p:nvSpPr>
        <p:spPr>
          <a:xfrm>
            <a:off x="6561144" y="2627099"/>
            <a:ext cx="1647606" cy="646331"/>
          </a:xfrm>
          <a:prstGeom prst="rect">
            <a:avLst/>
          </a:prstGeom>
          <a:noFill/>
        </p:spPr>
        <p:txBody>
          <a:bodyPr wrap="square" rtlCol="0">
            <a:spAutoFit/>
          </a:bodyPr>
          <a:lstStyle/>
          <a:p>
            <a:pPr algn="ctr"/>
            <a:r>
              <a:rPr lang="en-US" altLang="zh-CN" sz="3600" b="1" dirty="0">
                <a:solidFill>
                  <a:schemeClr val="tx1">
                    <a:lumMod val="75000"/>
                    <a:lumOff val="25000"/>
                  </a:schemeClr>
                </a:solidFill>
                <a:latin typeface="Arial Black" panose="020B0A04020102020204" pitchFamily="34" charset="0"/>
              </a:rPr>
              <a:t>2.5</a:t>
            </a:r>
            <a:endParaRPr lang="zh-CN" altLang="en-US" sz="3600" b="1" dirty="0">
              <a:solidFill>
                <a:schemeClr val="tx1">
                  <a:lumMod val="75000"/>
                  <a:lumOff val="25000"/>
                </a:schemeClr>
              </a:solidFill>
              <a:latin typeface="Arial Black" panose="020B0A04020102020204" pitchFamily="34" charset="0"/>
            </a:endParaRPr>
          </a:p>
        </p:txBody>
      </p:sp>
      <p:sp>
        <p:nvSpPr>
          <p:cNvPr id="20" name="文本框 19">
            <a:extLst>
              <a:ext uri="{FF2B5EF4-FFF2-40B4-BE49-F238E27FC236}">
                <a16:creationId xmlns:a16="http://schemas.microsoft.com/office/drawing/2014/main" id="{918F5532-49B7-4A0B-A5DA-DAD6FF1D241D}"/>
              </a:ext>
            </a:extLst>
          </p:cNvPr>
          <p:cNvSpPr txBox="1"/>
          <p:nvPr/>
        </p:nvSpPr>
        <p:spPr>
          <a:xfrm>
            <a:off x="9139038" y="2627099"/>
            <a:ext cx="1647606" cy="646331"/>
          </a:xfrm>
          <a:prstGeom prst="rect">
            <a:avLst/>
          </a:prstGeom>
          <a:noFill/>
        </p:spPr>
        <p:txBody>
          <a:bodyPr wrap="square" rtlCol="0">
            <a:spAutoFit/>
          </a:bodyPr>
          <a:lstStyle/>
          <a:p>
            <a:pPr algn="ctr"/>
            <a:r>
              <a:rPr lang="en-US" altLang="zh-CN" sz="3600" b="1" dirty="0">
                <a:solidFill>
                  <a:schemeClr val="tx1">
                    <a:lumMod val="75000"/>
                    <a:lumOff val="25000"/>
                  </a:schemeClr>
                </a:solidFill>
                <a:latin typeface="Arial Black" panose="020B0A04020102020204" pitchFamily="34" charset="0"/>
              </a:rPr>
              <a:t>6M</a:t>
            </a:r>
            <a:endParaRPr lang="zh-CN" altLang="en-US" sz="3600" b="1" dirty="0">
              <a:solidFill>
                <a:schemeClr val="tx1">
                  <a:lumMod val="75000"/>
                  <a:lumOff val="25000"/>
                </a:schemeClr>
              </a:solidFill>
              <a:latin typeface="Arial Black" panose="020B0A04020102020204" pitchFamily="34" charset="0"/>
            </a:endParaRPr>
          </a:p>
        </p:txBody>
      </p:sp>
      <p:sp>
        <p:nvSpPr>
          <p:cNvPr id="21" name="矩形 20">
            <a:extLst>
              <a:ext uri="{FF2B5EF4-FFF2-40B4-BE49-F238E27FC236}">
                <a16:creationId xmlns:a16="http://schemas.microsoft.com/office/drawing/2014/main" id="{9D542E59-59F7-4CC4-A698-B05C683133E4}"/>
              </a:ext>
            </a:extLst>
          </p:cNvPr>
          <p:cNvSpPr/>
          <p:nvPr/>
        </p:nvSpPr>
        <p:spPr>
          <a:xfrm>
            <a:off x="934372" y="4902025"/>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2" name="文本框 21">
            <a:extLst>
              <a:ext uri="{FF2B5EF4-FFF2-40B4-BE49-F238E27FC236}">
                <a16:creationId xmlns:a16="http://schemas.microsoft.com/office/drawing/2014/main" id="{80B559D2-39CF-4F5D-A186-3471AE132EEE}"/>
              </a:ext>
            </a:extLst>
          </p:cNvPr>
          <p:cNvSpPr txBox="1"/>
          <p:nvPr/>
        </p:nvSpPr>
        <p:spPr>
          <a:xfrm>
            <a:off x="1107116" y="4434923"/>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23" name="组合 22">
            <a:extLst>
              <a:ext uri="{FF2B5EF4-FFF2-40B4-BE49-F238E27FC236}">
                <a16:creationId xmlns:a16="http://schemas.microsoft.com/office/drawing/2014/main" id="{445F4B9F-6218-43CE-982E-4419E881ACCA}"/>
              </a:ext>
            </a:extLst>
          </p:cNvPr>
          <p:cNvGrpSpPr/>
          <p:nvPr/>
        </p:nvGrpSpPr>
        <p:grpSpPr>
          <a:xfrm>
            <a:off x="1705725" y="4882146"/>
            <a:ext cx="1034749" cy="0"/>
            <a:chOff x="1277461" y="4900381"/>
            <a:chExt cx="1034749" cy="0"/>
          </a:xfrm>
        </p:grpSpPr>
        <p:cxnSp>
          <p:nvCxnSpPr>
            <p:cNvPr id="24" name="直接连接符 23">
              <a:extLst>
                <a:ext uri="{FF2B5EF4-FFF2-40B4-BE49-F238E27FC236}">
                  <a16:creationId xmlns:a16="http://schemas.microsoft.com/office/drawing/2014/main" id="{4D627381-8FD2-45A2-B48B-265465CDAF64}"/>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42EF2384-19A1-44DB-95FA-B4B77D78FF64}"/>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26" name="矩形 25">
            <a:extLst>
              <a:ext uri="{FF2B5EF4-FFF2-40B4-BE49-F238E27FC236}">
                <a16:creationId xmlns:a16="http://schemas.microsoft.com/office/drawing/2014/main" id="{29BE4856-EB67-4EFE-AE1D-4A5A4B1B2562}"/>
              </a:ext>
            </a:extLst>
          </p:cNvPr>
          <p:cNvSpPr/>
          <p:nvPr/>
        </p:nvSpPr>
        <p:spPr>
          <a:xfrm>
            <a:off x="3511824" y="4902025"/>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27" name="文本框 26">
            <a:extLst>
              <a:ext uri="{FF2B5EF4-FFF2-40B4-BE49-F238E27FC236}">
                <a16:creationId xmlns:a16="http://schemas.microsoft.com/office/drawing/2014/main" id="{F9380E64-9324-46D0-A875-17098AE76A83}"/>
              </a:ext>
            </a:extLst>
          </p:cNvPr>
          <p:cNvSpPr txBox="1"/>
          <p:nvPr/>
        </p:nvSpPr>
        <p:spPr>
          <a:xfrm>
            <a:off x="3684568" y="4434923"/>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28" name="组合 27">
            <a:extLst>
              <a:ext uri="{FF2B5EF4-FFF2-40B4-BE49-F238E27FC236}">
                <a16:creationId xmlns:a16="http://schemas.microsoft.com/office/drawing/2014/main" id="{728BFDB2-8463-44AB-A090-40493EAF310C}"/>
              </a:ext>
            </a:extLst>
          </p:cNvPr>
          <p:cNvGrpSpPr/>
          <p:nvPr/>
        </p:nvGrpSpPr>
        <p:grpSpPr>
          <a:xfrm>
            <a:off x="4283177" y="4882146"/>
            <a:ext cx="1034749" cy="0"/>
            <a:chOff x="1277461" y="4900381"/>
            <a:chExt cx="1034749" cy="0"/>
          </a:xfrm>
        </p:grpSpPr>
        <p:cxnSp>
          <p:nvCxnSpPr>
            <p:cNvPr id="29" name="直接连接符 28">
              <a:extLst>
                <a:ext uri="{FF2B5EF4-FFF2-40B4-BE49-F238E27FC236}">
                  <a16:creationId xmlns:a16="http://schemas.microsoft.com/office/drawing/2014/main" id="{5FC0C6D9-4A52-4E72-8785-2261CC82F590}"/>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a16="http://schemas.microsoft.com/office/drawing/2014/main" id="{B816DC54-94BE-4FD5-A0DC-64C2589018BB}"/>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1" name="矩形 30">
            <a:extLst>
              <a:ext uri="{FF2B5EF4-FFF2-40B4-BE49-F238E27FC236}">
                <a16:creationId xmlns:a16="http://schemas.microsoft.com/office/drawing/2014/main" id="{049FE51D-1E8D-4036-BDA5-67D9071F8686}"/>
              </a:ext>
            </a:extLst>
          </p:cNvPr>
          <p:cNvSpPr/>
          <p:nvPr/>
        </p:nvSpPr>
        <p:spPr>
          <a:xfrm>
            <a:off x="6102726" y="4902025"/>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32" name="文本框 31">
            <a:extLst>
              <a:ext uri="{FF2B5EF4-FFF2-40B4-BE49-F238E27FC236}">
                <a16:creationId xmlns:a16="http://schemas.microsoft.com/office/drawing/2014/main" id="{643D24B1-BF84-4474-A64C-07D22517FCF3}"/>
              </a:ext>
            </a:extLst>
          </p:cNvPr>
          <p:cNvSpPr txBox="1"/>
          <p:nvPr/>
        </p:nvSpPr>
        <p:spPr>
          <a:xfrm>
            <a:off x="6275470" y="4434923"/>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3" name="组合 32">
            <a:extLst>
              <a:ext uri="{FF2B5EF4-FFF2-40B4-BE49-F238E27FC236}">
                <a16:creationId xmlns:a16="http://schemas.microsoft.com/office/drawing/2014/main" id="{6D8B0EB2-6683-4FEF-862F-B27426A4B91C}"/>
              </a:ext>
            </a:extLst>
          </p:cNvPr>
          <p:cNvGrpSpPr/>
          <p:nvPr/>
        </p:nvGrpSpPr>
        <p:grpSpPr>
          <a:xfrm>
            <a:off x="6874079" y="4882146"/>
            <a:ext cx="1034749" cy="0"/>
            <a:chOff x="1277461" y="4900381"/>
            <a:chExt cx="1034749" cy="0"/>
          </a:xfrm>
        </p:grpSpPr>
        <p:cxnSp>
          <p:nvCxnSpPr>
            <p:cNvPr id="34" name="直接连接符 33">
              <a:extLst>
                <a:ext uri="{FF2B5EF4-FFF2-40B4-BE49-F238E27FC236}">
                  <a16:creationId xmlns:a16="http://schemas.microsoft.com/office/drawing/2014/main" id="{BFB3F9F9-B2D7-4244-ABFD-605D5391CF52}"/>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982BE81C-1AFE-47E5-BF9C-D7456DF217E2}"/>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6" name="矩形 35">
            <a:extLst>
              <a:ext uri="{FF2B5EF4-FFF2-40B4-BE49-F238E27FC236}">
                <a16:creationId xmlns:a16="http://schemas.microsoft.com/office/drawing/2014/main" id="{2D1C639D-3427-4E37-A877-DA4BD306E65D}"/>
              </a:ext>
            </a:extLst>
          </p:cNvPr>
          <p:cNvSpPr/>
          <p:nvPr/>
        </p:nvSpPr>
        <p:spPr>
          <a:xfrm>
            <a:off x="8697208" y="4902025"/>
            <a:ext cx="2577452" cy="777008"/>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gn="ctr">
              <a:lnSpc>
                <a:spcPct val="130000"/>
              </a:lnSpc>
            </a:pPr>
            <a:r>
              <a:rPr lang="zh-CN" altLang="en-US" dirty="0">
                <a:solidFill>
                  <a:schemeClr val="tx1">
                    <a:lumMod val="65000"/>
                    <a:lumOff val="35000"/>
                  </a:schemeClr>
                </a:solidFill>
              </a:rPr>
              <a:t>请输入您的正文内容</a:t>
            </a:r>
            <a:endParaRPr lang="en-US" altLang="zh-CN" dirty="0">
              <a:solidFill>
                <a:schemeClr val="tx1">
                  <a:lumMod val="65000"/>
                  <a:lumOff val="35000"/>
                </a:schemeClr>
              </a:solidFill>
            </a:endParaRPr>
          </a:p>
        </p:txBody>
      </p:sp>
      <p:sp>
        <p:nvSpPr>
          <p:cNvPr id="37" name="文本框 36">
            <a:extLst>
              <a:ext uri="{FF2B5EF4-FFF2-40B4-BE49-F238E27FC236}">
                <a16:creationId xmlns:a16="http://schemas.microsoft.com/office/drawing/2014/main" id="{FC8C2C63-145C-4654-9892-04DC576FFB89}"/>
              </a:ext>
            </a:extLst>
          </p:cNvPr>
          <p:cNvSpPr txBox="1"/>
          <p:nvPr/>
        </p:nvSpPr>
        <p:spPr>
          <a:xfrm>
            <a:off x="8869952" y="4434923"/>
            <a:ext cx="2231964" cy="400110"/>
          </a:xfrm>
          <a:prstGeom prst="rect">
            <a:avLst/>
          </a:prstGeom>
          <a:noFill/>
        </p:spPr>
        <p:txBody>
          <a:bodyPr wrap="square" rtlCol="0">
            <a:spAutoFit/>
          </a:bodyPr>
          <a:lstStyle/>
          <a:p>
            <a:pPr algn="ctr"/>
            <a:r>
              <a:rPr lang="zh-CN" altLang="en-US" sz="2000" b="1" dirty="0">
                <a:solidFill>
                  <a:schemeClr val="tx1">
                    <a:lumMod val="65000"/>
                    <a:lumOff val="35000"/>
                  </a:schemeClr>
                </a:solidFill>
              </a:rPr>
              <a:t>请输入您的小标题</a:t>
            </a:r>
          </a:p>
        </p:txBody>
      </p:sp>
      <p:grpSp>
        <p:nvGrpSpPr>
          <p:cNvPr id="38" name="组合 37">
            <a:extLst>
              <a:ext uri="{FF2B5EF4-FFF2-40B4-BE49-F238E27FC236}">
                <a16:creationId xmlns:a16="http://schemas.microsoft.com/office/drawing/2014/main" id="{D9739B4E-BE33-4DD6-96DE-E83AB1D4A7F5}"/>
              </a:ext>
            </a:extLst>
          </p:cNvPr>
          <p:cNvGrpSpPr/>
          <p:nvPr/>
        </p:nvGrpSpPr>
        <p:grpSpPr>
          <a:xfrm>
            <a:off x="9468561" y="4882146"/>
            <a:ext cx="1034749" cy="0"/>
            <a:chOff x="1277461" y="4900381"/>
            <a:chExt cx="1034749" cy="0"/>
          </a:xfrm>
        </p:grpSpPr>
        <p:cxnSp>
          <p:nvCxnSpPr>
            <p:cNvPr id="39" name="直接连接符 38">
              <a:extLst>
                <a:ext uri="{FF2B5EF4-FFF2-40B4-BE49-F238E27FC236}">
                  <a16:creationId xmlns:a16="http://schemas.microsoft.com/office/drawing/2014/main" id="{7E6F0BC7-93BB-4587-B351-AE0BAAD57BA1}"/>
                </a:ext>
              </a:extLst>
            </p:cNvPr>
            <p:cNvCxnSpPr>
              <a:cxnSpLocks/>
            </p:cNvCxnSpPr>
            <p:nvPr/>
          </p:nvCxnSpPr>
          <p:spPr>
            <a:xfrm>
              <a:off x="1277461" y="4900381"/>
              <a:ext cx="103474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C2AF717B-5B0C-4F68-8B89-178348BC7BAC}"/>
                </a:ext>
              </a:extLst>
            </p:cNvPr>
            <p:cNvCxnSpPr/>
            <p:nvPr/>
          </p:nvCxnSpPr>
          <p:spPr>
            <a:xfrm>
              <a:off x="1530284" y="4900381"/>
              <a:ext cx="529098"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4701256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图片占位符 32" descr="图片包含 天空, 户外, 建筑物, 城市&#10;&#10;自动生成的说明">
            <a:extLst>
              <a:ext uri="{FF2B5EF4-FFF2-40B4-BE49-F238E27FC236}">
                <a16:creationId xmlns:a16="http://schemas.microsoft.com/office/drawing/2014/main" id="{19F88DD4-CEEC-4819-8CA5-ACC16081A9C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8212" b="8212"/>
          <a:stretch>
            <a:fillRect/>
          </a:stretch>
        </p:blipFill>
        <p:spPr>
          <a:xfrm>
            <a:off x="528785" y="2190105"/>
            <a:ext cx="4888167" cy="3064057"/>
          </a:xfrm>
        </p:spPr>
      </p:pic>
      <p:sp>
        <p:nvSpPr>
          <p:cNvPr id="3" name="标题 2">
            <a:extLst>
              <a:ext uri="{FF2B5EF4-FFF2-40B4-BE49-F238E27FC236}">
                <a16:creationId xmlns:a16="http://schemas.microsoft.com/office/drawing/2014/main" id="{B1E851F3-F110-4078-84FD-1BEB509D2308}"/>
              </a:ext>
            </a:extLst>
          </p:cNvPr>
          <p:cNvSpPr>
            <a:spLocks noGrp="1"/>
          </p:cNvSpPr>
          <p:nvPr>
            <p:ph type="title"/>
          </p:nvPr>
        </p:nvSpPr>
        <p:spPr/>
        <p:txBody>
          <a:bodyPr/>
          <a:lstStyle/>
          <a:p>
            <a:r>
              <a:rPr lang="zh-CN" altLang="en-US" dirty="0"/>
              <a:t>样机（图片可自行替换）</a:t>
            </a:r>
          </a:p>
        </p:txBody>
      </p:sp>
      <p:grpSp>
        <p:nvGrpSpPr>
          <p:cNvPr id="2" name="组合 1">
            <a:extLst>
              <a:ext uri="{FF2B5EF4-FFF2-40B4-BE49-F238E27FC236}">
                <a16:creationId xmlns:a16="http://schemas.microsoft.com/office/drawing/2014/main" id="{C1EC4360-3ABE-403D-AE5F-927B99CDA77B}"/>
              </a:ext>
            </a:extLst>
          </p:cNvPr>
          <p:cNvGrpSpPr/>
          <p:nvPr/>
        </p:nvGrpSpPr>
        <p:grpSpPr>
          <a:xfrm>
            <a:off x="6962619" y="2149320"/>
            <a:ext cx="4469193" cy="1896615"/>
            <a:chOff x="6962619" y="2149320"/>
            <a:chExt cx="4469193" cy="1896615"/>
          </a:xfrm>
        </p:grpSpPr>
        <p:grpSp>
          <p:nvGrpSpPr>
            <p:cNvPr id="11" name="组合 10">
              <a:extLst>
                <a:ext uri="{FF2B5EF4-FFF2-40B4-BE49-F238E27FC236}">
                  <a16:creationId xmlns:a16="http://schemas.microsoft.com/office/drawing/2014/main" id="{8507A335-076D-451E-A329-21BC7F5F5499}"/>
                </a:ext>
              </a:extLst>
            </p:cNvPr>
            <p:cNvGrpSpPr/>
            <p:nvPr/>
          </p:nvGrpSpPr>
          <p:grpSpPr>
            <a:xfrm>
              <a:off x="7078802" y="2149320"/>
              <a:ext cx="3329416" cy="576417"/>
              <a:chOff x="7484448" y="1906735"/>
              <a:chExt cx="3329416" cy="576417"/>
            </a:xfrm>
          </p:grpSpPr>
          <p:sp>
            <p:nvSpPr>
              <p:cNvPr id="13" name="矩形 12">
                <a:extLst>
                  <a:ext uri="{FF2B5EF4-FFF2-40B4-BE49-F238E27FC236}">
                    <a16:creationId xmlns:a16="http://schemas.microsoft.com/office/drawing/2014/main" id="{6E37C3AE-B824-47AF-8678-B5E4A3F11511}"/>
                  </a:ext>
                </a:extLst>
              </p:cNvPr>
              <p:cNvSpPr/>
              <p:nvPr/>
            </p:nvSpPr>
            <p:spPr>
              <a:xfrm>
                <a:off x="7484448" y="1906735"/>
                <a:ext cx="3117962" cy="57641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14" name="矩形: 圆顶角 13">
                <a:extLst>
                  <a:ext uri="{FF2B5EF4-FFF2-40B4-BE49-F238E27FC236}">
                    <a16:creationId xmlns:a16="http://schemas.microsoft.com/office/drawing/2014/main" id="{C6670F5A-B464-4D5E-8082-97AFA6F9BDAF}"/>
                  </a:ext>
                </a:extLst>
              </p:cNvPr>
              <p:cNvSpPr/>
              <p:nvPr/>
            </p:nvSpPr>
            <p:spPr>
              <a:xfrm flipV="1">
                <a:off x="1060241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5" name="矩形: 圆顶角 14">
                <a:extLst>
                  <a:ext uri="{FF2B5EF4-FFF2-40B4-BE49-F238E27FC236}">
                    <a16:creationId xmlns:a16="http://schemas.microsoft.com/office/drawing/2014/main" id="{80293D6A-879B-41B4-91F1-6A0FDF7EA149}"/>
                  </a:ext>
                </a:extLst>
              </p:cNvPr>
              <p:cNvSpPr/>
              <p:nvPr/>
            </p:nvSpPr>
            <p:spPr>
              <a:xfrm flipV="1">
                <a:off x="1072369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16" name="矩形 15">
              <a:extLst>
                <a:ext uri="{FF2B5EF4-FFF2-40B4-BE49-F238E27FC236}">
                  <a16:creationId xmlns:a16="http://schemas.microsoft.com/office/drawing/2014/main" id="{530604DD-B766-43C1-BCF0-9D379BF04127}"/>
                </a:ext>
              </a:extLst>
            </p:cNvPr>
            <p:cNvSpPr/>
            <p:nvPr/>
          </p:nvSpPr>
          <p:spPr>
            <a:xfrm>
              <a:off x="6962619" y="2908829"/>
              <a:ext cx="4469193"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 请输入您的正文内容请输入您的正文内容 请输入您的正文内容请输入您的正文内容 请输入您的正文内容</a:t>
              </a:r>
              <a:endParaRPr lang="en-US" altLang="zh-CN" dirty="0">
                <a:solidFill>
                  <a:schemeClr val="bg2">
                    <a:lumMod val="50000"/>
                  </a:schemeClr>
                </a:solidFill>
              </a:endParaRPr>
            </a:p>
          </p:txBody>
        </p:sp>
      </p:grpSp>
      <p:sp>
        <p:nvSpPr>
          <p:cNvPr id="4" name="矩形: 圆角 3">
            <a:extLst>
              <a:ext uri="{FF2B5EF4-FFF2-40B4-BE49-F238E27FC236}">
                <a16:creationId xmlns:a16="http://schemas.microsoft.com/office/drawing/2014/main" id="{F2EFA33C-FCF1-4EE6-B87B-A10369EF13F8}"/>
              </a:ext>
            </a:extLst>
          </p:cNvPr>
          <p:cNvSpPr/>
          <p:nvPr/>
        </p:nvSpPr>
        <p:spPr>
          <a:xfrm rot="2679315">
            <a:off x="7195101" y="4391629"/>
            <a:ext cx="919816" cy="919814"/>
          </a:xfrm>
          <a:prstGeom prst="roundRect">
            <a:avLst>
              <a:gd name="adj" fmla="val 23938"/>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b="1"/>
          </a:p>
        </p:txBody>
      </p:sp>
      <p:sp>
        <p:nvSpPr>
          <p:cNvPr id="10" name="文本框 9">
            <a:extLst>
              <a:ext uri="{FF2B5EF4-FFF2-40B4-BE49-F238E27FC236}">
                <a16:creationId xmlns:a16="http://schemas.microsoft.com/office/drawing/2014/main" id="{FE33EFCE-CA8A-429F-A94B-EE9634678D97}"/>
              </a:ext>
            </a:extLst>
          </p:cNvPr>
          <p:cNvSpPr txBox="1"/>
          <p:nvPr/>
        </p:nvSpPr>
        <p:spPr>
          <a:xfrm>
            <a:off x="7240088" y="4871720"/>
            <a:ext cx="863601" cy="307777"/>
          </a:xfrm>
          <a:prstGeom prst="rect">
            <a:avLst/>
          </a:prstGeom>
          <a:noFill/>
        </p:spPr>
        <p:txBody>
          <a:bodyPr wrap="square" rtlCol="0">
            <a:spAutoFit/>
          </a:bodyPr>
          <a:lstStyle/>
          <a:p>
            <a:pPr algn="ctr"/>
            <a:r>
              <a:rPr lang="zh-CN" altLang="en-US" sz="1400" b="1" dirty="0">
                <a:solidFill>
                  <a:schemeClr val="bg1"/>
                </a:solidFill>
              </a:rPr>
              <a:t>关键词</a:t>
            </a:r>
            <a:r>
              <a:rPr lang="en-US" altLang="zh-CN" sz="1400" b="1" dirty="0">
                <a:solidFill>
                  <a:schemeClr val="bg1"/>
                </a:solidFill>
              </a:rPr>
              <a:t>1</a:t>
            </a:r>
            <a:endParaRPr lang="zh-CN" altLang="en-US" sz="1400" b="1" dirty="0">
              <a:solidFill>
                <a:schemeClr val="bg1"/>
              </a:solidFill>
            </a:endParaRPr>
          </a:p>
        </p:txBody>
      </p:sp>
      <p:sp>
        <p:nvSpPr>
          <p:cNvPr id="24" name="矩形: 圆角 23">
            <a:extLst>
              <a:ext uri="{FF2B5EF4-FFF2-40B4-BE49-F238E27FC236}">
                <a16:creationId xmlns:a16="http://schemas.microsoft.com/office/drawing/2014/main" id="{E7652AE5-5E96-45AD-BD2B-04B56ADE0E4E}"/>
              </a:ext>
            </a:extLst>
          </p:cNvPr>
          <p:cNvSpPr/>
          <p:nvPr/>
        </p:nvSpPr>
        <p:spPr>
          <a:xfrm rot="2679315">
            <a:off x="8695933" y="4391628"/>
            <a:ext cx="919816" cy="919814"/>
          </a:xfrm>
          <a:prstGeom prst="roundRect">
            <a:avLst>
              <a:gd name="adj" fmla="val 23938"/>
            </a:avLst>
          </a:prstGeom>
          <a:gradFill>
            <a:gsLst>
              <a:gs pos="25000">
                <a:schemeClr val="accent5"/>
              </a:gs>
              <a:gs pos="75000">
                <a:schemeClr val="accent6"/>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b="1"/>
          </a:p>
        </p:txBody>
      </p:sp>
      <p:sp>
        <p:nvSpPr>
          <p:cNvPr id="25" name="文本框 24">
            <a:extLst>
              <a:ext uri="{FF2B5EF4-FFF2-40B4-BE49-F238E27FC236}">
                <a16:creationId xmlns:a16="http://schemas.microsoft.com/office/drawing/2014/main" id="{FD877F4F-B3DE-43E7-8EF1-CECA3A48D93D}"/>
              </a:ext>
            </a:extLst>
          </p:cNvPr>
          <p:cNvSpPr txBox="1"/>
          <p:nvPr/>
        </p:nvSpPr>
        <p:spPr>
          <a:xfrm>
            <a:off x="8729717" y="4871720"/>
            <a:ext cx="863601" cy="307777"/>
          </a:xfrm>
          <a:prstGeom prst="rect">
            <a:avLst/>
          </a:prstGeom>
          <a:noFill/>
        </p:spPr>
        <p:txBody>
          <a:bodyPr wrap="square" rtlCol="0">
            <a:spAutoFit/>
          </a:bodyPr>
          <a:lstStyle/>
          <a:p>
            <a:pPr algn="ctr"/>
            <a:r>
              <a:rPr lang="zh-CN" altLang="en-US" sz="1400" b="1" dirty="0">
                <a:solidFill>
                  <a:schemeClr val="bg1"/>
                </a:solidFill>
              </a:rPr>
              <a:t>关键词</a:t>
            </a:r>
            <a:r>
              <a:rPr lang="en-US" altLang="zh-CN" sz="1400" b="1" dirty="0">
                <a:solidFill>
                  <a:schemeClr val="bg1"/>
                </a:solidFill>
              </a:rPr>
              <a:t>2</a:t>
            </a:r>
            <a:endParaRPr lang="zh-CN" altLang="en-US" sz="1400" b="1" dirty="0">
              <a:solidFill>
                <a:schemeClr val="bg1"/>
              </a:solidFill>
            </a:endParaRPr>
          </a:p>
        </p:txBody>
      </p:sp>
      <p:sp>
        <p:nvSpPr>
          <p:cNvPr id="29" name="矩形: 圆角 28">
            <a:extLst>
              <a:ext uri="{FF2B5EF4-FFF2-40B4-BE49-F238E27FC236}">
                <a16:creationId xmlns:a16="http://schemas.microsoft.com/office/drawing/2014/main" id="{6D0185D4-D9EF-448B-85F3-C5407B6225E8}"/>
              </a:ext>
            </a:extLst>
          </p:cNvPr>
          <p:cNvSpPr/>
          <p:nvPr/>
        </p:nvSpPr>
        <p:spPr>
          <a:xfrm rot="2679315">
            <a:off x="10196764" y="4391628"/>
            <a:ext cx="919816" cy="919814"/>
          </a:xfrm>
          <a:prstGeom prst="roundRect">
            <a:avLst>
              <a:gd name="adj" fmla="val 23938"/>
            </a:avLst>
          </a:prstGeom>
          <a:gradFill>
            <a:gsLst>
              <a:gs pos="25000">
                <a:schemeClr val="bg1">
                  <a:lumMod val="65000"/>
                </a:schemeClr>
              </a:gs>
              <a:gs pos="75000">
                <a:schemeClr val="bg1">
                  <a:lumMod val="50000"/>
                </a:schemeClr>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b="1"/>
          </a:p>
        </p:txBody>
      </p:sp>
      <p:sp>
        <p:nvSpPr>
          <p:cNvPr id="31" name="文本框 30">
            <a:extLst>
              <a:ext uri="{FF2B5EF4-FFF2-40B4-BE49-F238E27FC236}">
                <a16:creationId xmlns:a16="http://schemas.microsoft.com/office/drawing/2014/main" id="{E969AC2E-B036-477C-83E0-9717842E9577}"/>
              </a:ext>
            </a:extLst>
          </p:cNvPr>
          <p:cNvSpPr txBox="1"/>
          <p:nvPr/>
        </p:nvSpPr>
        <p:spPr>
          <a:xfrm>
            <a:off x="10230548" y="4871720"/>
            <a:ext cx="863601" cy="307777"/>
          </a:xfrm>
          <a:prstGeom prst="rect">
            <a:avLst/>
          </a:prstGeom>
          <a:noFill/>
        </p:spPr>
        <p:txBody>
          <a:bodyPr wrap="square" rtlCol="0">
            <a:spAutoFit/>
          </a:bodyPr>
          <a:lstStyle/>
          <a:p>
            <a:pPr algn="ctr"/>
            <a:r>
              <a:rPr lang="zh-CN" altLang="en-US" sz="1400" b="1" dirty="0">
                <a:solidFill>
                  <a:schemeClr val="bg1"/>
                </a:solidFill>
              </a:rPr>
              <a:t>关键词</a:t>
            </a:r>
            <a:r>
              <a:rPr lang="en-US" altLang="zh-CN" sz="1400" b="1" dirty="0">
                <a:solidFill>
                  <a:schemeClr val="bg1"/>
                </a:solidFill>
              </a:rPr>
              <a:t>3</a:t>
            </a:r>
            <a:endParaRPr lang="zh-CN" altLang="en-US" sz="1400" b="1" dirty="0">
              <a:solidFill>
                <a:schemeClr val="bg1"/>
              </a:solidFill>
            </a:endParaRPr>
          </a:p>
        </p:txBody>
      </p:sp>
      <p:sp>
        <p:nvSpPr>
          <p:cNvPr id="30" name="矩形: 圆角 29">
            <a:extLst>
              <a:ext uri="{FF2B5EF4-FFF2-40B4-BE49-F238E27FC236}">
                <a16:creationId xmlns:a16="http://schemas.microsoft.com/office/drawing/2014/main" id="{AAFC0ACD-434C-4ECF-AE3E-5103AF52EE88}"/>
              </a:ext>
            </a:extLst>
          </p:cNvPr>
          <p:cNvSpPr/>
          <p:nvPr/>
        </p:nvSpPr>
        <p:spPr>
          <a:xfrm rot="18831843">
            <a:off x="-5895" y="4101271"/>
            <a:ext cx="740844" cy="740844"/>
          </a:xfrm>
          <a:prstGeom prst="roundRect">
            <a:avLst/>
          </a:prstGeom>
          <a:noFill/>
          <a:ln w="120650">
            <a:gradFill>
              <a:gsLst>
                <a:gs pos="0">
                  <a:schemeClr val="accent5">
                    <a:alpha val="0"/>
                  </a:schemeClr>
                </a:gs>
                <a:gs pos="100000">
                  <a:schemeClr val="accent6"/>
                </a:gs>
              </a:gsLst>
              <a:lin ang="30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Freeform 176">
            <a:extLst>
              <a:ext uri="{FF2B5EF4-FFF2-40B4-BE49-F238E27FC236}">
                <a16:creationId xmlns:a16="http://schemas.microsoft.com/office/drawing/2014/main" id="{96D1BEC8-13EB-4D01-A1F7-CB668BBA618B}"/>
              </a:ext>
            </a:extLst>
          </p:cNvPr>
          <p:cNvSpPr>
            <a:spLocks/>
          </p:cNvSpPr>
          <p:nvPr/>
        </p:nvSpPr>
        <p:spPr bwMode="auto">
          <a:xfrm>
            <a:off x="10520778" y="4563857"/>
            <a:ext cx="271787" cy="208426"/>
          </a:xfrm>
          <a:custGeom>
            <a:avLst/>
            <a:gdLst>
              <a:gd name="T0" fmla="*/ 4434 w 4773"/>
              <a:gd name="T1" fmla="*/ 4 h 3657"/>
              <a:gd name="T2" fmla="*/ 4592 w 4773"/>
              <a:gd name="T3" fmla="*/ 64 h 3657"/>
              <a:gd name="T4" fmla="*/ 4708 w 4773"/>
              <a:gd name="T5" fmla="*/ 181 h 3657"/>
              <a:gd name="T6" fmla="*/ 4769 w 4773"/>
              <a:gd name="T7" fmla="*/ 337 h 3657"/>
              <a:gd name="T8" fmla="*/ 4769 w 4773"/>
              <a:gd name="T9" fmla="*/ 3320 h 3657"/>
              <a:gd name="T10" fmla="*/ 4708 w 4773"/>
              <a:gd name="T11" fmla="*/ 3476 h 3657"/>
              <a:gd name="T12" fmla="*/ 4592 w 4773"/>
              <a:gd name="T13" fmla="*/ 3593 h 3657"/>
              <a:gd name="T14" fmla="*/ 4434 w 4773"/>
              <a:gd name="T15" fmla="*/ 3653 h 3657"/>
              <a:gd name="T16" fmla="*/ 339 w 4773"/>
              <a:gd name="T17" fmla="*/ 3653 h 3657"/>
              <a:gd name="T18" fmla="*/ 182 w 4773"/>
              <a:gd name="T19" fmla="*/ 3593 h 3657"/>
              <a:gd name="T20" fmla="*/ 65 w 4773"/>
              <a:gd name="T21" fmla="*/ 3476 h 3657"/>
              <a:gd name="T22" fmla="*/ 4 w 4773"/>
              <a:gd name="T23" fmla="*/ 3320 h 3657"/>
              <a:gd name="T24" fmla="*/ 1359 w 4773"/>
              <a:gd name="T25" fmla="*/ 2022 h 3657"/>
              <a:gd name="T26" fmla="*/ 1472 w 4773"/>
              <a:gd name="T27" fmla="*/ 1987 h 3657"/>
              <a:gd name="T28" fmla="*/ 1544 w 4773"/>
              <a:gd name="T29" fmla="*/ 1895 h 3657"/>
              <a:gd name="T30" fmla="*/ 2046 w 4773"/>
              <a:gd name="T31" fmla="*/ 2741 h 3657"/>
              <a:gd name="T32" fmla="*/ 2115 w 4773"/>
              <a:gd name="T33" fmla="*/ 2814 h 3657"/>
              <a:gd name="T34" fmla="*/ 2214 w 4773"/>
              <a:gd name="T35" fmla="*/ 2845 h 3657"/>
              <a:gd name="T36" fmla="*/ 2298 w 4773"/>
              <a:gd name="T37" fmla="*/ 2829 h 3657"/>
              <a:gd name="T38" fmla="*/ 2386 w 4773"/>
              <a:gd name="T39" fmla="*/ 2757 h 3657"/>
              <a:gd name="T40" fmla="*/ 2978 w 4773"/>
              <a:gd name="T41" fmla="*/ 1914 h 3657"/>
              <a:gd name="T42" fmla="*/ 3051 w 4773"/>
              <a:gd name="T43" fmla="*/ 1993 h 3657"/>
              <a:gd name="T44" fmla="*/ 3156 w 4773"/>
              <a:gd name="T45" fmla="*/ 2022 h 3657"/>
              <a:gd name="T46" fmla="*/ 3624 w 4773"/>
              <a:gd name="T47" fmla="*/ 2006 h 3657"/>
              <a:gd name="T48" fmla="*/ 3712 w 4773"/>
              <a:gd name="T49" fmla="*/ 1935 h 3657"/>
              <a:gd name="T50" fmla="*/ 3746 w 4773"/>
              <a:gd name="T51" fmla="*/ 1824 h 3657"/>
              <a:gd name="T52" fmla="*/ 3712 w 4773"/>
              <a:gd name="T53" fmla="*/ 1713 h 3657"/>
              <a:gd name="T54" fmla="*/ 3624 w 4773"/>
              <a:gd name="T55" fmla="*/ 1642 h 3657"/>
              <a:gd name="T56" fmla="*/ 3278 w 4773"/>
              <a:gd name="T57" fmla="*/ 1627 h 3657"/>
              <a:gd name="T58" fmla="*/ 2966 w 4773"/>
              <a:gd name="T59" fmla="*/ 1050 h 3657"/>
              <a:gd name="T60" fmla="*/ 2866 w 4773"/>
              <a:gd name="T61" fmla="*/ 1004 h 3657"/>
              <a:gd name="T62" fmla="*/ 2753 w 4773"/>
              <a:gd name="T63" fmla="*/ 1019 h 3657"/>
              <a:gd name="T64" fmla="*/ 2669 w 4773"/>
              <a:gd name="T65" fmla="*/ 1089 h 3657"/>
              <a:gd name="T66" fmla="*/ 1864 w 4773"/>
              <a:gd name="T67" fmla="*/ 958 h 3657"/>
              <a:gd name="T68" fmla="*/ 1807 w 4773"/>
              <a:gd name="T69" fmla="*/ 872 h 3657"/>
              <a:gd name="T70" fmla="*/ 1716 w 4773"/>
              <a:gd name="T71" fmla="*/ 827 h 3657"/>
              <a:gd name="T72" fmla="*/ 1613 w 4773"/>
              <a:gd name="T73" fmla="*/ 832 h 3657"/>
              <a:gd name="T74" fmla="*/ 1528 w 4773"/>
              <a:gd name="T75" fmla="*/ 888 h 3657"/>
              <a:gd name="T76" fmla="*/ 1224 w 4773"/>
              <a:gd name="T77" fmla="*/ 1626 h 3657"/>
              <a:gd name="T78" fmla="*/ 4 w 4773"/>
              <a:gd name="T79" fmla="*/ 337 h 3657"/>
              <a:gd name="T80" fmla="*/ 65 w 4773"/>
              <a:gd name="T81" fmla="*/ 181 h 3657"/>
              <a:gd name="T82" fmla="*/ 182 w 4773"/>
              <a:gd name="T83" fmla="*/ 64 h 3657"/>
              <a:gd name="T84" fmla="*/ 339 w 4773"/>
              <a:gd name="T85" fmla="*/ 4 h 3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73" h="3657">
                <a:moveTo>
                  <a:pt x="398" y="0"/>
                </a:moveTo>
                <a:lnTo>
                  <a:pt x="4375" y="0"/>
                </a:lnTo>
                <a:lnTo>
                  <a:pt x="4434" y="4"/>
                </a:lnTo>
                <a:lnTo>
                  <a:pt x="4490" y="17"/>
                </a:lnTo>
                <a:lnTo>
                  <a:pt x="4542" y="36"/>
                </a:lnTo>
                <a:lnTo>
                  <a:pt x="4592" y="64"/>
                </a:lnTo>
                <a:lnTo>
                  <a:pt x="4636" y="97"/>
                </a:lnTo>
                <a:lnTo>
                  <a:pt x="4676" y="135"/>
                </a:lnTo>
                <a:lnTo>
                  <a:pt x="4708" y="181"/>
                </a:lnTo>
                <a:lnTo>
                  <a:pt x="4736" y="229"/>
                </a:lnTo>
                <a:lnTo>
                  <a:pt x="4757" y="281"/>
                </a:lnTo>
                <a:lnTo>
                  <a:pt x="4769" y="337"/>
                </a:lnTo>
                <a:lnTo>
                  <a:pt x="4773" y="395"/>
                </a:lnTo>
                <a:lnTo>
                  <a:pt x="4773" y="3262"/>
                </a:lnTo>
                <a:lnTo>
                  <a:pt x="4769" y="3320"/>
                </a:lnTo>
                <a:lnTo>
                  <a:pt x="4757" y="3376"/>
                </a:lnTo>
                <a:lnTo>
                  <a:pt x="4736" y="3428"/>
                </a:lnTo>
                <a:lnTo>
                  <a:pt x="4708" y="3476"/>
                </a:lnTo>
                <a:lnTo>
                  <a:pt x="4676" y="3521"/>
                </a:lnTo>
                <a:lnTo>
                  <a:pt x="4636" y="3559"/>
                </a:lnTo>
                <a:lnTo>
                  <a:pt x="4592" y="3593"/>
                </a:lnTo>
                <a:lnTo>
                  <a:pt x="4542" y="3621"/>
                </a:lnTo>
                <a:lnTo>
                  <a:pt x="4490" y="3640"/>
                </a:lnTo>
                <a:lnTo>
                  <a:pt x="4434" y="3653"/>
                </a:lnTo>
                <a:lnTo>
                  <a:pt x="4375" y="3657"/>
                </a:lnTo>
                <a:lnTo>
                  <a:pt x="398" y="3657"/>
                </a:lnTo>
                <a:lnTo>
                  <a:pt x="339" y="3653"/>
                </a:lnTo>
                <a:lnTo>
                  <a:pt x="284" y="3640"/>
                </a:lnTo>
                <a:lnTo>
                  <a:pt x="231" y="3621"/>
                </a:lnTo>
                <a:lnTo>
                  <a:pt x="182" y="3593"/>
                </a:lnTo>
                <a:lnTo>
                  <a:pt x="137" y="3559"/>
                </a:lnTo>
                <a:lnTo>
                  <a:pt x="98" y="3521"/>
                </a:lnTo>
                <a:lnTo>
                  <a:pt x="65" y="3476"/>
                </a:lnTo>
                <a:lnTo>
                  <a:pt x="37" y="3428"/>
                </a:lnTo>
                <a:lnTo>
                  <a:pt x="18" y="3376"/>
                </a:lnTo>
                <a:lnTo>
                  <a:pt x="4" y="3320"/>
                </a:lnTo>
                <a:lnTo>
                  <a:pt x="0" y="3262"/>
                </a:lnTo>
                <a:lnTo>
                  <a:pt x="0" y="2022"/>
                </a:lnTo>
                <a:lnTo>
                  <a:pt x="1359" y="2022"/>
                </a:lnTo>
                <a:lnTo>
                  <a:pt x="1400" y="2018"/>
                </a:lnTo>
                <a:lnTo>
                  <a:pt x="1437" y="2006"/>
                </a:lnTo>
                <a:lnTo>
                  <a:pt x="1472" y="1987"/>
                </a:lnTo>
                <a:lnTo>
                  <a:pt x="1501" y="1963"/>
                </a:lnTo>
                <a:lnTo>
                  <a:pt x="1526" y="1932"/>
                </a:lnTo>
                <a:lnTo>
                  <a:pt x="1544" y="1895"/>
                </a:lnTo>
                <a:lnTo>
                  <a:pt x="1660" y="1601"/>
                </a:lnTo>
                <a:lnTo>
                  <a:pt x="2032" y="2709"/>
                </a:lnTo>
                <a:lnTo>
                  <a:pt x="2046" y="2741"/>
                </a:lnTo>
                <a:lnTo>
                  <a:pt x="2066" y="2770"/>
                </a:lnTo>
                <a:lnTo>
                  <a:pt x="2089" y="2794"/>
                </a:lnTo>
                <a:lnTo>
                  <a:pt x="2115" y="2814"/>
                </a:lnTo>
                <a:lnTo>
                  <a:pt x="2146" y="2830"/>
                </a:lnTo>
                <a:lnTo>
                  <a:pt x="2179" y="2840"/>
                </a:lnTo>
                <a:lnTo>
                  <a:pt x="2214" y="2845"/>
                </a:lnTo>
                <a:lnTo>
                  <a:pt x="2221" y="2845"/>
                </a:lnTo>
                <a:lnTo>
                  <a:pt x="2259" y="2840"/>
                </a:lnTo>
                <a:lnTo>
                  <a:pt x="2298" y="2829"/>
                </a:lnTo>
                <a:lnTo>
                  <a:pt x="2331" y="2811"/>
                </a:lnTo>
                <a:lnTo>
                  <a:pt x="2361" y="2788"/>
                </a:lnTo>
                <a:lnTo>
                  <a:pt x="2386" y="2757"/>
                </a:lnTo>
                <a:lnTo>
                  <a:pt x="2405" y="2724"/>
                </a:lnTo>
                <a:lnTo>
                  <a:pt x="2852" y="1668"/>
                </a:lnTo>
                <a:lnTo>
                  <a:pt x="2978" y="1914"/>
                </a:lnTo>
                <a:lnTo>
                  <a:pt x="2998" y="1945"/>
                </a:lnTo>
                <a:lnTo>
                  <a:pt x="3023" y="1971"/>
                </a:lnTo>
                <a:lnTo>
                  <a:pt x="3051" y="1993"/>
                </a:lnTo>
                <a:lnTo>
                  <a:pt x="3084" y="2008"/>
                </a:lnTo>
                <a:lnTo>
                  <a:pt x="3119" y="2018"/>
                </a:lnTo>
                <a:lnTo>
                  <a:pt x="3156" y="2022"/>
                </a:lnTo>
                <a:lnTo>
                  <a:pt x="3548" y="2022"/>
                </a:lnTo>
                <a:lnTo>
                  <a:pt x="3588" y="2018"/>
                </a:lnTo>
                <a:lnTo>
                  <a:pt x="3624" y="2006"/>
                </a:lnTo>
                <a:lnTo>
                  <a:pt x="3658" y="1987"/>
                </a:lnTo>
                <a:lnTo>
                  <a:pt x="3687" y="1964"/>
                </a:lnTo>
                <a:lnTo>
                  <a:pt x="3712" y="1935"/>
                </a:lnTo>
                <a:lnTo>
                  <a:pt x="3730" y="1901"/>
                </a:lnTo>
                <a:lnTo>
                  <a:pt x="3742" y="1863"/>
                </a:lnTo>
                <a:lnTo>
                  <a:pt x="3746" y="1824"/>
                </a:lnTo>
                <a:lnTo>
                  <a:pt x="3742" y="1785"/>
                </a:lnTo>
                <a:lnTo>
                  <a:pt x="3730" y="1747"/>
                </a:lnTo>
                <a:lnTo>
                  <a:pt x="3712" y="1713"/>
                </a:lnTo>
                <a:lnTo>
                  <a:pt x="3687" y="1684"/>
                </a:lnTo>
                <a:lnTo>
                  <a:pt x="3658" y="1661"/>
                </a:lnTo>
                <a:lnTo>
                  <a:pt x="3624" y="1642"/>
                </a:lnTo>
                <a:lnTo>
                  <a:pt x="3588" y="1632"/>
                </a:lnTo>
                <a:lnTo>
                  <a:pt x="3548" y="1627"/>
                </a:lnTo>
                <a:lnTo>
                  <a:pt x="3278" y="1627"/>
                </a:lnTo>
                <a:lnTo>
                  <a:pt x="3012" y="1109"/>
                </a:lnTo>
                <a:lnTo>
                  <a:pt x="2991" y="1077"/>
                </a:lnTo>
                <a:lnTo>
                  <a:pt x="2966" y="1050"/>
                </a:lnTo>
                <a:lnTo>
                  <a:pt x="2935" y="1029"/>
                </a:lnTo>
                <a:lnTo>
                  <a:pt x="2903" y="1013"/>
                </a:lnTo>
                <a:lnTo>
                  <a:pt x="2866" y="1004"/>
                </a:lnTo>
                <a:lnTo>
                  <a:pt x="2827" y="1002"/>
                </a:lnTo>
                <a:lnTo>
                  <a:pt x="2790" y="1007"/>
                </a:lnTo>
                <a:lnTo>
                  <a:pt x="2753" y="1019"/>
                </a:lnTo>
                <a:lnTo>
                  <a:pt x="2721" y="1037"/>
                </a:lnTo>
                <a:lnTo>
                  <a:pt x="2693" y="1060"/>
                </a:lnTo>
                <a:lnTo>
                  <a:pt x="2669" y="1089"/>
                </a:lnTo>
                <a:lnTo>
                  <a:pt x="2650" y="1123"/>
                </a:lnTo>
                <a:lnTo>
                  <a:pt x="2243" y="2087"/>
                </a:lnTo>
                <a:lnTo>
                  <a:pt x="1864" y="958"/>
                </a:lnTo>
                <a:lnTo>
                  <a:pt x="1851" y="926"/>
                </a:lnTo>
                <a:lnTo>
                  <a:pt x="1832" y="897"/>
                </a:lnTo>
                <a:lnTo>
                  <a:pt x="1807" y="872"/>
                </a:lnTo>
                <a:lnTo>
                  <a:pt x="1781" y="851"/>
                </a:lnTo>
                <a:lnTo>
                  <a:pt x="1750" y="837"/>
                </a:lnTo>
                <a:lnTo>
                  <a:pt x="1716" y="827"/>
                </a:lnTo>
                <a:lnTo>
                  <a:pt x="1681" y="822"/>
                </a:lnTo>
                <a:lnTo>
                  <a:pt x="1647" y="825"/>
                </a:lnTo>
                <a:lnTo>
                  <a:pt x="1613" y="832"/>
                </a:lnTo>
                <a:lnTo>
                  <a:pt x="1582" y="846"/>
                </a:lnTo>
                <a:lnTo>
                  <a:pt x="1553" y="864"/>
                </a:lnTo>
                <a:lnTo>
                  <a:pt x="1528" y="888"/>
                </a:lnTo>
                <a:lnTo>
                  <a:pt x="1507" y="916"/>
                </a:lnTo>
                <a:lnTo>
                  <a:pt x="1491" y="948"/>
                </a:lnTo>
                <a:lnTo>
                  <a:pt x="1224" y="1626"/>
                </a:lnTo>
                <a:lnTo>
                  <a:pt x="0" y="1626"/>
                </a:lnTo>
                <a:lnTo>
                  <a:pt x="0" y="395"/>
                </a:lnTo>
                <a:lnTo>
                  <a:pt x="4" y="337"/>
                </a:lnTo>
                <a:lnTo>
                  <a:pt x="18" y="281"/>
                </a:lnTo>
                <a:lnTo>
                  <a:pt x="37" y="229"/>
                </a:lnTo>
                <a:lnTo>
                  <a:pt x="65" y="181"/>
                </a:lnTo>
                <a:lnTo>
                  <a:pt x="98" y="135"/>
                </a:lnTo>
                <a:lnTo>
                  <a:pt x="137" y="97"/>
                </a:lnTo>
                <a:lnTo>
                  <a:pt x="182" y="64"/>
                </a:lnTo>
                <a:lnTo>
                  <a:pt x="231" y="36"/>
                </a:lnTo>
                <a:lnTo>
                  <a:pt x="284" y="17"/>
                </a:lnTo>
                <a:lnTo>
                  <a:pt x="339" y="4"/>
                </a:lnTo>
                <a:lnTo>
                  <a:pt x="398" y="0"/>
                </a:lnTo>
                <a:close/>
              </a:path>
            </a:pathLst>
          </a:custGeom>
          <a:solidFill>
            <a:schemeClr val="bg1"/>
          </a:soli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32" name="组合 31">
            <a:extLst>
              <a:ext uri="{FF2B5EF4-FFF2-40B4-BE49-F238E27FC236}">
                <a16:creationId xmlns:a16="http://schemas.microsoft.com/office/drawing/2014/main" id="{B870D230-DF7E-4AB7-80EE-DC202E9B03D8}"/>
              </a:ext>
            </a:extLst>
          </p:cNvPr>
          <p:cNvGrpSpPr/>
          <p:nvPr/>
        </p:nvGrpSpPr>
        <p:grpSpPr>
          <a:xfrm>
            <a:off x="9022334" y="4561449"/>
            <a:ext cx="267013" cy="213243"/>
            <a:chOff x="7836210" y="2738770"/>
            <a:chExt cx="397281" cy="317278"/>
          </a:xfrm>
          <a:solidFill>
            <a:schemeClr val="bg1"/>
          </a:solidFill>
        </p:grpSpPr>
        <p:sp>
          <p:nvSpPr>
            <p:cNvPr id="35" name="Freeform 411">
              <a:extLst>
                <a:ext uri="{FF2B5EF4-FFF2-40B4-BE49-F238E27FC236}">
                  <a16:creationId xmlns:a16="http://schemas.microsoft.com/office/drawing/2014/main" id="{C0CED954-5626-4CC4-888B-6B74FFABC916}"/>
                </a:ext>
              </a:extLst>
            </p:cNvPr>
            <p:cNvSpPr>
              <a:spLocks noEditPoints="1"/>
            </p:cNvSpPr>
            <p:nvPr/>
          </p:nvSpPr>
          <p:spPr bwMode="auto">
            <a:xfrm>
              <a:off x="7836210" y="2738770"/>
              <a:ext cx="397281" cy="317278"/>
            </a:xfrm>
            <a:custGeom>
              <a:avLst/>
              <a:gdLst>
                <a:gd name="T0" fmla="*/ 1094 w 3485"/>
                <a:gd name="T1" fmla="*/ 1843 h 2785"/>
                <a:gd name="T2" fmla="*/ 1022 w 3485"/>
                <a:gd name="T3" fmla="*/ 1865 h 2785"/>
                <a:gd name="T4" fmla="*/ 961 w 3485"/>
                <a:gd name="T5" fmla="*/ 1906 h 2785"/>
                <a:gd name="T6" fmla="*/ 913 w 3485"/>
                <a:gd name="T7" fmla="*/ 1962 h 2785"/>
                <a:gd name="T8" fmla="*/ 580 w 3485"/>
                <a:gd name="T9" fmla="*/ 1994 h 2785"/>
                <a:gd name="T10" fmla="*/ 533 w 3485"/>
                <a:gd name="T11" fmla="*/ 2005 h 2785"/>
                <a:gd name="T12" fmla="*/ 496 w 3485"/>
                <a:gd name="T13" fmla="*/ 2035 h 2785"/>
                <a:gd name="T14" fmla="*/ 475 w 3485"/>
                <a:gd name="T15" fmla="*/ 2079 h 2785"/>
                <a:gd name="T16" fmla="*/ 475 w 3485"/>
                <a:gd name="T17" fmla="*/ 2130 h 2785"/>
                <a:gd name="T18" fmla="*/ 496 w 3485"/>
                <a:gd name="T19" fmla="*/ 2173 h 2785"/>
                <a:gd name="T20" fmla="*/ 533 w 3485"/>
                <a:gd name="T21" fmla="*/ 2202 h 2785"/>
                <a:gd name="T22" fmla="*/ 580 w 3485"/>
                <a:gd name="T23" fmla="*/ 2214 h 2785"/>
                <a:gd name="T24" fmla="*/ 913 w 3485"/>
                <a:gd name="T25" fmla="*/ 2246 h 2785"/>
                <a:gd name="T26" fmla="*/ 961 w 3485"/>
                <a:gd name="T27" fmla="*/ 2303 h 2785"/>
                <a:gd name="T28" fmla="*/ 1022 w 3485"/>
                <a:gd name="T29" fmla="*/ 2343 h 2785"/>
                <a:gd name="T30" fmla="*/ 1094 w 3485"/>
                <a:gd name="T31" fmla="*/ 2365 h 2785"/>
                <a:gd name="T32" fmla="*/ 1172 w 3485"/>
                <a:gd name="T33" fmla="*/ 2365 h 2785"/>
                <a:gd name="T34" fmla="*/ 1244 w 3485"/>
                <a:gd name="T35" fmla="*/ 2343 h 2785"/>
                <a:gd name="T36" fmla="*/ 1306 w 3485"/>
                <a:gd name="T37" fmla="*/ 2303 h 2785"/>
                <a:gd name="T38" fmla="*/ 1353 w 3485"/>
                <a:gd name="T39" fmla="*/ 2246 h 2785"/>
                <a:gd name="T40" fmla="*/ 2905 w 3485"/>
                <a:gd name="T41" fmla="*/ 2214 h 2785"/>
                <a:gd name="T42" fmla="*/ 2952 w 3485"/>
                <a:gd name="T43" fmla="*/ 2202 h 2785"/>
                <a:gd name="T44" fmla="*/ 2990 w 3485"/>
                <a:gd name="T45" fmla="*/ 2173 h 2785"/>
                <a:gd name="T46" fmla="*/ 3011 w 3485"/>
                <a:gd name="T47" fmla="*/ 2130 h 2785"/>
                <a:gd name="T48" fmla="*/ 3011 w 3485"/>
                <a:gd name="T49" fmla="*/ 2079 h 2785"/>
                <a:gd name="T50" fmla="*/ 2990 w 3485"/>
                <a:gd name="T51" fmla="*/ 2035 h 2785"/>
                <a:gd name="T52" fmla="*/ 2952 w 3485"/>
                <a:gd name="T53" fmla="*/ 2005 h 2785"/>
                <a:gd name="T54" fmla="*/ 2905 w 3485"/>
                <a:gd name="T55" fmla="*/ 1994 h 2785"/>
                <a:gd name="T56" fmla="*/ 1353 w 3485"/>
                <a:gd name="T57" fmla="*/ 1962 h 2785"/>
                <a:gd name="T58" fmla="*/ 1306 w 3485"/>
                <a:gd name="T59" fmla="*/ 1906 h 2785"/>
                <a:gd name="T60" fmla="*/ 1244 w 3485"/>
                <a:gd name="T61" fmla="*/ 1865 h 2785"/>
                <a:gd name="T62" fmla="*/ 1172 w 3485"/>
                <a:gd name="T63" fmla="*/ 1843 h 2785"/>
                <a:gd name="T64" fmla="*/ 1467 w 3485"/>
                <a:gd name="T65" fmla="*/ 572 h 2785"/>
                <a:gd name="T66" fmla="*/ 2164 w 3485"/>
                <a:gd name="T67" fmla="*/ 1051 h 2785"/>
                <a:gd name="T68" fmla="*/ 291 w 3485"/>
                <a:gd name="T69" fmla="*/ 0 h 2785"/>
                <a:gd name="T70" fmla="*/ 3237 w 3485"/>
                <a:gd name="T71" fmla="*/ 3 h 2785"/>
                <a:gd name="T72" fmla="*/ 3317 w 3485"/>
                <a:gd name="T73" fmla="*/ 28 h 2785"/>
                <a:gd name="T74" fmla="*/ 3386 w 3485"/>
                <a:gd name="T75" fmla="*/ 72 h 2785"/>
                <a:gd name="T76" fmla="*/ 3438 w 3485"/>
                <a:gd name="T77" fmla="*/ 134 h 2785"/>
                <a:gd name="T78" fmla="*/ 3473 w 3485"/>
                <a:gd name="T79" fmla="*/ 209 h 2785"/>
                <a:gd name="T80" fmla="*/ 3485 w 3485"/>
                <a:gd name="T81" fmla="*/ 293 h 2785"/>
                <a:gd name="T82" fmla="*/ 3482 w 3485"/>
                <a:gd name="T83" fmla="*/ 2535 h 2785"/>
                <a:gd name="T84" fmla="*/ 3458 w 3485"/>
                <a:gd name="T85" fmla="*/ 2615 h 2785"/>
                <a:gd name="T86" fmla="*/ 3414 w 3485"/>
                <a:gd name="T87" fmla="*/ 2684 h 2785"/>
                <a:gd name="T88" fmla="*/ 3353 w 3485"/>
                <a:gd name="T89" fmla="*/ 2737 h 2785"/>
                <a:gd name="T90" fmla="*/ 3278 w 3485"/>
                <a:gd name="T91" fmla="*/ 2773 h 2785"/>
                <a:gd name="T92" fmla="*/ 3195 w 3485"/>
                <a:gd name="T93" fmla="*/ 2785 h 2785"/>
                <a:gd name="T94" fmla="*/ 248 w 3485"/>
                <a:gd name="T95" fmla="*/ 2782 h 2785"/>
                <a:gd name="T96" fmla="*/ 168 w 3485"/>
                <a:gd name="T97" fmla="*/ 2758 h 2785"/>
                <a:gd name="T98" fmla="*/ 100 w 3485"/>
                <a:gd name="T99" fmla="*/ 2714 h 2785"/>
                <a:gd name="T100" fmla="*/ 47 w 3485"/>
                <a:gd name="T101" fmla="*/ 2652 h 2785"/>
                <a:gd name="T102" fmla="*/ 13 w 3485"/>
                <a:gd name="T103" fmla="*/ 2577 h 2785"/>
                <a:gd name="T104" fmla="*/ 0 w 3485"/>
                <a:gd name="T105" fmla="*/ 2493 h 2785"/>
                <a:gd name="T106" fmla="*/ 3 w 3485"/>
                <a:gd name="T107" fmla="*/ 250 h 2785"/>
                <a:gd name="T108" fmla="*/ 27 w 3485"/>
                <a:gd name="T109" fmla="*/ 170 h 2785"/>
                <a:gd name="T110" fmla="*/ 72 w 3485"/>
                <a:gd name="T111" fmla="*/ 102 h 2785"/>
                <a:gd name="T112" fmla="*/ 133 w 3485"/>
                <a:gd name="T113" fmla="*/ 47 h 2785"/>
                <a:gd name="T114" fmla="*/ 207 w 3485"/>
                <a:gd name="T115" fmla="*/ 13 h 2785"/>
                <a:gd name="T116" fmla="*/ 291 w 3485"/>
                <a:gd name="T117" fmla="*/ 0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85" h="2785">
                  <a:moveTo>
                    <a:pt x="1133" y="1840"/>
                  </a:moveTo>
                  <a:lnTo>
                    <a:pt x="1094" y="1843"/>
                  </a:lnTo>
                  <a:lnTo>
                    <a:pt x="1058" y="1852"/>
                  </a:lnTo>
                  <a:lnTo>
                    <a:pt x="1022" y="1865"/>
                  </a:lnTo>
                  <a:lnTo>
                    <a:pt x="990" y="1883"/>
                  </a:lnTo>
                  <a:lnTo>
                    <a:pt x="961" y="1906"/>
                  </a:lnTo>
                  <a:lnTo>
                    <a:pt x="935" y="1932"/>
                  </a:lnTo>
                  <a:lnTo>
                    <a:pt x="913" y="1962"/>
                  </a:lnTo>
                  <a:lnTo>
                    <a:pt x="896" y="1994"/>
                  </a:lnTo>
                  <a:lnTo>
                    <a:pt x="580" y="1994"/>
                  </a:lnTo>
                  <a:lnTo>
                    <a:pt x="556" y="1997"/>
                  </a:lnTo>
                  <a:lnTo>
                    <a:pt x="533" y="2005"/>
                  </a:lnTo>
                  <a:lnTo>
                    <a:pt x="513" y="2018"/>
                  </a:lnTo>
                  <a:lnTo>
                    <a:pt x="496" y="2035"/>
                  </a:lnTo>
                  <a:lnTo>
                    <a:pt x="483" y="2056"/>
                  </a:lnTo>
                  <a:lnTo>
                    <a:pt x="475" y="2079"/>
                  </a:lnTo>
                  <a:lnTo>
                    <a:pt x="472" y="2104"/>
                  </a:lnTo>
                  <a:lnTo>
                    <a:pt x="475" y="2130"/>
                  </a:lnTo>
                  <a:lnTo>
                    <a:pt x="483" y="2152"/>
                  </a:lnTo>
                  <a:lnTo>
                    <a:pt x="496" y="2173"/>
                  </a:lnTo>
                  <a:lnTo>
                    <a:pt x="513" y="2189"/>
                  </a:lnTo>
                  <a:lnTo>
                    <a:pt x="533" y="2202"/>
                  </a:lnTo>
                  <a:lnTo>
                    <a:pt x="556" y="2211"/>
                  </a:lnTo>
                  <a:lnTo>
                    <a:pt x="580" y="2214"/>
                  </a:lnTo>
                  <a:lnTo>
                    <a:pt x="896" y="2214"/>
                  </a:lnTo>
                  <a:lnTo>
                    <a:pt x="913" y="2246"/>
                  </a:lnTo>
                  <a:lnTo>
                    <a:pt x="935" y="2276"/>
                  </a:lnTo>
                  <a:lnTo>
                    <a:pt x="961" y="2303"/>
                  </a:lnTo>
                  <a:lnTo>
                    <a:pt x="990" y="2324"/>
                  </a:lnTo>
                  <a:lnTo>
                    <a:pt x="1022" y="2343"/>
                  </a:lnTo>
                  <a:lnTo>
                    <a:pt x="1058" y="2357"/>
                  </a:lnTo>
                  <a:lnTo>
                    <a:pt x="1094" y="2365"/>
                  </a:lnTo>
                  <a:lnTo>
                    <a:pt x="1133" y="2368"/>
                  </a:lnTo>
                  <a:lnTo>
                    <a:pt x="1172" y="2365"/>
                  </a:lnTo>
                  <a:lnTo>
                    <a:pt x="1209" y="2357"/>
                  </a:lnTo>
                  <a:lnTo>
                    <a:pt x="1244" y="2343"/>
                  </a:lnTo>
                  <a:lnTo>
                    <a:pt x="1277" y="2324"/>
                  </a:lnTo>
                  <a:lnTo>
                    <a:pt x="1306" y="2303"/>
                  </a:lnTo>
                  <a:lnTo>
                    <a:pt x="1331" y="2276"/>
                  </a:lnTo>
                  <a:lnTo>
                    <a:pt x="1353" y="2246"/>
                  </a:lnTo>
                  <a:lnTo>
                    <a:pt x="1371" y="2214"/>
                  </a:lnTo>
                  <a:lnTo>
                    <a:pt x="2905" y="2214"/>
                  </a:lnTo>
                  <a:lnTo>
                    <a:pt x="2930" y="2211"/>
                  </a:lnTo>
                  <a:lnTo>
                    <a:pt x="2952" y="2202"/>
                  </a:lnTo>
                  <a:lnTo>
                    <a:pt x="2973" y="2189"/>
                  </a:lnTo>
                  <a:lnTo>
                    <a:pt x="2990" y="2173"/>
                  </a:lnTo>
                  <a:lnTo>
                    <a:pt x="3003" y="2152"/>
                  </a:lnTo>
                  <a:lnTo>
                    <a:pt x="3011" y="2130"/>
                  </a:lnTo>
                  <a:lnTo>
                    <a:pt x="3013" y="2104"/>
                  </a:lnTo>
                  <a:lnTo>
                    <a:pt x="3011" y="2079"/>
                  </a:lnTo>
                  <a:lnTo>
                    <a:pt x="3003" y="2056"/>
                  </a:lnTo>
                  <a:lnTo>
                    <a:pt x="2990" y="2035"/>
                  </a:lnTo>
                  <a:lnTo>
                    <a:pt x="2973" y="2018"/>
                  </a:lnTo>
                  <a:lnTo>
                    <a:pt x="2952" y="2005"/>
                  </a:lnTo>
                  <a:lnTo>
                    <a:pt x="2930" y="1997"/>
                  </a:lnTo>
                  <a:lnTo>
                    <a:pt x="2905" y="1994"/>
                  </a:lnTo>
                  <a:lnTo>
                    <a:pt x="1371" y="1994"/>
                  </a:lnTo>
                  <a:lnTo>
                    <a:pt x="1353" y="1962"/>
                  </a:lnTo>
                  <a:lnTo>
                    <a:pt x="1331" y="1932"/>
                  </a:lnTo>
                  <a:lnTo>
                    <a:pt x="1306" y="1906"/>
                  </a:lnTo>
                  <a:lnTo>
                    <a:pt x="1277" y="1883"/>
                  </a:lnTo>
                  <a:lnTo>
                    <a:pt x="1244" y="1865"/>
                  </a:lnTo>
                  <a:lnTo>
                    <a:pt x="1209" y="1852"/>
                  </a:lnTo>
                  <a:lnTo>
                    <a:pt x="1172" y="1843"/>
                  </a:lnTo>
                  <a:lnTo>
                    <a:pt x="1133" y="1840"/>
                  </a:lnTo>
                  <a:close/>
                  <a:moveTo>
                    <a:pt x="1467" y="572"/>
                  </a:moveTo>
                  <a:lnTo>
                    <a:pt x="1467" y="1531"/>
                  </a:lnTo>
                  <a:lnTo>
                    <a:pt x="2164" y="1051"/>
                  </a:lnTo>
                  <a:lnTo>
                    <a:pt x="1467" y="572"/>
                  </a:lnTo>
                  <a:close/>
                  <a:moveTo>
                    <a:pt x="291" y="0"/>
                  </a:moveTo>
                  <a:lnTo>
                    <a:pt x="3195" y="0"/>
                  </a:lnTo>
                  <a:lnTo>
                    <a:pt x="3237" y="3"/>
                  </a:lnTo>
                  <a:lnTo>
                    <a:pt x="3278" y="13"/>
                  </a:lnTo>
                  <a:lnTo>
                    <a:pt x="3317" y="28"/>
                  </a:lnTo>
                  <a:lnTo>
                    <a:pt x="3353" y="47"/>
                  </a:lnTo>
                  <a:lnTo>
                    <a:pt x="3386" y="72"/>
                  </a:lnTo>
                  <a:lnTo>
                    <a:pt x="3414" y="102"/>
                  </a:lnTo>
                  <a:lnTo>
                    <a:pt x="3438" y="134"/>
                  </a:lnTo>
                  <a:lnTo>
                    <a:pt x="3458" y="170"/>
                  </a:lnTo>
                  <a:lnTo>
                    <a:pt x="3473" y="209"/>
                  </a:lnTo>
                  <a:lnTo>
                    <a:pt x="3482" y="250"/>
                  </a:lnTo>
                  <a:lnTo>
                    <a:pt x="3485" y="293"/>
                  </a:lnTo>
                  <a:lnTo>
                    <a:pt x="3485" y="2493"/>
                  </a:lnTo>
                  <a:lnTo>
                    <a:pt x="3482" y="2535"/>
                  </a:lnTo>
                  <a:lnTo>
                    <a:pt x="3473" y="2577"/>
                  </a:lnTo>
                  <a:lnTo>
                    <a:pt x="3458" y="2615"/>
                  </a:lnTo>
                  <a:lnTo>
                    <a:pt x="3438" y="2652"/>
                  </a:lnTo>
                  <a:lnTo>
                    <a:pt x="3414" y="2684"/>
                  </a:lnTo>
                  <a:lnTo>
                    <a:pt x="3386" y="2714"/>
                  </a:lnTo>
                  <a:lnTo>
                    <a:pt x="3353" y="2737"/>
                  </a:lnTo>
                  <a:lnTo>
                    <a:pt x="3317" y="2758"/>
                  </a:lnTo>
                  <a:lnTo>
                    <a:pt x="3278" y="2773"/>
                  </a:lnTo>
                  <a:lnTo>
                    <a:pt x="3237" y="2782"/>
                  </a:lnTo>
                  <a:lnTo>
                    <a:pt x="3195" y="2785"/>
                  </a:lnTo>
                  <a:lnTo>
                    <a:pt x="291" y="2785"/>
                  </a:lnTo>
                  <a:lnTo>
                    <a:pt x="248" y="2782"/>
                  </a:lnTo>
                  <a:lnTo>
                    <a:pt x="207" y="2773"/>
                  </a:lnTo>
                  <a:lnTo>
                    <a:pt x="168" y="2758"/>
                  </a:lnTo>
                  <a:lnTo>
                    <a:pt x="133" y="2737"/>
                  </a:lnTo>
                  <a:lnTo>
                    <a:pt x="100" y="2714"/>
                  </a:lnTo>
                  <a:lnTo>
                    <a:pt x="72" y="2684"/>
                  </a:lnTo>
                  <a:lnTo>
                    <a:pt x="47" y="2652"/>
                  </a:lnTo>
                  <a:lnTo>
                    <a:pt x="27" y="2615"/>
                  </a:lnTo>
                  <a:lnTo>
                    <a:pt x="13" y="2577"/>
                  </a:lnTo>
                  <a:lnTo>
                    <a:pt x="3" y="2535"/>
                  </a:lnTo>
                  <a:lnTo>
                    <a:pt x="0" y="2493"/>
                  </a:lnTo>
                  <a:lnTo>
                    <a:pt x="0" y="293"/>
                  </a:lnTo>
                  <a:lnTo>
                    <a:pt x="3" y="250"/>
                  </a:lnTo>
                  <a:lnTo>
                    <a:pt x="13" y="209"/>
                  </a:lnTo>
                  <a:lnTo>
                    <a:pt x="27" y="170"/>
                  </a:lnTo>
                  <a:lnTo>
                    <a:pt x="47" y="134"/>
                  </a:lnTo>
                  <a:lnTo>
                    <a:pt x="72" y="102"/>
                  </a:lnTo>
                  <a:lnTo>
                    <a:pt x="100" y="72"/>
                  </a:lnTo>
                  <a:lnTo>
                    <a:pt x="133" y="47"/>
                  </a:lnTo>
                  <a:lnTo>
                    <a:pt x="168" y="28"/>
                  </a:lnTo>
                  <a:lnTo>
                    <a:pt x="207" y="13"/>
                  </a:lnTo>
                  <a:lnTo>
                    <a:pt x="248" y="3"/>
                  </a:lnTo>
                  <a:lnTo>
                    <a:pt x="291"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36" name="Freeform 412">
              <a:extLst>
                <a:ext uri="{FF2B5EF4-FFF2-40B4-BE49-F238E27FC236}">
                  <a16:creationId xmlns:a16="http://schemas.microsoft.com/office/drawing/2014/main" id="{DFC9AD05-EDBC-4B29-9F47-269ECA70D1DD}"/>
                </a:ext>
              </a:extLst>
            </p:cNvPr>
            <p:cNvSpPr>
              <a:spLocks/>
            </p:cNvSpPr>
            <p:nvPr/>
          </p:nvSpPr>
          <p:spPr bwMode="auto">
            <a:xfrm>
              <a:off x="7953822" y="2966813"/>
              <a:ext cx="23249" cy="23249"/>
            </a:xfrm>
            <a:custGeom>
              <a:avLst/>
              <a:gdLst>
                <a:gd name="T0" fmla="*/ 101 w 203"/>
                <a:gd name="T1" fmla="*/ 0 h 204"/>
                <a:gd name="T2" fmla="*/ 124 w 203"/>
                <a:gd name="T3" fmla="*/ 2 h 204"/>
                <a:gd name="T4" fmla="*/ 146 w 203"/>
                <a:gd name="T5" fmla="*/ 10 h 204"/>
                <a:gd name="T6" fmla="*/ 165 w 203"/>
                <a:gd name="T7" fmla="*/ 23 h 204"/>
                <a:gd name="T8" fmla="*/ 180 w 203"/>
                <a:gd name="T9" fmla="*/ 38 h 204"/>
                <a:gd name="T10" fmla="*/ 192 w 203"/>
                <a:gd name="T11" fmla="*/ 57 h 204"/>
                <a:gd name="T12" fmla="*/ 199 w 203"/>
                <a:gd name="T13" fmla="*/ 79 h 204"/>
                <a:gd name="T14" fmla="*/ 203 w 203"/>
                <a:gd name="T15" fmla="*/ 102 h 204"/>
                <a:gd name="T16" fmla="*/ 199 w 203"/>
                <a:gd name="T17" fmla="*/ 125 h 204"/>
                <a:gd name="T18" fmla="*/ 192 w 203"/>
                <a:gd name="T19" fmla="*/ 147 h 204"/>
                <a:gd name="T20" fmla="*/ 180 w 203"/>
                <a:gd name="T21" fmla="*/ 165 h 204"/>
                <a:gd name="T22" fmla="*/ 165 w 203"/>
                <a:gd name="T23" fmla="*/ 182 h 204"/>
                <a:gd name="T24" fmla="*/ 146 w 203"/>
                <a:gd name="T25" fmla="*/ 194 h 204"/>
                <a:gd name="T26" fmla="*/ 124 w 203"/>
                <a:gd name="T27" fmla="*/ 201 h 204"/>
                <a:gd name="T28" fmla="*/ 101 w 203"/>
                <a:gd name="T29" fmla="*/ 204 h 204"/>
                <a:gd name="T30" fmla="*/ 78 w 203"/>
                <a:gd name="T31" fmla="*/ 201 h 204"/>
                <a:gd name="T32" fmla="*/ 57 w 203"/>
                <a:gd name="T33" fmla="*/ 194 h 204"/>
                <a:gd name="T34" fmla="*/ 38 w 203"/>
                <a:gd name="T35" fmla="*/ 182 h 204"/>
                <a:gd name="T36" fmla="*/ 22 w 203"/>
                <a:gd name="T37" fmla="*/ 165 h 204"/>
                <a:gd name="T38" fmla="*/ 10 w 203"/>
                <a:gd name="T39" fmla="*/ 147 h 204"/>
                <a:gd name="T40" fmla="*/ 2 w 203"/>
                <a:gd name="T41" fmla="*/ 125 h 204"/>
                <a:gd name="T42" fmla="*/ 0 w 203"/>
                <a:gd name="T43" fmla="*/ 102 h 204"/>
                <a:gd name="T44" fmla="*/ 2 w 203"/>
                <a:gd name="T45" fmla="*/ 79 h 204"/>
                <a:gd name="T46" fmla="*/ 10 w 203"/>
                <a:gd name="T47" fmla="*/ 57 h 204"/>
                <a:gd name="T48" fmla="*/ 22 w 203"/>
                <a:gd name="T49" fmla="*/ 38 h 204"/>
                <a:gd name="T50" fmla="*/ 38 w 203"/>
                <a:gd name="T51" fmla="*/ 23 h 204"/>
                <a:gd name="T52" fmla="*/ 57 w 203"/>
                <a:gd name="T53" fmla="*/ 10 h 204"/>
                <a:gd name="T54" fmla="*/ 78 w 203"/>
                <a:gd name="T55" fmla="*/ 2 h 204"/>
                <a:gd name="T56" fmla="*/ 101 w 203"/>
                <a:gd name="T5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204">
                  <a:moveTo>
                    <a:pt x="101" y="0"/>
                  </a:moveTo>
                  <a:lnTo>
                    <a:pt x="124" y="2"/>
                  </a:lnTo>
                  <a:lnTo>
                    <a:pt x="146" y="10"/>
                  </a:lnTo>
                  <a:lnTo>
                    <a:pt x="165" y="23"/>
                  </a:lnTo>
                  <a:lnTo>
                    <a:pt x="180" y="38"/>
                  </a:lnTo>
                  <a:lnTo>
                    <a:pt x="192" y="57"/>
                  </a:lnTo>
                  <a:lnTo>
                    <a:pt x="199" y="79"/>
                  </a:lnTo>
                  <a:lnTo>
                    <a:pt x="203" y="102"/>
                  </a:lnTo>
                  <a:lnTo>
                    <a:pt x="199" y="125"/>
                  </a:lnTo>
                  <a:lnTo>
                    <a:pt x="192" y="147"/>
                  </a:lnTo>
                  <a:lnTo>
                    <a:pt x="180" y="165"/>
                  </a:lnTo>
                  <a:lnTo>
                    <a:pt x="165" y="182"/>
                  </a:lnTo>
                  <a:lnTo>
                    <a:pt x="146" y="194"/>
                  </a:lnTo>
                  <a:lnTo>
                    <a:pt x="124" y="201"/>
                  </a:lnTo>
                  <a:lnTo>
                    <a:pt x="101" y="204"/>
                  </a:lnTo>
                  <a:lnTo>
                    <a:pt x="78" y="201"/>
                  </a:lnTo>
                  <a:lnTo>
                    <a:pt x="57" y="194"/>
                  </a:lnTo>
                  <a:lnTo>
                    <a:pt x="38" y="182"/>
                  </a:lnTo>
                  <a:lnTo>
                    <a:pt x="22" y="165"/>
                  </a:lnTo>
                  <a:lnTo>
                    <a:pt x="10" y="147"/>
                  </a:lnTo>
                  <a:lnTo>
                    <a:pt x="2" y="125"/>
                  </a:lnTo>
                  <a:lnTo>
                    <a:pt x="0" y="102"/>
                  </a:lnTo>
                  <a:lnTo>
                    <a:pt x="2" y="79"/>
                  </a:lnTo>
                  <a:lnTo>
                    <a:pt x="10" y="57"/>
                  </a:lnTo>
                  <a:lnTo>
                    <a:pt x="22" y="38"/>
                  </a:lnTo>
                  <a:lnTo>
                    <a:pt x="38" y="23"/>
                  </a:lnTo>
                  <a:lnTo>
                    <a:pt x="57" y="10"/>
                  </a:lnTo>
                  <a:lnTo>
                    <a:pt x="78" y="2"/>
                  </a:lnTo>
                  <a:lnTo>
                    <a:pt x="101" y="0"/>
                  </a:lnTo>
                  <a:close/>
                </a:path>
              </a:pathLst>
            </a:custGeom>
            <a:grp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37" name="portfolio-suitcase_15651">
            <a:extLst>
              <a:ext uri="{FF2B5EF4-FFF2-40B4-BE49-F238E27FC236}">
                <a16:creationId xmlns:a16="http://schemas.microsoft.com/office/drawing/2014/main" id="{D8402011-AE2B-4439-A0F5-5F6778235141}"/>
              </a:ext>
            </a:extLst>
          </p:cNvPr>
          <p:cNvSpPr>
            <a:spLocks noChangeAspect="1"/>
          </p:cNvSpPr>
          <p:nvPr/>
        </p:nvSpPr>
        <p:spPr bwMode="auto">
          <a:xfrm>
            <a:off x="7513167" y="4530235"/>
            <a:ext cx="280005" cy="275671"/>
          </a:xfrm>
          <a:custGeom>
            <a:avLst/>
            <a:gdLst>
              <a:gd name="connsiteX0" fmla="*/ 288119 w 576238"/>
              <a:gd name="connsiteY0" fmla="*/ 404705 h 567319"/>
              <a:gd name="connsiteX1" fmla="*/ 305001 w 576238"/>
              <a:gd name="connsiteY1" fmla="*/ 421566 h 567319"/>
              <a:gd name="connsiteX2" fmla="*/ 305001 w 576238"/>
              <a:gd name="connsiteY2" fmla="*/ 453304 h 567319"/>
              <a:gd name="connsiteX3" fmla="*/ 288119 w 576238"/>
              <a:gd name="connsiteY3" fmla="*/ 470165 h 567319"/>
              <a:gd name="connsiteX4" fmla="*/ 271236 w 576238"/>
              <a:gd name="connsiteY4" fmla="*/ 453304 h 567319"/>
              <a:gd name="connsiteX5" fmla="*/ 271236 w 576238"/>
              <a:gd name="connsiteY5" fmla="*/ 421566 h 567319"/>
              <a:gd name="connsiteX6" fmla="*/ 288119 w 576238"/>
              <a:gd name="connsiteY6" fmla="*/ 404705 h 567319"/>
              <a:gd name="connsiteX7" fmla="*/ 576238 w 576238"/>
              <a:gd name="connsiteY7" fmla="*/ 345138 h 567319"/>
              <a:gd name="connsiteX8" fmla="*/ 576238 w 576238"/>
              <a:gd name="connsiteY8" fmla="*/ 509790 h 567319"/>
              <a:gd name="connsiteX9" fmla="*/ 518614 w 576238"/>
              <a:gd name="connsiteY9" fmla="*/ 567319 h 567319"/>
              <a:gd name="connsiteX10" fmla="*/ 0 w 576238"/>
              <a:gd name="connsiteY10" fmla="*/ 567319 h 567319"/>
              <a:gd name="connsiteX11" fmla="*/ 0 w 576238"/>
              <a:gd name="connsiteY11" fmla="*/ 356049 h 567319"/>
              <a:gd name="connsiteX12" fmla="*/ 253346 w 576238"/>
              <a:gd name="connsiteY12" fmla="*/ 448293 h 567319"/>
              <a:gd name="connsiteX13" fmla="*/ 253346 w 576238"/>
              <a:gd name="connsiteY13" fmla="*/ 459204 h 567319"/>
              <a:gd name="connsiteX14" fmla="*/ 288119 w 576238"/>
              <a:gd name="connsiteY14" fmla="*/ 493920 h 567319"/>
              <a:gd name="connsiteX15" fmla="*/ 321899 w 576238"/>
              <a:gd name="connsiteY15" fmla="*/ 459204 h 567319"/>
              <a:gd name="connsiteX16" fmla="*/ 321899 w 576238"/>
              <a:gd name="connsiteY16" fmla="*/ 446310 h 567319"/>
              <a:gd name="connsiteX17" fmla="*/ 576238 w 576238"/>
              <a:gd name="connsiteY17" fmla="*/ 345138 h 567319"/>
              <a:gd name="connsiteX18" fmla="*/ 57624 w 576238"/>
              <a:gd name="connsiteY18" fmla="*/ 168667 h 567319"/>
              <a:gd name="connsiteX19" fmla="*/ 576238 w 576238"/>
              <a:gd name="connsiteY19" fmla="*/ 168667 h 567319"/>
              <a:gd name="connsiteX20" fmla="*/ 576238 w 576238"/>
              <a:gd name="connsiteY20" fmla="*/ 254953 h 567319"/>
              <a:gd name="connsiteX21" fmla="*/ 576238 w 576238"/>
              <a:gd name="connsiteY21" fmla="*/ 290657 h 567319"/>
              <a:gd name="connsiteX22" fmla="*/ 576238 w 576238"/>
              <a:gd name="connsiteY22" fmla="*/ 303550 h 567319"/>
              <a:gd name="connsiteX23" fmla="*/ 321899 w 576238"/>
              <a:gd name="connsiteY23" fmla="*/ 414631 h 567319"/>
              <a:gd name="connsiteX24" fmla="*/ 321899 w 576238"/>
              <a:gd name="connsiteY24" fmla="*/ 410664 h 567319"/>
              <a:gd name="connsiteX25" fmla="*/ 288119 w 576238"/>
              <a:gd name="connsiteY25" fmla="*/ 376943 h 567319"/>
              <a:gd name="connsiteX26" fmla="*/ 253346 w 576238"/>
              <a:gd name="connsiteY26" fmla="*/ 410664 h 567319"/>
              <a:gd name="connsiteX27" fmla="*/ 253346 w 576238"/>
              <a:gd name="connsiteY27" fmla="*/ 417606 h 567319"/>
              <a:gd name="connsiteX28" fmla="*/ 0 w 576238"/>
              <a:gd name="connsiteY28" fmla="*/ 309501 h 567319"/>
              <a:gd name="connsiteX29" fmla="*/ 0 w 576238"/>
              <a:gd name="connsiteY29" fmla="*/ 290657 h 567319"/>
              <a:gd name="connsiteX30" fmla="*/ 0 w 576238"/>
              <a:gd name="connsiteY30" fmla="*/ 254953 h 567319"/>
              <a:gd name="connsiteX31" fmla="*/ 0 w 576238"/>
              <a:gd name="connsiteY31" fmla="*/ 226191 h 567319"/>
              <a:gd name="connsiteX32" fmla="*/ 57624 w 576238"/>
              <a:gd name="connsiteY32" fmla="*/ 168667 h 567319"/>
              <a:gd name="connsiteX33" fmla="*/ 285185 w 576238"/>
              <a:gd name="connsiteY33" fmla="*/ 0 h 567319"/>
              <a:gd name="connsiteX34" fmla="*/ 446115 w 576238"/>
              <a:gd name="connsiteY34" fmla="*/ 49564 h 567319"/>
              <a:gd name="connsiteX35" fmla="*/ 446115 w 576238"/>
              <a:gd name="connsiteY35" fmla="*/ 132831 h 567319"/>
              <a:gd name="connsiteX36" fmla="*/ 410353 w 576238"/>
              <a:gd name="connsiteY36" fmla="*/ 132831 h 567319"/>
              <a:gd name="connsiteX37" fmla="*/ 410353 w 576238"/>
              <a:gd name="connsiteY37" fmla="*/ 58485 h 567319"/>
              <a:gd name="connsiteX38" fmla="*/ 285185 w 576238"/>
              <a:gd name="connsiteY38" fmla="*/ 28747 h 567319"/>
              <a:gd name="connsiteX39" fmla="*/ 172932 w 576238"/>
              <a:gd name="connsiteY39" fmla="*/ 55511 h 567319"/>
              <a:gd name="connsiteX40" fmla="*/ 172932 w 576238"/>
              <a:gd name="connsiteY40" fmla="*/ 132831 h 567319"/>
              <a:gd name="connsiteX41" fmla="*/ 137170 w 576238"/>
              <a:gd name="connsiteY41" fmla="*/ 132831 h 567319"/>
              <a:gd name="connsiteX42" fmla="*/ 137170 w 576238"/>
              <a:gd name="connsiteY42" fmla="*/ 50555 h 567319"/>
              <a:gd name="connsiteX43" fmla="*/ 136176 w 576238"/>
              <a:gd name="connsiteY43" fmla="*/ 50555 h 567319"/>
              <a:gd name="connsiteX44" fmla="*/ 137170 w 576238"/>
              <a:gd name="connsiteY44" fmla="*/ 49564 h 567319"/>
              <a:gd name="connsiteX45" fmla="*/ 285185 w 576238"/>
              <a:gd name="connsiteY45" fmla="*/ 0 h 56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6238" h="567319">
                <a:moveTo>
                  <a:pt x="288119" y="404705"/>
                </a:moveTo>
                <a:cubicBezTo>
                  <a:pt x="297057" y="404705"/>
                  <a:pt x="305001" y="412640"/>
                  <a:pt x="305001" y="421566"/>
                </a:cubicBezTo>
                <a:lnTo>
                  <a:pt x="305001" y="453304"/>
                </a:lnTo>
                <a:cubicBezTo>
                  <a:pt x="305001" y="463222"/>
                  <a:pt x="297057" y="470165"/>
                  <a:pt x="288119" y="470165"/>
                </a:cubicBezTo>
                <a:cubicBezTo>
                  <a:pt x="279181" y="470165"/>
                  <a:pt x="271236" y="463222"/>
                  <a:pt x="271236" y="453304"/>
                </a:cubicBezTo>
                <a:lnTo>
                  <a:pt x="271236" y="421566"/>
                </a:lnTo>
                <a:cubicBezTo>
                  <a:pt x="271236" y="412640"/>
                  <a:pt x="279181" y="404705"/>
                  <a:pt x="288119" y="404705"/>
                </a:cubicBezTo>
                <a:close/>
                <a:moveTo>
                  <a:pt x="576238" y="345138"/>
                </a:moveTo>
                <a:lnTo>
                  <a:pt x="576238" y="509790"/>
                </a:lnTo>
                <a:cubicBezTo>
                  <a:pt x="576238" y="541530"/>
                  <a:pt x="550407" y="567319"/>
                  <a:pt x="518614" y="567319"/>
                </a:cubicBezTo>
                <a:lnTo>
                  <a:pt x="0" y="567319"/>
                </a:lnTo>
                <a:lnTo>
                  <a:pt x="0" y="356049"/>
                </a:lnTo>
                <a:cubicBezTo>
                  <a:pt x="42721" y="396716"/>
                  <a:pt x="121209" y="445318"/>
                  <a:pt x="253346" y="448293"/>
                </a:cubicBezTo>
                <a:lnTo>
                  <a:pt x="253346" y="459204"/>
                </a:lnTo>
                <a:cubicBezTo>
                  <a:pt x="253346" y="478050"/>
                  <a:pt x="269242" y="493920"/>
                  <a:pt x="288119" y="493920"/>
                </a:cubicBezTo>
                <a:cubicBezTo>
                  <a:pt x="306996" y="493920"/>
                  <a:pt x="321899" y="478050"/>
                  <a:pt x="321899" y="459204"/>
                </a:cubicBezTo>
                <a:lnTo>
                  <a:pt x="321899" y="446310"/>
                </a:lnTo>
                <a:cubicBezTo>
                  <a:pt x="446088" y="433415"/>
                  <a:pt x="529543" y="381838"/>
                  <a:pt x="576238" y="345138"/>
                </a:cubicBezTo>
                <a:close/>
                <a:moveTo>
                  <a:pt x="57624" y="168667"/>
                </a:moveTo>
                <a:lnTo>
                  <a:pt x="576238" y="168667"/>
                </a:lnTo>
                <a:lnTo>
                  <a:pt x="576238" y="254953"/>
                </a:lnTo>
                <a:lnTo>
                  <a:pt x="576238" y="290657"/>
                </a:lnTo>
                <a:lnTo>
                  <a:pt x="576238" y="303550"/>
                </a:lnTo>
                <a:cubicBezTo>
                  <a:pt x="542459" y="335288"/>
                  <a:pt x="458010" y="399754"/>
                  <a:pt x="321899" y="414631"/>
                </a:cubicBezTo>
                <a:lnTo>
                  <a:pt x="321899" y="410664"/>
                </a:lnTo>
                <a:cubicBezTo>
                  <a:pt x="321899" y="391820"/>
                  <a:pt x="306996" y="376943"/>
                  <a:pt x="288119" y="376943"/>
                </a:cubicBezTo>
                <a:cubicBezTo>
                  <a:pt x="269242" y="376943"/>
                  <a:pt x="253346" y="391820"/>
                  <a:pt x="253346" y="410664"/>
                </a:cubicBezTo>
                <a:lnTo>
                  <a:pt x="253346" y="417606"/>
                </a:lnTo>
                <a:cubicBezTo>
                  <a:pt x="100345" y="414631"/>
                  <a:pt x="26825" y="344214"/>
                  <a:pt x="0" y="309501"/>
                </a:cubicBezTo>
                <a:lnTo>
                  <a:pt x="0" y="290657"/>
                </a:lnTo>
                <a:lnTo>
                  <a:pt x="0" y="254953"/>
                </a:lnTo>
                <a:lnTo>
                  <a:pt x="0" y="226191"/>
                </a:lnTo>
                <a:cubicBezTo>
                  <a:pt x="0" y="194454"/>
                  <a:pt x="25832" y="168667"/>
                  <a:pt x="57624" y="168667"/>
                </a:cubicBezTo>
                <a:close/>
                <a:moveTo>
                  <a:pt x="285185" y="0"/>
                </a:moveTo>
                <a:cubicBezTo>
                  <a:pt x="398432" y="0"/>
                  <a:pt x="444128" y="47581"/>
                  <a:pt x="446115" y="49564"/>
                </a:cubicBezTo>
                <a:lnTo>
                  <a:pt x="446115" y="132831"/>
                </a:lnTo>
                <a:lnTo>
                  <a:pt x="410353" y="132831"/>
                </a:lnTo>
                <a:lnTo>
                  <a:pt x="410353" y="58485"/>
                </a:lnTo>
                <a:cubicBezTo>
                  <a:pt x="390485" y="45599"/>
                  <a:pt x="350749" y="28747"/>
                  <a:pt x="285185" y="28747"/>
                </a:cubicBezTo>
                <a:cubicBezTo>
                  <a:pt x="221608" y="28747"/>
                  <a:pt x="188826" y="44607"/>
                  <a:pt x="172932" y="55511"/>
                </a:cubicBezTo>
                <a:lnTo>
                  <a:pt x="172932" y="132831"/>
                </a:lnTo>
                <a:lnTo>
                  <a:pt x="137170" y="132831"/>
                </a:lnTo>
                <a:lnTo>
                  <a:pt x="137170" y="50555"/>
                </a:lnTo>
                <a:lnTo>
                  <a:pt x="136176" y="50555"/>
                </a:lnTo>
                <a:cubicBezTo>
                  <a:pt x="136176" y="50555"/>
                  <a:pt x="136176" y="50555"/>
                  <a:pt x="137170" y="49564"/>
                </a:cubicBezTo>
                <a:cubicBezTo>
                  <a:pt x="140150" y="44607"/>
                  <a:pt x="174919" y="0"/>
                  <a:pt x="285185" y="0"/>
                </a:cubicBezTo>
                <a:close/>
              </a:path>
            </a:pathLst>
          </a:custGeom>
          <a:solidFill>
            <a:schemeClr val="bg1"/>
          </a:solidFill>
          <a:ln w="0">
            <a:noFill/>
            <a:prstDash val="solid"/>
            <a:round/>
            <a:headEnd/>
            <a:tailEnd/>
          </a:ln>
        </p:spPr>
        <p:txBody>
          <a:bodyPr lIns="182880" tIns="91440" rIns="182880" bIns="91440"/>
          <a:lstStyle/>
          <a:p>
            <a:pPr defTabSz="1828891"/>
            <a:endParaRPr lang="zh-CN" altLang="en-US" dirty="0"/>
          </a:p>
        </p:txBody>
      </p:sp>
    </p:spTree>
    <p:extLst>
      <p:ext uri="{BB962C8B-B14F-4D97-AF65-F5344CB8AC3E}">
        <p14:creationId xmlns:p14="http://schemas.microsoft.com/office/powerpoint/2010/main" val="175277100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图片占位符 15" descr="图片包含 天空, 户外, 建筑物, 城市&#10;&#10;自动生成的说明">
            <a:extLst>
              <a:ext uri="{FF2B5EF4-FFF2-40B4-BE49-F238E27FC236}">
                <a16:creationId xmlns:a16="http://schemas.microsoft.com/office/drawing/2014/main" id="{F068E2A5-9623-4459-B7F9-E8FFD1D6E5FA}"/>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8076" r="8076"/>
          <a:stretch>
            <a:fillRect/>
          </a:stretch>
        </p:blipFill>
        <p:spPr/>
      </p:pic>
      <p:sp>
        <p:nvSpPr>
          <p:cNvPr id="3" name="标题 2">
            <a:extLst>
              <a:ext uri="{FF2B5EF4-FFF2-40B4-BE49-F238E27FC236}">
                <a16:creationId xmlns:a16="http://schemas.microsoft.com/office/drawing/2014/main" id="{0824C703-F7CA-44F1-B902-4B271424439C}"/>
              </a:ext>
            </a:extLst>
          </p:cNvPr>
          <p:cNvSpPr>
            <a:spLocks noGrp="1"/>
          </p:cNvSpPr>
          <p:nvPr>
            <p:ph type="title"/>
          </p:nvPr>
        </p:nvSpPr>
        <p:spPr/>
        <p:txBody>
          <a:bodyPr/>
          <a:lstStyle/>
          <a:p>
            <a:r>
              <a:rPr lang="zh-CN" altLang="en-US" dirty="0"/>
              <a:t>样机（图片可自行替换）</a:t>
            </a:r>
          </a:p>
        </p:txBody>
      </p:sp>
      <p:grpSp>
        <p:nvGrpSpPr>
          <p:cNvPr id="22" name="组合 21">
            <a:extLst>
              <a:ext uri="{FF2B5EF4-FFF2-40B4-BE49-F238E27FC236}">
                <a16:creationId xmlns:a16="http://schemas.microsoft.com/office/drawing/2014/main" id="{0B8D15EF-B2CA-4E7D-AE79-EC9EEBE690CD}"/>
              </a:ext>
            </a:extLst>
          </p:cNvPr>
          <p:cNvGrpSpPr/>
          <p:nvPr/>
        </p:nvGrpSpPr>
        <p:grpSpPr>
          <a:xfrm>
            <a:off x="1425241" y="1655178"/>
            <a:ext cx="4469193" cy="1896615"/>
            <a:chOff x="6962619" y="2149320"/>
            <a:chExt cx="4469193" cy="1896615"/>
          </a:xfrm>
        </p:grpSpPr>
        <p:grpSp>
          <p:nvGrpSpPr>
            <p:cNvPr id="23" name="组合 22">
              <a:extLst>
                <a:ext uri="{FF2B5EF4-FFF2-40B4-BE49-F238E27FC236}">
                  <a16:creationId xmlns:a16="http://schemas.microsoft.com/office/drawing/2014/main" id="{8B1D1A9F-464E-46F0-9846-41FF9EBD32B3}"/>
                </a:ext>
              </a:extLst>
            </p:cNvPr>
            <p:cNvGrpSpPr/>
            <p:nvPr/>
          </p:nvGrpSpPr>
          <p:grpSpPr>
            <a:xfrm>
              <a:off x="7078802" y="2149320"/>
              <a:ext cx="3329416" cy="576417"/>
              <a:chOff x="7484448" y="1906735"/>
              <a:chExt cx="3329416" cy="576417"/>
            </a:xfrm>
          </p:grpSpPr>
          <p:sp>
            <p:nvSpPr>
              <p:cNvPr id="25" name="矩形 24">
                <a:extLst>
                  <a:ext uri="{FF2B5EF4-FFF2-40B4-BE49-F238E27FC236}">
                    <a16:creationId xmlns:a16="http://schemas.microsoft.com/office/drawing/2014/main" id="{13B316FA-C1CB-415B-831F-B446D9C164B4}"/>
                  </a:ext>
                </a:extLst>
              </p:cNvPr>
              <p:cNvSpPr/>
              <p:nvPr/>
            </p:nvSpPr>
            <p:spPr>
              <a:xfrm>
                <a:off x="7484448" y="1906735"/>
                <a:ext cx="3117962" cy="57641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26" name="矩形: 圆顶角 25">
                <a:extLst>
                  <a:ext uri="{FF2B5EF4-FFF2-40B4-BE49-F238E27FC236}">
                    <a16:creationId xmlns:a16="http://schemas.microsoft.com/office/drawing/2014/main" id="{27359446-7D7B-4A50-90DE-015D23819403}"/>
                  </a:ext>
                </a:extLst>
              </p:cNvPr>
              <p:cNvSpPr/>
              <p:nvPr/>
            </p:nvSpPr>
            <p:spPr>
              <a:xfrm flipV="1">
                <a:off x="1060241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7" name="矩形: 圆顶角 26">
                <a:extLst>
                  <a:ext uri="{FF2B5EF4-FFF2-40B4-BE49-F238E27FC236}">
                    <a16:creationId xmlns:a16="http://schemas.microsoft.com/office/drawing/2014/main" id="{94E405EF-6EE2-4C18-B02D-E1204F11FD98}"/>
                  </a:ext>
                </a:extLst>
              </p:cNvPr>
              <p:cNvSpPr/>
              <p:nvPr/>
            </p:nvSpPr>
            <p:spPr>
              <a:xfrm flipV="1">
                <a:off x="1072369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24" name="矩形 23">
              <a:extLst>
                <a:ext uri="{FF2B5EF4-FFF2-40B4-BE49-F238E27FC236}">
                  <a16:creationId xmlns:a16="http://schemas.microsoft.com/office/drawing/2014/main" id="{4C78C237-299F-493B-948F-599F6AB91473}"/>
                </a:ext>
              </a:extLst>
            </p:cNvPr>
            <p:cNvSpPr/>
            <p:nvPr/>
          </p:nvSpPr>
          <p:spPr>
            <a:xfrm>
              <a:off x="6962619" y="2908829"/>
              <a:ext cx="4469193"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 请输入您的正文内容请输入您的正文内容 请输入您的正文内容请输入您的正文内容 请输入您的正文内容</a:t>
              </a:r>
              <a:endParaRPr lang="en-US" altLang="zh-CN" dirty="0">
                <a:solidFill>
                  <a:schemeClr val="bg2">
                    <a:lumMod val="50000"/>
                  </a:schemeClr>
                </a:solidFill>
              </a:endParaRPr>
            </a:p>
          </p:txBody>
        </p:sp>
      </p:grpSp>
      <p:grpSp>
        <p:nvGrpSpPr>
          <p:cNvPr id="33" name="组合 32">
            <a:extLst>
              <a:ext uri="{FF2B5EF4-FFF2-40B4-BE49-F238E27FC236}">
                <a16:creationId xmlns:a16="http://schemas.microsoft.com/office/drawing/2014/main" id="{988F00FD-3BB0-4D87-B8AC-E535D095E352}"/>
              </a:ext>
            </a:extLst>
          </p:cNvPr>
          <p:cNvGrpSpPr/>
          <p:nvPr/>
        </p:nvGrpSpPr>
        <p:grpSpPr>
          <a:xfrm>
            <a:off x="1425241" y="3825322"/>
            <a:ext cx="4469193" cy="1896615"/>
            <a:chOff x="6962619" y="2149320"/>
            <a:chExt cx="4469193" cy="1896615"/>
          </a:xfrm>
        </p:grpSpPr>
        <p:grpSp>
          <p:nvGrpSpPr>
            <p:cNvPr id="34" name="组合 33">
              <a:extLst>
                <a:ext uri="{FF2B5EF4-FFF2-40B4-BE49-F238E27FC236}">
                  <a16:creationId xmlns:a16="http://schemas.microsoft.com/office/drawing/2014/main" id="{CC392CF2-2325-413C-B6FC-3A77299C7660}"/>
                </a:ext>
              </a:extLst>
            </p:cNvPr>
            <p:cNvGrpSpPr/>
            <p:nvPr/>
          </p:nvGrpSpPr>
          <p:grpSpPr>
            <a:xfrm>
              <a:off x="7078802" y="2149320"/>
              <a:ext cx="3329416" cy="576417"/>
              <a:chOff x="7484448" y="1906735"/>
              <a:chExt cx="3329416" cy="576417"/>
            </a:xfrm>
          </p:grpSpPr>
          <p:sp>
            <p:nvSpPr>
              <p:cNvPr id="36" name="矩形 35">
                <a:extLst>
                  <a:ext uri="{FF2B5EF4-FFF2-40B4-BE49-F238E27FC236}">
                    <a16:creationId xmlns:a16="http://schemas.microsoft.com/office/drawing/2014/main" id="{60E7710F-D737-491C-9839-BBE497B6658E}"/>
                  </a:ext>
                </a:extLst>
              </p:cNvPr>
              <p:cNvSpPr/>
              <p:nvPr/>
            </p:nvSpPr>
            <p:spPr>
              <a:xfrm>
                <a:off x="7484448" y="1906735"/>
                <a:ext cx="3117962" cy="57641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sp>
            <p:nvSpPr>
              <p:cNvPr id="37" name="矩形: 圆顶角 36">
                <a:extLst>
                  <a:ext uri="{FF2B5EF4-FFF2-40B4-BE49-F238E27FC236}">
                    <a16:creationId xmlns:a16="http://schemas.microsoft.com/office/drawing/2014/main" id="{B25C1032-A6FE-48AE-82F7-FF773E2CEAAF}"/>
                  </a:ext>
                </a:extLst>
              </p:cNvPr>
              <p:cNvSpPr/>
              <p:nvPr/>
            </p:nvSpPr>
            <p:spPr>
              <a:xfrm flipV="1">
                <a:off x="10602410" y="1906735"/>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8" name="矩形: 圆顶角 37">
                <a:extLst>
                  <a:ext uri="{FF2B5EF4-FFF2-40B4-BE49-F238E27FC236}">
                    <a16:creationId xmlns:a16="http://schemas.microsoft.com/office/drawing/2014/main" id="{56951ED9-E6AE-45EF-89AB-BB79B84D9465}"/>
                  </a:ext>
                </a:extLst>
              </p:cNvPr>
              <p:cNvSpPr/>
              <p:nvPr/>
            </p:nvSpPr>
            <p:spPr>
              <a:xfrm flipV="1">
                <a:off x="10723694" y="1906735"/>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35" name="矩形 34">
              <a:extLst>
                <a:ext uri="{FF2B5EF4-FFF2-40B4-BE49-F238E27FC236}">
                  <a16:creationId xmlns:a16="http://schemas.microsoft.com/office/drawing/2014/main" id="{ACB19928-96E7-4151-B056-3D312E490858}"/>
                </a:ext>
              </a:extLst>
            </p:cNvPr>
            <p:cNvSpPr/>
            <p:nvPr/>
          </p:nvSpPr>
          <p:spPr>
            <a:xfrm>
              <a:off x="6962619" y="2908829"/>
              <a:ext cx="4469193" cy="1137106"/>
            </a:xfrm>
            <a:prstGeom prst="rect">
              <a:avLst/>
            </a:prstGeom>
          </p:spPr>
          <p:txBody>
            <a:bodyPr wrap="square">
              <a:spAutoFit/>
            </a:bodyPr>
            <a:lstStyle/>
            <a:p>
              <a:pPr algn="just">
                <a:lnSpc>
                  <a:spcPct val="130000"/>
                </a:lnSpc>
              </a:pPr>
              <a:r>
                <a:rPr lang="zh-CN" altLang="en-US" dirty="0">
                  <a:solidFill>
                    <a:schemeClr val="tx1">
                      <a:lumMod val="65000"/>
                      <a:lumOff val="35000"/>
                    </a:schemeClr>
                  </a:solidFill>
                </a:rPr>
                <a:t>请输入您的正文内容 请输入您的正文内容请输入您的正文内容 请输入您的正文内容请输入您的正文内容 请输入您的正文内容</a:t>
              </a:r>
              <a:endParaRPr lang="en-US" altLang="zh-CN" dirty="0">
                <a:solidFill>
                  <a:schemeClr val="bg2">
                    <a:lumMod val="50000"/>
                  </a:schemeClr>
                </a:solidFill>
              </a:endParaRPr>
            </a:p>
          </p:txBody>
        </p:sp>
      </p:grpSp>
    </p:spTree>
    <p:extLst>
      <p:ext uri="{BB962C8B-B14F-4D97-AF65-F5344CB8AC3E}">
        <p14:creationId xmlns:p14="http://schemas.microsoft.com/office/powerpoint/2010/main" val="8585043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占位符 5" descr="图片包含 天空, 户外, 建筑物, 砖形&#10;&#10;自动生成的说明">
            <a:extLst>
              <a:ext uri="{FF2B5EF4-FFF2-40B4-BE49-F238E27FC236}">
                <a16:creationId xmlns:a16="http://schemas.microsoft.com/office/drawing/2014/main" id="{64D5ECA5-770D-41AF-A67F-686FFA7464E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4696" r="4696"/>
          <a:stretch>
            <a:fillRect/>
          </a:stretch>
        </p:blipFill>
        <p:spPr/>
      </p:pic>
      <p:grpSp>
        <p:nvGrpSpPr>
          <p:cNvPr id="10" name="组合 9">
            <a:extLst>
              <a:ext uri="{FF2B5EF4-FFF2-40B4-BE49-F238E27FC236}">
                <a16:creationId xmlns:a16="http://schemas.microsoft.com/office/drawing/2014/main" id="{B79987D0-CD38-4101-9051-4FBADE520D7A}"/>
              </a:ext>
            </a:extLst>
          </p:cNvPr>
          <p:cNvGrpSpPr/>
          <p:nvPr/>
        </p:nvGrpSpPr>
        <p:grpSpPr>
          <a:xfrm>
            <a:off x="641122" y="3164294"/>
            <a:ext cx="4469539" cy="1314465"/>
            <a:chOff x="641122" y="3281471"/>
            <a:chExt cx="4469539" cy="1314465"/>
          </a:xfrm>
        </p:grpSpPr>
        <p:sp>
          <p:nvSpPr>
            <p:cNvPr id="11" name="文本框 10">
              <a:extLst>
                <a:ext uri="{FF2B5EF4-FFF2-40B4-BE49-F238E27FC236}">
                  <a16:creationId xmlns:a16="http://schemas.microsoft.com/office/drawing/2014/main" id="{06679D7B-28A1-47BE-9CE8-8B9C08677AE0}"/>
                </a:ext>
              </a:extLst>
            </p:cNvPr>
            <p:cNvSpPr txBox="1"/>
            <p:nvPr/>
          </p:nvSpPr>
          <p:spPr>
            <a:xfrm>
              <a:off x="641122" y="3281471"/>
              <a:ext cx="4001299" cy="923330"/>
            </a:xfrm>
            <a:prstGeom prst="rect">
              <a:avLst/>
            </a:prstGeom>
            <a:noFill/>
          </p:spPr>
          <p:txBody>
            <a:bodyPr wrap="square" lIns="0" rtlCol="0">
              <a:spAutoFit/>
            </a:bodyPr>
            <a:lstStyle/>
            <a:p>
              <a:pPr lvl="0">
                <a:defRPr/>
              </a:pPr>
              <a:r>
                <a:rPr lang="zh-CN" altLang="en-US" sz="5400" b="1" dirty="0">
                  <a:gradFill>
                    <a:gsLst>
                      <a:gs pos="0">
                        <a:srgbClr val="03559C"/>
                      </a:gs>
                      <a:gs pos="84000">
                        <a:schemeClr val="accent3"/>
                      </a:gs>
                    </a:gsLst>
                    <a:lin ang="5400000" scaled="1"/>
                  </a:gradFill>
                  <a:latin typeface="微软雅黑"/>
                </a:rPr>
                <a:t>请输入标题</a:t>
              </a:r>
            </a:p>
          </p:txBody>
        </p:sp>
        <p:sp>
          <p:nvSpPr>
            <p:cNvPr id="12" name="文本框 11">
              <a:extLst>
                <a:ext uri="{FF2B5EF4-FFF2-40B4-BE49-F238E27FC236}">
                  <a16:creationId xmlns:a16="http://schemas.microsoft.com/office/drawing/2014/main" id="{2376BB13-47DF-4E29-8070-AC10FD1F4B5A}"/>
                </a:ext>
              </a:extLst>
            </p:cNvPr>
            <p:cNvSpPr txBox="1"/>
            <p:nvPr/>
          </p:nvSpPr>
          <p:spPr>
            <a:xfrm>
              <a:off x="646203" y="4134271"/>
              <a:ext cx="4464458" cy="461665"/>
            </a:xfrm>
            <a:prstGeom prst="rect">
              <a:avLst/>
            </a:prstGeom>
            <a:noFill/>
          </p:spPr>
          <p:txBody>
            <a:bodyPr wrap="square" lIns="0" rtlCol="0">
              <a:spAutoFit/>
            </a:bodyPr>
            <a:lstStyle/>
            <a:p>
              <a:pPr lvl="0">
                <a:defRPr/>
              </a:pPr>
              <a:r>
                <a:rPr lang="en-US" altLang="zh-CN" sz="2400" dirty="0">
                  <a:solidFill>
                    <a:schemeClr val="tx1">
                      <a:lumMod val="50000"/>
                      <a:lumOff val="50000"/>
                    </a:schemeClr>
                  </a:solidFill>
                </a:rPr>
                <a:t>Please enter a title</a:t>
              </a:r>
            </a:p>
          </p:txBody>
        </p:sp>
      </p:grpSp>
      <p:grpSp>
        <p:nvGrpSpPr>
          <p:cNvPr id="13" name="组合 12">
            <a:extLst>
              <a:ext uri="{FF2B5EF4-FFF2-40B4-BE49-F238E27FC236}">
                <a16:creationId xmlns:a16="http://schemas.microsoft.com/office/drawing/2014/main" id="{D0AD8FC2-7A85-48D1-BD71-33FCD2B532B2}"/>
              </a:ext>
            </a:extLst>
          </p:cNvPr>
          <p:cNvGrpSpPr/>
          <p:nvPr/>
        </p:nvGrpSpPr>
        <p:grpSpPr>
          <a:xfrm>
            <a:off x="660400" y="2389221"/>
            <a:ext cx="1762759" cy="549245"/>
            <a:chOff x="660400" y="2647208"/>
            <a:chExt cx="2427274" cy="549245"/>
          </a:xfrm>
        </p:grpSpPr>
        <p:sp>
          <p:nvSpPr>
            <p:cNvPr id="14" name="矩形: 圆角 13">
              <a:extLst>
                <a:ext uri="{FF2B5EF4-FFF2-40B4-BE49-F238E27FC236}">
                  <a16:creationId xmlns:a16="http://schemas.microsoft.com/office/drawing/2014/main" id="{408BD05D-98AA-41CA-A5BA-BDD37460BA50}"/>
                </a:ext>
              </a:extLst>
            </p:cNvPr>
            <p:cNvSpPr/>
            <p:nvPr/>
          </p:nvSpPr>
          <p:spPr>
            <a:xfrm>
              <a:off x="660400" y="2647208"/>
              <a:ext cx="2254478" cy="549245"/>
            </a:xfrm>
            <a:prstGeom prst="roundRect">
              <a:avLst>
                <a:gd name="adj" fmla="val 9037"/>
              </a:avLst>
            </a:prstGeom>
            <a:gradFill>
              <a:gsLst>
                <a:gs pos="2000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a:p>
          </p:txBody>
        </p:sp>
        <p:sp>
          <p:nvSpPr>
            <p:cNvPr id="15" name="文本框 14">
              <a:extLst>
                <a:ext uri="{FF2B5EF4-FFF2-40B4-BE49-F238E27FC236}">
                  <a16:creationId xmlns:a16="http://schemas.microsoft.com/office/drawing/2014/main" id="{07938080-437F-42B8-ABE2-88A9CAC975C9}"/>
                </a:ext>
              </a:extLst>
            </p:cNvPr>
            <p:cNvSpPr txBox="1"/>
            <p:nvPr/>
          </p:nvSpPr>
          <p:spPr>
            <a:xfrm>
              <a:off x="693724" y="2663220"/>
              <a:ext cx="2393950" cy="523220"/>
            </a:xfrm>
            <a:prstGeom prst="rect">
              <a:avLst/>
            </a:prstGeom>
            <a:noFill/>
          </p:spPr>
          <p:txBody>
            <a:bodyPr wrap="square" rtlCol="0">
              <a:spAutoFit/>
            </a:bodyPr>
            <a:lstStyle/>
            <a:p>
              <a:r>
                <a:rPr lang="en-US" altLang="zh-CN" sz="2800" dirty="0">
                  <a:solidFill>
                    <a:schemeClr val="bg1"/>
                  </a:solidFill>
                </a:rPr>
                <a:t>PART 05</a:t>
              </a:r>
              <a:endParaRPr lang="zh-CN" altLang="en-US" sz="2800" dirty="0">
                <a:solidFill>
                  <a:schemeClr val="bg1"/>
                </a:solidFill>
              </a:endParaRPr>
            </a:p>
          </p:txBody>
        </p:sp>
      </p:grpSp>
      <p:sp>
        <p:nvSpPr>
          <p:cNvPr id="16" name="菱形 15">
            <a:extLst>
              <a:ext uri="{FF2B5EF4-FFF2-40B4-BE49-F238E27FC236}">
                <a16:creationId xmlns:a16="http://schemas.microsoft.com/office/drawing/2014/main" id="{D0B15FF7-DC74-4310-BF93-5EF29D0BA283}"/>
              </a:ext>
            </a:extLst>
          </p:cNvPr>
          <p:cNvSpPr/>
          <p:nvPr/>
        </p:nvSpPr>
        <p:spPr>
          <a:xfrm flipH="1">
            <a:off x="69984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7" name="菱形 16">
            <a:extLst>
              <a:ext uri="{FF2B5EF4-FFF2-40B4-BE49-F238E27FC236}">
                <a16:creationId xmlns:a16="http://schemas.microsoft.com/office/drawing/2014/main" id="{8675E715-D85B-4160-BA6C-88B7F7B5598C}"/>
              </a:ext>
            </a:extLst>
          </p:cNvPr>
          <p:cNvSpPr/>
          <p:nvPr/>
        </p:nvSpPr>
        <p:spPr>
          <a:xfrm flipH="1">
            <a:off x="94002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8" name="菱形 17">
            <a:extLst>
              <a:ext uri="{FF2B5EF4-FFF2-40B4-BE49-F238E27FC236}">
                <a16:creationId xmlns:a16="http://schemas.microsoft.com/office/drawing/2014/main" id="{D37FEBA9-6BB1-43F0-8193-4BDE61E3E115}"/>
              </a:ext>
            </a:extLst>
          </p:cNvPr>
          <p:cNvSpPr/>
          <p:nvPr/>
        </p:nvSpPr>
        <p:spPr>
          <a:xfrm flipH="1">
            <a:off x="118020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19" name="菱形 18">
            <a:extLst>
              <a:ext uri="{FF2B5EF4-FFF2-40B4-BE49-F238E27FC236}">
                <a16:creationId xmlns:a16="http://schemas.microsoft.com/office/drawing/2014/main" id="{7FFA9272-E7A3-4564-B169-C3C131498688}"/>
              </a:ext>
            </a:extLst>
          </p:cNvPr>
          <p:cNvSpPr/>
          <p:nvPr/>
        </p:nvSpPr>
        <p:spPr>
          <a:xfrm flipH="1">
            <a:off x="142038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20" name="菱形 19">
            <a:extLst>
              <a:ext uri="{FF2B5EF4-FFF2-40B4-BE49-F238E27FC236}">
                <a16:creationId xmlns:a16="http://schemas.microsoft.com/office/drawing/2014/main" id="{33C03AA9-484C-4F4C-B089-43BBAE8D194A}"/>
              </a:ext>
            </a:extLst>
          </p:cNvPr>
          <p:cNvSpPr/>
          <p:nvPr/>
        </p:nvSpPr>
        <p:spPr>
          <a:xfrm flipH="1">
            <a:off x="1660559" y="4765243"/>
            <a:ext cx="45719" cy="45719"/>
          </a:xfrm>
          <a:prstGeom prst="diamond">
            <a:avLst/>
          </a:prstGeom>
          <a:noFill/>
          <a:ln w="63500" cap="rnd">
            <a:gradFill>
              <a:gsLst>
                <a:gs pos="2600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Tree>
    <p:extLst>
      <p:ext uri="{BB962C8B-B14F-4D97-AF65-F5344CB8AC3E}">
        <p14:creationId xmlns:p14="http://schemas.microsoft.com/office/powerpoint/2010/main" val="330878275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圆角 15">
            <a:extLst>
              <a:ext uri="{FF2B5EF4-FFF2-40B4-BE49-F238E27FC236}">
                <a16:creationId xmlns:a16="http://schemas.microsoft.com/office/drawing/2014/main" id="{C3429C35-BA18-40E9-8DB1-D2F37D8509AB}"/>
              </a:ext>
            </a:extLst>
          </p:cNvPr>
          <p:cNvSpPr/>
          <p:nvPr/>
        </p:nvSpPr>
        <p:spPr>
          <a:xfrm rot="2683420">
            <a:off x="1013708" y="2371963"/>
            <a:ext cx="2384436" cy="2384436"/>
          </a:xfrm>
          <a:prstGeom prst="roundRect">
            <a:avLst/>
          </a:prstGeom>
          <a:gradFill>
            <a:gsLst>
              <a:gs pos="25000">
                <a:schemeClr val="accent5">
                  <a:alpha val="21000"/>
                </a:schemeClr>
              </a:gs>
              <a:gs pos="75000">
                <a:schemeClr val="accent6">
                  <a:alpha val="23000"/>
                </a:schemeClr>
              </a:gs>
            </a:gsLst>
            <a:lin ang="5400000" scaled="0"/>
          </a:gradFill>
          <a:ln>
            <a:noFill/>
          </a:ln>
          <a:effectLst>
            <a:outerShdw blurRad="254000" dist="38100" dir="2700000" sx="102000" sy="102000" algn="tl" rotWithShape="0">
              <a:schemeClr val="accent6">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23" name="矩形: 圆角 22">
            <a:extLst>
              <a:ext uri="{FF2B5EF4-FFF2-40B4-BE49-F238E27FC236}">
                <a16:creationId xmlns:a16="http://schemas.microsoft.com/office/drawing/2014/main" id="{97CF9B92-3A6C-48DC-BFB5-D5B8294F88FE}"/>
              </a:ext>
            </a:extLst>
          </p:cNvPr>
          <p:cNvSpPr/>
          <p:nvPr/>
        </p:nvSpPr>
        <p:spPr>
          <a:xfrm rot="2683420">
            <a:off x="1547888" y="2118934"/>
            <a:ext cx="2890490" cy="2890490"/>
          </a:xfrm>
          <a:prstGeom prst="roundRect">
            <a:avLst/>
          </a:prstGeom>
          <a:gradFill>
            <a:gsLst>
              <a:gs pos="25000">
                <a:schemeClr val="accent5"/>
              </a:gs>
              <a:gs pos="75000">
                <a:schemeClr val="accent6"/>
              </a:gs>
            </a:gsLst>
            <a:lin ang="5400000" scaled="0"/>
          </a:gradFill>
          <a:ln>
            <a:noFill/>
          </a:ln>
          <a:effectLst>
            <a:outerShdw blurRad="254000" dist="38100" dir="2700000" sx="102000" sy="102000" algn="tl" rotWithShape="0">
              <a:schemeClr val="accent6">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5" name="标题 14">
            <a:extLst>
              <a:ext uri="{FF2B5EF4-FFF2-40B4-BE49-F238E27FC236}">
                <a16:creationId xmlns:a16="http://schemas.microsoft.com/office/drawing/2014/main" id="{A708748B-27CC-4024-B219-A2557CF6266E}"/>
              </a:ext>
            </a:extLst>
          </p:cNvPr>
          <p:cNvSpPr>
            <a:spLocks noGrp="1"/>
          </p:cNvSpPr>
          <p:nvPr>
            <p:ph type="title"/>
          </p:nvPr>
        </p:nvSpPr>
        <p:spPr/>
        <p:txBody>
          <a:bodyPr/>
          <a:lstStyle/>
          <a:p>
            <a:r>
              <a:rPr lang="zh-CN" altLang="en-US" dirty="0"/>
              <a:t>人物介绍（图片可自行替换）</a:t>
            </a:r>
          </a:p>
        </p:txBody>
      </p:sp>
      <p:sp>
        <p:nvSpPr>
          <p:cNvPr id="25" name="矩形 24">
            <a:extLst>
              <a:ext uri="{FF2B5EF4-FFF2-40B4-BE49-F238E27FC236}">
                <a16:creationId xmlns:a16="http://schemas.microsoft.com/office/drawing/2014/main" id="{749A41A3-DDC2-4639-9E29-0DFC8EE613A6}"/>
              </a:ext>
            </a:extLst>
          </p:cNvPr>
          <p:cNvSpPr/>
          <p:nvPr/>
        </p:nvSpPr>
        <p:spPr>
          <a:xfrm>
            <a:off x="6113098" y="2605525"/>
            <a:ext cx="4679775" cy="1289456"/>
          </a:xfrm>
          <a:prstGeom prst="rect">
            <a:avLst/>
          </a:prstGeom>
        </p:spPr>
        <p:txBody>
          <a:bodyPr wrap="square">
            <a:spAutoFit/>
          </a:bodyPr>
          <a:lstStyle/>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p:txBody>
      </p:sp>
      <p:sp>
        <p:nvSpPr>
          <p:cNvPr id="14" name="矩形 13">
            <a:extLst>
              <a:ext uri="{FF2B5EF4-FFF2-40B4-BE49-F238E27FC236}">
                <a16:creationId xmlns:a16="http://schemas.microsoft.com/office/drawing/2014/main" id="{E2CBDCE7-B42E-4663-A1F2-F3029508F417}"/>
              </a:ext>
            </a:extLst>
          </p:cNvPr>
          <p:cNvSpPr/>
          <p:nvPr/>
        </p:nvSpPr>
        <p:spPr>
          <a:xfrm>
            <a:off x="6113098" y="3996651"/>
            <a:ext cx="4679775" cy="1289456"/>
          </a:xfrm>
          <a:prstGeom prst="rect">
            <a:avLst/>
          </a:prstGeom>
        </p:spPr>
        <p:txBody>
          <a:bodyPr wrap="square">
            <a:spAutoFit/>
          </a:bodyPr>
          <a:lstStyle/>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a:p>
            <a:pPr>
              <a:lnSpc>
                <a:spcPct val="150000"/>
              </a:lnSpc>
            </a:pPr>
            <a:r>
              <a:rPr lang="zh-CN" altLang="en-US" dirty="0">
                <a:solidFill>
                  <a:schemeClr val="tx1">
                    <a:lumMod val="65000"/>
                    <a:lumOff val="35000"/>
                  </a:schemeClr>
                </a:solidFill>
              </a:rPr>
              <a:t>请输入您的正文内容 请输入您的正文内容</a:t>
            </a:r>
            <a:endParaRPr lang="en-US" altLang="zh-CN" dirty="0">
              <a:solidFill>
                <a:schemeClr val="tx1">
                  <a:lumMod val="65000"/>
                  <a:lumOff val="35000"/>
                </a:schemeClr>
              </a:solidFill>
            </a:endParaRPr>
          </a:p>
        </p:txBody>
      </p:sp>
      <p:grpSp>
        <p:nvGrpSpPr>
          <p:cNvPr id="2" name="组合 1">
            <a:extLst>
              <a:ext uri="{FF2B5EF4-FFF2-40B4-BE49-F238E27FC236}">
                <a16:creationId xmlns:a16="http://schemas.microsoft.com/office/drawing/2014/main" id="{B2F2FA33-3BBF-4A5D-9199-3B2ECE896E94}"/>
              </a:ext>
            </a:extLst>
          </p:cNvPr>
          <p:cNvGrpSpPr/>
          <p:nvPr/>
        </p:nvGrpSpPr>
        <p:grpSpPr>
          <a:xfrm>
            <a:off x="6203871" y="1909552"/>
            <a:ext cx="1943326" cy="525937"/>
            <a:chOff x="6085077" y="1909552"/>
            <a:chExt cx="1943326" cy="525937"/>
          </a:xfrm>
        </p:grpSpPr>
        <p:sp>
          <p:nvSpPr>
            <p:cNvPr id="17" name="矩形 16">
              <a:extLst>
                <a:ext uri="{FF2B5EF4-FFF2-40B4-BE49-F238E27FC236}">
                  <a16:creationId xmlns:a16="http://schemas.microsoft.com/office/drawing/2014/main" id="{8B417126-A487-481B-98ED-E6A267C77807}"/>
                </a:ext>
              </a:extLst>
            </p:cNvPr>
            <p:cNvSpPr/>
            <p:nvPr/>
          </p:nvSpPr>
          <p:spPr>
            <a:xfrm>
              <a:off x="6085077" y="1909552"/>
              <a:ext cx="1750984" cy="525937"/>
            </a:xfrm>
            <a:prstGeom prst="rect">
              <a:avLst/>
            </a:pr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输入姓名</a:t>
              </a:r>
            </a:p>
          </p:txBody>
        </p:sp>
        <p:sp>
          <p:nvSpPr>
            <p:cNvPr id="18" name="矩形: 圆顶角 17">
              <a:extLst>
                <a:ext uri="{FF2B5EF4-FFF2-40B4-BE49-F238E27FC236}">
                  <a16:creationId xmlns:a16="http://schemas.microsoft.com/office/drawing/2014/main" id="{9E191B5C-2B4A-438B-93EE-5CF0A5E0FC5A}"/>
                </a:ext>
              </a:extLst>
            </p:cNvPr>
            <p:cNvSpPr/>
            <p:nvPr/>
          </p:nvSpPr>
          <p:spPr>
            <a:xfrm flipV="1">
              <a:off x="7835467" y="1909552"/>
              <a:ext cx="110662" cy="368342"/>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9" name="矩形: 圆顶角 18">
              <a:extLst>
                <a:ext uri="{FF2B5EF4-FFF2-40B4-BE49-F238E27FC236}">
                  <a16:creationId xmlns:a16="http://schemas.microsoft.com/office/drawing/2014/main" id="{82FB52FB-2496-43EB-A480-BAE129961C97}"/>
                </a:ext>
              </a:extLst>
            </p:cNvPr>
            <p:cNvSpPr/>
            <p:nvPr/>
          </p:nvSpPr>
          <p:spPr>
            <a:xfrm flipV="1">
              <a:off x="7946130" y="1909552"/>
              <a:ext cx="82273" cy="245512"/>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pic>
        <p:nvPicPr>
          <p:cNvPr id="12" name="图片占位符 11">
            <a:extLst>
              <a:ext uri="{FF2B5EF4-FFF2-40B4-BE49-F238E27FC236}">
                <a16:creationId xmlns:a16="http://schemas.microsoft.com/office/drawing/2014/main" id="{D4A195B9-E251-4617-84CF-829B0A418635}"/>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0087" r="20087"/>
          <a:stretch>
            <a:fillRect/>
          </a:stretch>
        </p:blipFill>
        <p:spPr>
          <a:xfrm>
            <a:off x="1673671" y="1696711"/>
            <a:ext cx="3688638" cy="3688638"/>
          </a:xfrm>
        </p:spPr>
      </p:pic>
    </p:spTree>
    <p:extLst>
      <p:ext uri="{BB962C8B-B14F-4D97-AF65-F5344CB8AC3E}">
        <p14:creationId xmlns:p14="http://schemas.microsoft.com/office/powerpoint/2010/main" val="22299750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圆角 6">
            <a:extLst>
              <a:ext uri="{FF2B5EF4-FFF2-40B4-BE49-F238E27FC236}">
                <a16:creationId xmlns:a16="http://schemas.microsoft.com/office/drawing/2014/main" id="{E163D626-AD04-4FAD-90B3-604AD106F88D}"/>
              </a:ext>
            </a:extLst>
          </p:cNvPr>
          <p:cNvSpPr/>
          <p:nvPr/>
        </p:nvSpPr>
        <p:spPr>
          <a:xfrm>
            <a:off x="663866" y="1386094"/>
            <a:ext cx="2465414" cy="4425426"/>
          </a:xfrm>
          <a:prstGeom prst="roundRect">
            <a:avLst>
              <a:gd name="adj" fmla="val 9661"/>
            </a:avLst>
          </a:prstGeom>
          <a:solidFill>
            <a:schemeClr val="accent1"/>
          </a:solidFill>
          <a:ln>
            <a:noFill/>
          </a:ln>
          <a:effectLst>
            <a:outerShdw blurRad="1905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圆角 7">
            <a:extLst>
              <a:ext uri="{FF2B5EF4-FFF2-40B4-BE49-F238E27FC236}">
                <a16:creationId xmlns:a16="http://schemas.microsoft.com/office/drawing/2014/main" id="{FB98E213-D515-4C87-8B2B-0992881FFE26}"/>
              </a:ext>
            </a:extLst>
          </p:cNvPr>
          <p:cNvSpPr/>
          <p:nvPr/>
        </p:nvSpPr>
        <p:spPr>
          <a:xfrm>
            <a:off x="3469586" y="1386094"/>
            <a:ext cx="2465414" cy="4425426"/>
          </a:xfrm>
          <a:prstGeom prst="roundRect">
            <a:avLst>
              <a:gd name="adj" fmla="val 10898"/>
            </a:avLst>
          </a:prstGeom>
          <a:solidFill>
            <a:schemeClr val="bg1"/>
          </a:solidFill>
          <a:ln>
            <a:noFill/>
          </a:ln>
          <a:effectLst>
            <a:outerShdw blurRad="190500" dist="50800" dir="2700000" algn="tl" rotWithShape="0">
              <a:schemeClr val="bg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1" name="矩形: 圆角 10">
            <a:extLst>
              <a:ext uri="{FF2B5EF4-FFF2-40B4-BE49-F238E27FC236}">
                <a16:creationId xmlns:a16="http://schemas.microsoft.com/office/drawing/2014/main" id="{BC72096E-A68F-43B3-82E2-C9EC80F0CCDA}"/>
              </a:ext>
            </a:extLst>
          </p:cNvPr>
          <p:cNvSpPr/>
          <p:nvPr/>
        </p:nvSpPr>
        <p:spPr>
          <a:xfrm>
            <a:off x="6278087" y="1386094"/>
            <a:ext cx="2465414" cy="4425426"/>
          </a:xfrm>
          <a:prstGeom prst="roundRect">
            <a:avLst>
              <a:gd name="adj" fmla="val 10898"/>
            </a:avLst>
          </a:prstGeom>
          <a:solidFill>
            <a:schemeClr val="bg1"/>
          </a:solidFill>
          <a:ln>
            <a:noFill/>
          </a:ln>
          <a:effectLst>
            <a:outerShdw blurRad="190500" dist="50800" dir="2700000" algn="tl" rotWithShape="0">
              <a:schemeClr val="bg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2" name="矩形: 圆角 11">
            <a:extLst>
              <a:ext uri="{FF2B5EF4-FFF2-40B4-BE49-F238E27FC236}">
                <a16:creationId xmlns:a16="http://schemas.microsoft.com/office/drawing/2014/main" id="{107F25AA-345B-4B0F-8A90-8EE4E3016B9E}"/>
              </a:ext>
            </a:extLst>
          </p:cNvPr>
          <p:cNvSpPr/>
          <p:nvPr/>
        </p:nvSpPr>
        <p:spPr>
          <a:xfrm>
            <a:off x="9068821" y="1386094"/>
            <a:ext cx="2465414" cy="4425426"/>
          </a:xfrm>
          <a:prstGeom prst="roundRect">
            <a:avLst>
              <a:gd name="adj" fmla="val 10898"/>
            </a:avLst>
          </a:prstGeom>
          <a:solidFill>
            <a:schemeClr val="bg1"/>
          </a:solidFill>
          <a:ln>
            <a:noFill/>
          </a:ln>
          <a:effectLst>
            <a:outerShdw blurRad="190500" dist="50800" dir="2700000" algn="tl" rotWithShape="0">
              <a:schemeClr val="bg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4" name="矩形 13">
            <a:extLst>
              <a:ext uri="{FF2B5EF4-FFF2-40B4-BE49-F238E27FC236}">
                <a16:creationId xmlns:a16="http://schemas.microsoft.com/office/drawing/2014/main" id="{77B66AEE-C288-42D3-A09E-F20CFFE95C35}"/>
              </a:ext>
            </a:extLst>
          </p:cNvPr>
          <p:cNvSpPr/>
          <p:nvPr/>
        </p:nvSpPr>
        <p:spPr>
          <a:xfrm>
            <a:off x="765466" y="4331376"/>
            <a:ext cx="2262215" cy="1137106"/>
          </a:xfrm>
          <a:prstGeom prst="rect">
            <a:avLst/>
          </a:prstGeom>
        </p:spPr>
        <p:txBody>
          <a:bodyPr wrap="square">
            <a:spAutoFit/>
          </a:bodyPr>
          <a:lstStyle/>
          <a:p>
            <a:pPr algn="ctr">
              <a:lnSpc>
                <a:spcPct val="130000"/>
              </a:lnSpc>
            </a:pPr>
            <a:r>
              <a:rPr lang="zh-CN" altLang="en-US" dirty="0">
                <a:solidFill>
                  <a:schemeClr val="bg1"/>
                </a:solidFill>
              </a:rPr>
              <a:t>请输入您的正文内容 请输入您的正文内容 请输入您的正文内容</a:t>
            </a:r>
            <a:endParaRPr lang="en-US" altLang="zh-CN" dirty="0">
              <a:solidFill>
                <a:schemeClr val="bg1"/>
              </a:solidFill>
            </a:endParaRPr>
          </a:p>
        </p:txBody>
      </p:sp>
      <p:sp>
        <p:nvSpPr>
          <p:cNvPr id="16" name="矩形 15">
            <a:extLst>
              <a:ext uri="{FF2B5EF4-FFF2-40B4-BE49-F238E27FC236}">
                <a16:creationId xmlns:a16="http://schemas.microsoft.com/office/drawing/2014/main" id="{41E50455-E12C-4ABA-8BE4-ECCCC244E2F5}"/>
              </a:ext>
            </a:extLst>
          </p:cNvPr>
          <p:cNvSpPr/>
          <p:nvPr/>
        </p:nvSpPr>
        <p:spPr>
          <a:xfrm>
            <a:off x="3469586" y="4331376"/>
            <a:ext cx="2465414"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请输入您的正文内容 请输入您的正文内容</a:t>
            </a:r>
            <a:endParaRPr lang="en-US" altLang="zh-CN" dirty="0">
              <a:solidFill>
                <a:schemeClr val="tx1">
                  <a:lumMod val="65000"/>
                  <a:lumOff val="35000"/>
                </a:schemeClr>
              </a:solidFill>
            </a:endParaRPr>
          </a:p>
        </p:txBody>
      </p:sp>
      <p:sp>
        <p:nvSpPr>
          <p:cNvPr id="24" name="文本框 23">
            <a:extLst>
              <a:ext uri="{FF2B5EF4-FFF2-40B4-BE49-F238E27FC236}">
                <a16:creationId xmlns:a16="http://schemas.microsoft.com/office/drawing/2014/main" id="{A1613202-9F18-4A75-A52A-C0F1BAC9F681}"/>
              </a:ext>
            </a:extLst>
          </p:cNvPr>
          <p:cNvSpPr txBox="1"/>
          <p:nvPr/>
        </p:nvSpPr>
        <p:spPr>
          <a:xfrm>
            <a:off x="1168688" y="3569580"/>
            <a:ext cx="1458629" cy="461665"/>
          </a:xfrm>
          <a:prstGeom prst="rect">
            <a:avLst/>
          </a:prstGeom>
          <a:noFill/>
        </p:spPr>
        <p:txBody>
          <a:bodyPr wrap="square" rtlCol="0">
            <a:spAutoFit/>
          </a:bodyPr>
          <a:lstStyle/>
          <a:p>
            <a:pPr algn="ctr"/>
            <a:r>
              <a:rPr lang="zh-CN" altLang="en-US" sz="2400" b="1" dirty="0">
                <a:solidFill>
                  <a:schemeClr val="bg1"/>
                </a:solidFill>
              </a:rPr>
              <a:t>输入姓名</a:t>
            </a:r>
          </a:p>
        </p:txBody>
      </p:sp>
      <p:sp>
        <p:nvSpPr>
          <p:cNvPr id="29" name="任意多边形: 形状 28">
            <a:extLst>
              <a:ext uri="{FF2B5EF4-FFF2-40B4-BE49-F238E27FC236}">
                <a16:creationId xmlns:a16="http://schemas.microsoft.com/office/drawing/2014/main" id="{469D6A49-9DBB-4B95-8A61-8BFA84C7BED4}"/>
              </a:ext>
            </a:extLst>
          </p:cNvPr>
          <p:cNvSpPr/>
          <p:nvPr/>
        </p:nvSpPr>
        <p:spPr>
          <a:xfrm flipH="1" flipV="1">
            <a:off x="2164896" y="1386094"/>
            <a:ext cx="967560" cy="967560"/>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33" name="任意多边形: 形状 32">
            <a:extLst>
              <a:ext uri="{FF2B5EF4-FFF2-40B4-BE49-F238E27FC236}">
                <a16:creationId xmlns:a16="http://schemas.microsoft.com/office/drawing/2014/main" id="{F29D0DC9-2DDF-492A-AF51-448574A7DA25}"/>
              </a:ext>
            </a:extLst>
          </p:cNvPr>
          <p:cNvSpPr/>
          <p:nvPr/>
        </p:nvSpPr>
        <p:spPr>
          <a:xfrm flipH="1" flipV="1">
            <a:off x="4963231" y="1386094"/>
            <a:ext cx="967560" cy="967560"/>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36" name="任意多边形: 形状 35">
            <a:extLst>
              <a:ext uri="{FF2B5EF4-FFF2-40B4-BE49-F238E27FC236}">
                <a16:creationId xmlns:a16="http://schemas.microsoft.com/office/drawing/2014/main" id="{B2F995A1-C2CE-4354-889F-8FC9923079A4}"/>
              </a:ext>
            </a:extLst>
          </p:cNvPr>
          <p:cNvSpPr/>
          <p:nvPr/>
        </p:nvSpPr>
        <p:spPr>
          <a:xfrm flipH="1" flipV="1">
            <a:off x="7759687" y="1386094"/>
            <a:ext cx="967560" cy="967560"/>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39" name="任意多边形: 形状 38">
            <a:extLst>
              <a:ext uri="{FF2B5EF4-FFF2-40B4-BE49-F238E27FC236}">
                <a16:creationId xmlns:a16="http://schemas.microsoft.com/office/drawing/2014/main" id="{2ABDD2B0-4397-4422-AADE-85C534140835}"/>
              </a:ext>
            </a:extLst>
          </p:cNvPr>
          <p:cNvSpPr/>
          <p:nvPr/>
        </p:nvSpPr>
        <p:spPr>
          <a:xfrm flipH="1" flipV="1">
            <a:off x="10559305" y="1386094"/>
            <a:ext cx="967560" cy="967560"/>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47" name="文本框 46">
            <a:extLst>
              <a:ext uri="{FF2B5EF4-FFF2-40B4-BE49-F238E27FC236}">
                <a16:creationId xmlns:a16="http://schemas.microsoft.com/office/drawing/2014/main" id="{A99DF16B-88D2-4A44-8E7E-08B2C58291C1}"/>
              </a:ext>
            </a:extLst>
          </p:cNvPr>
          <p:cNvSpPr txBox="1"/>
          <p:nvPr/>
        </p:nvSpPr>
        <p:spPr>
          <a:xfrm>
            <a:off x="3966877" y="3569580"/>
            <a:ext cx="1458629" cy="461665"/>
          </a:xfrm>
          <a:prstGeom prst="rect">
            <a:avLst/>
          </a:prstGeom>
          <a:noFill/>
        </p:spPr>
        <p:txBody>
          <a:bodyPr wrap="square" rtlCol="0">
            <a:spAutoFit/>
          </a:bodyPr>
          <a:lstStyle/>
          <a:p>
            <a:pPr algn="ctr"/>
            <a:r>
              <a:rPr lang="zh-CN" altLang="en-US" sz="2400" b="1" dirty="0">
                <a:solidFill>
                  <a:schemeClr val="accent1"/>
                </a:solidFill>
              </a:rPr>
              <a:t>输入姓名</a:t>
            </a:r>
          </a:p>
        </p:txBody>
      </p:sp>
      <p:sp>
        <p:nvSpPr>
          <p:cNvPr id="48" name="文本框 47">
            <a:extLst>
              <a:ext uri="{FF2B5EF4-FFF2-40B4-BE49-F238E27FC236}">
                <a16:creationId xmlns:a16="http://schemas.microsoft.com/office/drawing/2014/main" id="{E5B42653-5BA2-4312-A4E9-468DB26D2B37}"/>
              </a:ext>
            </a:extLst>
          </p:cNvPr>
          <p:cNvSpPr txBox="1"/>
          <p:nvPr/>
        </p:nvSpPr>
        <p:spPr>
          <a:xfrm>
            <a:off x="6766495" y="3569580"/>
            <a:ext cx="1458629" cy="461665"/>
          </a:xfrm>
          <a:prstGeom prst="rect">
            <a:avLst/>
          </a:prstGeom>
          <a:noFill/>
        </p:spPr>
        <p:txBody>
          <a:bodyPr wrap="square" rtlCol="0">
            <a:spAutoFit/>
          </a:bodyPr>
          <a:lstStyle/>
          <a:p>
            <a:pPr algn="ctr"/>
            <a:r>
              <a:rPr lang="zh-CN" altLang="en-US" sz="2400" b="1" dirty="0">
                <a:solidFill>
                  <a:schemeClr val="accent1"/>
                </a:solidFill>
              </a:rPr>
              <a:t>输入姓名</a:t>
            </a:r>
          </a:p>
        </p:txBody>
      </p:sp>
      <p:sp>
        <p:nvSpPr>
          <p:cNvPr id="49" name="文本框 48">
            <a:extLst>
              <a:ext uri="{FF2B5EF4-FFF2-40B4-BE49-F238E27FC236}">
                <a16:creationId xmlns:a16="http://schemas.microsoft.com/office/drawing/2014/main" id="{ED08EBE4-F7A8-4A9D-AFEB-3A94527B2636}"/>
              </a:ext>
            </a:extLst>
          </p:cNvPr>
          <p:cNvSpPr txBox="1"/>
          <p:nvPr/>
        </p:nvSpPr>
        <p:spPr>
          <a:xfrm>
            <a:off x="9566113" y="3569580"/>
            <a:ext cx="1458629" cy="461665"/>
          </a:xfrm>
          <a:prstGeom prst="rect">
            <a:avLst/>
          </a:prstGeom>
          <a:noFill/>
        </p:spPr>
        <p:txBody>
          <a:bodyPr wrap="square" rtlCol="0">
            <a:spAutoFit/>
          </a:bodyPr>
          <a:lstStyle/>
          <a:p>
            <a:pPr algn="ctr"/>
            <a:r>
              <a:rPr lang="zh-CN" altLang="en-US" sz="2400" b="1" dirty="0">
                <a:solidFill>
                  <a:schemeClr val="accent1"/>
                </a:solidFill>
              </a:rPr>
              <a:t>输入姓名</a:t>
            </a:r>
          </a:p>
        </p:txBody>
      </p:sp>
      <p:grpSp>
        <p:nvGrpSpPr>
          <p:cNvPr id="10" name="组合 9">
            <a:extLst>
              <a:ext uri="{FF2B5EF4-FFF2-40B4-BE49-F238E27FC236}">
                <a16:creationId xmlns:a16="http://schemas.microsoft.com/office/drawing/2014/main" id="{1AF5F7A3-16C3-4691-8D3A-7BA5B8058DFF}"/>
              </a:ext>
            </a:extLst>
          </p:cNvPr>
          <p:cNvGrpSpPr/>
          <p:nvPr/>
        </p:nvGrpSpPr>
        <p:grpSpPr>
          <a:xfrm>
            <a:off x="1307452" y="4101879"/>
            <a:ext cx="1181100" cy="0"/>
            <a:chOff x="1289685" y="4101879"/>
            <a:chExt cx="1181100" cy="0"/>
          </a:xfrm>
        </p:grpSpPr>
        <p:cxnSp>
          <p:nvCxnSpPr>
            <p:cNvPr id="55" name="直接连接符 54">
              <a:extLst>
                <a:ext uri="{FF2B5EF4-FFF2-40B4-BE49-F238E27FC236}">
                  <a16:creationId xmlns:a16="http://schemas.microsoft.com/office/drawing/2014/main" id="{5AA1CA8C-42D8-43DC-9E6E-0EC36306379A}"/>
                </a:ext>
              </a:extLst>
            </p:cNvPr>
            <p:cNvCxnSpPr>
              <a:cxnSpLocks/>
            </p:cNvCxnSpPr>
            <p:nvPr/>
          </p:nvCxnSpPr>
          <p:spPr>
            <a:xfrm>
              <a:off x="1289685" y="4101879"/>
              <a:ext cx="118110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a16="http://schemas.microsoft.com/office/drawing/2014/main" id="{A6D0310C-59B3-4151-B232-5BB299BDC0A4}"/>
                </a:ext>
              </a:extLst>
            </p:cNvPr>
            <p:cNvCxnSpPr/>
            <p:nvPr/>
          </p:nvCxnSpPr>
          <p:spPr>
            <a:xfrm>
              <a:off x="1741792" y="4101879"/>
              <a:ext cx="3124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2" name="businessman_57134">
            <a:extLst>
              <a:ext uri="{FF2B5EF4-FFF2-40B4-BE49-F238E27FC236}">
                <a16:creationId xmlns:a16="http://schemas.microsoft.com/office/drawing/2014/main" id="{BC515807-7230-4A46-AF56-68C308A69E89}"/>
              </a:ext>
            </a:extLst>
          </p:cNvPr>
          <p:cNvSpPr>
            <a:spLocks noChangeAspect="1"/>
          </p:cNvSpPr>
          <p:nvPr/>
        </p:nvSpPr>
        <p:spPr bwMode="auto">
          <a:xfrm>
            <a:off x="2722725" y="1534555"/>
            <a:ext cx="271460" cy="296284"/>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sp>
        <p:nvSpPr>
          <p:cNvPr id="63" name="businessman_57134">
            <a:extLst>
              <a:ext uri="{FF2B5EF4-FFF2-40B4-BE49-F238E27FC236}">
                <a16:creationId xmlns:a16="http://schemas.microsoft.com/office/drawing/2014/main" id="{FB6DA168-3638-4000-9964-9E8FEB650E6F}"/>
              </a:ext>
            </a:extLst>
          </p:cNvPr>
          <p:cNvSpPr>
            <a:spLocks noChangeAspect="1"/>
          </p:cNvSpPr>
          <p:nvPr/>
        </p:nvSpPr>
        <p:spPr bwMode="auto">
          <a:xfrm>
            <a:off x="5488416" y="1534555"/>
            <a:ext cx="271460" cy="296284"/>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sp>
        <p:nvSpPr>
          <p:cNvPr id="64" name="businessman_57134">
            <a:extLst>
              <a:ext uri="{FF2B5EF4-FFF2-40B4-BE49-F238E27FC236}">
                <a16:creationId xmlns:a16="http://schemas.microsoft.com/office/drawing/2014/main" id="{FA253FE3-858C-4A4B-AA75-4F4512E00579}"/>
              </a:ext>
            </a:extLst>
          </p:cNvPr>
          <p:cNvSpPr>
            <a:spLocks noChangeAspect="1"/>
          </p:cNvSpPr>
          <p:nvPr/>
        </p:nvSpPr>
        <p:spPr bwMode="auto">
          <a:xfrm>
            <a:off x="8320713" y="1534555"/>
            <a:ext cx="271460" cy="296284"/>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sp>
        <p:nvSpPr>
          <p:cNvPr id="65" name="businessman_57134">
            <a:extLst>
              <a:ext uri="{FF2B5EF4-FFF2-40B4-BE49-F238E27FC236}">
                <a16:creationId xmlns:a16="http://schemas.microsoft.com/office/drawing/2014/main" id="{9D9F524D-0D3A-4D35-89C3-36B8E8B8A31A}"/>
              </a:ext>
            </a:extLst>
          </p:cNvPr>
          <p:cNvSpPr>
            <a:spLocks noChangeAspect="1"/>
          </p:cNvSpPr>
          <p:nvPr/>
        </p:nvSpPr>
        <p:spPr bwMode="auto">
          <a:xfrm>
            <a:off x="11118553" y="1534555"/>
            <a:ext cx="271460" cy="296284"/>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nvGrpSpPr>
          <p:cNvPr id="20" name="组合 19">
            <a:extLst>
              <a:ext uri="{FF2B5EF4-FFF2-40B4-BE49-F238E27FC236}">
                <a16:creationId xmlns:a16="http://schemas.microsoft.com/office/drawing/2014/main" id="{4058DB90-30E8-4A1B-83AE-53447E193023}"/>
              </a:ext>
            </a:extLst>
          </p:cNvPr>
          <p:cNvGrpSpPr/>
          <p:nvPr/>
        </p:nvGrpSpPr>
        <p:grpSpPr>
          <a:xfrm>
            <a:off x="4105641" y="4101879"/>
            <a:ext cx="1181100" cy="0"/>
            <a:chOff x="4037806" y="4101879"/>
            <a:chExt cx="1181100" cy="0"/>
          </a:xfrm>
        </p:grpSpPr>
        <p:cxnSp>
          <p:nvCxnSpPr>
            <p:cNvPr id="42" name="直接连接符 41">
              <a:extLst>
                <a:ext uri="{FF2B5EF4-FFF2-40B4-BE49-F238E27FC236}">
                  <a16:creationId xmlns:a16="http://schemas.microsoft.com/office/drawing/2014/main" id="{A300742C-219E-4FAB-9794-E1DAACA994BD}"/>
                </a:ext>
              </a:extLst>
            </p:cNvPr>
            <p:cNvCxnSpPr>
              <a:cxnSpLocks/>
            </p:cNvCxnSpPr>
            <p:nvPr/>
          </p:nvCxnSpPr>
          <p:spPr>
            <a:xfrm>
              <a:off x="4037806" y="4101879"/>
              <a:ext cx="118110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a16="http://schemas.microsoft.com/office/drawing/2014/main" id="{365B3621-DD9A-46A3-BD90-8D75DC935B92}"/>
                </a:ext>
              </a:extLst>
            </p:cNvPr>
            <p:cNvCxnSpPr/>
            <p:nvPr/>
          </p:nvCxnSpPr>
          <p:spPr>
            <a:xfrm>
              <a:off x="4489913"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9" name="组合 18">
            <a:extLst>
              <a:ext uri="{FF2B5EF4-FFF2-40B4-BE49-F238E27FC236}">
                <a16:creationId xmlns:a16="http://schemas.microsoft.com/office/drawing/2014/main" id="{BE149DD9-5E4B-4717-9A40-E18B82AA3A04}"/>
              </a:ext>
            </a:extLst>
          </p:cNvPr>
          <p:cNvGrpSpPr/>
          <p:nvPr/>
        </p:nvGrpSpPr>
        <p:grpSpPr>
          <a:xfrm>
            <a:off x="6905259" y="4101879"/>
            <a:ext cx="1181100" cy="0"/>
            <a:chOff x="6785927" y="4101879"/>
            <a:chExt cx="1181100" cy="0"/>
          </a:xfrm>
        </p:grpSpPr>
        <p:cxnSp>
          <p:nvCxnSpPr>
            <p:cNvPr id="51" name="直接连接符 50">
              <a:extLst>
                <a:ext uri="{FF2B5EF4-FFF2-40B4-BE49-F238E27FC236}">
                  <a16:creationId xmlns:a16="http://schemas.microsoft.com/office/drawing/2014/main" id="{BCF35D5D-0450-4DA2-99E5-880AD8B1515D}"/>
                </a:ext>
              </a:extLst>
            </p:cNvPr>
            <p:cNvCxnSpPr>
              <a:cxnSpLocks/>
            </p:cNvCxnSpPr>
            <p:nvPr/>
          </p:nvCxnSpPr>
          <p:spPr>
            <a:xfrm>
              <a:off x="6785927" y="4101879"/>
              <a:ext cx="118110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70CF5959-3E61-4154-B3C1-7A15CDCA7FD1}"/>
                </a:ext>
              </a:extLst>
            </p:cNvPr>
            <p:cNvCxnSpPr/>
            <p:nvPr/>
          </p:nvCxnSpPr>
          <p:spPr>
            <a:xfrm>
              <a:off x="7238034"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5" name="组合 14">
            <a:extLst>
              <a:ext uri="{FF2B5EF4-FFF2-40B4-BE49-F238E27FC236}">
                <a16:creationId xmlns:a16="http://schemas.microsoft.com/office/drawing/2014/main" id="{8D679D22-3420-4745-A794-E3E5E39BCEFC}"/>
              </a:ext>
            </a:extLst>
          </p:cNvPr>
          <p:cNvGrpSpPr/>
          <p:nvPr/>
        </p:nvGrpSpPr>
        <p:grpSpPr>
          <a:xfrm>
            <a:off x="9704877" y="4101879"/>
            <a:ext cx="1181100" cy="0"/>
            <a:chOff x="9534048" y="4101879"/>
            <a:chExt cx="1181100" cy="0"/>
          </a:xfrm>
        </p:grpSpPr>
        <p:cxnSp>
          <p:nvCxnSpPr>
            <p:cNvPr id="56" name="直接连接符 55">
              <a:extLst>
                <a:ext uri="{FF2B5EF4-FFF2-40B4-BE49-F238E27FC236}">
                  <a16:creationId xmlns:a16="http://schemas.microsoft.com/office/drawing/2014/main" id="{EC267D00-D71F-49D5-871D-2777781A041B}"/>
                </a:ext>
              </a:extLst>
            </p:cNvPr>
            <p:cNvCxnSpPr>
              <a:cxnSpLocks/>
            </p:cNvCxnSpPr>
            <p:nvPr/>
          </p:nvCxnSpPr>
          <p:spPr>
            <a:xfrm>
              <a:off x="9534048" y="4101879"/>
              <a:ext cx="118110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a16="http://schemas.microsoft.com/office/drawing/2014/main" id="{B6A50EB6-E6E2-48AA-8DD9-ECDCA1CB3484}"/>
                </a:ext>
              </a:extLst>
            </p:cNvPr>
            <p:cNvCxnSpPr/>
            <p:nvPr/>
          </p:nvCxnSpPr>
          <p:spPr>
            <a:xfrm>
              <a:off x="9986155" y="4101879"/>
              <a:ext cx="31242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58" name="矩形 57">
            <a:extLst>
              <a:ext uri="{FF2B5EF4-FFF2-40B4-BE49-F238E27FC236}">
                <a16:creationId xmlns:a16="http://schemas.microsoft.com/office/drawing/2014/main" id="{8DAF9EE6-28D0-40EA-AE2A-2BDB3E308B05}"/>
              </a:ext>
            </a:extLst>
          </p:cNvPr>
          <p:cNvSpPr/>
          <p:nvPr/>
        </p:nvSpPr>
        <p:spPr>
          <a:xfrm>
            <a:off x="6278087" y="4331376"/>
            <a:ext cx="2465414"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请输入您的正文内容 请输入您的正文内容</a:t>
            </a:r>
            <a:endParaRPr lang="en-US" altLang="zh-CN" dirty="0">
              <a:solidFill>
                <a:schemeClr val="tx1">
                  <a:lumMod val="65000"/>
                  <a:lumOff val="35000"/>
                </a:schemeClr>
              </a:solidFill>
            </a:endParaRPr>
          </a:p>
        </p:txBody>
      </p:sp>
      <p:sp>
        <p:nvSpPr>
          <p:cNvPr id="67" name="矩形 66">
            <a:extLst>
              <a:ext uri="{FF2B5EF4-FFF2-40B4-BE49-F238E27FC236}">
                <a16:creationId xmlns:a16="http://schemas.microsoft.com/office/drawing/2014/main" id="{F32ABE3F-9CEC-42DF-961E-FCC1A9B56500}"/>
              </a:ext>
            </a:extLst>
          </p:cNvPr>
          <p:cNvSpPr/>
          <p:nvPr/>
        </p:nvSpPr>
        <p:spPr>
          <a:xfrm>
            <a:off x="9068821" y="4331376"/>
            <a:ext cx="2465414" cy="1137106"/>
          </a:xfrm>
          <a:prstGeom prst="rect">
            <a:avLst/>
          </a:prstGeom>
        </p:spPr>
        <p:txBody>
          <a:bodyPr wrap="square">
            <a:spAutoFit/>
          </a:bodyPr>
          <a:lstStyle/>
          <a:p>
            <a:pPr algn="ctr">
              <a:lnSpc>
                <a:spcPct val="130000"/>
              </a:lnSpc>
            </a:pPr>
            <a:r>
              <a:rPr lang="zh-CN" altLang="en-US" dirty="0">
                <a:solidFill>
                  <a:schemeClr val="tx1">
                    <a:lumMod val="65000"/>
                    <a:lumOff val="35000"/>
                  </a:schemeClr>
                </a:solidFill>
              </a:rPr>
              <a:t>请输入您的正文内容 请输入您的正文内容 请输入您的正文内容</a:t>
            </a:r>
            <a:endParaRPr lang="en-US" altLang="zh-CN" dirty="0">
              <a:solidFill>
                <a:schemeClr val="tx1">
                  <a:lumMod val="65000"/>
                  <a:lumOff val="35000"/>
                </a:schemeClr>
              </a:solidFill>
            </a:endParaRPr>
          </a:p>
        </p:txBody>
      </p:sp>
      <p:sp>
        <p:nvSpPr>
          <p:cNvPr id="2" name="标题 1">
            <a:extLst>
              <a:ext uri="{FF2B5EF4-FFF2-40B4-BE49-F238E27FC236}">
                <a16:creationId xmlns:a16="http://schemas.microsoft.com/office/drawing/2014/main" id="{5FC75DA2-5D43-44A1-8402-B9740781A776}"/>
              </a:ext>
            </a:extLst>
          </p:cNvPr>
          <p:cNvSpPr>
            <a:spLocks noGrp="1"/>
          </p:cNvSpPr>
          <p:nvPr>
            <p:ph type="title"/>
          </p:nvPr>
        </p:nvSpPr>
        <p:spPr/>
        <p:txBody>
          <a:bodyPr/>
          <a:lstStyle/>
          <a:p>
            <a:r>
              <a:rPr lang="zh-CN" altLang="en-US" dirty="0"/>
              <a:t>团队介绍（图片可自行替换）</a:t>
            </a:r>
          </a:p>
        </p:txBody>
      </p:sp>
      <p:pic>
        <p:nvPicPr>
          <p:cNvPr id="22" name="图片占位符 21" descr="图片包含 人员, 男士, 服装&#10;&#10;自动生成的说明">
            <a:extLst>
              <a:ext uri="{FF2B5EF4-FFF2-40B4-BE49-F238E27FC236}">
                <a16:creationId xmlns:a16="http://schemas.microsoft.com/office/drawing/2014/main" id="{07C5BD19-566F-47E0-BB26-810858241768}"/>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20100" r="20100"/>
          <a:stretch>
            <a:fillRect/>
          </a:stretch>
        </p:blipFill>
        <p:spPr/>
      </p:pic>
      <p:pic>
        <p:nvPicPr>
          <p:cNvPr id="27" name="图片占位符 26" descr="图片包含 人员, 男士, 服装&#10;&#10;自动生成的说明">
            <a:extLst>
              <a:ext uri="{FF2B5EF4-FFF2-40B4-BE49-F238E27FC236}">
                <a16:creationId xmlns:a16="http://schemas.microsoft.com/office/drawing/2014/main" id="{C2EC744D-2476-4EC5-ACC2-C02746735B23}"/>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20100" r="20100"/>
          <a:stretch>
            <a:fillRect/>
          </a:stretch>
        </p:blipFill>
        <p:spPr/>
      </p:pic>
      <p:pic>
        <p:nvPicPr>
          <p:cNvPr id="25" name="图片占位符 24" descr="图片包含 人员, 男士, 服装&#10;&#10;自动生成的说明">
            <a:extLst>
              <a:ext uri="{FF2B5EF4-FFF2-40B4-BE49-F238E27FC236}">
                <a16:creationId xmlns:a16="http://schemas.microsoft.com/office/drawing/2014/main" id="{35B8AA96-A4BE-4008-9E17-2E647EA97423}"/>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20100" r="20100"/>
          <a:stretch>
            <a:fillRect/>
          </a:stretch>
        </p:blipFill>
        <p:spPr/>
      </p:pic>
      <p:pic>
        <p:nvPicPr>
          <p:cNvPr id="18" name="图片占位符 17" descr="图片包含 人员, 男士, 服装&#10;&#10;自动生成的说明">
            <a:extLst>
              <a:ext uri="{FF2B5EF4-FFF2-40B4-BE49-F238E27FC236}">
                <a16:creationId xmlns:a16="http://schemas.microsoft.com/office/drawing/2014/main" id="{03AC9A14-8654-423D-BF0A-B73FAA5A6572}"/>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0073" r="20073"/>
          <a:stretch>
            <a:fillRect/>
          </a:stretch>
        </p:blipFill>
        <p:spPr/>
      </p:pic>
    </p:spTree>
    <p:extLst>
      <p:ext uri="{BB962C8B-B14F-4D97-AF65-F5344CB8AC3E}">
        <p14:creationId xmlns:p14="http://schemas.microsoft.com/office/powerpoint/2010/main" val="21094358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矩形: 圆角 54">
            <a:extLst>
              <a:ext uri="{FF2B5EF4-FFF2-40B4-BE49-F238E27FC236}">
                <a16:creationId xmlns:a16="http://schemas.microsoft.com/office/drawing/2014/main" id="{31E5441E-1324-43BF-B8AE-A9928F1200E9}"/>
              </a:ext>
            </a:extLst>
          </p:cNvPr>
          <p:cNvSpPr/>
          <p:nvPr/>
        </p:nvSpPr>
        <p:spPr>
          <a:xfrm>
            <a:off x="6385689" y="4464574"/>
            <a:ext cx="4802214" cy="1367266"/>
          </a:xfrm>
          <a:prstGeom prst="roundRect">
            <a:avLst>
              <a:gd name="adj" fmla="val 9661"/>
            </a:avLst>
          </a:prstGeom>
          <a:solidFill>
            <a:schemeClr val="bg1"/>
          </a:solidFill>
          <a:ln>
            <a:noFill/>
          </a:ln>
          <a:effectLst>
            <a:outerShdw blurRad="190500" dist="38100" dir="2700000" algn="tl" rotWithShape="0">
              <a:schemeClr val="tx1">
                <a:lumMod val="75000"/>
                <a:lumOff val="2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 name="矩形: 圆角 3">
            <a:extLst>
              <a:ext uri="{FF2B5EF4-FFF2-40B4-BE49-F238E27FC236}">
                <a16:creationId xmlns:a16="http://schemas.microsoft.com/office/drawing/2014/main" id="{CFDB2D8F-C815-49DD-8EF3-F263FD1534F1}"/>
              </a:ext>
            </a:extLst>
          </p:cNvPr>
          <p:cNvSpPr/>
          <p:nvPr/>
        </p:nvSpPr>
        <p:spPr>
          <a:xfrm>
            <a:off x="6385689" y="1274334"/>
            <a:ext cx="4802214" cy="1367266"/>
          </a:xfrm>
          <a:prstGeom prst="roundRect">
            <a:avLst>
              <a:gd name="adj" fmla="val 9661"/>
            </a:avLst>
          </a:prstGeom>
          <a:solidFill>
            <a:schemeClr val="bg1"/>
          </a:solidFill>
          <a:ln>
            <a:noFill/>
          </a:ln>
          <a:effectLst>
            <a:outerShdw blurRad="190500" dist="38100" dir="2700000" algn="tl" rotWithShape="0">
              <a:schemeClr val="tx1">
                <a:lumMod val="75000"/>
                <a:lumOff val="2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4" name="矩形: 圆角 43">
            <a:extLst>
              <a:ext uri="{FF2B5EF4-FFF2-40B4-BE49-F238E27FC236}">
                <a16:creationId xmlns:a16="http://schemas.microsoft.com/office/drawing/2014/main" id="{D7FDBEE8-5CD8-490D-B6C1-69F6A2FE6AF6}"/>
              </a:ext>
            </a:extLst>
          </p:cNvPr>
          <p:cNvSpPr/>
          <p:nvPr/>
        </p:nvSpPr>
        <p:spPr>
          <a:xfrm>
            <a:off x="6385689" y="2869454"/>
            <a:ext cx="4802214" cy="1367266"/>
          </a:xfrm>
          <a:prstGeom prst="roundRect">
            <a:avLst>
              <a:gd name="adj" fmla="val 9661"/>
            </a:avLst>
          </a:prstGeom>
          <a:solidFill>
            <a:schemeClr val="bg1"/>
          </a:solidFill>
          <a:ln>
            <a:noFill/>
          </a:ln>
          <a:effectLst>
            <a:outerShdw blurRad="190500" dist="38100" dir="2700000" algn="tl" rotWithShape="0">
              <a:schemeClr val="tx1">
                <a:lumMod val="75000"/>
                <a:lumOff val="2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6" name="矩形: 圆角 65">
            <a:extLst>
              <a:ext uri="{FF2B5EF4-FFF2-40B4-BE49-F238E27FC236}">
                <a16:creationId xmlns:a16="http://schemas.microsoft.com/office/drawing/2014/main" id="{AFA45E37-FAC5-4F98-8599-8876355CD9CE}"/>
              </a:ext>
            </a:extLst>
          </p:cNvPr>
          <p:cNvSpPr/>
          <p:nvPr/>
        </p:nvSpPr>
        <p:spPr>
          <a:xfrm>
            <a:off x="1004097" y="4464574"/>
            <a:ext cx="4802214" cy="1367266"/>
          </a:xfrm>
          <a:prstGeom prst="roundRect">
            <a:avLst>
              <a:gd name="adj" fmla="val 9661"/>
            </a:avLst>
          </a:prstGeom>
          <a:solidFill>
            <a:schemeClr val="bg1"/>
          </a:solidFill>
          <a:ln>
            <a:noFill/>
          </a:ln>
          <a:effectLst>
            <a:outerShdw blurRad="190500" dist="38100" dir="2700000" algn="tl" rotWithShape="0">
              <a:schemeClr val="tx1">
                <a:lumMod val="75000"/>
                <a:lumOff val="2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7" name="矩形: 圆角 76">
            <a:extLst>
              <a:ext uri="{FF2B5EF4-FFF2-40B4-BE49-F238E27FC236}">
                <a16:creationId xmlns:a16="http://schemas.microsoft.com/office/drawing/2014/main" id="{5056BACE-3D9E-4AB8-9E65-D20EBC5635C9}"/>
              </a:ext>
            </a:extLst>
          </p:cNvPr>
          <p:cNvSpPr/>
          <p:nvPr/>
        </p:nvSpPr>
        <p:spPr>
          <a:xfrm>
            <a:off x="1004097" y="2869454"/>
            <a:ext cx="4802214" cy="1367266"/>
          </a:xfrm>
          <a:prstGeom prst="roundRect">
            <a:avLst>
              <a:gd name="adj" fmla="val 9661"/>
            </a:avLst>
          </a:prstGeom>
          <a:solidFill>
            <a:schemeClr val="bg1"/>
          </a:solidFill>
          <a:ln>
            <a:noFill/>
          </a:ln>
          <a:effectLst>
            <a:outerShdw blurRad="190500" dist="38100" dir="2700000" algn="tl" rotWithShape="0">
              <a:schemeClr val="tx1">
                <a:lumMod val="75000"/>
                <a:lumOff val="2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 name="矩形: 圆角 2">
            <a:extLst>
              <a:ext uri="{FF2B5EF4-FFF2-40B4-BE49-F238E27FC236}">
                <a16:creationId xmlns:a16="http://schemas.microsoft.com/office/drawing/2014/main" id="{92351569-37FB-4DDF-84BD-9775A5D8EDCE}"/>
              </a:ext>
            </a:extLst>
          </p:cNvPr>
          <p:cNvSpPr/>
          <p:nvPr/>
        </p:nvSpPr>
        <p:spPr>
          <a:xfrm>
            <a:off x="1004097" y="1274334"/>
            <a:ext cx="4802214" cy="1367266"/>
          </a:xfrm>
          <a:prstGeom prst="roundRect">
            <a:avLst>
              <a:gd name="adj" fmla="val 9661"/>
            </a:avLst>
          </a:prstGeom>
          <a:solidFill>
            <a:schemeClr val="accent1"/>
          </a:solidFill>
          <a:ln>
            <a:noFill/>
          </a:ln>
          <a:effectLst>
            <a:outerShdw blurRad="190500" dist="38100" dir="2700000" algn="tl"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pic>
        <p:nvPicPr>
          <p:cNvPr id="24" name="图片占位符 23" descr="图片包含 人员, 男士, 服装&#10;&#10;自动生成的说明">
            <a:extLst>
              <a:ext uri="{FF2B5EF4-FFF2-40B4-BE49-F238E27FC236}">
                <a16:creationId xmlns:a16="http://schemas.microsoft.com/office/drawing/2014/main" id="{9B1E8D32-2AE3-4FAD-8844-31178BDD8D4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20100" r="20100"/>
          <a:stretch>
            <a:fillRect/>
          </a:stretch>
        </p:blipFill>
        <p:spPr/>
      </p:pic>
      <p:pic>
        <p:nvPicPr>
          <p:cNvPr id="22" name="图片占位符 21" descr="图片包含 人员, 男士, 服装&#10;&#10;自动生成的说明">
            <a:extLst>
              <a:ext uri="{FF2B5EF4-FFF2-40B4-BE49-F238E27FC236}">
                <a16:creationId xmlns:a16="http://schemas.microsoft.com/office/drawing/2014/main" id="{B0E0FFDA-64D9-4737-93CD-EEFDAB3CFAC4}"/>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20057" r="20057"/>
          <a:stretch>
            <a:fillRect/>
          </a:stretch>
        </p:blipFill>
        <p:spPr/>
      </p:pic>
      <p:sp>
        <p:nvSpPr>
          <p:cNvPr id="2" name="标题 1">
            <a:extLst>
              <a:ext uri="{FF2B5EF4-FFF2-40B4-BE49-F238E27FC236}">
                <a16:creationId xmlns:a16="http://schemas.microsoft.com/office/drawing/2014/main" id="{0DE5EB3A-648C-4000-A5E7-6E625449B444}"/>
              </a:ext>
            </a:extLst>
          </p:cNvPr>
          <p:cNvSpPr>
            <a:spLocks noGrp="1"/>
          </p:cNvSpPr>
          <p:nvPr>
            <p:ph type="title"/>
          </p:nvPr>
        </p:nvSpPr>
        <p:spPr/>
        <p:txBody>
          <a:bodyPr/>
          <a:lstStyle/>
          <a:p>
            <a:r>
              <a:rPr lang="zh-CN" altLang="en-US" dirty="0"/>
              <a:t>团队介绍（图片可自行替换）</a:t>
            </a:r>
          </a:p>
        </p:txBody>
      </p:sp>
      <p:pic>
        <p:nvPicPr>
          <p:cNvPr id="26" name="图片占位符 25" descr="图片包含 人员, 男士, 服装&#10;&#10;自动生成的说明">
            <a:extLst>
              <a:ext uri="{FF2B5EF4-FFF2-40B4-BE49-F238E27FC236}">
                <a16:creationId xmlns:a16="http://schemas.microsoft.com/office/drawing/2014/main" id="{7DFCAF79-9747-42D5-9424-6494981FCA7F}"/>
              </a:ext>
            </a:extLst>
          </p:cNvPr>
          <p:cNvPicPr>
            <a:picLocks noGrp="1" noChangeAspect="1"/>
          </p:cNvPicPr>
          <p:nvPr>
            <p:ph type="pic" sz="quarter" idx="12"/>
          </p:nvPr>
        </p:nvPicPr>
        <p:blipFill>
          <a:blip r:embed="rId3">
            <a:extLst>
              <a:ext uri="{28A0092B-C50C-407E-A947-70E740481C1C}">
                <a14:useLocalDpi xmlns:a14="http://schemas.microsoft.com/office/drawing/2010/main" val="0"/>
              </a:ext>
            </a:extLst>
          </a:blip>
          <a:srcRect l="20143" r="20143"/>
          <a:stretch>
            <a:fillRect/>
          </a:stretch>
        </p:blipFill>
        <p:spPr/>
      </p:pic>
      <p:pic>
        <p:nvPicPr>
          <p:cNvPr id="76" name="图片占位符 75" descr="图片包含 人员, 男士, 服装&#10;&#10;自动生成的说明">
            <a:extLst>
              <a:ext uri="{FF2B5EF4-FFF2-40B4-BE49-F238E27FC236}">
                <a16:creationId xmlns:a16="http://schemas.microsoft.com/office/drawing/2014/main" id="{BB17ECB5-DA25-4844-9775-EE2F4A2F762B}"/>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20100" r="20100"/>
          <a:stretch>
            <a:fillRect/>
          </a:stretch>
        </p:blipFill>
        <p:spPr/>
      </p:pic>
      <p:pic>
        <p:nvPicPr>
          <p:cNvPr id="90" name="图片占位符 89" descr="图片包含 人员, 男士, 服装&#10;&#10;自动生成的说明">
            <a:extLst>
              <a:ext uri="{FF2B5EF4-FFF2-40B4-BE49-F238E27FC236}">
                <a16:creationId xmlns:a16="http://schemas.microsoft.com/office/drawing/2014/main" id="{D3F59079-B765-48E8-8B1D-D24EAB0157EA}"/>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20143" r="20143"/>
          <a:stretch>
            <a:fillRect/>
          </a:stretch>
        </p:blipFill>
        <p:spPr/>
      </p:pic>
      <p:pic>
        <p:nvPicPr>
          <p:cNvPr id="31" name="图片占位符 30" descr="图片包含 人员, 男士, 服装&#10;&#10;自动生成的说明">
            <a:extLst>
              <a:ext uri="{FF2B5EF4-FFF2-40B4-BE49-F238E27FC236}">
                <a16:creationId xmlns:a16="http://schemas.microsoft.com/office/drawing/2014/main" id="{0100B5AA-2DF4-4369-97AC-66AC715FDCC5}"/>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l="20100" r="20100"/>
          <a:stretch>
            <a:fillRect/>
          </a:stretch>
        </p:blipFill>
        <p:spPr/>
      </p:pic>
      <p:grpSp>
        <p:nvGrpSpPr>
          <p:cNvPr id="37" name="组合 36">
            <a:extLst>
              <a:ext uri="{FF2B5EF4-FFF2-40B4-BE49-F238E27FC236}">
                <a16:creationId xmlns:a16="http://schemas.microsoft.com/office/drawing/2014/main" id="{98DFB588-710B-4AF6-9844-3EF8A673ABDA}"/>
              </a:ext>
            </a:extLst>
          </p:cNvPr>
          <p:cNvGrpSpPr/>
          <p:nvPr/>
        </p:nvGrpSpPr>
        <p:grpSpPr>
          <a:xfrm>
            <a:off x="5265858" y="1274334"/>
            <a:ext cx="540453" cy="499954"/>
            <a:chOff x="4925627" y="1345454"/>
            <a:chExt cx="540453" cy="499954"/>
          </a:xfrm>
        </p:grpSpPr>
        <p:sp>
          <p:nvSpPr>
            <p:cNvPr id="13" name="任意多边形: 形状 12">
              <a:extLst>
                <a:ext uri="{FF2B5EF4-FFF2-40B4-BE49-F238E27FC236}">
                  <a16:creationId xmlns:a16="http://schemas.microsoft.com/office/drawing/2014/main" id="{7EA35998-289D-495E-AC6D-4F62E8857530}"/>
                </a:ext>
              </a:extLst>
            </p:cNvPr>
            <p:cNvSpPr/>
            <p:nvPr/>
          </p:nvSpPr>
          <p:spPr>
            <a:xfrm flipH="1" flipV="1">
              <a:off x="4925627" y="1345454"/>
              <a:ext cx="540453" cy="499954"/>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14" name="businessman_57134">
              <a:extLst>
                <a:ext uri="{FF2B5EF4-FFF2-40B4-BE49-F238E27FC236}">
                  <a16:creationId xmlns:a16="http://schemas.microsoft.com/office/drawing/2014/main" id="{BAF2A745-2E41-426F-A189-0701BD33C176}"/>
                </a:ext>
              </a:extLst>
            </p:cNvPr>
            <p:cNvSpPr>
              <a:spLocks noChangeAspect="1"/>
            </p:cNvSpPr>
            <p:nvPr/>
          </p:nvSpPr>
          <p:spPr bwMode="auto">
            <a:xfrm>
              <a:off x="5248224" y="1401347"/>
              <a:ext cx="156011" cy="170278"/>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sp>
        <p:nvSpPr>
          <p:cNvPr id="11" name="文本框 10">
            <a:extLst>
              <a:ext uri="{FF2B5EF4-FFF2-40B4-BE49-F238E27FC236}">
                <a16:creationId xmlns:a16="http://schemas.microsoft.com/office/drawing/2014/main" id="{3F4D3A99-9D43-4770-91B2-E792B31A55AD}"/>
              </a:ext>
            </a:extLst>
          </p:cNvPr>
          <p:cNvSpPr txBox="1"/>
          <p:nvPr/>
        </p:nvSpPr>
        <p:spPr>
          <a:xfrm>
            <a:off x="2575153" y="1350635"/>
            <a:ext cx="1472208" cy="400110"/>
          </a:xfrm>
          <a:prstGeom prst="rect">
            <a:avLst/>
          </a:prstGeom>
          <a:noFill/>
        </p:spPr>
        <p:txBody>
          <a:bodyPr wrap="square" rtlCol="0">
            <a:spAutoFit/>
          </a:bodyPr>
          <a:lstStyle/>
          <a:p>
            <a:pPr algn="ctr"/>
            <a:r>
              <a:rPr lang="zh-CN" altLang="en-US" sz="2000" b="1" dirty="0">
                <a:solidFill>
                  <a:schemeClr val="bg1"/>
                </a:solidFill>
              </a:rPr>
              <a:t>输入姓名</a:t>
            </a:r>
          </a:p>
        </p:txBody>
      </p:sp>
      <p:sp>
        <p:nvSpPr>
          <p:cNvPr id="12" name="矩形 11">
            <a:extLst>
              <a:ext uri="{FF2B5EF4-FFF2-40B4-BE49-F238E27FC236}">
                <a16:creationId xmlns:a16="http://schemas.microsoft.com/office/drawing/2014/main" id="{C5602BBE-8B3D-4807-B604-00782910B4AC}"/>
              </a:ext>
            </a:extLst>
          </p:cNvPr>
          <p:cNvSpPr/>
          <p:nvPr/>
        </p:nvSpPr>
        <p:spPr>
          <a:xfrm>
            <a:off x="2704693" y="1780187"/>
            <a:ext cx="2326278" cy="777008"/>
          </a:xfrm>
          <a:prstGeom prst="rect">
            <a:avLst/>
          </a:prstGeom>
        </p:spPr>
        <p:txBody>
          <a:bodyPr wrap="square">
            <a:spAutoFit/>
          </a:bodyPr>
          <a:lstStyle/>
          <a:p>
            <a:pPr>
              <a:lnSpc>
                <a:spcPct val="130000"/>
              </a:lnSpc>
            </a:pPr>
            <a:r>
              <a:rPr lang="zh-CN" altLang="en-US" dirty="0">
                <a:solidFill>
                  <a:schemeClr val="bg1"/>
                </a:solidFill>
              </a:rPr>
              <a:t>请输入您的正文内容 </a:t>
            </a:r>
            <a:endParaRPr lang="en-US" altLang="zh-CN" dirty="0">
              <a:solidFill>
                <a:schemeClr val="bg1"/>
              </a:solidFill>
            </a:endParaRPr>
          </a:p>
          <a:p>
            <a:pPr>
              <a:lnSpc>
                <a:spcPct val="130000"/>
              </a:lnSpc>
            </a:pPr>
            <a:r>
              <a:rPr lang="zh-CN" altLang="en-US" dirty="0">
                <a:solidFill>
                  <a:schemeClr val="bg1"/>
                </a:solidFill>
              </a:rPr>
              <a:t>请输入您的正文内容 </a:t>
            </a:r>
            <a:endParaRPr lang="zh-CN" altLang="en-US" dirty="0"/>
          </a:p>
        </p:txBody>
      </p:sp>
      <p:grpSp>
        <p:nvGrpSpPr>
          <p:cNvPr id="19" name="组合 18">
            <a:extLst>
              <a:ext uri="{FF2B5EF4-FFF2-40B4-BE49-F238E27FC236}">
                <a16:creationId xmlns:a16="http://schemas.microsoft.com/office/drawing/2014/main" id="{E9E67499-E169-4FB3-9325-75B3F7855C53}"/>
              </a:ext>
            </a:extLst>
          </p:cNvPr>
          <p:cNvGrpSpPr/>
          <p:nvPr/>
        </p:nvGrpSpPr>
        <p:grpSpPr>
          <a:xfrm>
            <a:off x="2805301" y="1779734"/>
            <a:ext cx="701040" cy="0"/>
            <a:chOff x="2526030" y="1871174"/>
            <a:chExt cx="701040" cy="0"/>
          </a:xfrm>
        </p:grpSpPr>
        <p:cxnSp>
          <p:nvCxnSpPr>
            <p:cNvPr id="16" name="直接连接符 15">
              <a:extLst>
                <a:ext uri="{FF2B5EF4-FFF2-40B4-BE49-F238E27FC236}">
                  <a16:creationId xmlns:a16="http://schemas.microsoft.com/office/drawing/2014/main" id="{ADA6E500-713C-4AED-814F-A2538F3AB6BA}"/>
                </a:ext>
              </a:extLst>
            </p:cNvPr>
            <p:cNvCxnSpPr>
              <a:cxnSpLocks/>
            </p:cNvCxnSpPr>
            <p:nvPr/>
          </p:nvCxnSpPr>
          <p:spPr>
            <a:xfrm>
              <a:off x="2526030" y="1871174"/>
              <a:ext cx="701040"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4EB32334-007D-4EFB-BE40-E6223BA5C700}"/>
                </a:ext>
              </a:extLst>
            </p:cNvPr>
            <p:cNvCxnSpPr/>
            <p:nvPr/>
          </p:nvCxnSpPr>
          <p:spPr>
            <a:xfrm>
              <a:off x="2526030" y="1871174"/>
              <a:ext cx="31242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0" name="文本框 29">
            <a:extLst>
              <a:ext uri="{FF2B5EF4-FFF2-40B4-BE49-F238E27FC236}">
                <a16:creationId xmlns:a16="http://schemas.microsoft.com/office/drawing/2014/main" id="{6BB5FC38-441E-4A59-B9CC-650095DFA60E}"/>
              </a:ext>
            </a:extLst>
          </p:cNvPr>
          <p:cNvSpPr txBox="1"/>
          <p:nvPr/>
        </p:nvSpPr>
        <p:spPr>
          <a:xfrm>
            <a:off x="7854639" y="1350635"/>
            <a:ext cx="1472208" cy="400110"/>
          </a:xfrm>
          <a:prstGeom prst="rect">
            <a:avLst/>
          </a:prstGeom>
          <a:noFill/>
        </p:spPr>
        <p:txBody>
          <a:bodyPr wrap="square" rtlCol="0">
            <a:spAutoFit/>
          </a:bodyPr>
          <a:lstStyle/>
          <a:p>
            <a:pPr algn="ctr"/>
            <a:r>
              <a:rPr lang="zh-CN" altLang="en-US" sz="2000" b="1" dirty="0">
                <a:solidFill>
                  <a:srgbClr val="005CA2"/>
                </a:solidFill>
              </a:rPr>
              <a:t>输入姓名</a:t>
            </a:r>
          </a:p>
        </p:txBody>
      </p:sp>
      <p:sp>
        <p:nvSpPr>
          <p:cNvPr id="32" name="矩形 31">
            <a:extLst>
              <a:ext uri="{FF2B5EF4-FFF2-40B4-BE49-F238E27FC236}">
                <a16:creationId xmlns:a16="http://schemas.microsoft.com/office/drawing/2014/main" id="{81A4FD79-BBFE-4A38-9DCD-4E256A59A655}"/>
              </a:ext>
            </a:extLst>
          </p:cNvPr>
          <p:cNvSpPr/>
          <p:nvPr/>
        </p:nvSpPr>
        <p:spPr>
          <a:xfrm>
            <a:off x="7976559" y="1780187"/>
            <a:ext cx="2326278"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 </a:t>
            </a:r>
          </a:p>
        </p:txBody>
      </p:sp>
      <p:grpSp>
        <p:nvGrpSpPr>
          <p:cNvPr id="36" name="组合 35">
            <a:extLst>
              <a:ext uri="{FF2B5EF4-FFF2-40B4-BE49-F238E27FC236}">
                <a16:creationId xmlns:a16="http://schemas.microsoft.com/office/drawing/2014/main" id="{780D0CFD-A152-4077-8CAA-777B83EB1CB8}"/>
              </a:ext>
            </a:extLst>
          </p:cNvPr>
          <p:cNvGrpSpPr/>
          <p:nvPr/>
        </p:nvGrpSpPr>
        <p:grpSpPr>
          <a:xfrm>
            <a:off x="8084787" y="1779734"/>
            <a:ext cx="701040" cy="0"/>
            <a:chOff x="7808724" y="1850854"/>
            <a:chExt cx="701040" cy="0"/>
          </a:xfrm>
        </p:grpSpPr>
        <p:cxnSp>
          <p:nvCxnSpPr>
            <p:cNvPr id="34" name="直接连接符 33">
              <a:extLst>
                <a:ext uri="{FF2B5EF4-FFF2-40B4-BE49-F238E27FC236}">
                  <a16:creationId xmlns:a16="http://schemas.microsoft.com/office/drawing/2014/main" id="{127DA3C6-9A82-4A0D-BFFF-98CC3FB38E59}"/>
                </a:ext>
              </a:extLst>
            </p:cNvPr>
            <p:cNvCxnSpPr>
              <a:cxnSpLocks/>
            </p:cNvCxnSpPr>
            <p:nvPr/>
          </p:nvCxnSpPr>
          <p:spPr>
            <a:xfrm>
              <a:off x="7808724" y="1850854"/>
              <a:ext cx="70104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a16="http://schemas.microsoft.com/office/drawing/2014/main" id="{91C9F32C-1090-4E4C-9BF6-00367736ED89}"/>
                </a:ext>
              </a:extLst>
            </p:cNvPr>
            <p:cNvCxnSpPr/>
            <p:nvPr/>
          </p:nvCxnSpPr>
          <p:spPr>
            <a:xfrm>
              <a:off x="7808724" y="1850854"/>
              <a:ext cx="312420" cy="0"/>
            </a:xfrm>
            <a:prstGeom prst="line">
              <a:avLst/>
            </a:prstGeom>
            <a:ln w="19050">
              <a:solidFill>
                <a:srgbClr val="005CA2"/>
              </a:solidFill>
            </a:ln>
          </p:spPr>
          <p:style>
            <a:lnRef idx="1">
              <a:schemeClr val="accent1"/>
            </a:lnRef>
            <a:fillRef idx="0">
              <a:schemeClr val="accent1"/>
            </a:fillRef>
            <a:effectRef idx="0">
              <a:schemeClr val="accent1"/>
            </a:effectRef>
            <a:fontRef idx="minor">
              <a:schemeClr val="tx1"/>
            </a:fontRef>
          </p:style>
        </p:cxnSp>
      </p:grpSp>
      <p:grpSp>
        <p:nvGrpSpPr>
          <p:cNvPr id="38" name="组合 37">
            <a:extLst>
              <a:ext uri="{FF2B5EF4-FFF2-40B4-BE49-F238E27FC236}">
                <a16:creationId xmlns:a16="http://schemas.microsoft.com/office/drawing/2014/main" id="{033AD914-9502-4764-9CAE-99C8E9540623}"/>
              </a:ext>
            </a:extLst>
          </p:cNvPr>
          <p:cNvGrpSpPr/>
          <p:nvPr/>
        </p:nvGrpSpPr>
        <p:grpSpPr>
          <a:xfrm>
            <a:off x="10647450" y="1274334"/>
            <a:ext cx="540453" cy="499954"/>
            <a:chOff x="4925627" y="1345454"/>
            <a:chExt cx="540453" cy="499954"/>
          </a:xfrm>
        </p:grpSpPr>
        <p:sp>
          <p:nvSpPr>
            <p:cNvPr id="39" name="任意多边形: 形状 38">
              <a:extLst>
                <a:ext uri="{FF2B5EF4-FFF2-40B4-BE49-F238E27FC236}">
                  <a16:creationId xmlns:a16="http://schemas.microsoft.com/office/drawing/2014/main" id="{76B5AC2E-640E-4232-8707-0CBF740C8931}"/>
                </a:ext>
              </a:extLst>
            </p:cNvPr>
            <p:cNvSpPr/>
            <p:nvPr/>
          </p:nvSpPr>
          <p:spPr>
            <a:xfrm flipH="1" flipV="1">
              <a:off x="4925627" y="1345454"/>
              <a:ext cx="540453" cy="499954"/>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rgbClr val="005CA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40" name="businessman_57134">
              <a:extLst>
                <a:ext uri="{FF2B5EF4-FFF2-40B4-BE49-F238E27FC236}">
                  <a16:creationId xmlns:a16="http://schemas.microsoft.com/office/drawing/2014/main" id="{6D266996-B021-4DAA-8FD0-DFFACD1717B9}"/>
                </a:ext>
              </a:extLst>
            </p:cNvPr>
            <p:cNvSpPr>
              <a:spLocks noChangeAspect="1"/>
            </p:cNvSpPr>
            <p:nvPr/>
          </p:nvSpPr>
          <p:spPr bwMode="auto">
            <a:xfrm>
              <a:off x="5248224" y="1401347"/>
              <a:ext cx="156011" cy="170278"/>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sp>
        <p:nvSpPr>
          <p:cNvPr id="46" name="文本框 45">
            <a:extLst>
              <a:ext uri="{FF2B5EF4-FFF2-40B4-BE49-F238E27FC236}">
                <a16:creationId xmlns:a16="http://schemas.microsoft.com/office/drawing/2014/main" id="{45E01441-5674-46E9-9E95-5133178C6451}"/>
              </a:ext>
            </a:extLst>
          </p:cNvPr>
          <p:cNvSpPr txBox="1"/>
          <p:nvPr/>
        </p:nvSpPr>
        <p:spPr>
          <a:xfrm>
            <a:off x="7854639" y="2945755"/>
            <a:ext cx="1472208" cy="400110"/>
          </a:xfrm>
          <a:prstGeom prst="rect">
            <a:avLst/>
          </a:prstGeom>
          <a:noFill/>
        </p:spPr>
        <p:txBody>
          <a:bodyPr wrap="square" rtlCol="0">
            <a:spAutoFit/>
          </a:bodyPr>
          <a:lstStyle/>
          <a:p>
            <a:pPr algn="ctr"/>
            <a:r>
              <a:rPr lang="zh-CN" altLang="en-US" sz="2000" b="1" dirty="0">
                <a:solidFill>
                  <a:srgbClr val="005CA2"/>
                </a:solidFill>
              </a:rPr>
              <a:t>输入姓名</a:t>
            </a:r>
          </a:p>
        </p:txBody>
      </p:sp>
      <p:sp>
        <p:nvSpPr>
          <p:cNvPr id="47" name="矩形 46">
            <a:extLst>
              <a:ext uri="{FF2B5EF4-FFF2-40B4-BE49-F238E27FC236}">
                <a16:creationId xmlns:a16="http://schemas.microsoft.com/office/drawing/2014/main" id="{446CC898-74C5-4ECB-83B3-3E512A85C319}"/>
              </a:ext>
            </a:extLst>
          </p:cNvPr>
          <p:cNvSpPr/>
          <p:nvPr/>
        </p:nvSpPr>
        <p:spPr>
          <a:xfrm>
            <a:off x="7976559" y="3375307"/>
            <a:ext cx="2326278"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 </a:t>
            </a:r>
          </a:p>
        </p:txBody>
      </p:sp>
      <p:grpSp>
        <p:nvGrpSpPr>
          <p:cNvPr id="48" name="组合 47">
            <a:extLst>
              <a:ext uri="{FF2B5EF4-FFF2-40B4-BE49-F238E27FC236}">
                <a16:creationId xmlns:a16="http://schemas.microsoft.com/office/drawing/2014/main" id="{DE11A8C1-2223-4386-9555-77D653A6A488}"/>
              </a:ext>
            </a:extLst>
          </p:cNvPr>
          <p:cNvGrpSpPr/>
          <p:nvPr/>
        </p:nvGrpSpPr>
        <p:grpSpPr>
          <a:xfrm>
            <a:off x="8084787" y="3374854"/>
            <a:ext cx="701040" cy="0"/>
            <a:chOff x="7808724" y="1850854"/>
            <a:chExt cx="701040" cy="0"/>
          </a:xfrm>
        </p:grpSpPr>
        <p:cxnSp>
          <p:nvCxnSpPr>
            <p:cNvPr id="52" name="直接连接符 51">
              <a:extLst>
                <a:ext uri="{FF2B5EF4-FFF2-40B4-BE49-F238E27FC236}">
                  <a16:creationId xmlns:a16="http://schemas.microsoft.com/office/drawing/2014/main" id="{E8C07674-10BC-434A-9DDF-9B64F934A9C9}"/>
                </a:ext>
              </a:extLst>
            </p:cNvPr>
            <p:cNvCxnSpPr>
              <a:cxnSpLocks/>
            </p:cNvCxnSpPr>
            <p:nvPr/>
          </p:nvCxnSpPr>
          <p:spPr>
            <a:xfrm>
              <a:off x="7808724" y="1850854"/>
              <a:ext cx="70104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id="{BAB1069F-6B90-4EFD-A4D5-160BF494DF48}"/>
                </a:ext>
              </a:extLst>
            </p:cNvPr>
            <p:cNvCxnSpPr/>
            <p:nvPr/>
          </p:nvCxnSpPr>
          <p:spPr>
            <a:xfrm>
              <a:off x="7808724" y="1850854"/>
              <a:ext cx="312420" cy="0"/>
            </a:xfrm>
            <a:prstGeom prst="line">
              <a:avLst/>
            </a:prstGeom>
            <a:ln w="19050">
              <a:solidFill>
                <a:srgbClr val="005CA2"/>
              </a:solidFill>
            </a:ln>
          </p:spPr>
          <p:style>
            <a:lnRef idx="1">
              <a:schemeClr val="accent1"/>
            </a:lnRef>
            <a:fillRef idx="0">
              <a:schemeClr val="accent1"/>
            </a:fillRef>
            <a:effectRef idx="0">
              <a:schemeClr val="accent1"/>
            </a:effectRef>
            <a:fontRef idx="minor">
              <a:schemeClr val="tx1"/>
            </a:fontRef>
          </p:style>
        </p:cxnSp>
      </p:grpSp>
      <p:grpSp>
        <p:nvGrpSpPr>
          <p:cNvPr id="49" name="组合 48">
            <a:extLst>
              <a:ext uri="{FF2B5EF4-FFF2-40B4-BE49-F238E27FC236}">
                <a16:creationId xmlns:a16="http://schemas.microsoft.com/office/drawing/2014/main" id="{3F6358B8-87BF-40B5-AEB1-40D23E983652}"/>
              </a:ext>
            </a:extLst>
          </p:cNvPr>
          <p:cNvGrpSpPr/>
          <p:nvPr/>
        </p:nvGrpSpPr>
        <p:grpSpPr>
          <a:xfrm>
            <a:off x="10647450" y="2869454"/>
            <a:ext cx="540453" cy="499954"/>
            <a:chOff x="4925627" y="1345454"/>
            <a:chExt cx="540453" cy="499954"/>
          </a:xfrm>
        </p:grpSpPr>
        <p:sp>
          <p:nvSpPr>
            <p:cNvPr id="50" name="任意多边形: 形状 49">
              <a:extLst>
                <a:ext uri="{FF2B5EF4-FFF2-40B4-BE49-F238E27FC236}">
                  <a16:creationId xmlns:a16="http://schemas.microsoft.com/office/drawing/2014/main" id="{92531DFE-821F-4170-9897-922F0C268B64}"/>
                </a:ext>
              </a:extLst>
            </p:cNvPr>
            <p:cNvSpPr/>
            <p:nvPr/>
          </p:nvSpPr>
          <p:spPr>
            <a:xfrm flipH="1" flipV="1">
              <a:off x="4925627" y="1345454"/>
              <a:ext cx="540453" cy="499954"/>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rgbClr val="005CA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51" name="businessman_57134">
              <a:extLst>
                <a:ext uri="{FF2B5EF4-FFF2-40B4-BE49-F238E27FC236}">
                  <a16:creationId xmlns:a16="http://schemas.microsoft.com/office/drawing/2014/main" id="{83F72F8F-5ACD-456A-AF9C-DB17EAF47752}"/>
                </a:ext>
              </a:extLst>
            </p:cNvPr>
            <p:cNvSpPr>
              <a:spLocks noChangeAspect="1"/>
            </p:cNvSpPr>
            <p:nvPr/>
          </p:nvSpPr>
          <p:spPr bwMode="auto">
            <a:xfrm>
              <a:off x="5248224" y="1401347"/>
              <a:ext cx="156011" cy="170278"/>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sp>
        <p:nvSpPr>
          <p:cNvPr id="57" name="文本框 56">
            <a:extLst>
              <a:ext uri="{FF2B5EF4-FFF2-40B4-BE49-F238E27FC236}">
                <a16:creationId xmlns:a16="http://schemas.microsoft.com/office/drawing/2014/main" id="{360FCCDB-34C1-44C4-AA8E-DFAE067B6E83}"/>
              </a:ext>
            </a:extLst>
          </p:cNvPr>
          <p:cNvSpPr txBox="1"/>
          <p:nvPr/>
        </p:nvSpPr>
        <p:spPr>
          <a:xfrm>
            <a:off x="7854639" y="4540875"/>
            <a:ext cx="1472208" cy="400110"/>
          </a:xfrm>
          <a:prstGeom prst="rect">
            <a:avLst/>
          </a:prstGeom>
          <a:noFill/>
        </p:spPr>
        <p:txBody>
          <a:bodyPr wrap="square" rtlCol="0">
            <a:spAutoFit/>
          </a:bodyPr>
          <a:lstStyle/>
          <a:p>
            <a:pPr algn="ctr"/>
            <a:r>
              <a:rPr lang="zh-CN" altLang="en-US" sz="2000" b="1" dirty="0">
                <a:solidFill>
                  <a:srgbClr val="005CA2"/>
                </a:solidFill>
              </a:rPr>
              <a:t>输入姓名</a:t>
            </a:r>
          </a:p>
        </p:txBody>
      </p:sp>
      <p:sp>
        <p:nvSpPr>
          <p:cNvPr id="58" name="矩形 57">
            <a:extLst>
              <a:ext uri="{FF2B5EF4-FFF2-40B4-BE49-F238E27FC236}">
                <a16:creationId xmlns:a16="http://schemas.microsoft.com/office/drawing/2014/main" id="{5C5FDE1A-42A4-4E76-A11D-0AA5AED78F00}"/>
              </a:ext>
            </a:extLst>
          </p:cNvPr>
          <p:cNvSpPr/>
          <p:nvPr/>
        </p:nvSpPr>
        <p:spPr>
          <a:xfrm>
            <a:off x="7976559" y="4970427"/>
            <a:ext cx="2326278"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 </a:t>
            </a:r>
          </a:p>
        </p:txBody>
      </p:sp>
      <p:grpSp>
        <p:nvGrpSpPr>
          <p:cNvPr id="59" name="组合 58">
            <a:extLst>
              <a:ext uri="{FF2B5EF4-FFF2-40B4-BE49-F238E27FC236}">
                <a16:creationId xmlns:a16="http://schemas.microsoft.com/office/drawing/2014/main" id="{97D83352-FEEA-4BB6-A402-DCE0821FF5C8}"/>
              </a:ext>
            </a:extLst>
          </p:cNvPr>
          <p:cNvGrpSpPr/>
          <p:nvPr/>
        </p:nvGrpSpPr>
        <p:grpSpPr>
          <a:xfrm>
            <a:off x="8084787" y="4969974"/>
            <a:ext cx="701040" cy="0"/>
            <a:chOff x="7808724" y="1850854"/>
            <a:chExt cx="701040" cy="0"/>
          </a:xfrm>
        </p:grpSpPr>
        <p:cxnSp>
          <p:nvCxnSpPr>
            <p:cNvPr id="63" name="直接连接符 62">
              <a:extLst>
                <a:ext uri="{FF2B5EF4-FFF2-40B4-BE49-F238E27FC236}">
                  <a16:creationId xmlns:a16="http://schemas.microsoft.com/office/drawing/2014/main" id="{FA0525E0-10C3-449A-A6B9-2C5F5ECA55F3}"/>
                </a:ext>
              </a:extLst>
            </p:cNvPr>
            <p:cNvCxnSpPr>
              <a:cxnSpLocks/>
            </p:cNvCxnSpPr>
            <p:nvPr/>
          </p:nvCxnSpPr>
          <p:spPr>
            <a:xfrm>
              <a:off x="7808724" y="1850854"/>
              <a:ext cx="70104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a16="http://schemas.microsoft.com/office/drawing/2014/main" id="{6C35CA5E-5A16-4E55-8FC5-1DA07BE74386}"/>
                </a:ext>
              </a:extLst>
            </p:cNvPr>
            <p:cNvCxnSpPr/>
            <p:nvPr/>
          </p:nvCxnSpPr>
          <p:spPr>
            <a:xfrm>
              <a:off x="7808724" y="1850854"/>
              <a:ext cx="312420" cy="0"/>
            </a:xfrm>
            <a:prstGeom prst="line">
              <a:avLst/>
            </a:prstGeom>
            <a:ln w="19050">
              <a:solidFill>
                <a:srgbClr val="005CA2"/>
              </a:solidFill>
            </a:ln>
          </p:spPr>
          <p:style>
            <a:lnRef idx="1">
              <a:schemeClr val="accent1"/>
            </a:lnRef>
            <a:fillRef idx="0">
              <a:schemeClr val="accent1"/>
            </a:fillRef>
            <a:effectRef idx="0">
              <a:schemeClr val="accent1"/>
            </a:effectRef>
            <a:fontRef idx="minor">
              <a:schemeClr val="tx1"/>
            </a:fontRef>
          </p:style>
        </p:cxnSp>
      </p:grpSp>
      <p:grpSp>
        <p:nvGrpSpPr>
          <p:cNvPr id="60" name="组合 59">
            <a:extLst>
              <a:ext uri="{FF2B5EF4-FFF2-40B4-BE49-F238E27FC236}">
                <a16:creationId xmlns:a16="http://schemas.microsoft.com/office/drawing/2014/main" id="{2406CCCE-CDFF-480A-A9A7-94F85C1C8FD4}"/>
              </a:ext>
            </a:extLst>
          </p:cNvPr>
          <p:cNvGrpSpPr/>
          <p:nvPr/>
        </p:nvGrpSpPr>
        <p:grpSpPr>
          <a:xfrm>
            <a:off x="10647450" y="4464574"/>
            <a:ext cx="540453" cy="499954"/>
            <a:chOff x="4925627" y="1345454"/>
            <a:chExt cx="540453" cy="499954"/>
          </a:xfrm>
        </p:grpSpPr>
        <p:sp>
          <p:nvSpPr>
            <p:cNvPr id="61" name="任意多边形: 形状 60">
              <a:extLst>
                <a:ext uri="{FF2B5EF4-FFF2-40B4-BE49-F238E27FC236}">
                  <a16:creationId xmlns:a16="http://schemas.microsoft.com/office/drawing/2014/main" id="{D6CB3287-054D-4438-9A45-111FBBAE67F4}"/>
                </a:ext>
              </a:extLst>
            </p:cNvPr>
            <p:cNvSpPr/>
            <p:nvPr/>
          </p:nvSpPr>
          <p:spPr>
            <a:xfrm flipH="1" flipV="1">
              <a:off x="4925627" y="1345454"/>
              <a:ext cx="540453" cy="499954"/>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rgbClr val="005CA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62" name="businessman_57134">
              <a:extLst>
                <a:ext uri="{FF2B5EF4-FFF2-40B4-BE49-F238E27FC236}">
                  <a16:creationId xmlns:a16="http://schemas.microsoft.com/office/drawing/2014/main" id="{C6AD87BD-2E70-4E30-B410-FFE307D3BCAD}"/>
                </a:ext>
              </a:extLst>
            </p:cNvPr>
            <p:cNvSpPr>
              <a:spLocks noChangeAspect="1"/>
            </p:cNvSpPr>
            <p:nvPr/>
          </p:nvSpPr>
          <p:spPr bwMode="auto">
            <a:xfrm>
              <a:off x="5248224" y="1401347"/>
              <a:ext cx="156011" cy="170278"/>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sp>
        <p:nvSpPr>
          <p:cNvPr id="68" name="文本框 67">
            <a:extLst>
              <a:ext uri="{FF2B5EF4-FFF2-40B4-BE49-F238E27FC236}">
                <a16:creationId xmlns:a16="http://schemas.microsoft.com/office/drawing/2014/main" id="{0F073690-53A9-422D-B81A-B03776211BB2}"/>
              </a:ext>
            </a:extLst>
          </p:cNvPr>
          <p:cNvSpPr txBox="1"/>
          <p:nvPr/>
        </p:nvSpPr>
        <p:spPr>
          <a:xfrm>
            <a:off x="2473047" y="4540875"/>
            <a:ext cx="1472208" cy="400110"/>
          </a:xfrm>
          <a:prstGeom prst="rect">
            <a:avLst/>
          </a:prstGeom>
          <a:noFill/>
        </p:spPr>
        <p:txBody>
          <a:bodyPr wrap="square" rtlCol="0">
            <a:spAutoFit/>
          </a:bodyPr>
          <a:lstStyle/>
          <a:p>
            <a:pPr algn="ctr"/>
            <a:r>
              <a:rPr lang="zh-CN" altLang="en-US" sz="2000" b="1" dirty="0">
                <a:solidFill>
                  <a:srgbClr val="005CA2"/>
                </a:solidFill>
              </a:rPr>
              <a:t>输入姓名</a:t>
            </a:r>
          </a:p>
        </p:txBody>
      </p:sp>
      <p:sp>
        <p:nvSpPr>
          <p:cNvPr id="69" name="矩形 68">
            <a:extLst>
              <a:ext uri="{FF2B5EF4-FFF2-40B4-BE49-F238E27FC236}">
                <a16:creationId xmlns:a16="http://schemas.microsoft.com/office/drawing/2014/main" id="{414FFD1B-64F1-4318-BE8E-AFC41B2E09BF}"/>
              </a:ext>
            </a:extLst>
          </p:cNvPr>
          <p:cNvSpPr/>
          <p:nvPr/>
        </p:nvSpPr>
        <p:spPr>
          <a:xfrm>
            <a:off x="2594967" y="4970427"/>
            <a:ext cx="2326278"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 </a:t>
            </a:r>
          </a:p>
        </p:txBody>
      </p:sp>
      <p:grpSp>
        <p:nvGrpSpPr>
          <p:cNvPr id="70" name="组合 69">
            <a:extLst>
              <a:ext uri="{FF2B5EF4-FFF2-40B4-BE49-F238E27FC236}">
                <a16:creationId xmlns:a16="http://schemas.microsoft.com/office/drawing/2014/main" id="{83DB6F74-5F21-4414-86EF-75AFD43EA024}"/>
              </a:ext>
            </a:extLst>
          </p:cNvPr>
          <p:cNvGrpSpPr/>
          <p:nvPr/>
        </p:nvGrpSpPr>
        <p:grpSpPr>
          <a:xfrm>
            <a:off x="2703195" y="4969974"/>
            <a:ext cx="701040" cy="0"/>
            <a:chOff x="7808724" y="1850854"/>
            <a:chExt cx="701040" cy="0"/>
          </a:xfrm>
        </p:grpSpPr>
        <p:cxnSp>
          <p:nvCxnSpPr>
            <p:cNvPr id="74" name="直接连接符 73">
              <a:extLst>
                <a:ext uri="{FF2B5EF4-FFF2-40B4-BE49-F238E27FC236}">
                  <a16:creationId xmlns:a16="http://schemas.microsoft.com/office/drawing/2014/main" id="{8F3C45F3-8C29-4743-9C48-74FC92E16D34}"/>
                </a:ext>
              </a:extLst>
            </p:cNvPr>
            <p:cNvCxnSpPr>
              <a:cxnSpLocks/>
            </p:cNvCxnSpPr>
            <p:nvPr/>
          </p:nvCxnSpPr>
          <p:spPr>
            <a:xfrm>
              <a:off x="7808724" y="1850854"/>
              <a:ext cx="70104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a16="http://schemas.microsoft.com/office/drawing/2014/main" id="{AD285ABC-94D8-4DA0-94F6-EAACDFB73C9D}"/>
                </a:ext>
              </a:extLst>
            </p:cNvPr>
            <p:cNvCxnSpPr/>
            <p:nvPr/>
          </p:nvCxnSpPr>
          <p:spPr>
            <a:xfrm>
              <a:off x="7808724" y="1850854"/>
              <a:ext cx="312420" cy="0"/>
            </a:xfrm>
            <a:prstGeom prst="line">
              <a:avLst/>
            </a:prstGeom>
            <a:ln w="19050">
              <a:solidFill>
                <a:srgbClr val="005CA2"/>
              </a:solidFill>
            </a:ln>
          </p:spPr>
          <p:style>
            <a:lnRef idx="1">
              <a:schemeClr val="accent1"/>
            </a:lnRef>
            <a:fillRef idx="0">
              <a:schemeClr val="accent1"/>
            </a:fillRef>
            <a:effectRef idx="0">
              <a:schemeClr val="accent1"/>
            </a:effectRef>
            <a:fontRef idx="minor">
              <a:schemeClr val="tx1"/>
            </a:fontRef>
          </p:style>
        </p:cxnSp>
      </p:grpSp>
      <p:grpSp>
        <p:nvGrpSpPr>
          <p:cNvPr id="71" name="组合 70">
            <a:extLst>
              <a:ext uri="{FF2B5EF4-FFF2-40B4-BE49-F238E27FC236}">
                <a16:creationId xmlns:a16="http://schemas.microsoft.com/office/drawing/2014/main" id="{7B638ED0-602A-4A2A-A30F-5D592C422939}"/>
              </a:ext>
            </a:extLst>
          </p:cNvPr>
          <p:cNvGrpSpPr/>
          <p:nvPr/>
        </p:nvGrpSpPr>
        <p:grpSpPr>
          <a:xfrm>
            <a:off x="5265858" y="4464574"/>
            <a:ext cx="540453" cy="499954"/>
            <a:chOff x="4925627" y="1345454"/>
            <a:chExt cx="540453" cy="499954"/>
          </a:xfrm>
        </p:grpSpPr>
        <p:sp>
          <p:nvSpPr>
            <p:cNvPr id="72" name="任意多边形: 形状 71">
              <a:extLst>
                <a:ext uri="{FF2B5EF4-FFF2-40B4-BE49-F238E27FC236}">
                  <a16:creationId xmlns:a16="http://schemas.microsoft.com/office/drawing/2014/main" id="{4C9382AC-051D-45CF-AC8A-7B520E463C51}"/>
                </a:ext>
              </a:extLst>
            </p:cNvPr>
            <p:cNvSpPr/>
            <p:nvPr/>
          </p:nvSpPr>
          <p:spPr>
            <a:xfrm flipH="1" flipV="1">
              <a:off x="4925627" y="1345454"/>
              <a:ext cx="540453" cy="499954"/>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rgbClr val="005CA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73" name="businessman_57134">
              <a:extLst>
                <a:ext uri="{FF2B5EF4-FFF2-40B4-BE49-F238E27FC236}">
                  <a16:creationId xmlns:a16="http://schemas.microsoft.com/office/drawing/2014/main" id="{626FDE69-7D59-4996-8AE3-05E0F9FCD9D8}"/>
                </a:ext>
              </a:extLst>
            </p:cNvPr>
            <p:cNvSpPr>
              <a:spLocks noChangeAspect="1"/>
            </p:cNvSpPr>
            <p:nvPr/>
          </p:nvSpPr>
          <p:spPr bwMode="auto">
            <a:xfrm>
              <a:off x="5248224" y="1401347"/>
              <a:ext cx="156011" cy="170278"/>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sp>
        <p:nvSpPr>
          <p:cNvPr id="79" name="文本框 78">
            <a:extLst>
              <a:ext uri="{FF2B5EF4-FFF2-40B4-BE49-F238E27FC236}">
                <a16:creationId xmlns:a16="http://schemas.microsoft.com/office/drawing/2014/main" id="{C83EA215-61A1-44B2-89F2-35F1CD76C005}"/>
              </a:ext>
            </a:extLst>
          </p:cNvPr>
          <p:cNvSpPr txBox="1"/>
          <p:nvPr/>
        </p:nvSpPr>
        <p:spPr>
          <a:xfrm>
            <a:off x="2473047" y="2945755"/>
            <a:ext cx="1472208" cy="400110"/>
          </a:xfrm>
          <a:prstGeom prst="rect">
            <a:avLst/>
          </a:prstGeom>
          <a:noFill/>
        </p:spPr>
        <p:txBody>
          <a:bodyPr wrap="square" rtlCol="0">
            <a:spAutoFit/>
          </a:bodyPr>
          <a:lstStyle/>
          <a:p>
            <a:pPr algn="ctr"/>
            <a:r>
              <a:rPr lang="zh-CN" altLang="en-US" sz="2000" b="1" dirty="0">
                <a:solidFill>
                  <a:srgbClr val="005CA2"/>
                </a:solidFill>
              </a:rPr>
              <a:t>输入姓名</a:t>
            </a:r>
          </a:p>
        </p:txBody>
      </p:sp>
      <p:sp>
        <p:nvSpPr>
          <p:cNvPr id="80" name="矩形 79">
            <a:extLst>
              <a:ext uri="{FF2B5EF4-FFF2-40B4-BE49-F238E27FC236}">
                <a16:creationId xmlns:a16="http://schemas.microsoft.com/office/drawing/2014/main" id="{D354041E-7029-41F3-A13F-DEEC804334D7}"/>
              </a:ext>
            </a:extLst>
          </p:cNvPr>
          <p:cNvSpPr/>
          <p:nvPr/>
        </p:nvSpPr>
        <p:spPr>
          <a:xfrm>
            <a:off x="2594967" y="3375307"/>
            <a:ext cx="2326278" cy="777008"/>
          </a:xfrm>
          <a:prstGeom prst="rect">
            <a:avLst/>
          </a:prstGeom>
        </p:spPr>
        <p:txBody>
          <a:bodyPr wrap="square">
            <a:spAutoFit/>
          </a:bodyPr>
          <a:lstStyle/>
          <a:p>
            <a:pPr>
              <a:lnSpc>
                <a:spcPct val="130000"/>
              </a:lnSpc>
            </a:pPr>
            <a:r>
              <a:rPr lang="zh-CN" altLang="en-US" dirty="0">
                <a:solidFill>
                  <a:schemeClr val="tx1">
                    <a:lumMod val="65000"/>
                    <a:lumOff val="35000"/>
                  </a:schemeClr>
                </a:solidFill>
              </a:rPr>
              <a:t>请输入您的正文内容 </a:t>
            </a:r>
            <a:endParaRPr lang="en-US" altLang="zh-CN" dirty="0">
              <a:solidFill>
                <a:schemeClr val="tx1">
                  <a:lumMod val="65000"/>
                  <a:lumOff val="35000"/>
                </a:schemeClr>
              </a:solidFill>
            </a:endParaRPr>
          </a:p>
          <a:p>
            <a:pPr>
              <a:lnSpc>
                <a:spcPct val="130000"/>
              </a:lnSpc>
            </a:pPr>
            <a:r>
              <a:rPr lang="zh-CN" altLang="en-US" dirty="0">
                <a:solidFill>
                  <a:schemeClr val="tx1">
                    <a:lumMod val="65000"/>
                    <a:lumOff val="35000"/>
                  </a:schemeClr>
                </a:solidFill>
              </a:rPr>
              <a:t>请输入您的正文内容 </a:t>
            </a:r>
          </a:p>
        </p:txBody>
      </p:sp>
      <p:grpSp>
        <p:nvGrpSpPr>
          <p:cNvPr id="81" name="组合 80">
            <a:extLst>
              <a:ext uri="{FF2B5EF4-FFF2-40B4-BE49-F238E27FC236}">
                <a16:creationId xmlns:a16="http://schemas.microsoft.com/office/drawing/2014/main" id="{D41186FB-E972-464A-BF0C-C5253E0F050D}"/>
              </a:ext>
            </a:extLst>
          </p:cNvPr>
          <p:cNvGrpSpPr/>
          <p:nvPr/>
        </p:nvGrpSpPr>
        <p:grpSpPr>
          <a:xfrm>
            <a:off x="2703195" y="3374854"/>
            <a:ext cx="701040" cy="0"/>
            <a:chOff x="7808724" y="1850854"/>
            <a:chExt cx="701040" cy="0"/>
          </a:xfrm>
        </p:grpSpPr>
        <p:cxnSp>
          <p:nvCxnSpPr>
            <p:cNvPr id="85" name="直接连接符 84">
              <a:extLst>
                <a:ext uri="{FF2B5EF4-FFF2-40B4-BE49-F238E27FC236}">
                  <a16:creationId xmlns:a16="http://schemas.microsoft.com/office/drawing/2014/main" id="{683D70CD-4F9D-4F5D-A786-92C9FA18B241}"/>
                </a:ext>
              </a:extLst>
            </p:cNvPr>
            <p:cNvCxnSpPr>
              <a:cxnSpLocks/>
            </p:cNvCxnSpPr>
            <p:nvPr/>
          </p:nvCxnSpPr>
          <p:spPr>
            <a:xfrm>
              <a:off x="7808724" y="1850854"/>
              <a:ext cx="701040"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a16="http://schemas.microsoft.com/office/drawing/2014/main" id="{8388D61A-8DDA-413D-A531-3AC430E2ED15}"/>
                </a:ext>
              </a:extLst>
            </p:cNvPr>
            <p:cNvCxnSpPr/>
            <p:nvPr/>
          </p:nvCxnSpPr>
          <p:spPr>
            <a:xfrm>
              <a:off x="7808724" y="1850854"/>
              <a:ext cx="312420" cy="0"/>
            </a:xfrm>
            <a:prstGeom prst="line">
              <a:avLst/>
            </a:prstGeom>
            <a:ln w="19050">
              <a:solidFill>
                <a:srgbClr val="005CA2"/>
              </a:solidFill>
            </a:ln>
          </p:spPr>
          <p:style>
            <a:lnRef idx="1">
              <a:schemeClr val="accent1"/>
            </a:lnRef>
            <a:fillRef idx="0">
              <a:schemeClr val="accent1"/>
            </a:fillRef>
            <a:effectRef idx="0">
              <a:schemeClr val="accent1"/>
            </a:effectRef>
            <a:fontRef idx="minor">
              <a:schemeClr val="tx1"/>
            </a:fontRef>
          </p:style>
        </p:cxnSp>
      </p:grpSp>
      <p:grpSp>
        <p:nvGrpSpPr>
          <p:cNvPr id="82" name="组合 81">
            <a:extLst>
              <a:ext uri="{FF2B5EF4-FFF2-40B4-BE49-F238E27FC236}">
                <a16:creationId xmlns:a16="http://schemas.microsoft.com/office/drawing/2014/main" id="{7412F4E6-42B3-4C6F-B4DE-C8D45A562395}"/>
              </a:ext>
            </a:extLst>
          </p:cNvPr>
          <p:cNvGrpSpPr/>
          <p:nvPr/>
        </p:nvGrpSpPr>
        <p:grpSpPr>
          <a:xfrm>
            <a:off x="5265858" y="2869454"/>
            <a:ext cx="540453" cy="499954"/>
            <a:chOff x="4925627" y="1345454"/>
            <a:chExt cx="540453" cy="499954"/>
          </a:xfrm>
        </p:grpSpPr>
        <p:sp>
          <p:nvSpPr>
            <p:cNvPr id="83" name="任意多边形: 形状 82">
              <a:extLst>
                <a:ext uri="{FF2B5EF4-FFF2-40B4-BE49-F238E27FC236}">
                  <a16:creationId xmlns:a16="http://schemas.microsoft.com/office/drawing/2014/main" id="{4D8017BF-BA8C-4DEF-8A33-856F3C581C91}"/>
                </a:ext>
              </a:extLst>
            </p:cNvPr>
            <p:cNvSpPr/>
            <p:nvPr/>
          </p:nvSpPr>
          <p:spPr>
            <a:xfrm flipH="1" flipV="1">
              <a:off x="4925627" y="1345454"/>
              <a:ext cx="540453" cy="499954"/>
            </a:xfrm>
            <a:custGeom>
              <a:avLst/>
              <a:gdLst>
                <a:gd name="connsiteX0" fmla="*/ 967560 w 967560"/>
                <a:gd name="connsiteY0" fmla="*/ 967560 h 967560"/>
                <a:gd name="connsiteX1" fmla="*/ 238184 w 967560"/>
                <a:gd name="connsiteY1" fmla="*/ 967560 h 967560"/>
                <a:gd name="connsiteX2" fmla="*/ 0 w 967560"/>
                <a:gd name="connsiteY2" fmla="*/ 729376 h 967560"/>
                <a:gd name="connsiteX3" fmla="*/ 0 w 967560"/>
                <a:gd name="connsiteY3" fmla="*/ 0 h 967560"/>
                <a:gd name="connsiteX4" fmla="*/ 967560 w 967560"/>
                <a:gd name="connsiteY4" fmla="*/ 967560 h 967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560" h="967560">
                  <a:moveTo>
                    <a:pt x="967560" y="967560"/>
                  </a:moveTo>
                  <a:lnTo>
                    <a:pt x="238184" y="967560"/>
                  </a:lnTo>
                  <a:cubicBezTo>
                    <a:pt x="106639" y="967560"/>
                    <a:pt x="0" y="860921"/>
                    <a:pt x="0" y="729376"/>
                  </a:cubicBezTo>
                  <a:lnTo>
                    <a:pt x="0" y="0"/>
                  </a:lnTo>
                  <a:lnTo>
                    <a:pt x="967560" y="967560"/>
                  </a:lnTo>
                  <a:close/>
                </a:path>
              </a:pathLst>
            </a:custGeom>
            <a:solidFill>
              <a:srgbClr val="005CA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84" name="businessman_57134">
              <a:extLst>
                <a:ext uri="{FF2B5EF4-FFF2-40B4-BE49-F238E27FC236}">
                  <a16:creationId xmlns:a16="http://schemas.microsoft.com/office/drawing/2014/main" id="{ED79D272-15BF-40D1-8362-706D5F163C4B}"/>
                </a:ext>
              </a:extLst>
            </p:cNvPr>
            <p:cNvSpPr>
              <a:spLocks noChangeAspect="1"/>
            </p:cNvSpPr>
            <p:nvPr/>
          </p:nvSpPr>
          <p:spPr bwMode="auto">
            <a:xfrm>
              <a:off x="5248224" y="1401347"/>
              <a:ext cx="156011" cy="170278"/>
            </a:xfrm>
            <a:custGeom>
              <a:avLst/>
              <a:gdLst>
                <a:gd name="connsiteX0" fmla="*/ 243589 w 557114"/>
                <a:gd name="connsiteY0" fmla="*/ 355438 h 608062"/>
                <a:gd name="connsiteX1" fmla="*/ 277656 w 557114"/>
                <a:gd name="connsiteY1" fmla="*/ 355438 h 608062"/>
                <a:gd name="connsiteX2" fmla="*/ 277940 w 557114"/>
                <a:gd name="connsiteY2" fmla="*/ 355438 h 608062"/>
                <a:gd name="connsiteX3" fmla="*/ 278604 w 557114"/>
                <a:gd name="connsiteY3" fmla="*/ 355438 h 608062"/>
                <a:gd name="connsiteX4" fmla="*/ 279174 w 557114"/>
                <a:gd name="connsiteY4" fmla="*/ 355438 h 608062"/>
                <a:gd name="connsiteX5" fmla="*/ 279458 w 557114"/>
                <a:gd name="connsiteY5" fmla="*/ 355438 h 608062"/>
                <a:gd name="connsiteX6" fmla="*/ 279553 w 557114"/>
                <a:gd name="connsiteY6" fmla="*/ 355438 h 608062"/>
                <a:gd name="connsiteX7" fmla="*/ 313620 w 557114"/>
                <a:gd name="connsiteY7" fmla="*/ 355438 h 608062"/>
                <a:gd name="connsiteX8" fmla="*/ 324438 w 557114"/>
                <a:gd name="connsiteY8" fmla="*/ 375432 h 608062"/>
                <a:gd name="connsiteX9" fmla="*/ 298152 w 557114"/>
                <a:gd name="connsiteY9" fmla="*/ 430202 h 608062"/>
                <a:gd name="connsiteX10" fmla="*/ 301948 w 557114"/>
                <a:gd name="connsiteY10" fmla="*/ 510272 h 608062"/>
                <a:gd name="connsiteX11" fmla="*/ 356891 w 557114"/>
                <a:gd name="connsiteY11" fmla="*/ 389172 h 608062"/>
                <a:gd name="connsiteX12" fmla="*/ 356986 w 557114"/>
                <a:gd name="connsiteY12" fmla="*/ 389172 h 608062"/>
                <a:gd name="connsiteX13" fmla="*/ 376628 w 557114"/>
                <a:gd name="connsiteY13" fmla="*/ 375337 h 608062"/>
                <a:gd name="connsiteX14" fmla="*/ 383556 w 557114"/>
                <a:gd name="connsiteY14" fmla="*/ 376474 h 608062"/>
                <a:gd name="connsiteX15" fmla="*/ 383745 w 557114"/>
                <a:gd name="connsiteY15" fmla="*/ 376569 h 608062"/>
                <a:gd name="connsiteX16" fmla="*/ 518588 w 557114"/>
                <a:gd name="connsiteY16" fmla="*/ 438920 h 608062"/>
                <a:gd name="connsiteX17" fmla="*/ 557114 w 557114"/>
                <a:gd name="connsiteY17" fmla="*/ 482224 h 608062"/>
                <a:gd name="connsiteX18" fmla="*/ 557114 w 557114"/>
                <a:gd name="connsiteY18" fmla="*/ 608062 h 608062"/>
                <a:gd name="connsiteX19" fmla="*/ 279743 w 557114"/>
                <a:gd name="connsiteY19" fmla="*/ 608062 h 608062"/>
                <a:gd name="connsiteX20" fmla="*/ 279458 w 557114"/>
                <a:gd name="connsiteY20" fmla="*/ 608062 h 608062"/>
                <a:gd name="connsiteX21" fmla="*/ 279364 w 557114"/>
                <a:gd name="connsiteY21" fmla="*/ 608062 h 608062"/>
                <a:gd name="connsiteX22" fmla="*/ 279174 w 557114"/>
                <a:gd name="connsiteY22" fmla="*/ 608062 h 608062"/>
                <a:gd name="connsiteX23" fmla="*/ 278984 w 557114"/>
                <a:gd name="connsiteY23" fmla="*/ 608062 h 608062"/>
                <a:gd name="connsiteX24" fmla="*/ 278604 w 557114"/>
                <a:gd name="connsiteY24" fmla="*/ 608062 h 608062"/>
                <a:gd name="connsiteX25" fmla="*/ 278130 w 557114"/>
                <a:gd name="connsiteY25" fmla="*/ 608062 h 608062"/>
                <a:gd name="connsiteX26" fmla="*/ 277940 w 557114"/>
                <a:gd name="connsiteY26" fmla="*/ 608062 h 608062"/>
                <a:gd name="connsiteX27" fmla="*/ 277845 w 557114"/>
                <a:gd name="connsiteY27" fmla="*/ 608062 h 608062"/>
                <a:gd name="connsiteX28" fmla="*/ 277750 w 557114"/>
                <a:gd name="connsiteY28" fmla="*/ 608062 h 608062"/>
                <a:gd name="connsiteX29" fmla="*/ 277656 w 557114"/>
                <a:gd name="connsiteY29" fmla="*/ 608062 h 608062"/>
                <a:gd name="connsiteX30" fmla="*/ 277371 w 557114"/>
                <a:gd name="connsiteY30" fmla="*/ 608062 h 608062"/>
                <a:gd name="connsiteX31" fmla="*/ 0 w 557114"/>
                <a:gd name="connsiteY31" fmla="*/ 608062 h 608062"/>
                <a:gd name="connsiteX32" fmla="*/ 0 w 557114"/>
                <a:gd name="connsiteY32" fmla="*/ 482224 h 608062"/>
                <a:gd name="connsiteX33" fmla="*/ 38621 w 557114"/>
                <a:gd name="connsiteY33" fmla="*/ 438920 h 608062"/>
                <a:gd name="connsiteX34" fmla="*/ 173464 w 557114"/>
                <a:gd name="connsiteY34" fmla="*/ 376569 h 608062"/>
                <a:gd name="connsiteX35" fmla="*/ 173558 w 557114"/>
                <a:gd name="connsiteY35" fmla="*/ 376474 h 608062"/>
                <a:gd name="connsiteX36" fmla="*/ 180486 w 557114"/>
                <a:gd name="connsiteY36" fmla="*/ 375337 h 608062"/>
                <a:gd name="connsiteX37" fmla="*/ 200223 w 557114"/>
                <a:gd name="connsiteY37" fmla="*/ 389172 h 608062"/>
                <a:gd name="connsiteX38" fmla="*/ 255166 w 557114"/>
                <a:gd name="connsiteY38" fmla="*/ 510272 h 608062"/>
                <a:gd name="connsiteX39" fmla="*/ 258962 w 557114"/>
                <a:gd name="connsiteY39" fmla="*/ 430202 h 608062"/>
                <a:gd name="connsiteX40" fmla="*/ 232676 w 557114"/>
                <a:gd name="connsiteY40" fmla="*/ 375432 h 608062"/>
                <a:gd name="connsiteX41" fmla="*/ 243589 w 557114"/>
                <a:gd name="connsiteY41" fmla="*/ 355438 h 608062"/>
                <a:gd name="connsiteX42" fmla="*/ 276250 w 557114"/>
                <a:gd name="connsiteY42" fmla="*/ 0 h 608062"/>
                <a:gd name="connsiteX43" fmla="*/ 277674 w 557114"/>
                <a:gd name="connsiteY43" fmla="*/ 0 h 608062"/>
                <a:gd name="connsiteX44" fmla="*/ 277863 w 557114"/>
                <a:gd name="connsiteY44" fmla="*/ 0 h 608062"/>
                <a:gd name="connsiteX45" fmla="*/ 277958 w 557114"/>
                <a:gd name="connsiteY45" fmla="*/ 0 h 608062"/>
                <a:gd name="connsiteX46" fmla="*/ 279382 w 557114"/>
                <a:gd name="connsiteY46" fmla="*/ 0 h 608062"/>
                <a:gd name="connsiteX47" fmla="*/ 402570 w 557114"/>
                <a:gd name="connsiteY47" fmla="*/ 104895 h 608062"/>
                <a:gd name="connsiteX48" fmla="*/ 394693 w 557114"/>
                <a:gd name="connsiteY48" fmla="*/ 159001 h 608062"/>
                <a:gd name="connsiteX49" fmla="*/ 405892 w 557114"/>
                <a:gd name="connsiteY49" fmla="*/ 184774 h 608062"/>
                <a:gd name="connsiteX50" fmla="*/ 377040 w 557114"/>
                <a:gd name="connsiteY50" fmla="*/ 236890 h 608062"/>
                <a:gd name="connsiteX51" fmla="*/ 315731 w 557114"/>
                <a:gd name="connsiteY51" fmla="*/ 311274 h 608062"/>
                <a:gd name="connsiteX52" fmla="*/ 277958 w 557114"/>
                <a:gd name="connsiteY52" fmla="*/ 319707 h 608062"/>
                <a:gd name="connsiteX53" fmla="*/ 277958 w 557114"/>
                <a:gd name="connsiteY53" fmla="*/ 319802 h 608062"/>
                <a:gd name="connsiteX54" fmla="*/ 277863 w 557114"/>
                <a:gd name="connsiteY54" fmla="*/ 319802 h 608062"/>
                <a:gd name="connsiteX55" fmla="*/ 277674 w 557114"/>
                <a:gd name="connsiteY55" fmla="*/ 319802 h 608062"/>
                <a:gd name="connsiteX56" fmla="*/ 277674 w 557114"/>
                <a:gd name="connsiteY56" fmla="*/ 319707 h 608062"/>
                <a:gd name="connsiteX57" fmla="*/ 239901 w 557114"/>
                <a:gd name="connsiteY57" fmla="*/ 311274 h 608062"/>
                <a:gd name="connsiteX58" fmla="*/ 178592 w 557114"/>
                <a:gd name="connsiteY58" fmla="*/ 236890 h 608062"/>
                <a:gd name="connsiteX59" fmla="*/ 149740 w 557114"/>
                <a:gd name="connsiteY59" fmla="*/ 184774 h 608062"/>
                <a:gd name="connsiteX60" fmla="*/ 161034 w 557114"/>
                <a:gd name="connsiteY60" fmla="*/ 159001 h 608062"/>
                <a:gd name="connsiteX61" fmla="*/ 153062 w 557114"/>
                <a:gd name="connsiteY61" fmla="*/ 104895 h 608062"/>
                <a:gd name="connsiteX62" fmla="*/ 276250 w 557114"/>
                <a:gd name="connsiteY62" fmla="*/ 0 h 608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7114" h="608062">
                  <a:moveTo>
                    <a:pt x="243589" y="355438"/>
                  </a:moveTo>
                  <a:lnTo>
                    <a:pt x="277656" y="355438"/>
                  </a:lnTo>
                  <a:lnTo>
                    <a:pt x="277940" y="355438"/>
                  </a:lnTo>
                  <a:lnTo>
                    <a:pt x="278604" y="355438"/>
                  </a:lnTo>
                  <a:lnTo>
                    <a:pt x="279174" y="355438"/>
                  </a:lnTo>
                  <a:lnTo>
                    <a:pt x="279458" y="355438"/>
                  </a:lnTo>
                  <a:lnTo>
                    <a:pt x="279553" y="355438"/>
                  </a:lnTo>
                  <a:lnTo>
                    <a:pt x="313620" y="355438"/>
                  </a:lnTo>
                  <a:cubicBezTo>
                    <a:pt x="325007" y="355438"/>
                    <a:pt x="330511" y="364630"/>
                    <a:pt x="324438" y="375432"/>
                  </a:cubicBezTo>
                  <a:cubicBezTo>
                    <a:pt x="321781" y="379980"/>
                    <a:pt x="298152" y="430202"/>
                    <a:pt x="298152" y="430202"/>
                  </a:cubicBezTo>
                  <a:lnTo>
                    <a:pt x="301948" y="510272"/>
                  </a:lnTo>
                  <a:cubicBezTo>
                    <a:pt x="317700" y="481655"/>
                    <a:pt x="343131" y="422432"/>
                    <a:pt x="356891" y="389172"/>
                  </a:cubicBezTo>
                  <a:cubicBezTo>
                    <a:pt x="356891" y="389172"/>
                    <a:pt x="356891" y="389172"/>
                    <a:pt x="356986" y="389172"/>
                  </a:cubicBezTo>
                  <a:cubicBezTo>
                    <a:pt x="359832" y="381117"/>
                    <a:pt x="367519" y="375337"/>
                    <a:pt x="376628" y="375337"/>
                  </a:cubicBezTo>
                  <a:cubicBezTo>
                    <a:pt x="379096" y="375337"/>
                    <a:pt x="381373" y="375716"/>
                    <a:pt x="383556" y="376474"/>
                  </a:cubicBezTo>
                  <a:cubicBezTo>
                    <a:pt x="383650" y="376474"/>
                    <a:pt x="383650" y="376474"/>
                    <a:pt x="383745" y="376569"/>
                  </a:cubicBezTo>
                  <a:cubicBezTo>
                    <a:pt x="387446" y="377706"/>
                    <a:pt x="464973" y="411724"/>
                    <a:pt x="518588" y="438920"/>
                  </a:cubicBezTo>
                  <a:cubicBezTo>
                    <a:pt x="542595" y="451049"/>
                    <a:pt x="557114" y="466305"/>
                    <a:pt x="557114" y="482224"/>
                  </a:cubicBezTo>
                  <a:lnTo>
                    <a:pt x="557114" y="608062"/>
                  </a:lnTo>
                  <a:lnTo>
                    <a:pt x="279743" y="608062"/>
                  </a:lnTo>
                  <a:lnTo>
                    <a:pt x="279458" y="608062"/>
                  </a:lnTo>
                  <a:lnTo>
                    <a:pt x="279364" y="608062"/>
                  </a:lnTo>
                  <a:lnTo>
                    <a:pt x="279174" y="608062"/>
                  </a:lnTo>
                  <a:lnTo>
                    <a:pt x="278984" y="608062"/>
                  </a:lnTo>
                  <a:lnTo>
                    <a:pt x="278604" y="608062"/>
                  </a:lnTo>
                  <a:lnTo>
                    <a:pt x="278130" y="608062"/>
                  </a:lnTo>
                  <a:lnTo>
                    <a:pt x="277940" y="608062"/>
                  </a:lnTo>
                  <a:lnTo>
                    <a:pt x="277845" y="608062"/>
                  </a:lnTo>
                  <a:lnTo>
                    <a:pt x="277750" y="608062"/>
                  </a:lnTo>
                  <a:lnTo>
                    <a:pt x="277656" y="608062"/>
                  </a:lnTo>
                  <a:lnTo>
                    <a:pt x="277371" y="608062"/>
                  </a:lnTo>
                  <a:lnTo>
                    <a:pt x="0" y="608062"/>
                  </a:lnTo>
                  <a:lnTo>
                    <a:pt x="0" y="482224"/>
                  </a:lnTo>
                  <a:cubicBezTo>
                    <a:pt x="0" y="466305"/>
                    <a:pt x="14519" y="451049"/>
                    <a:pt x="38621" y="438920"/>
                  </a:cubicBezTo>
                  <a:cubicBezTo>
                    <a:pt x="92141" y="411724"/>
                    <a:pt x="169668" y="377706"/>
                    <a:pt x="173464" y="376569"/>
                  </a:cubicBezTo>
                  <a:cubicBezTo>
                    <a:pt x="173464" y="376474"/>
                    <a:pt x="173464" y="376474"/>
                    <a:pt x="173558" y="376474"/>
                  </a:cubicBezTo>
                  <a:cubicBezTo>
                    <a:pt x="175741" y="375716"/>
                    <a:pt x="178018" y="375337"/>
                    <a:pt x="180486" y="375337"/>
                  </a:cubicBezTo>
                  <a:cubicBezTo>
                    <a:pt x="189595" y="375337"/>
                    <a:pt x="197282" y="381117"/>
                    <a:pt x="200223" y="389172"/>
                  </a:cubicBezTo>
                  <a:cubicBezTo>
                    <a:pt x="214078" y="422432"/>
                    <a:pt x="239414" y="481655"/>
                    <a:pt x="255166" y="510272"/>
                  </a:cubicBezTo>
                  <a:lnTo>
                    <a:pt x="258962" y="430202"/>
                  </a:lnTo>
                  <a:cubicBezTo>
                    <a:pt x="258962" y="430202"/>
                    <a:pt x="235333" y="379980"/>
                    <a:pt x="232676" y="375432"/>
                  </a:cubicBezTo>
                  <a:cubicBezTo>
                    <a:pt x="226603" y="364630"/>
                    <a:pt x="232107" y="355438"/>
                    <a:pt x="243589" y="355438"/>
                  </a:cubicBezTo>
                  <a:close/>
                  <a:moveTo>
                    <a:pt x="276250" y="0"/>
                  </a:moveTo>
                  <a:cubicBezTo>
                    <a:pt x="276725" y="0"/>
                    <a:pt x="277199" y="0"/>
                    <a:pt x="277674" y="0"/>
                  </a:cubicBezTo>
                  <a:cubicBezTo>
                    <a:pt x="277769" y="0"/>
                    <a:pt x="277769" y="0"/>
                    <a:pt x="277863" y="0"/>
                  </a:cubicBezTo>
                  <a:cubicBezTo>
                    <a:pt x="277863" y="0"/>
                    <a:pt x="277863" y="0"/>
                    <a:pt x="277958" y="0"/>
                  </a:cubicBezTo>
                  <a:cubicBezTo>
                    <a:pt x="278433" y="0"/>
                    <a:pt x="278907" y="0"/>
                    <a:pt x="279382" y="0"/>
                  </a:cubicBezTo>
                  <a:cubicBezTo>
                    <a:pt x="385487" y="0"/>
                    <a:pt x="405417" y="75615"/>
                    <a:pt x="402570" y="104895"/>
                  </a:cubicBezTo>
                  <a:cubicBezTo>
                    <a:pt x="400387" y="128395"/>
                    <a:pt x="394693" y="159001"/>
                    <a:pt x="394693" y="159001"/>
                  </a:cubicBezTo>
                  <a:cubicBezTo>
                    <a:pt x="394693" y="159001"/>
                    <a:pt x="405892" y="164118"/>
                    <a:pt x="405892" y="184774"/>
                  </a:cubicBezTo>
                  <a:cubicBezTo>
                    <a:pt x="402001" y="236511"/>
                    <a:pt x="381311" y="214149"/>
                    <a:pt x="377040" y="236890"/>
                  </a:cubicBezTo>
                  <a:cubicBezTo>
                    <a:pt x="370017" y="274603"/>
                    <a:pt x="336610" y="301893"/>
                    <a:pt x="315731" y="311274"/>
                  </a:cubicBezTo>
                  <a:cubicBezTo>
                    <a:pt x="303583" y="316770"/>
                    <a:pt x="291055" y="319518"/>
                    <a:pt x="277958" y="319707"/>
                  </a:cubicBezTo>
                  <a:lnTo>
                    <a:pt x="277958" y="319802"/>
                  </a:lnTo>
                  <a:cubicBezTo>
                    <a:pt x="277863" y="319802"/>
                    <a:pt x="277863" y="319802"/>
                    <a:pt x="277863" y="319802"/>
                  </a:cubicBezTo>
                  <a:cubicBezTo>
                    <a:pt x="277769" y="319802"/>
                    <a:pt x="277769" y="319802"/>
                    <a:pt x="277674" y="319802"/>
                  </a:cubicBezTo>
                  <a:lnTo>
                    <a:pt x="277674" y="319707"/>
                  </a:lnTo>
                  <a:cubicBezTo>
                    <a:pt x="264577" y="319518"/>
                    <a:pt x="252049" y="316770"/>
                    <a:pt x="239901" y="311274"/>
                  </a:cubicBezTo>
                  <a:cubicBezTo>
                    <a:pt x="219022" y="301893"/>
                    <a:pt x="185615" y="274603"/>
                    <a:pt x="178592" y="236890"/>
                  </a:cubicBezTo>
                  <a:cubicBezTo>
                    <a:pt x="174321" y="214149"/>
                    <a:pt x="153631" y="236511"/>
                    <a:pt x="149740" y="184774"/>
                  </a:cubicBezTo>
                  <a:cubicBezTo>
                    <a:pt x="149740" y="164118"/>
                    <a:pt x="161034" y="159001"/>
                    <a:pt x="161034" y="159001"/>
                  </a:cubicBezTo>
                  <a:cubicBezTo>
                    <a:pt x="161034" y="159001"/>
                    <a:pt x="155245" y="128395"/>
                    <a:pt x="153062" y="104895"/>
                  </a:cubicBezTo>
                  <a:cubicBezTo>
                    <a:pt x="150215" y="75615"/>
                    <a:pt x="170145" y="0"/>
                    <a:pt x="276250" y="0"/>
                  </a:cubicBezTo>
                  <a:close/>
                </a:path>
              </a:pathLst>
            </a:custGeom>
            <a:solidFill>
              <a:schemeClr val="bg1"/>
            </a:solidFill>
            <a:ln>
              <a:noFill/>
            </a:ln>
          </p:spPr>
        </p:sp>
      </p:grpSp>
    </p:spTree>
    <p:extLst>
      <p:ext uri="{BB962C8B-B14F-4D97-AF65-F5344CB8AC3E}">
        <p14:creationId xmlns:p14="http://schemas.microsoft.com/office/powerpoint/2010/main" val="20073476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组合 40">
            <a:extLst>
              <a:ext uri="{FF2B5EF4-FFF2-40B4-BE49-F238E27FC236}">
                <a16:creationId xmlns:a16="http://schemas.microsoft.com/office/drawing/2014/main" id="{3201CCC9-73CB-4390-9F35-6A6A71F9563B}"/>
              </a:ext>
            </a:extLst>
          </p:cNvPr>
          <p:cNvGrpSpPr/>
          <p:nvPr/>
        </p:nvGrpSpPr>
        <p:grpSpPr>
          <a:xfrm>
            <a:off x="641122" y="3164294"/>
            <a:ext cx="4469539" cy="1314465"/>
            <a:chOff x="641122" y="3281471"/>
            <a:chExt cx="4469539" cy="1314465"/>
          </a:xfrm>
        </p:grpSpPr>
        <p:sp>
          <p:nvSpPr>
            <p:cNvPr id="13" name="文本框 12">
              <a:extLst>
                <a:ext uri="{FF2B5EF4-FFF2-40B4-BE49-F238E27FC236}">
                  <a16:creationId xmlns:a16="http://schemas.microsoft.com/office/drawing/2014/main" id="{98D3532D-32F2-4692-89DD-4D922105DF82}"/>
                </a:ext>
              </a:extLst>
            </p:cNvPr>
            <p:cNvSpPr txBox="1"/>
            <p:nvPr/>
          </p:nvSpPr>
          <p:spPr>
            <a:xfrm>
              <a:off x="641122" y="3281471"/>
              <a:ext cx="4001299" cy="923330"/>
            </a:xfrm>
            <a:prstGeom prst="rect">
              <a:avLst/>
            </a:prstGeom>
            <a:noFill/>
          </p:spPr>
          <p:txBody>
            <a:bodyPr wrap="square" lIns="0" rtlCol="0">
              <a:spAutoFit/>
            </a:bodyPr>
            <a:lstStyle/>
            <a:p>
              <a:pPr lvl="0">
                <a:defRPr/>
              </a:pPr>
              <a:r>
                <a:rPr lang="zh-CN" altLang="en-US" sz="5400" b="1" dirty="0">
                  <a:gradFill>
                    <a:gsLst>
                      <a:gs pos="0">
                        <a:srgbClr val="03559C"/>
                      </a:gs>
                      <a:gs pos="84000">
                        <a:schemeClr val="accent3"/>
                      </a:gs>
                    </a:gsLst>
                    <a:lin ang="5400000" scaled="1"/>
                  </a:gradFill>
                  <a:latin typeface="微软雅黑"/>
                </a:rPr>
                <a:t>请输入标题</a:t>
              </a:r>
            </a:p>
          </p:txBody>
        </p:sp>
        <p:sp>
          <p:nvSpPr>
            <p:cNvPr id="14" name="文本框 13">
              <a:extLst>
                <a:ext uri="{FF2B5EF4-FFF2-40B4-BE49-F238E27FC236}">
                  <a16:creationId xmlns:a16="http://schemas.microsoft.com/office/drawing/2014/main" id="{BC131446-C19E-47E4-A437-FCCA6663DCED}"/>
                </a:ext>
              </a:extLst>
            </p:cNvPr>
            <p:cNvSpPr txBox="1"/>
            <p:nvPr/>
          </p:nvSpPr>
          <p:spPr>
            <a:xfrm>
              <a:off x="646203" y="4134271"/>
              <a:ext cx="4464458" cy="461665"/>
            </a:xfrm>
            <a:prstGeom prst="rect">
              <a:avLst/>
            </a:prstGeom>
            <a:noFill/>
          </p:spPr>
          <p:txBody>
            <a:bodyPr wrap="square" lIns="0" rtlCol="0">
              <a:spAutoFit/>
            </a:bodyPr>
            <a:lstStyle/>
            <a:p>
              <a:pPr lvl="0">
                <a:defRPr/>
              </a:pPr>
              <a:r>
                <a:rPr lang="en-US" altLang="zh-CN" sz="2400" dirty="0">
                  <a:solidFill>
                    <a:schemeClr val="tx1">
                      <a:lumMod val="50000"/>
                      <a:lumOff val="50000"/>
                    </a:schemeClr>
                  </a:solidFill>
                </a:rPr>
                <a:t>Please enter a title</a:t>
              </a:r>
            </a:p>
          </p:txBody>
        </p:sp>
      </p:grpSp>
      <p:grpSp>
        <p:nvGrpSpPr>
          <p:cNvPr id="40" name="组合 39">
            <a:extLst>
              <a:ext uri="{FF2B5EF4-FFF2-40B4-BE49-F238E27FC236}">
                <a16:creationId xmlns:a16="http://schemas.microsoft.com/office/drawing/2014/main" id="{D761316F-FDA8-47C3-9F3B-4C0D8971B946}"/>
              </a:ext>
            </a:extLst>
          </p:cNvPr>
          <p:cNvGrpSpPr/>
          <p:nvPr/>
        </p:nvGrpSpPr>
        <p:grpSpPr>
          <a:xfrm>
            <a:off x="660400" y="2389221"/>
            <a:ext cx="1762759" cy="549245"/>
            <a:chOff x="660400" y="2647208"/>
            <a:chExt cx="2427274" cy="549245"/>
          </a:xfrm>
        </p:grpSpPr>
        <p:sp>
          <p:nvSpPr>
            <p:cNvPr id="39" name="矩形: 圆角 38">
              <a:extLst>
                <a:ext uri="{FF2B5EF4-FFF2-40B4-BE49-F238E27FC236}">
                  <a16:creationId xmlns:a16="http://schemas.microsoft.com/office/drawing/2014/main" id="{9ABF973A-3492-48FD-8195-1325B5204666}"/>
                </a:ext>
              </a:extLst>
            </p:cNvPr>
            <p:cNvSpPr/>
            <p:nvPr/>
          </p:nvSpPr>
          <p:spPr>
            <a:xfrm>
              <a:off x="660400" y="2647208"/>
              <a:ext cx="2254478" cy="549245"/>
            </a:xfrm>
            <a:prstGeom prst="roundRect">
              <a:avLst>
                <a:gd name="adj" fmla="val 9037"/>
              </a:avLst>
            </a:prstGeom>
            <a:gradFill>
              <a:gsLst>
                <a:gs pos="20000">
                  <a:schemeClr val="accent1"/>
                </a:gs>
                <a:gs pos="100000">
                  <a:schemeClr val="accent3"/>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1600"/>
            </a:p>
          </p:txBody>
        </p:sp>
        <p:sp>
          <p:nvSpPr>
            <p:cNvPr id="31" name="文本框 30">
              <a:extLst>
                <a:ext uri="{FF2B5EF4-FFF2-40B4-BE49-F238E27FC236}">
                  <a16:creationId xmlns:a16="http://schemas.microsoft.com/office/drawing/2014/main" id="{7875240C-E43A-4367-865C-7299B0ADB830}"/>
                </a:ext>
              </a:extLst>
            </p:cNvPr>
            <p:cNvSpPr txBox="1"/>
            <p:nvPr/>
          </p:nvSpPr>
          <p:spPr>
            <a:xfrm>
              <a:off x="693724" y="2663220"/>
              <a:ext cx="2393950" cy="523220"/>
            </a:xfrm>
            <a:prstGeom prst="rect">
              <a:avLst/>
            </a:prstGeom>
            <a:noFill/>
          </p:spPr>
          <p:txBody>
            <a:bodyPr wrap="square" rtlCol="0">
              <a:spAutoFit/>
            </a:bodyPr>
            <a:lstStyle/>
            <a:p>
              <a:r>
                <a:rPr lang="en-US" altLang="zh-CN" sz="2800" dirty="0">
                  <a:solidFill>
                    <a:schemeClr val="bg1"/>
                  </a:solidFill>
                </a:rPr>
                <a:t>PART 01</a:t>
              </a:r>
              <a:endParaRPr lang="zh-CN" altLang="en-US" sz="2800" dirty="0">
                <a:solidFill>
                  <a:schemeClr val="bg1"/>
                </a:solidFill>
              </a:endParaRPr>
            </a:p>
          </p:txBody>
        </p:sp>
      </p:grpSp>
      <p:sp>
        <p:nvSpPr>
          <p:cNvPr id="45" name="菱形 44">
            <a:extLst>
              <a:ext uri="{FF2B5EF4-FFF2-40B4-BE49-F238E27FC236}">
                <a16:creationId xmlns:a16="http://schemas.microsoft.com/office/drawing/2014/main" id="{513068C5-2C91-4BC8-9FC5-0CAF6BD48A30}"/>
              </a:ext>
            </a:extLst>
          </p:cNvPr>
          <p:cNvSpPr/>
          <p:nvPr/>
        </p:nvSpPr>
        <p:spPr>
          <a:xfrm flipH="1">
            <a:off x="699840" y="4765243"/>
            <a:ext cx="45719" cy="45719"/>
          </a:xfrm>
          <a:prstGeom prst="diamond">
            <a:avLst/>
          </a:prstGeom>
          <a:noFill/>
          <a:ln w="63500" cap="rnd">
            <a:gradFill>
              <a:gsLst>
                <a:gs pos="26000">
                  <a:schemeClr val="accent5"/>
                </a:gs>
                <a:gs pos="100000">
                  <a:schemeClr val="accent6"/>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6" name="菱形 45">
            <a:extLst>
              <a:ext uri="{FF2B5EF4-FFF2-40B4-BE49-F238E27FC236}">
                <a16:creationId xmlns:a16="http://schemas.microsoft.com/office/drawing/2014/main" id="{37C506C4-986D-4C89-BBBC-0A8012A31FD7}"/>
              </a:ext>
            </a:extLst>
          </p:cNvPr>
          <p:cNvSpPr/>
          <p:nvPr/>
        </p:nvSpPr>
        <p:spPr>
          <a:xfrm flipH="1">
            <a:off x="94002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7" name="菱形 46">
            <a:extLst>
              <a:ext uri="{FF2B5EF4-FFF2-40B4-BE49-F238E27FC236}">
                <a16:creationId xmlns:a16="http://schemas.microsoft.com/office/drawing/2014/main" id="{A1AEA36C-2590-4BA6-A7ED-CF127F70C421}"/>
              </a:ext>
            </a:extLst>
          </p:cNvPr>
          <p:cNvSpPr/>
          <p:nvPr/>
        </p:nvSpPr>
        <p:spPr>
          <a:xfrm flipH="1">
            <a:off x="118020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8" name="菱形 47">
            <a:extLst>
              <a:ext uri="{FF2B5EF4-FFF2-40B4-BE49-F238E27FC236}">
                <a16:creationId xmlns:a16="http://schemas.microsoft.com/office/drawing/2014/main" id="{98E4C23C-7286-4134-8AA6-662BEB74F08B}"/>
              </a:ext>
            </a:extLst>
          </p:cNvPr>
          <p:cNvSpPr/>
          <p:nvPr/>
        </p:nvSpPr>
        <p:spPr>
          <a:xfrm flipH="1">
            <a:off x="1420380"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sp>
        <p:nvSpPr>
          <p:cNvPr id="49" name="菱形 48">
            <a:extLst>
              <a:ext uri="{FF2B5EF4-FFF2-40B4-BE49-F238E27FC236}">
                <a16:creationId xmlns:a16="http://schemas.microsoft.com/office/drawing/2014/main" id="{ACB6A354-9685-420E-8513-9FEFAF5E359B}"/>
              </a:ext>
            </a:extLst>
          </p:cNvPr>
          <p:cNvSpPr/>
          <p:nvPr/>
        </p:nvSpPr>
        <p:spPr>
          <a:xfrm flipH="1">
            <a:off x="1660559" y="4765243"/>
            <a:ext cx="45719" cy="45719"/>
          </a:xfrm>
          <a:prstGeom prst="diamond">
            <a:avLst/>
          </a:prstGeom>
          <a:noFill/>
          <a:ln w="63500" cap="rnd">
            <a:gradFill>
              <a:gsLst>
                <a:gs pos="0">
                  <a:schemeClr val="accent1"/>
                </a:gs>
                <a:gs pos="100000">
                  <a:schemeClr val="accent3"/>
                </a:gs>
              </a:gsLst>
              <a:lin ang="2700000" scaled="0"/>
            </a:gra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2000" b="1" dirty="0"/>
          </a:p>
        </p:txBody>
      </p:sp>
      <p:pic>
        <p:nvPicPr>
          <p:cNvPr id="56" name="图片占位符 55" descr="图片包含 天空, 户外, 建筑物, 砖形&#10;&#10;自动生成的说明">
            <a:extLst>
              <a:ext uri="{FF2B5EF4-FFF2-40B4-BE49-F238E27FC236}">
                <a16:creationId xmlns:a16="http://schemas.microsoft.com/office/drawing/2014/main" id="{D7F30DBF-B754-4EEF-83C2-BF44E0C536B7}"/>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4696" r="4696"/>
          <a:stretch>
            <a:fillRect/>
          </a:stretch>
        </p:blipFill>
        <p:spPr>
          <a:xfrm>
            <a:off x="4412235" y="0"/>
            <a:ext cx="7779765" cy="5725124"/>
          </a:xfrm>
        </p:spPr>
      </p:pic>
    </p:spTree>
    <p:extLst>
      <p:ext uri="{BB962C8B-B14F-4D97-AF65-F5344CB8AC3E}">
        <p14:creationId xmlns:p14="http://schemas.microsoft.com/office/powerpoint/2010/main" val="287055741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778BDDA-6A06-4B82-9E48-5ADD4FE0D1B8}"/>
              </a:ext>
            </a:extLst>
          </p:cNvPr>
          <p:cNvSpPr>
            <a:spLocks noGrp="1"/>
          </p:cNvSpPr>
          <p:nvPr>
            <p:ph type="title"/>
          </p:nvPr>
        </p:nvSpPr>
        <p:spPr/>
        <p:txBody>
          <a:bodyPr/>
          <a:lstStyle/>
          <a:p>
            <a:r>
              <a:rPr lang="zh-CN" altLang="en-US" dirty="0"/>
              <a:t>参考文献</a:t>
            </a:r>
          </a:p>
        </p:txBody>
      </p:sp>
      <p:grpSp>
        <p:nvGrpSpPr>
          <p:cNvPr id="39" name="组合 38">
            <a:extLst>
              <a:ext uri="{FF2B5EF4-FFF2-40B4-BE49-F238E27FC236}">
                <a16:creationId xmlns:a16="http://schemas.microsoft.com/office/drawing/2014/main" id="{FBCD215A-E6BB-40DF-91CF-A511EA579D5C}"/>
              </a:ext>
            </a:extLst>
          </p:cNvPr>
          <p:cNvGrpSpPr/>
          <p:nvPr/>
        </p:nvGrpSpPr>
        <p:grpSpPr>
          <a:xfrm>
            <a:off x="696250" y="1163117"/>
            <a:ext cx="10856894" cy="4761526"/>
            <a:chOff x="696250" y="1242629"/>
            <a:chExt cx="10856894" cy="4761526"/>
          </a:xfrm>
        </p:grpSpPr>
        <p:grpSp>
          <p:nvGrpSpPr>
            <p:cNvPr id="6" name="组合 5">
              <a:extLst>
                <a:ext uri="{FF2B5EF4-FFF2-40B4-BE49-F238E27FC236}">
                  <a16:creationId xmlns:a16="http://schemas.microsoft.com/office/drawing/2014/main" id="{E783614C-23A8-443F-8D3C-11BDB9A0BFD0}"/>
                </a:ext>
              </a:extLst>
            </p:cNvPr>
            <p:cNvGrpSpPr/>
            <p:nvPr/>
          </p:nvGrpSpPr>
          <p:grpSpPr>
            <a:xfrm>
              <a:off x="696250" y="1242629"/>
              <a:ext cx="10799500" cy="4761526"/>
              <a:chOff x="620834" y="1367126"/>
              <a:chExt cx="10530210" cy="4602304"/>
            </a:xfrm>
            <a:effectLst>
              <a:outerShdw blurRad="228600" dist="38100" dir="2700000" algn="tl" rotWithShape="0">
                <a:schemeClr val="bg1">
                  <a:lumMod val="50000"/>
                  <a:alpha val="40000"/>
                </a:schemeClr>
              </a:outerShdw>
            </a:effectLst>
          </p:grpSpPr>
          <p:sp>
            <p:nvSpPr>
              <p:cNvPr id="30" name="矩形: 圆角 29">
                <a:extLst>
                  <a:ext uri="{FF2B5EF4-FFF2-40B4-BE49-F238E27FC236}">
                    <a16:creationId xmlns:a16="http://schemas.microsoft.com/office/drawing/2014/main" id="{7F2AA07E-69AA-4E22-8077-4451C9A7935D}"/>
                  </a:ext>
                </a:extLst>
              </p:cNvPr>
              <p:cNvSpPr/>
              <p:nvPr/>
            </p:nvSpPr>
            <p:spPr>
              <a:xfrm>
                <a:off x="726884" y="1367126"/>
                <a:ext cx="10424160" cy="4602304"/>
              </a:xfrm>
              <a:prstGeom prst="roundRect">
                <a:avLst>
                  <a:gd name="adj" fmla="val 49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a16="http://schemas.microsoft.com/office/drawing/2014/main" id="{B44FD5E6-569C-4B23-BB00-95A1D92362E6}"/>
                  </a:ext>
                </a:extLst>
              </p:cNvPr>
              <p:cNvSpPr/>
              <p:nvPr/>
            </p:nvSpPr>
            <p:spPr>
              <a:xfrm>
                <a:off x="620834" y="1367126"/>
                <a:ext cx="10371737" cy="4602304"/>
              </a:xfrm>
              <a:prstGeom prst="roundRect">
                <a:avLst>
                  <a:gd name="adj" fmla="val 246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5" name="组合 14">
              <a:extLst>
                <a:ext uri="{FF2B5EF4-FFF2-40B4-BE49-F238E27FC236}">
                  <a16:creationId xmlns:a16="http://schemas.microsoft.com/office/drawing/2014/main" id="{69E75C7B-BD87-4FE1-A1B9-A81F5046F1F7}"/>
                </a:ext>
              </a:extLst>
            </p:cNvPr>
            <p:cNvGrpSpPr/>
            <p:nvPr/>
          </p:nvGrpSpPr>
          <p:grpSpPr>
            <a:xfrm>
              <a:off x="1518535" y="1443440"/>
              <a:ext cx="10034609" cy="4309540"/>
              <a:chOff x="614100" y="1397140"/>
              <a:chExt cx="10034609" cy="4309540"/>
            </a:xfrm>
          </p:grpSpPr>
          <p:sp>
            <p:nvSpPr>
              <p:cNvPr id="21" name="矩形 20">
                <a:extLst>
                  <a:ext uri="{FF2B5EF4-FFF2-40B4-BE49-F238E27FC236}">
                    <a16:creationId xmlns:a16="http://schemas.microsoft.com/office/drawing/2014/main" id="{353A0E89-C27E-4F77-93D9-5265ACA44E40}"/>
                  </a:ext>
                </a:extLst>
              </p:cNvPr>
              <p:cNvSpPr/>
              <p:nvPr/>
            </p:nvSpPr>
            <p:spPr>
              <a:xfrm>
                <a:off x="614100" y="5164768"/>
                <a:ext cx="10034609" cy="458459"/>
              </a:xfrm>
              <a:prstGeom prst="rect">
                <a:avLst/>
              </a:prstGeom>
            </p:spPr>
            <p:txBody>
              <a:bodyPr wrap="square">
                <a:spAutoFit/>
              </a:bodyPr>
              <a:lstStyle/>
              <a:p>
                <a:pPr algn="just">
                  <a:lnSpc>
                    <a:spcPct val="150000"/>
                  </a:lnSpc>
                </a:pPr>
                <a:r>
                  <a:rPr lang="en-US" altLang="zh-CN" b="1" dirty="0">
                    <a:solidFill>
                      <a:schemeClr val="tx1">
                        <a:lumMod val="75000"/>
                        <a:lumOff val="25000"/>
                      </a:schemeClr>
                    </a:solidFill>
                  </a:rPr>
                  <a:t>[ 6 ]  </a:t>
                </a:r>
                <a:r>
                  <a:rPr lang="zh-CN" altLang="en-US" dirty="0">
                    <a:solidFill>
                      <a:schemeClr val="tx1">
                        <a:lumMod val="75000"/>
                        <a:lumOff val="25000"/>
                      </a:schemeClr>
                    </a:solidFill>
                  </a:rPr>
                  <a:t>请输入您的参考文献及其来源请输入您的参考文献及其来源请输入您的参考文献及其来源</a:t>
                </a:r>
                <a:endParaRPr lang="en-US" altLang="zh-CN" dirty="0">
                  <a:solidFill>
                    <a:schemeClr val="tx1">
                      <a:lumMod val="75000"/>
                      <a:lumOff val="25000"/>
                    </a:schemeClr>
                  </a:solidFill>
                </a:endParaRPr>
              </a:p>
            </p:txBody>
          </p:sp>
          <p:sp>
            <p:nvSpPr>
              <p:cNvPr id="22" name="矩形 21">
                <a:extLst>
                  <a:ext uri="{FF2B5EF4-FFF2-40B4-BE49-F238E27FC236}">
                    <a16:creationId xmlns:a16="http://schemas.microsoft.com/office/drawing/2014/main" id="{0D5C29FD-BC88-417E-B995-52909D5D8E3E}"/>
                  </a:ext>
                </a:extLst>
              </p:cNvPr>
              <p:cNvSpPr/>
              <p:nvPr/>
            </p:nvSpPr>
            <p:spPr>
              <a:xfrm>
                <a:off x="614100" y="4359788"/>
                <a:ext cx="10034609" cy="458459"/>
              </a:xfrm>
              <a:prstGeom prst="rect">
                <a:avLst/>
              </a:prstGeom>
            </p:spPr>
            <p:txBody>
              <a:bodyPr wrap="square">
                <a:spAutoFit/>
              </a:bodyPr>
              <a:lstStyle/>
              <a:p>
                <a:pPr algn="just">
                  <a:lnSpc>
                    <a:spcPct val="150000"/>
                  </a:lnSpc>
                </a:pPr>
                <a:r>
                  <a:rPr lang="en-US" altLang="zh-CN" b="1" dirty="0">
                    <a:solidFill>
                      <a:schemeClr val="tx1">
                        <a:lumMod val="75000"/>
                        <a:lumOff val="25000"/>
                      </a:schemeClr>
                    </a:solidFill>
                  </a:rPr>
                  <a:t>[ 5 ]  </a:t>
                </a:r>
                <a:r>
                  <a:rPr lang="zh-CN" altLang="en-US" dirty="0">
                    <a:solidFill>
                      <a:schemeClr val="tx1">
                        <a:lumMod val="75000"/>
                        <a:lumOff val="25000"/>
                      </a:schemeClr>
                    </a:solidFill>
                  </a:rPr>
                  <a:t>请输入您的参考文献及其来源请输入您的参考文献及其来源请输入您的参考文献及其来源</a:t>
                </a:r>
                <a:endParaRPr lang="en-US" altLang="zh-CN" dirty="0">
                  <a:solidFill>
                    <a:schemeClr val="tx1">
                      <a:lumMod val="75000"/>
                      <a:lumOff val="25000"/>
                    </a:schemeClr>
                  </a:solidFill>
                </a:endParaRPr>
              </a:p>
            </p:txBody>
          </p:sp>
          <p:sp>
            <p:nvSpPr>
              <p:cNvPr id="23" name="矩形 22">
                <a:extLst>
                  <a:ext uri="{FF2B5EF4-FFF2-40B4-BE49-F238E27FC236}">
                    <a16:creationId xmlns:a16="http://schemas.microsoft.com/office/drawing/2014/main" id="{FD4933C9-481F-4F9E-B08E-0169ED9818D2}"/>
                  </a:ext>
                </a:extLst>
              </p:cNvPr>
              <p:cNvSpPr/>
              <p:nvPr/>
            </p:nvSpPr>
            <p:spPr>
              <a:xfrm>
                <a:off x="614100" y="3619126"/>
                <a:ext cx="10034609" cy="458459"/>
              </a:xfrm>
              <a:prstGeom prst="rect">
                <a:avLst/>
              </a:prstGeom>
            </p:spPr>
            <p:txBody>
              <a:bodyPr wrap="square">
                <a:spAutoFit/>
              </a:bodyPr>
              <a:lstStyle/>
              <a:p>
                <a:pPr algn="just">
                  <a:lnSpc>
                    <a:spcPct val="150000"/>
                  </a:lnSpc>
                </a:pPr>
                <a:r>
                  <a:rPr lang="en-US" altLang="zh-CN" b="1" dirty="0">
                    <a:solidFill>
                      <a:schemeClr val="tx1">
                        <a:lumMod val="75000"/>
                        <a:lumOff val="25000"/>
                      </a:schemeClr>
                    </a:solidFill>
                  </a:rPr>
                  <a:t>[ 4 ]  </a:t>
                </a:r>
                <a:r>
                  <a:rPr lang="zh-CN" altLang="en-US" dirty="0">
                    <a:solidFill>
                      <a:schemeClr val="tx1">
                        <a:lumMod val="75000"/>
                        <a:lumOff val="25000"/>
                      </a:schemeClr>
                    </a:solidFill>
                  </a:rPr>
                  <a:t>请输入您的参考文献及其来源请输入您的参考文献及其来源请输入您的参考文献及其来源</a:t>
                </a:r>
                <a:endParaRPr lang="en-US" altLang="zh-CN" dirty="0">
                  <a:solidFill>
                    <a:schemeClr val="tx1">
                      <a:lumMod val="75000"/>
                      <a:lumOff val="25000"/>
                    </a:schemeClr>
                  </a:solidFill>
                </a:endParaRPr>
              </a:p>
            </p:txBody>
          </p:sp>
          <p:sp>
            <p:nvSpPr>
              <p:cNvPr id="24" name="矩形 23">
                <a:extLst>
                  <a:ext uri="{FF2B5EF4-FFF2-40B4-BE49-F238E27FC236}">
                    <a16:creationId xmlns:a16="http://schemas.microsoft.com/office/drawing/2014/main" id="{6C257A89-B2A6-4935-87E5-BAD349DD8E26}"/>
                  </a:ext>
                </a:extLst>
              </p:cNvPr>
              <p:cNvSpPr/>
              <p:nvPr/>
            </p:nvSpPr>
            <p:spPr>
              <a:xfrm>
                <a:off x="614100" y="2878464"/>
                <a:ext cx="10034609" cy="458459"/>
              </a:xfrm>
              <a:prstGeom prst="rect">
                <a:avLst/>
              </a:prstGeom>
            </p:spPr>
            <p:txBody>
              <a:bodyPr wrap="square">
                <a:spAutoFit/>
              </a:bodyPr>
              <a:lstStyle/>
              <a:p>
                <a:pPr algn="just">
                  <a:lnSpc>
                    <a:spcPct val="150000"/>
                  </a:lnSpc>
                </a:pPr>
                <a:r>
                  <a:rPr lang="en-US" altLang="zh-CN" b="1" dirty="0">
                    <a:solidFill>
                      <a:schemeClr val="tx1">
                        <a:lumMod val="75000"/>
                        <a:lumOff val="25000"/>
                      </a:schemeClr>
                    </a:solidFill>
                  </a:rPr>
                  <a:t>[ 3 ]  </a:t>
                </a:r>
                <a:r>
                  <a:rPr lang="zh-CN" altLang="en-US" dirty="0">
                    <a:solidFill>
                      <a:schemeClr val="tx1">
                        <a:lumMod val="75000"/>
                        <a:lumOff val="25000"/>
                      </a:schemeClr>
                    </a:solidFill>
                  </a:rPr>
                  <a:t>请输入您的参考文献及其来源请输入您的参考文献及其来源请输入您的参考文献及其来源</a:t>
                </a:r>
                <a:endParaRPr lang="en-US" altLang="zh-CN" dirty="0">
                  <a:solidFill>
                    <a:schemeClr val="tx1">
                      <a:lumMod val="75000"/>
                      <a:lumOff val="25000"/>
                    </a:schemeClr>
                  </a:solidFill>
                </a:endParaRPr>
              </a:p>
            </p:txBody>
          </p:sp>
          <p:sp>
            <p:nvSpPr>
              <p:cNvPr id="25" name="矩形 24">
                <a:extLst>
                  <a:ext uri="{FF2B5EF4-FFF2-40B4-BE49-F238E27FC236}">
                    <a16:creationId xmlns:a16="http://schemas.microsoft.com/office/drawing/2014/main" id="{A50C80C5-E97A-4599-8B86-16EAD5CBCCBA}"/>
                  </a:ext>
                </a:extLst>
              </p:cNvPr>
              <p:cNvSpPr/>
              <p:nvPr/>
            </p:nvSpPr>
            <p:spPr>
              <a:xfrm>
                <a:off x="614100" y="2137802"/>
                <a:ext cx="10034609" cy="458459"/>
              </a:xfrm>
              <a:prstGeom prst="rect">
                <a:avLst/>
              </a:prstGeom>
            </p:spPr>
            <p:txBody>
              <a:bodyPr wrap="square">
                <a:spAutoFit/>
              </a:bodyPr>
              <a:lstStyle/>
              <a:p>
                <a:pPr algn="just">
                  <a:lnSpc>
                    <a:spcPct val="150000"/>
                  </a:lnSpc>
                </a:pPr>
                <a:r>
                  <a:rPr lang="en-US" altLang="zh-CN" b="1" dirty="0">
                    <a:solidFill>
                      <a:schemeClr val="tx1">
                        <a:lumMod val="75000"/>
                        <a:lumOff val="25000"/>
                      </a:schemeClr>
                    </a:solidFill>
                  </a:rPr>
                  <a:t>[ 2 ]  </a:t>
                </a:r>
                <a:r>
                  <a:rPr lang="zh-CN" altLang="en-US" dirty="0">
                    <a:solidFill>
                      <a:schemeClr val="tx1">
                        <a:lumMod val="75000"/>
                        <a:lumOff val="25000"/>
                      </a:schemeClr>
                    </a:solidFill>
                  </a:rPr>
                  <a:t>请输入您的参考文献及其来源请输入您的参考文献及其来源请输入您的参考文献及其来源</a:t>
                </a:r>
                <a:endParaRPr lang="en-US" altLang="zh-CN" dirty="0">
                  <a:solidFill>
                    <a:schemeClr val="tx1">
                      <a:lumMod val="75000"/>
                      <a:lumOff val="25000"/>
                    </a:schemeClr>
                  </a:solidFill>
                </a:endParaRPr>
              </a:p>
            </p:txBody>
          </p:sp>
          <p:grpSp>
            <p:nvGrpSpPr>
              <p:cNvPr id="31" name="组合 30">
                <a:extLst>
                  <a:ext uri="{FF2B5EF4-FFF2-40B4-BE49-F238E27FC236}">
                    <a16:creationId xmlns:a16="http://schemas.microsoft.com/office/drawing/2014/main" id="{F6458755-D597-476C-817E-A2E4F49D8E19}"/>
                  </a:ext>
                </a:extLst>
              </p:cNvPr>
              <p:cNvGrpSpPr/>
              <p:nvPr/>
            </p:nvGrpSpPr>
            <p:grpSpPr>
              <a:xfrm>
                <a:off x="663866" y="1972936"/>
                <a:ext cx="9645800" cy="0"/>
                <a:chOff x="663866" y="1972936"/>
                <a:chExt cx="9645800" cy="0"/>
              </a:xfrm>
            </p:grpSpPr>
            <p:cxnSp>
              <p:nvCxnSpPr>
                <p:cNvPr id="5" name="直接连接符 4">
                  <a:extLst>
                    <a:ext uri="{FF2B5EF4-FFF2-40B4-BE49-F238E27FC236}">
                      <a16:creationId xmlns:a16="http://schemas.microsoft.com/office/drawing/2014/main" id="{172A7F99-108E-4DBE-A36E-07810938A617}"/>
                    </a:ext>
                  </a:extLst>
                </p:cNvPr>
                <p:cNvCxnSpPr>
                  <a:cxnSpLocks/>
                </p:cNvCxnSpPr>
                <p:nvPr/>
              </p:nvCxnSpPr>
              <p:spPr>
                <a:xfrm flipV="1">
                  <a:off x="663866" y="1972936"/>
                  <a:ext cx="379890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 name="直接连接符 3">
                  <a:extLst>
                    <a:ext uri="{FF2B5EF4-FFF2-40B4-BE49-F238E27FC236}">
                      <a16:creationId xmlns:a16="http://schemas.microsoft.com/office/drawing/2014/main" id="{263E5F4D-8F11-4D16-8C58-C4BB7D120295}"/>
                    </a:ext>
                  </a:extLst>
                </p:cNvPr>
                <p:cNvCxnSpPr>
                  <a:cxnSpLocks/>
                </p:cNvCxnSpPr>
                <p:nvPr/>
              </p:nvCxnSpPr>
              <p:spPr>
                <a:xfrm flipV="1">
                  <a:off x="4462767" y="1972936"/>
                  <a:ext cx="584689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2" name="组合 31">
                <a:extLst>
                  <a:ext uri="{FF2B5EF4-FFF2-40B4-BE49-F238E27FC236}">
                    <a16:creationId xmlns:a16="http://schemas.microsoft.com/office/drawing/2014/main" id="{0039B978-B94D-46AC-BD26-FEF0A61BD02F}"/>
                  </a:ext>
                </a:extLst>
              </p:cNvPr>
              <p:cNvGrpSpPr/>
              <p:nvPr/>
            </p:nvGrpSpPr>
            <p:grpSpPr>
              <a:xfrm>
                <a:off x="663866" y="2719685"/>
                <a:ext cx="9645800" cy="0"/>
                <a:chOff x="663866" y="2719685"/>
                <a:chExt cx="9645800" cy="0"/>
              </a:xfrm>
            </p:grpSpPr>
            <p:cxnSp>
              <p:nvCxnSpPr>
                <p:cNvPr id="8" name="直接连接符 7">
                  <a:extLst>
                    <a:ext uri="{FF2B5EF4-FFF2-40B4-BE49-F238E27FC236}">
                      <a16:creationId xmlns:a16="http://schemas.microsoft.com/office/drawing/2014/main" id="{27B2806D-FFAF-45AA-A4D3-BADE3FECA8EA}"/>
                    </a:ext>
                  </a:extLst>
                </p:cNvPr>
                <p:cNvCxnSpPr>
                  <a:cxnSpLocks/>
                </p:cNvCxnSpPr>
                <p:nvPr/>
              </p:nvCxnSpPr>
              <p:spPr>
                <a:xfrm flipV="1">
                  <a:off x="663866" y="2719685"/>
                  <a:ext cx="379890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 name="直接连接符 6">
                  <a:extLst>
                    <a:ext uri="{FF2B5EF4-FFF2-40B4-BE49-F238E27FC236}">
                      <a16:creationId xmlns:a16="http://schemas.microsoft.com/office/drawing/2014/main" id="{31553C34-6F8E-4272-8299-EAAAEF517233}"/>
                    </a:ext>
                  </a:extLst>
                </p:cNvPr>
                <p:cNvCxnSpPr>
                  <a:cxnSpLocks/>
                </p:cNvCxnSpPr>
                <p:nvPr/>
              </p:nvCxnSpPr>
              <p:spPr>
                <a:xfrm flipV="1">
                  <a:off x="4462767" y="2719685"/>
                  <a:ext cx="584689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3" name="组合 32">
                <a:extLst>
                  <a:ext uri="{FF2B5EF4-FFF2-40B4-BE49-F238E27FC236}">
                    <a16:creationId xmlns:a16="http://schemas.microsoft.com/office/drawing/2014/main" id="{B15B9697-CD43-462C-BE83-5DAD11A33537}"/>
                  </a:ext>
                </a:extLst>
              </p:cNvPr>
              <p:cNvGrpSpPr/>
              <p:nvPr/>
            </p:nvGrpSpPr>
            <p:grpSpPr>
              <a:xfrm>
                <a:off x="663866" y="3466434"/>
                <a:ext cx="9645800" cy="0"/>
                <a:chOff x="663866" y="3466434"/>
                <a:chExt cx="9645800" cy="0"/>
              </a:xfrm>
            </p:grpSpPr>
            <p:cxnSp>
              <p:nvCxnSpPr>
                <p:cNvPr id="11" name="直接连接符 10">
                  <a:extLst>
                    <a:ext uri="{FF2B5EF4-FFF2-40B4-BE49-F238E27FC236}">
                      <a16:creationId xmlns:a16="http://schemas.microsoft.com/office/drawing/2014/main" id="{C336D311-D555-4788-8C9F-7BE1354103EB}"/>
                    </a:ext>
                  </a:extLst>
                </p:cNvPr>
                <p:cNvCxnSpPr>
                  <a:cxnSpLocks/>
                </p:cNvCxnSpPr>
                <p:nvPr/>
              </p:nvCxnSpPr>
              <p:spPr>
                <a:xfrm flipV="1">
                  <a:off x="663866" y="3466434"/>
                  <a:ext cx="379890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0E6758F5-F733-4E1B-9DE7-21C3942AC1BD}"/>
                    </a:ext>
                  </a:extLst>
                </p:cNvPr>
                <p:cNvCxnSpPr>
                  <a:cxnSpLocks/>
                </p:cNvCxnSpPr>
                <p:nvPr/>
              </p:nvCxnSpPr>
              <p:spPr>
                <a:xfrm flipV="1">
                  <a:off x="4462767" y="3466434"/>
                  <a:ext cx="584689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4" name="组合 33">
                <a:extLst>
                  <a:ext uri="{FF2B5EF4-FFF2-40B4-BE49-F238E27FC236}">
                    <a16:creationId xmlns:a16="http://schemas.microsoft.com/office/drawing/2014/main" id="{74F4F9B4-EA9A-454D-B89A-BE0CF367AD98}"/>
                  </a:ext>
                </a:extLst>
              </p:cNvPr>
              <p:cNvGrpSpPr/>
              <p:nvPr/>
            </p:nvGrpSpPr>
            <p:grpSpPr>
              <a:xfrm>
                <a:off x="663866" y="4213183"/>
                <a:ext cx="9645800" cy="0"/>
                <a:chOff x="663866" y="4213183"/>
                <a:chExt cx="9645800" cy="0"/>
              </a:xfrm>
            </p:grpSpPr>
            <p:cxnSp>
              <p:nvCxnSpPr>
                <p:cNvPr id="14" name="直接连接符 13">
                  <a:extLst>
                    <a:ext uri="{FF2B5EF4-FFF2-40B4-BE49-F238E27FC236}">
                      <a16:creationId xmlns:a16="http://schemas.microsoft.com/office/drawing/2014/main" id="{6DF730B2-16DE-42A4-9DE1-A63C0C080D9C}"/>
                    </a:ext>
                  </a:extLst>
                </p:cNvPr>
                <p:cNvCxnSpPr>
                  <a:cxnSpLocks/>
                </p:cNvCxnSpPr>
                <p:nvPr/>
              </p:nvCxnSpPr>
              <p:spPr>
                <a:xfrm flipV="1">
                  <a:off x="663866" y="4213183"/>
                  <a:ext cx="379890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96295DFE-4DAB-40A4-91FF-A1BED720A05E}"/>
                    </a:ext>
                  </a:extLst>
                </p:cNvPr>
                <p:cNvCxnSpPr>
                  <a:cxnSpLocks/>
                </p:cNvCxnSpPr>
                <p:nvPr/>
              </p:nvCxnSpPr>
              <p:spPr>
                <a:xfrm flipV="1">
                  <a:off x="4462767" y="4213183"/>
                  <a:ext cx="584689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5" name="组合 34">
                <a:extLst>
                  <a:ext uri="{FF2B5EF4-FFF2-40B4-BE49-F238E27FC236}">
                    <a16:creationId xmlns:a16="http://schemas.microsoft.com/office/drawing/2014/main" id="{8FD15F3E-E290-4DE2-B302-4DB03A2795C6}"/>
                  </a:ext>
                </a:extLst>
              </p:cNvPr>
              <p:cNvGrpSpPr/>
              <p:nvPr/>
            </p:nvGrpSpPr>
            <p:grpSpPr>
              <a:xfrm>
                <a:off x="663866" y="4959932"/>
                <a:ext cx="9645800" cy="0"/>
                <a:chOff x="663866" y="4959932"/>
                <a:chExt cx="9645800" cy="0"/>
              </a:xfrm>
            </p:grpSpPr>
            <p:cxnSp>
              <p:nvCxnSpPr>
                <p:cNvPr id="17" name="直接连接符 16">
                  <a:extLst>
                    <a:ext uri="{FF2B5EF4-FFF2-40B4-BE49-F238E27FC236}">
                      <a16:creationId xmlns:a16="http://schemas.microsoft.com/office/drawing/2014/main" id="{61AE2283-1BF0-43E9-B18A-19B2DB03D426}"/>
                    </a:ext>
                  </a:extLst>
                </p:cNvPr>
                <p:cNvCxnSpPr>
                  <a:cxnSpLocks/>
                </p:cNvCxnSpPr>
                <p:nvPr/>
              </p:nvCxnSpPr>
              <p:spPr>
                <a:xfrm flipV="1">
                  <a:off x="663866" y="4959932"/>
                  <a:ext cx="379890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BC58069B-1A4D-49AB-AEA9-0C8D2AECBD1D}"/>
                    </a:ext>
                  </a:extLst>
                </p:cNvPr>
                <p:cNvCxnSpPr>
                  <a:cxnSpLocks/>
                </p:cNvCxnSpPr>
                <p:nvPr/>
              </p:nvCxnSpPr>
              <p:spPr>
                <a:xfrm flipV="1">
                  <a:off x="4462767" y="4959932"/>
                  <a:ext cx="584689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30386119-E552-4FB8-A9BB-ECEE0D7EE9F9}"/>
                  </a:ext>
                </a:extLst>
              </p:cNvPr>
              <p:cNvGrpSpPr/>
              <p:nvPr/>
            </p:nvGrpSpPr>
            <p:grpSpPr>
              <a:xfrm>
                <a:off x="663866" y="5706680"/>
                <a:ext cx="9645800" cy="0"/>
                <a:chOff x="663866" y="5706680"/>
                <a:chExt cx="9645800" cy="0"/>
              </a:xfrm>
            </p:grpSpPr>
            <p:cxnSp>
              <p:nvCxnSpPr>
                <p:cNvPr id="19" name="直接连接符 18">
                  <a:extLst>
                    <a:ext uri="{FF2B5EF4-FFF2-40B4-BE49-F238E27FC236}">
                      <a16:creationId xmlns:a16="http://schemas.microsoft.com/office/drawing/2014/main" id="{A51CA0B4-2A82-4EB1-9C6F-2DDC840EB598}"/>
                    </a:ext>
                  </a:extLst>
                </p:cNvPr>
                <p:cNvCxnSpPr>
                  <a:cxnSpLocks/>
                </p:cNvCxnSpPr>
                <p:nvPr/>
              </p:nvCxnSpPr>
              <p:spPr>
                <a:xfrm flipV="1">
                  <a:off x="4462767" y="5706680"/>
                  <a:ext cx="5846899"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6405C454-0196-46E7-83FE-AF1241F2C3EF}"/>
                    </a:ext>
                  </a:extLst>
                </p:cNvPr>
                <p:cNvCxnSpPr>
                  <a:cxnSpLocks/>
                </p:cNvCxnSpPr>
                <p:nvPr/>
              </p:nvCxnSpPr>
              <p:spPr>
                <a:xfrm flipV="1">
                  <a:off x="663866" y="5706680"/>
                  <a:ext cx="379890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6" name="矩形 25">
                <a:extLst>
                  <a:ext uri="{FF2B5EF4-FFF2-40B4-BE49-F238E27FC236}">
                    <a16:creationId xmlns:a16="http://schemas.microsoft.com/office/drawing/2014/main" id="{60857B4D-1C55-4E1B-AD36-2535A4B55AF6}"/>
                  </a:ext>
                </a:extLst>
              </p:cNvPr>
              <p:cNvSpPr/>
              <p:nvPr/>
            </p:nvSpPr>
            <p:spPr>
              <a:xfrm>
                <a:off x="614100" y="1397140"/>
                <a:ext cx="9942011" cy="458459"/>
              </a:xfrm>
              <a:prstGeom prst="rect">
                <a:avLst/>
              </a:prstGeom>
            </p:spPr>
            <p:txBody>
              <a:bodyPr wrap="square">
                <a:spAutoFit/>
              </a:bodyPr>
              <a:lstStyle/>
              <a:p>
                <a:pPr algn="just">
                  <a:lnSpc>
                    <a:spcPct val="150000"/>
                  </a:lnSpc>
                </a:pPr>
                <a:r>
                  <a:rPr lang="en-US" altLang="zh-CN" b="1" dirty="0">
                    <a:solidFill>
                      <a:schemeClr val="tx1">
                        <a:lumMod val="75000"/>
                        <a:lumOff val="25000"/>
                      </a:schemeClr>
                    </a:solidFill>
                  </a:rPr>
                  <a:t>[ 1 ]  </a:t>
                </a:r>
                <a:r>
                  <a:rPr lang="zh-CN" altLang="en-US" dirty="0">
                    <a:solidFill>
                      <a:schemeClr val="tx1">
                        <a:lumMod val="75000"/>
                        <a:lumOff val="25000"/>
                      </a:schemeClr>
                    </a:solidFill>
                  </a:rPr>
                  <a:t>请输入您的参考文献及其来源请输入您的参考文献及其来源请输入您的参考文献及其来源</a:t>
                </a:r>
                <a:endParaRPr lang="en-US" altLang="zh-CN" dirty="0">
                  <a:solidFill>
                    <a:schemeClr val="tx1">
                      <a:lumMod val="75000"/>
                      <a:lumOff val="25000"/>
                    </a:schemeClr>
                  </a:solidFill>
                </a:endParaRPr>
              </a:p>
            </p:txBody>
          </p:sp>
        </p:grpSp>
        <p:sp>
          <p:nvSpPr>
            <p:cNvPr id="37" name="任意多边形: 形状 36">
              <a:extLst>
                <a:ext uri="{FF2B5EF4-FFF2-40B4-BE49-F238E27FC236}">
                  <a16:creationId xmlns:a16="http://schemas.microsoft.com/office/drawing/2014/main" id="{488829BD-37F6-41B6-8425-EEBDF4ABE7A7}"/>
                </a:ext>
              </a:extLst>
            </p:cNvPr>
            <p:cNvSpPr/>
            <p:nvPr/>
          </p:nvSpPr>
          <p:spPr>
            <a:xfrm>
              <a:off x="916086" y="1242630"/>
              <a:ext cx="441789" cy="1868314"/>
            </a:xfrm>
            <a:custGeom>
              <a:avLst/>
              <a:gdLst>
                <a:gd name="connsiteX0" fmla="*/ 0 w 441789"/>
                <a:gd name="connsiteY0" fmla="*/ 0 h 2643003"/>
                <a:gd name="connsiteX1" fmla="*/ 441609 w 441789"/>
                <a:gd name="connsiteY1" fmla="*/ 0 h 2643003"/>
                <a:gd name="connsiteX2" fmla="*/ 441609 w 441789"/>
                <a:gd name="connsiteY2" fmla="*/ 2422797 h 2643003"/>
                <a:gd name="connsiteX3" fmla="*/ 441529 w 441789"/>
                <a:gd name="connsiteY3" fmla="*/ 2422797 h 2643003"/>
                <a:gd name="connsiteX4" fmla="*/ 441789 w 441789"/>
                <a:gd name="connsiteY4" fmla="*/ 2424170 h 2643003"/>
                <a:gd name="connsiteX5" fmla="*/ 424746 w 441789"/>
                <a:gd name="connsiteY5" fmla="*/ 2464714 h 2643003"/>
                <a:gd name="connsiteX6" fmla="*/ 261375 w 441789"/>
                <a:gd name="connsiteY6" fmla="*/ 2626385 h 2643003"/>
                <a:gd name="connsiteX7" fmla="*/ 180111 w 441789"/>
                <a:gd name="connsiteY7" fmla="*/ 2625960 h 2643003"/>
                <a:gd name="connsiteX8" fmla="*/ 18440 w 441789"/>
                <a:gd name="connsiteY8" fmla="*/ 2462589 h 2643003"/>
                <a:gd name="connsiteX9" fmla="*/ 5916 w 441789"/>
                <a:gd name="connsiteY9" fmla="*/ 2443514 h 2643003"/>
                <a:gd name="connsiteX10" fmla="*/ 1997 w 441789"/>
                <a:gd name="connsiteY10" fmla="*/ 2422797 h 2643003"/>
                <a:gd name="connsiteX11" fmla="*/ 0 w 441789"/>
                <a:gd name="connsiteY11" fmla="*/ 2422797 h 264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1789" h="2643003">
                  <a:moveTo>
                    <a:pt x="0" y="0"/>
                  </a:moveTo>
                  <a:lnTo>
                    <a:pt x="441609" y="0"/>
                  </a:lnTo>
                  <a:lnTo>
                    <a:pt x="441609" y="2422797"/>
                  </a:lnTo>
                  <a:lnTo>
                    <a:pt x="441529" y="2422797"/>
                  </a:lnTo>
                  <a:lnTo>
                    <a:pt x="441789" y="2424170"/>
                  </a:lnTo>
                  <a:cubicBezTo>
                    <a:pt x="441712" y="2438876"/>
                    <a:pt x="436025" y="2453552"/>
                    <a:pt x="424746" y="2464714"/>
                  </a:cubicBezTo>
                  <a:lnTo>
                    <a:pt x="261375" y="2626385"/>
                  </a:lnTo>
                  <a:cubicBezTo>
                    <a:pt x="238817" y="2648708"/>
                    <a:pt x="202434" y="2648518"/>
                    <a:pt x="180111" y="2625960"/>
                  </a:cubicBezTo>
                  <a:lnTo>
                    <a:pt x="18440" y="2462589"/>
                  </a:lnTo>
                  <a:cubicBezTo>
                    <a:pt x="12859" y="2456950"/>
                    <a:pt x="8685" y="2450446"/>
                    <a:pt x="5916" y="2443514"/>
                  </a:cubicBezTo>
                  <a:lnTo>
                    <a:pt x="1997" y="2422797"/>
                  </a:lnTo>
                  <a:lnTo>
                    <a:pt x="0" y="2422797"/>
                  </a:lnTo>
                  <a:close/>
                </a:path>
              </a:pathLst>
            </a:custGeom>
            <a:gradFill>
              <a:gsLst>
                <a:gs pos="30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a:extLst>
                <a:ext uri="{FF2B5EF4-FFF2-40B4-BE49-F238E27FC236}">
                  <a16:creationId xmlns:a16="http://schemas.microsoft.com/office/drawing/2014/main" id="{14F87720-F016-4F3B-A29B-C8FA0B2D6F8B}"/>
                </a:ext>
              </a:extLst>
            </p:cNvPr>
            <p:cNvSpPr txBox="1"/>
            <p:nvPr/>
          </p:nvSpPr>
          <p:spPr>
            <a:xfrm>
              <a:off x="885516" y="1333501"/>
              <a:ext cx="492443" cy="1367790"/>
            </a:xfrm>
            <a:prstGeom prst="rect">
              <a:avLst/>
            </a:prstGeom>
            <a:noFill/>
          </p:spPr>
          <p:txBody>
            <a:bodyPr vert="eaVert" wrap="square" rtlCol="0">
              <a:spAutoFit/>
            </a:bodyPr>
            <a:lstStyle/>
            <a:p>
              <a:pPr algn="dist"/>
              <a:r>
                <a:rPr lang="zh-CN" altLang="en-US" sz="2000" b="1" dirty="0">
                  <a:solidFill>
                    <a:schemeClr val="bg1"/>
                  </a:solidFill>
                </a:rPr>
                <a:t>学术期刊</a:t>
              </a:r>
            </a:p>
          </p:txBody>
        </p:sp>
      </p:grpSp>
    </p:spTree>
    <p:extLst>
      <p:ext uri="{BB962C8B-B14F-4D97-AF65-F5344CB8AC3E}">
        <p14:creationId xmlns:p14="http://schemas.microsoft.com/office/powerpoint/2010/main" val="60359887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2A667C0-DD71-4404-B109-37DF7B52CE2F}"/>
              </a:ext>
            </a:extLst>
          </p:cNvPr>
          <p:cNvSpPr>
            <a:spLocks noGrp="1"/>
          </p:cNvSpPr>
          <p:nvPr>
            <p:ph type="title"/>
          </p:nvPr>
        </p:nvSpPr>
        <p:spPr/>
        <p:txBody>
          <a:bodyPr/>
          <a:lstStyle/>
          <a:p>
            <a:r>
              <a:rPr lang="zh-CN" altLang="en-US" dirty="0"/>
              <a:t>单图展示（图片可自行替换）</a:t>
            </a:r>
          </a:p>
        </p:txBody>
      </p:sp>
      <p:pic>
        <p:nvPicPr>
          <p:cNvPr id="11" name="图片占位符 10" descr="图片包含 树&#10;&#10;自动生成的说明">
            <a:extLst>
              <a:ext uri="{FF2B5EF4-FFF2-40B4-BE49-F238E27FC236}">
                <a16:creationId xmlns:a16="http://schemas.microsoft.com/office/drawing/2014/main" id="{E71511FC-869F-43AA-8002-9836A7C9D44B}"/>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t="3989" b="3989"/>
          <a:stretch>
            <a:fillRect/>
          </a:stretch>
        </p:blipFill>
        <p:spPr>
          <a:xfrm>
            <a:off x="750923" y="1247763"/>
            <a:ext cx="10379039" cy="3859932"/>
          </a:xfrm>
        </p:spPr>
      </p:pic>
      <p:grpSp>
        <p:nvGrpSpPr>
          <p:cNvPr id="4" name="组合 3">
            <a:extLst>
              <a:ext uri="{FF2B5EF4-FFF2-40B4-BE49-F238E27FC236}">
                <a16:creationId xmlns:a16="http://schemas.microsoft.com/office/drawing/2014/main" id="{F236CF88-F03F-4D80-8D09-258F3B32A3C7}"/>
              </a:ext>
            </a:extLst>
          </p:cNvPr>
          <p:cNvGrpSpPr/>
          <p:nvPr/>
        </p:nvGrpSpPr>
        <p:grpSpPr>
          <a:xfrm>
            <a:off x="4404895" y="5528664"/>
            <a:ext cx="3382211" cy="369332"/>
            <a:chOff x="4404895" y="5528664"/>
            <a:chExt cx="3382211" cy="369332"/>
          </a:xfrm>
        </p:grpSpPr>
        <p:sp>
          <p:nvSpPr>
            <p:cNvPr id="5" name="文本框 4">
              <a:extLst>
                <a:ext uri="{FF2B5EF4-FFF2-40B4-BE49-F238E27FC236}">
                  <a16:creationId xmlns:a16="http://schemas.microsoft.com/office/drawing/2014/main" id="{ABA26665-8CDC-4473-A3AB-C099E38E5D7D}"/>
                </a:ext>
              </a:extLst>
            </p:cNvPr>
            <p:cNvSpPr txBox="1"/>
            <p:nvPr/>
          </p:nvSpPr>
          <p:spPr>
            <a:xfrm>
              <a:off x="4793653" y="5528664"/>
              <a:ext cx="2604694" cy="369332"/>
            </a:xfrm>
            <a:prstGeom prst="rect">
              <a:avLst/>
            </a:prstGeom>
            <a:noFill/>
          </p:spPr>
          <p:txBody>
            <a:bodyPr wrap="square" rtlCol="0">
              <a:spAutoFit/>
            </a:bodyPr>
            <a:lstStyle/>
            <a:p>
              <a:pPr algn="ctr"/>
              <a:r>
                <a:rPr lang="zh-CN" altLang="en-US" dirty="0">
                  <a:solidFill>
                    <a:schemeClr val="bg1">
                      <a:lumMod val="50000"/>
                    </a:schemeClr>
                  </a:solidFill>
                </a:rPr>
                <a:t>请输入您对图片的介绍</a:t>
              </a:r>
            </a:p>
          </p:txBody>
        </p:sp>
        <p:grpSp>
          <p:nvGrpSpPr>
            <p:cNvPr id="13" name="组合 12">
              <a:extLst>
                <a:ext uri="{FF2B5EF4-FFF2-40B4-BE49-F238E27FC236}">
                  <a16:creationId xmlns:a16="http://schemas.microsoft.com/office/drawing/2014/main" id="{383E1A59-B24D-4003-8CBD-00123558C9D7}"/>
                </a:ext>
              </a:extLst>
            </p:cNvPr>
            <p:cNvGrpSpPr/>
            <p:nvPr/>
          </p:nvGrpSpPr>
          <p:grpSpPr>
            <a:xfrm>
              <a:off x="4404895" y="5672655"/>
              <a:ext cx="194997" cy="81350"/>
              <a:chOff x="4509903" y="2907213"/>
              <a:chExt cx="194997" cy="81350"/>
            </a:xfrm>
            <a:solidFill>
              <a:schemeClr val="bg1">
                <a:lumMod val="65000"/>
              </a:schemeClr>
            </a:solidFill>
          </p:grpSpPr>
          <p:sp>
            <p:nvSpPr>
              <p:cNvPr id="17" name="矩形: 圆角 16">
                <a:extLst>
                  <a:ext uri="{FF2B5EF4-FFF2-40B4-BE49-F238E27FC236}">
                    <a16:creationId xmlns:a16="http://schemas.microsoft.com/office/drawing/2014/main" id="{B6A183DB-186E-4418-A8B8-5A1724327FCD}"/>
                  </a:ext>
                </a:extLst>
              </p:cNvPr>
              <p:cNvSpPr/>
              <p:nvPr/>
            </p:nvSpPr>
            <p:spPr>
              <a:xfrm rot="2598087">
                <a:off x="4623550" y="2907213"/>
                <a:ext cx="81350" cy="8135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矩形: 圆角 17">
                <a:extLst>
                  <a:ext uri="{FF2B5EF4-FFF2-40B4-BE49-F238E27FC236}">
                    <a16:creationId xmlns:a16="http://schemas.microsoft.com/office/drawing/2014/main" id="{69F372BB-53FC-4AE5-8376-7BCBC6DCB985}"/>
                  </a:ext>
                </a:extLst>
              </p:cNvPr>
              <p:cNvSpPr/>
              <p:nvPr/>
            </p:nvSpPr>
            <p:spPr>
              <a:xfrm rot="2598087" flipV="1">
                <a:off x="4509903" y="2922591"/>
                <a:ext cx="50592" cy="5059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14" name="组合 13">
              <a:extLst>
                <a:ext uri="{FF2B5EF4-FFF2-40B4-BE49-F238E27FC236}">
                  <a16:creationId xmlns:a16="http://schemas.microsoft.com/office/drawing/2014/main" id="{B4B4020D-D3FD-4BDA-AC3E-F78974D7D8BE}"/>
                </a:ext>
              </a:extLst>
            </p:cNvPr>
            <p:cNvGrpSpPr/>
            <p:nvPr/>
          </p:nvGrpSpPr>
          <p:grpSpPr>
            <a:xfrm flipH="1">
              <a:off x="7592109" y="5672655"/>
              <a:ext cx="194997" cy="81350"/>
              <a:chOff x="4509903" y="2907213"/>
              <a:chExt cx="194997" cy="81350"/>
            </a:xfrm>
            <a:solidFill>
              <a:schemeClr val="bg1">
                <a:lumMod val="65000"/>
              </a:schemeClr>
            </a:solidFill>
          </p:grpSpPr>
          <p:sp>
            <p:nvSpPr>
              <p:cNvPr id="15" name="矩形: 圆角 14">
                <a:extLst>
                  <a:ext uri="{FF2B5EF4-FFF2-40B4-BE49-F238E27FC236}">
                    <a16:creationId xmlns:a16="http://schemas.microsoft.com/office/drawing/2014/main" id="{C87EDD97-E30D-4BB7-A1D1-00B59E9006CB}"/>
                  </a:ext>
                </a:extLst>
              </p:cNvPr>
              <p:cNvSpPr/>
              <p:nvPr/>
            </p:nvSpPr>
            <p:spPr>
              <a:xfrm rot="2598087">
                <a:off x="4623550" y="2907213"/>
                <a:ext cx="81350" cy="8135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6" name="矩形: 圆角 15">
                <a:extLst>
                  <a:ext uri="{FF2B5EF4-FFF2-40B4-BE49-F238E27FC236}">
                    <a16:creationId xmlns:a16="http://schemas.microsoft.com/office/drawing/2014/main" id="{498151F4-A333-4AE0-9069-A2695A8F17A6}"/>
                  </a:ext>
                </a:extLst>
              </p:cNvPr>
              <p:cNvSpPr/>
              <p:nvPr/>
            </p:nvSpPr>
            <p:spPr>
              <a:xfrm rot="2598087" flipV="1">
                <a:off x="4509903" y="2922591"/>
                <a:ext cx="50592" cy="5059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spTree>
    <p:extLst>
      <p:ext uri="{BB962C8B-B14F-4D97-AF65-F5344CB8AC3E}">
        <p14:creationId xmlns:p14="http://schemas.microsoft.com/office/powerpoint/2010/main" val="328968183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占位符 8" descr="图片包含 户外, 天空, 建筑物, 城市&#10;&#10;自动生成的说明">
            <a:extLst>
              <a:ext uri="{FF2B5EF4-FFF2-40B4-BE49-F238E27FC236}">
                <a16:creationId xmlns:a16="http://schemas.microsoft.com/office/drawing/2014/main" id="{43758A5E-34BE-4BB9-A111-3A973E90A6F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4786" r="4786"/>
          <a:stretch>
            <a:fillRect/>
          </a:stretch>
        </p:blipFill>
        <p:spPr/>
      </p:pic>
      <p:pic>
        <p:nvPicPr>
          <p:cNvPr id="7" name="图片占位符 6" descr="图片包含 户外, 建筑物, 天空, 道路&#10;&#10;自动生成的说明">
            <a:extLst>
              <a:ext uri="{FF2B5EF4-FFF2-40B4-BE49-F238E27FC236}">
                <a16:creationId xmlns:a16="http://schemas.microsoft.com/office/drawing/2014/main" id="{D71C4B13-4EAE-4750-AD90-75CC4247F49A}"/>
              </a:ext>
            </a:extLst>
          </p:cNvPr>
          <p:cNvPicPr>
            <a:picLocks noGrp="1" noChangeAspect="1"/>
          </p:cNvPicPr>
          <p:nvPr>
            <p:ph type="pic" sz="quarter" idx="10"/>
          </p:nvPr>
        </p:nvPicPr>
        <p:blipFill>
          <a:blip r:embed="rId4">
            <a:extLst>
              <a:ext uri="{28A0092B-C50C-407E-A947-70E740481C1C}">
                <a14:useLocalDpi xmlns:a14="http://schemas.microsoft.com/office/drawing/2010/main" val="0"/>
              </a:ext>
            </a:extLst>
          </a:blip>
          <a:srcRect l="4699" r="4699"/>
          <a:stretch>
            <a:fillRect/>
          </a:stretch>
        </p:blipFill>
        <p:spPr/>
      </p:pic>
      <p:sp>
        <p:nvSpPr>
          <p:cNvPr id="2" name="标题 1">
            <a:extLst>
              <a:ext uri="{FF2B5EF4-FFF2-40B4-BE49-F238E27FC236}">
                <a16:creationId xmlns:a16="http://schemas.microsoft.com/office/drawing/2014/main" id="{C2A667C0-DD71-4404-B109-37DF7B52CE2F}"/>
              </a:ext>
            </a:extLst>
          </p:cNvPr>
          <p:cNvSpPr>
            <a:spLocks noGrp="1"/>
          </p:cNvSpPr>
          <p:nvPr>
            <p:ph type="title"/>
          </p:nvPr>
        </p:nvSpPr>
        <p:spPr/>
        <p:txBody>
          <a:bodyPr/>
          <a:lstStyle/>
          <a:p>
            <a:r>
              <a:rPr lang="zh-CN" altLang="en-US" dirty="0"/>
              <a:t>双图展示（图片可自行替换）</a:t>
            </a:r>
          </a:p>
        </p:txBody>
      </p:sp>
      <p:grpSp>
        <p:nvGrpSpPr>
          <p:cNvPr id="35" name="组合 34">
            <a:extLst>
              <a:ext uri="{FF2B5EF4-FFF2-40B4-BE49-F238E27FC236}">
                <a16:creationId xmlns:a16="http://schemas.microsoft.com/office/drawing/2014/main" id="{433AEF58-BF9C-4DB3-85AE-269E76A65336}"/>
              </a:ext>
            </a:extLst>
          </p:cNvPr>
          <p:cNvGrpSpPr/>
          <p:nvPr/>
        </p:nvGrpSpPr>
        <p:grpSpPr>
          <a:xfrm>
            <a:off x="1550204" y="5671806"/>
            <a:ext cx="3382211" cy="369332"/>
            <a:chOff x="4404895" y="5528664"/>
            <a:chExt cx="3382211" cy="369332"/>
          </a:xfrm>
        </p:grpSpPr>
        <p:sp>
          <p:nvSpPr>
            <p:cNvPr id="36" name="文本框 35">
              <a:extLst>
                <a:ext uri="{FF2B5EF4-FFF2-40B4-BE49-F238E27FC236}">
                  <a16:creationId xmlns:a16="http://schemas.microsoft.com/office/drawing/2014/main" id="{E8C80936-D1C2-4B3F-9CAB-56CD3E256137}"/>
                </a:ext>
              </a:extLst>
            </p:cNvPr>
            <p:cNvSpPr txBox="1"/>
            <p:nvPr/>
          </p:nvSpPr>
          <p:spPr>
            <a:xfrm>
              <a:off x="4793653" y="5528664"/>
              <a:ext cx="2604694" cy="369332"/>
            </a:xfrm>
            <a:prstGeom prst="rect">
              <a:avLst/>
            </a:prstGeom>
            <a:noFill/>
          </p:spPr>
          <p:txBody>
            <a:bodyPr wrap="square" rtlCol="0">
              <a:spAutoFit/>
            </a:bodyPr>
            <a:lstStyle/>
            <a:p>
              <a:pPr algn="ctr"/>
              <a:r>
                <a:rPr lang="zh-CN" altLang="en-US" dirty="0">
                  <a:solidFill>
                    <a:schemeClr val="bg1">
                      <a:lumMod val="50000"/>
                    </a:schemeClr>
                  </a:solidFill>
                </a:rPr>
                <a:t>请输入您对图片的介绍</a:t>
              </a:r>
            </a:p>
          </p:txBody>
        </p:sp>
        <p:grpSp>
          <p:nvGrpSpPr>
            <p:cNvPr id="37" name="组合 36">
              <a:extLst>
                <a:ext uri="{FF2B5EF4-FFF2-40B4-BE49-F238E27FC236}">
                  <a16:creationId xmlns:a16="http://schemas.microsoft.com/office/drawing/2014/main" id="{78D2F269-0913-4788-8865-6B21E47C3205}"/>
                </a:ext>
              </a:extLst>
            </p:cNvPr>
            <p:cNvGrpSpPr/>
            <p:nvPr/>
          </p:nvGrpSpPr>
          <p:grpSpPr>
            <a:xfrm>
              <a:off x="4404895" y="5672655"/>
              <a:ext cx="194997" cy="81350"/>
              <a:chOff x="4509903" y="2907213"/>
              <a:chExt cx="194997" cy="81350"/>
            </a:xfrm>
            <a:solidFill>
              <a:schemeClr val="bg1">
                <a:lumMod val="65000"/>
              </a:schemeClr>
            </a:solidFill>
          </p:grpSpPr>
          <p:sp>
            <p:nvSpPr>
              <p:cNvPr id="41" name="矩形: 圆角 40">
                <a:extLst>
                  <a:ext uri="{FF2B5EF4-FFF2-40B4-BE49-F238E27FC236}">
                    <a16:creationId xmlns:a16="http://schemas.microsoft.com/office/drawing/2014/main" id="{B2BA7607-03C5-4FEC-AF55-EF849BF84761}"/>
                  </a:ext>
                </a:extLst>
              </p:cNvPr>
              <p:cNvSpPr/>
              <p:nvPr/>
            </p:nvSpPr>
            <p:spPr>
              <a:xfrm rot="2598087">
                <a:off x="4623550" y="2907213"/>
                <a:ext cx="81350" cy="8135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2" name="矩形: 圆角 41">
                <a:extLst>
                  <a:ext uri="{FF2B5EF4-FFF2-40B4-BE49-F238E27FC236}">
                    <a16:creationId xmlns:a16="http://schemas.microsoft.com/office/drawing/2014/main" id="{FBF05692-C190-4613-93D2-59753F1F530C}"/>
                  </a:ext>
                </a:extLst>
              </p:cNvPr>
              <p:cNvSpPr/>
              <p:nvPr/>
            </p:nvSpPr>
            <p:spPr>
              <a:xfrm rot="2598087" flipV="1">
                <a:off x="4509903" y="2922591"/>
                <a:ext cx="50592" cy="5059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38" name="组合 37">
              <a:extLst>
                <a:ext uri="{FF2B5EF4-FFF2-40B4-BE49-F238E27FC236}">
                  <a16:creationId xmlns:a16="http://schemas.microsoft.com/office/drawing/2014/main" id="{C798C668-6E29-42E6-A451-C014F49B3F34}"/>
                </a:ext>
              </a:extLst>
            </p:cNvPr>
            <p:cNvGrpSpPr/>
            <p:nvPr/>
          </p:nvGrpSpPr>
          <p:grpSpPr>
            <a:xfrm flipH="1">
              <a:off x="7592109" y="5672655"/>
              <a:ext cx="194997" cy="81350"/>
              <a:chOff x="4509903" y="2907213"/>
              <a:chExt cx="194997" cy="81350"/>
            </a:xfrm>
            <a:solidFill>
              <a:schemeClr val="bg1">
                <a:lumMod val="65000"/>
              </a:schemeClr>
            </a:solidFill>
          </p:grpSpPr>
          <p:sp>
            <p:nvSpPr>
              <p:cNvPr id="39" name="矩形: 圆角 38">
                <a:extLst>
                  <a:ext uri="{FF2B5EF4-FFF2-40B4-BE49-F238E27FC236}">
                    <a16:creationId xmlns:a16="http://schemas.microsoft.com/office/drawing/2014/main" id="{AE6A48DF-5310-4EF9-8AA7-27F754C725DF}"/>
                  </a:ext>
                </a:extLst>
              </p:cNvPr>
              <p:cNvSpPr/>
              <p:nvPr/>
            </p:nvSpPr>
            <p:spPr>
              <a:xfrm rot="2598087">
                <a:off x="4623550" y="2907213"/>
                <a:ext cx="81350" cy="8135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0" name="矩形: 圆角 39">
                <a:extLst>
                  <a:ext uri="{FF2B5EF4-FFF2-40B4-BE49-F238E27FC236}">
                    <a16:creationId xmlns:a16="http://schemas.microsoft.com/office/drawing/2014/main" id="{A8C0035E-D748-47FA-A0A8-A7B6F86EF4CE}"/>
                  </a:ext>
                </a:extLst>
              </p:cNvPr>
              <p:cNvSpPr/>
              <p:nvPr/>
            </p:nvSpPr>
            <p:spPr>
              <a:xfrm rot="2598087" flipV="1">
                <a:off x="4509903" y="2922591"/>
                <a:ext cx="50592" cy="5059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grpSp>
        <p:nvGrpSpPr>
          <p:cNvPr id="43" name="组合 42">
            <a:extLst>
              <a:ext uri="{FF2B5EF4-FFF2-40B4-BE49-F238E27FC236}">
                <a16:creationId xmlns:a16="http://schemas.microsoft.com/office/drawing/2014/main" id="{DD95540C-106F-47EA-AE36-31530680420D}"/>
              </a:ext>
            </a:extLst>
          </p:cNvPr>
          <p:cNvGrpSpPr/>
          <p:nvPr/>
        </p:nvGrpSpPr>
        <p:grpSpPr>
          <a:xfrm>
            <a:off x="7280387" y="5671806"/>
            <a:ext cx="3382211" cy="369332"/>
            <a:chOff x="4404895" y="5528664"/>
            <a:chExt cx="3382211" cy="369332"/>
          </a:xfrm>
        </p:grpSpPr>
        <p:sp>
          <p:nvSpPr>
            <p:cNvPr id="44" name="文本框 43">
              <a:extLst>
                <a:ext uri="{FF2B5EF4-FFF2-40B4-BE49-F238E27FC236}">
                  <a16:creationId xmlns:a16="http://schemas.microsoft.com/office/drawing/2014/main" id="{93E6F60C-0280-4122-AEA4-F9FA71AA3620}"/>
                </a:ext>
              </a:extLst>
            </p:cNvPr>
            <p:cNvSpPr txBox="1"/>
            <p:nvPr/>
          </p:nvSpPr>
          <p:spPr>
            <a:xfrm>
              <a:off x="4793653" y="5528664"/>
              <a:ext cx="2604694" cy="369332"/>
            </a:xfrm>
            <a:prstGeom prst="rect">
              <a:avLst/>
            </a:prstGeom>
            <a:noFill/>
          </p:spPr>
          <p:txBody>
            <a:bodyPr wrap="square" rtlCol="0">
              <a:spAutoFit/>
            </a:bodyPr>
            <a:lstStyle/>
            <a:p>
              <a:pPr algn="ctr"/>
              <a:r>
                <a:rPr lang="zh-CN" altLang="en-US" dirty="0">
                  <a:solidFill>
                    <a:schemeClr val="bg1">
                      <a:lumMod val="50000"/>
                    </a:schemeClr>
                  </a:solidFill>
                </a:rPr>
                <a:t>请输入您对图片的介绍</a:t>
              </a:r>
            </a:p>
          </p:txBody>
        </p:sp>
        <p:grpSp>
          <p:nvGrpSpPr>
            <p:cNvPr id="45" name="组合 44">
              <a:extLst>
                <a:ext uri="{FF2B5EF4-FFF2-40B4-BE49-F238E27FC236}">
                  <a16:creationId xmlns:a16="http://schemas.microsoft.com/office/drawing/2014/main" id="{275C4428-218B-4872-8A21-0FA4A190E468}"/>
                </a:ext>
              </a:extLst>
            </p:cNvPr>
            <p:cNvGrpSpPr/>
            <p:nvPr/>
          </p:nvGrpSpPr>
          <p:grpSpPr>
            <a:xfrm>
              <a:off x="4404895" y="5672655"/>
              <a:ext cx="194997" cy="81350"/>
              <a:chOff x="4509903" y="2907213"/>
              <a:chExt cx="194997" cy="81350"/>
            </a:xfrm>
            <a:solidFill>
              <a:schemeClr val="bg1">
                <a:lumMod val="65000"/>
              </a:schemeClr>
            </a:solidFill>
          </p:grpSpPr>
          <p:sp>
            <p:nvSpPr>
              <p:cNvPr id="49" name="矩形: 圆角 48">
                <a:extLst>
                  <a:ext uri="{FF2B5EF4-FFF2-40B4-BE49-F238E27FC236}">
                    <a16:creationId xmlns:a16="http://schemas.microsoft.com/office/drawing/2014/main" id="{2AA3CBAB-0128-4E8E-9339-3208B56FEEEF}"/>
                  </a:ext>
                </a:extLst>
              </p:cNvPr>
              <p:cNvSpPr/>
              <p:nvPr/>
            </p:nvSpPr>
            <p:spPr>
              <a:xfrm rot="2598087">
                <a:off x="4623550" y="2907213"/>
                <a:ext cx="81350" cy="8135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0" name="矩形: 圆角 49">
                <a:extLst>
                  <a:ext uri="{FF2B5EF4-FFF2-40B4-BE49-F238E27FC236}">
                    <a16:creationId xmlns:a16="http://schemas.microsoft.com/office/drawing/2014/main" id="{D1FE2B41-45CB-4ECA-A4B1-BB0AD6DA66C2}"/>
                  </a:ext>
                </a:extLst>
              </p:cNvPr>
              <p:cNvSpPr/>
              <p:nvPr/>
            </p:nvSpPr>
            <p:spPr>
              <a:xfrm rot="2598087" flipV="1">
                <a:off x="4509903" y="2922591"/>
                <a:ext cx="50592" cy="5059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6" name="组合 45">
              <a:extLst>
                <a:ext uri="{FF2B5EF4-FFF2-40B4-BE49-F238E27FC236}">
                  <a16:creationId xmlns:a16="http://schemas.microsoft.com/office/drawing/2014/main" id="{644E9883-6A74-443E-ADA8-2863C6D63E3B}"/>
                </a:ext>
              </a:extLst>
            </p:cNvPr>
            <p:cNvGrpSpPr/>
            <p:nvPr/>
          </p:nvGrpSpPr>
          <p:grpSpPr>
            <a:xfrm flipH="1">
              <a:off x="7592109" y="5672655"/>
              <a:ext cx="194997" cy="81350"/>
              <a:chOff x="4509903" y="2907213"/>
              <a:chExt cx="194997" cy="81350"/>
            </a:xfrm>
            <a:solidFill>
              <a:schemeClr val="bg1">
                <a:lumMod val="65000"/>
              </a:schemeClr>
            </a:solidFill>
          </p:grpSpPr>
          <p:sp>
            <p:nvSpPr>
              <p:cNvPr id="47" name="矩形: 圆角 46">
                <a:extLst>
                  <a:ext uri="{FF2B5EF4-FFF2-40B4-BE49-F238E27FC236}">
                    <a16:creationId xmlns:a16="http://schemas.microsoft.com/office/drawing/2014/main" id="{9B589B37-D542-48B9-B4F2-5BC7B743CAAC}"/>
                  </a:ext>
                </a:extLst>
              </p:cNvPr>
              <p:cNvSpPr/>
              <p:nvPr/>
            </p:nvSpPr>
            <p:spPr>
              <a:xfrm rot="2598087">
                <a:off x="4623550" y="2907213"/>
                <a:ext cx="81350" cy="81350"/>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8" name="矩形: 圆角 47">
                <a:extLst>
                  <a:ext uri="{FF2B5EF4-FFF2-40B4-BE49-F238E27FC236}">
                    <a16:creationId xmlns:a16="http://schemas.microsoft.com/office/drawing/2014/main" id="{39A9210F-1FF0-41C8-99D6-DC139454B0FF}"/>
                  </a:ext>
                </a:extLst>
              </p:cNvPr>
              <p:cNvSpPr/>
              <p:nvPr/>
            </p:nvSpPr>
            <p:spPr>
              <a:xfrm rot="2598087" flipV="1">
                <a:off x="4509903" y="2922591"/>
                <a:ext cx="50592" cy="5059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spTree>
    <p:extLst>
      <p:ext uri="{BB962C8B-B14F-4D97-AF65-F5344CB8AC3E}">
        <p14:creationId xmlns:p14="http://schemas.microsoft.com/office/powerpoint/2010/main" val="26164226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占位符 24" descr="图片包含 鲜花, 户外, 草, 天空&#10;&#10;自动生成的说明">
            <a:extLst>
              <a:ext uri="{FF2B5EF4-FFF2-40B4-BE49-F238E27FC236}">
                <a16:creationId xmlns:a16="http://schemas.microsoft.com/office/drawing/2014/main" id="{DA9A515D-BC49-4A04-B85F-8056AE211B57}"/>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9245" b="9245"/>
          <a:stretch>
            <a:fillRect/>
          </a:stretch>
        </p:blipFill>
        <p:spPr/>
      </p:pic>
      <p:pic>
        <p:nvPicPr>
          <p:cNvPr id="23" name="图片占位符 22" descr="图片包含 天空, 户外, 建筑物, 水&#10;&#10;自动生成的说明">
            <a:extLst>
              <a:ext uri="{FF2B5EF4-FFF2-40B4-BE49-F238E27FC236}">
                <a16:creationId xmlns:a16="http://schemas.microsoft.com/office/drawing/2014/main" id="{67E266DC-FDAB-4462-8A27-F624A23AA2BC}"/>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t="9320" b="9320"/>
          <a:stretch>
            <a:fillRect/>
          </a:stretch>
        </p:blipFill>
        <p:spPr/>
      </p:pic>
      <p:pic>
        <p:nvPicPr>
          <p:cNvPr id="11" name="图片占位符 10" descr="图片包含 树, 户外, 鲜花, 建筑物&#10;&#10;自动生成的说明">
            <a:extLst>
              <a:ext uri="{FF2B5EF4-FFF2-40B4-BE49-F238E27FC236}">
                <a16:creationId xmlns:a16="http://schemas.microsoft.com/office/drawing/2014/main" id="{081627B4-04E4-4C2C-A386-33D79A8708DB}"/>
              </a:ext>
            </a:extLst>
          </p:cNvPr>
          <p:cNvPicPr>
            <a:picLocks noGrp="1" noChangeAspect="1"/>
          </p:cNvPicPr>
          <p:nvPr>
            <p:ph type="pic" sz="quarter" idx="11"/>
          </p:nvPr>
        </p:nvPicPr>
        <p:blipFill>
          <a:blip r:embed="rId5">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rcRect l="376" r="376"/>
          <a:stretch>
            <a:fillRect/>
          </a:stretch>
        </p:blipFill>
        <p:spPr/>
      </p:pic>
      <p:pic>
        <p:nvPicPr>
          <p:cNvPr id="9" name="图片占位符 8" descr="图片包含 户外, 建筑物, 天空, 道路&#10;&#10;自动生成的说明">
            <a:extLst>
              <a:ext uri="{FF2B5EF4-FFF2-40B4-BE49-F238E27FC236}">
                <a16:creationId xmlns:a16="http://schemas.microsoft.com/office/drawing/2014/main" id="{BD107BE3-3B9A-4DE6-B5B6-3398923DDBB1}"/>
              </a:ext>
            </a:extLst>
          </p:cNvPr>
          <p:cNvPicPr>
            <a:picLocks noGrp="1" noChangeAspect="1"/>
          </p:cNvPicPr>
          <p:nvPr>
            <p:ph type="pic" sz="quarter" idx="10"/>
          </p:nvPr>
        </p:nvPicPr>
        <p:blipFill>
          <a:blip r:embed="rId7">
            <a:extLst>
              <a:ext uri="{28A0092B-C50C-407E-A947-70E740481C1C}">
                <a14:useLocalDpi xmlns:a14="http://schemas.microsoft.com/office/drawing/2010/main" val="0"/>
              </a:ext>
            </a:extLst>
          </a:blip>
          <a:srcRect l="5872" r="5872"/>
          <a:stretch>
            <a:fillRect/>
          </a:stretch>
        </p:blipFill>
        <p:spPr>
          <a:xfrm>
            <a:off x="1006997" y="1229811"/>
            <a:ext cx="4853650" cy="2222339"/>
          </a:xfrm>
        </p:spPr>
      </p:pic>
      <p:sp>
        <p:nvSpPr>
          <p:cNvPr id="2" name="标题 1">
            <a:extLst>
              <a:ext uri="{FF2B5EF4-FFF2-40B4-BE49-F238E27FC236}">
                <a16:creationId xmlns:a16="http://schemas.microsoft.com/office/drawing/2014/main" id="{C2A667C0-DD71-4404-B109-37DF7B52CE2F}"/>
              </a:ext>
            </a:extLst>
          </p:cNvPr>
          <p:cNvSpPr>
            <a:spLocks noGrp="1"/>
          </p:cNvSpPr>
          <p:nvPr>
            <p:ph type="title"/>
          </p:nvPr>
        </p:nvSpPr>
        <p:spPr/>
        <p:txBody>
          <a:bodyPr/>
          <a:lstStyle/>
          <a:p>
            <a:r>
              <a:rPr lang="zh-CN" altLang="en-US" dirty="0"/>
              <a:t>四图展示（图片可自行替换）</a:t>
            </a:r>
          </a:p>
        </p:txBody>
      </p:sp>
    </p:spTree>
    <p:extLst>
      <p:ext uri="{BB962C8B-B14F-4D97-AF65-F5344CB8AC3E}">
        <p14:creationId xmlns:p14="http://schemas.microsoft.com/office/powerpoint/2010/main" val="337228871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占位符 28">
            <a:extLst>
              <a:ext uri="{FF2B5EF4-FFF2-40B4-BE49-F238E27FC236}">
                <a16:creationId xmlns:a16="http://schemas.microsoft.com/office/drawing/2014/main" id="{11708E41-FEE3-42B3-89AB-3ECE292884CC}"/>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3673" r="3673"/>
          <a:stretch>
            <a:fillRect/>
          </a:stretch>
        </p:blipFill>
        <p:spPr/>
      </p:pic>
      <p:pic>
        <p:nvPicPr>
          <p:cNvPr id="33" name="图片占位符 32" descr="图片包含 鲜花, 户外, 草, 天空&#10;&#10;自动生成的说明">
            <a:extLst>
              <a:ext uri="{FF2B5EF4-FFF2-40B4-BE49-F238E27FC236}">
                <a16:creationId xmlns:a16="http://schemas.microsoft.com/office/drawing/2014/main" id="{BDE635B7-4603-416D-A4DA-33953BD3B3EC}"/>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t="11175" b="11175"/>
          <a:stretch>
            <a:fillRect/>
          </a:stretch>
        </p:blipFill>
        <p:spPr/>
      </p:pic>
      <p:pic>
        <p:nvPicPr>
          <p:cNvPr id="43" name="图片占位符 42" descr="图片包含 树, 户外, 鲜花, 建筑物&#10;&#10;自动生成的说明">
            <a:extLst>
              <a:ext uri="{FF2B5EF4-FFF2-40B4-BE49-F238E27FC236}">
                <a16:creationId xmlns:a16="http://schemas.microsoft.com/office/drawing/2014/main" id="{326807E4-930C-4CB1-A47C-E0939182F416}"/>
              </a:ext>
            </a:extLst>
          </p:cNvPr>
          <p:cNvPicPr>
            <a:picLocks noGrp="1" noChangeAspect="1"/>
          </p:cNvPicPr>
          <p:nvPr>
            <p:ph type="pic" sz="quarter" idx="12"/>
          </p:nvPr>
        </p:nvPicPr>
        <p:blipFill>
          <a:blip r:embed="rId5">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rcRect t="2008" b="2008"/>
          <a:stretch>
            <a:fillRect/>
          </a:stretch>
        </p:blipFill>
        <p:spPr/>
      </p:pic>
      <p:pic>
        <p:nvPicPr>
          <p:cNvPr id="39" name="图片占位符 38" descr="图片包含 户外, 建筑物, 天空, 道路&#10;&#10;自动生成的说明">
            <a:extLst>
              <a:ext uri="{FF2B5EF4-FFF2-40B4-BE49-F238E27FC236}">
                <a16:creationId xmlns:a16="http://schemas.microsoft.com/office/drawing/2014/main" id="{612268A0-22B6-4142-9E45-D4A1B0708454}"/>
              </a:ext>
            </a:extLst>
          </p:cNvPr>
          <p:cNvPicPr>
            <a:picLocks noGrp="1" noChangeAspect="1"/>
          </p:cNvPicPr>
          <p:nvPr>
            <p:ph type="pic" sz="quarter" idx="13"/>
          </p:nvPr>
        </p:nvPicPr>
        <p:blipFill>
          <a:blip r:embed="rId7">
            <a:extLst>
              <a:ext uri="{28A0092B-C50C-407E-A947-70E740481C1C}">
                <a14:useLocalDpi xmlns:a14="http://schemas.microsoft.com/office/drawing/2010/main" val="0"/>
              </a:ext>
            </a:extLst>
          </a:blip>
          <a:srcRect l="3673" r="3673"/>
          <a:stretch>
            <a:fillRect/>
          </a:stretch>
        </p:blipFill>
        <p:spPr/>
      </p:pic>
      <p:sp>
        <p:nvSpPr>
          <p:cNvPr id="2" name="标题 1">
            <a:extLst>
              <a:ext uri="{FF2B5EF4-FFF2-40B4-BE49-F238E27FC236}">
                <a16:creationId xmlns:a16="http://schemas.microsoft.com/office/drawing/2014/main" id="{C091BDA0-63C7-4865-97A3-B23272760101}"/>
              </a:ext>
            </a:extLst>
          </p:cNvPr>
          <p:cNvSpPr>
            <a:spLocks noGrp="1"/>
          </p:cNvSpPr>
          <p:nvPr>
            <p:ph type="title"/>
          </p:nvPr>
        </p:nvSpPr>
        <p:spPr/>
        <p:txBody>
          <a:bodyPr/>
          <a:lstStyle/>
          <a:p>
            <a:r>
              <a:rPr lang="zh-CN" altLang="en-US" dirty="0"/>
              <a:t>八图展示（图片可自行替换）</a:t>
            </a:r>
          </a:p>
        </p:txBody>
      </p:sp>
      <p:pic>
        <p:nvPicPr>
          <p:cNvPr id="31" name="图片占位符 30" descr="图片包含 树, 鲜花, 户外, 植物&#10;&#10;自动生成的说明">
            <a:extLst>
              <a:ext uri="{FF2B5EF4-FFF2-40B4-BE49-F238E27FC236}">
                <a16:creationId xmlns:a16="http://schemas.microsoft.com/office/drawing/2014/main" id="{8B92AF63-1545-4E92-8F67-C9132B938EF7}"/>
              </a:ext>
            </a:extLst>
          </p:cNvPr>
          <p:cNvPicPr>
            <a:picLocks noGrp="1" noChangeAspect="1"/>
          </p:cNvPicPr>
          <p:nvPr>
            <p:ph type="pic" sz="quarter" idx="14"/>
          </p:nvPr>
        </p:nvPicPr>
        <p:blipFill>
          <a:blip r:embed="rId8">
            <a:extLst>
              <a:ext uri="{28A0092B-C50C-407E-A947-70E740481C1C}">
                <a14:useLocalDpi xmlns:a14="http://schemas.microsoft.com/office/drawing/2010/main" val="0"/>
              </a:ext>
            </a:extLst>
          </a:blip>
          <a:srcRect l="3856" r="3856"/>
          <a:stretch>
            <a:fillRect/>
          </a:stretch>
        </p:blipFill>
        <p:spPr/>
      </p:pic>
      <p:pic>
        <p:nvPicPr>
          <p:cNvPr id="41" name="图片占位符 40" descr="图片包含 天空, 户外&#10;&#10;自动生成的说明">
            <a:extLst>
              <a:ext uri="{FF2B5EF4-FFF2-40B4-BE49-F238E27FC236}">
                <a16:creationId xmlns:a16="http://schemas.microsoft.com/office/drawing/2014/main" id="{F3D6D63D-DC45-4B38-B010-C49A6C8BD467}"/>
              </a:ext>
            </a:extLst>
          </p:cNvPr>
          <p:cNvPicPr>
            <a:picLocks noGrp="1" noChangeAspect="1"/>
          </p:cNvPicPr>
          <p:nvPr>
            <p:ph type="pic" sz="quarter" idx="15"/>
          </p:nvPr>
        </p:nvPicPr>
        <p:blipFill>
          <a:blip r:embed="rId9">
            <a:extLst>
              <a:ext uri="{28A0092B-C50C-407E-A947-70E740481C1C}">
                <a14:useLocalDpi xmlns:a14="http://schemas.microsoft.com/office/drawing/2010/main" val="0"/>
              </a:ext>
            </a:extLst>
          </a:blip>
          <a:srcRect t="11244" b="11244"/>
          <a:stretch>
            <a:fillRect/>
          </a:stretch>
        </p:blipFill>
        <p:spPr/>
      </p:pic>
      <p:pic>
        <p:nvPicPr>
          <p:cNvPr id="35" name="图片占位符 34" descr="图片包含 草, 户外, 田野&#10;&#10;自动生成的说明">
            <a:extLst>
              <a:ext uri="{FF2B5EF4-FFF2-40B4-BE49-F238E27FC236}">
                <a16:creationId xmlns:a16="http://schemas.microsoft.com/office/drawing/2014/main" id="{8DD52311-BC80-4C97-AECB-FB6BF8547D75}"/>
              </a:ext>
            </a:extLst>
          </p:cNvPr>
          <p:cNvPicPr>
            <a:picLocks noGrp="1" noChangeAspect="1"/>
          </p:cNvPicPr>
          <p:nvPr>
            <p:ph type="pic" sz="quarter" idx="16"/>
          </p:nvPr>
        </p:nvPicPr>
        <p:blipFill>
          <a:blip r:embed="rId10">
            <a:extLst>
              <a:ext uri="{28A0092B-C50C-407E-A947-70E740481C1C}">
                <a14:useLocalDpi xmlns:a14="http://schemas.microsoft.com/office/drawing/2010/main" val="0"/>
              </a:ext>
            </a:extLst>
          </a:blip>
          <a:srcRect t="15070" b="15070"/>
          <a:stretch>
            <a:fillRect/>
          </a:stretch>
        </p:blipFill>
        <p:spPr/>
      </p:pic>
      <p:pic>
        <p:nvPicPr>
          <p:cNvPr id="13" name="图片占位符 12" descr="图片包含 户外, 建筑物, 天空&#10;&#10;自动生成的说明">
            <a:extLst>
              <a:ext uri="{FF2B5EF4-FFF2-40B4-BE49-F238E27FC236}">
                <a16:creationId xmlns:a16="http://schemas.microsoft.com/office/drawing/2014/main" id="{F01B6191-1143-4458-B770-57E16F2901DB}"/>
              </a:ext>
            </a:extLst>
          </p:cNvPr>
          <p:cNvPicPr>
            <a:picLocks noGrp="1" noChangeAspect="1"/>
          </p:cNvPicPr>
          <p:nvPr>
            <p:ph type="pic" sz="quarter" idx="17"/>
          </p:nvPr>
        </p:nvPicPr>
        <p:blipFill>
          <a:blip r:embed="rId11">
            <a:extLst>
              <a:ext uri="{28A0092B-C50C-407E-A947-70E740481C1C}">
                <a14:useLocalDpi xmlns:a14="http://schemas.microsoft.com/office/drawing/2010/main" val="0"/>
              </a:ext>
            </a:extLst>
          </a:blip>
          <a:srcRect t="11614" b="11614"/>
          <a:stretch>
            <a:fillRect/>
          </a:stretch>
        </p:blipFill>
        <p:spPr/>
      </p:pic>
    </p:spTree>
    <p:extLst>
      <p:ext uri="{BB962C8B-B14F-4D97-AF65-F5344CB8AC3E}">
        <p14:creationId xmlns:p14="http://schemas.microsoft.com/office/powerpoint/2010/main" val="71226593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57A3AACB-7390-4CB9-93FE-E542E2E1BD9E}"/>
              </a:ext>
            </a:extLst>
          </p:cNvPr>
          <p:cNvSpPr/>
          <p:nvPr/>
        </p:nvSpPr>
        <p:spPr>
          <a:xfrm>
            <a:off x="6859041" y="2879008"/>
            <a:ext cx="4801314" cy="1015663"/>
          </a:xfrm>
          <a:prstGeom prst="rect">
            <a:avLst/>
          </a:prstGeom>
        </p:spPr>
        <p:txBody>
          <a:bodyPr wrap="none">
            <a:spAutoFit/>
          </a:bodyPr>
          <a:lstStyle/>
          <a:p>
            <a:pPr>
              <a:defRPr/>
            </a:pPr>
            <a:r>
              <a:rPr lang="zh-CN" altLang="en-US" sz="6000" b="1" dirty="0">
                <a:gradFill>
                  <a:gsLst>
                    <a:gs pos="0">
                      <a:srgbClr val="03559C"/>
                    </a:gs>
                    <a:gs pos="84000">
                      <a:schemeClr val="accent3"/>
                    </a:gs>
                  </a:gsLst>
                  <a:lin ang="5400000" scaled="1"/>
                </a:gradFill>
                <a:latin typeface="微软雅黑"/>
                <a:ea typeface="微软雅黑"/>
                <a:sym typeface="+mn-lt"/>
              </a:rPr>
              <a:t>感谢您的倾听</a:t>
            </a:r>
          </a:p>
        </p:txBody>
      </p:sp>
      <p:grpSp>
        <p:nvGrpSpPr>
          <p:cNvPr id="51" name="组合 50">
            <a:extLst>
              <a:ext uri="{FF2B5EF4-FFF2-40B4-BE49-F238E27FC236}">
                <a16:creationId xmlns:a16="http://schemas.microsoft.com/office/drawing/2014/main" id="{15A7FA9E-1E28-4252-B1E9-4C2B75CAF3ED}"/>
              </a:ext>
            </a:extLst>
          </p:cNvPr>
          <p:cNvGrpSpPr/>
          <p:nvPr/>
        </p:nvGrpSpPr>
        <p:grpSpPr>
          <a:xfrm flipH="1">
            <a:off x="7580084" y="4082955"/>
            <a:ext cx="3941003" cy="0"/>
            <a:chOff x="660400" y="3757993"/>
            <a:chExt cx="3941003" cy="0"/>
          </a:xfrm>
        </p:grpSpPr>
        <p:cxnSp>
          <p:nvCxnSpPr>
            <p:cNvPr id="50" name="直接连接符 49">
              <a:extLst>
                <a:ext uri="{FF2B5EF4-FFF2-40B4-BE49-F238E27FC236}">
                  <a16:creationId xmlns:a16="http://schemas.microsoft.com/office/drawing/2014/main" id="{CB164931-ADDA-4049-B804-85803B22C1FB}"/>
                </a:ext>
              </a:extLst>
            </p:cNvPr>
            <p:cNvCxnSpPr>
              <a:cxnSpLocks/>
            </p:cNvCxnSpPr>
            <p:nvPr/>
          </p:nvCxnSpPr>
          <p:spPr>
            <a:xfrm>
              <a:off x="2039620" y="3757993"/>
              <a:ext cx="2561783" cy="0"/>
            </a:xfrm>
            <a:prstGeom prst="line">
              <a:avLst/>
            </a:prstGeom>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id="{EC8EF305-1893-4839-89C6-22020177524E}"/>
                </a:ext>
              </a:extLst>
            </p:cNvPr>
            <p:cNvCxnSpPr>
              <a:cxnSpLocks/>
            </p:cNvCxnSpPr>
            <p:nvPr/>
          </p:nvCxnSpPr>
          <p:spPr>
            <a:xfrm>
              <a:off x="660400" y="3757993"/>
              <a:ext cx="1379220" cy="0"/>
            </a:xfrm>
            <a:prstGeom prst="line">
              <a:avLst/>
            </a:prstGeom>
            <a:ln w="28575">
              <a:gradFill>
                <a:gsLst>
                  <a:gs pos="0">
                    <a:schemeClr val="accent1"/>
                  </a:gs>
                  <a:gs pos="100000">
                    <a:schemeClr val="accent3"/>
                  </a:gs>
                </a:gsLst>
                <a:lin ang="5400000" scaled="0"/>
              </a:gradFill>
            </a:ln>
          </p:spPr>
          <p:style>
            <a:lnRef idx="1">
              <a:schemeClr val="accent1"/>
            </a:lnRef>
            <a:fillRef idx="0">
              <a:schemeClr val="accent1"/>
            </a:fillRef>
            <a:effectRef idx="0">
              <a:schemeClr val="accent1"/>
            </a:effectRef>
            <a:fontRef idx="minor">
              <a:schemeClr val="tx1"/>
            </a:fontRef>
          </p:style>
        </p:cxnSp>
      </p:grpSp>
      <p:pic>
        <p:nvPicPr>
          <p:cNvPr id="41" name="图片占位符 40">
            <a:extLst>
              <a:ext uri="{FF2B5EF4-FFF2-40B4-BE49-F238E27FC236}">
                <a16:creationId xmlns:a16="http://schemas.microsoft.com/office/drawing/2014/main" id="{656AE4E0-821B-472E-B1DF-EA2B0296307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l="12530" r="12530"/>
          <a:stretch>
            <a:fillRect/>
          </a:stretch>
        </p:blipFill>
        <p:spPr/>
      </p:pic>
      <p:pic>
        <p:nvPicPr>
          <p:cNvPr id="55" name="图片占位符 54" descr="图片包含 树, 天空, 户外, 草&#10;&#10;自动生成的说明">
            <a:extLst>
              <a:ext uri="{FF2B5EF4-FFF2-40B4-BE49-F238E27FC236}">
                <a16:creationId xmlns:a16="http://schemas.microsoft.com/office/drawing/2014/main" id="{CF5F688C-6194-4391-B88F-82326C64A95B}"/>
              </a:ext>
            </a:extLst>
          </p:cNvPr>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t="16386" b="16386"/>
          <a:stretch>
            <a:fillRect/>
          </a:stretch>
        </p:blipFill>
        <p:spPr/>
      </p:pic>
      <p:pic>
        <p:nvPicPr>
          <p:cNvPr id="36" name="图片占位符 35" descr="图片包含 户外, 建筑物, 天空, 道路&#10;&#10;自动生成的说明">
            <a:extLst>
              <a:ext uri="{FF2B5EF4-FFF2-40B4-BE49-F238E27FC236}">
                <a16:creationId xmlns:a16="http://schemas.microsoft.com/office/drawing/2014/main" id="{BFC557E4-E13F-471F-BF42-BD839ED7F6B4}"/>
              </a:ext>
            </a:extLst>
          </p:cNvPr>
          <p:cNvPicPr>
            <a:picLocks noGrp="1" noChangeAspect="1"/>
          </p:cNvPicPr>
          <p:nvPr>
            <p:ph type="pic" sz="quarter" idx="10"/>
          </p:nvPr>
        </p:nvPicPr>
        <p:blipFill>
          <a:blip r:embed="rId5">
            <a:extLst>
              <a:ext uri="{28A0092B-C50C-407E-A947-70E740481C1C}">
                <a14:useLocalDpi xmlns:a14="http://schemas.microsoft.com/office/drawing/2010/main" val="0"/>
              </a:ext>
            </a:extLst>
          </a:blip>
          <a:srcRect l="31564" r="31564"/>
          <a:stretch>
            <a:fillRect/>
          </a:stretch>
        </p:blipFill>
        <p:spPr/>
      </p:pic>
      <p:sp>
        <p:nvSpPr>
          <p:cNvPr id="19" name="文本框 18">
            <a:extLst>
              <a:ext uri="{FF2B5EF4-FFF2-40B4-BE49-F238E27FC236}">
                <a16:creationId xmlns:a16="http://schemas.microsoft.com/office/drawing/2014/main" id="{F80458B4-2D82-4841-8017-3334DFA91FE0}"/>
              </a:ext>
            </a:extLst>
          </p:cNvPr>
          <p:cNvSpPr txBox="1"/>
          <p:nvPr/>
        </p:nvSpPr>
        <p:spPr>
          <a:xfrm>
            <a:off x="9925967" y="4248573"/>
            <a:ext cx="1756382" cy="369305"/>
          </a:xfrm>
          <a:prstGeom prst="rect">
            <a:avLst/>
          </a:prstGeom>
          <a:noFill/>
        </p:spPr>
        <p:txBody>
          <a:bodyPr wrap="square" lIns="0" rtlCol="0">
            <a:spAutoFit/>
          </a:bodyPr>
          <a:lstStyle/>
          <a:p>
            <a:r>
              <a:rPr lang="zh-CN" altLang="en-US" b="1" dirty="0">
                <a:solidFill>
                  <a:schemeClr val="bg2">
                    <a:lumMod val="50000"/>
                  </a:schemeClr>
                </a:solidFill>
              </a:rPr>
              <a:t>汇报人</a:t>
            </a:r>
            <a:r>
              <a:rPr lang="zh-CN" altLang="en-US" dirty="0">
                <a:solidFill>
                  <a:schemeClr val="bg2">
                    <a:lumMod val="50000"/>
                  </a:schemeClr>
                </a:solidFill>
              </a:rPr>
              <a:t>：方甫攀</a:t>
            </a:r>
            <a:endParaRPr lang="en-US" altLang="zh-CN" dirty="0">
              <a:solidFill>
                <a:schemeClr val="bg2">
                  <a:lumMod val="50000"/>
                </a:schemeClr>
              </a:solidFill>
            </a:endParaRPr>
          </a:p>
        </p:txBody>
      </p:sp>
      <p:sp>
        <p:nvSpPr>
          <p:cNvPr id="20" name="文本框 19">
            <a:extLst>
              <a:ext uri="{FF2B5EF4-FFF2-40B4-BE49-F238E27FC236}">
                <a16:creationId xmlns:a16="http://schemas.microsoft.com/office/drawing/2014/main" id="{702294EB-6CE1-4404-9DEC-AA37CDAD532E}"/>
              </a:ext>
            </a:extLst>
          </p:cNvPr>
          <p:cNvSpPr txBox="1"/>
          <p:nvPr/>
        </p:nvSpPr>
        <p:spPr>
          <a:xfrm>
            <a:off x="7825391" y="4248573"/>
            <a:ext cx="1964077" cy="375651"/>
          </a:xfrm>
          <a:prstGeom prst="rect">
            <a:avLst/>
          </a:prstGeom>
          <a:noFill/>
        </p:spPr>
        <p:txBody>
          <a:bodyPr wrap="square" lIns="0" rtlCol="0">
            <a:spAutoFit/>
          </a:bodyPr>
          <a:lstStyle/>
          <a:p>
            <a:r>
              <a:rPr lang="zh-CN" altLang="en-US" b="1" dirty="0">
                <a:solidFill>
                  <a:schemeClr val="bg2">
                    <a:lumMod val="50000"/>
                  </a:schemeClr>
                </a:solidFill>
              </a:rPr>
              <a:t>指导老师</a:t>
            </a:r>
            <a:r>
              <a:rPr lang="zh-CN" altLang="en-US" dirty="0">
                <a:solidFill>
                  <a:schemeClr val="bg2">
                    <a:lumMod val="50000"/>
                  </a:schemeClr>
                </a:solidFill>
              </a:rPr>
              <a:t>：卓敏</a:t>
            </a:r>
            <a:endParaRPr lang="en-US" altLang="zh-CN" dirty="0">
              <a:solidFill>
                <a:schemeClr val="bg2">
                  <a:lumMod val="50000"/>
                </a:schemeClr>
              </a:solidFill>
            </a:endParaRPr>
          </a:p>
        </p:txBody>
      </p:sp>
      <p:sp>
        <p:nvSpPr>
          <p:cNvPr id="21" name="文本框 20">
            <a:extLst>
              <a:ext uri="{FF2B5EF4-FFF2-40B4-BE49-F238E27FC236}">
                <a16:creationId xmlns:a16="http://schemas.microsoft.com/office/drawing/2014/main" id="{AA3A156A-965E-4615-AC67-97F8F0FC920F}"/>
              </a:ext>
            </a:extLst>
          </p:cNvPr>
          <p:cNvSpPr txBox="1"/>
          <p:nvPr/>
        </p:nvSpPr>
        <p:spPr>
          <a:xfrm>
            <a:off x="9293185" y="4736313"/>
            <a:ext cx="2323701" cy="369332"/>
          </a:xfrm>
          <a:prstGeom prst="rect">
            <a:avLst/>
          </a:prstGeom>
          <a:noFill/>
        </p:spPr>
        <p:txBody>
          <a:bodyPr wrap="square" lIns="0" rtlCol="0">
            <a:spAutoFit/>
          </a:bodyPr>
          <a:lstStyle/>
          <a:p>
            <a:pPr algn="r"/>
            <a:r>
              <a:rPr lang="zh-CN" altLang="en-US" b="1" dirty="0">
                <a:solidFill>
                  <a:schemeClr val="bg2">
                    <a:lumMod val="50000"/>
                  </a:schemeClr>
                </a:solidFill>
              </a:rPr>
              <a:t>汇报时间</a:t>
            </a:r>
            <a:r>
              <a:rPr lang="zh-CN" altLang="en-US" dirty="0">
                <a:solidFill>
                  <a:schemeClr val="bg2">
                    <a:lumMod val="50000"/>
                  </a:schemeClr>
                </a:solidFill>
              </a:rPr>
              <a:t>：</a:t>
            </a:r>
            <a:r>
              <a:rPr lang="en-US" altLang="zh-CN" dirty="0">
                <a:solidFill>
                  <a:schemeClr val="bg2">
                    <a:lumMod val="50000"/>
                  </a:schemeClr>
                </a:solidFill>
              </a:rPr>
              <a:t>XXXX.X.X</a:t>
            </a:r>
          </a:p>
        </p:txBody>
      </p:sp>
    </p:spTree>
    <p:extLst>
      <p:ext uri="{BB962C8B-B14F-4D97-AF65-F5344CB8AC3E}">
        <p14:creationId xmlns:p14="http://schemas.microsoft.com/office/powerpoint/2010/main" val="145709088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6CB496A7-9708-4EED-97B9-9F37B007502C}"/>
              </a:ext>
            </a:extLst>
          </p:cNvPr>
          <p:cNvGrpSpPr/>
          <p:nvPr/>
        </p:nvGrpSpPr>
        <p:grpSpPr>
          <a:xfrm>
            <a:off x="635174" y="1499817"/>
            <a:ext cx="7540045" cy="1545703"/>
            <a:chOff x="635174" y="1499817"/>
            <a:chExt cx="7540045" cy="1545703"/>
          </a:xfrm>
        </p:grpSpPr>
        <p:grpSp>
          <p:nvGrpSpPr>
            <p:cNvPr id="5" name="组合 4">
              <a:extLst>
                <a:ext uri="{FF2B5EF4-FFF2-40B4-BE49-F238E27FC236}">
                  <a16:creationId xmlns:a16="http://schemas.microsoft.com/office/drawing/2014/main" id="{6447B92A-1014-4F11-8631-21EF0CB1B5BB}"/>
                </a:ext>
              </a:extLst>
            </p:cNvPr>
            <p:cNvGrpSpPr/>
            <p:nvPr/>
          </p:nvGrpSpPr>
          <p:grpSpPr>
            <a:xfrm>
              <a:off x="635174" y="2337634"/>
              <a:ext cx="7540045" cy="707886"/>
              <a:chOff x="635174" y="2337634"/>
              <a:chExt cx="7540045" cy="707886"/>
            </a:xfrm>
          </p:grpSpPr>
          <p:sp>
            <p:nvSpPr>
              <p:cNvPr id="23" name="文本框 22">
                <a:extLst>
                  <a:ext uri="{FF2B5EF4-FFF2-40B4-BE49-F238E27FC236}">
                    <a16:creationId xmlns:a16="http://schemas.microsoft.com/office/drawing/2014/main" id="{907299B3-ADC6-44AE-862B-4D46E12C17A0}"/>
                  </a:ext>
                </a:extLst>
              </p:cNvPr>
              <p:cNvSpPr txBox="1"/>
              <p:nvPr/>
            </p:nvSpPr>
            <p:spPr>
              <a:xfrm>
                <a:off x="635174" y="2337634"/>
                <a:ext cx="260430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0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微软雅黑</a:t>
                </a:r>
              </a:p>
            </p:txBody>
          </p:sp>
          <p:sp>
            <p:nvSpPr>
              <p:cNvPr id="24" name="文本框 23">
                <a:extLst>
                  <a:ext uri="{FF2B5EF4-FFF2-40B4-BE49-F238E27FC236}">
                    <a16:creationId xmlns:a16="http://schemas.microsoft.com/office/drawing/2014/main" id="{6EB7B3EA-85A4-401D-A4B2-3F81BD3F943B}"/>
                  </a:ext>
                </a:extLst>
              </p:cNvPr>
              <p:cNvSpPr txBox="1"/>
              <p:nvPr/>
            </p:nvSpPr>
            <p:spPr>
              <a:xfrm>
                <a:off x="4563918" y="2337634"/>
                <a:ext cx="361130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4000" b="0" i="0" u="none" strike="noStrike" kern="1200" cap="none" spc="0" normalizeH="0" baseline="0" noProof="0" dirty="0">
                    <a:ln>
                      <a:noFill/>
                    </a:ln>
                    <a:solidFill>
                      <a:prstClr val="black"/>
                    </a:solidFill>
                    <a:effectLst/>
                    <a:uLnTx/>
                    <a:uFillTx/>
                    <a:latin typeface="微软雅黑 Light" panose="020B0502040204020203" pitchFamily="34" charset="-122"/>
                    <a:ea typeface="微软雅黑 Light" panose="020B0502040204020203" pitchFamily="34" charset="-122"/>
                    <a:cs typeface="+mn-cs"/>
                  </a:rPr>
                  <a:t>微软雅黑</a:t>
                </a:r>
                <a:r>
                  <a:rPr kumimoji="0" lang="en-US" altLang="zh-CN" sz="4000" b="0" i="0" u="none" strike="noStrike" kern="1200" cap="none" spc="0" normalizeH="0" baseline="0" noProof="0" dirty="0">
                    <a:ln>
                      <a:noFill/>
                    </a:ln>
                    <a:solidFill>
                      <a:prstClr val="black"/>
                    </a:solidFill>
                    <a:effectLst/>
                    <a:uLnTx/>
                    <a:uFillTx/>
                    <a:latin typeface="微软雅黑 Light" panose="020B0502040204020203" pitchFamily="34" charset="-122"/>
                    <a:ea typeface="微软雅黑 Light" panose="020B0502040204020203" pitchFamily="34" charset="-122"/>
                    <a:cs typeface="+mn-cs"/>
                  </a:rPr>
                  <a:t>light</a:t>
                </a:r>
                <a:endParaRPr kumimoji="0" lang="zh-CN" altLang="en-US" sz="4000" b="0" i="0" u="none" strike="noStrike" kern="1200" cap="none" spc="0" normalizeH="0" baseline="0" noProof="0" dirty="0">
                  <a:ln>
                    <a:noFill/>
                  </a:ln>
                  <a:solidFill>
                    <a:prstClr val="black"/>
                  </a:solidFill>
                  <a:effectLst/>
                  <a:uLnTx/>
                  <a:uFillTx/>
                  <a:latin typeface="微软雅黑 Light" panose="020B0502040204020203" pitchFamily="34" charset="-122"/>
                  <a:ea typeface="微软雅黑 Light" panose="020B0502040204020203" pitchFamily="34" charset="-122"/>
                  <a:cs typeface="+mn-cs"/>
                </a:endParaRPr>
              </a:p>
            </p:txBody>
          </p:sp>
        </p:grpSp>
        <p:sp>
          <p:nvSpPr>
            <p:cNvPr id="14" name="文本框 13">
              <a:extLst>
                <a:ext uri="{FF2B5EF4-FFF2-40B4-BE49-F238E27FC236}">
                  <a16:creationId xmlns:a16="http://schemas.microsoft.com/office/drawing/2014/main" id="{8D71B6B4-6707-4A52-97CE-1EB921C43230}"/>
                </a:ext>
              </a:extLst>
            </p:cNvPr>
            <p:cNvSpPr txBox="1"/>
            <p:nvPr/>
          </p:nvSpPr>
          <p:spPr>
            <a:xfrm>
              <a:off x="920767" y="1499817"/>
              <a:ext cx="94854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1"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中文</a:t>
              </a:r>
            </a:p>
          </p:txBody>
        </p:sp>
        <p:grpSp>
          <p:nvGrpSpPr>
            <p:cNvPr id="36" name="组合 35">
              <a:extLst>
                <a:ext uri="{FF2B5EF4-FFF2-40B4-BE49-F238E27FC236}">
                  <a16:creationId xmlns:a16="http://schemas.microsoft.com/office/drawing/2014/main" id="{D742A6D1-4E98-43FE-933D-71CC44DEEF6E}"/>
                </a:ext>
              </a:extLst>
            </p:cNvPr>
            <p:cNvGrpSpPr/>
            <p:nvPr/>
          </p:nvGrpSpPr>
          <p:grpSpPr>
            <a:xfrm>
              <a:off x="728839" y="1550788"/>
              <a:ext cx="162242" cy="359723"/>
              <a:chOff x="736918" y="1527716"/>
              <a:chExt cx="111916" cy="281861"/>
            </a:xfrm>
          </p:grpSpPr>
          <p:sp>
            <p:nvSpPr>
              <p:cNvPr id="37" name="矩形: 圆角 36">
                <a:extLst>
                  <a:ext uri="{FF2B5EF4-FFF2-40B4-BE49-F238E27FC236}">
                    <a16:creationId xmlns:a16="http://schemas.microsoft.com/office/drawing/2014/main" id="{015ED848-0ED5-4656-9F25-F6E15B3B265B}"/>
                  </a:ext>
                </a:extLst>
              </p:cNvPr>
              <p:cNvSpPr/>
              <p:nvPr/>
            </p:nvSpPr>
            <p:spPr>
              <a:xfrm>
                <a:off x="736918" y="1527716"/>
                <a:ext cx="45719" cy="281861"/>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8" name="矩形: 圆角 37">
                <a:extLst>
                  <a:ext uri="{FF2B5EF4-FFF2-40B4-BE49-F238E27FC236}">
                    <a16:creationId xmlns:a16="http://schemas.microsoft.com/office/drawing/2014/main" id="{231A3046-DA45-445B-9AE9-C53024D98417}"/>
                  </a:ext>
                </a:extLst>
              </p:cNvPr>
              <p:cNvSpPr/>
              <p:nvPr/>
            </p:nvSpPr>
            <p:spPr>
              <a:xfrm>
                <a:off x="803115" y="1527716"/>
                <a:ext cx="45719" cy="281861"/>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grpSp>
        <p:nvGrpSpPr>
          <p:cNvPr id="4" name="组合 3">
            <a:extLst>
              <a:ext uri="{FF2B5EF4-FFF2-40B4-BE49-F238E27FC236}">
                <a16:creationId xmlns:a16="http://schemas.microsoft.com/office/drawing/2014/main" id="{3AC8647A-1775-4857-AC9D-8E51CD5FF04F}"/>
              </a:ext>
            </a:extLst>
          </p:cNvPr>
          <p:cNvGrpSpPr/>
          <p:nvPr/>
        </p:nvGrpSpPr>
        <p:grpSpPr>
          <a:xfrm>
            <a:off x="635174" y="3532693"/>
            <a:ext cx="5333298" cy="1485963"/>
            <a:chOff x="635174" y="3532693"/>
            <a:chExt cx="5333298" cy="1485963"/>
          </a:xfrm>
        </p:grpSpPr>
        <p:grpSp>
          <p:nvGrpSpPr>
            <p:cNvPr id="6" name="组合 5">
              <a:extLst>
                <a:ext uri="{FF2B5EF4-FFF2-40B4-BE49-F238E27FC236}">
                  <a16:creationId xmlns:a16="http://schemas.microsoft.com/office/drawing/2014/main" id="{69E5AA6F-644A-4E16-BB5A-58166E4D5EFF}"/>
                </a:ext>
              </a:extLst>
            </p:cNvPr>
            <p:cNvGrpSpPr/>
            <p:nvPr/>
          </p:nvGrpSpPr>
          <p:grpSpPr>
            <a:xfrm>
              <a:off x="635174" y="4280290"/>
              <a:ext cx="5333298" cy="738366"/>
              <a:chOff x="635174" y="4316813"/>
              <a:chExt cx="5333298" cy="738366"/>
            </a:xfrm>
          </p:grpSpPr>
          <p:sp>
            <p:nvSpPr>
              <p:cNvPr id="27" name="文本框 26">
                <a:extLst>
                  <a:ext uri="{FF2B5EF4-FFF2-40B4-BE49-F238E27FC236}">
                    <a16:creationId xmlns:a16="http://schemas.microsoft.com/office/drawing/2014/main" id="{47EA3E13-5EAE-49CE-BCFF-1246813802D6}"/>
                  </a:ext>
                </a:extLst>
              </p:cNvPr>
              <p:cNvSpPr txBox="1"/>
              <p:nvPr/>
            </p:nvSpPr>
            <p:spPr>
              <a:xfrm>
                <a:off x="635174" y="4347293"/>
                <a:ext cx="3435049"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black"/>
                    </a:solidFill>
                    <a:effectLst/>
                    <a:uLnTx/>
                    <a:uFillTx/>
                    <a:latin typeface="Arial Black" panose="020B0A04020102020204" pitchFamily="34" charset="0"/>
                    <a:ea typeface="微软雅黑" panose="020B0503020204020204" pitchFamily="34" charset="-122"/>
                    <a:cs typeface="+mn-cs"/>
                  </a:rPr>
                  <a:t>Arial Black</a:t>
                </a:r>
                <a:endParaRPr kumimoji="0" lang="zh-CN" altLang="en-US" sz="4000" b="0" i="0" u="none" strike="noStrike" kern="1200" cap="none" spc="0" normalizeH="0" baseline="0" noProof="0" dirty="0">
                  <a:ln>
                    <a:noFill/>
                  </a:ln>
                  <a:solidFill>
                    <a:prstClr val="black"/>
                  </a:solidFill>
                  <a:effectLst/>
                  <a:uLnTx/>
                  <a:uFillTx/>
                  <a:latin typeface="Arial Black" panose="020B0A04020102020204" pitchFamily="34" charset="0"/>
                  <a:ea typeface="微软雅黑" panose="020B0503020204020204" pitchFamily="34" charset="-122"/>
                  <a:cs typeface="+mn-cs"/>
                </a:endParaRPr>
              </a:p>
            </p:txBody>
          </p:sp>
          <p:sp>
            <p:nvSpPr>
              <p:cNvPr id="28" name="文本框 27">
                <a:extLst>
                  <a:ext uri="{FF2B5EF4-FFF2-40B4-BE49-F238E27FC236}">
                    <a16:creationId xmlns:a16="http://schemas.microsoft.com/office/drawing/2014/main" id="{F643E4B9-25A5-4F6D-B387-DB188DD52D7E}"/>
                  </a:ext>
                </a:extLst>
              </p:cNvPr>
              <p:cNvSpPr txBox="1"/>
              <p:nvPr/>
            </p:nvSpPr>
            <p:spPr>
              <a:xfrm>
                <a:off x="4556359" y="4316813"/>
                <a:ext cx="141211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black"/>
                    </a:solidFill>
                    <a:effectLst/>
                    <a:uLnTx/>
                    <a:uFillTx/>
                    <a:latin typeface="Arial" panose="020B0604020202020204" pitchFamily="34" charset="0"/>
                    <a:ea typeface="微软雅黑 Light" panose="020B0502040204020203" pitchFamily="34" charset="-122"/>
                    <a:cs typeface="Arial" panose="020B0604020202020204" pitchFamily="34" charset="0"/>
                  </a:rPr>
                  <a:t>Arial</a:t>
                </a:r>
                <a:endParaRPr kumimoji="0" lang="zh-CN" altLang="en-US" sz="4000" b="0" i="0" u="none" strike="noStrike" kern="1200" cap="none" spc="0" normalizeH="0" baseline="0" noProof="0" dirty="0">
                  <a:ln>
                    <a:noFill/>
                  </a:ln>
                  <a:solidFill>
                    <a:prstClr val="black"/>
                  </a:solidFill>
                  <a:effectLst/>
                  <a:uLnTx/>
                  <a:uFillTx/>
                  <a:latin typeface="Arial" panose="020B0604020202020204" pitchFamily="34" charset="0"/>
                  <a:ea typeface="微软雅黑 Light" panose="020B0502040204020203" pitchFamily="34" charset="-122"/>
                  <a:cs typeface="Arial" panose="020B0604020202020204" pitchFamily="34" charset="0"/>
                </a:endParaRPr>
              </a:p>
            </p:txBody>
          </p:sp>
        </p:grpSp>
        <p:grpSp>
          <p:nvGrpSpPr>
            <p:cNvPr id="40" name="组合 39">
              <a:extLst>
                <a:ext uri="{FF2B5EF4-FFF2-40B4-BE49-F238E27FC236}">
                  <a16:creationId xmlns:a16="http://schemas.microsoft.com/office/drawing/2014/main" id="{1799AB32-B40A-4D55-A864-B2AF3ED67B47}"/>
                </a:ext>
              </a:extLst>
            </p:cNvPr>
            <p:cNvGrpSpPr/>
            <p:nvPr/>
          </p:nvGrpSpPr>
          <p:grpSpPr>
            <a:xfrm>
              <a:off x="728839" y="3532693"/>
              <a:ext cx="1140473" cy="461665"/>
              <a:chOff x="736918" y="1430820"/>
              <a:chExt cx="1140473" cy="461665"/>
            </a:xfrm>
          </p:grpSpPr>
          <p:sp>
            <p:nvSpPr>
              <p:cNvPr id="41" name="文本框 40">
                <a:extLst>
                  <a:ext uri="{FF2B5EF4-FFF2-40B4-BE49-F238E27FC236}">
                    <a16:creationId xmlns:a16="http://schemas.microsoft.com/office/drawing/2014/main" id="{8D195592-CEAA-4A4C-9222-9C2EE77AEE1E}"/>
                  </a:ext>
                </a:extLst>
              </p:cNvPr>
              <p:cNvSpPr txBox="1"/>
              <p:nvPr/>
            </p:nvSpPr>
            <p:spPr>
              <a:xfrm>
                <a:off x="928846" y="1430820"/>
                <a:ext cx="948545"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1"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rPr>
                  <a:t>英文</a:t>
                </a:r>
              </a:p>
            </p:txBody>
          </p:sp>
          <p:grpSp>
            <p:nvGrpSpPr>
              <p:cNvPr id="42" name="组合 41">
                <a:extLst>
                  <a:ext uri="{FF2B5EF4-FFF2-40B4-BE49-F238E27FC236}">
                    <a16:creationId xmlns:a16="http://schemas.microsoft.com/office/drawing/2014/main" id="{94EFA867-82A4-4622-87A6-848F2B5B735C}"/>
                  </a:ext>
                </a:extLst>
              </p:cNvPr>
              <p:cNvGrpSpPr/>
              <p:nvPr/>
            </p:nvGrpSpPr>
            <p:grpSpPr>
              <a:xfrm>
                <a:off x="736918" y="1481791"/>
                <a:ext cx="162242" cy="359723"/>
                <a:chOff x="736918" y="1527716"/>
                <a:chExt cx="111916" cy="281861"/>
              </a:xfrm>
            </p:grpSpPr>
            <p:sp>
              <p:nvSpPr>
                <p:cNvPr id="43" name="矩形: 圆角 42">
                  <a:extLst>
                    <a:ext uri="{FF2B5EF4-FFF2-40B4-BE49-F238E27FC236}">
                      <a16:creationId xmlns:a16="http://schemas.microsoft.com/office/drawing/2014/main" id="{DEA62D80-9205-4181-BEA0-29AD08288370}"/>
                    </a:ext>
                  </a:extLst>
                </p:cNvPr>
                <p:cNvSpPr/>
                <p:nvPr/>
              </p:nvSpPr>
              <p:spPr>
                <a:xfrm>
                  <a:off x="736918" y="1527716"/>
                  <a:ext cx="45719" cy="281861"/>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4" name="矩形: 圆角 43">
                  <a:extLst>
                    <a:ext uri="{FF2B5EF4-FFF2-40B4-BE49-F238E27FC236}">
                      <a16:creationId xmlns:a16="http://schemas.microsoft.com/office/drawing/2014/main" id="{15786151-660B-4C44-A9C0-6E816731025C}"/>
                    </a:ext>
                  </a:extLst>
                </p:cNvPr>
                <p:cNvSpPr/>
                <p:nvPr/>
              </p:nvSpPr>
              <p:spPr>
                <a:xfrm>
                  <a:off x="803115" y="1527716"/>
                  <a:ext cx="45719" cy="281861"/>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grpSp>
      <p:sp>
        <p:nvSpPr>
          <p:cNvPr id="54" name="文本框 53">
            <a:extLst>
              <a:ext uri="{FF2B5EF4-FFF2-40B4-BE49-F238E27FC236}">
                <a16:creationId xmlns:a16="http://schemas.microsoft.com/office/drawing/2014/main" id="{506E6382-D971-4EDF-AA8D-9562318C2EE1}"/>
              </a:ext>
            </a:extLst>
          </p:cNvPr>
          <p:cNvSpPr txBox="1"/>
          <p:nvPr/>
        </p:nvSpPr>
        <p:spPr>
          <a:xfrm>
            <a:off x="515412" y="5505829"/>
            <a:ext cx="62538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（注：微软雅黑属于版权字体，如您的</a:t>
            </a:r>
            <a:r>
              <a:rPr kumimoji="0" lang="en-US" altLang="zh-CN" sz="160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PPT</a:t>
            </a:r>
            <a:r>
              <a:rPr kumimoji="0" lang="zh-CN" altLang="en-US" sz="1600" i="0" u="none" strike="noStrike" kern="1200" cap="none" spc="0" normalizeH="0" baseline="0" noProof="0" dirty="0">
                <a:ln>
                  <a:noFill/>
                </a:ln>
                <a:solidFill>
                  <a:prstClr val="black">
                    <a:lumMod val="50000"/>
                    <a:lumOff val="50000"/>
                  </a:prstClr>
                </a:solidFill>
                <a:effectLst/>
                <a:uLnTx/>
                <a:uFillTx/>
                <a:latin typeface="微软雅黑" panose="020B0503020204020204" pitchFamily="34" charset="-122"/>
                <a:ea typeface="微软雅黑" panose="020B0503020204020204" pitchFamily="34" charset="-122"/>
                <a:cs typeface="+mn-cs"/>
              </a:rPr>
              <a:t>需要商用，请购买正版）</a:t>
            </a:r>
          </a:p>
        </p:txBody>
      </p:sp>
      <p:sp>
        <p:nvSpPr>
          <p:cNvPr id="3" name="标题 2">
            <a:extLst>
              <a:ext uri="{FF2B5EF4-FFF2-40B4-BE49-F238E27FC236}">
                <a16:creationId xmlns:a16="http://schemas.microsoft.com/office/drawing/2014/main" id="{DBF5F91F-B7FC-4287-A835-68382205DCDD}"/>
              </a:ext>
            </a:extLst>
          </p:cNvPr>
          <p:cNvSpPr>
            <a:spLocks noGrp="1"/>
          </p:cNvSpPr>
          <p:nvPr>
            <p:ph type="title"/>
          </p:nvPr>
        </p:nvSpPr>
        <p:spPr/>
        <p:txBody>
          <a:bodyPr/>
          <a:lstStyle/>
          <a:p>
            <a:r>
              <a:rPr lang="zh-CN" altLang="en-US" dirty="0"/>
              <a:t>字体规范</a:t>
            </a:r>
          </a:p>
        </p:txBody>
      </p:sp>
      <p:grpSp>
        <p:nvGrpSpPr>
          <p:cNvPr id="26" name="组合 25">
            <a:extLst>
              <a:ext uri="{FF2B5EF4-FFF2-40B4-BE49-F238E27FC236}">
                <a16:creationId xmlns:a16="http://schemas.microsoft.com/office/drawing/2014/main" id="{576B3D7A-6487-4DB6-B2CC-AE2DD00282EA}"/>
              </a:ext>
            </a:extLst>
          </p:cNvPr>
          <p:cNvGrpSpPr/>
          <p:nvPr/>
        </p:nvGrpSpPr>
        <p:grpSpPr>
          <a:xfrm>
            <a:off x="7724799" y="1373535"/>
            <a:ext cx="5846898" cy="4938178"/>
            <a:chOff x="1698826" y="3859773"/>
            <a:chExt cx="1560748" cy="1318178"/>
          </a:xfrm>
          <a:solidFill>
            <a:schemeClr val="bg1">
              <a:lumMod val="95000"/>
              <a:alpha val="30000"/>
            </a:schemeClr>
          </a:solidFill>
        </p:grpSpPr>
        <p:sp>
          <p:nvSpPr>
            <p:cNvPr id="29" name="ïšlîḑe">
              <a:extLst>
                <a:ext uri="{FF2B5EF4-FFF2-40B4-BE49-F238E27FC236}">
                  <a16:creationId xmlns:a16="http://schemas.microsoft.com/office/drawing/2014/main" id="{09A49F48-D829-4E15-A441-25124DBE422E}"/>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ṧḷîďe">
              <a:extLst>
                <a:ext uri="{FF2B5EF4-FFF2-40B4-BE49-F238E27FC236}">
                  <a16:creationId xmlns:a16="http://schemas.microsoft.com/office/drawing/2014/main" id="{3BE7B947-FB92-4D69-B758-A0C6AA4EFAFE}"/>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Tree>
    <p:extLst>
      <p:ext uri="{BB962C8B-B14F-4D97-AF65-F5344CB8AC3E}">
        <p14:creationId xmlns:p14="http://schemas.microsoft.com/office/powerpoint/2010/main" val="206933576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37B47CB0-6538-4705-A443-0410A602AFA9}"/>
              </a:ext>
            </a:extLst>
          </p:cNvPr>
          <p:cNvSpPr>
            <a:spLocks noGrp="1"/>
          </p:cNvSpPr>
          <p:nvPr>
            <p:ph type="title"/>
          </p:nvPr>
        </p:nvSpPr>
        <p:spPr/>
        <p:txBody>
          <a:bodyPr/>
          <a:lstStyle/>
          <a:p>
            <a:r>
              <a:rPr lang="zh-CN" altLang="en-US" dirty="0"/>
              <a:t>色彩规范</a:t>
            </a:r>
          </a:p>
        </p:txBody>
      </p:sp>
      <p:grpSp>
        <p:nvGrpSpPr>
          <p:cNvPr id="5" name="组合 4">
            <a:extLst>
              <a:ext uri="{FF2B5EF4-FFF2-40B4-BE49-F238E27FC236}">
                <a16:creationId xmlns:a16="http://schemas.microsoft.com/office/drawing/2014/main" id="{C06DCD9F-9385-404D-A37E-506C3F3DE1D8}"/>
              </a:ext>
            </a:extLst>
          </p:cNvPr>
          <p:cNvGrpSpPr/>
          <p:nvPr/>
        </p:nvGrpSpPr>
        <p:grpSpPr>
          <a:xfrm>
            <a:off x="665118" y="3759159"/>
            <a:ext cx="5666616" cy="2032377"/>
            <a:chOff x="665118" y="3759159"/>
            <a:chExt cx="5666616" cy="2032377"/>
          </a:xfrm>
        </p:grpSpPr>
        <p:grpSp>
          <p:nvGrpSpPr>
            <p:cNvPr id="96" name="组合 95">
              <a:extLst>
                <a:ext uri="{FF2B5EF4-FFF2-40B4-BE49-F238E27FC236}">
                  <a16:creationId xmlns:a16="http://schemas.microsoft.com/office/drawing/2014/main" id="{AEEDF599-A1C9-46CE-8D0A-E27F33D514EA}"/>
                </a:ext>
              </a:extLst>
            </p:cNvPr>
            <p:cNvGrpSpPr/>
            <p:nvPr/>
          </p:nvGrpSpPr>
          <p:grpSpPr>
            <a:xfrm>
              <a:off x="671115" y="3759159"/>
              <a:ext cx="1346525" cy="461665"/>
              <a:chOff x="736918" y="1430820"/>
              <a:chExt cx="1346525" cy="461665"/>
            </a:xfrm>
          </p:grpSpPr>
          <p:sp>
            <p:nvSpPr>
              <p:cNvPr id="97" name="文本框 96">
                <a:extLst>
                  <a:ext uri="{FF2B5EF4-FFF2-40B4-BE49-F238E27FC236}">
                    <a16:creationId xmlns:a16="http://schemas.microsoft.com/office/drawing/2014/main" id="{3712BF2B-E8A6-438F-BB55-5D31E3F2A1DE}"/>
                  </a:ext>
                </a:extLst>
              </p:cNvPr>
              <p:cNvSpPr txBox="1"/>
              <p:nvPr/>
            </p:nvSpPr>
            <p:spPr>
              <a:xfrm>
                <a:off x="928846" y="1430820"/>
                <a:ext cx="1154597" cy="461665"/>
              </a:xfrm>
              <a:prstGeom prst="rect">
                <a:avLst/>
              </a:prstGeom>
              <a:noFill/>
            </p:spPr>
            <p:txBody>
              <a:bodyPr wrap="square" rtlCol="0">
                <a:sp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平衡色</a:t>
                </a:r>
              </a:p>
            </p:txBody>
          </p:sp>
          <p:grpSp>
            <p:nvGrpSpPr>
              <p:cNvPr id="98" name="组合 97">
                <a:extLst>
                  <a:ext uri="{FF2B5EF4-FFF2-40B4-BE49-F238E27FC236}">
                    <a16:creationId xmlns:a16="http://schemas.microsoft.com/office/drawing/2014/main" id="{14AE44FA-DBFE-4038-B393-C35BF40DECEA}"/>
                  </a:ext>
                </a:extLst>
              </p:cNvPr>
              <p:cNvGrpSpPr/>
              <p:nvPr/>
            </p:nvGrpSpPr>
            <p:grpSpPr>
              <a:xfrm>
                <a:off x="736918" y="1481791"/>
                <a:ext cx="162242" cy="359723"/>
                <a:chOff x="736918" y="1527716"/>
                <a:chExt cx="111916" cy="281861"/>
              </a:xfrm>
            </p:grpSpPr>
            <p:sp>
              <p:nvSpPr>
                <p:cNvPr id="99" name="矩形: 圆角 98">
                  <a:extLst>
                    <a:ext uri="{FF2B5EF4-FFF2-40B4-BE49-F238E27FC236}">
                      <a16:creationId xmlns:a16="http://schemas.microsoft.com/office/drawing/2014/main" id="{0EAC7CC6-3962-4CB3-9109-4A99FB07ACF0}"/>
                    </a:ext>
                  </a:extLst>
                </p:cNvPr>
                <p:cNvSpPr/>
                <p:nvPr/>
              </p:nvSpPr>
              <p:spPr>
                <a:xfrm>
                  <a:off x="736918" y="1527716"/>
                  <a:ext cx="45719" cy="281861"/>
                </a:xfrm>
                <a:prstGeom prst="roundRect">
                  <a:avLst>
                    <a:gd name="adj" fmla="val 30176"/>
                  </a:avLst>
                </a:prstGeom>
                <a:solidFill>
                  <a:srgbClr val="B3BD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矩形: 圆角 99">
                  <a:extLst>
                    <a:ext uri="{FF2B5EF4-FFF2-40B4-BE49-F238E27FC236}">
                      <a16:creationId xmlns:a16="http://schemas.microsoft.com/office/drawing/2014/main" id="{EC4A7DBE-B233-4B38-9A0B-DBBF03B412D4}"/>
                    </a:ext>
                  </a:extLst>
                </p:cNvPr>
                <p:cNvSpPr/>
                <p:nvPr/>
              </p:nvSpPr>
              <p:spPr>
                <a:xfrm>
                  <a:off x="803115" y="1527716"/>
                  <a:ext cx="45719" cy="281861"/>
                </a:xfrm>
                <a:prstGeom prst="roundRect">
                  <a:avLst>
                    <a:gd name="adj" fmla="val 30176"/>
                  </a:avLst>
                </a:prstGeom>
                <a:solidFill>
                  <a:srgbClr val="83AD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grpSp>
          <p:nvGrpSpPr>
            <p:cNvPr id="113" name="组合 112">
              <a:extLst>
                <a:ext uri="{FF2B5EF4-FFF2-40B4-BE49-F238E27FC236}">
                  <a16:creationId xmlns:a16="http://schemas.microsoft.com/office/drawing/2014/main" id="{83CFC82C-4840-409F-B419-DD08DDD4BD39}"/>
                </a:ext>
              </a:extLst>
            </p:cNvPr>
            <p:cNvGrpSpPr/>
            <p:nvPr/>
          </p:nvGrpSpPr>
          <p:grpSpPr>
            <a:xfrm>
              <a:off x="665118" y="4399826"/>
              <a:ext cx="2727964" cy="1391709"/>
              <a:chOff x="476277" y="4399826"/>
              <a:chExt cx="2727964" cy="1391709"/>
            </a:xfrm>
            <a:effectLst>
              <a:outerShdw blurRad="101600" dist="38100" dir="2700000" sx="102000" sy="102000" algn="tl" rotWithShape="0">
                <a:schemeClr val="bg1">
                  <a:lumMod val="65000"/>
                  <a:alpha val="40000"/>
                </a:schemeClr>
              </a:outerShdw>
            </a:effectLst>
          </p:grpSpPr>
          <p:sp>
            <p:nvSpPr>
              <p:cNvPr id="114" name="矩形 113">
                <a:extLst>
                  <a:ext uri="{FF2B5EF4-FFF2-40B4-BE49-F238E27FC236}">
                    <a16:creationId xmlns:a16="http://schemas.microsoft.com/office/drawing/2014/main" id="{0A5AF0B5-E7F7-4276-A6E6-040310AAAF7A}"/>
                  </a:ext>
                </a:extLst>
              </p:cNvPr>
              <p:cNvSpPr/>
              <p:nvPr/>
            </p:nvSpPr>
            <p:spPr>
              <a:xfrm>
                <a:off x="476277" y="4399826"/>
                <a:ext cx="2727964" cy="974912"/>
              </a:xfrm>
              <a:prstGeom prst="rect">
                <a:avLst/>
              </a:prstGeom>
              <a:solidFill>
                <a:schemeClr val="accent5"/>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矩形 33">
                <a:extLst>
                  <a:ext uri="{FF2B5EF4-FFF2-40B4-BE49-F238E27FC236}">
                    <a16:creationId xmlns:a16="http://schemas.microsoft.com/office/drawing/2014/main" id="{1C908994-30AA-4837-AC22-DC400592B8B9}"/>
                  </a:ext>
                </a:extLst>
              </p:cNvPr>
              <p:cNvSpPr/>
              <p:nvPr/>
            </p:nvSpPr>
            <p:spPr>
              <a:xfrm>
                <a:off x="476277" y="5374738"/>
                <a:ext cx="459897" cy="41679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C0C981"/>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任意多边形: 形状 115">
                <a:extLst>
                  <a:ext uri="{FF2B5EF4-FFF2-40B4-BE49-F238E27FC236}">
                    <a16:creationId xmlns:a16="http://schemas.microsoft.com/office/drawing/2014/main" id="{CB60B88A-5675-4209-8FB9-F06F4EE04163}"/>
                  </a:ext>
                </a:extLst>
              </p:cNvPr>
              <p:cNvSpPr/>
              <p:nvPr/>
            </p:nvSpPr>
            <p:spPr>
              <a:xfrm>
                <a:off x="929891" y="5374738"/>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C7CF90"/>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7" name="任意多边形: 形状 116">
                <a:extLst>
                  <a:ext uri="{FF2B5EF4-FFF2-40B4-BE49-F238E27FC236}">
                    <a16:creationId xmlns:a16="http://schemas.microsoft.com/office/drawing/2014/main" id="{8E61F918-E7D4-4092-B639-FB249460004F}"/>
                  </a:ext>
                </a:extLst>
              </p:cNvPr>
              <p:cNvSpPr/>
              <p:nvPr/>
            </p:nvSpPr>
            <p:spPr>
              <a:xfrm>
                <a:off x="1383504" y="5374738"/>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CFD59F"/>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8" name="任意多边形: 形状 117">
                <a:extLst>
                  <a:ext uri="{FF2B5EF4-FFF2-40B4-BE49-F238E27FC236}">
                    <a16:creationId xmlns:a16="http://schemas.microsoft.com/office/drawing/2014/main" id="{01A5E08E-0CFA-4FC8-9916-DD75AFF4932B}"/>
                  </a:ext>
                </a:extLst>
              </p:cNvPr>
              <p:cNvSpPr/>
              <p:nvPr/>
            </p:nvSpPr>
            <p:spPr>
              <a:xfrm>
                <a:off x="1837117" y="5374738"/>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D6DCAE"/>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9" name="任意多边形: 形状 118">
                <a:extLst>
                  <a:ext uri="{FF2B5EF4-FFF2-40B4-BE49-F238E27FC236}">
                    <a16:creationId xmlns:a16="http://schemas.microsoft.com/office/drawing/2014/main" id="{D6AD3607-327D-4402-8777-7AF373111E74}"/>
                  </a:ext>
                </a:extLst>
              </p:cNvPr>
              <p:cNvSpPr/>
              <p:nvPr/>
            </p:nvSpPr>
            <p:spPr>
              <a:xfrm>
                <a:off x="2290731" y="5374738"/>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DEE2BD"/>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0" name="矩形 44">
                <a:extLst>
                  <a:ext uri="{FF2B5EF4-FFF2-40B4-BE49-F238E27FC236}">
                    <a16:creationId xmlns:a16="http://schemas.microsoft.com/office/drawing/2014/main" id="{653D4C05-4EA7-4F8F-BF76-85BBAF21F94B}"/>
                  </a:ext>
                </a:extLst>
              </p:cNvPr>
              <p:cNvSpPr/>
              <p:nvPr/>
            </p:nvSpPr>
            <p:spPr>
              <a:xfrm>
                <a:off x="2744344" y="5374738"/>
                <a:ext cx="459897" cy="41679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3567891 w 4078859"/>
                  <a:gd name="connsiteY0" fmla="*/ 5798048 h 6261130"/>
                  <a:gd name="connsiteX1" fmla="*/ 0 w 4078859"/>
                  <a:gd name="connsiteY1" fmla="*/ 0 h 6261130"/>
                  <a:gd name="connsiteX2" fmla="*/ 4078859 w 4078859"/>
                  <a:gd name="connsiteY2" fmla="*/ 5798048 h 6261130"/>
                  <a:gd name="connsiteX3" fmla="*/ 4078859 w 4078859"/>
                  <a:gd name="connsiteY3" fmla="*/ 6261130 h 6261130"/>
                  <a:gd name="connsiteX4" fmla="*/ 3567891 w 4078859"/>
                  <a:gd name="connsiteY4" fmla="*/ 6261130 h 6261130"/>
                  <a:gd name="connsiteX5" fmla="*/ 3567891 w 4078859"/>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E6E9CD"/>
              </a:solidFill>
              <a:ln>
                <a:noFill/>
              </a:ln>
              <a:effectLst>
                <a:outerShdw blurRad="101600" dist="38100" dir="2700000" sx="103000" sy="103000" algn="tl" rotWithShape="0">
                  <a:schemeClr val="bg1">
                    <a:lumMod val="9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21" name="组合 120">
              <a:extLst>
                <a:ext uri="{FF2B5EF4-FFF2-40B4-BE49-F238E27FC236}">
                  <a16:creationId xmlns:a16="http://schemas.microsoft.com/office/drawing/2014/main" id="{2AA295F6-6320-45A0-A35B-EE6440D7CCDB}"/>
                </a:ext>
              </a:extLst>
            </p:cNvPr>
            <p:cNvGrpSpPr/>
            <p:nvPr/>
          </p:nvGrpSpPr>
          <p:grpSpPr>
            <a:xfrm>
              <a:off x="3603770" y="4399826"/>
              <a:ext cx="2727964" cy="1391710"/>
              <a:chOff x="3414929" y="4399826"/>
              <a:chExt cx="2727964" cy="1391710"/>
            </a:xfrm>
            <a:effectLst>
              <a:outerShdw blurRad="101600" dist="38100" dir="2700000" sx="102000" sy="102000" algn="tl" rotWithShape="0">
                <a:schemeClr val="bg1">
                  <a:lumMod val="50000"/>
                  <a:alpha val="40000"/>
                </a:schemeClr>
              </a:outerShdw>
            </a:effectLst>
          </p:grpSpPr>
          <p:grpSp>
            <p:nvGrpSpPr>
              <p:cNvPr id="122" name="组合 121">
                <a:extLst>
                  <a:ext uri="{FF2B5EF4-FFF2-40B4-BE49-F238E27FC236}">
                    <a16:creationId xmlns:a16="http://schemas.microsoft.com/office/drawing/2014/main" id="{6B66546F-FC7C-4E8B-A5AA-0AC971BAEE8C}"/>
                  </a:ext>
                </a:extLst>
              </p:cNvPr>
              <p:cNvGrpSpPr/>
              <p:nvPr/>
            </p:nvGrpSpPr>
            <p:grpSpPr>
              <a:xfrm>
                <a:off x="3414929" y="4399826"/>
                <a:ext cx="2727964" cy="1391709"/>
                <a:chOff x="1047957" y="4714873"/>
                <a:chExt cx="3030902" cy="1546257"/>
              </a:xfrm>
              <a:effectLst>
                <a:outerShdw blurRad="101600" dist="38100" dir="2700000" sx="103000" sy="103000" algn="tl" rotWithShape="0">
                  <a:schemeClr val="bg1">
                    <a:lumMod val="95000"/>
                    <a:alpha val="40000"/>
                  </a:schemeClr>
                </a:outerShdw>
              </a:effectLst>
            </p:grpSpPr>
            <p:sp>
              <p:nvSpPr>
                <p:cNvPr id="127" name="矩形 126">
                  <a:extLst>
                    <a:ext uri="{FF2B5EF4-FFF2-40B4-BE49-F238E27FC236}">
                      <a16:creationId xmlns:a16="http://schemas.microsoft.com/office/drawing/2014/main" id="{7C944979-DDC6-4806-8F90-F5184E7CA3B8}"/>
                    </a:ext>
                  </a:extLst>
                </p:cNvPr>
                <p:cNvSpPr/>
                <p:nvPr/>
              </p:nvSpPr>
              <p:spPr>
                <a:xfrm>
                  <a:off x="1047957" y="4714873"/>
                  <a:ext cx="3030902" cy="108317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8" name="矩形 33">
                  <a:extLst>
                    <a:ext uri="{FF2B5EF4-FFF2-40B4-BE49-F238E27FC236}">
                      <a16:creationId xmlns:a16="http://schemas.microsoft.com/office/drawing/2014/main" id="{6AABEA45-7F93-4E06-BB50-BAFF049433C6}"/>
                    </a:ext>
                  </a:extLst>
                </p:cNvPr>
                <p:cNvSpPr/>
                <p:nvPr/>
              </p:nvSpPr>
              <p:spPr>
                <a:xfrm>
                  <a:off x="1047957" y="5798048"/>
                  <a:ext cx="510968" cy="463082"/>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97BF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矩形 44">
                  <a:extLst>
                    <a:ext uri="{FF2B5EF4-FFF2-40B4-BE49-F238E27FC236}">
                      <a16:creationId xmlns:a16="http://schemas.microsoft.com/office/drawing/2014/main" id="{65BCCF4B-574B-4128-9802-8CD4541ABB3C}"/>
                    </a:ext>
                  </a:extLst>
                </p:cNvPr>
                <p:cNvSpPr/>
                <p:nvPr/>
              </p:nvSpPr>
              <p:spPr>
                <a:xfrm>
                  <a:off x="3567891" y="5798048"/>
                  <a:ext cx="510968" cy="463082"/>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3567891 w 4078859"/>
                    <a:gd name="connsiteY0" fmla="*/ 5798048 h 6261130"/>
                    <a:gd name="connsiteX1" fmla="*/ 0 w 4078859"/>
                    <a:gd name="connsiteY1" fmla="*/ 0 h 6261130"/>
                    <a:gd name="connsiteX2" fmla="*/ 4078859 w 4078859"/>
                    <a:gd name="connsiteY2" fmla="*/ 5798048 h 6261130"/>
                    <a:gd name="connsiteX3" fmla="*/ 4078859 w 4078859"/>
                    <a:gd name="connsiteY3" fmla="*/ 6261130 h 6261130"/>
                    <a:gd name="connsiteX4" fmla="*/ 3567891 w 4078859"/>
                    <a:gd name="connsiteY4" fmla="*/ 6261130 h 6261130"/>
                    <a:gd name="connsiteX5" fmla="*/ 3567891 w 4078859"/>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DAE8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23" name="任意多边形: 形状 122">
                <a:extLst>
                  <a:ext uri="{FF2B5EF4-FFF2-40B4-BE49-F238E27FC236}">
                    <a16:creationId xmlns:a16="http://schemas.microsoft.com/office/drawing/2014/main" id="{14C2F9DE-E136-493F-B8E6-65B9D3655D53}"/>
                  </a:ext>
                </a:extLst>
              </p:cNvPr>
              <p:cNvSpPr/>
              <p:nvPr/>
            </p:nvSpPr>
            <p:spPr>
              <a:xfrm>
                <a:off x="4322157" y="5374739"/>
                <a:ext cx="459897" cy="416797"/>
              </a:xfrm>
              <a:custGeom>
                <a:avLst/>
                <a:gdLst/>
                <a:ahLst/>
                <a:cxnLst/>
                <a:rect l="0" t="0" r="0" b="0"/>
                <a:pathLst>
                  <a:path w="459898" h="416798">
                    <a:moveTo>
                      <a:pt x="0" y="0"/>
                    </a:moveTo>
                    <a:lnTo>
                      <a:pt x="459897" y="0"/>
                    </a:lnTo>
                    <a:lnTo>
                      <a:pt x="459897" y="416797"/>
                    </a:lnTo>
                    <a:lnTo>
                      <a:pt x="0" y="416797"/>
                    </a:lnTo>
                    <a:close/>
                  </a:path>
                </a:pathLst>
              </a:custGeom>
              <a:solidFill>
                <a:srgbClr val="B1CF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4" name="任意多边形: 形状 123">
                <a:extLst>
                  <a:ext uri="{FF2B5EF4-FFF2-40B4-BE49-F238E27FC236}">
                    <a16:creationId xmlns:a16="http://schemas.microsoft.com/office/drawing/2014/main" id="{A02BE8BA-5B6D-4F2C-855A-379FEA8048D5}"/>
                  </a:ext>
                </a:extLst>
              </p:cNvPr>
              <p:cNvSpPr/>
              <p:nvPr/>
            </p:nvSpPr>
            <p:spPr>
              <a:xfrm>
                <a:off x="4775770" y="5374739"/>
                <a:ext cx="459897" cy="416797"/>
              </a:xfrm>
              <a:custGeom>
                <a:avLst/>
                <a:gdLst/>
                <a:ahLst/>
                <a:cxnLst/>
                <a:rect l="0" t="0" r="0" b="0"/>
                <a:pathLst>
                  <a:path w="459898" h="416798">
                    <a:moveTo>
                      <a:pt x="0" y="0"/>
                    </a:moveTo>
                    <a:lnTo>
                      <a:pt x="459897" y="0"/>
                    </a:lnTo>
                    <a:lnTo>
                      <a:pt x="459897" y="416797"/>
                    </a:lnTo>
                    <a:lnTo>
                      <a:pt x="0" y="416797"/>
                    </a:lnTo>
                    <a:close/>
                  </a:path>
                </a:pathLst>
              </a:custGeom>
              <a:solidFill>
                <a:srgbClr val="BFD79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5" name="任意多边形: 形状 124">
                <a:extLst>
                  <a:ext uri="{FF2B5EF4-FFF2-40B4-BE49-F238E27FC236}">
                    <a16:creationId xmlns:a16="http://schemas.microsoft.com/office/drawing/2014/main" id="{4C051D7B-5584-4EEF-AA66-26FB5DA9534A}"/>
                  </a:ext>
                </a:extLst>
              </p:cNvPr>
              <p:cNvSpPr/>
              <p:nvPr/>
            </p:nvSpPr>
            <p:spPr>
              <a:xfrm>
                <a:off x="5229383" y="5374739"/>
                <a:ext cx="459897" cy="416797"/>
              </a:xfrm>
              <a:custGeom>
                <a:avLst/>
                <a:gdLst/>
                <a:ahLst/>
                <a:cxnLst/>
                <a:rect l="0" t="0" r="0" b="0"/>
                <a:pathLst>
                  <a:path w="459897" h="416798">
                    <a:moveTo>
                      <a:pt x="0" y="0"/>
                    </a:moveTo>
                    <a:lnTo>
                      <a:pt x="459896" y="0"/>
                    </a:lnTo>
                    <a:lnTo>
                      <a:pt x="459896" y="416797"/>
                    </a:lnTo>
                    <a:lnTo>
                      <a:pt x="0" y="416797"/>
                    </a:lnTo>
                    <a:close/>
                  </a:path>
                </a:pathLst>
              </a:custGeom>
              <a:solidFill>
                <a:srgbClr val="CCDFB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6" name="任意多边形: 形状 125">
                <a:extLst>
                  <a:ext uri="{FF2B5EF4-FFF2-40B4-BE49-F238E27FC236}">
                    <a16:creationId xmlns:a16="http://schemas.microsoft.com/office/drawing/2014/main" id="{0F3BDB56-CAEC-41BF-80B9-98BA344BAEED}"/>
                  </a:ext>
                </a:extLst>
              </p:cNvPr>
              <p:cNvSpPr/>
              <p:nvPr/>
            </p:nvSpPr>
            <p:spPr>
              <a:xfrm>
                <a:off x="3868543" y="5374739"/>
                <a:ext cx="459897" cy="416797"/>
              </a:xfrm>
              <a:custGeom>
                <a:avLst/>
                <a:gdLst/>
                <a:ahLst/>
                <a:cxnLst/>
                <a:rect l="0" t="0" r="0" b="0"/>
                <a:pathLst>
                  <a:path w="459897" h="416798">
                    <a:moveTo>
                      <a:pt x="0" y="0"/>
                    </a:moveTo>
                    <a:lnTo>
                      <a:pt x="459896" y="0"/>
                    </a:lnTo>
                    <a:lnTo>
                      <a:pt x="459896" y="416797"/>
                    </a:lnTo>
                    <a:lnTo>
                      <a:pt x="0" y="416797"/>
                    </a:lnTo>
                    <a:close/>
                  </a:path>
                </a:pathLst>
              </a:custGeom>
              <a:solidFill>
                <a:srgbClr val="A4C77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grpSp>
      </p:grpSp>
      <p:sp>
        <p:nvSpPr>
          <p:cNvPr id="157" name="矩形 33">
            <a:extLst>
              <a:ext uri="{FF2B5EF4-FFF2-40B4-BE49-F238E27FC236}">
                <a16:creationId xmlns:a16="http://schemas.microsoft.com/office/drawing/2014/main" id="{D500130E-6FF5-414A-898B-D6D44FA19267}"/>
              </a:ext>
            </a:extLst>
          </p:cNvPr>
          <p:cNvSpPr/>
          <p:nvPr/>
        </p:nvSpPr>
        <p:spPr>
          <a:xfrm>
            <a:off x="8190974" y="5076889"/>
            <a:ext cx="482329" cy="43712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8A692F07-8BD5-41FD-A9CB-CE54E6C7A974}"/>
              </a:ext>
            </a:extLst>
          </p:cNvPr>
          <p:cNvGrpSpPr/>
          <p:nvPr/>
        </p:nvGrpSpPr>
        <p:grpSpPr>
          <a:xfrm>
            <a:off x="6748266" y="1333150"/>
            <a:ext cx="4786064" cy="3933728"/>
            <a:chOff x="6748266" y="1333150"/>
            <a:chExt cx="4786064" cy="3933728"/>
          </a:xfrm>
        </p:grpSpPr>
        <p:grpSp>
          <p:nvGrpSpPr>
            <p:cNvPr id="3" name="组合 2">
              <a:extLst>
                <a:ext uri="{FF2B5EF4-FFF2-40B4-BE49-F238E27FC236}">
                  <a16:creationId xmlns:a16="http://schemas.microsoft.com/office/drawing/2014/main" id="{7797529B-9B11-4EA3-B0F8-034EAEC59235}"/>
                </a:ext>
              </a:extLst>
            </p:cNvPr>
            <p:cNvGrpSpPr/>
            <p:nvPr/>
          </p:nvGrpSpPr>
          <p:grpSpPr>
            <a:xfrm>
              <a:off x="6758020" y="1333150"/>
              <a:ext cx="4776310" cy="2046199"/>
              <a:chOff x="6758020" y="1333150"/>
              <a:chExt cx="4776310" cy="2046199"/>
            </a:xfrm>
          </p:grpSpPr>
          <p:grpSp>
            <p:nvGrpSpPr>
              <p:cNvPr id="101" name="组合 100">
                <a:extLst>
                  <a:ext uri="{FF2B5EF4-FFF2-40B4-BE49-F238E27FC236}">
                    <a16:creationId xmlns:a16="http://schemas.microsoft.com/office/drawing/2014/main" id="{90FE99DC-4BEC-458B-A9E9-2DA5A5DBB61A}"/>
                  </a:ext>
                </a:extLst>
              </p:cNvPr>
              <p:cNvGrpSpPr/>
              <p:nvPr/>
            </p:nvGrpSpPr>
            <p:grpSpPr>
              <a:xfrm>
                <a:off x="6852565" y="1333150"/>
                <a:ext cx="1959983" cy="461665"/>
                <a:chOff x="736918" y="1430820"/>
                <a:chExt cx="1959983" cy="461665"/>
              </a:xfrm>
            </p:grpSpPr>
            <p:sp>
              <p:nvSpPr>
                <p:cNvPr id="102" name="文本框 101">
                  <a:extLst>
                    <a:ext uri="{FF2B5EF4-FFF2-40B4-BE49-F238E27FC236}">
                      <a16:creationId xmlns:a16="http://schemas.microsoft.com/office/drawing/2014/main" id="{29E722A5-7CAF-4233-8A93-8E9B4AC4ED7C}"/>
                    </a:ext>
                  </a:extLst>
                </p:cNvPr>
                <p:cNvSpPr txBox="1"/>
                <p:nvPr/>
              </p:nvSpPr>
              <p:spPr>
                <a:xfrm>
                  <a:off x="928846" y="1430820"/>
                  <a:ext cx="1768055" cy="461665"/>
                </a:xfrm>
                <a:prstGeom prst="rect">
                  <a:avLst/>
                </a:prstGeom>
                <a:noFill/>
              </p:spPr>
              <p:txBody>
                <a:bodyPr wrap="square" rtlCol="0">
                  <a:sp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浅色和深色</a:t>
                  </a:r>
                </a:p>
              </p:txBody>
            </p:sp>
            <p:grpSp>
              <p:nvGrpSpPr>
                <p:cNvPr id="103" name="组合 102">
                  <a:extLst>
                    <a:ext uri="{FF2B5EF4-FFF2-40B4-BE49-F238E27FC236}">
                      <a16:creationId xmlns:a16="http://schemas.microsoft.com/office/drawing/2014/main" id="{8E56B59D-4355-4A07-AAE5-F950261DC876}"/>
                    </a:ext>
                  </a:extLst>
                </p:cNvPr>
                <p:cNvGrpSpPr/>
                <p:nvPr/>
              </p:nvGrpSpPr>
              <p:grpSpPr>
                <a:xfrm>
                  <a:off x="736918" y="1481791"/>
                  <a:ext cx="162242" cy="359723"/>
                  <a:chOff x="736918" y="1527716"/>
                  <a:chExt cx="111916" cy="281861"/>
                </a:xfrm>
              </p:grpSpPr>
              <p:sp>
                <p:nvSpPr>
                  <p:cNvPr id="104" name="矩形: 圆角 103">
                    <a:extLst>
                      <a:ext uri="{FF2B5EF4-FFF2-40B4-BE49-F238E27FC236}">
                        <a16:creationId xmlns:a16="http://schemas.microsoft.com/office/drawing/2014/main" id="{F9668451-93D3-41F2-A42F-25251214D86A}"/>
                      </a:ext>
                    </a:extLst>
                  </p:cNvPr>
                  <p:cNvSpPr/>
                  <p:nvPr/>
                </p:nvSpPr>
                <p:spPr>
                  <a:xfrm>
                    <a:off x="736918" y="1527716"/>
                    <a:ext cx="45719" cy="281861"/>
                  </a:xfrm>
                  <a:prstGeom prst="roundRect">
                    <a:avLst>
                      <a:gd name="adj" fmla="val 30176"/>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矩形: 圆角 104">
                    <a:extLst>
                      <a:ext uri="{FF2B5EF4-FFF2-40B4-BE49-F238E27FC236}">
                        <a16:creationId xmlns:a16="http://schemas.microsoft.com/office/drawing/2014/main" id="{1540037A-AECF-4DB7-9EAC-7044C5F88E06}"/>
                      </a:ext>
                    </a:extLst>
                  </p:cNvPr>
                  <p:cNvSpPr/>
                  <p:nvPr/>
                </p:nvSpPr>
                <p:spPr>
                  <a:xfrm>
                    <a:off x="803115" y="1527716"/>
                    <a:ext cx="45719" cy="281861"/>
                  </a:xfrm>
                  <a:prstGeom prst="roundRect">
                    <a:avLst>
                      <a:gd name="adj" fmla="val 30176"/>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grpSp>
          <p:grpSp>
            <p:nvGrpSpPr>
              <p:cNvPr id="132" name="组合 131">
                <a:extLst>
                  <a:ext uri="{FF2B5EF4-FFF2-40B4-BE49-F238E27FC236}">
                    <a16:creationId xmlns:a16="http://schemas.microsoft.com/office/drawing/2014/main" id="{5CA7241E-5795-434D-9D34-5FE078A2F0EF}"/>
                  </a:ext>
                </a:extLst>
              </p:cNvPr>
              <p:cNvGrpSpPr/>
              <p:nvPr/>
            </p:nvGrpSpPr>
            <p:grpSpPr>
              <a:xfrm>
                <a:off x="8673303" y="1919755"/>
                <a:ext cx="2861027" cy="1459594"/>
                <a:chOff x="8996011" y="1919755"/>
                <a:chExt cx="2861027" cy="1459594"/>
              </a:xfrm>
              <a:effectLst>
                <a:outerShdw blurRad="101600" dist="38100" dir="2700000" sx="102000" sy="102000" algn="tl" rotWithShape="0">
                  <a:schemeClr val="bg1">
                    <a:lumMod val="50000"/>
                    <a:alpha val="40000"/>
                  </a:schemeClr>
                </a:outerShdw>
              </a:effectLst>
            </p:grpSpPr>
            <p:grpSp>
              <p:nvGrpSpPr>
                <p:cNvPr id="134" name="组合 133">
                  <a:extLst>
                    <a:ext uri="{FF2B5EF4-FFF2-40B4-BE49-F238E27FC236}">
                      <a16:creationId xmlns:a16="http://schemas.microsoft.com/office/drawing/2014/main" id="{25423420-DB64-4B20-B0D0-FCAB90EFEF0C}"/>
                    </a:ext>
                  </a:extLst>
                </p:cNvPr>
                <p:cNvGrpSpPr/>
                <p:nvPr/>
              </p:nvGrpSpPr>
              <p:grpSpPr>
                <a:xfrm>
                  <a:off x="8996011" y="1919755"/>
                  <a:ext cx="2861027" cy="1459593"/>
                  <a:chOff x="1047957" y="4714873"/>
                  <a:chExt cx="3030902" cy="1546257"/>
                </a:xfrm>
              </p:grpSpPr>
              <p:sp>
                <p:nvSpPr>
                  <p:cNvPr id="145" name="矩形 144">
                    <a:extLst>
                      <a:ext uri="{FF2B5EF4-FFF2-40B4-BE49-F238E27FC236}">
                        <a16:creationId xmlns:a16="http://schemas.microsoft.com/office/drawing/2014/main" id="{AC2431EB-63C9-4768-83B6-556B29033F22}"/>
                      </a:ext>
                    </a:extLst>
                  </p:cNvPr>
                  <p:cNvSpPr/>
                  <p:nvPr/>
                </p:nvSpPr>
                <p:spPr>
                  <a:xfrm>
                    <a:off x="1047957" y="4714873"/>
                    <a:ext cx="3030902" cy="1083175"/>
                  </a:xfrm>
                  <a:prstGeom prst="rect">
                    <a:avLst/>
                  </a:prstGeom>
                  <a:solidFill>
                    <a:srgbClr val="58575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矩形 33">
                    <a:extLst>
                      <a:ext uri="{FF2B5EF4-FFF2-40B4-BE49-F238E27FC236}">
                        <a16:creationId xmlns:a16="http://schemas.microsoft.com/office/drawing/2014/main" id="{BFDCFFE3-7271-46C9-A3D6-73EC38616105}"/>
                      </a:ext>
                    </a:extLst>
                  </p:cNvPr>
                  <p:cNvSpPr/>
                  <p:nvPr/>
                </p:nvSpPr>
                <p:spPr>
                  <a:xfrm>
                    <a:off x="1047957" y="5798048"/>
                    <a:ext cx="510968" cy="463082"/>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8382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矩形 44">
                    <a:extLst>
                      <a:ext uri="{FF2B5EF4-FFF2-40B4-BE49-F238E27FC236}">
                        <a16:creationId xmlns:a16="http://schemas.microsoft.com/office/drawing/2014/main" id="{34C0D7F5-13C7-45C3-B52F-ED43F0B769FB}"/>
                      </a:ext>
                    </a:extLst>
                  </p:cNvPr>
                  <p:cNvSpPr/>
                  <p:nvPr/>
                </p:nvSpPr>
                <p:spPr>
                  <a:xfrm>
                    <a:off x="3567891" y="5798048"/>
                    <a:ext cx="510968" cy="463082"/>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3567891 w 4078859"/>
                      <a:gd name="connsiteY0" fmla="*/ 5798048 h 6261130"/>
                      <a:gd name="connsiteX1" fmla="*/ 0 w 4078859"/>
                      <a:gd name="connsiteY1" fmla="*/ 0 h 6261130"/>
                      <a:gd name="connsiteX2" fmla="*/ 4078859 w 4078859"/>
                      <a:gd name="connsiteY2" fmla="*/ 5798048 h 6261130"/>
                      <a:gd name="connsiteX3" fmla="*/ 4078859 w 4078859"/>
                      <a:gd name="connsiteY3" fmla="*/ 6261130 h 6261130"/>
                      <a:gd name="connsiteX4" fmla="*/ 3567891 w 4078859"/>
                      <a:gd name="connsiteY4" fmla="*/ 6261130 h 6261130"/>
                      <a:gd name="connsiteX5" fmla="*/ 3567891 w 4078859"/>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DFDF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6" name="任意多边形: 形状 135">
                  <a:extLst>
                    <a:ext uri="{FF2B5EF4-FFF2-40B4-BE49-F238E27FC236}">
                      <a16:creationId xmlns:a16="http://schemas.microsoft.com/office/drawing/2014/main" id="{E86398EE-87E9-4A3B-8D01-A57430CEFFCF}"/>
                    </a:ext>
                  </a:extLst>
                </p:cNvPr>
                <p:cNvSpPr/>
                <p:nvPr/>
              </p:nvSpPr>
              <p:spPr>
                <a:xfrm>
                  <a:off x="9947491" y="2942222"/>
                  <a:ext cx="482329" cy="437127"/>
                </a:xfrm>
                <a:custGeom>
                  <a:avLst/>
                  <a:gdLst/>
                  <a:ahLst/>
                  <a:cxnLst/>
                  <a:rect l="0" t="0" r="0" b="0"/>
                  <a:pathLst>
                    <a:path w="482330" h="437128">
                      <a:moveTo>
                        <a:pt x="0" y="0"/>
                      </a:moveTo>
                      <a:lnTo>
                        <a:pt x="482329" y="0"/>
                      </a:lnTo>
                      <a:lnTo>
                        <a:pt x="482329" y="437127"/>
                      </a:lnTo>
                      <a:lnTo>
                        <a:pt x="0" y="437127"/>
                      </a:lnTo>
                      <a:close/>
                    </a:path>
                  </a:pathLst>
                </a:custGeom>
                <a:solidFill>
                  <a:srgbClr val="A7A7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38" name="任意多边形: 形状 137">
                  <a:extLst>
                    <a:ext uri="{FF2B5EF4-FFF2-40B4-BE49-F238E27FC236}">
                      <a16:creationId xmlns:a16="http://schemas.microsoft.com/office/drawing/2014/main" id="{52629DE2-E6C2-4940-A5A1-C50DF7EBC3D1}"/>
                    </a:ext>
                  </a:extLst>
                </p:cNvPr>
                <p:cNvSpPr/>
                <p:nvPr/>
              </p:nvSpPr>
              <p:spPr>
                <a:xfrm>
                  <a:off x="10423231" y="2942222"/>
                  <a:ext cx="482329" cy="437127"/>
                </a:xfrm>
                <a:custGeom>
                  <a:avLst/>
                  <a:gdLst/>
                  <a:ahLst/>
                  <a:cxnLst/>
                  <a:rect l="0" t="0" r="0" b="0"/>
                  <a:pathLst>
                    <a:path w="482330" h="437128">
                      <a:moveTo>
                        <a:pt x="0" y="0"/>
                      </a:moveTo>
                      <a:lnTo>
                        <a:pt x="482329" y="0"/>
                      </a:lnTo>
                      <a:lnTo>
                        <a:pt x="482329" y="437127"/>
                      </a:lnTo>
                      <a:lnTo>
                        <a:pt x="0" y="437127"/>
                      </a:lnTo>
                      <a:close/>
                    </a:path>
                  </a:pathLst>
                </a:custGeom>
                <a:solidFill>
                  <a:srgbClr val="BAB9B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43" name="任意多边形: 形状 142">
                  <a:extLst>
                    <a:ext uri="{FF2B5EF4-FFF2-40B4-BE49-F238E27FC236}">
                      <a16:creationId xmlns:a16="http://schemas.microsoft.com/office/drawing/2014/main" id="{0CAB8ED9-C17E-42D3-B374-D845C6776437}"/>
                    </a:ext>
                  </a:extLst>
                </p:cNvPr>
                <p:cNvSpPr/>
                <p:nvPr/>
              </p:nvSpPr>
              <p:spPr>
                <a:xfrm>
                  <a:off x="10898970" y="2942222"/>
                  <a:ext cx="482329" cy="437127"/>
                </a:xfrm>
                <a:custGeom>
                  <a:avLst/>
                  <a:gdLst/>
                  <a:ahLst/>
                  <a:cxnLst/>
                  <a:rect l="0" t="0" r="0" b="0"/>
                  <a:pathLst>
                    <a:path w="482329" h="437128">
                      <a:moveTo>
                        <a:pt x="0" y="0"/>
                      </a:moveTo>
                      <a:lnTo>
                        <a:pt x="482328" y="0"/>
                      </a:lnTo>
                      <a:lnTo>
                        <a:pt x="482328" y="437127"/>
                      </a:lnTo>
                      <a:lnTo>
                        <a:pt x="0" y="437127"/>
                      </a:lnTo>
                      <a:close/>
                    </a:path>
                  </a:pathLst>
                </a:custGeom>
                <a:solidFill>
                  <a:srgbClr val="CCCC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44" name="任意多边形: 形状 143">
                  <a:extLst>
                    <a:ext uri="{FF2B5EF4-FFF2-40B4-BE49-F238E27FC236}">
                      <a16:creationId xmlns:a16="http://schemas.microsoft.com/office/drawing/2014/main" id="{DB467B3A-156B-4350-8321-19394EEB0BB3}"/>
                    </a:ext>
                  </a:extLst>
                </p:cNvPr>
                <p:cNvSpPr/>
                <p:nvPr/>
              </p:nvSpPr>
              <p:spPr>
                <a:xfrm>
                  <a:off x="9471752" y="2942222"/>
                  <a:ext cx="482329" cy="437127"/>
                </a:xfrm>
                <a:custGeom>
                  <a:avLst/>
                  <a:gdLst/>
                  <a:ahLst/>
                  <a:cxnLst/>
                  <a:rect l="0" t="0" r="0" b="0"/>
                  <a:pathLst>
                    <a:path w="482330" h="437128">
                      <a:moveTo>
                        <a:pt x="0" y="0"/>
                      </a:moveTo>
                      <a:lnTo>
                        <a:pt x="482329" y="0"/>
                      </a:lnTo>
                      <a:lnTo>
                        <a:pt x="482329" y="437127"/>
                      </a:lnTo>
                      <a:lnTo>
                        <a:pt x="0" y="437127"/>
                      </a:lnTo>
                      <a:close/>
                    </a:path>
                  </a:pathLst>
                </a:custGeom>
                <a:solidFill>
                  <a:srgbClr val="95949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grpSp>
          <p:sp>
            <p:nvSpPr>
              <p:cNvPr id="156" name="矩形 33">
                <a:extLst>
                  <a:ext uri="{FF2B5EF4-FFF2-40B4-BE49-F238E27FC236}">
                    <a16:creationId xmlns:a16="http://schemas.microsoft.com/office/drawing/2014/main" id="{31EBC7E4-49D8-466E-AF9D-85EF3EE8512B}"/>
                  </a:ext>
                </a:extLst>
              </p:cNvPr>
              <p:cNvSpPr/>
              <p:nvPr/>
            </p:nvSpPr>
            <p:spPr>
              <a:xfrm>
                <a:off x="6758020" y="1919755"/>
                <a:ext cx="1607386" cy="1456748"/>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F3F2F8"/>
              </a:solidFill>
              <a:ln>
                <a:noFill/>
              </a:ln>
              <a:effectLst>
                <a:outerShdw blurRad="101600" dist="38100" dir="2700000" sx="103000" sy="103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58" name="矩形 33">
              <a:extLst>
                <a:ext uri="{FF2B5EF4-FFF2-40B4-BE49-F238E27FC236}">
                  <a16:creationId xmlns:a16="http://schemas.microsoft.com/office/drawing/2014/main" id="{01CFF1D6-A9A1-4E3E-BC97-B9990CC1C4E4}"/>
                </a:ext>
              </a:extLst>
            </p:cNvPr>
            <p:cNvSpPr/>
            <p:nvPr/>
          </p:nvSpPr>
          <p:spPr>
            <a:xfrm>
              <a:off x="6748266" y="3810130"/>
              <a:ext cx="1607386" cy="1456748"/>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FFFFFF"/>
            </a:solidFill>
            <a:ln>
              <a:noFill/>
            </a:ln>
            <a:effectLst>
              <a:outerShdw blurRad="101600" dist="38100" dir="2700000" sx="103000" sy="103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组合 1">
            <a:extLst>
              <a:ext uri="{FF2B5EF4-FFF2-40B4-BE49-F238E27FC236}">
                <a16:creationId xmlns:a16="http://schemas.microsoft.com/office/drawing/2014/main" id="{6CF95BF2-0AB4-4F75-9FCC-8607CD3E892C}"/>
              </a:ext>
            </a:extLst>
          </p:cNvPr>
          <p:cNvGrpSpPr/>
          <p:nvPr/>
        </p:nvGrpSpPr>
        <p:grpSpPr>
          <a:xfrm>
            <a:off x="665118" y="1333150"/>
            <a:ext cx="5677276" cy="2030812"/>
            <a:chOff x="665118" y="1333150"/>
            <a:chExt cx="5677276" cy="2030812"/>
          </a:xfrm>
        </p:grpSpPr>
        <p:grpSp>
          <p:nvGrpSpPr>
            <p:cNvPr id="91" name="组合 90">
              <a:extLst>
                <a:ext uri="{FF2B5EF4-FFF2-40B4-BE49-F238E27FC236}">
                  <a16:creationId xmlns:a16="http://schemas.microsoft.com/office/drawing/2014/main" id="{9CDDBD81-BCC8-4131-96CA-F97FEB539668}"/>
                </a:ext>
              </a:extLst>
            </p:cNvPr>
            <p:cNvGrpSpPr/>
            <p:nvPr/>
          </p:nvGrpSpPr>
          <p:grpSpPr>
            <a:xfrm>
              <a:off x="670198" y="1333150"/>
              <a:ext cx="1140473" cy="461665"/>
              <a:chOff x="736918" y="1430820"/>
              <a:chExt cx="1140473" cy="461665"/>
            </a:xfrm>
          </p:grpSpPr>
          <p:sp>
            <p:nvSpPr>
              <p:cNvPr id="92" name="文本框 91">
                <a:extLst>
                  <a:ext uri="{FF2B5EF4-FFF2-40B4-BE49-F238E27FC236}">
                    <a16:creationId xmlns:a16="http://schemas.microsoft.com/office/drawing/2014/main" id="{DFC19B3E-5CD5-4A0F-BCA4-92BF9BD85366}"/>
                  </a:ext>
                </a:extLst>
              </p:cNvPr>
              <p:cNvSpPr txBox="1"/>
              <p:nvPr/>
            </p:nvSpPr>
            <p:spPr>
              <a:xfrm>
                <a:off x="928846" y="1430820"/>
                <a:ext cx="948545" cy="461665"/>
              </a:xfrm>
              <a:prstGeom prst="rect">
                <a:avLst/>
              </a:prstGeom>
              <a:noFill/>
            </p:spPr>
            <p:txBody>
              <a:bodyPr wrap="square" rtlCol="0">
                <a:spAutoFit/>
              </a:bodyPr>
              <a:lstStyle/>
              <a:p>
                <a:pPr algn="ct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主色</a:t>
                </a:r>
              </a:p>
            </p:txBody>
          </p:sp>
          <p:grpSp>
            <p:nvGrpSpPr>
              <p:cNvPr id="93" name="组合 92">
                <a:extLst>
                  <a:ext uri="{FF2B5EF4-FFF2-40B4-BE49-F238E27FC236}">
                    <a16:creationId xmlns:a16="http://schemas.microsoft.com/office/drawing/2014/main" id="{FD306D90-04BD-4FF7-ABAF-325E4F9B3610}"/>
                  </a:ext>
                </a:extLst>
              </p:cNvPr>
              <p:cNvGrpSpPr/>
              <p:nvPr/>
            </p:nvGrpSpPr>
            <p:grpSpPr>
              <a:xfrm>
                <a:off x="736918" y="1481791"/>
                <a:ext cx="162242" cy="359723"/>
                <a:chOff x="736918" y="1527716"/>
                <a:chExt cx="111916" cy="281861"/>
              </a:xfrm>
            </p:grpSpPr>
            <p:sp>
              <p:nvSpPr>
                <p:cNvPr id="94" name="矩形: 圆角 93">
                  <a:extLst>
                    <a:ext uri="{FF2B5EF4-FFF2-40B4-BE49-F238E27FC236}">
                      <a16:creationId xmlns:a16="http://schemas.microsoft.com/office/drawing/2014/main" id="{DEFCD123-8086-4846-9C98-8A76AF2A244E}"/>
                    </a:ext>
                  </a:extLst>
                </p:cNvPr>
                <p:cNvSpPr/>
                <p:nvPr/>
              </p:nvSpPr>
              <p:spPr>
                <a:xfrm>
                  <a:off x="736918" y="1527716"/>
                  <a:ext cx="45719" cy="281861"/>
                </a:xfrm>
                <a:prstGeom prst="roundRect">
                  <a:avLst>
                    <a:gd name="adj" fmla="val 30176"/>
                  </a:avLst>
                </a:prstGeom>
                <a:solidFill>
                  <a:srgbClr val="005C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矩形: 圆角 94">
                  <a:extLst>
                    <a:ext uri="{FF2B5EF4-FFF2-40B4-BE49-F238E27FC236}">
                      <a16:creationId xmlns:a16="http://schemas.microsoft.com/office/drawing/2014/main" id="{53B45F2B-A567-465B-A452-1766E2CB3236}"/>
                    </a:ext>
                  </a:extLst>
                </p:cNvPr>
                <p:cNvSpPr/>
                <p:nvPr/>
              </p:nvSpPr>
              <p:spPr>
                <a:xfrm>
                  <a:off x="803115" y="1527716"/>
                  <a:ext cx="45719" cy="281861"/>
                </a:xfrm>
                <a:prstGeom prst="roundRect">
                  <a:avLst>
                    <a:gd name="adj" fmla="val 30176"/>
                  </a:avLst>
                </a:prstGeom>
                <a:solidFill>
                  <a:srgbClr val="006E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14" name="组合 13">
              <a:extLst>
                <a:ext uri="{FF2B5EF4-FFF2-40B4-BE49-F238E27FC236}">
                  <a16:creationId xmlns:a16="http://schemas.microsoft.com/office/drawing/2014/main" id="{8C45872E-47BC-4733-A42B-C0E7A67666D3}"/>
                </a:ext>
              </a:extLst>
            </p:cNvPr>
            <p:cNvGrpSpPr/>
            <p:nvPr/>
          </p:nvGrpSpPr>
          <p:grpSpPr>
            <a:xfrm>
              <a:off x="665118" y="1972252"/>
              <a:ext cx="5677276" cy="1391710"/>
              <a:chOff x="477194" y="1972252"/>
              <a:chExt cx="5677276" cy="1391710"/>
            </a:xfrm>
          </p:grpSpPr>
          <p:sp>
            <p:nvSpPr>
              <p:cNvPr id="106" name="矩形 105">
                <a:extLst>
                  <a:ext uri="{FF2B5EF4-FFF2-40B4-BE49-F238E27FC236}">
                    <a16:creationId xmlns:a16="http://schemas.microsoft.com/office/drawing/2014/main" id="{063BC4D0-11A3-4501-9911-0DF3D02F3F50}"/>
                  </a:ext>
                </a:extLst>
              </p:cNvPr>
              <p:cNvSpPr/>
              <p:nvPr/>
            </p:nvSpPr>
            <p:spPr>
              <a:xfrm>
                <a:off x="477194" y="1972252"/>
                <a:ext cx="2727964" cy="974912"/>
              </a:xfrm>
              <a:prstGeom prst="rect">
                <a:avLst/>
              </a:prstGeom>
              <a:solidFill>
                <a:schemeClr val="accent1"/>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矩形 34">
                <a:extLst>
                  <a:ext uri="{FF2B5EF4-FFF2-40B4-BE49-F238E27FC236}">
                    <a16:creationId xmlns:a16="http://schemas.microsoft.com/office/drawing/2014/main" id="{1B5A3444-C118-469F-931A-3D3FA99BA9FD}"/>
                  </a:ext>
                </a:extLst>
              </p:cNvPr>
              <p:cNvSpPr/>
              <p:nvPr/>
            </p:nvSpPr>
            <p:spPr>
              <a:xfrm>
                <a:off x="477194" y="2947164"/>
                <a:ext cx="459897" cy="41679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3194431 h 3657513"/>
                  <a:gd name="connsiteX1" fmla="*/ 0 w 1558925"/>
                  <a:gd name="connsiteY1" fmla="*/ 0 h 3657513"/>
                  <a:gd name="connsiteX2" fmla="*/ 1558925 w 1558925"/>
                  <a:gd name="connsiteY2" fmla="*/ 3194431 h 3657513"/>
                  <a:gd name="connsiteX3" fmla="*/ 1558925 w 1558925"/>
                  <a:gd name="connsiteY3" fmla="*/ 3657513 h 3657513"/>
                  <a:gd name="connsiteX4" fmla="*/ 1047957 w 1558925"/>
                  <a:gd name="connsiteY4" fmla="*/ 3657513 h 3657513"/>
                  <a:gd name="connsiteX5" fmla="*/ 1047957 w 1558925"/>
                  <a:gd name="connsiteY5" fmla="*/ 3194431 h 3657513"/>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006EC0"/>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任意多边形: 形状 107">
                <a:extLst>
                  <a:ext uri="{FF2B5EF4-FFF2-40B4-BE49-F238E27FC236}">
                    <a16:creationId xmlns:a16="http://schemas.microsoft.com/office/drawing/2014/main" id="{BF5AE0C8-CF4D-4BFE-A3BF-E29980A50DDB}"/>
                  </a:ext>
                </a:extLst>
              </p:cNvPr>
              <p:cNvSpPr/>
              <p:nvPr/>
            </p:nvSpPr>
            <p:spPr>
              <a:xfrm>
                <a:off x="930808" y="2947164"/>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2886CC"/>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09" name="任意多边形: 形状 108">
                <a:extLst>
                  <a:ext uri="{FF2B5EF4-FFF2-40B4-BE49-F238E27FC236}">
                    <a16:creationId xmlns:a16="http://schemas.microsoft.com/office/drawing/2014/main" id="{2DD84F89-1C6E-42A0-902D-BE5CD50AA506}"/>
                  </a:ext>
                </a:extLst>
              </p:cNvPr>
              <p:cNvSpPr/>
              <p:nvPr/>
            </p:nvSpPr>
            <p:spPr>
              <a:xfrm>
                <a:off x="1384421" y="2947164"/>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509ED9"/>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0" name="任意多边形: 形状 109">
                <a:extLst>
                  <a:ext uri="{FF2B5EF4-FFF2-40B4-BE49-F238E27FC236}">
                    <a16:creationId xmlns:a16="http://schemas.microsoft.com/office/drawing/2014/main" id="{06265AD9-63C9-4B93-A767-CB9F0BF86776}"/>
                  </a:ext>
                </a:extLst>
              </p:cNvPr>
              <p:cNvSpPr/>
              <p:nvPr/>
            </p:nvSpPr>
            <p:spPr>
              <a:xfrm>
                <a:off x="1838034" y="2947164"/>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78B7E5"/>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1" name="任意多边形: 形状 110">
                <a:extLst>
                  <a:ext uri="{FF2B5EF4-FFF2-40B4-BE49-F238E27FC236}">
                    <a16:creationId xmlns:a16="http://schemas.microsoft.com/office/drawing/2014/main" id="{5D74DA88-C3F2-438F-A952-2094C81B3F54}"/>
                  </a:ext>
                </a:extLst>
              </p:cNvPr>
              <p:cNvSpPr/>
              <p:nvPr/>
            </p:nvSpPr>
            <p:spPr>
              <a:xfrm>
                <a:off x="2291648" y="2947164"/>
                <a:ext cx="459897" cy="416797"/>
              </a:xfrm>
              <a:custGeom>
                <a:avLst/>
                <a:gdLst/>
                <a:ahLst/>
                <a:cxnLst/>
                <a:rect l="0" t="0" r="0" b="0"/>
                <a:pathLst>
                  <a:path w="510969" h="463083">
                    <a:moveTo>
                      <a:pt x="0" y="0"/>
                    </a:moveTo>
                    <a:lnTo>
                      <a:pt x="510968" y="0"/>
                    </a:lnTo>
                    <a:lnTo>
                      <a:pt x="510968" y="463082"/>
                    </a:lnTo>
                    <a:lnTo>
                      <a:pt x="0" y="463082"/>
                    </a:lnTo>
                    <a:close/>
                  </a:path>
                </a:pathLst>
              </a:custGeom>
              <a:solidFill>
                <a:srgbClr val="A0CFF2"/>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12" name="矩形 35">
                <a:extLst>
                  <a:ext uri="{FF2B5EF4-FFF2-40B4-BE49-F238E27FC236}">
                    <a16:creationId xmlns:a16="http://schemas.microsoft.com/office/drawing/2014/main" id="{E83DC066-6EB8-49F0-9DC1-9760A8F1D2B7}"/>
                  </a:ext>
                </a:extLst>
              </p:cNvPr>
              <p:cNvSpPr/>
              <p:nvPr/>
            </p:nvSpPr>
            <p:spPr>
              <a:xfrm>
                <a:off x="2745261" y="2947164"/>
                <a:ext cx="459897" cy="41679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3567891 w 4078859"/>
                  <a:gd name="connsiteY0" fmla="*/ 3194431 h 3657513"/>
                  <a:gd name="connsiteX1" fmla="*/ 0 w 4078859"/>
                  <a:gd name="connsiteY1" fmla="*/ 0 h 3657513"/>
                  <a:gd name="connsiteX2" fmla="*/ 4078859 w 4078859"/>
                  <a:gd name="connsiteY2" fmla="*/ 3194431 h 3657513"/>
                  <a:gd name="connsiteX3" fmla="*/ 4078859 w 4078859"/>
                  <a:gd name="connsiteY3" fmla="*/ 3657513 h 3657513"/>
                  <a:gd name="connsiteX4" fmla="*/ 3567891 w 4078859"/>
                  <a:gd name="connsiteY4" fmla="*/ 3657513 h 3657513"/>
                  <a:gd name="connsiteX5" fmla="*/ 3567891 w 4078859"/>
                  <a:gd name="connsiteY5" fmla="*/ 3194431 h 3657513"/>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C9E8FF"/>
              </a:solidFill>
              <a:ln>
                <a:noFill/>
              </a:ln>
              <a:effectLst>
                <a:outerShdw blurRad="101600" dist="38100" dir="2700000" sx="104000" sy="104000" algn="tl" rotWithShape="0">
                  <a:schemeClr val="bg1">
                    <a:lumMod val="8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矩形 33">
                <a:extLst>
                  <a:ext uri="{FF2B5EF4-FFF2-40B4-BE49-F238E27FC236}">
                    <a16:creationId xmlns:a16="http://schemas.microsoft.com/office/drawing/2014/main" id="{FEBA9DFE-5383-427C-935D-5EAEAF9E9E9F}"/>
                  </a:ext>
                </a:extLst>
              </p:cNvPr>
              <p:cNvSpPr/>
              <p:nvPr/>
            </p:nvSpPr>
            <p:spPr>
              <a:xfrm>
                <a:off x="3426505" y="2947164"/>
                <a:ext cx="459897" cy="41679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a16="http://schemas.microsoft.com/office/drawing/2014/main" id="{DD53C363-2C0C-48F3-B0CF-C165BC9DB56B}"/>
                  </a:ext>
                </a:extLst>
              </p:cNvPr>
              <p:cNvSpPr/>
              <p:nvPr/>
            </p:nvSpPr>
            <p:spPr>
              <a:xfrm>
                <a:off x="3880120" y="2947165"/>
                <a:ext cx="459897" cy="416797"/>
              </a:xfrm>
              <a:custGeom>
                <a:avLst/>
                <a:gdLst/>
                <a:ahLst/>
                <a:cxnLst/>
                <a:rect l="0" t="0" r="0" b="0"/>
                <a:pathLst>
                  <a:path w="459898" h="416798">
                    <a:moveTo>
                      <a:pt x="0" y="0"/>
                    </a:moveTo>
                    <a:lnTo>
                      <a:pt x="459897" y="0"/>
                    </a:lnTo>
                    <a:lnTo>
                      <a:pt x="459897" y="416797"/>
                    </a:lnTo>
                    <a:lnTo>
                      <a:pt x="0" y="416797"/>
                    </a:lnTo>
                    <a:close/>
                  </a:path>
                </a:pathLst>
              </a:custGeom>
              <a:solidFill>
                <a:srgbClr val="4288B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11" name="任意多边形: 形状 10">
                <a:extLst>
                  <a:ext uri="{FF2B5EF4-FFF2-40B4-BE49-F238E27FC236}">
                    <a16:creationId xmlns:a16="http://schemas.microsoft.com/office/drawing/2014/main" id="{B10C2617-0F8B-48A7-AF66-9EB4A0D8E405}"/>
                  </a:ext>
                </a:extLst>
              </p:cNvPr>
              <p:cNvSpPr/>
              <p:nvPr/>
            </p:nvSpPr>
            <p:spPr>
              <a:xfrm>
                <a:off x="4333733" y="2947165"/>
                <a:ext cx="459897" cy="416797"/>
              </a:xfrm>
              <a:custGeom>
                <a:avLst/>
                <a:gdLst/>
                <a:ahLst/>
                <a:cxnLst/>
                <a:rect l="0" t="0" r="0" b="0"/>
                <a:pathLst>
                  <a:path w="459898" h="416798">
                    <a:moveTo>
                      <a:pt x="0" y="0"/>
                    </a:moveTo>
                    <a:lnTo>
                      <a:pt x="459897" y="0"/>
                    </a:lnTo>
                    <a:lnTo>
                      <a:pt x="459897" y="416797"/>
                    </a:lnTo>
                    <a:lnTo>
                      <a:pt x="0" y="416797"/>
                    </a:lnTo>
                    <a:close/>
                  </a:path>
                </a:pathLst>
              </a:custGeom>
              <a:solidFill>
                <a:srgbClr val="609CC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12" name="任意多边形: 形状 11">
                <a:extLst>
                  <a:ext uri="{FF2B5EF4-FFF2-40B4-BE49-F238E27FC236}">
                    <a16:creationId xmlns:a16="http://schemas.microsoft.com/office/drawing/2014/main" id="{349A0A57-CA97-4907-99D8-DDA369E8306B}"/>
                  </a:ext>
                </a:extLst>
              </p:cNvPr>
              <p:cNvSpPr/>
              <p:nvPr/>
            </p:nvSpPr>
            <p:spPr>
              <a:xfrm>
                <a:off x="4787347" y="2947165"/>
                <a:ext cx="459897" cy="416797"/>
              </a:xfrm>
              <a:custGeom>
                <a:avLst/>
                <a:gdLst/>
                <a:ahLst/>
                <a:cxnLst/>
                <a:rect l="0" t="0" r="0" b="0"/>
                <a:pathLst>
                  <a:path w="459898" h="416798">
                    <a:moveTo>
                      <a:pt x="0" y="0"/>
                    </a:moveTo>
                    <a:lnTo>
                      <a:pt x="459897" y="0"/>
                    </a:lnTo>
                    <a:lnTo>
                      <a:pt x="459897" y="416797"/>
                    </a:lnTo>
                    <a:lnTo>
                      <a:pt x="0" y="416797"/>
                    </a:lnTo>
                    <a:close/>
                  </a:path>
                </a:pathLst>
              </a:custGeom>
              <a:solidFill>
                <a:srgbClr val="7EB0D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13" name="任意多边形: 形状 12">
                <a:extLst>
                  <a:ext uri="{FF2B5EF4-FFF2-40B4-BE49-F238E27FC236}">
                    <a16:creationId xmlns:a16="http://schemas.microsoft.com/office/drawing/2014/main" id="{808878FD-8A9D-4549-8BC9-0C847E316D54}"/>
                  </a:ext>
                </a:extLst>
              </p:cNvPr>
              <p:cNvSpPr/>
              <p:nvPr/>
            </p:nvSpPr>
            <p:spPr>
              <a:xfrm>
                <a:off x="5240960" y="2947165"/>
                <a:ext cx="459897" cy="416797"/>
              </a:xfrm>
              <a:custGeom>
                <a:avLst/>
                <a:gdLst/>
                <a:ahLst/>
                <a:cxnLst/>
                <a:rect l="0" t="0" r="0" b="0"/>
                <a:pathLst>
                  <a:path w="459897" h="416798">
                    <a:moveTo>
                      <a:pt x="0" y="0"/>
                    </a:moveTo>
                    <a:lnTo>
                      <a:pt x="459896" y="0"/>
                    </a:lnTo>
                    <a:lnTo>
                      <a:pt x="459896" y="416797"/>
                    </a:lnTo>
                    <a:lnTo>
                      <a:pt x="0" y="416797"/>
                    </a:lnTo>
                    <a:close/>
                  </a:path>
                </a:pathLst>
              </a:custGeom>
              <a:solidFill>
                <a:srgbClr val="9CC4E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155" name="矩形 44">
                <a:extLst>
                  <a:ext uri="{FF2B5EF4-FFF2-40B4-BE49-F238E27FC236}">
                    <a16:creationId xmlns:a16="http://schemas.microsoft.com/office/drawing/2014/main" id="{92A37555-F59D-455E-9DF7-C41FDE2F75C8}"/>
                  </a:ext>
                </a:extLst>
              </p:cNvPr>
              <p:cNvSpPr/>
              <p:nvPr/>
            </p:nvSpPr>
            <p:spPr>
              <a:xfrm>
                <a:off x="5694573" y="2947164"/>
                <a:ext cx="459897" cy="416797"/>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3567891 w 4078859"/>
                  <a:gd name="connsiteY0" fmla="*/ 5798048 h 6261130"/>
                  <a:gd name="connsiteX1" fmla="*/ 0 w 4078859"/>
                  <a:gd name="connsiteY1" fmla="*/ 0 h 6261130"/>
                  <a:gd name="connsiteX2" fmla="*/ 4078859 w 4078859"/>
                  <a:gd name="connsiteY2" fmla="*/ 5798048 h 6261130"/>
                  <a:gd name="connsiteX3" fmla="*/ 4078859 w 4078859"/>
                  <a:gd name="connsiteY3" fmla="*/ 6261130 h 6261130"/>
                  <a:gd name="connsiteX4" fmla="*/ 3567891 w 4078859"/>
                  <a:gd name="connsiteY4" fmla="*/ 6261130 h 6261130"/>
                  <a:gd name="connsiteX5" fmla="*/ 3567891 w 4078859"/>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BAD9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9" name="组合 158">
                <a:extLst>
                  <a:ext uri="{FF2B5EF4-FFF2-40B4-BE49-F238E27FC236}">
                    <a16:creationId xmlns:a16="http://schemas.microsoft.com/office/drawing/2014/main" id="{019EE672-4967-41D5-8F74-3A90736BE1EE}"/>
                  </a:ext>
                </a:extLst>
              </p:cNvPr>
              <p:cNvGrpSpPr/>
              <p:nvPr/>
            </p:nvGrpSpPr>
            <p:grpSpPr>
              <a:xfrm>
                <a:off x="3426505" y="1972253"/>
                <a:ext cx="2711392" cy="414268"/>
                <a:chOff x="3426505" y="1972253"/>
                <a:chExt cx="2711392" cy="414268"/>
              </a:xfrm>
            </p:grpSpPr>
            <p:grpSp>
              <p:nvGrpSpPr>
                <p:cNvPr id="160" name="组合 159">
                  <a:extLst>
                    <a:ext uri="{FF2B5EF4-FFF2-40B4-BE49-F238E27FC236}">
                      <a16:creationId xmlns:a16="http://schemas.microsoft.com/office/drawing/2014/main" id="{2116CEE8-DD87-4E3F-A466-A5ECEE1E0F2C}"/>
                    </a:ext>
                  </a:extLst>
                </p:cNvPr>
                <p:cNvGrpSpPr/>
                <p:nvPr/>
              </p:nvGrpSpPr>
              <p:grpSpPr>
                <a:xfrm>
                  <a:off x="3426505" y="1972253"/>
                  <a:ext cx="2711392" cy="414265"/>
                  <a:chOff x="1047957" y="5798048"/>
                  <a:chExt cx="3030902" cy="463082"/>
                </a:xfrm>
                <a:effectLst>
                  <a:outerShdw blurRad="101600" dist="38100" dir="2700000" sx="101000" sy="101000" algn="tl" rotWithShape="0">
                    <a:schemeClr val="bg1">
                      <a:lumMod val="65000"/>
                      <a:alpha val="40000"/>
                    </a:schemeClr>
                  </a:outerShdw>
                </a:effectLst>
              </p:grpSpPr>
              <p:sp>
                <p:nvSpPr>
                  <p:cNvPr id="166" name="矩形 33">
                    <a:extLst>
                      <a:ext uri="{FF2B5EF4-FFF2-40B4-BE49-F238E27FC236}">
                        <a16:creationId xmlns:a16="http://schemas.microsoft.com/office/drawing/2014/main" id="{84A50249-00AF-4E38-9317-E9680824325D}"/>
                      </a:ext>
                    </a:extLst>
                  </p:cNvPr>
                  <p:cNvSpPr/>
                  <p:nvPr/>
                </p:nvSpPr>
                <p:spPr>
                  <a:xfrm>
                    <a:off x="1047957" y="5798048"/>
                    <a:ext cx="510968" cy="463082"/>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1047957 w 1558925"/>
                      <a:gd name="connsiteY0" fmla="*/ 5798048 h 6261130"/>
                      <a:gd name="connsiteX1" fmla="*/ 0 w 1558925"/>
                      <a:gd name="connsiteY1" fmla="*/ 0 h 6261130"/>
                      <a:gd name="connsiteX2" fmla="*/ 1558925 w 1558925"/>
                      <a:gd name="connsiteY2" fmla="*/ 5798048 h 6261130"/>
                      <a:gd name="connsiteX3" fmla="*/ 1558925 w 1558925"/>
                      <a:gd name="connsiteY3" fmla="*/ 6261130 h 6261130"/>
                      <a:gd name="connsiteX4" fmla="*/ 1047957 w 1558925"/>
                      <a:gd name="connsiteY4" fmla="*/ 6261130 h 6261130"/>
                      <a:gd name="connsiteX5" fmla="*/ 1047957 w 1558925"/>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0004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7" name="矩形 44">
                    <a:extLst>
                      <a:ext uri="{FF2B5EF4-FFF2-40B4-BE49-F238E27FC236}">
                        <a16:creationId xmlns:a16="http://schemas.microsoft.com/office/drawing/2014/main" id="{A6B9C78B-C778-4764-97C9-3F137F0BF227}"/>
                      </a:ext>
                    </a:extLst>
                  </p:cNvPr>
                  <p:cNvSpPr/>
                  <p:nvPr/>
                </p:nvSpPr>
                <p:spPr>
                  <a:xfrm>
                    <a:off x="3567891" y="5798048"/>
                    <a:ext cx="510968" cy="463082"/>
                  </a:xfrm>
                  <a:custGeom>
                    <a:avLst/>
                    <a:gdLst>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 name="connsiteX0" fmla="*/ 3567891 w 4078859"/>
                      <a:gd name="connsiteY0" fmla="*/ 5798048 h 6261130"/>
                      <a:gd name="connsiteX1" fmla="*/ 0 w 4078859"/>
                      <a:gd name="connsiteY1" fmla="*/ 0 h 6261130"/>
                      <a:gd name="connsiteX2" fmla="*/ 4078859 w 4078859"/>
                      <a:gd name="connsiteY2" fmla="*/ 5798048 h 6261130"/>
                      <a:gd name="connsiteX3" fmla="*/ 4078859 w 4078859"/>
                      <a:gd name="connsiteY3" fmla="*/ 6261130 h 6261130"/>
                      <a:gd name="connsiteX4" fmla="*/ 3567891 w 4078859"/>
                      <a:gd name="connsiteY4" fmla="*/ 6261130 h 6261130"/>
                      <a:gd name="connsiteX5" fmla="*/ 3567891 w 4078859"/>
                      <a:gd name="connsiteY5" fmla="*/ 5798048 h 6261130"/>
                      <a:gd name="connsiteX0" fmla="*/ 0 w 510968"/>
                      <a:gd name="connsiteY0" fmla="*/ 0 h 463082"/>
                      <a:gd name="connsiteX1" fmla="*/ 510968 w 510968"/>
                      <a:gd name="connsiteY1" fmla="*/ 0 h 463082"/>
                      <a:gd name="connsiteX2" fmla="*/ 510968 w 510968"/>
                      <a:gd name="connsiteY2" fmla="*/ 463082 h 463082"/>
                      <a:gd name="connsiteX3" fmla="*/ 0 w 510968"/>
                      <a:gd name="connsiteY3" fmla="*/ 463082 h 463082"/>
                      <a:gd name="connsiteX4" fmla="*/ 0 w 510968"/>
                      <a:gd name="connsiteY4" fmla="*/ 0 h 463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968" h="463082">
                        <a:moveTo>
                          <a:pt x="0" y="0"/>
                        </a:moveTo>
                        <a:lnTo>
                          <a:pt x="510968" y="0"/>
                        </a:lnTo>
                        <a:lnTo>
                          <a:pt x="510968" y="463082"/>
                        </a:lnTo>
                        <a:lnTo>
                          <a:pt x="0" y="463082"/>
                        </a:lnTo>
                        <a:lnTo>
                          <a:pt x="0" y="0"/>
                        </a:lnTo>
                        <a:close/>
                      </a:path>
                    </a:pathLst>
                  </a:custGeom>
                  <a:solidFill>
                    <a:srgbClr val="CDCE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1" name="任意多边形: 形状 160">
                  <a:extLst>
                    <a:ext uri="{FF2B5EF4-FFF2-40B4-BE49-F238E27FC236}">
                      <a16:creationId xmlns:a16="http://schemas.microsoft.com/office/drawing/2014/main" id="{6D83BB44-4989-466A-A647-B30C681B2D6C}"/>
                    </a:ext>
                  </a:extLst>
                </p:cNvPr>
                <p:cNvSpPr/>
                <p:nvPr/>
              </p:nvSpPr>
              <p:spPr>
                <a:xfrm>
                  <a:off x="4779079" y="1972254"/>
                  <a:ext cx="457103" cy="414265"/>
                </a:xfrm>
                <a:custGeom>
                  <a:avLst/>
                  <a:gdLst/>
                  <a:ahLst/>
                  <a:cxnLst/>
                  <a:rect l="0" t="0" r="0" b="0"/>
                  <a:pathLst>
                    <a:path w="457104" h="414266">
                      <a:moveTo>
                        <a:pt x="0" y="0"/>
                      </a:moveTo>
                      <a:lnTo>
                        <a:pt x="457103" y="0"/>
                      </a:lnTo>
                      <a:lnTo>
                        <a:pt x="457103" y="414265"/>
                      </a:lnTo>
                      <a:lnTo>
                        <a:pt x="0" y="414265"/>
                      </a:lnTo>
                      <a:close/>
                    </a:path>
                  </a:pathLst>
                </a:custGeom>
                <a:solidFill>
                  <a:srgbClr val="7B7DD9"/>
                </a:solidFill>
                <a:ln>
                  <a:noFill/>
                </a:ln>
                <a:effectLst>
                  <a:outerShdw blurRad="101600" dist="38100" dir="2700000" sx="101000" sy="101000" algn="t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62" name="任意多边形: 形状 161">
                  <a:extLst>
                    <a:ext uri="{FF2B5EF4-FFF2-40B4-BE49-F238E27FC236}">
                      <a16:creationId xmlns:a16="http://schemas.microsoft.com/office/drawing/2014/main" id="{1EDA2BB5-C783-43B8-9226-C8CC65EFA39F}"/>
                    </a:ext>
                  </a:extLst>
                </p:cNvPr>
                <p:cNvSpPr/>
                <p:nvPr/>
              </p:nvSpPr>
              <p:spPr>
                <a:xfrm>
                  <a:off x="5229937" y="1972254"/>
                  <a:ext cx="457103" cy="414265"/>
                </a:xfrm>
                <a:custGeom>
                  <a:avLst/>
                  <a:gdLst/>
                  <a:ahLst/>
                  <a:cxnLst/>
                  <a:rect l="0" t="0" r="0" b="0"/>
                  <a:pathLst>
                    <a:path w="457104" h="414266">
                      <a:moveTo>
                        <a:pt x="0" y="0"/>
                      </a:moveTo>
                      <a:lnTo>
                        <a:pt x="457103" y="0"/>
                      </a:lnTo>
                      <a:lnTo>
                        <a:pt x="457103" y="414265"/>
                      </a:lnTo>
                      <a:lnTo>
                        <a:pt x="0" y="414265"/>
                      </a:lnTo>
                      <a:close/>
                    </a:path>
                  </a:pathLst>
                </a:custGeom>
                <a:solidFill>
                  <a:srgbClr val="A4A5EC"/>
                </a:solidFill>
                <a:ln>
                  <a:noFill/>
                </a:ln>
                <a:effectLst>
                  <a:outerShdw blurRad="101600" dist="38100" dir="2700000" sx="101000" sy="101000" algn="t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63" name="任意多边形: 形状 162">
                  <a:extLst>
                    <a:ext uri="{FF2B5EF4-FFF2-40B4-BE49-F238E27FC236}">
                      <a16:creationId xmlns:a16="http://schemas.microsoft.com/office/drawing/2014/main" id="{97EF13C6-CA1E-40A8-9929-27470F418DCF}"/>
                    </a:ext>
                  </a:extLst>
                </p:cNvPr>
                <p:cNvSpPr/>
                <p:nvPr/>
              </p:nvSpPr>
              <p:spPr>
                <a:xfrm>
                  <a:off x="3877364" y="1972256"/>
                  <a:ext cx="457103" cy="414265"/>
                </a:xfrm>
                <a:custGeom>
                  <a:avLst/>
                  <a:gdLst/>
                  <a:ahLst/>
                  <a:cxnLst/>
                  <a:rect l="0" t="0" r="0" b="0"/>
                  <a:pathLst>
                    <a:path w="457104" h="414266">
                      <a:moveTo>
                        <a:pt x="0" y="0"/>
                      </a:moveTo>
                      <a:lnTo>
                        <a:pt x="457103" y="0"/>
                      </a:lnTo>
                      <a:lnTo>
                        <a:pt x="457103" y="414265"/>
                      </a:lnTo>
                      <a:lnTo>
                        <a:pt x="0" y="414265"/>
                      </a:lnTo>
                      <a:close/>
                    </a:path>
                  </a:pathLst>
                </a:custGeom>
                <a:solidFill>
                  <a:srgbClr val="292CB3"/>
                </a:solidFill>
                <a:ln>
                  <a:noFill/>
                </a:ln>
                <a:effectLst>
                  <a:outerShdw blurRad="101600" dist="38100" dir="2700000" sx="101000" sy="101000" algn="t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64" name="任意多边形: 形状 163">
                  <a:extLst>
                    <a:ext uri="{FF2B5EF4-FFF2-40B4-BE49-F238E27FC236}">
                      <a16:creationId xmlns:a16="http://schemas.microsoft.com/office/drawing/2014/main" id="{BE622B16-FD5D-47F0-BF21-1B3F19171793}"/>
                    </a:ext>
                  </a:extLst>
                </p:cNvPr>
                <p:cNvSpPr/>
                <p:nvPr/>
              </p:nvSpPr>
              <p:spPr>
                <a:xfrm>
                  <a:off x="4328222" y="1972254"/>
                  <a:ext cx="457103" cy="414265"/>
                </a:xfrm>
                <a:custGeom>
                  <a:avLst/>
                  <a:gdLst/>
                  <a:ahLst/>
                  <a:cxnLst/>
                  <a:rect l="0" t="0" r="0" b="0"/>
                  <a:pathLst>
                    <a:path w="457104" h="414266">
                      <a:moveTo>
                        <a:pt x="0" y="0"/>
                      </a:moveTo>
                      <a:lnTo>
                        <a:pt x="457103" y="0"/>
                      </a:lnTo>
                      <a:lnTo>
                        <a:pt x="457103" y="414265"/>
                      </a:lnTo>
                      <a:lnTo>
                        <a:pt x="0" y="414265"/>
                      </a:lnTo>
                      <a:close/>
                    </a:path>
                  </a:pathLst>
                </a:custGeom>
                <a:solidFill>
                  <a:srgbClr val="5254C6"/>
                </a:solidFill>
                <a:ln>
                  <a:noFill/>
                </a:ln>
                <a:effectLst>
                  <a:outerShdw blurRad="101600" dist="38100" dir="2700000" sx="101000" sy="101000" algn="t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grpSp>
        </p:grpSp>
      </p:grpSp>
    </p:spTree>
    <p:extLst>
      <p:ext uri="{BB962C8B-B14F-4D97-AF65-F5344CB8AC3E}">
        <p14:creationId xmlns:p14="http://schemas.microsoft.com/office/powerpoint/2010/main" val="332209027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4FF31B9-0EC4-4B73-A999-CC699FE6DBC2}"/>
              </a:ext>
            </a:extLst>
          </p:cNvPr>
          <p:cNvSpPr>
            <a:spLocks noGrp="1"/>
          </p:cNvSpPr>
          <p:nvPr>
            <p:ph type="title"/>
          </p:nvPr>
        </p:nvSpPr>
        <p:spPr/>
        <p:txBody>
          <a:bodyPr/>
          <a:lstStyle/>
          <a:p>
            <a:r>
              <a:rPr lang="zh-CN" altLang="en-US" dirty="0"/>
              <a:t>修改主题字体</a:t>
            </a:r>
          </a:p>
        </p:txBody>
      </p:sp>
      <p:pic>
        <p:nvPicPr>
          <p:cNvPr id="3" name="图片 2">
            <a:extLst>
              <a:ext uri="{FF2B5EF4-FFF2-40B4-BE49-F238E27FC236}">
                <a16:creationId xmlns:a16="http://schemas.microsoft.com/office/drawing/2014/main" id="{FA733B89-2BBB-491D-A815-2C3840744E2E}"/>
              </a:ext>
            </a:extLst>
          </p:cNvPr>
          <p:cNvPicPr>
            <a:picLocks noChangeAspect="1"/>
          </p:cNvPicPr>
          <p:nvPr/>
        </p:nvPicPr>
        <p:blipFill rotWithShape="1">
          <a:blip r:embed="rId3"/>
          <a:srcRect l="29734"/>
          <a:stretch/>
        </p:blipFill>
        <p:spPr>
          <a:xfrm>
            <a:off x="685360" y="2159170"/>
            <a:ext cx="8566894" cy="1214617"/>
          </a:xfrm>
          <a:prstGeom prst="rect">
            <a:avLst/>
          </a:prstGeom>
          <a:ln w="28575">
            <a:solidFill>
              <a:schemeClr val="bg1"/>
            </a:solidFill>
            <a:miter lim="800000"/>
          </a:ln>
          <a:effectLst>
            <a:outerShdw blurRad="127000" dist="38100" dir="2700000" algn="tl" rotWithShape="0">
              <a:prstClr val="black">
                <a:alpha val="20000"/>
              </a:prstClr>
            </a:outerShdw>
          </a:effectLst>
        </p:spPr>
      </p:pic>
      <p:sp>
        <p:nvSpPr>
          <p:cNvPr id="4"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1348CFE5-B1AD-45D1-8052-F6BFD758146C}"/>
              </a:ext>
            </a:extLst>
          </p:cNvPr>
          <p:cNvSpPr txBox="1"/>
          <p:nvPr/>
        </p:nvSpPr>
        <p:spPr>
          <a:xfrm>
            <a:off x="867229" y="1479169"/>
            <a:ext cx="8771953" cy="400110"/>
          </a:xfrm>
          <a:prstGeom prst="rect">
            <a:avLst/>
          </a:prstGeom>
          <a:noFill/>
        </p:spPr>
        <p:txBody>
          <a:bodyPr wrap="none" rtlCol="0">
            <a:spAutoFit/>
          </a:bodyPr>
          <a:lstStyle/>
          <a:p>
            <a:r>
              <a:rPr lang="zh-CN" altLang="en-US" sz="2000" dirty="0">
                <a:solidFill>
                  <a:schemeClr val="tx1">
                    <a:lumMod val="75000"/>
                    <a:lumOff val="25000"/>
                  </a:schemeClr>
                </a:solidFill>
                <a:latin typeface="+mn-ea"/>
                <a:cs typeface="Open Sans Light" panose="020B0306030504020204" pitchFamily="34" charset="0"/>
              </a:rPr>
              <a:t>单击主菜单栏“设计”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“变体” →</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字体</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即可选择</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修改主题字体 </a:t>
            </a:r>
            <a:endParaRPr lang="en-US" altLang="zh-CN" sz="2000" dirty="0">
              <a:solidFill>
                <a:schemeClr val="tx1">
                  <a:lumMod val="75000"/>
                  <a:lumOff val="25000"/>
                </a:schemeClr>
              </a:solidFill>
              <a:latin typeface="+mn-ea"/>
              <a:cs typeface="Open Sans Light" panose="020B0306030504020204" pitchFamily="34" charset="0"/>
            </a:endParaRPr>
          </a:p>
        </p:txBody>
      </p:sp>
      <p:sp>
        <p:nvSpPr>
          <p:cNvPr id="5" name="矩形 4">
            <a:extLst>
              <a:ext uri="{FF2B5EF4-FFF2-40B4-BE49-F238E27FC236}">
                <a16:creationId xmlns:a16="http://schemas.microsoft.com/office/drawing/2014/main" id="{D0274B01-CC90-440E-A988-BE8A0AF1AD23}"/>
              </a:ext>
            </a:extLst>
          </p:cNvPr>
          <p:cNvSpPr/>
          <p:nvPr/>
        </p:nvSpPr>
        <p:spPr>
          <a:xfrm>
            <a:off x="9009379" y="2854598"/>
            <a:ext cx="178526" cy="27940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8" name="图片 7">
            <a:extLst>
              <a:ext uri="{FF2B5EF4-FFF2-40B4-BE49-F238E27FC236}">
                <a16:creationId xmlns:a16="http://schemas.microsoft.com/office/drawing/2014/main" id="{966CB6BF-A5FB-4A0A-9F82-F4997EE83FA1}"/>
              </a:ext>
            </a:extLst>
          </p:cNvPr>
          <p:cNvPicPr>
            <a:picLocks noChangeAspect="1"/>
          </p:cNvPicPr>
          <p:nvPr/>
        </p:nvPicPr>
        <p:blipFill>
          <a:blip r:embed="rId4"/>
          <a:stretch>
            <a:fillRect/>
          </a:stretch>
        </p:blipFill>
        <p:spPr>
          <a:xfrm>
            <a:off x="682172" y="4013752"/>
            <a:ext cx="3741744" cy="1600339"/>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9" name="图片 8">
            <a:extLst>
              <a:ext uri="{FF2B5EF4-FFF2-40B4-BE49-F238E27FC236}">
                <a16:creationId xmlns:a16="http://schemas.microsoft.com/office/drawing/2014/main" id="{E14E51D0-FCF6-4F74-83EF-AA36B48F3CE5}"/>
              </a:ext>
            </a:extLst>
          </p:cNvPr>
          <p:cNvPicPr>
            <a:picLocks noChangeAspect="1"/>
          </p:cNvPicPr>
          <p:nvPr/>
        </p:nvPicPr>
        <p:blipFill>
          <a:blip r:embed="rId5"/>
          <a:stretch>
            <a:fillRect/>
          </a:stretch>
        </p:blipFill>
        <p:spPr>
          <a:xfrm>
            <a:off x="9829842" y="2138850"/>
            <a:ext cx="1670953" cy="3974930"/>
          </a:xfrm>
          <a:prstGeom prst="rect">
            <a:avLst/>
          </a:prstGeom>
          <a:ln w="28575">
            <a:solidFill>
              <a:schemeClr val="bg1"/>
            </a:solidFill>
            <a:miter lim="800000"/>
          </a:ln>
          <a:effectLst>
            <a:outerShdw blurRad="127000" dist="38100" dir="2700000" algn="tl" rotWithShape="0">
              <a:prstClr val="black">
                <a:alpha val="20000"/>
              </a:prstClr>
            </a:outerShdw>
          </a:effectLst>
        </p:spPr>
      </p:pic>
      <p:cxnSp>
        <p:nvCxnSpPr>
          <p:cNvPr id="10" name="直接连接符 9">
            <a:extLst>
              <a:ext uri="{FF2B5EF4-FFF2-40B4-BE49-F238E27FC236}">
                <a16:creationId xmlns:a16="http://schemas.microsoft.com/office/drawing/2014/main" id="{568C80A9-88C2-4149-A638-75BD621E90B2}"/>
              </a:ext>
            </a:extLst>
          </p:cNvPr>
          <p:cNvCxnSpPr>
            <a:cxnSpLocks/>
          </p:cNvCxnSpPr>
          <p:nvPr/>
        </p:nvCxnSpPr>
        <p:spPr>
          <a:xfrm>
            <a:off x="4561114" y="4952277"/>
            <a:ext cx="5072743" cy="0"/>
          </a:xfrm>
          <a:prstGeom prst="line">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1" name="直接箭头连接符 10">
            <a:extLst>
              <a:ext uri="{FF2B5EF4-FFF2-40B4-BE49-F238E27FC236}">
                <a16:creationId xmlns:a16="http://schemas.microsoft.com/office/drawing/2014/main" id="{2E780ABE-2CE0-4A7A-8208-9E766374F3B2}"/>
              </a:ext>
            </a:extLst>
          </p:cNvPr>
          <p:cNvCxnSpPr>
            <a:cxnSpLocks/>
          </p:cNvCxnSpPr>
          <p:nvPr/>
        </p:nvCxnSpPr>
        <p:spPr>
          <a:xfrm>
            <a:off x="2523076" y="3511558"/>
            <a:ext cx="0" cy="436880"/>
          </a:xfrm>
          <a:prstGeom prst="straightConnector1">
            <a:avLst/>
          </a:prstGeom>
          <a:ln w="38100">
            <a:solidFill>
              <a:srgbClr val="005CA2"/>
            </a:solidFill>
            <a:tailEnd type="triangle"/>
          </a:ln>
        </p:spPr>
        <p:style>
          <a:lnRef idx="1">
            <a:schemeClr val="accent1"/>
          </a:lnRef>
          <a:fillRef idx="0">
            <a:schemeClr val="accent1"/>
          </a:fillRef>
          <a:effectRef idx="0">
            <a:schemeClr val="accent1"/>
          </a:effectRef>
          <a:fontRef idx="minor">
            <a:schemeClr val="tx1"/>
          </a:fontRef>
        </p:style>
      </p:cxnSp>
      <p:grpSp>
        <p:nvGrpSpPr>
          <p:cNvPr id="19" name="组合 18">
            <a:extLst>
              <a:ext uri="{FF2B5EF4-FFF2-40B4-BE49-F238E27FC236}">
                <a16:creationId xmlns:a16="http://schemas.microsoft.com/office/drawing/2014/main" id="{26B5A696-C690-4E67-BDF3-BC774125D14E}"/>
              </a:ext>
            </a:extLst>
          </p:cNvPr>
          <p:cNvGrpSpPr/>
          <p:nvPr/>
        </p:nvGrpSpPr>
        <p:grpSpPr>
          <a:xfrm>
            <a:off x="662941" y="1550536"/>
            <a:ext cx="160161" cy="257375"/>
            <a:chOff x="728839" y="1550788"/>
            <a:chExt cx="160161" cy="257375"/>
          </a:xfrm>
        </p:grpSpPr>
        <p:sp>
          <p:nvSpPr>
            <p:cNvPr id="17" name="矩形: 圆角 16">
              <a:extLst>
                <a:ext uri="{FF2B5EF4-FFF2-40B4-BE49-F238E27FC236}">
                  <a16:creationId xmlns:a16="http://schemas.microsoft.com/office/drawing/2014/main" id="{6F131345-03C6-45F7-A23D-28B050E115A4}"/>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8" name="矩形: 圆角 17">
              <a:extLst>
                <a:ext uri="{FF2B5EF4-FFF2-40B4-BE49-F238E27FC236}">
                  <a16:creationId xmlns:a16="http://schemas.microsoft.com/office/drawing/2014/main" id="{5C7CF805-A59D-450C-BD4A-9B73B67F5485}"/>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Tree>
    <p:extLst>
      <p:ext uri="{BB962C8B-B14F-4D97-AF65-F5344CB8AC3E}">
        <p14:creationId xmlns:p14="http://schemas.microsoft.com/office/powerpoint/2010/main" val="282163386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4FF31B9-0EC4-4B73-A999-CC699FE6DBC2}"/>
              </a:ext>
            </a:extLst>
          </p:cNvPr>
          <p:cNvSpPr>
            <a:spLocks noGrp="1"/>
          </p:cNvSpPr>
          <p:nvPr>
            <p:ph type="title"/>
          </p:nvPr>
        </p:nvSpPr>
        <p:spPr>
          <a:xfrm>
            <a:off x="663866" y="362664"/>
            <a:ext cx="7855294" cy="576416"/>
          </a:xfrm>
        </p:spPr>
        <p:txBody>
          <a:bodyPr/>
          <a:lstStyle/>
          <a:p>
            <a:r>
              <a:rPr lang="zh-CN" altLang="en-US" dirty="0"/>
              <a:t>修改主题颜色</a:t>
            </a:r>
          </a:p>
        </p:txBody>
      </p:sp>
      <p:sp>
        <p:nvSpPr>
          <p:cNvPr id="3"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BE1BD61E-01B5-4ED3-BD8C-D9E1F235BB79}"/>
              </a:ext>
            </a:extLst>
          </p:cNvPr>
          <p:cNvSpPr txBox="1"/>
          <p:nvPr/>
        </p:nvSpPr>
        <p:spPr>
          <a:xfrm>
            <a:off x="867229" y="1479169"/>
            <a:ext cx="8696611" cy="400110"/>
          </a:xfrm>
          <a:prstGeom prst="rect">
            <a:avLst/>
          </a:prstGeom>
          <a:noFill/>
        </p:spPr>
        <p:txBody>
          <a:bodyPr wrap="none" rtlCol="0">
            <a:spAutoFit/>
          </a:bodyPr>
          <a:lstStyle/>
          <a:p>
            <a:r>
              <a:rPr lang="zh-CN" altLang="en-US" sz="2000" dirty="0">
                <a:solidFill>
                  <a:schemeClr val="tx1">
                    <a:lumMod val="75000"/>
                    <a:lumOff val="25000"/>
                  </a:schemeClr>
                </a:solidFill>
                <a:latin typeface="+mn-ea"/>
                <a:cs typeface="Open Sans Light" panose="020B0306030504020204" pitchFamily="34" charset="0"/>
              </a:rPr>
              <a:t>单击主菜单栏“设计”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“变体” →</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颜色</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 即可选择</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修改主题颜色</a:t>
            </a:r>
            <a:endParaRPr lang="en-US" altLang="zh-CN" sz="2000" dirty="0">
              <a:solidFill>
                <a:schemeClr val="tx1">
                  <a:lumMod val="75000"/>
                  <a:lumOff val="25000"/>
                </a:schemeClr>
              </a:solidFill>
              <a:latin typeface="+mn-ea"/>
              <a:cs typeface="Open Sans Light" panose="020B0306030504020204" pitchFamily="34" charset="0"/>
            </a:endParaRPr>
          </a:p>
        </p:txBody>
      </p:sp>
      <p:pic>
        <p:nvPicPr>
          <p:cNvPr id="5" name="图片 4">
            <a:extLst>
              <a:ext uri="{FF2B5EF4-FFF2-40B4-BE49-F238E27FC236}">
                <a16:creationId xmlns:a16="http://schemas.microsoft.com/office/drawing/2014/main" id="{79FFD936-0E49-49C4-A281-7CC3BC5F2D31}"/>
              </a:ext>
            </a:extLst>
          </p:cNvPr>
          <p:cNvPicPr>
            <a:picLocks noChangeAspect="1"/>
          </p:cNvPicPr>
          <p:nvPr/>
        </p:nvPicPr>
        <p:blipFill rotWithShape="1">
          <a:blip r:embed="rId3"/>
          <a:srcRect l="60631" t="11615"/>
          <a:stretch/>
        </p:blipFill>
        <p:spPr>
          <a:xfrm>
            <a:off x="9633857" y="2158972"/>
            <a:ext cx="1897743" cy="3804974"/>
          </a:xfrm>
          <a:prstGeom prst="rect">
            <a:avLst/>
          </a:prstGeom>
          <a:ln w="28575">
            <a:solidFill>
              <a:schemeClr val="bg1"/>
            </a:solidFill>
            <a:miter lim="800000"/>
          </a:ln>
          <a:effectLst>
            <a:outerShdw blurRad="127000" dist="38100" dir="2700000" algn="tl" rotWithShape="0">
              <a:prstClr val="black">
                <a:alpha val="20000"/>
              </a:prstClr>
            </a:outerShdw>
          </a:effectLst>
        </p:spPr>
      </p:pic>
      <p:grpSp>
        <p:nvGrpSpPr>
          <p:cNvPr id="6" name="组合 5">
            <a:extLst>
              <a:ext uri="{FF2B5EF4-FFF2-40B4-BE49-F238E27FC236}">
                <a16:creationId xmlns:a16="http://schemas.microsoft.com/office/drawing/2014/main" id="{36C396AE-5A1A-46A3-8CD0-2360E3F0462A}"/>
              </a:ext>
            </a:extLst>
          </p:cNvPr>
          <p:cNvGrpSpPr/>
          <p:nvPr/>
        </p:nvGrpSpPr>
        <p:grpSpPr>
          <a:xfrm>
            <a:off x="662941" y="1550536"/>
            <a:ext cx="160161" cy="257375"/>
            <a:chOff x="728839" y="1550788"/>
            <a:chExt cx="160161" cy="257375"/>
          </a:xfrm>
        </p:grpSpPr>
        <p:sp>
          <p:nvSpPr>
            <p:cNvPr id="7" name="矩形: 圆角 6">
              <a:extLst>
                <a:ext uri="{FF2B5EF4-FFF2-40B4-BE49-F238E27FC236}">
                  <a16:creationId xmlns:a16="http://schemas.microsoft.com/office/drawing/2014/main" id="{84DB077E-0702-4599-A874-F24225FA7FE2}"/>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 name="矩形: 圆角 7">
              <a:extLst>
                <a:ext uri="{FF2B5EF4-FFF2-40B4-BE49-F238E27FC236}">
                  <a16:creationId xmlns:a16="http://schemas.microsoft.com/office/drawing/2014/main" id="{69CE1FC9-EB6F-4E8A-9CE8-90FDB3B233D3}"/>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pic>
        <p:nvPicPr>
          <p:cNvPr id="9" name="图片 8">
            <a:extLst>
              <a:ext uri="{FF2B5EF4-FFF2-40B4-BE49-F238E27FC236}">
                <a16:creationId xmlns:a16="http://schemas.microsoft.com/office/drawing/2014/main" id="{427F8FB9-224F-4FD9-B101-555B17557191}"/>
              </a:ext>
            </a:extLst>
          </p:cNvPr>
          <p:cNvPicPr>
            <a:picLocks noChangeAspect="1"/>
          </p:cNvPicPr>
          <p:nvPr/>
        </p:nvPicPr>
        <p:blipFill rotWithShape="1">
          <a:blip r:embed="rId3"/>
          <a:srcRect r="39758" b="70521"/>
          <a:stretch/>
        </p:blipFill>
        <p:spPr>
          <a:xfrm>
            <a:off x="676513" y="4017294"/>
            <a:ext cx="3739416" cy="1594992"/>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10" name="图片 9">
            <a:extLst>
              <a:ext uri="{FF2B5EF4-FFF2-40B4-BE49-F238E27FC236}">
                <a16:creationId xmlns:a16="http://schemas.microsoft.com/office/drawing/2014/main" id="{63DA6853-063C-4EA4-91FB-773067CB992B}"/>
              </a:ext>
            </a:extLst>
          </p:cNvPr>
          <p:cNvPicPr>
            <a:picLocks noChangeAspect="1"/>
          </p:cNvPicPr>
          <p:nvPr/>
        </p:nvPicPr>
        <p:blipFill rotWithShape="1">
          <a:blip r:embed="rId4"/>
          <a:srcRect l="29734"/>
          <a:stretch/>
        </p:blipFill>
        <p:spPr>
          <a:xfrm>
            <a:off x="685360" y="2159170"/>
            <a:ext cx="8566894" cy="1214617"/>
          </a:xfrm>
          <a:prstGeom prst="rect">
            <a:avLst/>
          </a:prstGeom>
          <a:ln w="28575">
            <a:solidFill>
              <a:schemeClr val="bg1"/>
            </a:solidFill>
            <a:miter lim="800000"/>
          </a:ln>
          <a:effectLst>
            <a:outerShdw blurRad="127000" dist="38100" dir="2700000" algn="tl" rotWithShape="0">
              <a:prstClr val="black">
                <a:alpha val="20000"/>
              </a:prstClr>
            </a:outerShdw>
          </a:effectLst>
        </p:spPr>
      </p:pic>
      <p:cxnSp>
        <p:nvCxnSpPr>
          <p:cNvPr id="11" name="直接连接符 10">
            <a:extLst>
              <a:ext uri="{FF2B5EF4-FFF2-40B4-BE49-F238E27FC236}">
                <a16:creationId xmlns:a16="http://schemas.microsoft.com/office/drawing/2014/main" id="{4ADBCEF4-1886-40D3-BEA9-847C405A9E6D}"/>
              </a:ext>
            </a:extLst>
          </p:cNvPr>
          <p:cNvCxnSpPr>
            <a:cxnSpLocks/>
          </p:cNvCxnSpPr>
          <p:nvPr/>
        </p:nvCxnSpPr>
        <p:spPr>
          <a:xfrm>
            <a:off x="4561114" y="4952277"/>
            <a:ext cx="4909457" cy="0"/>
          </a:xfrm>
          <a:prstGeom prst="line">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2" name="直接箭头连接符 11">
            <a:extLst>
              <a:ext uri="{FF2B5EF4-FFF2-40B4-BE49-F238E27FC236}">
                <a16:creationId xmlns:a16="http://schemas.microsoft.com/office/drawing/2014/main" id="{CD1998CE-B625-42D9-830B-81D3C843376B}"/>
              </a:ext>
            </a:extLst>
          </p:cNvPr>
          <p:cNvCxnSpPr>
            <a:cxnSpLocks/>
          </p:cNvCxnSpPr>
          <p:nvPr/>
        </p:nvCxnSpPr>
        <p:spPr>
          <a:xfrm>
            <a:off x="2523076" y="3511558"/>
            <a:ext cx="0" cy="436880"/>
          </a:xfrm>
          <a:prstGeom prst="straightConnector1">
            <a:avLst/>
          </a:prstGeom>
          <a:ln w="38100">
            <a:solidFill>
              <a:srgbClr val="005CA2"/>
            </a:solidFill>
            <a:tailEnd type="triangle"/>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a16="http://schemas.microsoft.com/office/drawing/2014/main" id="{7E1695C9-4222-4D49-9158-076A533604B8}"/>
              </a:ext>
            </a:extLst>
          </p:cNvPr>
          <p:cNvSpPr/>
          <p:nvPr/>
        </p:nvSpPr>
        <p:spPr>
          <a:xfrm>
            <a:off x="9009379" y="2854598"/>
            <a:ext cx="178526" cy="27940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9519471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a:extLst>
              <a:ext uri="{FF2B5EF4-FFF2-40B4-BE49-F238E27FC236}">
                <a16:creationId xmlns:a16="http://schemas.microsoft.com/office/drawing/2014/main" id="{F680E2EB-07C7-4FB8-A25D-D4491A5FA32A}"/>
              </a:ext>
            </a:extLst>
          </p:cNvPr>
          <p:cNvGrpSpPr/>
          <p:nvPr/>
        </p:nvGrpSpPr>
        <p:grpSpPr>
          <a:xfrm>
            <a:off x="1848684" y="1891502"/>
            <a:ext cx="8494633" cy="2851476"/>
            <a:chOff x="1848091" y="1678333"/>
            <a:chExt cx="8494633" cy="2851476"/>
          </a:xfrm>
        </p:grpSpPr>
        <p:pic>
          <p:nvPicPr>
            <p:cNvPr id="6" name="图片 5">
              <a:extLst>
                <a:ext uri="{FF2B5EF4-FFF2-40B4-BE49-F238E27FC236}">
                  <a16:creationId xmlns:a16="http://schemas.microsoft.com/office/drawing/2014/main" id="{800D9815-FE36-4D06-886A-051898E5DC73}"/>
                </a:ext>
              </a:extLst>
            </p:cNvPr>
            <p:cNvPicPr>
              <a:picLocks noChangeAspect="1"/>
            </p:cNvPicPr>
            <p:nvPr/>
          </p:nvPicPr>
          <p:blipFill rotWithShape="1">
            <a:blip r:embed="rId3"/>
            <a:srcRect l="50000" t="18957" r="26280" b="56647"/>
            <a:stretch/>
          </p:blipFill>
          <p:spPr>
            <a:xfrm>
              <a:off x="1859666" y="1678333"/>
              <a:ext cx="765215" cy="752354"/>
            </a:xfrm>
            <a:prstGeom prst="rect">
              <a:avLst/>
            </a:prstGeom>
          </p:spPr>
        </p:pic>
        <p:sp>
          <p:nvSpPr>
            <p:cNvPr id="7" name="矩形 6">
              <a:extLst>
                <a:ext uri="{FF2B5EF4-FFF2-40B4-BE49-F238E27FC236}">
                  <a16:creationId xmlns:a16="http://schemas.microsoft.com/office/drawing/2014/main" id="{DBD0DB00-DF05-465E-ABC0-A35727C4FDEA}"/>
                </a:ext>
              </a:extLst>
            </p:cNvPr>
            <p:cNvSpPr/>
            <p:nvPr/>
          </p:nvSpPr>
          <p:spPr>
            <a:xfrm>
              <a:off x="1848091" y="2468831"/>
              <a:ext cx="8494633" cy="1485278"/>
            </a:xfrm>
            <a:prstGeom prst="rect">
              <a:avLst/>
            </a:prstGeom>
          </p:spPr>
          <p:txBody>
            <a:bodyPr wrap="none">
              <a:spAutoFit/>
            </a:bodyPr>
            <a:lstStyle/>
            <a:p>
              <a:pPr>
                <a:lnSpc>
                  <a:spcPct val="130000"/>
                </a:lnSpc>
              </a:pPr>
              <a:r>
                <a:rPr lang="zh-CN" altLang="en-US" sz="2400" dirty="0">
                  <a:solidFill>
                    <a:schemeClr val="bg1"/>
                  </a:solidFill>
                </a:rPr>
                <a:t>请输入您的正文内容请输入您的正文内容请输入您的正文内容</a:t>
              </a:r>
            </a:p>
            <a:p>
              <a:pPr>
                <a:lnSpc>
                  <a:spcPct val="130000"/>
                </a:lnSpc>
              </a:pPr>
              <a:r>
                <a:rPr lang="zh-CN" altLang="en-US" sz="2400" dirty="0">
                  <a:solidFill>
                    <a:schemeClr val="bg1"/>
                  </a:solidFill>
                </a:rPr>
                <a:t>请输入您的正文内容请输入您的正文内容请输入您的正文内容</a:t>
              </a:r>
              <a:endParaRPr lang="en-US" altLang="zh-CN" sz="2400" dirty="0">
                <a:solidFill>
                  <a:schemeClr val="bg1"/>
                </a:solidFill>
              </a:endParaRPr>
            </a:p>
            <a:p>
              <a:pPr>
                <a:lnSpc>
                  <a:spcPct val="130000"/>
                </a:lnSpc>
              </a:pPr>
              <a:r>
                <a:rPr lang="zh-CN" altLang="en-US" sz="2400" dirty="0">
                  <a:solidFill>
                    <a:schemeClr val="bg1"/>
                  </a:solidFill>
                </a:rPr>
                <a:t>请输入您的正文内容请输入您的正文内容请输入您的正文内容</a:t>
              </a:r>
            </a:p>
          </p:txBody>
        </p:sp>
        <p:sp>
          <p:nvSpPr>
            <p:cNvPr id="11" name="矩形 10">
              <a:extLst>
                <a:ext uri="{FF2B5EF4-FFF2-40B4-BE49-F238E27FC236}">
                  <a16:creationId xmlns:a16="http://schemas.microsoft.com/office/drawing/2014/main" id="{B5E7F8B9-224B-46C0-993E-4E7C206C32AE}"/>
                </a:ext>
              </a:extLst>
            </p:cNvPr>
            <p:cNvSpPr/>
            <p:nvPr/>
          </p:nvSpPr>
          <p:spPr>
            <a:xfrm>
              <a:off x="8612924" y="4068144"/>
              <a:ext cx="1670650" cy="461665"/>
            </a:xfrm>
            <a:prstGeom prst="rect">
              <a:avLst/>
            </a:prstGeom>
          </p:spPr>
          <p:txBody>
            <a:bodyPr wrap="none">
              <a:spAutoFit/>
            </a:bodyPr>
            <a:lstStyle/>
            <a:p>
              <a:r>
                <a:rPr lang="en-US" altLang="zh-CN" sz="2400" dirty="0">
                  <a:solidFill>
                    <a:schemeClr val="bg1"/>
                  </a:solidFill>
                </a:rPr>
                <a:t>— — </a:t>
              </a:r>
              <a:r>
                <a:rPr lang="zh-CN" altLang="en-US" sz="2400" dirty="0">
                  <a:solidFill>
                    <a:schemeClr val="bg1"/>
                  </a:solidFill>
                </a:rPr>
                <a:t>作 者</a:t>
              </a:r>
              <a:endParaRPr lang="zh-CN" altLang="en-US" sz="2400" dirty="0"/>
            </a:p>
          </p:txBody>
        </p:sp>
      </p:grpSp>
    </p:spTree>
    <p:extLst>
      <p:ext uri="{BB962C8B-B14F-4D97-AF65-F5344CB8AC3E}">
        <p14:creationId xmlns:p14="http://schemas.microsoft.com/office/powerpoint/2010/main" val="171009656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组合 28">
            <a:extLst>
              <a:ext uri="{FF2B5EF4-FFF2-40B4-BE49-F238E27FC236}">
                <a16:creationId xmlns:a16="http://schemas.microsoft.com/office/drawing/2014/main" id="{D39E9D07-22E5-4E54-BF95-DD2CB63534D2}"/>
              </a:ext>
            </a:extLst>
          </p:cNvPr>
          <p:cNvGrpSpPr/>
          <p:nvPr/>
        </p:nvGrpSpPr>
        <p:grpSpPr>
          <a:xfrm>
            <a:off x="2379025" y="2349661"/>
            <a:ext cx="3072651" cy="450685"/>
            <a:chOff x="2379025" y="2349661"/>
            <a:chExt cx="3072651" cy="450685"/>
          </a:xfrm>
        </p:grpSpPr>
        <p:cxnSp>
          <p:nvCxnSpPr>
            <p:cNvPr id="20" name="直接箭头连接符 19">
              <a:extLst>
                <a:ext uri="{FF2B5EF4-FFF2-40B4-BE49-F238E27FC236}">
                  <a16:creationId xmlns:a16="http://schemas.microsoft.com/office/drawing/2014/main" id="{D372999D-8EFF-4BC6-B07E-01CC47EDBD15}"/>
                </a:ext>
              </a:extLst>
            </p:cNvPr>
            <p:cNvCxnSpPr>
              <a:cxnSpLocks/>
            </p:cNvCxnSpPr>
            <p:nvPr/>
          </p:nvCxnSpPr>
          <p:spPr>
            <a:xfrm>
              <a:off x="5441516" y="2354741"/>
              <a:ext cx="0" cy="369661"/>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a16="http://schemas.microsoft.com/office/drawing/2014/main" id="{906E4A5A-4C55-475C-B6CF-608A9E20A949}"/>
                </a:ext>
              </a:extLst>
            </p:cNvPr>
            <p:cNvCxnSpPr>
              <a:cxnSpLocks/>
              <a:endCxn id="6" idx="0"/>
            </p:cNvCxnSpPr>
            <p:nvPr/>
          </p:nvCxnSpPr>
          <p:spPr>
            <a:xfrm flipH="1">
              <a:off x="2379025" y="2349661"/>
              <a:ext cx="1" cy="45068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a16="http://schemas.microsoft.com/office/drawing/2014/main" id="{52B5B7AC-71F0-45C8-8EE4-1221F8DD71FC}"/>
                </a:ext>
              </a:extLst>
            </p:cNvPr>
            <p:cNvCxnSpPr>
              <a:cxnSpLocks/>
            </p:cNvCxnSpPr>
            <p:nvPr/>
          </p:nvCxnSpPr>
          <p:spPr>
            <a:xfrm flipH="1">
              <a:off x="2379025" y="2367377"/>
              <a:ext cx="307265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a16="http://schemas.microsoft.com/office/drawing/2014/main" id="{FB095241-F8A8-44B5-A82B-F07729B69021}"/>
              </a:ext>
            </a:extLst>
          </p:cNvPr>
          <p:cNvGrpSpPr/>
          <p:nvPr/>
        </p:nvGrpSpPr>
        <p:grpSpPr>
          <a:xfrm>
            <a:off x="6678456" y="2349661"/>
            <a:ext cx="3072651" cy="450685"/>
            <a:chOff x="2379025" y="2349661"/>
            <a:chExt cx="3072651" cy="450685"/>
          </a:xfrm>
        </p:grpSpPr>
        <p:cxnSp>
          <p:nvCxnSpPr>
            <p:cNvPr id="31" name="直接箭头连接符 30">
              <a:extLst>
                <a:ext uri="{FF2B5EF4-FFF2-40B4-BE49-F238E27FC236}">
                  <a16:creationId xmlns:a16="http://schemas.microsoft.com/office/drawing/2014/main" id="{640A1828-B4BC-4EB2-8BA6-33830F743766}"/>
                </a:ext>
              </a:extLst>
            </p:cNvPr>
            <p:cNvCxnSpPr>
              <a:cxnSpLocks/>
            </p:cNvCxnSpPr>
            <p:nvPr/>
          </p:nvCxnSpPr>
          <p:spPr>
            <a:xfrm>
              <a:off x="5441516" y="2354741"/>
              <a:ext cx="0" cy="369661"/>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a16="http://schemas.microsoft.com/office/drawing/2014/main" id="{B09A71AB-E9B0-41CF-B5BD-86B65EA5B191}"/>
                </a:ext>
              </a:extLst>
            </p:cNvPr>
            <p:cNvCxnSpPr>
              <a:cxnSpLocks/>
            </p:cNvCxnSpPr>
            <p:nvPr/>
          </p:nvCxnSpPr>
          <p:spPr>
            <a:xfrm flipH="1">
              <a:off x="2379025" y="2349661"/>
              <a:ext cx="1" cy="45068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a16="http://schemas.microsoft.com/office/drawing/2014/main" id="{03A1CC46-1205-4612-8ED4-DB38AD253BB0}"/>
                </a:ext>
              </a:extLst>
            </p:cNvPr>
            <p:cNvCxnSpPr>
              <a:cxnSpLocks/>
            </p:cNvCxnSpPr>
            <p:nvPr/>
          </p:nvCxnSpPr>
          <p:spPr>
            <a:xfrm flipH="1">
              <a:off x="2379025" y="2367377"/>
              <a:ext cx="307265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id="{7C7C23D5-1063-4F6D-BC92-3D16F8FC9EC1}"/>
              </a:ext>
            </a:extLst>
          </p:cNvPr>
          <p:cNvSpPr>
            <a:spLocks noGrp="1"/>
          </p:cNvSpPr>
          <p:nvPr>
            <p:ph type="title"/>
          </p:nvPr>
        </p:nvSpPr>
        <p:spPr/>
        <p:txBody>
          <a:bodyPr/>
          <a:lstStyle/>
          <a:p>
            <a:r>
              <a:rPr lang="zh-CN" altLang="en-US" dirty="0"/>
              <a:t>更改、替换图片</a:t>
            </a:r>
          </a:p>
        </p:txBody>
      </p:sp>
      <p:grpSp>
        <p:nvGrpSpPr>
          <p:cNvPr id="3" name="组合 2">
            <a:extLst>
              <a:ext uri="{FF2B5EF4-FFF2-40B4-BE49-F238E27FC236}">
                <a16:creationId xmlns:a16="http://schemas.microsoft.com/office/drawing/2014/main" id="{93260DCB-6C78-4756-9E4D-88DA0B3415E6}"/>
              </a:ext>
            </a:extLst>
          </p:cNvPr>
          <p:cNvGrpSpPr/>
          <p:nvPr/>
        </p:nvGrpSpPr>
        <p:grpSpPr>
          <a:xfrm>
            <a:off x="662941" y="1550536"/>
            <a:ext cx="160161" cy="257375"/>
            <a:chOff x="728839" y="1550788"/>
            <a:chExt cx="160161" cy="257375"/>
          </a:xfrm>
        </p:grpSpPr>
        <p:sp>
          <p:nvSpPr>
            <p:cNvPr id="4" name="矩形: 圆角 3">
              <a:extLst>
                <a:ext uri="{FF2B5EF4-FFF2-40B4-BE49-F238E27FC236}">
                  <a16:creationId xmlns:a16="http://schemas.microsoft.com/office/drawing/2014/main" id="{1EFD003A-91A5-4B6D-BF6E-CDDE3CCF4226}"/>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a:extLst>
                <a:ext uri="{FF2B5EF4-FFF2-40B4-BE49-F238E27FC236}">
                  <a16:creationId xmlns:a16="http://schemas.microsoft.com/office/drawing/2014/main" id="{60331019-B30F-4C0D-8A2E-47D827CC0FC4}"/>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9"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522D6605-E0DB-42D6-95AD-54DBB3E611CC}"/>
              </a:ext>
            </a:extLst>
          </p:cNvPr>
          <p:cNvSpPr txBox="1"/>
          <p:nvPr/>
        </p:nvSpPr>
        <p:spPr>
          <a:xfrm>
            <a:off x="867229" y="1479169"/>
            <a:ext cx="8135560" cy="400110"/>
          </a:xfrm>
          <a:prstGeom prst="rect">
            <a:avLst/>
          </a:prstGeom>
          <a:noFill/>
        </p:spPr>
        <p:txBody>
          <a:bodyPr wrap="none" rtlCol="0">
            <a:spAutoFit/>
          </a:bodyPr>
          <a:lstStyle/>
          <a:p>
            <a:r>
              <a:rPr lang="zh-CN" altLang="en-US" sz="2000" dirty="0">
                <a:solidFill>
                  <a:schemeClr val="tx1">
                    <a:lumMod val="75000"/>
                    <a:lumOff val="25000"/>
                  </a:schemeClr>
                </a:solidFill>
                <a:latin typeface="+mn-ea"/>
                <a:cs typeface="Open Sans Light" panose="020B0306030504020204" pitchFamily="34" charset="0"/>
              </a:rPr>
              <a:t>本份模板图片部分均使用“图片占位符”，可通过以下步骤替换图片：</a:t>
            </a:r>
            <a:endParaRPr lang="en-US" altLang="zh-CN" sz="2000" dirty="0">
              <a:solidFill>
                <a:schemeClr val="tx1">
                  <a:lumMod val="75000"/>
                  <a:lumOff val="25000"/>
                </a:schemeClr>
              </a:solidFill>
              <a:latin typeface="+mn-ea"/>
              <a:cs typeface="Open Sans Light" panose="020B0306030504020204" pitchFamily="34" charset="0"/>
            </a:endParaRPr>
          </a:p>
        </p:txBody>
      </p:sp>
      <p:pic>
        <p:nvPicPr>
          <p:cNvPr id="6" name="图片 5">
            <a:extLst>
              <a:ext uri="{FF2B5EF4-FFF2-40B4-BE49-F238E27FC236}">
                <a16:creationId xmlns:a16="http://schemas.microsoft.com/office/drawing/2014/main" id="{2A43A3B5-988B-477F-BB07-07DF1B7C56AC}"/>
              </a:ext>
            </a:extLst>
          </p:cNvPr>
          <p:cNvPicPr>
            <a:picLocks noChangeAspect="1"/>
          </p:cNvPicPr>
          <p:nvPr/>
        </p:nvPicPr>
        <p:blipFill>
          <a:blip r:embed="rId3"/>
          <a:stretch>
            <a:fillRect/>
          </a:stretch>
        </p:blipFill>
        <p:spPr>
          <a:xfrm>
            <a:off x="683860" y="2800346"/>
            <a:ext cx="3390330" cy="1923979"/>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7" name="图片 6">
            <a:extLst>
              <a:ext uri="{FF2B5EF4-FFF2-40B4-BE49-F238E27FC236}">
                <a16:creationId xmlns:a16="http://schemas.microsoft.com/office/drawing/2014/main" id="{90E65216-1CD9-4F1A-81C3-A2DEDEB81920}"/>
              </a:ext>
            </a:extLst>
          </p:cNvPr>
          <p:cNvPicPr>
            <a:picLocks noChangeAspect="1"/>
          </p:cNvPicPr>
          <p:nvPr/>
        </p:nvPicPr>
        <p:blipFill>
          <a:blip r:embed="rId4"/>
          <a:stretch>
            <a:fillRect/>
          </a:stretch>
        </p:blipFill>
        <p:spPr>
          <a:xfrm>
            <a:off x="4371093" y="2800346"/>
            <a:ext cx="3410691" cy="1923979"/>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13" name="图片 12">
            <a:extLst>
              <a:ext uri="{FF2B5EF4-FFF2-40B4-BE49-F238E27FC236}">
                <a16:creationId xmlns:a16="http://schemas.microsoft.com/office/drawing/2014/main" id="{C9E577B3-3EB9-464A-8439-0B8E65CB38B1}"/>
              </a:ext>
            </a:extLst>
          </p:cNvPr>
          <p:cNvPicPr>
            <a:picLocks noChangeAspect="1"/>
          </p:cNvPicPr>
          <p:nvPr/>
        </p:nvPicPr>
        <p:blipFill>
          <a:blip r:embed="rId5"/>
          <a:stretch>
            <a:fillRect/>
          </a:stretch>
        </p:blipFill>
        <p:spPr>
          <a:xfrm>
            <a:off x="7983957" y="2800345"/>
            <a:ext cx="3534301" cy="1923980"/>
          </a:xfrm>
          <a:prstGeom prst="rect">
            <a:avLst/>
          </a:prstGeom>
          <a:ln w="28575">
            <a:solidFill>
              <a:schemeClr val="bg1"/>
            </a:solidFill>
            <a:miter lim="800000"/>
          </a:ln>
          <a:effectLst>
            <a:outerShdw blurRad="127000" dist="38100" dir="2700000" algn="tl" rotWithShape="0">
              <a:prstClr val="black">
                <a:alpha val="20000"/>
              </a:prstClr>
            </a:outerShdw>
          </a:effectLst>
        </p:spPr>
      </p:pic>
      <p:grpSp>
        <p:nvGrpSpPr>
          <p:cNvPr id="8" name="组合 7">
            <a:extLst>
              <a:ext uri="{FF2B5EF4-FFF2-40B4-BE49-F238E27FC236}">
                <a16:creationId xmlns:a16="http://schemas.microsoft.com/office/drawing/2014/main" id="{13B47718-77C7-4325-BAF3-A1FCA2166BDB}"/>
              </a:ext>
            </a:extLst>
          </p:cNvPr>
          <p:cNvGrpSpPr/>
          <p:nvPr/>
        </p:nvGrpSpPr>
        <p:grpSpPr>
          <a:xfrm>
            <a:off x="1058334" y="5067050"/>
            <a:ext cx="2757405" cy="369332"/>
            <a:chOff x="1058334" y="5067050"/>
            <a:chExt cx="2757405" cy="369332"/>
          </a:xfrm>
        </p:grpSpPr>
        <p:sp>
          <p:nvSpPr>
            <p:cNvPr id="10" name="文本框 9">
              <a:extLst>
                <a:ext uri="{FF2B5EF4-FFF2-40B4-BE49-F238E27FC236}">
                  <a16:creationId xmlns:a16="http://schemas.microsoft.com/office/drawing/2014/main" id="{1DEAF49E-C8AE-4561-A43E-FD9DDF21EC4A}"/>
                </a:ext>
              </a:extLst>
            </p:cNvPr>
            <p:cNvSpPr txBox="1"/>
            <p:nvPr/>
          </p:nvSpPr>
          <p:spPr>
            <a:xfrm>
              <a:off x="1397073" y="5067050"/>
              <a:ext cx="2418666" cy="369332"/>
            </a:xfrm>
            <a:prstGeom prst="rect">
              <a:avLst/>
            </a:prstGeom>
            <a:noFill/>
          </p:spPr>
          <p:txBody>
            <a:bodyPr wrap="square" rtlCol="0">
              <a:spAutoFit/>
            </a:bodyPr>
            <a:lstStyle/>
            <a:p>
              <a:pPr algn="ctr"/>
              <a:r>
                <a:rPr lang="zh-CN" altLang="en-US" dirty="0">
                  <a:latin typeface="+mj-ea"/>
                  <a:ea typeface="+mj-ea"/>
                </a:rPr>
                <a:t>选中想要替换的图片</a:t>
              </a:r>
              <a:endParaRPr lang="en-US" altLang="zh-CN" dirty="0">
                <a:latin typeface="+mj-ea"/>
                <a:ea typeface="+mj-ea"/>
              </a:endParaRPr>
            </a:p>
          </p:txBody>
        </p:sp>
        <p:grpSp>
          <p:nvGrpSpPr>
            <p:cNvPr id="21" name="组合 20">
              <a:extLst>
                <a:ext uri="{FF2B5EF4-FFF2-40B4-BE49-F238E27FC236}">
                  <a16:creationId xmlns:a16="http://schemas.microsoft.com/office/drawing/2014/main" id="{9B81BC5E-C774-4142-B27D-65394F53EB4A}"/>
                </a:ext>
              </a:extLst>
            </p:cNvPr>
            <p:cNvGrpSpPr/>
            <p:nvPr/>
          </p:nvGrpSpPr>
          <p:grpSpPr>
            <a:xfrm>
              <a:off x="1058334" y="5095979"/>
              <a:ext cx="383438" cy="307777"/>
              <a:chOff x="5994571" y="782253"/>
              <a:chExt cx="706484" cy="567081"/>
            </a:xfrm>
          </p:grpSpPr>
          <p:sp>
            <p:nvSpPr>
              <p:cNvPr id="22" name="矩形: 圆角 21">
                <a:extLst>
                  <a:ext uri="{FF2B5EF4-FFF2-40B4-BE49-F238E27FC236}">
                    <a16:creationId xmlns:a16="http://schemas.microsoft.com/office/drawing/2014/main" id="{908E4F9B-2748-4BAE-B547-D76683B7A273}"/>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1200" b="1" dirty="0"/>
              </a:p>
            </p:txBody>
          </p:sp>
          <p:sp>
            <p:nvSpPr>
              <p:cNvPr id="24" name="矩形 23">
                <a:extLst>
                  <a:ext uri="{FF2B5EF4-FFF2-40B4-BE49-F238E27FC236}">
                    <a16:creationId xmlns:a16="http://schemas.microsoft.com/office/drawing/2014/main" id="{A6984949-5DB1-44F0-A58F-C5C51992378C}"/>
                  </a:ext>
                </a:extLst>
              </p:cNvPr>
              <p:cNvSpPr/>
              <p:nvPr/>
            </p:nvSpPr>
            <p:spPr>
              <a:xfrm>
                <a:off x="5994571" y="782253"/>
                <a:ext cx="706484" cy="567081"/>
              </a:xfrm>
              <a:prstGeom prst="rect">
                <a:avLst/>
              </a:prstGeom>
            </p:spPr>
            <p:txBody>
              <a:bodyPr wrap="none">
                <a:spAutoFit/>
              </a:bodyPr>
              <a:lstStyle/>
              <a:p>
                <a:pPr algn="ctr"/>
                <a:r>
                  <a:rPr lang="en-US" altLang="zh-CN" sz="1400" b="1" dirty="0">
                    <a:solidFill>
                      <a:schemeClr val="bg1"/>
                    </a:solidFill>
                  </a:rPr>
                  <a:t>01</a:t>
                </a:r>
                <a:endParaRPr lang="zh-CN" altLang="en-US" sz="1400" b="1" dirty="0">
                  <a:solidFill>
                    <a:schemeClr val="bg1"/>
                  </a:solidFill>
                </a:endParaRPr>
              </a:p>
            </p:txBody>
          </p:sp>
        </p:grpSp>
      </p:grpSp>
      <p:grpSp>
        <p:nvGrpSpPr>
          <p:cNvPr id="12" name="组合 11">
            <a:extLst>
              <a:ext uri="{FF2B5EF4-FFF2-40B4-BE49-F238E27FC236}">
                <a16:creationId xmlns:a16="http://schemas.microsoft.com/office/drawing/2014/main" id="{C1F1F24C-FCAD-4AB5-8135-BD39DF5E315D}"/>
              </a:ext>
            </a:extLst>
          </p:cNvPr>
          <p:cNvGrpSpPr/>
          <p:nvPr/>
        </p:nvGrpSpPr>
        <p:grpSpPr>
          <a:xfrm>
            <a:off x="4432955" y="5067374"/>
            <a:ext cx="3428341" cy="369332"/>
            <a:chOff x="4432955" y="5067374"/>
            <a:chExt cx="3428341" cy="369332"/>
          </a:xfrm>
        </p:grpSpPr>
        <p:sp>
          <p:nvSpPr>
            <p:cNvPr id="11" name="文本框 10">
              <a:extLst>
                <a:ext uri="{FF2B5EF4-FFF2-40B4-BE49-F238E27FC236}">
                  <a16:creationId xmlns:a16="http://schemas.microsoft.com/office/drawing/2014/main" id="{CFF3F9F2-8D03-4FA5-9572-8467CB55235D}"/>
                </a:ext>
              </a:extLst>
            </p:cNvPr>
            <p:cNvSpPr txBox="1"/>
            <p:nvPr/>
          </p:nvSpPr>
          <p:spPr>
            <a:xfrm>
              <a:off x="4773754" y="5067374"/>
              <a:ext cx="3087542" cy="369332"/>
            </a:xfrm>
            <a:prstGeom prst="rect">
              <a:avLst/>
            </a:prstGeom>
            <a:noFill/>
          </p:spPr>
          <p:txBody>
            <a:bodyPr wrap="square" rtlCol="0">
              <a:spAutoFit/>
            </a:bodyPr>
            <a:lstStyle/>
            <a:p>
              <a:pPr algn="ctr"/>
              <a:r>
                <a:rPr lang="zh-CN" altLang="en-US" dirty="0">
                  <a:latin typeface="+mj-ea"/>
                  <a:ea typeface="+mj-ea"/>
                </a:rPr>
                <a:t>按“</a:t>
              </a:r>
              <a:r>
                <a:rPr lang="en-US" altLang="zh-CN" dirty="0">
                  <a:latin typeface="+mj-ea"/>
                </a:rPr>
                <a:t>delete</a:t>
              </a:r>
              <a:r>
                <a:rPr lang="en-US" altLang="zh-CN" dirty="0">
                  <a:latin typeface="+mj-ea"/>
                  <a:ea typeface="+mj-ea"/>
                </a:rPr>
                <a:t>”</a:t>
              </a:r>
              <a:r>
                <a:rPr lang="zh-CN" altLang="en-US" dirty="0">
                  <a:latin typeface="+mj-ea"/>
                  <a:ea typeface="+mj-ea"/>
                </a:rPr>
                <a:t>键删除原图片</a:t>
              </a:r>
              <a:endParaRPr lang="en-US" altLang="zh-CN" dirty="0">
                <a:latin typeface="+mj-ea"/>
                <a:ea typeface="+mj-ea"/>
              </a:endParaRPr>
            </a:p>
          </p:txBody>
        </p:sp>
        <p:grpSp>
          <p:nvGrpSpPr>
            <p:cNvPr id="37" name="组合 36">
              <a:extLst>
                <a:ext uri="{FF2B5EF4-FFF2-40B4-BE49-F238E27FC236}">
                  <a16:creationId xmlns:a16="http://schemas.microsoft.com/office/drawing/2014/main" id="{4974F88C-5AF0-4448-9E44-57F423ED13E7}"/>
                </a:ext>
              </a:extLst>
            </p:cNvPr>
            <p:cNvGrpSpPr/>
            <p:nvPr/>
          </p:nvGrpSpPr>
          <p:grpSpPr>
            <a:xfrm>
              <a:off x="4432955" y="5095979"/>
              <a:ext cx="383438" cy="307777"/>
              <a:chOff x="5994571" y="782253"/>
              <a:chExt cx="706483" cy="567081"/>
            </a:xfrm>
          </p:grpSpPr>
          <p:sp>
            <p:nvSpPr>
              <p:cNvPr id="38" name="矩形: 圆角 37">
                <a:extLst>
                  <a:ext uri="{FF2B5EF4-FFF2-40B4-BE49-F238E27FC236}">
                    <a16:creationId xmlns:a16="http://schemas.microsoft.com/office/drawing/2014/main" id="{3E78B635-EBE3-4E9E-8773-D4514729007C}"/>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1200" b="1" dirty="0"/>
              </a:p>
            </p:txBody>
          </p:sp>
          <p:sp>
            <p:nvSpPr>
              <p:cNvPr id="39" name="矩形 38">
                <a:extLst>
                  <a:ext uri="{FF2B5EF4-FFF2-40B4-BE49-F238E27FC236}">
                    <a16:creationId xmlns:a16="http://schemas.microsoft.com/office/drawing/2014/main" id="{BB979608-8791-40DB-B057-6ADC228F8B36}"/>
                  </a:ext>
                </a:extLst>
              </p:cNvPr>
              <p:cNvSpPr/>
              <p:nvPr/>
            </p:nvSpPr>
            <p:spPr>
              <a:xfrm>
                <a:off x="5994571" y="782253"/>
                <a:ext cx="706483" cy="567081"/>
              </a:xfrm>
              <a:prstGeom prst="rect">
                <a:avLst/>
              </a:prstGeom>
            </p:spPr>
            <p:txBody>
              <a:bodyPr wrap="none">
                <a:spAutoFit/>
              </a:bodyPr>
              <a:lstStyle/>
              <a:p>
                <a:pPr algn="ctr"/>
                <a:r>
                  <a:rPr lang="en-US" altLang="zh-CN" sz="1400" b="1" dirty="0">
                    <a:solidFill>
                      <a:schemeClr val="bg1"/>
                    </a:solidFill>
                  </a:rPr>
                  <a:t>02</a:t>
                </a:r>
                <a:endParaRPr lang="zh-CN" altLang="en-US" sz="1400" b="1" dirty="0">
                  <a:solidFill>
                    <a:schemeClr val="bg1"/>
                  </a:solidFill>
                </a:endParaRPr>
              </a:p>
            </p:txBody>
          </p:sp>
        </p:grpSp>
      </p:grpSp>
      <p:grpSp>
        <p:nvGrpSpPr>
          <p:cNvPr id="15" name="组合 14">
            <a:extLst>
              <a:ext uri="{FF2B5EF4-FFF2-40B4-BE49-F238E27FC236}">
                <a16:creationId xmlns:a16="http://schemas.microsoft.com/office/drawing/2014/main" id="{FA2CDA1D-5160-4CD3-A8FE-3B3D81498AFE}"/>
              </a:ext>
            </a:extLst>
          </p:cNvPr>
          <p:cNvGrpSpPr/>
          <p:nvPr/>
        </p:nvGrpSpPr>
        <p:grpSpPr>
          <a:xfrm>
            <a:off x="8208785" y="5067374"/>
            <a:ext cx="3269717" cy="369332"/>
            <a:chOff x="8248541" y="5067374"/>
            <a:chExt cx="3269717" cy="369332"/>
          </a:xfrm>
        </p:grpSpPr>
        <p:sp>
          <p:nvSpPr>
            <p:cNvPr id="14" name="文本框 13">
              <a:extLst>
                <a:ext uri="{FF2B5EF4-FFF2-40B4-BE49-F238E27FC236}">
                  <a16:creationId xmlns:a16="http://schemas.microsoft.com/office/drawing/2014/main" id="{72BE6A8A-D367-40F1-84DD-29F7297BDB7E}"/>
                </a:ext>
              </a:extLst>
            </p:cNvPr>
            <p:cNvSpPr txBox="1"/>
            <p:nvPr/>
          </p:nvSpPr>
          <p:spPr>
            <a:xfrm>
              <a:off x="8637104" y="5067374"/>
              <a:ext cx="2881154" cy="369332"/>
            </a:xfrm>
            <a:prstGeom prst="rect">
              <a:avLst/>
            </a:prstGeom>
            <a:noFill/>
          </p:spPr>
          <p:txBody>
            <a:bodyPr wrap="square" rtlCol="0">
              <a:spAutoFit/>
            </a:bodyPr>
            <a:lstStyle/>
            <a:p>
              <a:pPr algn="ctr"/>
              <a:r>
                <a:rPr lang="zh-CN" altLang="en-US" dirty="0">
                  <a:latin typeface="+mj-ea"/>
                  <a:ea typeface="+mj-ea"/>
                </a:rPr>
                <a:t>单击占位符图标添加图片</a:t>
              </a:r>
              <a:endParaRPr lang="en-US" altLang="zh-CN" dirty="0">
                <a:latin typeface="+mj-ea"/>
                <a:ea typeface="+mj-ea"/>
              </a:endParaRPr>
            </a:p>
          </p:txBody>
        </p:sp>
        <p:grpSp>
          <p:nvGrpSpPr>
            <p:cNvPr id="40" name="组合 39">
              <a:extLst>
                <a:ext uri="{FF2B5EF4-FFF2-40B4-BE49-F238E27FC236}">
                  <a16:creationId xmlns:a16="http://schemas.microsoft.com/office/drawing/2014/main" id="{A0249794-17B7-46E6-984A-2B00B1250B76}"/>
                </a:ext>
              </a:extLst>
            </p:cNvPr>
            <p:cNvGrpSpPr/>
            <p:nvPr/>
          </p:nvGrpSpPr>
          <p:grpSpPr>
            <a:xfrm>
              <a:off x="8248541" y="5095979"/>
              <a:ext cx="383438" cy="307777"/>
              <a:chOff x="5994571" y="782253"/>
              <a:chExt cx="706483" cy="567081"/>
            </a:xfrm>
          </p:grpSpPr>
          <p:sp>
            <p:nvSpPr>
              <p:cNvPr id="41" name="矩形: 圆角 40">
                <a:extLst>
                  <a:ext uri="{FF2B5EF4-FFF2-40B4-BE49-F238E27FC236}">
                    <a16:creationId xmlns:a16="http://schemas.microsoft.com/office/drawing/2014/main" id="{E07BABD7-AE62-4B9D-A15C-8E7CD639D87E}"/>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1200" b="1" dirty="0"/>
              </a:p>
            </p:txBody>
          </p:sp>
          <p:sp>
            <p:nvSpPr>
              <p:cNvPr id="42" name="矩形 41">
                <a:extLst>
                  <a:ext uri="{FF2B5EF4-FFF2-40B4-BE49-F238E27FC236}">
                    <a16:creationId xmlns:a16="http://schemas.microsoft.com/office/drawing/2014/main" id="{4D4313E2-64FC-4156-8187-AA15949D2BC3}"/>
                  </a:ext>
                </a:extLst>
              </p:cNvPr>
              <p:cNvSpPr/>
              <p:nvPr/>
            </p:nvSpPr>
            <p:spPr>
              <a:xfrm>
                <a:off x="5994571" y="782253"/>
                <a:ext cx="706483" cy="567081"/>
              </a:xfrm>
              <a:prstGeom prst="rect">
                <a:avLst/>
              </a:prstGeom>
            </p:spPr>
            <p:txBody>
              <a:bodyPr wrap="none">
                <a:spAutoFit/>
              </a:bodyPr>
              <a:lstStyle/>
              <a:p>
                <a:pPr algn="ctr"/>
                <a:r>
                  <a:rPr lang="en-US" altLang="zh-CN" sz="1400" b="1" dirty="0">
                    <a:solidFill>
                      <a:schemeClr val="bg1"/>
                    </a:solidFill>
                  </a:rPr>
                  <a:t>03</a:t>
                </a:r>
                <a:endParaRPr lang="zh-CN" altLang="en-US" sz="1400" b="1" dirty="0">
                  <a:solidFill>
                    <a:schemeClr val="bg1"/>
                  </a:solidFill>
                </a:endParaRPr>
              </a:p>
            </p:txBody>
          </p:sp>
        </p:grpSp>
      </p:grpSp>
    </p:spTree>
    <p:extLst>
      <p:ext uri="{BB962C8B-B14F-4D97-AF65-F5344CB8AC3E}">
        <p14:creationId xmlns:p14="http://schemas.microsoft.com/office/powerpoint/2010/main" val="320089310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13">
            <a:extLst>
              <a:ext uri="{FF2B5EF4-FFF2-40B4-BE49-F238E27FC236}">
                <a16:creationId xmlns:a16="http://schemas.microsoft.com/office/drawing/2014/main" id="{45037564-E6B6-428A-B0DD-58F9A4754DDE}"/>
              </a:ext>
            </a:extLst>
          </p:cNvPr>
          <p:cNvGrpSpPr/>
          <p:nvPr/>
        </p:nvGrpSpPr>
        <p:grpSpPr>
          <a:xfrm>
            <a:off x="2379025" y="2349661"/>
            <a:ext cx="3072651" cy="450685"/>
            <a:chOff x="2379025" y="2349661"/>
            <a:chExt cx="3072651" cy="450685"/>
          </a:xfrm>
        </p:grpSpPr>
        <p:cxnSp>
          <p:nvCxnSpPr>
            <p:cNvPr id="15" name="直接箭头连接符 14">
              <a:extLst>
                <a:ext uri="{FF2B5EF4-FFF2-40B4-BE49-F238E27FC236}">
                  <a16:creationId xmlns:a16="http://schemas.microsoft.com/office/drawing/2014/main" id="{75AA5464-C156-4F1D-8995-0D0B8EEDEE9F}"/>
                </a:ext>
              </a:extLst>
            </p:cNvPr>
            <p:cNvCxnSpPr>
              <a:cxnSpLocks/>
            </p:cNvCxnSpPr>
            <p:nvPr/>
          </p:nvCxnSpPr>
          <p:spPr>
            <a:xfrm>
              <a:off x="5441516" y="2354741"/>
              <a:ext cx="0" cy="369661"/>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DDE74E52-5E55-4DF4-A9B6-728D1C7E5F53}"/>
                </a:ext>
              </a:extLst>
            </p:cNvPr>
            <p:cNvCxnSpPr>
              <a:cxnSpLocks/>
            </p:cNvCxnSpPr>
            <p:nvPr/>
          </p:nvCxnSpPr>
          <p:spPr>
            <a:xfrm flipH="1">
              <a:off x="2379025" y="2349661"/>
              <a:ext cx="1" cy="45068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a16="http://schemas.microsoft.com/office/drawing/2014/main" id="{ACC4D950-EFA0-41E4-9D44-C1D07D2773EE}"/>
                </a:ext>
              </a:extLst>
            </p:cNvPr>
            <p:cNvCxnSpPr>
              <a:cxnSpLocks/>
            </p:cNvCxnSpPr>
            <p:nvPr/>
          </p:nvCxnSpPr>
          <p:spPr>
            <a:xfrm flipH="1">
              <a:off x="2379025" y="2367377"/>
              <a:ext cx="307265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8" name="组合 17">
            <a:extLst>
              <a:ext uri="{FF2B5EF4-FFF2-40B4-BE49-F238E27FC236}">
                <a16:creationId xmlns:a16="http://schemas.microsoft.com/office/drawing/2014/main" id="{1721B3B0-F6F5-484E-9006-8A7802D96CEA}"/>
              </a:ext>
            </a:extLst>
          </p:cNvPr>
          <p:cNvGrpSpPr/>
          <p:nvPr/>
        </p:nvGrpSpPr>
        <p:grpSpPr>
          <a:xfrm>
            <a:off x="6678456" y="2349661"/>
            <a:ext cx="3072651" cy="450685"/>
            <a:chOff x="2379025" y="2349661"/>
            <a:chExt cx="3072651" cy="450685"/>
          </a:xfrm>
        </p:grpSpPr>
        <p:cxnSp>
          <p:nvCxnSpPr>
            <p:cNvPr id="19" name="直接箭头连接符 18">
              <a:extLst>
                <a:ext uri="{FF2B5EF4-FFF2-40B4-BE49-F238E27FC236}">
                  <a16:creationId xmlns:a16="http://schemas.microsoft.com/office/drawing/2014/main" id="{257775E6-2429-4ECE-AC54-1526A92A8DEE}"/>
                </a:ext>
              </a:extLst>
            </p:cNvPr>
            <p:cNvCxnSpPr>
              <a:cxnSpLocks/>
            </p:cNvCxnSpPr>
            <p:nvPr/>
          </p:nvCxnSpPr>
          <p:spPr>
            <a:xfrm>
              <a:off x="5441516" y="2354741"/>
              <a:ext cx="0" cy="369661"/>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a16="http://schemas.microsoft.com/office/drawing/2014/main" id="{77B902FA-0AE1-461A-B0CE-52B4EAFC96FA}"/>
                </a:ext>
              </a:extLst>
            </p:cNvPr>
            <p:cNvCxnSpPr>
              <a:cxnSpLocks/>
            </p:cNvCxnSpPr>
            <p:nvPr/>
          </p:nvCxnSpPr>
          <p:spPr>
            <a:xfrm flipH="1">
              <a:off x="2379025" y="2349661"/>
              <a:ext cx="1" cy="450685"/>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a16="http://schemas.microsoft.com/office/drawing/2014/main" id="{E11BCA67-B3CC-4127-A566-20A8CB6D65E7}"/>
                </a:ext>
              </a:extLst>
            </p:cNvPr>
            <p:cNvCxnSpPr>
              <a:cxnSpLocks/>
            </p:cNvCxnSpPr>
            <p:nvPr/>
          </p:nvCxnSpPr>
          <p:spPr>
            <a:xfrm flipH="1">
              <a:off x="2379025" y="2367377"/>
              <a:ext cx="307265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pic>
        <p:nvPicPr>
          <p:cNvPr id="10" name="图片 9">
            <a:extLst>
              <a:ext uri="{FF2B5EF4-FFF2-40B4-BE49-F238E27FC236}">
                <a16:creationId xmlns:a16="http://schemas.microsoft.com/office/drawing/2014/main" id="{31E6613F-584A-4258-A756-5C03484CCC6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3860" y="2807123"/>
            <a:ext cx="3390330" cy="1910424"/>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11" name="图片 10">
            <a:extLst>
              <a:ext uri="{FF2B5EF4-FFF2-40B4-BE49-F238E27FC236}">
                <a16:creationId xmlns:a16="http://schemas.microsoft.com/office/drawing/2014/main" id="{42C29152-1D6B-4E12-AB60-A2BDC5D29A3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71093" y="2802909"/>
            <a:ext cx="3410691" cy="1918852"/>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12" name="图片 11">
            <a:extLst>
              <a:ext uri="{FF2B5EF4-FFF2-40B4-BE49-F238E27FC236}">
                <a16:creationId xmlns:a16="http://schemas.microsoft.com/office/drawing/2014/main" id="{AF47A498-7F88-4ADE-9B1E-BF6F1F43F61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52666" y="2800345"/>
            <a:ext cx="3396883" cy="1923980"/>
          </a:xfrm>
          <a:prstGeom prst="rect">
            <a:avLst/>
          </a:prstGeom>
          <a:ln w="28575">
            <a:solidFill>
              <a:schemeClr val="bg1"/>
            </a:solidFill>
            <a:miter lim="800000"/>
          </a:ln>
          <a:effectLst>
            <a:outerShdw blurRad="127000" dist="38100" dir="2700000" algn="tl" rotWithShape="0">
              <a:prstClr val="black">
                <a:alpha val="20000"/>
              </a:prstClr>
            </a:outerShdw>
          </a:effectLst>
        </p:spPr>
      </p:pic>
      <p:sp>
        <p:nvSpPr>
          <p:cNvPr id="2" name="标题 1">
            <a:extLst>
              <a:ext uri="{FF2B5EF4-FFF2-40B4-BE49-F238E27FC236}">
                <a16:creationId xmlns:a16="http://schemas.microsoft.com/office/drawing/2014/main" id="{7C7C23D5-1063-4F6D-BC92-3D16F8FC9EC1}"/>
              </a:ext>
            </a:extLst>
          </p:cNvPr>
          <p:cNvSpPr>
            <a:spLocks noGrp="1"/>
          </p:cNvSpPr>
          <p:nvPr>
            <p:ph type="title"/>
          </p:nvPr>
        </p:nvSpPr>
        <p:spPr/>
        <p:txBody>
          <a:bodyPr/>
          <a:lstStyle/>
          <a:p>
            <a:r>
              <a:rPr lang="zh-CN" altLang="en-US" dirty="0"/>
              <a:t>更改、替换图片</a:t>
            </a:r>
          </a:p>
        </p:txBody>
      </p:sp>
      <p:grpSp>
        <p:nvGrpSpPr>
          <p:cNvPr id="3" name="组合 2">
            <a:extLst>
              <a:ext uri="{FF2B5EF4-FFF2-40B4-BE49-F238E27FC236}">
                <a16:creationId xmlns:a16="http://schemas.microsoft.com/office/drawing/2014/main" id="{65B4089A-033A-45D0-948A-2D3032F231AD}"/>
              </a:ext>
            </a:extLst>
          </p:cNvPr>
          <p:cNvGrpSpPr/>
          <p:nvPr/>
        </p:nvGrpSpPr>
        <p:grpSpPr>
          <a:xfrm>
            <a:off x="662941" y="1550536"/>
            <a:ext cx="160161" cy="257375"/>
            <a:chOff x="728839" y="1550788"/>
            <a:chExt cx="160161" cy="257375"/>
          </a:xfrm>
        </p:grpSpPr>
        <p:sp>
          <p:nvSpPr>
            <p:cNvPr id="4" name="矩形: 圆角 3">
              <a:extLst>
                <a:ext uri="{FF2B5EF4-FFF2-40B4-BE49-F238E27FC236}">
                  <a16:creationId xmlns:a16="http://schemas.microsoft.com/office/drawing/2014/main" id="{5F93BC57-34D7-4C20-81EB-662BFDB4BCB4}"/>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a:extLst>
                <a:ext uri="{FF2B5EF4-FFF2-40B4-BE49-F238E27FC236}">
                  <a16:creationId xmlns:a16="http://schemas.microsoft.com/office/drawing/2014/main" id="{12253648-E966-4616-B435-8038C1DA927D}"/>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6"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90014D25-08C4-49C5-97EC-1CBE5E3548A6}"/>
              </a:ext>
            </a:extLst>
          </p:cNvPr>
          <p:cNvSpPr txBox="1"/>
          <p:nvPr/>
        </p:nvSpPr>
        <p:spPr>
          <a:xfrm>
            <a:off x="867229" y="1479169"/>
            <a:ext cx="10488769" cy="400110"/>
          </a:xfrm>
          <a:prstGeom prst="rect">
            <a:avLst/>
          </a:prstGeom>
          <a:noFill/>
        </p:spPr>
        <p:txBody>
          <a:bodyPr wrap="none" rtlCol="0">
            <a:spAutoFit/>
          </a:bodyPr>
          <a:lstStyle/>
          <a:p>
            <a:r>
              <a:rPr lang="zh-CN" altLang="en-US" sz="2000" dirty="0">
                <a:solidFill>
                  <a:schemeClr val="tx1">
                    <a:lumMod val="75000"/>
                    <a:lumOff val="25000"/>
                  </a:schemeClr>
                </a:solidFill>
                <a:latin typeface="+mn-ea"/>
                <a:cs typeface="Open Sans Light" panose="020B0306030504020204" pitchFamily="34" charset="0"/>
              </a:rPr>
              <a:t>若原图上方存在装饰元素，可以选中替换后的图片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右键 → </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置于底层</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，维持原效果</a:t>
            </a:r>
            <a:endParaRPr lang="en-US" altLang="zh-CN" sz="2000" dirty="0">
              <a:solidFill>
                <a:schemeClr val="tx1">
                  <a:lumMod val="75000"/>
                  <a:lumOff val="25000"/>
                </a:schemeClr>
              </a:solidFill>
              <a:latin typeface="+mn-ea"/>
              <a:cs typeface="Open Sans Light" panose="020B0306030504020204" pitchFamily="34" charset="0"/>
            </a:endParaRPr>
          </a:p>
        </p:txBody>
      </p:sp>
      <p:sp>
        <p:nvSpPr>
          <p:cNvPr id="13" name="矩形 12">
            <a:extLst>
              <a:ext uri="{FF2B5EF4-FFF2-40B4-BE49-F238E27FC236}">
                <a16:creationId xmlns:a16="http://schemas.microsoft.com/office/drawing/2014/main" id="{8978F0C7-AA9F-43C1-B85B-AFF89AEC376B}"/>
              </a:ext>
            </a:extLst>
          </p:cNvPr>
          <p:cNvSpPr/>
          <p:nvPr/>
        </p:nvSpPr>
        <p:spPr>
          <a:xfrm>
            <a:off x="9629140" y="3967480"/>
            <a:ext cx="647700" cy="11938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a:extLst>
              <a:ext uri="{FF2B5EF4-FFF2-40B4-BE49-F238E27FC236}">
                <a16:creationId xmlns:a16="http://schemas.microsoft.com/office/drawing/2014/main" id="{FE390BA8-8093-4E26-B97E-6D6680D9BE64}"/>
              </a:ext>
            </a:extLst>
          </p:cNvPr>
          <p:cNvSpPr/>
          <p:nvPr/>
        </p:nvSpPr>
        <p:spPr>
          <a:xfrm>
            <a:off x="4457700" y="3270688"/>
            <a:ext cx="693420" cy="275152"/>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a:extLst>
              <a:ext uri="{FF2B5EF4-FFF2-40B4-BE49-F238E27FC236}">
                <a16:creationId xmlns:a16="http://schemas.microsoft.com/office/drawing/2014/main" id="{B7324EAB-9A81-4549-99B6-6558426B58FD}"/>
              </a:ext>
            </a:extLst>
          </p:cNvPr>
          <p:cNvGrpSpPr/>
          <p:nvPr/>
        </p:nvGrpSpPr>
        <p:grpSpPr>
          <a:xfrm>
            <a:off x="1058334" y="5067048"/>
            <a:ext cx="2757405" cy="369332"/>
            <a:chOff x="1058334" y="5067050"/>
            <a:chExt cx="2757405" cy="369332"/>
          </a:xfrm>
        </p:grpSpPr>
        <p:sp>
          <p:nvSpPr>
            <p:cNvPr id="27" name="文本框 26">
              <a:extLst>
                <a:ext uri="{FF2B5EF4-FFF2-40B4-BE49-F238E27FC236}">
                  <a16:creationId xmlns:a16="http://schemas.microsoft.com/office/drawing/2014/main" id="{BD5B5B04-5528-4BFB-A4F8-A54B189164ED}"/>
                </a:ext>
              </a:extLst>
            </p:cNvPr>
            <p:cNvSpPr txBox="1"/>
            <p:nvPr/>
          </p:nvSpPr>
          <p:spPr>
            <a:xfrm>
              <a:off x="1397073" y="5067050"/>
              <a:ext cx="2418666" cy="369332"/>
            </a:xfrm>
            <a:prstGeom prst="rect">
              <a:avLst/>
            </a:prstGeom>
            <a:noFill/>
          </p:spPr>
          <p:txBody>
            <a:bodyPr wrap="square" rtlCol="0">
              <a:spAutoFit/>
            </a:bodyPr>
            <a:lstStyle/>
            <a:p>
              <a:pPr algn="ctr"/>
              <a:r>
                <a:rPr lang="zh-CN" altLang="en-US" dirty="0">
                  <a:latin typeface="+mj-ea"/>
                  <a:ea typeface="+mj-ea"/>
                </a:rPr>
                <a:t>按照步骤替换图片</a:t>
              </a:r>
              <a:endParaRPr lang="en-US" altLang="zh-CN" dirty="0">
                <a:latin typeface="+mj-ea"/>
                <a:ea typeface="+mj-ea"/>
              </a:endParaRPr>
            </a:p>
          </p:txBody>
        </p:sp>
        <p:grpSp>
          <p:nvGrpSpPr>
            <p:cNvPr id="28" name="组合 27">
              <a:extLst>
                <a:ext uri="{FF2B5EF4-FFF2-40B4-BE49-F238E27FC236}">
                  <a16:creationId xmlns:a16="http://schemas.microsoft.com/office/drawing/2014/main" id="{1AADD2FF-584E-4C1C-9A93-AA9CF6E44C43}"/>
                </a:ext>
              </a:extLst>
            </p:cNvPr>
            <p:cNvGrpSpPr/>
            <p:nvPr/>
          </p:nvGrpSpPr>
          <p:grpSpPr>
            <a:xfrm>
              <a:off x="1058334" y="5095979"/>
              <a:ext cx="383438" cy="307777"/>
              <a:chOff x="5994571" y="782253"/>
              <a:chExt cx="706484" cy="567081"/>
            </a:xfrm>
          </p:grpSpPr>
          <p:sp>
            <p:nvSpPr>
              <p:cNvPr id="29" name="矩形: 圆角 28">
                <a:extLst>
                  <a:ext uri="{FF2B5EF4-FFF2-40B4-BE49-F238E27FC236}">
                    <a16:creationId xmlns:a16="http://schemas.microsoft.com/office/drawing/2014/main" id="{CBBA5E2E-1070-494D-9894-C907BD8892FA}"/>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1200" b="1" dirty="0"/>
              </a:p>
            </p:txBody>
          </p:sp>
          <p:sp>
            <p:nvSpPr>
              <p:cNvPr id="30" name="矩形 29">
                <a:extLst>
                  <a:ext uri="{FF2B5EF4-FFF2-40B4-BE49-F238E27FC236}">
                    <a16:creationId xmlns:a16="http://schemas.microsoft.com/office/drawing/2014/main" id="{6A5B03CE-4825-4A94-88E5-0E7D5732ACF9}"/>
                  </a:ext>
                </a:extLst>
              </p:cNvPr>
              <p:cNvSpPr/>
              <p:nvPr/>
            </p:nvSpPr>
            <p:spPr>
              <a:xfrm>
                <a:off x="5994571" y="782253"/>
                <a:ext cx="706484" cy="567081"/>
              </a:xfrm>
              <a:prstGeom prst="rect">
                <a:avLst/>
              </a:prstGeom>
            </p:spPr>
            <p:txBody>
              <a:bodyPr wrap="none">
                <a:spAutoFit/>
              </a:bodyPr>
              <a:lstStyle/>
              <a:p>
                <a:pPr algn="ctr"/>
                <a:r>
                  <a:rPr lang="en-US" altLang="zh-CN" sz="1400" b="1" dirty="0">
                    <a:solidFill>
                      <a:schemeClr val="bg1"/>
                    </a:solidFill>
                  </a:rPr>
                  <a:t>01</a:t>
                </a:r>
                <a:endParaRPr lang="zh-CN" altLang="en-US" sz="1400" b="1" dirty="0">
                  <a:solidFill>
                    <a:schemeClr val="bg1"/>
                  </a:solidFill>
                </a:endParaRPr>
              </a:p>
            </p:txBody>
          </p:sp>
        </p:grpSp>
      </p:grpSp>
      <p:grpSp>
        <p:nvGrpSpPr>
          <p:cNvPr id="31" name="组合 30">
            <a:extLst>
              <a:ext uri="{FF2B5EF4-FFF2-40B4-BE49-F238E27FC236}">
                <a16:creationId xmlns:a16="http://schemas.microsoft.com/office/drawing/2014/main" id="{7D498945-522D-473C-A521-513FFDD217DC}"/>
              </a:ext>
            </a:extLst>
          </p:cNvPr>
          <p:cNvGrpSpPr/>
          <p:nvPr/>
        </p:nvGrpSpPr>
        <p:grpSpPr>
          <a:xfrm>
            <a:off x="4432955" y="5067372"/>
            <a:ext cx="3428341" cy="369332"/>
            <a:chOff x="4432955" y="5067374"/>
            <a:chExt cx="3428341" cy="369332"/>
          </a:xfrm>
        </p:grpSpPr>
        <p:sp>
          <p:nvSpPr>
            <p:cNvPr id="32" name="文本框 31">
              <a:extLst>
                <a:ext uri="{FF2B5EF4-FFF2-40B4-BE49-F238E27FC236}">
                  <a16:creationId xmlns:a16="http://schemas.microsoft.com/office/drawing/2014/main" id="{247D7C99-989C-48FB-8A49-B0B78F4F7D1C}"/>
                </a:ext>
              </a:extLst>
            </p:cNvPr>
            <p:cNvSpPr txBox="1"/>
            <p:nvPr/>
          </p:nvSpPr>
          <p:spPr>
            <a:xfrm>
              <a:off x="4773754" y="5067374"/>
              <a:ext cx="3087542" cy="369332"/>
            </a:xfrm>
            <a:prstGeom prst="rect">
              <a:avLst/>
            </a:prstGeom>
            <a:noFill/>
          </p:spPr>
          <p:txBody>
            <a:bodyPr wrap="square" rtlCol="0">
              <a:spAutoFit/>
            </a:bodyPr>
            <a:lstStyle/>
            <a:p>
              <a:pPr algn="ctr"/>
              <a:r>
                <a:rPr lang="zh-CN" altLang="en-US" dirty="0">
                  <a:latin typeface="+mj-ea"/>
                  <a:ea typeface="+mj-ea"/>
                </a:rPr>
                <a:t>出现装饰元素被掩盖的情况</a:t>
              </a:r>
              <a:endParaRPr lang="en-US" altLang="zh-CN" dirty="0">
                <a:latin typeface="+mj-ea"/>
                <a:ea typeface="+mj-ea"/>
              </a:endParaRPr>
            </a:p>
          </p:txBody>
        </p:sp>
        <p:grpSp>
          <p:nvGrpSpPr>
            <p:cNvPr id="33" name="组合 32">
              <a:extLst>
                <a:ext uri="{FF2B5EF4-FFF2-40B4-BE49-F238E27FC236}">
                  <a16:creationId xmlns:a16="http://schemas.microsoft.com/office/drawing/2014/main" id="{A0D60A34-644E-4CE0-9F03-D1CC6AAC8382}"/>
                </a:ext>
              </a:extLst>
            </p:cNvPr>
            <p:cNvGrpSpPr/>
            <p:nvPr/>
          </p:nvGrpSpPr>
          <p:grpSpPr>
            <a:xfrm>
              <a:off x="4432955" y="5095979"/>
              <a:ext cx="383438" cy="307777"/>
              <a:chOff x="5994571" y="782253"/>
              <a:chExt cx="706483" cy="567081"/>
            </a:xfrm>
          </p:grpSpPr>
          <p:sp>
            <p:nvSpPr>
              <p:cNvPr id="34" name="矩形: 圆角 33">
                <a:extLst>
                  <a:ext uri="{FF2B5EF4-FFF2-40B4-BE49-F238E27FC236}">
                    <a16:creationId xmlns:a16="http://schemas.microsoft.com/office/drawing/2014/main" id="{960F05FC-0C56-4EF1-A0E5-0FBE760EAB2C}"/>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1200" b="1" dirty="0"/>
              </a:p>
            </p:txBody>
          </p:sp>
          <p:sp>
            <p:nvSpPr>
              <p:cNvPr id="35" name="矩形 34">
                <a:extLst>
                  <a:ext uri="{FF2B5EF4-FFF2-40B4-BE49-F238E27FC236}">
                    <a16:creationId xmlns:a16="http://schemas.microsoft.com/office/drawing/2014/main" id="{4E922E22-B13A-416D-86D9-B6BC2010D303}"/>
                  </a:ext>
                </a:extLst>
              </p:cNvPr>
              <p:cNvSpPr/>
              <p:nvPr/>
            </p:nvSpPr>
            <p:spPr>
              <a:xfrm>
                <a:off x="5994571" y="782253"/>
                <a:ext cx="706483" cy="567081"/>
              </a:xfrm>
              <a:prstGeom prst="rect">
                <a:avLst/>
              </a:prstGeom>
            </p:spPr>
            <p:txBody>
              <a:bodyPr wrap="none">
                <a:spAutoFit/>
              </a:bodyPr>
              <a:lstStyle/>
              <a:p>
                <a:pPr algn="ctr"/>
                <a:r>
                  <a:rPr lang="en-US" altLang="zh-CN" sz="1400" b="1" dirty="0">
                    <a:solidFill>
                      <a:schemeClr val="bg1"/>
                    </a:solidFill>
                  </a:rPr>
                  <a:t>02</a:t>
                </a:r>
                <a:endParaRPr lang="zh-CN" altLang="en-US" sz="1400" b="1" dirty="0">
                  <a:solidFill>
                    <a:schemeClr val="bg1"/>
                  </a:solidFill>
                </a:endParaRPr>
              </a:p>
            </p:txBody>
          </p:sp>
        </p:grpSp>
      </p:grpSp>
      <p:grpSp>
        <p:nvGrpSpPr>
          <p:cNvPr id="36" name="组合 35">
            <a:extLst>
              <a:ext uri="{FF2B5EF4-FFF2-40B4-BE49-F238E27FC236}">
                <a16:creationId xmlns:a16="http://schemas.microsoft.com/office/drawing/2014/main" id="{F881D2D4-F6E8-4AB9-B115-77C4001007CB}"/>
              </a:ext>
            </a:extLst>
          </p:cNvPr>
          <p:cNvGrpSpPr/>
          <p:nvPr/>
        </p:nvGrpSpPr>
        <p:grpSpPr>
          <a:xfrm>
            <a:off x="8208785" y="5067372"/>
            <a:ext cx="3269717" cy="369332"/>
            <a:chOff x="8248541" y="5067374"/>
            <a:chExt cx="3269717" cy="369332"/>
          </a:xfrm>
        </p:grpSpPr>
        <p:sp>
          <p:nvSpPr>
            <p:cNvPr id="37" name="文本框 36">
              <a:extLst>
                <a:ext uri="{FF2B5EF4-FFF2-40B4-BE49-F238E27FC236}">
                  <a16:creationId xmlns:a16="http://schemas.microsoft.com/office/drawing/2014/main" id="{E2E1B077-5F18-4922-9C86-1A18DFCBFA27}"/>
                </a:ext>
              </a:extLst>
            </p:cNvPr>
            <p:cNvSpPr txBox="1"/>
            <p:nvPr/>
          </p:nvSpPr>
          <p:spPr>
            <a:xfrm>
              <a:off x="8637104" y="5067374"/>
              <a:ext cx="2881154" cy="369332"/>
            </a:xfrm>
            <a:prstGeom prst="rect">
              <a:avLst/>
            </a:prstGeom>
            <a:noFill/>
          </p:spPr>
          <p:txBody>
            <a:bodyPr wrap="square" rtlCol="0">
              <a:spAutoFit/>
            </a:bodyPr>
            <a:lstStyle/>
            <a:p>
              <a:pPr algn="ctr"/>
              <a:r>
                <a:rPr lang="zh-CN" altLang="en-US" dirty="0">
                  <a:latin typeface="+mj-ea"/>
                  <a:ea typeface="+mj-ea"/>
                </a:rPr>
                <a:t>右键图片 → </a:t>
              </a:r>
              <a:r>
                <a:rPr lang="en-US" altLang="zh-CN" dirty="0">
                  <a:latin typeface="+mj-ea"/>
                  <a:ea typeface="+mj-ea"/>
                </a:rPr>
                <a:t>【</a:t>
              </a:r>
              <a:r>
                <a:rPr lang="zh-CN" altLang="en-US" dirty="0">
                  <a:latin typeface="+mj-ea"/>
                  <a:ea typeface="+mj-ea"/>
                </a:rPr>
                <a:t>置于底层</a:t>
              </a:r>
              <a:r>
                <a:rPr lang="en-US" altLang="zh-CN" dirty="0">
                  <a:latin typeface="+mj-ea"/>
                  <a:ea typeface="+mj-ea"/>
                </a:rPr>
                <a:t>】</a:t>
              </a:r>
            </a:p>
          </p:txBody>
        </p:sp>
        <p:grpSp>
          <p:nvGrpSpPr>
            <p:cNvPr id="38" name="组合 37">
              <a:extLst>
                <a:ext uri="{FF2B5EF4-FFF2-40B4-BE49-F238E27FC236}">
                  <a16:creationId xmlns:a16="http://schemas.microsoft.com/office/drawing/2014/main" id="{7977DD7B-3F41-4BD3-AF32-E13E3C626209}"/>
                </a:ext>
              </a:extLst>
            </p:cNvPr>
            <p:cNvGrpSpPr/>
            <p:nvPr/>
          </p:nvGrpSpPr>
          <p:grpSpPr>
            <a:xfrm>
              <a:off x="8248541" y="5095979"/>
              <a:ext cx="383438" cy="307777"/>
              <a:chOff x="5994571" y="782253"/>
              <a:chExt cx="706483" cy="567081"/>
            </a:xfrm>
          </p:grpSpPr>
          <p:sp>
            <p:nvSpPr>
              <p:cNvPr id="39" name="矩形: 圆角 38">
                <a:extLst>
                  <a:ext uri="{FF2B5EF4-FFF2-40B4-BE49-F238E27FC236}">
                    <a16:creationId xmlns:a16="http://schemas.microsoft.com/office/drawing/2014/main" id="{C4C55633-1A2E-4F16-8CC0-5B2206FE03C3}"/>
                  </a:ext>
                </a:extLst>
              </p:cNvPr>
              <p:cNvSpPr/>
              <p:nvPr/>
            </p:nvSpPr>
            <p:spPr>
              <a:xfrm rot="2731431">
                <a:off x="6089098" y="801172"/>
                <a:ext cx="517426" cy="517426"/>
              </a:xfrm>
              <a:prstGeom prst="roundRect">
                <a:avLst/>
              </a:prstGeom>
              <a:gradFill>
                <a:gsLst>
                  <a:gs pos="10000">
                    <a:schemeClr val="accent1">
                      <a:lumMod val="96000"/>
                    </a:schemeClr>
                  </a:gs>
                  <a:gs pos="100000">
                    <a:srgbClr val="2574AD"/>
                  </a:gs>
                </a:gsLst>
                <a:lin ang="2700000" scaled="0"/>
              </a:gradFill>
              <a:ln w="63500" cap="rnd">
                <a:no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zh-CN" altLang="en-US" sz="1200" b="1" dirty="0"/>
              </a:p>
            </p:txBody>
          </p:sp>
          <p:sp>
            <p:nvSpPr>
              <p:cNvPr id="40" name="矩形 39">
                <a:extLst>
                  <a:ext uri="{FF2B5EF4-FFF2-40B4-BE49-F238E27FC236}">
                    <a16:creationId xmlns:a16="http://schemas.microsoft.com/office/drawing/2014/main" id="{C5115770-2709-4233-860D-47A8FDAB6C67}"/>
                  </a:ext>
                </a:extLst>
              </p:cNvPr>
              <p:cNvSpPr/>
              <p:nvPr/>
            </p:nvSpPr>
            <p:spPr>
              <a:xfrm>
                <a:off x="5994571" y="782253"/>
                <a:ext cx="706483" cy="567081"/>
              </a:xfrm>
              <a:prstGeom prst="rect">
                <a:avLst/>
              </a:prstGeom>
            </p:spPr>
            <p:txBody>
              <a:bodyPr wrap="none">
                <a:spAutoFit/>
              </a:bodyPr>
              <a:lstStyle/>
              <a:p>
                <a:pPr algn="ctr"/>
                <a:r>
                  <a:rPr lang="en-US" altLang="zh-CN" sz="1400" b="1" dirty="0">
                    <a:solidFill>
                      <a:schemeClr val="bg1"/>
                    </a:solidFill>
                  </a:rPr>
                  <a:t>03</a:t>
                </a:r>
                <a:endParaRPr lang="zh-CN" altLang="en-US" sz="1400" b="1" dirty="0">
                  <a:solidFill>
                    <a:schemeClr val="bg1"/>
                  </a:solidFill>
                </a:endParaRPr>
              </a:p>
            </p:txBody>
          </p:sp>
        </p:grpSp>
      </p:grpSp>
    </p:spTree>
    <p:extLst>
      <p:ext uri="{BB962C8B-B14F-4D97-AF65-F5344CB8AC3E}">
        <p14:creationId xmlns:p14="http://schemas.microsoft.com/office/powerpoint/2010/main" val="251016362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C7C23D5-1063-4F6D-BC92-3D16F8FC9EC1}"/>
              </a:ext>
            </a:extLst>
          </p:cNvPr>
          <p:cNvSpPr>
            <a:spLocks noGrp="1"/>
          </p:cNvSpPr>
          <p:nvPr>
            <p:ph type="title"/>
          </p:nvPr>
        </p:nvSpPr>
        <p:spPr/>
        <p:txBody>
          <a:bodyPr/>
          <a:lstStyle/>
          <a:p>
            <a:r>
              <a:rPr lang="zh-CN" altLang="en-US" dirty="0"/>
              <a:t>更换幻灯片板式</a:t>
            </a:r>
          </a:p>
        </p:txBody>
      </p:sp>
      <p:grpSp>
        <p:nvGrpSpPr>
          <p:cNvPr id="3" name="组合 2">
            <a:extLst>
              <a:ext uri="{FF2B5EF4-FFF2-40B4-BE49-F238E27FC236}">
                <a16:creationId xmlns:a16="http://schemas.microsoft.com/office/drawing/2014/main" id="{65B4089A-033A-45D0-948A-2D3032F231AD}"/>
              </a:ext>
            </a:extLst>
          </p:cNvPr>
          <p:cNvGrpSpPr/>
          <p:nvPr/>
        </p:nvGrpSpPr>
        <p:grpSpPr>
          <a:xfrm>
            <a:off x="662941" y="1550536"/>
            <a:ext cx="160161" cy="257375"/>
            <a:chOff x="728839" y="1550788"/>
            <a:chExt cx="160161" cy="257375"/>
          </a:xfrm>
        </p:grpSpPr>
        <p:sp>
          <p:nvSpPr>
            <p:cNvPr id="4" name="矩形: 圆角 3">
              <a:extLst>
                <a:ext uri="{FF2B5EF4-FFF2-40B4-BE49-F238E27FC236}">
                  <a16:creationId xmlns:a16="http://schemas.microsoft.com/office/drawing/2014/main" id="{5F93BC57-34D7-4C20-81EB-662BFDB4BCB4}"/>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a:extLst>
                <a:ext uri="{FF2B5EF4-FFF2-40B4-BE49-F238E27FC236}">
                  <a16:creationId xmlns:a16="http://schemas.microsoft.com/office/drawing/2014/main" id="{12253648-E966-4616-B435-8038C1DA927D}"/>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6"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90014D25-08C4-49C5-97EC-1CBE5E3548A6}"/>
              </a:ext>
            </a:extLst>
          </p:cNvPr>
          <p:cNvSpPr txBox="1"/>
          <p:nvPr/>
        </p:nvSpPr>
        <p:spPr>
          <a:xfrm>
            <a:off x="867229" y="1479169"/>
            <a:ext cx="9613529" cy="400110"/>
          </a:xfrm>
          <a:prstGeom prst="rect">
            <a:avLst/>
          </a:prstGeom>
          <a:noFill/>
        </p:spPr>
        <p:txBody>
          <a:bodyPr wrap="none" rtlCol="0">
            <a:spAutoFit/>
          </a:bodyPr>
          <a:lstStyle/>
          <a:p>
            <a:r>
              <a:rPr lang="zh-CN" altLang="en-US" sz="2000" dirty="0">
                <a:solidFill>
                  <a:schemeClr val="tx1">
                    <a:lumMod val="75000"/>
                    <a:lumOff val="25000"/>
                  </a:schemeClr>
                </a:solidFill>
                <a:latin typeface="+mn-ea"/>
                <a:cs typeface="Open Sans Light" panose="020B0306030504020204" pitchFamily="34" charset="0"/>
              </a:rPr>
              <a:t>选中想要更改板式的幻灯片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右键 → 选择</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板式</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 在右侧界面选择需要的板式</a:t>
            </a:r>
            <a:endParaRPr lang="en-US" altLang="zh-CN" sz="2000" dirty="0">
              <a:solidFill>
                <a:schemeClr val="tx1">
                  <a:lumMod val="75000"/>
                  <a:lumOff val="25000"/>
                </a:schemeClr>
              </a:solidFill>
              <a:latin typeface="+mn-ea"/>
              <a:cs typeface="Open Sans Light" panose="020B0306030504020204" pitchFamily="34" charset="0"/>
            </a:endParaRPr>
          </a:p>
        </p:txBody>
      </p:sp>
      <p:pic>
        <p:nvPicPr>
          <p:cNvPr id="7" name="图片 6">
            <a:extLst>
              <a:ext uri="{FF2B5EF4-FFF2-40B4-BE49-F238E27FC236}">
                <a16:creationId xmlns:a16="http://schemas.microsoft.com/office/drawing/2014/main" id="{CFF93972-A0C9-494B-9EF8-134E95D79296}"/>
              </a:ext>
            </a:extLst>
          </p:cNvPr>
          <p:cNvPicPr>
            <a:picLocks noChangeAspect="1"/>
          </p:cNvPicPr>
          <p:nvPr/>
        </p:nvPicPr>
        <p:blipFill rotWithShape="1">
          <a:blip r:embed="rId3"/>
          <a:srcRect t="6047" b="12250"/>
          <a:stretch/>
        </p:blipFill>
        <p:spPr>
          <a:xfrm>
            <a:off x="695039" y="2215673"/>
            <a:ext cx="2344868" cy="3514160"/>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8" name="图片 7">
            <a:extLst>
              <a:ext uri="{FF2B5EF4-FFF2-40B4-BE49-F238E27FC236}">
                <a16:creationId xmlns:a16="http://schemas.microsoft.com/office/drawing/2014/main" id="{B0FD8953-A5B0-4FE9-980E-3520EEF5F4DE}"/>
              </a:ext>
            </a:extLst>
          </p:cNvPr>
          <p:cNvPicPr>
            <a:picLocks noChangeAspect="1"/>
          </p:cNvPicPr>
          <p:nvPr/>
        </p:nvPicPr>
        <p:blipFill>
          <a:blip r:embed="rId4"/>
          <a:stretch>
            <a:fillRect/>
          </a:stretch>
        </p:blipFill>
        <p:spPr>
          <a:xfrm>
            <a:off x="5542772" y="2215673"/>
            <a:ext cx="4863461" cy="3514160"/>
          </a:xfrm>
          <a:prstGeom prst="rect">
            <a:avLst/>
          </a:prstGeom>
          <a:ln w="28575">
            <a:solidFill>
              <a:schemeClr val="bg1"/>
            </a:solidFill>
            <a:miter lim="800000"/>
          </a:ln>
          <a:effectLst>
            <a:outerShdw blurRad="127000" dist="38100" dir="2700000" algn="tl" rotWithShape="0">
              <a:prstClr val="black">
                <a:alpha val="20000"/>
              </a:prstClr>
            </a:outerShdw>
          </a:effectLst>
        </p:spPr>
      </p:pic>
      <p:cxnSp>
        <p:nvCxnSpPr>
          <p:cNvPr id="26" name="直接连接符 25">
            <a:extLst>
              <a:ext uri="{FF2B5EF4-FFF2-40B4-BE49-F238E27FC236}">
                <a16:creationId xmlns:a16="http://schemas.microsoft.com/office/drawing/2014/main" id="{2E74C6DD-F0E2-474D-B92A-AD99236F204D}"/>
              </a:ext>
            </a:extLst>
          </p:cNvPr>
          <p:cNvCxnSpPr>
            <a:cxnSpLocks/>
          </p:cNvCxnSpPr>
          <p:nvPr/>
        </p:nvCxnSpPr>
        <p:spPr>
          <a:xfrm>
            <a:off x="3362234" y="3875317"/>
            <a:ext cx="1890486" cy="0"/>
          </a:xfrm>
          <a:prstGeom prst="line">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 name="矩形 27">
            <a:extLst>
              <a:ext uri="{FF2B5EF4-FFF2-40B4-BE49-F238E27FC236}">
                <a16:creationId xmlns:a16="http://schemas.microsoft.com/office/drawing/2014/main" id="{0F8F0938-C423-46A1-BD82-73CD7C879F46}"/>
              </a:ext>
            </a:extLst>
          </p:cNvPr>
          <p:cNvSpPr/>
          <p:nvPr/>
        </p:nvSpPr>
        <p:spPr>
          <a:xfrm>
            <a:off x="6646163" y="3278308"/>
            <a:ext cx="821056" cy="135452"/>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73583064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C7C23D5-1063-4F6D-BC92-3D16F8FC9EC1}"/>
              </a:ext>
            </a:extLst>
          </p:cNvPr>
          <p:cNvSpPr>
            <a:spLocks noGrp="1"/>
          </p:cNvSpPr>
          <p:nvPr>
            <p:ph type="title"/>
          </p:nvPr>
        </p:nvSpPr>
        <p:spPr/>
        <p:txBody>
          <a:bodyPr/>
          <a:lstStyle/>
          <a:p>
            <a:r>
              <a:rPr lang="zh-CN" altLang="en-US" dirty="0"/>
              <a:t>固定元素的修改</a:t>
            </a:r>
          </a:p>
        </p:txBody>
      </p:sp>
      <p:grpSp>
        <p:nvGrpSpPr>
          <p:cNvPr id="3" name="组合 2">
            <a:extLst>
              <a:ext uri="{FF2B5EF4-FFF2-40B4-BE49-F238E27FC236}">
                <a16:creationId xmlns:a16="http://schemas.microsoft.com/office/drawing/2014/main" id="{65B4089A-033A-45D0-948A-2D3032F231AD}"/>
              </a:ext>
            </a:extLst>
          </p:cNvPr>
          <p:cNvGrpSpPr/>
          <p:nvPr/>
        </p:nvGrpSpPr>
        <p:grpSpPr>
          <a:xfrm>
            <a:off x="662941" y="1550536"/>
            <a:ext cx="160161" cy="257375"/>
            <a:chOff x="728839" y="1550788"/>
            <a:chExt cx="160161" cy="257375"/>
          </a:xfrm>
        </p:grpSpPr>
        <p:sp>
          <p:nvSpPr>
            <p:cNvPr id="4" name="矩形: 圆角 3">
              <a:extLst>
                <a:ext uri="{FF2B5EF4-FFF2-40B4-BE49-F238E27FC236}">
                  <a16:creationId xmlns:a16="http://schemas.microsoft.com/office/drawing/2014/main" id="{5F93BC57-34D7-4C20-81EB-662BFDB4BCB4}"/>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a:extLst>
                <a:ext uri="{FF2B5EF4-FFF2-40B4-BE49-F238E27FC236}">
                  <a16:creationId xmlns:a16="http://schemas.microsoft.com/office/drawing/2014/main" id="{12253648-E966-4616-B435-8038C1DA927D}"/>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6"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90014D25-08C4-49C5-97EC-1CBE5E3548A6}"/>
              </a:ext>
            </a:extLst>
          </p:cNvPr>
          <p:cNvSpPr txBox="1"/>
          <p:nvPr/>
        </p:nvSpPr>
        <p:spPr>
          <a:xfrm>
            <a:off x="877168" y="1389718"/>
            <a:ext cx="11049820" cy="499624"/>
          </a:xfrm>
          <a:prstGeom prst="rect">
            <a:avLst/>
          </a:prstGeom>
          <a:noFill/>
        </p:spPr>
        <p:txBody>
          <a:bodyPr wrap="none" rtlCol="0">
            <a:spAutoFit/>
          </a:bodyPr>
          <a:lstStyle/>
          <a:p>
            <a:pPr>
              <a:lnSpc>
                <a:spcPct val="150000"/>
              </a:lnSpc>
            </a:pPr>
            <a:r>
              <a:rPr lang="zh-CN" altLang="en-US" sz="2000" dirty="0">
                <a:solidFill>
                  <a:schemeClr val="tx1">
                    <a:lumMod val="75000"/>
                    <a:lumOff val="25000"/>
                  </a:schemeClr>
                </a:solidFill>
                <a:latin typeface="+mn-ea"/>
                <a:cs typeface="Open Sans Light" panose="020B0306030504020204" pitchFamily="34" charset="0"/>
              </a:rPr>
              <a:t>选中想要更改固定元素的幻灯片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单击主菜单栏“ 视图 ” → </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幻灯片母版</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，进入母版视图</a:t>
            </a:r>
            <a:endPar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endParaRPr>
          </a:p>
        </p:txBody>
      </p:sp>
      <p:grpSp>
        <p:nvGrpSpPr>
          <p:cNvPr id="15" name="组合 14">
            <a:extLst>
              <a:ext uri="{FF2B5EF4-FFF2-40B4-BE49-F238E27FC236}">
                <a16:creationId xmlns:a16="http://schemas.microsoft.com/office/drawing/2014/main" id="{820AE0C5-32E7-4460-89D8-3950C2EF06E8}"/>
              </a:ext>
            </a:extLst>
          </p:cNvPr>
          <p:cNvGrpSpPr/>
          <p:nvPr/>
        </p:nvGrpSpPr>
        <p:grpSpPr>
          <a:xfrm>
            <a:off x="5896031" y="3114004"/>
            <a:ext cx="2154666" cy="1557387"/>
            <a:chOff x="5985481" y="3054370"/>
            <a:chExt cx="3072651" cy="1557387"/>
          </a:xfrm>
        </p:grpSpPr>
        <p:cxnSp>
          <p:nvCxnSpPr>
            <p:cNvPr id="17" name="直接箭头连接符 16">
              <a:extLst>
                <a:ext uri="{FF2B5EF4-FFF2-40B4-BE49-F238E27FC236}">
                  <a16:creationId xmlns:a16="http://schemas.microsoft.com/office/drawing/2014/main" id="{FBF81DD5-6EA8-4B24-815E-4F5016D3298B}"/>
                </a:ext>
              </a:extLst>
            </p:cNvPr>
            <p:cNvCxnSpPr>
              <a:cxnSpLocks/>
            </p:cNvCxnSpPr>
            <p:nvPr/>
          </p:nvCxnSpPr>
          <p:spPr>
            <a:xfrm>
              <a:off x="9047972" y="3054370"/>
              <a:ext cx="0" cy="1557387"/>
            </a:xfrm>
            <a:prstGeom prst="straightConnector1">
              <a:avLst/>
            </a:prstGeom>
            <a:ln w="28575">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DE5C17CF-AE70-43D3-B9B9-BF580CB9FB25}"/>
                </a:ext>
              </a:extLst>
            </p:cNvPr>
            <p:cNvCxnSpPr>
              <a:cxnSpLocks/>
            </p:cNvCxnSpPr>
            <p:nvPr/>
          </p:nvCxnSpPr>
          <p:spPr>
            <a:xfrm flipH="1">
              <a:off x="5985481" y="3057067"/>
              <a:ext cx="3072651"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grpSp>
      <p:pic>
        <p:nvPicPr>
          <p:cNvPr id="9" name="图片 8">
            <a:extLst>
              <a:ext uri="{FF2B5EF4-FFF2-40B4-BE49-F238E27FC236}">
                <a16:creationId xmlns:a16="http://schemas.microsoft.com/office/drawing/2014/main" id="{0CC39236-9D8F-4056-938B-D01C578FD5EE}"/>
              </a:ext>
            </a:extLst>
          </p:cNvPr>
          <p:cNvPicPr>
            <a:picLocks noChangeAspect="1"/>
          </p:cNvPicPr>
          <p:nvPr/>
        </p:nvPicPr>
        <p:blipFill>
          <a:blip r:embed="rId3"/>
          <a:stretch>
            <a:fillRect/>
          </a:stretch>
        </p:blipFill>
        <p:spPr>
          <a:xfrm>
            <a:off x="706011" y="2115800"/>
            <a:ext cx="5223088" cy="2317666"/>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11" name="图片 10">
            <a:extLst>
              <a:ext uri="{FF2B5EF4-FFF2-40B4-BE49-F238E27FC236}">
                <a16:creationId xmlns:a16="http://schemas.microsoft.com/office/drawing/2014/main" id="{AA647B7D-E31B-490F-96BA-FB0EE4E66745}"/>
              </a:ext>
            </a:extLst>
          </p:cNvPr>
          <p:cNvPicPr>
            <a:picLocks noChangeAspect="1"/>
          </p:cNvPicPr>
          <p:nvPr/>
        </p:nvPicPr>
        <p:blipFill>
          <a:blip r:embed="rId4"/>
          <a:stretch>
            <a:fillRect/>
          </a:stretch>
        </p:blipFill>
        <p:spPr>
          <a:xfrm>
            <a:off x="692758" y="4793750"/>
            <a:ext cx="10585446" cy="1226505"/>
          </a:xfrm>
          <a:prstGeom prst="rect">
            <a:avLst/>
          </a:prstGeom>
          <a:ln w="28575">
            <a:solidFill>
              <a:schemeClr val="bg1"/>
            </a:solidFill>
            <a:miter lim="800000"/>
          </a:ln>
          <a:effectLst>
            <a:outerShdw blurRad="127000" dist="38100" dir="2700000" algn="tl" rotWithShape="0">
              <a:prstClr val="black">
                <a:alpha val="20000"/>
              </a:prstClr>
            </a:outerShdw>
          </a:effectLst>
        </p:spPr>
      </p:pic>
      <p:sp>
        <p:nvSpPr>
          <p:cNvPr id="14" name="矩形 13">
            <a:extLst>
              <a:ext uri="{FF2B5EF4-FFF2-40B4-BE49-F238E27FC236}">
                <a16:creationId xmlns:a16="http://schemas.microsoft.com/office/drawing/2014/main" id="{C73DE4F1-0C36-429B-B4EF-6C2AC58343B3}"/>
              </a:ext>
            </a:extLst>
          </p:cNvPr>
          <p:cNvSpPr/>
          <p:nvPr/>
        </p:nvSpPr>
        <p:spPr>
          <a:xfrm>
            <a:off x="3470529" y="5098774"/>
            <a:ext cx="723784" cy="605396"/>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62567491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C7C23D5-1063-4F6D-BC92-3D16F8FC9EC1}"/>
              </a:ext>
            </a:extLst>
          </p:cNvPr>
          <p:cNvSpPr>
            <a:spLocks noGrp="1"/>
          </p:cNvSpPr>
          <p:nvPr>
            <p:ph type="title"/>
          </p:nvPr>
        </p:nvSpPr>
        <p:spPr/>
        <p:txBody>
          <a:bodyPr/>
          <a:lstStyle/>
          <a:p>
            <a:r>
              <a:rPr lang="zh-CN" altLang="en-US" dirty="0"/>
              <a:t>固定元素的修改</a:t>
            </a:r>
          </a:p>
        </p:txBody>
      </p:sp>
      <p:cxnSp>
        <p:nvCxnSpPr>
          <p:cNvPr id="18" name="直接连接符 17">
            <a:extLst>
              <a:ext uri="{FF2B5EF4-FFF2-40B4-BE49-F238E27FC236}">
                <a16:creationId xmlns:a16="http://schemas.microsoft.com/office/drawing/2014/main" id="{106A847A-5952-4A9B-942E-9A57B7B8A30E}"/>
              </a:ext>
            </a:extLst>
          </p:cNvPr>
          <p:cNvCxnSpPr>
            <a:cxnSpLocks/>
          </p:cNvCxnSpPr>
          <p:nvPr/>
        </p:nvCxnSpPr>
        <p:spPr>
          <a:xfrm>
            <a:off x="7503160" y="3960127"/>
            <a:ext cx="1544320" cy="0"/>
          </a:xfrm>
          <a:prstGeom prst="line">
            <a:avLst/>
          </a:prstGeom>
          <a:ln w="38100">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3" name="组合 2">
            <a:extLst>
              <a:ext uri="{FF2B5EF4-FFF2-40B4-BE49-F238E27FC236}">
                <a16:creationId xmlns:a16="http://schemas.microsoft.com/office/drawing/2014/main" id="{65B4089A-033A-45D0-948A-2D3032F231AD}"/>
              </a:ext>
            </a:extLst>
          </p:cNvPr>
          <p:cNvGrpSpPr/>
          <p:nvPr/>
        </p:nvGrpSpPr>
        <p:grpSpPr>
          <a:xfrm>
            <a:off x="662941" y="1550536"/>
            <a:ext cx="160161" cy="257375"/>
            <a:chOff x="728839" y="1550788"/>
            <a:chExt cx="160161" cy="257375"/>
          </a:xfrm>
        </p:grpSpPr>
        <p:sp>
          <p:nvSpPr>
            <p:cNvPr id="4" name="矩形: 圆角 3">
              <a:extLst>
                <a:ext uri="{FF2B5EF4-FFF2-40B4-BE49-F238E27FC236}">
                  <a16:creationId xmlns:a16="http://schemas.microsoft.com/office/drawing/2014/main" id="{5F93BC57-34D7-4C20-81EB-662BFDB4BCB4}"/>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a:extLst>
                <a:ext uri="{FF2B5EF4-FFF2-40B4-BE49-F238E27FC236}">
                  <a16:creationId xmlns:a16="http://schemas.microsoft.com/office/drawing/2014/main" id="{12253648-E966-4616-B435-8038C1DA927D}"/>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6"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90014D25-08C4-49C5-97EC-1CBE5E3548A6}"/>
              </a:ext>
            </a:extLst>
          </p:cNvPr>
          <p:cNvSpPr txBox="1"/>
          <p:nvPr/>
        </p:nvSpPr>
        <p:spPr>
          <a:xfrm>
            <a:off x="877168" y="1389718"/>
            <a:ext cx="11182870" cy="499624"/>
          </a:xfrm>
          <a:prstGeom prst="rect">
            <a:avLst/>
          </a:prstGeom>
          <a:noFill/>
        </p:spPr>
        <p:txBody>
          <a:bodyPr wrap="none" rtlCol="0">
            <a:spAutoFit/>
          </a:bodyPr>
          <a:lstStyle/>
          <a:p>
            <a:pPr>
              <a:lnSpc>
                <a:spcPct val="150000"/>
              </a:lnSpc>
            </a:pPr>
            <a:r>
              <a:rPr lang="zh-CN" altLang="en-US" sz="2000" dirty="0">
                <a:solidFill>
                  <a:schemeClr val="tx1">
                    <a:lumMod val="75000"/>
                    <a:lumOff val="25000"/>
                  </a:schemeClr>
                </a:solidFill>
                <a:latin typeface="+mn-ea"/>
                <a:cs typeface="Open Sans Light" panose="020B0306030504020204" pitchFamily="34" charset="0"/>
              </a:rPr>
              <a:t>进入母版视图之后即可对固定元素的位置、大小等进行修改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修改完毕后单击</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关闭母版视图</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zh-CN" altLang="en-US" sz="2000" dirty="0">
                <a:solidFill>
                  <a:schemeClr val="tx1">
                    <a:lumMod val="75000"/>
                    <a:lumOff val="25000"/>
                  </a:schemeClr>
                </a:solidFill>
                <a:latin typeface="+mn-ea"/>
                <a:cs typeface="Open Sans Light" panose="020B0306030504020204" pitchFamily="34" charset="0"/>
              </a:rPr>
              <a:t> </a:t>
            </a:r>
            <a:endParaRPr lang="en-US" altLang="zh-CN" sz="2000" dirty="0">
              <a:solidFill>
                <a:schemeClr val="tx1">
                  <a:lumMod val="75000"/>
                  <a:lumOff val="25000"/>
                </a:schemeClr>
              </a:solidFill>
              <a:latin typeface="+mn-ea"/>
              <a:cs typeface="Open Sans Light" panose="020B0306030504020204" pitchFamily="34" charset="0"/>
            </a:endParaRPr>
          </a:p>
        </p:txBody>
      </p:sp>
      <p:pic>
        <p:nvPicPr>
          <p:cNvPr id="12" name="图片 11">
            <a:extLst>
              <a:ext uri="{FF2B5EF4-FFF2-40B4-BE49-F238E27FC236}">
                <a16:creationId xmlns:a16="http://schemas.microsoft.com/office/drawing/2014/main" id="{AEB81B71-2AC4-45D2-AF78-A4E4F8D95537}"/>
              </a:ext>
            </a:extLst>
          </p:cNvPr>
          <p:cNvPicPr>
            <a:picLocks noChangeAspect="1"/>
          </p:cNvPicPr>
          <p:nvPr/>
        </p:nvPicPr>
        <p:blipFill>
          <a:blip r:embed="rId3"/>
          <a:stretch>
            <a:fillRect/>
          </a:stretch>
        </p:blipFill>
        <p:spPr>
          <a:xfrm>
            <a:off x="694414" y="2339980"/>
            <a:ext cx="6496671" cy="3235998"/>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20" name="图片 19">
            <a:extLst>
              <a:ext uri="{FF2B5EF4-FFF2-40B4-BE49-F238E27FC236}">
                <a16:creationId xmlns:a16="http://schemas.microsoft.com/office/drawing/2014/main" id="{4745A6F7-EAEE-4DFC-BD96-364B7E294D31}"/>
              </a:ext>
            </a:extLst>
          </p:cNvPr>
          <p:cNvPicPr>
            <a:picLocks noChangeAspect="1"/>
          </p:cNvPicPr>
          <p:nvPr/>
        </p:nvPicPr>
        <p:blipFill rotWithShape="1">
          <a:blip r:embed="rId4"/>
          <a:srcRect l="41066" t="6601" b="4156"/>
          <a:stretch/>
        </p:blipFill>
        <p:spPr>
          <a:xfrm>
            <a:off x="9305082" y="3149543"/>
            <a:ext cx="1383238" cy="1616872"/>
          </a:xfrm>
          <a:prstGeom prst="rect">
            <a:avLst/>
          </a:prstGeom>
          <a:ln w="28575">
            <a:solidFill>
              <a:schemeClr val="bg1"/>
            </a:solidFill>
            <a:miter lim="800000"/>
          </a:ln>
          <a:effectLst>
            <a:outerShdw blurRad="127000" dist="38100" dir="2700000" algn="tl" rotWithShape="0">
              <a:prstClr val="black">
                <a:alpha val="20000"/>
              </a:prstClr>
            </a:outerShdw>
          </a:effectLst>
        </p:spPr>
      </p:pic>
    </p:spTree>
    <p:extLst>
      <p:ext uri="{BB962C8B-B14F-4D97-AF65-F5344CB8AC3E}">
        <p14:creationId xmlns:p14="http://schemas.microsoft.com/office/powerpoint/2010/main" val="111806341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a:extLst>
              <a:ext uri="{FF2B5EF4-FFF2-40B4-BE49-F238E27FC236}">
                <a16:creationId xmlns:a16="http://schemas.microsoft.com/office/drawing/2014/main" id="{61C188EB-C8EB-4304-8722-15107E23D27C}"/>
              </a:ext>
            </a:extLst>
          </p:cNvPr>
          <p:cNvGrpSpPr/>
          <p:nvPr/>
        </p:nvGrpSpPr>
        <p:grpSpPr>
          <a:xfrm>
            <a:off x="5508171" y="4917440"/>
            <a:ext cx="3178629" cy="436880"/>
            <a:chOff x="5508171" y="4785360"/>
            <a:chExt cx="1451429" cy="436880"/>
          </a:xfrm>
        </p:grpSpPr>
        <p:cxnSp>
          <p:nvCxnSpPr>
            <p:cNvPr id="9" name="直接连接符 8">
              <a:extLst>
                <a:ext uri="{FF2B5EF4-FFF2-40B4-BE49-F238E27FC236}">
                  <a16:creationId xmlns:a16="http://schemas.microsoft.com/office/drawing/2014/main" id="{CCDDDFFC-4C30-4C73-8F20-360C82A8B031}"/>
                </a:ext>
              </a:extLst>
            </p:cNvPr>
            <p:cNvCxnSpPr/>
            <p:nvPr/>
          </p:nvCxnSpPr>
          <p:spPr>
            <a:xfrm>
              <a:off x="5508171" y="5212080"/>
              <a:ext cx="1451429" cy="0"/>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11" name="直接箭头连接符 10">
              <a:extLst>
                <a:ext uri="{FF2B5EF4-FFF2-40B4-BE49-F238E27FC236}">
                  <a16:creationId xmlns:a16="http://schemas.microsoft.com/office/drawing/2014/main" id="{F0EA3EA3-1651-44CD-A5EB-DC6FE342C489}"/>
                </a:ext>
              </a:extLst>
            </p:cNvPr>
            <p:cNvCxnSpPr/>
            <p:nvPr/>
          </p:nvCxnSpPr>
          <p:spPr>
            <a:xfrm flipV="1">
              <a:off x="6948558" y="4785360"/>
              <a:ext cx="0" cy="436880"/>
            </a:xfrm>
            <a:prstGeom prst="straightConnector1">
              <a:avLst/>
            </a:prstGeom>
            <a:ln w="38100">
              <a:solidFill>
                <a:srgbClr val="005CA2"/>
              </a:solidFill>
              <a:tailEnd type="triangle"/>
            </a:ln>
          </p:spPr>
          <p:style>
            <a:lnRef idx="1">
              <a:schemeClr val="accent1"/>
            </a:lnRef>
            <a:fillRef idx="0">
              <a:schemeClr val="accent1"/>
            </a:fillRef>
            <a:effectRef idx="0">
              <a:schemeClr val="accent1"/>
            </a:effectRef>
            <a:fontRef idx="minor">
              <a:schemeClr val="tx1"/>
            </a:fontRef>
          </p:style>
        </p:cxnSp>
      </p:grpSp>
      <p:sp>
        <p:nvSpPr>
          <p:cNvPr id="2" name="标题 1">
            <a:extLst>
              <a:ext uri="{FF2B5EF4-FFF2-40B4-BE49-F238E27FC236}">
                <a16:creationId xmlns:a16="http://schemas.microsoft.com/office/drawing/2014/main" id="{056D1821-7F72-4F37-90F6-9282BF5281B4}"/>
              </a:ext>
            </a:extLst>
          </p:cNvPr>
          <p:cNvSpPr>
            <a:spLocks noGrp="1"/>
          </p:cNvSpPr>
          <p:nvPr>
            <p:ph type="title"/>
          </p:nvPr>
        </p:nvSpPr>
        <p:spPr/>
        <p:txBody>
          <a:bodyPr/>
          <a:lstStyle/>
          <a:p>
            <a:r>
              <a:rPr lang="zh-CN" altLang="en-US" dirty="0"/>
              <a:t>图表数据更改</a:t>
            </a:r>
          </a:p>
        </p:txBody>
      </p:sp>
      <p:sp>
        <p:nvSpPr>
          <p:cNvPr id="5" name="矩形 4">
            <a:extLst>
              <a:ext uri="{FF2B5EF4-FFF2-40B4-BE49-F238E27FC236}">
                <a16:creationId xmlns:a16="http://schemas.microsoft.com/office/drawing/2014/main" id="{1827D3B1-BB02-47CF-87B6-8330B072DF39}"/>
              </a:ext>
            </a:extLst>
          </p:cNvPr>
          <p:cNvSpPr/>
          <p:nvPr/>
        </p:nvSpPr>
        <p:spPr>
          <a:xfrm>
            <a:off x="3336289" y="4027805"/>
            <a:ext cx="1667511" cy="274320"/>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786AF406-DCF9-40AB-8DAF-F55B0317D6A3}"/>
              </a:ext>
            </a:extLst>
          </p:cNvPr>
          <p:cNvSpPr txBox="1"/>
          <p:nvPr/>
        </p:nvSpPr>
        <p:spPr>
          <a:xfrm>
            <a:off x="784996" y="1377174"/>
            <a:ext cx="10581744" cy="499111"/>
          </a:xfrm>
          <a:prstGeom prst="rect">
            <a:avLst/>
          </a:prstGeom>
          <a:noFill/>
        </p:spPr>
        <p:txBody>
          <a:bodyPr wrap="none" rtlCol="0">
            <a:spAutoFit/>
          </a:bodyPr>
          <a:lstStyle/>
          <a:p>
            <a:pPr algn="ctr">
              <a:lnSpc>
                <a:spcPct val="150000"/>
              </a:lnSpc>
            </a:pPr>
            <a:r>
              <a:rPr lang="zh-CN" altLang="en-US" sz="2000" dirty="0">
                <a:solidFill>
                  <a:schemeClr val="tx1">
                    <a:lumMod val="75000"/>
                    <a:lumOff val="25000"/>
                  </a:schemeClr>
                </a:solidFill>
                <a:latin typeface="+mn-ea"/>
                <a:cs typeface="Open Sans Light" panose="020B0306030504020204" pitchFamily="34" charset="0"/>
              </a:rPr>
              <a:t>选中图表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右键</a:t>
            </a:r>
            <a:r>
              <a:rPr lang="en-US" altLang="zh-CN" sz="2000" dirty="0">
                <a:solidFill>
                  <a:schemeClr val="tx1">
                    <a:lumMod val="75000"/>
                    <a:lumOff val="25000"/>
                  </a:schemeClr>
                </a:solidFill>
                <a:latin typeface="+mn-ea"/>
                <a:cs typeface="Open Sans Light" panose="020B0306030504020204" pitchFamily="34" charset="0"/>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rPr>
              <a:t>单击“编辑数据</a:t>
            </a:r>
            <a:r>
              <a:rPr lang="en-US" altLang="zh-CN" sz="2000" dirty="0">
                <a:solidFill>
                  <a:schemeClr val="tx1">
                    <a:lumMod val="75000"/>
                    <a:lumOff val="25000"/>
                  </a:schemeClr>
                </a:solidFill>
                <a:latin typeface="+mn-ea"/>
                <a:cs typeface="Open Sans Light" panose="020B0306030504020204" pitchFamily="34" charset="0"/>
              </a:rPr>
              <a:t>”</a:t>
            </a:r>
            <a:r>
              <a:rPr lang="zh-CN" altLang="en-US" sz="2000" dirty="0">
                <a:solidFill>
                  <a:schemeClr val="tx1">
                    <a:lumMod val="75000"/>
                    <a:lumOff val="25000"/>
                  </a:schemeClr>
                </a:solidFill>
                <a:latin typeface="+mn-ea"/>
                <a:cs typeface="Open Sans Light" panose="020B0306030504020204" pitchFamily="34" charset="0"/>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a:t>
            </a:r>
            <a:r>
              <a:rPr lang="en-US" altLang="zh-CN" sz="2000" dirty="0">
                <a:solidFill>
                  <a:schemeClr val="tx1">
                    <a:lumMod val="75000"/>
                    <a:lumOff val="25000"/>
                  </a:schemeClr>
                </a:solidFill>
                <a:latin typeface="+mn-ea"/>
                <a:cs typeface="Open Sans Light" panose="020B0306030504020204" pitchFamily="34" charset="0"/>
              </a:rPr>
              <a:t> 【</a:t>
            </a:r>
            <a:r>
              <a:rPr lang="zh-CN" altLang="en-US" sz="2000" dirty="0">
                <a:solidFill>
                  <a:schemeClr val="tx1">
                    <a:lumMod val="75000"/>
                    <a:lumOff val="25000"/>
                  </a:schemeClr>
                </a:solidFill>
                <a:latin typeface="+mn-ea"/>
                <a:cs typeface="Open Sans Light" panose="020B0306030504020204" pitchFamily="34" charset="0"/>
              </a:rPr>
              <a:t>编辑数据</a:t>
            </a:r>
            <a:r>
              <a:rPr lang="en-US" altLang="zh-CN" sz="2000" dirty="0">
                <a:solidFill>
                  <a:schemeClr val="tx1">
                    <a:lumMod val="75000"/>
                    <a:lumOff val="25000"/>
                  </a:schemeClr>
                </a:solidFill>
                <a:latin typeface="+mn-ea"/>
                <a:cs typeface="Open Sans Light" panose="020B0306030504020204" pitchFamily="34" charset="0"/>
              </a:rPr>
              <a:t>】</a:t>
            </a:r>
            <a:r>
              <a:rPr lang="en-US" altLang="zh-CN" sz="2000" dirty="0">
                <a:solidFill>
                  <a:schemeClr val="tx1">
                    <a:lumMod val="75000"/>
                    <a:lumOff val="25000"/>
                  </a:schemeClr>
                </a:solidFill>
                <a:latin typeface="+mn-ea"/>
                <a:cs typeface="Open Sans Light" panose="020B0306030504020204" pitchFamily="34" charset="0"/>
                <a:sym typeface="Wingdings" panose="05000000000000000000" pitchFamily="2" charset="2"/>
              </a:rPr>
              <a:t> ,</a:t>
            </a:r>
            <a:r>
              <a:rPr lang="zh-CN" altLang="en-US" sz="2000" dirty="0">
                <a:solidFill>
                  <a:schemeClr val="tx1">
                    <a:lumMod val="75000"/>
                    <a:lumOff val="25000"/>
                  </a:schemeClr>
                </a:solidFill>
                <a:latin typeface="+mn-ea"/>
                <a:cs typeface="Open Sans Light" panose="020B0306030504020204" pitchFamily="34" charset="0"/>
                <a:sym typeface="Wingdings" panose="05000000000000000000" pitchFamily="2" charset="2"/>
              </a:rPr>
              <a:t> 即可</a:t>
            </a:r>
            <a:r>
              <a:rPr lang="zh-CN" altLang="en-US" sz="2000" dirty="0">
                <a:solidFill>
                  <a:schemeClr val="tx1">
                    <a:lumMod val="75000"/>
                    <a:lumOff val="25000"/>
                  </a:schemeClr>
                </a:solidFill>
                <a:latin typeface="+mn-ea"/>
                <a:cs typeface="Open Sans Light" panose="020B0306030504020204" pitchFamily="34" charset="0"/>
              </a:rPr>
              <a:t>在弹出的界面中自行更改数据</a:t>
            </a:r>
            <a:endParaRPr lang="en-US" altLang="zh-CN" sz="2000" dirty="0">
              <a:solidFill>
                <a:schemeClr val="tx1">
                  <a:lumMod val="75000"/>
                  <a:lumOff val="25000"/>
                </a:schemeClr>
              </a:solidFill>
              <a:latin typeface="+mn-ea"/>
              <a:cs typeface="Open Sans Light" panose="020B0306030504020204" pitchFamily="34" charset="0"/>
            </a:endParaRPr>
          </a:p>
        </p:txBody>
      </p:sp>
      <p:pic>
        <p:nvPicPr>
          <p:cNvPr id="4" name="图片 3">
            <a:extLst>
              <a:ext uri="{FF2B5EF4-FFF2-40B4-BE49-F238E27FC236}">
                <a16:creationId xmlns:a16="http://schemas.microsoft.com/office/drawing/2014/main" id="{F27F91F2-87B0-4922-B2D5-A56918B2D571}"/>
              </a:ext>
            </a:extLst>
          </p:cNvPr>
          <p:cNvPicPr>
            <a:picLocks noChangeAspect="1"/>
          </p:cNvPicPr>
          <p:nvPr/>
        </p:nvPicPr>
        <p:blipFill>
          <a:blip r:embed="rId3"/>
          <a:stretch>
            <a:fillRect/>
          </a:stretch>
        </p:blipFill>
        <p:spPr>
          <a:xfrm>
            <a:off x="690999" y="2333761"/>
            <a:ext cx="4817172" cy="3278664"/>
          </a:xfrm>
          <a:prstGeom prst="rect">
            <a:avLst/>
          </a:prstGeom>
          <a:ln w="28575">
            <a:solidFill>
              <a:schemeClr val="bg1"/>
            </a:solidFill>
            <a:miter lim="800000"/>
          </a:ln>
          <a:effectLst>
            <a:outerShdw blurRad="127000" dist="38100" dir="2700000" algn="tl" rotWithShape="0">
              <a:prstClr val="black">
                <a:alpha val="20000"/>
              </a:prstClr>
            </a:outerShdw>
          </a:effectLst>
        </p:spPr>
      </p:pic>
      <p:pic>
        <p:nvPicPr>
          <p:cNvPr id="6" name="图片 5">
            <a:extLst>
              <a:ext uri="{FF2B5EF4-FFF2-40B4-BE49-F238E27FC236}">
                <a16:creationId xmlns:a16="http://schemas.microsoft.com/office/drawing/2014/main" id="{0CE3D022-51DE-4318-995E-619C4B8489D9}"/>
              </a:ext>
            </a:extLst>
          </p:cNvPr>
          <p:cNvPicPr>
            <a:picLocks noChangeAspect="1"/>
          </p:cNvPicPr>
          <p:nvPr/>
        </p:nvPicPr>
        <p:blipFill>
          <a:blip r:embed="rId4"/>
          <a:stretch>
            <a:fillRect/>
          </a:stretch>
        </p:blipFill>
        <p:spPr>
          <a:xfrm>
            <a:off x="5933593" y="2333761"/>
            <a:ext cx="5567408" cy="2463645"/>
          </a:xfrm>
          <a:prstGeom prst="rect">
            <a:avLst/>
          </a:prstGeom>
          <a:ln w="28575">
            <a:solidFill>
              <a:schemeClr val="bg1"/>
            </a:solidFill>
            <a:miter lim="800000"/>
          </a:ln>
          <a:effectLst>
            <a:outerShdw blurRad="127000" dist="38100" dir="2700000" algn="tl" rotWithShape="0">
              <a:prstClr val="black">
                <a:alpha val="20000"/>
              </a:prstClr>
            </a:outerShdw>
          </a:effectLst>
        </p:spPr>
      </p:pic>
      <p:grpSp>
        <p:nvGrpSpPr>
          <p:cNvPr id="14" name="组合 13">
            <a:extLst>
              <a:ext uri="{FF2B5EF4-FFF2-40B4-BE49-F238E27FC236}">
                <a16:creationId xmlns:a16="http://schemas.microsoft.com/office/drawing/2014/main" id="{BEDB0FA0-6941-4411-8712-384204D1EF59}"/>
              </a:ext>
            </a:extLst>
          </p:cNvPr>
          <p:cNvGrpSpPr/>
          <p:nvPr/>
        </p:nvGrpSpPr>
        <p:grpSpPr>
          <a:xfrm>
            <a:off x="662941" y="1550536"/>
            <a:ext cx="160161" cy="257375"/>
            <a:chOff x="728839" y="1550788"/>
            <a:chExt cx="160161" cy="257375"/>
          </a:xfrm>
        </p:grpSpPr>
        <p:sp>
          <p:nvSpPr>
            <p:cNvPr id="15" name="矩形: 圆角 14">
              <a:extLst>
                <a:ext uri="{FF2B5EF4-FFF2-40B4-BE49-F238E27FC236}">
                  <a16:creationId xmlns:a16="http://schemas.microsoft.com/office/drawing/2014/main" id="{74CB7760-8469-4BCF-8102-379C4771881F}"/>
                </a:ext>
              </a:extLst>
            </p:cNvPr>
            <p:cNvSpPr/>
            <p:nvPr/>
          </p:nvSpPr>
          <p:spPr>
            <a:xfrm>
              <a:off x="728839" y="1550788"/>
              <a:ext cx="64197" cy="257375"/>
            </a:xfrm>
            <a:prstGeom prst="roundRect">
              <a:avLst>
                <a:gd name="adj" fmla="val 30176"/>
              </a:avLst>
            </a:prstGeom>
            <a:gradFill>
              <a:gsLst>
                <a:gs pos="25000">
                  <a:schemeClr val="accent1"/>
                </a:gs>
                <a:gs pos="7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6" name="矩形: 圆角 15">
              <a:extLst>
                <a:ext uri="{FF2B5EF4-FFF2-40B4-BE49-F238E27FC236}">
                  <a16:creationId xmlns:a16="http://schemas.microsoft.com/office/drawing/2014/main" id="{171C6425-6F6B-49B2-BF36-D6D7642E8838}"/>
                </a:ext>
              </a:extLst>
            </p:cNvPr>
            <p:cNvSpPr/>
            <p:nvPr/>
          </p:nvSpPr>
          <p:spPr>
            <a:xfrm>
              <a:off x="824803" y="1550788"/>
              <a:ext cx="64197" cy="257375"/>
            </a:xfrm>
            <a:prstGeom prst="roundRect">
              <a:avLst>
                <a:gd name="adj" fmla="val 3017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Tree>
    <p:extLst>
      <p:ext uri="{BB962C8B-B14F-4D97-AF65-F5344CB8AC3E}">
        <p14:creationId xmlns:p14="http://schemas.microsoft.com/office/powerpoint/2010/main" val="292386795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86B238C-4116-46F7-BD23-6D8F79A54090}"/>
              </a:ext>
            </a:extLst>
          </p:cNvPr>
          <p:cNvSpPr>
            <a:spLocks noGrp="1"/>
          </p:cNvSpPr>
          <p:nvPr>
            <p:ph type="title"/>
          </p:nvPr>
        </p:nvSpPr>
        <p:spPr/>
        <p:txBody>
          <a:bodyPr/>
          <a:lstStyle/>
          <a:p>
            <a:r>
              <a:rPr lang="zh-CN" altLang="en-US" dirty="0"/>
              <a:t>图标附录</a:t>
            </a:r>
          </a:p>
        </p:txBody>
      </p:sp>
      <p:sp>
        <p:nvSpPr>
          <p:cNvPr id="228" name="任意多边形: 形状 227">
            <a:extLst>
              <a:ext uri="{FF2B5EF4-FFF2-40B4-BE49-F238E27FC236}">
                <a16:creationId xmlns:a16="http://schemas.microsoft.com/office/drawing/2014/main" id="{601AE573-EF60-4FE2-91EF-CD7E36B0A033}"/>
              </a:ext>
            </a:extLst>
          </p:cNvPr>
          <p:cNvSpPr>
            <a:spLocks/>
          </p:cNvSpPr>
          <p:nvPr/>
        </p:nvSpPr>
        <p:spPr bwMode="auto">
          <a:xfrm>
            <a:off x="11127722" y="1686178"/>
            <a:ext cx="372893" cy="425201"/>
          </a:xfrm>
          <a:custGeom>
            <a:avLst/>
            <a:gdLst>
              <a:gd name="connsiteX0" fmla="*/ 187188 w 372893"/>
              <a:gd name="connsiteY0" fmla="*/ 125916 h 425201"/>
              <a:gd name="connsiteX1" fmla="*/ 197023 w 372893"/>
              <a:gd name="connsiteY1" fmla="*/ 126321 h 425201"/>
              <a:gd name="connsiteX2" fmla="*/ 206454 w 372893"/>
              <a:gd name="connsiteY2" fmla="*/ 127534 h 425201"/>
              <a:gd name="connsiteX3" fmla="*/ 215616 w 372893"/>
              <a:gd name="connsiteY3" fmla="*/ 129556 h 425201"/>
              <a:gd name="connsiteX4" fmla="*/ 224509 w 372893"/>
              <a:gd name="connsiteY4" fmla="*/ 132252 h 425201"/>
              <a:gd name="connsiteX5" fmla="*/ 233131 w 372893"/>
              <a:gd name="connsiteY5" fmla="*/ 135623 h 425201"/>
              <a:gd name="connsiteX6" fmla="*/ 241350 w 372893"/>
              <a:gd name="connsiteY6" fmla="*/ 139802 h 425201"/>
              <a:gd name="connsiteX7" fmla="*/ 249165 w 372893"/>
              <a:gd name="connsiteY7" fmla="*/ 144520 h 425201"/>
              <a:gd name="connsiteX8" fmla="*/ 256575 w 372893"/>
              <a:gd name="connsiteY8" fmla="*/ 149778 h 425201"/>
              <a:gd name="connsiteX9" fmla="*/ 263446 w 372893"/>
              <a:gd name="connsiteY9" fmla="*/ 155710 h 425201"/>
              <a:gd name="connsiteX10" fmla="*/ 269913 w 372893"/>
              <a:gd name="connsiteY10" fmla="*/ 162316 h 425201"/>
              <a:gd name="connsiteX11" fmla="*/ 275842 w 372893"/>
              <a:gd name="connsiteY11" fmla="*/ 169191 h 425201"/>
              <a:gd name="connsiteX12" fmla="*/ 281231 w 372893"/>
              <a:gd name="connsiteY12" fmla="*/ 176606 h 425201"/>
              <a:gd name="connsiteX13" fmla="*/ 285947 w 372893"/>
              <a:gd name="connsiteY13" fmla="*/ 184425 h 425201"/>
              <a:gd name="connsiteX14" fmla="*/ 289989 w 372893"/>
              <a:gd name="connsiteY14" fmla="*/ 192649 h 425201"/>
              <a:gd name="connsiteX15" fmla="*/ 293357 w 372893"/>
              <a:gd name="connsiteY15" fmla="*/ 201277 h 425201"/>
              <a:gd name="connsiteX16" fmla="*/ 296186 w 372893"/>
              <a:gd name="connsiteY16" fmla="*/ 210174 h 425201"/>
              <a:gd name="connsiteX17" fmla="*/ 298072 w 372893"/>
              <a:gd name="connsiteY17" fmla="*/ 219477 h 425201"/>
              <a:gd name="connsiteX18" fmla="*/ 299285 w 372893"/>
              <a:gd name="connsiteY18" fmla="*/ 228914 h 425201"/>
              <a:gd name="connsiteX19" fmla="*/ 299824 w 372893"/>
              <a:gd name="connsiteY19" fmla="*/ 238620 h 425201"/>
              <a:gd name="connsiteX20" fmla="*/ 299285 w 372893"/>
              <a:gd name="connsiteY20" fmla="*/ 248327 h 425201"/>
              <a:gd name="connsiteX21" fmla="*/ 298072 w 372893"/>
              <a:gd name="connsiteY21" fmla="*/ 257764 h 425201"/>
              <a:gd name="connsiteX22" fmla="*/ 296186 w 372893"/>
              <a:gd name="connsiteY22" fmla="*/ 266931 h 425201"/>
              <a:gd name="connsiteX23" fmla="*/ 293357 w 372893"/>
              <a:gd name="connsiteY23" fmla="*/ 275963 h 425201"/>
              <a:gd name="connsiteX24" fmla="*/ 289989 w 372893"/>
              <a:gd name="connsiteY24" fmla="*/ 284591 h 425201"/>
              <a:gd name="connsiteX25" fmla="*/ 285947 w 372893"/>
              <a:gd name="connsiteY25" fmla="*/ 292815 h 425201"/>
              <a:gd name="connsiteX26" fmla="*/ 281231 w 372893"/>
              <a:gd name="connsiteY26" fmla="*/ 300634 h 425201"/>
              <a:gd name="connsiteX27" fmla="*/ 275842 w 372893"/>
              <a:gd name="connsiteY27" fmla="*/ 308049 h 425201"/>
              <a:gd name="connsiteX28" fmla="*/ 269913 w 372893"/>
              <a:gd name="connsiteY28" fmla="*/ 315059 h 425201"/>
              <a:gd name="connsiteX29" fmla="*/ 263446 w 372893"/>
              <a:gd name="connsiteY29" fmla="*/ 321395 h 425201"/>
              <a:gd name="connsiteX30" fmla="*/ 256575 w 372893"/>
              <a:gd name="connsiteY30" fmla="*/ 327327 h 425201"/>
              <a:gd name="connsiteX31" fmla="*/ 249165 w 372893"/>
              <a:gd name="connsiteY31" fmla="*/ 332720 h 425201"/>
              <a:gd name="connsiteX32" fmla="*/ 241350 w 372893"/>
              <a:gd name="connsiteY32" fmla="*/ 337438 h 425201"/>
              <a:gd name="connsiteX33" fmla="*/ 233131 w 372893"/>
              <a:gd name="connsiteY33" fmla="*/ 341483 h 425201"/>
              <a:gd name="connsiteX34" fmla="*/ 224509 w 372893"/>
              <a:gd name="connsiteY34" fmla="*/ 344988 h 425201"/>
              <a:gd name="connsiteX35" fmla="*/ 215616 w 372893"/>
              <a:gd name="connsiteY35" fmla="*/ 347684 h 425201"/>
              <a:gd name="connsiteX36" fmla="*/ 206454 w 372893"/>
              <a:gd name="connsiteY36" fmla="*/ 349706 h 425201"/>
              <a:gd name="connsiteX37" fmla="*/ 197023 w 372893"/>
              <a:gd name="connsiteY37" fmla="*/ 350920 h 425201"/>
              <a:gd name="connsiteX38" fmla="*/ 187188 w 372893"/>
              <a:gd name="connsiteY38" fmla="*/ 351324 h 425201"/>
              <a:gd name="connsiteX39" fmla="*/ 177487 w 372893"/>
              <a:gd name="connsiteY39" fmla="*/ 350920 h 425201"/>
              <a:gd name="connsiteX40" fmla="*/ 167921 w 372893"/>
              <a:gd name="connsiteY40" fmla="*/ 349706 h 425201"/>
              <a:gd name="connsiteX41" fmla="*/ 158759 w 372893"/>
              <a:gd name="connsiteY41" fmla="*/ 347684 h 425201"/>
              <a:gd name="connsiteX42" fmla="*/ 149867 w 372893"/>
              <a:gd name="connsiteY42" fmla="*/ 344988 h 425201"/>
              <a:gd name="connsiteX43" fmla="*/ 141244 w 372893"/>
              <a:gd name="connsiteY43" fmla="*/ 341483 h 425201"/>
              <a:gd name="connsiteX44" fmla="*/ 133025 w 372893"/>
              <a:gd name="connsiteY44" fmla="*/ 337438 h 425201"/>
              <a:gd name="connsiteX45" fmla="*/ 125211 w 372893"/>
              <a:gd name="connsiteY45" fmla="*/ 332720 h 425201"/>
              <a:gd name="connsiteX46" fmla="*/ 117800 w 372893"/>
              <a:gd name="connsiteY46" fmla="*/ 327327 h 425201"/>
              <a:gd name="connsiteX47" fmla="*/ 110929 w 372893"/>
              <a:gd name="connsiteY47" fmla="*/ 321395 h 425201"/>
              <a:gd name="connsiteX48" fmla="*/ 104462 w 372893"/>
              <a:gd name="connsiteY48" fmla="*/ 315059 h 425201"/>
              <a:gd name="connsiteX49" fmla="*/ 98534 w 372893"/>
              <a:gd name="connsiteY49" fmla="*/ 308049 h 425201"/>
              <a:gd name="connsiteX50" fmla="*/ 93279 w 372893"/>
              <a:gd name="connsiteY50" fmla="*/ 300634 h 425201"/>
              <a:gd name="connsiteX51" fmla="*/ 88563 w 372893"/>
              <a:gd name="connsiteY51" fmla="*/ 292815 h 425201"/>
              <a:gd name="connsiteX52" fmla="*/ 84387 w 372893"/>
              <a:gd name="connsiteY52" fmla="*/ 284591 h 425201"/>
              <a:gd name="connsiteX53" fmla="*/ 81018 w 372893"/>
              <a:gd name="connsiteY53" fmla="*/ 275963 h 425201"/>
              <a:gd name="connsiteX54" fmla="*/ 78189 w 372893"/>
              <a:gd name="connsiteY54" fmla="*/ 266931 h 425201"/>
              <a:gd name="connsiteX55" fmla="*/ 76303 w 372893"/>
              <a:gd name="connsiteY55" fmla="*/ 257764 h 425201"/>
              <a:gd name="connsiteX56" fmla="*/ 75090 w 372893"/>
              <a:gd name="connsiteY56" fmla="*/ 248327 h 425201"/>
              <a:gd name="connsiteX57" fmla="*/ 74686 w 372893"/>
              <a:gd name="connsiteY57" fmla="*/ 238620 h 425201"/>
              <a:gd name="connsiteX58" fmla="*/ 75090 w 372893"/>
              <a:gd name="connsiteY58" fmla="*/ 229183 h 425201"/>
              <a:gd name="connsiteX59" fmla="*/ 76168 w 372893"/>
              <a:gd name="connsiteY59" fmla="*/ 219881 h 425201"/>
              <a:gd name="connsiteX60" fmla="*/ 78054 w 372893"/>
              <a:gd name="connsiteY60" fmla="*/ 210983 h 425201"/>
              <a:gd name="connsiteX61" fmla="*/ 80749 w 372893"/>
              <a:gd name="connsiteY61" fmla="*/ 202220 h 425201"/>
              <a:gd name="connsiteX62" fmla="*/ 83983 w 372893"/>
              <a:gd name="connsiteY62" fmla="*/ 193862 h 425201"/>
              <a:gd name="connsiteX63" fmla="*/ 87890 w 372893"/>
              <a:gd name="connsiteY63" fmla="*/ 185773 h 425201"/>
              <a:gd name="connsiteX64" fmla="*/ 92471 w 372893"/>
              <a:gd name="connsiteY64" fmla="*/ 178089 h 425201"/>
              <a:gd name="connsiteX65" fmla="*/ 97591 w 372893"/>
              <a:gd name="connsiteY65" fmla="*/ 170809 h 425201"/>
              <a:gd name="connsiteX66" fmla="*/ 164822 w 372893"/>
              <a:gd name="connsiteY66" fmla="*/ 257898 h 425201"/>
              <a:gd name="connsiteX67" fmla="*/ 164957 w 372893"/>
              <a:gd name="connsiteY67" fmla="*/ 257898 h 425201"/>
              <a:gd name="connsiteX68" fmla="*/ 167786 w 372893"/>
              <a:gd name="connsiteY68" fmla="*/ 261134 h 425201"/>
              <a:gd name="connsiteX69" fmla="*/ 171154 w 372893"/>
              <a:gd name="connsiteY69" fmla="*/ 263830 h 425201"/>
              <a:gd name="connsiteX70" fmla="*/ 174927 w 372893"/>
              <a:gd name="connsiteY70" fmla="*/ 266122 h 425201"/>
              <a:gd name="connsiteX71" fmla="*/ 179104 w 372893"/>
              <a:gd name="connsiteY71" fmla="*/ 267875 h 425201"/>
              <a:gd name="connsiteX72" fmla="*/ 183415 w 372893"/>
              <a:gd name="connsiteY72" fmla="*/ 268953 h 425201"/>
              <a:gd name="connsiteX73" fmla="*/ 187996 w 372893"/>
              <a:gd name="connsiteY73" fmla="*/ 269223 h 425201"/>
              <a:gd name="connsiteX74" fmla="*/ 192981 w 372893"/>
              <a:gd name="connsiteY74" fmla="*/ 268818 h 425201"/>
              <a:gd name="connsiteX75" fmla="*/ 197427 w 372893"/>
              <a:gd name="connsiteY75" fmla="*/ 267740 h 425201"/>
              <a:gd name="connsiteX76" fmla="*/ 201739 w 372893"/>
              <a:gd name="connsiteY76" fmla="*/ 265987 h 425201"/>
              <a:gd name="connsiteX77" fmla="*/ 205511 w 372893"/>
              <a:gd name="connsiteY77" fmla="*/ 263561 h 425201"/>
              <a:gd name="connsiteX78" fmla="*/ 209014 w 372893"/>
              <a:gd name="connsiteY78" fmla="*/ 260595 h 425201"/>
              <a:gd name="connsiteX79" fmla="*/ 211978 w 372893"/>
              <a:gd name="connsiteY79" fmla="*/ 257224 h 425201"/>
              <a:gd name="connsiteX80" fmla="*/ 214269 w 372893"/>
              <a:gd name="connsiteY80" fmla="*/ 253315 h 425201"/>
              <a:gd name="connsiteX81" fmla="*/ 216155 w 372893"/>
              <a:gd name="connsiteY81" fmla="*/ 249136 h 425201"/>
              <a:gd name="connsiteX82" fmla="*/ 217233 w 372893"/>
              <a:gd name="connsiteY82" fmla="*/ 244552 h 425201"/>
              <a:gd name="connsiteX83" fmla="*/ 217637 w 372893"/>
              <a:gd name="connsiteY83" fmla="*/ 239833 h 425201"/>
              <a:gd name="connsiteX84" fmla="*/ 217233 w 372893"/>
              <a:gd name="connsiteY84" fmla="*/ 235385 h 425201"/>
              <a:gd name="connsiteX85" fmla="*/ 216290 w 372893"/>
              <a:gd name="connsiteY85" fmla="*/ 231071 h 425201"/>
              <a:gd name="connsiteX86" fmla="*/ 214673 w 372893"/>
              <a:gd name="connsiteY86" fmla="*/ 227026 h 425201"/>
              <a:gd name="connsiteX87" fmla="*/ 212517 w 372893"/>
              <a:gd name="connsiteY87" fmla="*/ 223386 h 425201"/>
              <a:gd name="connsiteX88" fmla="*/ 209823 w 372893"/>
              <a:gd name="connsiteY88" fmla="*/ 220016 h 425201"/>
              <a:gd name="connsiteX89" fmla="*/ 206724 w 372893"/>
              <a:gd name="connsiteY89" fmla="*/ 217185 h 425201"/>
              <a:gd name="connsiteX90" fmla="*/ 203221 w 372893"/>
              <a:gd name="connsiteY90" fmla="*/ 214758 h 425201"/>
              <a:gd name="connsiteX91" fmla="*/ 203356 w 372893"/>
              <a:gd name="connsiteY91" fmla="*/ 214623 h 425201"/>
              <a:gd name="connsiteX92" fmla="*/ 115914 w 372893"/>
              <a:gd name="connsiteY92" fmla="*/ 151396 h 425201"/>
              <a:gd name="connsiteX93" fmla="*/ 122651 w 372893"/>
              <a:gd name="connsiteY93" fmla="*/ 146408 h 425201"/>
              <a:gd name="connsiteX94" fmla="*/ 129657 w 372893"/>
              <a:gd name="connsiteY94" fmla="*/ 141824 h 425201"/>
              <a:gd name="connsiteX95" fmla="*/ 137067 w 372893"/>
              <a:gd name="connsiteY95" fmla="*/ 137780 h 425201"/>
              <a:gd name="connsiteX96" fmla="*/ 144747 w 372893"/>
              <a:gd name="connsiteY96" fmla="*/ 134274 h 425201"/>
              <a:gd name="connsiteX97" fmla="*/ 152696 w 372893"/>
              <a:gd name="connsiteY97" fmla="*/ 131309 h 425201"/>
              <a:gd name="connsiteX98" fmla="*/ 160915 w 372893"/>
              <a:gd name="connsiteY98" fmla="*/ 129017 h 425201"/>
              <a:gd name="connsiteX99" fmla="*/ 169538 w 372893"/>
              <a:gd name="connsiteY99" fmla="*/ 127264 h 425201"/>
              <a:gd name="connsiteX100" fmla="*/ 178161 w 372893"/>
              <a:gd name="connsiteY100" fmla="*/ 126186 h 425201"/>
              <a:gd name="connsiteX101" fmla="*/ 186447 w 372893"/>
              <a:gd name="connsiteY101" fmla="*/ 51768 h 425201"/>
              <a:gd name="connsiteX102" fmla="*/ 199389 w 372893"/>
              <a:gd name="connsiteY102" fmla="*/ 52173 h 425201"/>
              <a:gd name="connsiteX103" fmla="*/ 211791 w 372893"/>
              <a:gd name="connsiteY103" fmla="*/ 53521 h 425201"/>
              <a:gd name="connsiteX104" fmla="*/ 224059 w 372893"/>
              <a:gd name="connsiteY104" fmla="*/ 55544 h 425201"/>
              <a:gd name="connsiteX105" fmla="*/ 236058 w 372893"/>
              <a:gd name="connsiteY105" fmla="*/ 58511 h 425201"/>
              <a:gd name="connsiteX106" fmla="*/ 247786 w 372893"/>
              <a:gd name="connsiteY106" fmla="*/ 62152 h 425201"/>
              <a:gd name="connsiteX107" fmla="*/ 259111 w 372893"/>
              <a:gd name="connsiteY107" fmla="*/ 66468 h 425201"/>
              <a:gd name="connsiteX108" fmla="*/ 270031 w 372893"/>
              <a:gd name="connsiteY108" fmla="*/ 71593 h 425201"/>
              <a:gd name="connsiteX109" fmla="*/ 280546 w 372893"/>
              <a:gd name="connsiteY109" fmla="*/ 77257 h 425201"/>
              <a:gd name="connsiteX110" fmla="*/ 290657 w 372893"/>
              <a:gd name="connsiteY110" fmla="*/ 83730 h 425201"/>
              <a:gd name="connsiteX111" fmla="*/ 300364 w 372893"/>
              <a:gd name="connsiteY111" fmla="*/ 90743 h 425201"/>
              <a:gd name="connsiteX112" fmla="*/ 309531 w 372893"/>
              <a:gd name="connsiteY112" fmla="*/ 98295 h 425201"/>
              <a:gd name="connsiteX113" fmla="*/ 318294 w 372893"/>
              <a:gd name="connsiteY113" fmla="*/ 106522 h 425201"/>
              <a:gd name="connsiteX114" fmla="*/ 326383 w 372893"/>
              <a:gd name="connsiteY114" fmla="*/ 115153 h 425201"/>
              <a:gd name="connsiteX115" fmla="*/ 334067 w 372893"/>
              <a:gd name="connsiteY115" fmla="*/ 124459 h 425201"/>
              <a:gd name="connsiteX116" fmla="*/ 341077 w 372893"/>
              <a:gd name="connsiteY116" fmla="*/ 134034 h 425201"/>
              <a:gd name="connsiteX117" fmla="*/ 347413 w 372893"/>
              <a:gd name="connsiteY117" fmla="*/ 144283 h 425201"/>
              <a:gd name="connsiteX118" fmla="*/ 353210 w 372893"/>
              <a:gd name="connsiteY118" fmla="*/ 154803 h 425201"/>
              <a:gd name="connsiteX119" fmla="*/ 358198 w 372893"/>
              <a:gd name="connsiteY119" fmla="*/ 165861 h 425201"/>
              <a:gd name="connsiteX120" fmla="*/ 362647 w 372893"/>
              <a:gd name="connsiteY120" fmla="*/ 177190 h 425201"/>
              <a:gd name="connsiteX121" fmla="*/ 366287 w 372893"/>
              <a:gd name="connsiteY121" fmla="*/ 188923 h 425201"/>
              <a:gd name="connsiteX122" fmla="*/ 369118 w 372893"/>
              <a:gd name="connsiteY122" fmla="*/ 200925 h 425201"/>
              <a:gd name="connsiteX123" fmla="*/ 371275 w 372893"/>
              <a:gd name="connsiteY123" fmla="*/ 213198 h 425201"/>
              <a:gd name="connsiteX124" fmla="*/ 372489 w 372893"/>
              <a:gd name="connsiteY124" fmla="*/ 225740 h 425201"/>
              <a:gd name="connsiteX125" fmla="*/ 372893 w 372893"/>
              <a:gd name="connsiteY125" fmla="*/ 238417 h 425201"/>
              <a:gd name="connsiteX126" fmla="*/ 372489 w 372893"/>
              <a:gd name="connsiteY126" fmla="*/ 251229 h 425201"/>
              <a:gd name="connsiteX127" fmla="*/ 371275 w 372893"/>
              <a:gd name="connsiteY127" fmla="*/ 263636 h 425201"/>
              <a:gd name="connsiteX128" fmla="*/ 369118 w 372893"/>
              <a:gd name="connsiteY128" fmla="*/ 276044 h 425201"/>
              <a:gd name="connsiteX129" fmla="*/ 366287 w 372893"/>
              <a:gd name="connsiteY129" fmla="*/ 288046 h 425201"/>
              <a:gd name="connsiteX130" fmla="*/ 362647 w 372893"/>
              <a:gd name="connsiteY130" fmla="*/ 299779 h 425201"/>
              <a:gd name="connsiteX131" fmla="*/ 358198 w 372893"/>
              <a:gd name="connsiteY131" fmla="*/ 311108 h 425201"/>
              <a:gd name="connsiteX132" fmla="*/ 353210 w 372893"/>
              <a:gd name="connsiteY132" fmla="*/ 322032 h 425201"/>
              <a:gd name="connsiteX133" fmla="*/ 347413 w 372893"/>
              <a:gd name="connsiteY133" fmla="*/ 332551 h 425201"/>
              <a:gd name="connsiteX134" fmla="*/ 341077 w 372893"/>
              <a:gd name="connsiteY134" fmla="*/ 342666 h 425201"/>
              <a:gd name="connsiteX135" fmla="*/ 334067 w 372893"/>
              <a:gd name="connsiteY135" fmla="*/ 352376 h 425201"/>
              <a:gd name="connsiteX136" fmla="*/ 326383 w 372893"/>
              <a:gd name="connsiteY136" fmla="*/ 361681 h 425201"/>
              <a:gd name="connsiteX137" fmla="*/ 318294 w 372893"/>
              <a:gd name="connsiteY137" fmla="*/ 370312 h 425201"/>
              <a:gd name="connsiteX138" fmla="*/ 309531 w 372893"/>
              <a:gd name="connsiteY138" fmla="*/ 378539 h 425201"/>
              <a:gd name="connsiteX139" fmla="*/ 300364 w 372893"/>
              <a:gd name="connsiteY139" fmla="*/ 386226 h 425201"/>
              <a:gd name="connsiteX140" fmla="*/ 290657 w 372893"/>
              <a:gd name="connsiteY140" fmla="*/ 393239 h 425201"/>
              <a:gd name="connsiteX141" fmla="*/ 280546 w 372893"/>
              <a:gd name="connsiteY141" fmla="*/ 399712 h 425201"/>
              <a:gd name="connsiteX142" fmla="*/ 270031 w 372893"/>
              <a:gd name="connsiteY142" fmla="*/ 405376 h 425201"/>
              <a:gd name="connsiteX143" fmla="*/ 259111 w 372893"/>
              <a:gd name="connsiteY143" fmla="*/ 410501 h 425201"/>
              <a:gd name="connsiteX144" fmla="*/ 247786 w 372893"/>
              <a:gd name="connsiteY144" fmla="*/ 414817 h 425201"/>
              <a:gd name="connsiteX145" fmla="*/ 236058 w 372893"/>
              <a:gd name="connsiteY145" fmla="*/ 418458 h 425201"/>
              <a:gd name="connsiteX146" fmla="*/ 224059 w 372893"/>
              <a:gd name="connsiteY146" fmla="*/ 421290 h 425201"/>
              <a:gd name="connsiteX147" fmla="*/ 211791 w 372893"/>
              <a:gd name="connsiteY147" fmla="*/ 423448 h 425201"/>
              <a:gd name="connsiteX148" fmla="*/ 199389 w 372893"/>
              <a:gd name="connsiteY148" fmla="*/ 424662 h 425201"/>
              <a:gd name="connsiteX149" fmla="*/ 186447 w 372893"/>
              <a:gd name="connsiteY149" fmla="*/ 425201 h 425201"/>
              <a:gd name="connsiteX150" fmla="*/ 173774 w 372893"/>
              <a:gd name="connsiteY150" fmla="*/ 424662 h 425201"/>
              <a:gd name="connsiteX151" fmla="*/ 161236 w 372893"/>
              <a:gd name="connsiteY151" fmla="*/ 423448 h 425201"/>
              <a:gd name="connsiteX152" fmla="*/ 148968 w 372893"/>
              <a:gd name="connsiteY152" fmla="*/ 421290 h 425201"/>
              <a:gd name="connsiteX153" fmla="*/ 136970 w 372893"/>
              <a:gd name="connsiteY153" fmla="*/ 418458 h 425201"/>
              <a:gd name="connsiteX154" fmla="*/ 125241 w 372893"/>
              <a:gd name="connsiteY154" fmla="*/ 414817 h 425201"/>
              <a:gd name="connsiteX155" fmla="*/ 113917 w 372893"/>
              <a:gd name="connsiteY155" fmla="*/ 410501 h 425201"/>
              <a:gd name="connsiteX156" fmla="*/ 102997 w 372893"/>
              <a:gd name="connsiteY156" fmla="*/ 405376 h 425201"/>
              <a:gd name="connsiteX157" fmla="*/ 92482 w 372893"/>
              <a:gd name="connsiteY157" fmla="*/ 399712 h 425201"/>
              <a:gd name="connsiteX158" fmla="*/ 82371 w 372893"/>
              <a:gd name="connsiteY158" fmla="*/ 393239 h 425201"/>
              <a:gd name="connsiteX159" fmla="*/ 72664 w 372893"/>
              <a:gd name="connsiteY159" fmla="*/ 386226 h 425201"/>
              <a:gd name="connsiteX160" fmla="*/ 63362 w 372893"/>
              <a:gd name="connsiteY160" fmla="*/ 378539 h 425201"/>
              <a:gd name="connsiteX161" fmla="*/ 54734 w 372893"/>
              <a:gd name="connsiteY161" fmla="*/ 370312 h 425201"/>
              <a:gd name="connsiteX162" fmla="*/ 46511 w 372893"/>
              <a:gd name="connsiteY162" fmla="*/ 361681 h 425201"/>
              <a:gd name="connsiteX163" fmla="*/ 38961 w 372893"/>
              <a:gd name="connsiteY163" fmla="*/ 352376 h 425201"/>
              <a:gd name="connsiteX164" fmla="*/ 31951 w 372893"/>
              <a:gd name="connsiteY164" fmla="*/ 342666 h 425201"/>
              <a:gd name="connsiteX165" fmla="*/ 25480 w 372893"/>
              <a:gd name="connsiteY165" fmla="*/ 332551 h 425201"/>
              <a:gd name="connsiteX166" fmla="*/ 19818 w 372893"/>
              <a:gd name="connsiteY166" fmla="*/ 322032 h 425201"/>
              <a:gd name="connsiteX167" fmla="*/ 14695 w 372893"/>
              <a:gd name="connsiteY167" fmla="*/ 311108 h 425201"/>
              <a:gd name="connsiteX168" fmla="*/ 10381 w 372893"/>
              <a:gd name="connsiteY168" fmla="*/ 299779 h 425201"/>
              <a:gd name="connsiteX169" fmla="*/ 6741 w 372893"/>
              <a:gd name="connsiteY169" fmla="*/ 288046 h 425201"/>
              <a:gd name="connsiteX170" fmla="*/ 3910 w 372893"/>
              <a:gd name="connsiteY170" fmla="*/ 276044 h 425201"/>
              <a:gd name="connsiteX171" fmla="*/ 1753 w 372893"/>
              <a:gd name="connsiteY171" fmla="*/ 263636 h 425201"/>
              <a:gd name="connsiteX172" fmla="*/ 539 w 372893"/>
              <a:gd name="connsiteY172" fmla="*/ 251229 h 425201"/>
              <a:gd name="connsiteX173" fmla="*/ 0 w 372893"/>
              <a:gd name="connsiteY173" fmla="*/ 238417 h 425201"/>
              <a:gd name="connsiteX174" fmla="*/ 404 w 372893"/>
              <a:gd name="connsiteY174" fmla="*/ 226145 h 425201"/>
              <a:gd name="connsiteX175" fmla="*/ 1618 w 372893"/>
              <a:gd name="connsiteY175" fmla="*/ 214142 h 425201"/>
              <a:gd name="connsiteX176" fmla="*/ 3640 w 372893"/>
              <a:gd name="connsiteY176" fmla="*/ 202274 h 425201"/>
              <a:gd name="connsiteX177" fmla="*/ 6336 w 372893"/>
              <a:gd name="connsiteY177" fmla="*/ 190811 h 425201"/>
              <a:gd name="connsiteX178" fmla="*/ 9707 w 372893"/>
              <a:gd name="connsiteY178" fmla="*/ 179482 h 425201"/>
              <a:gd name="connsiteX179" fmla="*/ 13751 w 372893"/>
              <a:gd name="connsiteY179" fmla="*/ 168559 h 425201"/>
              <a:gd name="connsiteX180" fmla="*/ 18469 w 372893"/>
              <a:gd name="connsiteY180" fmla="*/ 157904 h 425201"/>
              <a:gd name="connsiteX181" fmla="*/ 23862 w 372893"/>
              <a:gd name="connsiteY181" fmla="*/ 147520 h 425201"/>
              <a:gd name="connsiteX182" fmla="*/ 29794 w 372893"/>
              <a:gd name="connsiteY182" fmla="*/ 137675 h 425201"/>
              <a:gd name="connsiteX183" fmla="*/ 36265 w 372893"/>
              <a:gd name="connsiteY183" fmla="*/ 128235 h 425201"/>
              <a:gd name="connsiteX184" fmla="*/ 43410 w 372893"/>
              <a:gd name="connsiteY184" fmla="*/ 119199 h 425201"/>
              <a:gd name="connsiteX185" fmla="*/ 51094 w 372893"/>
              <a:gd name="connsiteY185" fmla="*/ 110568 h 425201"/>
              <a:gd name="connsiteX186" fmla="*/ 81427 w 372893"/>
              <a:gd name="connsiteY186" fmla="*/ 149948 h 425201"/>
              <a:gd name="connsiteX187" fmla="*/ 75630 w 372893"/>
              <a:gd name="connsiteY187" fmla="*/ 157365 h 425201"/>
              <a:gd name="connsiteX188" fmla="*/ 70372 w 372893"/>
              <a:gd name="connsiteY188" fmla="*/ 165187 h 425201"/>
              <a:gd name="connsiteX189" fmla="*/ 65654 w 372893"/>
              <a:gd name="connsiteY189" fmla="*/ 173414 h 425201"/>
              <a:gd name="connsiteX190" fmla="*/ 61475 w 372893"/>
              <a:gd name="connsiteY190" fmla="*/ 181775 h 425201"/>
              <a:gd name="connsiteX191" fmla="*/ 57835 w 372893"/>
              <a:gd name="connsiteY191" fmla="*/ 190676 h 425201"/>
              <a:gd name="connsiteX192" fmla="*/ 54734 w 372893"/>
              <a:gd name="connsiteY192" fmla="*/ 199712 h 425201"/>
              <a:gd name="connsiteX193" fmla="*/ 52442 w 372893"/>
              <a:gd name="connsiteY193" fmla="*/ 209017 h 425201"/>
              <a:gd name="connsiteX194" fmla="*/ 50690 w 372893"/>
              <a:gd name="connsiteY194" fmla="*/ 218592 h 425201"/>
              <a:gd name="connsiteX195" fmla="*/ 49611 w 372893"/>
              <a:gd name="connsiteY195" fmla="*/ 228437 h 425201"/>
              <a:gd name="connsiteX196" fmla="*/ 49207 w 372893"/>
              <a:gd name="connsiteY196" fmla="*/ 238417 h 425201"/>
              <a:gd name="connsiteX197" fmla="*/ 49611 w 372893"/>
              <a:gd name="connsiteY197" fmla="*/ 249206 h 425201"/>
              <a:gd name="connsiteX198" fmla="*/ 50825 w 372893"/>
              <a:gd name="connsiteY198" fmla="*/ 259725 h 425201"/>
              <a:gd name="connsiteX199" fmla="*/ 52847 w 372893"/>
              <a:gd name="connsiteY199" fmla="*/ 270110 h 425201"/>
              <a:gd name="connsiteX200" fmla="*/ 55678 w 372893"/>
              <a:gd name="connsiteY200" fmla="*/ 280090 h 425201"/>
              <a:gd name="connsiteX201" fmla="*/ 59048 w 372893"/>
              <a:gd name="connsiteY201" fmla="*/ 289800 h 425201"/>
              <a:gd name="connsiteX202" fmla="*/ 63227 w 372893"/>
              <a:gd name="connsiteY202" fmla="*/ 299105 h 425201"/>
              <a:gd name="connsiteX203" fmla="*/ 68081 w 372893"/>
              <a:gd name="connsiteY203" fmla="*/ 308006 h 425201"/>
              <a:gd name="connsiteX204" fmla="*/ 73473 w 372893"/>
              <a:gd name="connsiteY204" fmla="*/ 316502 h 425201"/>
              <a:gd name="connsiteX205" fmla="*/ 79540 w 372893"/>
              <a:gd name="connsiteY205" fmla="*/ 324594 h 425201"/>
              <a:gd name="connsiteX206" fmla="*/ 86146 w 372893"/>
              <a:gd name="connsiteY206" fmla="*/ 332281 h 425201"/>
              <a:gd name="connsiteX207" fmla="*/ 93291 w 372893"/>
              <a:gd name="connsiteY207" fmla="*/ 339429 h 425201"/>
              <a:gd name="connsiteX208" fmla="*/ 100840 w 372893"/>
              <a:gd name="connsiteY208" fmla="*/ 346037 h 425201"/>
              <a:gd name="connsiteX209" fmla="*/ 108929 w 372893"/>
              <a:gd name="connsiteY209" fmla="*/ 351971 h 425201"/>
              <a:gd name="connsiteX210" fmla="*/ 117557 w 372893"/>
              <a:gd name="connsiteY210" fmla="*/ 357500 h 425201"/>
              <a:gd name="connsiteX211" fmla="*/ 126455 w 372893"/>
              <a:gd name="connsiteY211" fmla="*/ 362221 h 425201"/>
              <a:gd name="connsiteX212" fmla="*/ 135757 w 372893"/>
              <a:gd name="connsiteY212" fmla="*/ 366401 h 425201"/>
              <a:gd name="connsiteX213" fmla="*/ 145463 w 372893"/>
              <a:gd name="connsiteY213" fmla="*/ 369908 h 425201"/>
              <a:gd name="connsiteX214" fmla="*/ 155439 w 372893"/>
              <a:gd name="connsiteY214" fmla="*/ 372605 h 425201"/>
              <a:gd name="connsiteX215" fmla="*/ 165685 w 372893"/>
              <a:gd name="connsiteY215" fmla="*/ 374628 h 425201"/>
              <a:gd name="connsiteX216" fmla="*/ 176201 w 372893"/>
              <a:gd name="connsiteY216" fmla="*/ 375842 h 425201"/>
              <a:gd name="connsiteX217" fmla="*/ 186986 w 372893"/>
              <a:gd name="connsiteY217" fmla="*/ 376246 h 425201"/>
              <a:gd name="connsiteX218" fmla="*/ 197906 w 372893"/>
              <a:gd name="connsiteY218" fmla="*/ 375842 h 425201"/>
              <a:gd name="connsiteX219" fmla="*/ 208421 w 372893"/>
              <a:gd name="connsiteY219" fmla="*/ 374628 h 425201"/>
              <a:gd name="connsiteX220" fmla="*/ 218667 w 372893"/>
              <a:gd name="connsiteY220" fmla="*/ 372605 h 425201"/>
              <a:gd name="connsiteX221" fmla="*/ 228643 w 372893"/>
              <a:gd name="connsiteY221" fmla="*/ 369908 h 425201"/>
              <a:gd name="connsiteX222" fmla="*/ 238215 w 372893"/>
              <a:gd name="connsiteY222" fmla="*/ 366401 h 425201"/>
              <a:gd name="connsiteX223" fmla="*/ 247652 w 372893"/>
              <a:gd name="connsiteY223" fmla="*/ 362221 h 425201"/>
              <a:gd name="connsiteX224" fmla="*/ 256549 w 372893"/>
              <a:gd name="connsiteY224" fmla="*/ 357500 h 425201"/>
              <a:gd name="connsiteX225" fmla="*/ 265043 w 372893"/>
              <a:gd name="connsiteY225" fmla="*/ 351971 h 425201"/>
              <a:gd name="connsiteX226" fmla="*/ 273131 w 372893"/>
              <a:gd name="connsiteY226" fmla="*/ 346037 h 425201"/>
              <a:gd name="connsiteX227" fmla="*/ 280816 w 372893"/>
              <a:gd name="connsiteY227" fmla="*/ 339429 h 425201"/>
              <a:gd name="connsiteX228" fmla="*/ 287961 w 372893"/>
              <a:gd name="connsiteY228" fmla="*/ 332281 h 425201"/>
              <a:gd name="connsiteX229" fmla="*/ 294432 w 372893"/>
              <a:gd name="connsiteY229" fmla="*/ 324594 h 425201"/>
              <a:gd name="connsiteX230" fmla="*/ 300498 w 372893"/>
              <a:gd name="connsiteY230" fmla="*/ 316502 h 425201"/>
              <a:gd name="connsiteX231" fmla="*/ 306026 w 372893"/>
              <a:gd name="connsiteY231" fmla="*/ 308006 h 425201"/>
              <a:gd name="connsiteX232" fmla="*/ 310744 w 372893"/>
              <a:gd name="connsiteY232" fmla="*/ 299105 h 425201"/>
              <a:gd name="connsiteX233" fmla="*/ 314923 w 372893"/>
              <a:gd name="connsiteY233" fmla="*/ 289800 h 425201"/>
              <a:gd name="connsiteX234" fmla="*/ 318429 w 372893"/>
              <a:gd name="connsiteY234" fmla="*/ 280090 h 425201"/>
              <a:gd name="connsiteX235" fmla="*/ 321125 w 372893"/>
              <a:gd name="connsiteY235" fmla="*/ 270110 h 425201"/>
              <a:gd name="connsiteX236" fmla="*/ 323147 w 372893"/>
              <a:gd name="connsiteY236" fmla="*/ 259725 h 425201"/>
              <a:gd name="connsiteX237" fmla="*/ 324360 w 372893"/>
              <a:gd name="connsiteY237" fmla="*/ 249206 h 425201"/>
              <a:gd name="connsiteX238" fmla="*/ 324765 w 372893"/>
              <a:gd name="connsiteY238" fmla="*/ 238417 h 425201"/>
              <a:gd name="connsiteX239" fmla="*/ 324360 w 372893"/>
              <a:gd name="connsiteY239" fmla="*/ 227628 h 425201"/>
              <a:gd name="connsiteX240" fmla="*/ 323147 w 372893"/>
              <a:gd name="connsiteY240" fmla="*/ 217109 h 425201"/>
              <a:gd name="connsiteX241" fmla="*/ 321125 w 372893"/>
              <a:gd name="connsiteY241" fmla="*/ 206859 h 425201"/>
              <a:gd name="connsiteX242" fmla="*/ 318429 w 372893"/>
              <a:gd name="connsiteY242" fmla="*/ 196880 h 425201"/>
              <a:gd name="connsiteX243" fmla="*/ 314923 w 372893"/>
              <a:gd name="connsiteY243" fmla="*/ 187170 h 425201"/>
              <a:gd name="connsiteX244" fmla="*/ 310744 w 372893"/>
              <a:gd name="connsiteY244" fmla="*/ 177864 h 425201"/>
              <a:gd name="connsiteX245" fmla="*/ 306026 w 372893"/>
              <a:gd name="connsiteY245" fmla="*/ 168963 h 425201"/>
              <a:gd name="connsiteX246" fmla="*/ 300498 w 372893"/>
              <a:gd name="connsiteY246" fmla="*/ 160467 h 425201"/>
              <a:gd name="connsiteX247" fmla="*/ 294432 w 372893"/>
              <a:gd name="connsiteY247" fmla="*/ 152105 h 425201"/>
              <a:gd name="connsiteX248" fmla="*/ 287961 w 372893"/>
              <a:gd name="connsiteY248" fmla="*/ 144553 h 425201"/>
              <a:gd name="connsiteX249" fmla="*/ 280816 w 372893"/>
              <a:gd name="connsiteY249" fmla="*/ 137405 h 425201"/>
              <a:gd name="connsiteX250" fmla="*/ 273131 w 372893"/>
              <a:gd name="connsiteY250" fmla="*/ 130797 h 425201"/>
              <a:gd name="connsiteX251" fmla="*/ 265043 w 372893"/>
              <a:gd name="connsiteY251" fmla="*/ 124728 h 425201"/>
              <a:gd name="connsiteX252" fmla="*/ 256549 w 372893"/>
              <a:gd name="connsiteY252" fmla="*/ 119334 h 425201"/>
              <a:gd name="connsiteX253" fmla="*/ 247652 w 372893"/>
              <a:gd name="connsiteY253" fmla="*/ 114479 h 425201"/>
              <a:gd name="connsiteX254" fmla="*/ 238215 w 372893"/>
              <a:gd name="connsiteY254" fmla="*/ 110433 h 425201"/>
              <a:gd name="connsiteX255" fmla="*/ 228643 w 372893"/>
              <a:gd name="connsiteY255" fmla="*/ 106927 h 425201"/>
              <a:gd name="connsiteX256" fmla="*/ 218667 w 372893"/>
              <a:gd name="connsiteY256" fmla="*/ 104095 h 425201"/>
              <a:gd name="connsiteX257" fmla="*/ 208421 w 372893"/>
              <a:gd name="connsiteY257" fmla="*/ 102206 h 425201"/>
              <a:gd name="connsiteX258" fmla="*/ 197906 w 372893"/>
              <a:gd name="connsiteY258" fmla="*/ 100993 h 425201"/>
              <a:gd name="connsiteX259" fmla="*/ 186986 w 372893"/>
              <a:gd name="connsiteY259" fmla="*/ 100453 h 425201"/>
              <a:gd name="connsiteX260" fmla="*/ 176470 w 372893"/>
              <a:gd name="connsiteY260" fmla="*/ 100858 h 425201"/>
              <a:gd name="connsiteX261" fmla="*/ 166090 w 372893"/>
              <a:gd name="connsiteY261" fmla="*/ 102072 h 425201"/>
              <a:gd name="connsiteX262" fmla="*/ 156114 w 372893"/>
              <a:gd name="connsiteY262" fmla="*/ 104095 h 425201"/>
              <a:gd name="connsiteX263" fmla="*/ 146272 w 372893"/>
              <a:gd name="connsiteY263" fmla="*/ 106657 h 425201"/>
              <a:gd name="connsiteX264" fmla="*/ 136835 w 372893"/>
              <a:gd name="connsiteY264" fmla="*/ 110028 h 425201"/>
              <a:gd name="connsiteX265" fmla="*/ 127668 w 372893"/>
              <a:gd name="connsiteY265" fmla="*/ 114074 h 425201"/>
              <a:gd name="connsiteX266" fmla="*/ 118770 w 372893"/>
              <a:gd name="connsiteY266" fmla="*/ 118660 h 425201"/>
              <a:gd name="connsiteX267" fmla="*/ 110412 w 372893"/>
              <a:gd name="connsiteY267" fmla="*/ 123919 h 425201"/>
              <a:gd name="connsiteX268" fmla="*/ 102458 w 372893"/>
              <a:gd name="connsiteY268" fmla="*/ 129853 h 425201"/>
              <a:gd name="connsiteX269" fmla="*/ 94908 w 372893"/>
              <a:gd name="connsiteY269" fmla="*/ 136192 h 425201"/>
              <a:gd name="connsiteX270" fmla="*/ 54330 w 372893"/>
              <a:gd name="connsiteY270" fmla="*/ 106927 h 425201"/>
              <a:gd name="connsiteX271" fmla="*/ 62418 w 372893"/>
              <a:gd name="connsiteY271" fmla="*/ 99240 h 425201"/>
              <a:gd name="connsiteX272" fmla="*/ 70777 w 372893"/>
              <a:gd name="connsiteY272" fmla="*/ 92227 h 425201"/>
              <a:gd name="connsiteX273" fmla="*/ 79675 w 372893"/>
              <a:gd name="connsiteY273" fmla="*/ 85484 h 425201"/>
              <a:gd name="connsiteX274" fmla="*/ 88977 w 372893"/>
              <a:gd name="connsiteY274" fmla="*/ 79415 h 425201"/>
              <a:gd name="connsiteX275" fmla="*/ 98548 w 372893"/>
              <a:gd name="connsiteY275" fmla="*/ 73885 h 425201"/>
              <a:gd name="connsiteX276" fmla="*/ 108659 w 372893"/>
              <a:gd name="connsiteY276" fmla="*/ 68896 h 425201"/>
              <a:gd name="connsiteX277" fmla="*/ 118905 w 372893"/>
              <a:gd name="connsiteY277" fmla="*/ 64445 h 425201"/>
              <a:gd name="connsiteX278" fmla="*/ 129555 w 372893"/>
              <a:gd name="connsiteY278" fmla="*/ 60669 h 425201"/>
              <a:gd name="connsiteX279" fmla="*/ 140475 w 372893"/>
              <a:gd name="connsiteY279" fmla="*/ 57567 h 425201"/>
              <a:gd name="connsiteX280" fmla="*/ 151665 w 372893"/>
              <a:gd name="connsiteY280" fmla="*/ 55140 h 425201"/>
              <a:gd name="connsiteX281" fmla="*/ 162989 w 372893"/>
              <a:gd name="connsiteY281" fmla="*/ 53252 h 425201"/>
              <a:gd name="connsiteX282" fmla="*/ 174583 w 372893"/>
              <a:gd name="connsiteY282" fmla="*/ 52173 h 425201"/>
              <a:gd name="connsiteX283" fmla="*/ 156752 w 372893"/>
              <a:gd name="connsiteY283" fmla="*/ 0 h 425201"/>
              <a:gd name="connsiteX284" fmla="*/ 217488 w 372893"/>
              <a:gd name="connsiteY284" fmla="*/ 0 h 425201"/>
              <a:gd name="connsiteX285" fmla="*/ 220310 w 372893"/>
              <a:gd name="connsiteY285" fmla="*/ 404 h 425201"/>
              <a:gd name="connsiteX286" fmla="*/ 222863 w 372893"/>
              <a:gd name="connsiteY286" fmla="*/ 1483 h 425201"/>
              <a:gd name="connsiteX287" fmla="*/ 225012 w 372893"/>
              <a:gd name="connsiteY287" fmla="*/ 3101 h 425201"/>
              <a:gd name="connsiteX288" fmla="*/ 226759 w 372893"/>
              <a:gd name="connsiteY288" fmla="*/ 5393 h 425201"/>
              <a:gd name="connsiteX289" fmla="*/ 227834 w 372893"/>
              <a:gd name="connsiteY289" fmla="*/ 7819 h 425201"/>
              <a:gd name="connsiteX290" fmla="*/ 228103 w 372893"/>
              <a:gd name="connsiteY290" fmla="*/ 10650 h 425201"/>
              <a:gd name="connsiteX291" fmla="*/ 228103 w 372893"/>
              <a:gd name="connsiteY291" fmla="*/ 27367 h 425201"/>
              <a:gd name="connsiteX292" fmla="*/ 227834 w 372893"/>
              <a:gd name="connsiteY292" fmla="*/ 30198 h 425201"/>
              <a:gd name="connsiteX293" fmla="*/ 226759 w 372893"/>
              <a:gd name="connsiteY293" fmla="*/ 32759 h 425201"/>
              <a:gd name="connsiteX294" fmla="*/ 225012 w 372893"/>
              <a:gd name="connsiteY294" fmla="*/ 34916 h 425201"/>
              <a:gd name="connsiteX295" fmla="*/ 222863 w 372893"/>
              <a:gd name="connsiteY295" fmla="*/ 36669 h 425201"/>
              <a:gd name="connsiteX296" fmla="*/ 220310 w 372893"/>
              <a:gd name="connsiteY296" fmla="*/ 37747 h 425201"/>
              <a:gd name="connsiteX297" fmla="*/ 217488 w 372893"/>
              <a:gd name="connsiteY297" fmla="*/ 38017 h 425201"/>
              <a:gd name="connsiteX298" fmla="*/ 156752 w 372893"/>
              <a:gd name="connsiteY298" fmla="*/ 38017 h 425201"/>
              <a:gd name="connsiteX299" fmla="*/ 153930 w 372893"/>
              <a:gd name="connsiteY299" fmla="*/ 37747 h 425201"/>
              <a:gd name="connsiteX300" fmla="*/ 151377 w 372893"/>
              <a:gd name="connsiteY300" fmla="*/ 36669 h 425201"/>
              <a:gd name="connsiteX301" fmla="*/ 149228 w 372893"/>
              <a:gd name="connsiteY301" fmla="*/ 34916 h 425201"/>
              <a:gd name="connsiteX302" fmla="*/ 147615 w 372893"/>
              <a:gd name="connsiteY302" fmla="*/ 32759 h 425201"/>
              <a:gd name="connsiteX303" fmla="*/ 146540 w 372893"/>
              <a:gd name="connsiteY303" fmla="*/ 30198 h 425201"/>
              <a:gd name="connsiteX304" fmla="*/ 146137 w 372893"/>
              <a:gd name="connsiteY304" fmla="*/ 27367 h 425201"/>
              <a:gd name="connsiteX305" fmla="*/ 146137 w 372893"/>
              <a:gd name="connsiteY305" fmla="*/ 10650 h 425201"/>
              <a:gd name="connsiteX306" fmla="*/ 146540 w 372893"/>
              <a:gd name="connsiteY306" fmla="*/ 7819 h 425201"/>
              <a:gd name="connsiteX307" fmla="*/ 147615 w 372893"/>
              <a:gd name="connsiteY307" fmla="*/ 5393 h 425201"/>
              <a:gd name="connsiteX308" fmla="*/ 149228 w 372893"/>
              <a:gd name="connsiteY308" fmla="*/ 3101 h 425201"/>
              <a:gd name="connsiteX309" fmla="*/ 151377 w 372893"/>
              <a:gd name="connsiteY309" fmla="*/ 1483 h 425201"/>
              <a:gd name="connsiteX310" fmla="*/ 153930 w 372893"/>
              <a:gd name="connsiteY310" fmla="*/ 404 h 425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372893" h="425201">
                <a:moveTo>
                  <a:pt x="187188" y="125916"/>
                </a:moveTo>
                <a:lnTo>
                  <a:pt x="197023" y="126321"/>
                </a:lnTo>
                <a:lnTo>
                  <a:pt x="206454" y="127534"/>
                </a:lnTo>
                <a:lnTo>
                  <a:pt x="215616" y="129556"/>
                </a:lnTo>
                <a:lnTo>
                  <a:pt x="224509" y="132252"/>
                </a:lnTo>
                <a:lnTo>
                  <a:pt x="233131" y="135623"/>
                </a:lnTo>
                <a:lnTo>
                  <a:pt x="241350" y="139802"/>
                </a:lnTo>
                <a:lnTo>
                  <a:pt x="249165" y="144520"/>
                </a:lnTo>
                <a:lnTo>
                  <a:pt x="256575" y="149778"/>
                </a:lnTo>
                <a:lnTo>
                  <a:pt x="263446" y="155710"/>
                </a:lnTo>
                <a:lnTo>
                  <a:pt x="269913" y="162316"/>
                </a:lnTo>
                <a:lnTo>
                  <a:pt x="275842" y="169191"/>
                </a:lnTo>
                <a:lnTo>
                  <a:pt x="281231" y="176606"/>
                </a:lnTo>
                <a:lnTo>
                  <a:pt x="285947" y="184425"/>
                </a:lnTo>
                <a:lnTo>
                  <a:pt x="289989" y="192649"/>
                </a:lnTo>
                <a:lnTo>
                  <a:pt x="293357" y="201277"/>
                </a:lnTo>
                <a:lnTo>
                  <a:pt x="296186" y="210174"/>
                </a:lnTo>
                <a:lnTo>
                  <a:pt x="298072" y="219477"/>
                </a:lnTo>
                <a:lnTo>
                  <a:pt x="299285" y="228914"/>
                </a:lnTo>
                <a:lnTo>
                  <a:pt x="299824" y="238620"/>
                </a:lnTo>
                <a:lnTo>
                  <a:pt x="299285" y="248327"/>
                </a:lnTo>
                <a:lnTo>
                  <a:pt x="298072" y="257764"/>
                </a:lnTo>
                <a:lnTo>
                  <a:pt x="296186" y="266931"/>
                </a:lnTo>
                <a:lnTo>
                  <a:pt x="293357" y="275963"/>
                </a:lnTo>
                <a:lnTo>
                  <a:pt x="289989" y="284591"/>
                </a:lnTo>
                <a:lnTo>
                  <a:pt x="285947" y="292815"/>
                </a:lnTo>
                <a:lnTo>
                  <a:pt x="281231" y="300634"/>
                </a:lnTo>
                <a:lnTo>
                  <a:pt x="275842" y="308049"/>
                </a:lnTo>
                <a:lnTo>
                  <a:pt x="269913" y="315059"/>
                </a:lnTo>
                <a:lnTo>
                  <a:pt x="263446" y="321395"/>
                </a:lnTo>
                <a:lnTo>
                  <a:pt x="256575" y="327327"/>
                </a:lnTo>
                <a:lnTo>
                  <a:pt x="249165" y="332720"/>
                </a:lnTo>
                <a:lnTo>
                  <a:pt x="241350" y="337438"/>
                </a:lnTo>
                <a:lnTo>
                  <a:pt x="233131" y="341483"/>
                </a:lnTo>
                <a:lnTo>
                  <a:pt x="224509" y="344988"/>
                </a:lnTo>
                <a:lnTo>
                  <a:pt x="215616" y="347684"/>
                </a:lnTo>
                <a:lnTo>
                  <a:pt x="206454" y="349706"/>
                </a:lnTo>
                <a:lnTo>
                  <a:pt x="197023" y="350920"/>
                </a:lnTo>
                <a:lnTo>
                  <a:pt x="187188" y="351324"/>
                </a:lnTo>
                <a:lnTo>
                  <a:pt x="177487" y="350920"/>
                </a:lnTo>
                <a:lnTo>
                  <a:pt x="167921" y="349706"/>
                </a:lnTo>
                <a:lnTo>
                  <a:pt x="158759" y="347684"/>
                </a:lnTo>
                <a:lnTo>
                  <a:pt x="149867" y="344988"/>
                </a:lnTo>
                <a:lnTo>
                  <a:pt x="141244" y="341483"/>
                </a:lnTo>
                <a:lnTo>
                  <a:pt x="133025" y="337438"/>
                </a:lnTo>
                <a:lnTo>
                  <a:pt x="125211" y="332720"/>
                </a:lnTo>
                <a:lnTo>
                  <a:pt x="117800" y="327327"/>
                </a:lnTo>
                <a:lnTo>
                  <a:pt x="110929" y="321395"/>
                </a:lnTo>
                <a:lnTo>
                  <a:pt x="104462" y="315059"/>
                </a:lnTo>
                <a:lnTo>
                  <a:pt x="98534" y="308049"/>
                </a:lnTo>
                <a:lnTo>
                  <a:pt x="93279" y="300634"/>
                </a:lnTo>
                <a:lnTo>
                  <a:pt x="88563" y="292815"/>
                </a:lnTo>
                <a:lnTo>
                  <a:pt x="84387" y="284591"/>
                </a:lnTo>
                <a:lnTo>
                  <a:pt x="81018" y="275963"/>
                </a:lnTo>
                <a:lnTo>
                  <a:pt x="78189" y="266931"/>
                </a:lnTo>
                <a:lnTo>
                  <a:pt x="76303" y="257764"/>
                </a:lnTo>
                <a:lnTo>
                  <a:pt x="75090" y="248327"/>
                </a:lnTo>
                <a:lnTo>
                  <a:pt x="74686" y="238620"/>
                </a:lnTo>
                <a:lnTo>
                  <a:pt x="75090" y="229183"/>
                </a:lnTo>
                <a:lnTo>
                  <a:pt x="76168" y="219881"/>
                </a:lnTo>
                <a:lnTo>
                  <a:pt x="78054" y="210983"/>
                </a:lnTo>
                <a:lnTo>
                  <a:pt x="80749" y="202220"/>
                </a:lnTo>
                <a:lnTo>
                  <a:pt x="83983" y="193862"/>
                </a:lnTo>
                <a:lnTo>
                  <a:pt x="87890" y="185773"/>
                </a:lnTo>
                <a:lnTo>
                  <a:pt x="92471" y="178089"/>
                </a:lnTo>
                <a:lnTo>
                  <a:pt x="97591" y="170809"/>
                </a:lnTo>
                <a:lnTo>
                  <a:pt x="164822" y="257898"/>
                </a:lnTo>
                <a:lnTo>
                  <a:pt x="164957" y="257898"/>
                </a:lnTo>
                <a:lnTo>
                  <a:pt x="167786" y="261134"/>
                </a:lnTo>
                <a:lnTo>
                  <a:pt x="171154" y="263830"/>
                </a:lnTo>
                <a:lnTo>
                  <a:pt x="174927" y="266122"/>
                </a:lnTo>
                <a:lnTo>
                  <a:pt x="179104" y="267875"/>
                </a:lnTo>
                <a:lnTo>
                  <a:pt x="183415" y="268953"/>
                </a:lnTo>
                <a:lnTo>
                  <a:pt x="187996" y="269223"/>
                </a:lnTo>
                <a:lnTo>
                  <a:pt x="192981" y="268818"/>
                </a:lnTo>
                <a:lnTo>
                  <a:pt x="197427" y="267740"/>
                </a:lnTo>
                <a:lnTo>
                  <a:pt x="201739" y="265987"/>
                </a:lnTo>
                <a:lnTo>
                  <a:pt x="205511" y="263561"/>
                </a:lnTo>
                <a:lnTo>
                  <a:pt x="209014" y="260595"/>
                </a:lnTo>
                <a:lnTo>
                  <a:pt x="211978" y="257224"/>
                </a:lnTo>
                <a:lnTo>
                  <a:pt x="214269" y="253315"/>
                </a:lnTo>
                <a:lnTo>
                  <a:pt x="216155" y="249136"/>
                </a:lnTo>
                <a:lnTo>
                  <a:pt x="217233" y="244552"/>
                </a:lnTo>
                <a:lnTo>
                  <a:pt x="217637" y="239833"/>
                </a:lnTo>
                <a:lnTo>
                  <a:pt x="217233" y="235385"/>
                </a:lnTo>
                <a:lnTo>
                  <a:pt x="216290" y="231071"/>
                </a:lnTo>
                <a:lnTo>
                  <a:pt x="214673" y="227026"/>
                </a:lnTo>
                <a:lnTo>
                  <a:pt x="212517" y="223386"/>
                </a:lnTo>
                <a:lnTo>
                  <a:pt x="209823" y="220016"/>
                </a:lnTo>
                <a:lnTo>
                  <a:pt x="206724" y="217185"/>
                </a:lnTo>
                <a:lnTo>
                  <a:pt x="203221" y="214758"/>
                </a:lnTo>
                <a:lnTo>
                  <a:pt x="203356" y="214623"/>
                </a:lnTo>
                <a:lnTo>
                  <a:pt x="115914" y="151396"/>
                </a:lnTo>
                <a:lnTo>
                  <a:pt x="122651" y="146408"/>
                </a:lnTo>
                <a:lnTo>
                  <a:pt x="129657" y="141824"/>
                </a:lnTo>
                <a:lnTo>
                  <a:pt x="137067" y="137780"/>
                </a:lnTo>
                <a:lnTo>
                  <a:pt x="144747" y="134274"/>
                </a:lnTo>
                <a:lnTo>
                  <a:pt x="152696" y="131309"/>
                </a:lnTo>
                <a:lnTo>
                  <a:pt x="160915" y="129017"/>
                </a:lnTo>
                <a:lnTo>
                  <a:pt x="169538" y="127264"/>
                </a:lnTo>
                <a:lnTo>
                  <a:pt x="178161" y="126186"/>
                </a:lnTo>
                <a:close/>
                <a:moveTo>
                  <a:pt x="186447" y="51768"/>
                </a:moveTo>
                <a:lnTo>
                  <a:pt x="199389" y="52173"/>
                </a:lnTo>
                <a:lnTo>
                  <a:pt x="211791" y="53521"/>
                </a:lnTo>
                <a:lnTo>
                  <a:pt x="224059" y="55544"/>
                </a:lnTo>
                <a:lnTo>
                  <a:pt x="236058" y="58511"/>
                </a:lnTo>
                <a:lnTo>
                  <a:pt x="247786" y="62152"/>
                </a:lnTo>
                <a:lnTo>
                  <a:pt x="259111" y="66468"/>
                </a:lnTo>
                <a:lnTo>
                  <a:pt x="270031" y="71593"/>
                </a:lnTo>
                <a:lnTo>
                  <a:pt x="280546" y="77257"/>
                </a:lnTo>
                <a:lnTo>
                  <a:pt x="290657" y="83730"/>
                </a:lnTo>
                <a:lnTo>
                  <a:pt x="300364" y="90743"/>
                </a:lnTo>
                <a:lnTo>
                  <a:pt x="309531" y="98295"/>
                </a:lnTo>
                <a:lnTo>
                  <a:pt x="318294" y="106522"/>
                </a:lnTo>
                <a:lnTo>
                  <a:pt x="326383" y="115153"/>
                </a:lnTo>
                <a:lnTo>
                  <a:pt x="334067" y="124459"/>
                </a:lnTo>
                <a:lnTo>
                  <a:pt x="341077" y="134034"/>
                </a:lnTo>
                <a:lnTo>
                  <a:pt x="347413" y="144283"/>
                </a:lnTo>
                <a:lnTo>
                  <a:pt x="353210" y="154803"/>
                </a:lnTo>
                <a:lnTo>
                  <a:pt x="358198" y="165861"/>
                </a:lnTo>
                <a:lnTo>
                  <a:pt x="362647" y="177190"/>
                </a:lnTo>
                <a:lnTo>
                  <a:pt x="366287" y="188923"/>
                </a:lnTo>
                <a:lnTo>
                  <a:pt x="369118" y="200925"/>
                </a:lnTo>
                <a:lnTo>
                  <a:pt x="371275" y="213198"/>
                </a:lnTo>
                <a:lnTo>
                  <a:pt x="372489" y="225740"/>
                </a:lnTo>
                <a:lnTo>
                  <a:pt x="372893" y="238417"/>
                </a:lnTo>
                <a:lnTo>
                  <a:pt x="372489" y="251229"/>
                </a:lnTo>
                <a:lnTo>
                  <a:pt x="371275" y="263636"/>
                </a:lnTo>
                <a:lnTo>
                  <a:pt x="369118" y="276044"/>
                </a:lnTo>
                <a:lnTo>
                  <a:pt x="366287" y="288046"/>
                </a:lnTo>
                <a:lnTo>
                  <a:pt x="362647" y="299779"/>
                </a:lnTo>
                <a:lnTo>
                  <a:pt x="358198" y="311108"/>
                </a:lnTo>
                <a:lnTo>
                  <a:pt x="353210" y="322032"/>
                </a:lnTo>
                <a:lnTo>
                  <a:pt x="347413" y="332551"/>
                </a:lnTo>
                <a:lnTo>
                  <a:pt x="341077" y="342666"/>
                </a:lnTo>
                <a:lnTo>
                  <a:pt x="334067" y="352376"/>
                </a:lnTo>
                <a:lnTo>
                  <a:pt x="326383" y="361681"/>
                </a:lnTo>
                <a:lnTo>
                  <a:pt x="318294" y="370312"/>
                </a:lnTo>
                <a:lnTo>
                  <a:pt x="309531" y="378539"/>
                </a:lnTo>
                <a:lnTo>
                  <a:pt x="300364" y="386226"/>
                </a:lnTo>
                <a:lnTo>
                  <a:pt x="290657" y="393239"/>
                </a:lnTo>
                <a:lnTo>
                  <a:pt x="280546" y="399712"/>
                </a:lnTo>
                <a:lnTo>
                  <a:pt x="270031" y="405376"/>
                </a:lnTo>
                <a:lnTo>
                  <a:pt x="259111" y="410501"/>
                </a:lnTo>
                <a:lnTo>
                  <a:pt x="247786" y="414817"/>
                </a:lnTo>
                <a:lnTo>
                  <a:pt x="236058" y="418458"/>
                </a:lnTo>
                <a:lnTo>
                  <a:pt x="224059" y="421290"/>
                </a:lnTo>
                <a:lnTo>
                  <a:pt x="211791" y="423448"/>
                </a:lnTo>
                <a:lnTo>
                  <a:pt x="199389" y="424662"/>
                </a:lnTo>
                <a:lnTo>
                  <a:pt x="186447" y="425201"/>
                </a:lnTo>
                <a:lnTo>
                  <a:pt x="173774" y="424662"/>
                </a:lnTo>
                <a:lnTo>
                  <a:pt x="161236" y="423448"/>
                </a:lnTo>
                <a:lnTo>
                  <a:pt x="148968" y="421290"/>
                </a:lnTo>
                <a:lnTo>
                  <a:pt x="136970" y="418458"/>
                </a:lnTo>
                <a:lnTo>
                  <a:pt x="125241" y="414817"/>
                </a:lnTo>
                <a:lnTo>
                  <a:pt x="113917" y="410501"/>
                </a:lnTo>
                <a:lnTo>
                  <a:pt x="102997" y="405376"/>
                </a:lnTo>
                <a:lnTo>
                  <a:pt x="92482" y="399712"/>
                </a:lnTo>
                <a:lnTo>
                  <a:pt x="82371" y="393239"/>
                </a:lnTo>
                <a:lnTo>
                  <a:pt x="72664" y="386226"/>
                </a:lnTo>
                <a:lnTo>
                  <a:pt x="63362" y="378539"/>
                </a:lnTo>
                <a:lnTo>
                  <a:pt x="54734" y="370312"/>
                </a:lnTo>
                <a:lnTo>
                  <a:pt x="46511" y="361681"/>
                </a:lnTo>
                <a:lnTo>
                  <a:pt x="38961" y="352376"/>
                </a:lnTo>
                <a:lnTo>
                  <a:pt x="31951" y="342666"/>
                </a:lnTo>
                <a:lnTo>
                  <a:pt x="25480" y="332551"/>
                </a:lnTo>
                <a:lnTo>
                  <a:pt x="19818" y="322032"/>
                </a:lnTo>
                <a:lnTo>
                  <a:pt x="14695" y="311108"/>
                </a:lnTo>
                <a:lnTo>
                  <a:pt x="10381" y="299779"/>
                </a:lnTo>
                <a:lnTo>
                  <a:pt x="6741" y="288046"/>
                </a:lnTo>
                <a:lnTo>
                  <a:pt x="3910" y="276044"/>
                </a:lnTo>
                <a:lnTo>
                  <a:pt x="1753" y="263636"/>
                </a:lnTo>
                <a:lnTo>
                  <a:pt x="539" y="251229"/>
                </a:lnTo>
                <a:lnTo>
                  <a:pt x="0" y="238417"/>
                </a:lnTo>
                <a:lnTo>
                  <a:pt x="404" y="226145"/>
                </a:lnTo>
                <a:lnTo>
                  <a:pt x="1618" y="214142"/>
                </a:lnTo>
                <a:lnTo>
                  <a:pt x="3640" y="202274"/>
                </a:lnTo>
                <a:lnTo>
                  <a:pt x="6336" y="190811"/>
                </a:lnTo>
                <a:lnTo>
                  <a:pt x="9707" y="179482"/>
                </a:lnTo>
                <a:lnTo>
                  <a:pt x="13751" y="168559"/>
                </a:lnTo>
                <a:lnTo>
                  <a:pt x="18469" y="157904"/>
                </a:lnTo>
                <a:lnTo>
                  <a:pt x="23862" y="147520"/>
                </a:lnTo>
                <a:lnTo>
                  <a:pt x="29794" y="137675"/>
                </a:lnTo>
                <a:lnTo>
                  <a:pt x="36265" y="128235"/>
                </a:lnTo>
                <a:lnTo>
                  <a:pt x="43410" y="119199"/>
                </a:lnTo>
                <a:lnTo>
                  <a:pt x="51094" y="110568"/>
                </a:lnTo>
                <a:lnTo>
                  <a:pt x="81427" y="149948"/>
                </a:lnTo>
                <a:lnTo>
                  <a:pt x="75630" y="157365"/>
                </a:lnTo>
                <a:lnTo>
                  <a:pt x="70372" y="165187"/>
                </a:lnTo>
                <a:lnTo>
                  <a:pt x="65654" y="173414"/>
                </a:lnTo>
                <a:lnTo>
                  <a:pt x="61475" y="181775"/>
                </a:lnTo>
                <a:lnTo>
                  <a:pt x="57835" y="190676"/>
                </a:lnTo>
                <a:lnTo>
                  <a:pt x="54734" y="199712"/>
                </a:lnTo>
                <a:lnTo>
                  <a:pt x="52442" y="209017"/>
                </a:lnTo>
                <a:lnTo>
                  <a:pt x="50690" y="218592"/>
                </a:lnTo>
                <a:lnTo>
                  <a:pt x="49611" y="228437"/>
                </a:lnTo>
                <a:lnTo>
                  <a:pt x="49207" y="238417"/>
                </a:lnTo>
                <a:lnTo>
                  <a:pt x="49611" y="249206"/>
                </a:lnTo>
                <a:lnTo>
                  <a:pt x="50825" y="259725"/>
                </a:lnTo>
                <a:lnTo>
                  <a:pt x="52847" y="270110"/>
                </a:lnTo>
                <a:lnTo>
                  <a:pt x="55678" y="280090"/>
                </a:lnTo>
                <a:lnTo>
                  <a:pt x="59048" y="289800"/>
                </a:lnTo>
                <a:lnTo>
                  <a:pt x="63227" y="299105"/>
                </a:lnTo>
                <a:lnTo>
                  <a:pt x="68081" y="308006"/>
                </a:lnTo>
                <a:lnTo>
                  <a:pt x="73473" y="316502"/>
                </a:lnTo>
                <a:lnTo>
                  <a:pt x="79540" y="324594"/>
                </a:lnTo>
                <a:lnTo>
                  <a:pt x="86146" y="332281"/>
                </a:lnTo>
                <a:lnTo>
                  <a:pt x="93291" y="339429"/>
                </a:lnTo>
                <a:lnTo>
                  <a:pt x="100840" y="346037"/>
                </a:lnTo>
                <a:lnTo>
                  <a:pt x="108929" y="351971"/>
                </a:lnTo>
                <a:lnTo>
                  <a:pt x="117557" y="357500"/>
                </a:lnTo>
                <a:lnTo>
                  <a:pt x="126455" y="362221"/>
                </a:lnTo>
                <a:lnTo>
                  <a:pt x="135757" y="366401"/>
                </a:lnTo>
                <a:lnTo>
                  <a:pt x="145463" y="369908"/>
                </a:lnTo>
                <a:lnTo>
                  <a:pt x="155439" y="372605"/>
                </a:lnTo>
                <a:lnTo>
                  <a:pt x="165685" y="374628"/>
                </a:lnTo>
                <a:lnTo>
                  <a:pt x="176201" y="375842"/>
                </a:lnTo>
                <a:lnTo>
                  <a:pt x="186986" y="376246"/>
                </a:lnTo>
                <a:lnTo>
                  <a:pt x="197906" y="375842"/>
                </a:lnTo>
                <a:lnTo>
                  <a:pt x="208421" y="374628"/>
                </a:lnTo>
                <a:lnTo>
                  <a:pt x="218667" y="372605"/>
                </a:lnTo>
                <a:lnTo>
                  <a:pt x="228643" y="369908"/>
                </a:lnTo>
                <a:lnTo>
                  <a:pt x="238215" y="366401"/>
                </a:lnTo>
                <a:lnTo>
                  <a:pt x="247652" y="362221"/>
                </a:lnTo>
                <a:lnTo>
                  <a:pt x="256549" y="357500"/>
                </a:lnTo>
                <a:lnTo>
                  <a:pt x="265043" y="351971"/>
                </a:lnTo>
                <a:lnTo>
                  <a:pt x="273131" y="346037"/>
                </a:lnTo>
                <a:lnTo>
                  <a:pt x="280816" y="339429"/>
                </a:lnTo>
                <a:lnTo>
                  <a:pt x="287961" y="332281"/>
                </a:lnTo>
                <a:lnTo>
                  <a:pt x="294432" y="324594"/>
                </a:lnTo>
                <a:lnTo>
                  <a:pt x="300498" y="316502"/>
                </a:lnTo>
                <a:lnTo>
                  <a:pt x="306026" y="308006"/>
                </a:lnTo>
                <a:lnTo>
                  <a:pt x="310744" y="299105"/>
                </a:lnTo>
                <a:lnTo>
                  <a:pt x="314923" y="289800"/>
                </a:lnTo>
                <a:lnTo>
                  <a:pt x="318429" y="280090"/>
                </a:lnTo>
                <a:lnTo>
                  <a:pt x="321125" y="270110"/>
                </a:lnTo>
                <a:lnTo>
                  <a:pt x="323147" y="259725"/>
                </a:lnTo>
                <a:lnTo>
                  <a:pt x="324360" y="249206"/>
                </a:lnTo>
                <a:lnTo>
                  <a:pt x="324765" y="238417"/>
                </a:lnTo>
                <a:lnTo>
                  <a:pt x="324360" y="227628"/>
                </a:lnTo>
                <a:lnTo>
                  <a:pt x="323147" y="217109"/>
                </a:lnTo>
                <a:lnTo>
                  <a:pt x="321125" y="206859"/>
                </a:lnTo>
                <a:lnTo>
                  <a:pt x="318429" y="196880"/>
                </a:lnTo>
                <a:lnTo>
                  <a:pt x="314923" y="187170"/>
                </a:lnTo>
                <a:lnTo>
                  <a:pt x="310744" y="177864"/>
                </a:lnTo>
                <a:lnTo>
                  <a:pt x="306026" y="168963"/>
                </a:lnTo>
                <a:lnTo>
                  <a:pt x="300498" y="160467"/>
                </a:lnTo>
                <a:lnTo>
                  <a:pt x="294432" y="152105"/>
                </a:lnTo>
                <a:lnTo>
                  <a:pt x="287961" y="144553"/>
                </a:lnTo>
                <a:lnTo>
                  <a:pt x="280816" y="137405"/>
                </a:lnTo>
                <a:lnTo>
                  <a:pt x="273131" y="130797"/>
                </a:lnTo>
                <a:lnTo>
                  <a:pt x="265043" y="124728"/>
                </a:lnTo>
                <a:lnTo>
                  <a:pt x="256549" y="119334"/>
                </a:lnTo>
                <a:lnTo>
                  <a:pt x="247652" y="114479"/>
                </a:lnTo>
                <a:lnTo>
                  <a:pt x="238215" y="110433"/>
                </a:lnTo>
                <a:lnTo>
                  <a:pt x="228643" y="106927"/>
                </a:lnTo>
                <a:lnTo>
                  <a:pt x="218667" y="104095"/>
                </a:lnTo>
                <a:lnTo>
                  <a:pt x="208421" y="102206"/>
                </a:lnTo>
                <a:lnTo>
                  <a:pt x="197906" y="100993"/>
                </a:lnTo>
                <a:lnTo>
                  <a:pt x="186986" y="100453"/>
                </a:lnTo>
                <a:lnTo>
                  <a:pt x="176470" y="100858"/>
                </a:lnTo>
                <a:lnTo>
                  <a:pt x="166090" y="102072"/>
                </a:lnTo>
                <a:lnTo>
                  <a:pt x="156114" y="104095"/>
                </a:lnTo>
                <a:lnTo>
                  <a:pt x="146272" y="106657"/>
                </a:lnTo>
                <a:lnTo>
                  <a:pt x="136835" y="110028"/>
                </a:lnTo>
                <a:lnTo>
                  <a:pt x="127668" y="114074"/>
                </a:lnTo>
                <a:lnTo>
                  <a:pt x="118770" y="118660"/>
                </a:lnTo>
                <a:lnTo>
                  <a:pt x="110412" y="123919"/>
                </a:lnTo>
                <a:lnTo>
                  <a:pt x="102458" y="129853"/>
                </a:lnTo>
                <a:lnTo>
                  <a:pt x="94908" y="136192"/>
                </a:lnTo>
                <a:lnTo>
                  <a:pt x="54330" y="106927"/>
                </a:lnTo>
                <a:lnTo>
                  <a:pt x="62418" y="99240"/>
                </a:lnTo>
                <a:lnTo>
                  <a:pt x="70777" y="92227"/>
                </a:lnTo>
                <a:lnTo>
                  <a:pt x="79675" y="85484"/>
                </a:lnTo>
                <a:lnTo>
                  <a:pt x="88977" y="79415"/>
                </a:lnTo>
                <a:lnTo>
                  <a:pt x="98548" y="73885"/>
                </a:lnTo>
                <a:lnTo>
                  <a:pt x="108659" y="68896"/>
                </a:lnTo>
                <a:lnTo>
                  <a:pt x="118905" y="64445"/>
                </a:lnTo>
                <a:lnTo>
                  <a:pt x="129555" y="60669"/>
                </a:lnTo>
                <a:lnTo>
                  <a:pt x="140475" y="57567"/>
                </a:lnTo>
                <a:lnTo>
                  <a:pt x="151665" y="55140"/>
                </a:lnTo>
                <a:lnTo>
                  <a:pt x="162989" y="53252"/>
                </a:lnTo>
                <a:lnTo>
                  <a:pt x="174583" y="52173"/>
                </a:lnTo>
                <a:close/>
                <a:moveTo>
                  <a:pt x="156752" y="0"/>
                </a:moveTo>
                <a:lnTo>
                  <a:pt x="217488" y="0"/>
                </a:lnTo>
                <a:lnTo>
                  <a:pt x="220310" y="404"/>
                </a:lnTo>
                <a:lnTo>
                  <a:pt x="222863" y="1483"/>
                </a:lnTo>
                <a:lnTo>
                  <a:pt x="225012" y="3101"/>
                </a:lnTo>
                <a:lnTo>
                  <a:pt x="226759" y="5393"/>
                </a:lnTo>
                <a:lnTo>
                  <a:pt x="227834" y="7819"/>
                </a:lnTo>
                <a:lnTo>
                  <a:pt x="228103" y="10650"/>
                </a:lnTo>
                <a:lnTo>
                  <a:pt x="228103" y="27367"/>
                </a:lnTo>
                <a:lnTo>
                  <a:pt x="227834" y="30198"/>
                </a:lnTo>
                <a:lnTo>
                  <a:pt x="226759" y="32759"/>
                </a:lnTo>
                <a:lnTo>
                  <a:pt x="225012" y="34916"/>
                </a:lnTo>
                <a:lnTo>
                  <a:pt x="222863" y="36669"/>
                </a:lnTo>
                <a:lnTo>
                  <a:pt x="220310" y="37747"/>
                </a:lnTo>
                <a:lnTo>
                  <a:pt x="217488" y="38017"/>
                </a:lnTo>
                <a:lnTo>
                  <a:pt x="156752" y="38017"/>
                </a:lnTo>
                <a:lnTo>
                  <a:pt x="153930" y="37747"/>
                </a:lnTo>
                <a:lnTo>
                  <a:pt x="151377" y="36669"/>
                </a:lnTo>
                <a:lnTo>
                  <a:pt x="149228" y="34916"/>
                </a:lnTo>
                <a:lnTo>
                  <a:pt x="147615" y="32759"/>
                </a:lnTo>
                <a:lnTo>
                  <a:pt x="146540" y="30198"/>
                </a:lnTo>
                <a:lnTo>
                  <a:pt x="146137" y="27367"/>
                </a:lnTo>
                <a:lnTo>
                  <a:pt x="146137" y="10650"/>
                </a:lnTo>
                <a:lnTo>
                  <a:pt x="146540" y="7819"/>
                </a:lnTo>
                <a:lnTo>
                  <a:pt x="147615" y="5393"/>
                </a:lnTo>
                <a:lnTo>
                  <a:pt x="149228" y="3101"/>
                </a:lnTo>
                <a:lnTo>
                  <a:pt x="151377" y="1483"/>
                </a:lnTo>
                <a:lnTo>
                  <a:pt x="153930" y="404"/>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59" name="Freeform 98">
            <a:extLst>
              <a:ext uri="{FF2B5EF4-FFF2-40B4-BE49-F238E27FC236}">
                <a16:creationId xmlns:a16="http://schemas.microsoft.com/office/drawing/2014/main" id="{7341BD8C-25F0-42C6-9DB5-C1A175743A83}"/>
              </a:ext>
            </a:extLst>
          </p:cNvPr>
          <p:cNvSpPr>
            <a:spLocks/>
          </p:cNvSpPr>
          <p:nvPr/>
        </p:nvSpPr>
        <p:spPr bwMode="auto">
          <a:xfrm>
            <a:off x="11105185" y="2579862"/>
            <a:ext cx="417967" cy="449759"/>
          </a:xfrm>
          <a:custGeom>
            <a:avLst/>
            <a:gdLst>
              <a:gd name="T0" fmla="*/ 1224 w 3127"/>
              <a:gd name="T1" fmla="*/ 0 h 3360"/>
              <a:gd name="T2" fmla="*/ 1490 w 3127"/>
              <a:gd name="T3" fmla="*/ 0 h 3360"/>
              <a:gd name="T4" fmla="*/ 1509 w 3127"/>
              <a:gd name="T5" fmla="*/ 3 h 3360"/>
              <a:gd name="T6" fmla="*/ 1527 w 3127"/>
              <a:gd name="T7" fmla="*/ 11 h 3360"/>
              <a:gd name="T8" fmla="*/ 1542 w 3127"/>
              <a:gd name="T9" fmla="*/ 22 h 3360"/>
              <a:gd name="T10" fmla="*/ 1554 w 3127"/>
              <a:gd name="T11" fmla="*/ 37 h 3360"/>
              <a:gd name="T12" fmla="*/ 1561 w 3127"/>
              <a:gd name="T13" fmla="*/ 54 h 3360"/>
              <a:gd name="T14" fmla="*/ 1564 w 3127"/>
              <a:gd name="T15" fmla="*/ 74 h 3360"/>
              <a:gd name="T16" fmla="*/ 1564 w 3127"/>
              <a:gd name="T17" fmla="*/ 395 h 3360"/>
              <a:gd name="T18" fmla="*/ 2460 w 3127"/>
              <a:gd name="T19" fmla="*/ 395 h 3360"/>
              <a:gd name="T20" fmla="*/ 3127 w 3127"/>
              <a:gd name="T21" fmla="*/ 1058 h 3360"/>
              <a:gd name="T22" fmla="*/ 2460 w 3127"/>
              <a:gd name="T23" fmla="*/ 1721 h 3360"/>
              <a:gd name="T24" fmla="*/ 1564 w 3127"/>
              <a:gd name="T25" fmla="*/ 1721 h 3360"/>
              <a:gd name="T26" fmla="*/ 1564 w 3127"/>
              <a:gd name="T27" fmla="*/ 1982 h 3360"/>
              <a:gd name="T28" fmla="*/ 2073 w 3127"/>
              <a:gd name="T29" fmla="*/ 1982 h 3360"/>
              <a:gd name="T30" fmla="*/ 2087 w 3127"/>
              <a:gd name="T31" fmla="*/ 1984 h 3360"/>
              <a:gd name="T32" fmla="*/ 2099 w 3127"/>
              <a:gd name="T33" fmla="*/ 1991 h 3360"/>
              <a:gd name="T34" fmla="*/ 2106 w 3127"/>
              <a:gd name="T35" fmla="*/ 2003 h 3360"/>
              <a:gd name="T36" fmla="*/ 2108 w 3127"/>
              <a:gd name="T37" fmla="*/ 2016 h 3360"/>
              <a:gd name="T38" fmla="*/ 2108 w 3127"/>
              <a:gd name="T39" fmla="*/ 2610 h 3360"/>
              <a:gd name="T40" fmla="*/ 2106 w 3127"/>
              <a:gd name="T41" fmla="*/ 2623 h 3360"/>
              <a:gd name="T42" fmla="*/ 2099 w 3127"/>
              <a:gd name="T43" fmla="*/ 2634 h 3360"/>
              <a:gd name="T44" fmla="*/ 2087 w 3127"/>
              <a:gd name="T45" fmla="*/ 2641 h 3360"/>
              <a:gd name="T46" fmla="*/ 2073 w 3127"/>
              <a:gd name="T47" fmla="*/ 2644 h 3360"/>
              <a:gd name="T48" fmla="*/ 1564 w 3127"/>
              <a:gd name="T49" fmla="*/ 2644 h 3360"/>
              <a:gd name="T50" fmla="*/ 1564 w 3127"/>
              <a:gd name="T51" fmla="*/ 3287 h 3360"/>
              <a:gd name="T52" fmla="*/ 1561 w 3127"/>
              <a:gd name="T53" fmla="*/ 3307 h 3360"/>
              <a:gd name="T54" fmla="*/ 1554 w 3127"/>
              <a:gd name="T55" fmla="*/ 3324 h 3360"/>
              <a:gd name="T56" fmla="*/ 1542 w 3127"/>
              <a:gd name="T57" fmla="*/ 3339 h 3360"/>
              <a:gd name="T58" fmla="*/ 1527 w 3127"/>
              <a:gd name="T59" fmla="*/ 3351 h 3360"/>
              <a:gd name="T60" fmla="*/ 1509 w 3127"/>
              <a:gd name="T61" fmla="*/ 3358 h 3360"/>
              <a:gd name="T62" fmla="*/ 1490 w 3127"/>
              <a:gd name="T63" fmla="*/ 3360 h 3360"/>
              <a:gd name="T64" fmla="*/ 1224 w 3127"/>
              <a:gd name="T65" fmla="*/ 3360 h 3360"/>
              <a:gd name="T66" fmla="*/ 1205 w 3127"/>
              <a:gd name="T67" fmla="*/ 3358 h 3360"/>
              <a:gd name="T68" fmla="*/ 1187 w 3127"/>
              <a:gd name="T69" fmla="*/ 3351 h 3360"/>
              <a:gd name="T70" fmla="*/ 1172 w 3127"/>
              <a:gd name="T71" fmla="*/ 3339 h 3360"/>
              <a:gd name="T72" fmla="*/ 1160 w 3127"/>
              <a:gd name="T73" fmla="*/ 3324 h 3360"/>
              <a:gd name="T74" fmla="*/ 1153 w 3127"/>
              <a:gd name="T75" fmla="*/ 3307 h 3360"/>
              <a:gd name="T76" fmla="*/ 1151 w 3127"/>
              <a:gd name="T77" fmla="*/ 3287 h 3360"/>
              <a:gd name="T78" fmla="*/ 1151 w 3127"/>
              <a:gd name="T79" fmla="*/ 2644 h 3360"/>
              <a:gd name="T80" fmla="*/ 738 w 3127"/>
              <a:gd name="T81" fmla="*/ 2644 h 3360"/>
              <a:gd name="T82" fmla="*/ 404 w 3127"/>
              <a:gd name="T83" fmla="*/ 2314 h 3360"/>
              <a:gd name="T84" fmla="*/ 738 w 3127"/>
              <a:gd name="T85" fmla="*/ 1982 h 3360"/>
              <a:gd name="T86" fmla="*/ 1151 w 3127"/>
              <a:gd name="T87" fmla="*/ 1982 h 3360"/>
              <a:gd name="T88" fmla="*/ 1151 w 3127"/>
              <a:gd name="T89" fmla="*/ 1721 h 3360"/>
              <a:gd name="T90" fmla="*/ 35 w 3127"/>
              <a:gd name="T91" fmla="*/ 1721 h 3360"/>
              <a:gd name="T92" fmla="*/ 21 w 3127"/>
              <a:gd name="T93" fmla="*/ 1718 h 3360"/>
              <a:gd name="T94" fmla="*/ 11 w 3127"/>
              <a:gd name="T95" fmla="*/ 1711 h 3360"/>
              <a:gd name="T96" fmla="*/ 3 w 3127"/>
              <a:gd name="T97" fmla="*/ 1699 h 3360"/>
              <a:gd name="T98" fmla="*/ 0 w 3127"/>
              <a:gd name="T99" fmla="*/ 1686 h 3360"/>
              <a:gd name="T100" fmla="*/ 0 w 3127"/>
              <a:gd name="T101" fmla="*/ 429 h 3360"/>
              <a:gd name="T102" fmla="*/ 3 w 3127"/>
              <a:gd name="T103" fmla="*/ 416 h 3360"/>
              <a:gd name="T104" fmla="*/ 11 w 3127"/>
              <a:gd name="T105" fmla="*/ 405 h 3360"/>
              <a:gd name="T106" fmla="*/ 21 w 3127"/>
              <a:gd name="T107" fmla="*/ 398 h 3360"/>
              <a:gd name="T108" fmla="*/ 35 w 3127"/>
              <a:gd name="T109" fmla="*/ 395 h 3360"/>
              <a:gd name="T110" fmla="*/ 1151 w 3127"/>
              <a:gd name="T111" fmla="*/ 395 h 3360"/>
              <a:gd name="T112" fmla="*/ 1151 w 3127"/>
              <a:gd name="T113" fmla="*/ 74 h 3360"/>
              <a:gd name="T114" fmla="*/ 1153 w 3127"/>
              <a:gd name="T115" fmla="*/ 54 h 3360"/>
              <a:gd name="T116" fmla="*/ 1160 w 3127"/>
              <a:gd name="T117" fmla="*/ 37 h 3360"/>
              <a:gd name="T118" fmla="*/ 1172 w 3127"/>
              <a:gd name="T119" fmla="*/ 22 h 3360"/>
              <a:gd name="T120" fmla="*/ 1187 w 3127"/>
              <a:gd name="T121" fmla="*/ 11 h 3360"/>
              <a:gd name="T122" fmla="*/ 1205 w 3127"/>
              <a:gd name="T123" fmla="*/ 3 h 3360"/>
              <a:gd name="T124" fmla="*/ 1224 w 3127"/>
              <a:gd name="T125" fmla="*/ 0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7" h="3360">
                <a:moveTo>
                  <a:pt x="1224" y="0"/>
                </a:moveTo>
                <a:lnTo>
                  <a:pt x="1490" y="0"/>
                </a:lnTo>
                <a:lnTo>
                  <a:pt x="1509" y="3"/>
                </a:lnTo>
                <a:lnTo>
                  <a:pt x="1527" y="11"/>
                </a:lnTo>
                <a:lnTo>
                  <a:pt x="1542" y="22"/>
                </a:lnTo>
                <a:lnTo>
                  <a:pt x="1554" y="37"/>
                </a:lnTo>
                <a:lnTo>
                  <a:pt x="1561" y="54"/>
                </a:lnTo>
                <a:lnTo>
                  <a:pt x="1564" y="74"/>
                </a:lnTo>
                <a:lnTo>
                  <a:pt x="1564" y="395"/>
                </a:lnTo>
                <a:lnTo>
                  <a:pt x="2460" y="395"/>
                </a:lnTo>
                <a:lnTo>
                  <a:pt x="3127" y="1058"/>
                </a:lnTo>
                <a:lnTo>
                  <a:pt x="2460" y="1721"/>
                </a:lnTo>
                <a:lnTo>
                  <a:pt x="1564" y="1721"/>
                </a:lnTo>
                <a:lnTo>
                  <a:pt x="1564" y="1982"/>
                </a:lnTo>
                <a:lnTo>
                  <a:pt x="2073" y="1982"/>
                </a:lnTo>
                <a:lnTo>
                  <a:pt x="2087" y="1984"/>
                </a:lnTo>
                <a:lnTo>
                  <a:pt x="2099" y="1991"/>
                </a:lnTo>
                <a:lnTo>
                  <a:pt x="2106" y="2003"/>
                </a:lnTo>
                <a:lnTo>
                  <a:pt x="2108" y="2016"/>
                </a:lnTo>
                <a:lnTo>
                  <a:pt x="2108" y="2610"/>
                </a:lnTo>
                <a:lnTo>
                  <a:pt x="2106" y="2623"/>
                </a:lnTo>
                <a:lnTo>
                  <a:pt x="2099" y="2634"/>
                </a:lnTo>
                <a:lnTo>
                  <a:pt x="2087" y="2641"/>
                </a:lnTo>
                <a:lnTo>
                  <a:pt x="2073" y="2644"/>
                </a:lnTo>
                <a:lnTo>
                  <a:pt x="1564" y="2644"/>
                </a:lnTo>
                <a:lnTo>
                  <a:pt x="1564" y="3287"/>
                </a:lnTo>
                <a:lnTo>
                  <a:pt x="1561" y="3307"/>
                </a:lnTo>
                <a:lnTo>
                  <a:pt x="1554" y="3324"/>
                </a:lnTo>
                <a:lnTo>
                  <a:pt x="1542" y="3339"/>
                </a:lnTo>
                <a:lnTo>
                  <a:pt x="1527" y="3351"/>
                </a:lnTo>
                <a:lnTo>
                  <a:pt x="1509" y="3358"/>
                </a:lnTo>
                <a:lnTo>
                  <a:pt x="1490" y="3360"/>
                </a:lnTo>
                <a:lnTo>
                  <a:pt x="1224" y="3360"/>
                </a:lnTo>
                <a:lnTo>
                  <a:pt x="1205" y="3358"/>
                </a:lnTo>
                <a:lnTo>
                  <a:pt x="1187" y="3351"/>
                </a:lnTo>
                <a:lnTo>
                  <a:pt x="1172" y="3339"/>
                </a:lnTo>
                <a:lnTo>
                  <a:pt x="1160" y="3324"/>
                </a:lnTo>
                <a:lnTo>
                  <a:pt x="1153" y="3307"/>
                </a:lnTo>
                <a:lnTo>
                  <a:pt x="1151" y="3287"/>
                </a:lnTo>
                <a:lnTo>
                  <a:pt x="1151" y="2644"/>
                </a:lnTo>
                <a:lnTo>
                  <a:pt x="738" y="2644"/>
                </a:lnTo>
                <a:lnTo>
                  <a:pt x="404" y="2314"/>
                </a:lnTo>
                <a:lnTo>
                  <a:pt x="738" y="1982"/>
                </a:lnTo>
                <a:lnTo>
                  <a:pt x="1151" y="1982"/>
                </a:lnTo>
                <a:lnTo>
                  <a:pt x="1151" y="1721"/>
                </a:lnTo>
                <a:lnTo>
                  <a:pt x="35" y="1721"/>
                </a:lnTo>
                <a:lnTo>
                  <a:pt x="21" y="1718"/>
                </a:lnTo>
                <a:lnTo>
                  <a:pt x="11" y="1711"/>
                </a:lnTo>
                <a:lnTo>
                  <a:pt x="3" y="1699"/>
                </a:lnTo>
                <a:lnTo>
                  <a:pt x="0" y="1686"/>
                </a:lnTo>
                <a:lnTo>
                  <a:pt x="0" y="429"/>
                </a:lnTo>
                <a:lnTo>
                  <a:pt x="3" y="416"/>
                </a:lnTo>
                <a:lnTo>
                  <a:pt x="11" y="405"/>
                </a:lnTo>
                <a:lnTo>
                  <a:pt x="21" y="398"/>
                </a:lnTo>
                <a:lnTo>
                  <a:pt x="35" y="395"/>
                </a:lnTo>
                <a:lnTo>
                  <a:pt x="1151" y="395"/>
                </a:lnTo>
                <a:lnTo>
                  <a:pt x="1151" y="74"/>
                </a:lnTo>
                <a:lnTo>
                  <a:pt x="1153" y="54"/>
                </a:lnTo>
                <a:lnTo>
                  <a:pt x="1160" y="37"/>
                </a:lnTo>
                <a:lnTo>
                  <a:pt x="1172" y="22"/>
                </a:lnTo>
                <a:lnTo>
                  <a:pt x="1187" y="11"/>
                </a:lnTo>
                <a:lnTo>
                  <a:pt x="1205" y="3"/>
                </a:lnTo>
                <a:lnTo>
                  <a:pt x="122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242" name="组合 241">
            <a:extLst>
              <a:ext uri="{FF2B5EF4-FFF2-40B4-BE49-F238E27FC236}">
                <a16:creationId xmlns:a16="http://schemas.microsoft.com/office/drawing/2014/main" id="{27EE419E-F7BD-42C2-AE91-811FC1859378}"/>
              </a:ext>
            </a:extLst>
          </p:cNvPr>
          <p:cNvGrpSpPr/>
          <p:nvPr/>
        </p:nvGrpSpPr>
        <p:grpSpPr>
          <a:xfrm>
            <a:off x="10231294" y="3501996"/>
            <a:ext cx="508251" cy="424393"/>
            <a:chOff x="9389726" y="3571445"/>
            <a:chExt cx="508251" cy="424393"/>
          </a:xfrm>
        </p:grpSpPr>
        <p:sp>
          <p:nvSpPr>
            <p:cNvPr id="167" name="Freeform 326">
              <a:extLst>
                <a:ext uri="{FF2B5EF4-FFF2-40B4-BE49-F238E27FC236}">
                  <a16:creationId xmlns:a16="http://schemas.microsoft.com/office/drawing/2014/main" id="{975FAFD3-B1AB-412D-8E87-A046B48468F0}"/>
                </a:ext>
              </a:extLst>
            </p:cNvPr>
            <p:cNvSpPr>
              <a:spLocks/>
            </p:cNvSpPr>
            <p:nvPr/>
          </p:nvSpPr>
          <p:spPr bwMode="auto">
            <a:xfrm>
              <a:off x="9574524" y="3571445"/>
              <a:ext cx="323453" cy="323009"/>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68" name="Freeform 327">
              <a:extLst>
                <a:ext uri="{FF2B5EF4-FFF2-40B4-BE49-F238E27FC236}">
                  <a16:creationId xmlns:a16="http://schemas.microsoft.com/office/drawing/2014/main" id="{7EC23E07-0C1D-4FA4-AA0C-E70683905C91}"/>
                </a:ext>
              </a:extLst>
            </p:cNvPr>
            <p:cNvSpPr>
              <a:spLocks noEditPoints="1"/>
            </p:cNvSpPr>
            <p:nvPr/>
          </p:nvSpPr>
          <p:spPr bwMode="auto">
            <a:xfrm>
              <a:off x="9389726" y="3673051"/>
              <a:ext cx="323231" cy="322787"/>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200" name="Freeform 406">
            <a:extLst>
              <a:ext uri="{FF2B5EF4-FFF2-40B4-BE49-F238E27FC236}">
                <a16:creationId xmlns:a16="http://schemas.microsoft.com/office/drawing/2014/main" id="{187AE555-C148-438E-9990-42FE81A977AB}"/>
              </a:ext>
            </a:extLst>
          </p:cNvPr>
          <p:cNvSpPr>
            <a:spLocks noEditPoints="1"/>
          </p:cNvSpPr>
          <p:nvPr/>
        </p:nvSpPr>
        <p:spPr bwMode="auto">
          <a:xfrm>
            <a:off x="9457859" y="1694800"/>
            <a:ext cx="411519" cy="416579"/>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93" name="Freeform 176">
            <a:extLst>
              <a:ext uri="{FF2B5EF4-FFF2-40B4-BE49-F238E27FC236}">
                <a16:creationId xmlns:a16="http://schemas.microsoft.com/office/drawing/2014/main" id="{9A68B13F-CBEA-4D7A-A0FE-4273D6511E26}"/>
              </a:ext>
            </a:extLst>
          </p:cNvPr>
          <p:cNvSpPr>
            <a:spLocks/>
          </p:cNvSpPr>
          <p:nvPr/>
        </p:nvSpPr>
        <p:spPr bwMode="auto">
          <a:xfrm>
            <a:off x="9461426" y="2672381"/>
            <a:ext cx="404384" cy="310110"/>
          </a:xfrm>
          <a:custGeom>
            <a:avLst/>
            <a:gdLst>
              <a:gd name="T0" fmla="*/ 4434 w 4773"/>
              <a:gd name="T1" fmla="*/ 4 h 3657"/>
              <a:gd name="T2" fmla="*/ 4592 w 4773"/>
              <a:gd name="T3" fmla="*/ 64 h 3657"/>
              <a:gd name="T4" fmla="*/ 4708 w 4773"/>
              <a:gd name="T5" fmla="*/ 181 h 3657"/>
              <a:gd name="T6" fmla="*/ 4769 w 4773"/>
              <a:gd name="T7" fmla="*/ 337 h 3657"/>
              <a:gd name="T8" fmla="*/ 4769 w 4773"/>
              <a:gd name="T9" fmla="*/ 3320 h 3657"/>
              <a:gd name="T10" fmla="*/ 4708 w 4773"/>
              <a:gd name="T11" fmla="*/ 3476 h 3657"/>
              <a:gd name="T12" fmla="*/ 4592 w 4773"/>
              <a:gd name="T13" fmla="*/ 3593 h 3657"/>
              <a:gd name="T14" fmla="*/ 4434 w 4773"/>
              <a:gd name="T15" fmla="*/ 3653 h 3657"/>
              <a:gd name="T16" fmla="*/ 339 w 4773"/>
              <a:gd name="T17" fmla="*/ 3653 h 3657"/>
              <a:gd name="T18" fmla="*/ 182 w 4773"/>
              <a:gd name="T19" fmla="*/ 3593 h 3657"/>
              <a:gd name="T20" fmla="*/ 65 w 4773"/>
              <a:gd name="T21" fmla="*/ 3476 h 3657"/>
              <a:gd name="T22" fmla="*/ 4 w 4773"/>
              <a:gd name="T23" fmla="*/ 3320 h 3657"/>
              <a:gd name="T24" fmla="*/ 1359 w 4773"/>
              <a:gd name="T25" fmla="*/ 2022 h 3657"/>
              <a:gd name="T26" fmla="*/ 1472 w 4773"/>
              <a:gd name="T27" fmla="*/ 1987 h 3657"/>
              <a:gd name="T28" fmla="*/ 1544 w 4773"/>
              <a:gd name="T29" fmla="*/ 1895 h 3657"/>
              <a:gd name="T30" fmla="*/ 2046 w 4773"/>
              <a:gd name="T31" fmla="*/ 2741 h 3657"/>
              <a:gd name="T32" fmla="*/ 2115 w 4773"/>
              <a:gd name="T33" fmla="*/ 2814 h 3657"/>
              <a:gd name="T34" fmla="*/ 2214 w 4773"/>
              <a:gd name="T35" fmla="*/ 2845 h 3657"/>
              <a:gd name="T36" fmla="*/ 2298 w 4773"/>
              <a:gd name="T37" fmla="*/ 2829 h 3657"/>
              <a:gd name="T38" fmla="*/ 2386 w 4773"/>
              <a:gd name="T39" fmla="*/ 2757 h 3657"/>
              <a:gd name="T40" fmla="*/ 2978 w 4773"/>
              <a:gd name="T41" fmla="*/ 1914 h 3657"/>
              <a:gd name="T42" fmla="*/ 3051 w 4773"/>
              <a:gd name="T43" fmla="*/ 1993 h 3657"/>
              <a:gd name="T44" fmla="*/ 3156 w 4773"/>
              <a:gd name="T45" fmla="*/ 2022 h 3657"/>
              <a:gd name="T46" fmla="*/ 3624 w 4773"/>
              <a:gd name="T47" fmla="*/ 2006 h 3657"/>
              <a:gd name="T48" fmla="*/ 3712 w 4773"/>
              <a:gd name="T49" fmla="*/ 1935 h 3657"/>
              <a:gd name="T50" fmla="*/ 3746 w 4773"/>
              <a:gd name="T51" fmla="*/ 1824 h 3657"/>
              <a:gd name="T52" fmla="*/ 3712 w 4773"/>
              <a:gd name="T53" fmla="*/ 1713 h 3657"/>
              <a:gd name="T54" fmla="*/ 3624 w 4773"/>
              <a:gd name="T55" fmla="*/ 1642 h 3657"/>
              <a:gd name="T56" fmla="*/ 3278 w 4773"/>
              <a:gd name="T57" fmla="*/ 1627 h 3657"/>
              <a:gd name="T58" fmla="*/ 2966 w 4773"/>
              <a:gd name="T59" fmla="*/ 1050 h 3657"/>
              <a:gd name="T60" fmla="*/ 2866 w 4773"/>
              <a:gd name="T61" fmla="*/ 1004 h 3657"/>
              <a:gd name="T62" fmla="*/ 2753 w 4773"/>
              <a:gd name="T63" fmla="*/ 1019 h 3657"/>
              <a:gd name="T64" fmla="*/ 2669 w 4773"/>
              <a:gd name="T65" fmla="*/ 1089 h 3657"/>
              <a:gd name="T66" fmla="*/ 1864 w 4773"/>
              <a:gd name="T67" fmla="*/ 958 h 3657"/>
              <a:gd name="T68" fmla="*/ 1807 w 4773"/>
              <a:gd name="T69" fmla="*/ 872 h 3657"/>
              <a:gd name="T70" fmla="*/ 1716 w 4773"/>
              <a:gd name="T71" fmla="*/ 827 h 3657"/>
              <a:gd name="T72" fmla="*/ 1613 w 4773"/>
              <a:gd name="T73" fmla="*/ 832 h 3657"/>
              <a:gd name="T74" fmla="*/ 1528 w 4773"/>
              <a:gd name="T75" fmla="*/ 888 h 3657"/>
              <a:gd name="T76" fmla="*/ 1224 w 4773"/>
              <a:gd name="T77" fmla="*/ 1626 h 3657"/>
              <a:gd name="T78" fmla="*/ 4 w 4773"/>
              <a:gd name="T79" fmla="*/ 337 h 3657"/>
              <a:gd name="T80" fmla="*/ 65 w 4773"/>
              <a:gd name="T81" fmla="*/ 181 h 3657"/>
              <a:gd name="T82" fmla="*/ 182 w 4773"/>
              <a:gd name="T83" fmla="*/ 64 h 3657"/>
              <a:gd name="T84" fmla="*/ 339 w 4773"/>
              <a:gd name="T85" fmla="*/ 4 h 3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73" h="3657">
                <a:moveTo>
                  <a:pt x="398" y="0"/>
                </a:moveTo>
                <a:lnTo>
                  <a:pt x="4375" y="0"/>
                </a:lnTo>
                <a:lnTo>
                  <a:pt x="4434" y="4"/>
                </a:lnTo>
                <a:lnTo>
                  <a:pt x="4490" y="17"/>
                </a:lnTo>
                <a:lnTo>
                  <a:pt x="4542" y="36"/>
                </a:lnTo>
                <a:lnTo>
                  <a:pt x="4592" y="64"/>
                </a:lnTo>
                <a:lnTo>
                  <a:pt x="4636" y="97"/>
                </a:lnTo>
                <a:lnTo>
                  <a:pt x="4676" y="135"/>
                </a:lnTo>
                <a:lnTo>
                  <a:pt x="4708" y="181"/>
                </a:lnTo>
                <a:lnTo>
                  <a:pt x="4736" y="229"/>
                </a:lnTo>
                <a:lnTo>
                  <a:pt x="4757" y="281"/>
                </a:lnTo>
                <a:lnTo>
                  <a:pt x="4769" y="337"/>
                </a:lnTo>
                <a:lnTo>
                  <a:pt x="4773" y="395"/>
                </a:lnTo>
                <a:lnTo>
                  <a:pt x="4773" y="3262"/>
                </a:lnTo>
                <a:lnTo>
                  <a:pt x="4769" y="3320"/>
                </a:lnTo>
                <a:lnTo>
                  <a:pt x="4757" y="3376"/>
                </a:lnTo>
                <a:lnTo>
                  <a:pt x="4736" y="3428"/>
                </a:lnTo>
                <a:lnTo>
                  <a:pt x="4708" y="3476"/>
                </a:lnTo>
                <a:lnTo>
                  <a:pt x="4676" y="3521"/>
                </a:lnTo>
                <a:lnTo>
                  <a:pt x="4636" y="3559"/>
                </a:lnTo>
                <a:lnTo>
                  <a:pt x="4592" y="3593"/>
                </a:lnTo>
                <a:lnTo>
                  <a:pt x="4542" y="3621"/>
                </a:lnTo>
                <a:lnTo>
                  <a:pt x="4490" y="3640"/>
                </a:lnTo>
                <a:lnTo>
                  <a:pt x="4434" y="3653"/>
                </a:lnTo>
                <a:lnTo>
                  <a:pt x="4375" y="3657"/>
                </a:lnTo>
                <a:lnTo>
                  <a:pt x="398" y="3657"/>
                </a:lnTo>
                <a:lnTo>
                  <a:pt x="339" y="3653"/>
                </a:lnTo>
                <a:lnTo>
                  <a:pt x="284" y="3640"/>
                </a:lnTo>
                <a:lnTo>
                  <a:pt x="231" y="3621"/>
                </a:lnTo>
                <a:lnTo>
                  <a:pt x="182" y="3593"/>
                </a:lnTo>
                <a:lnTo>
                  <a:pt x="137" y="3559"/>
                </a:lnTo>
                <a:lnTo>
                  <a:pt x="98" y="3521"/>
                </a:lnTo>
                <a:lnTo>
                  <a:pt x="65" y="3476"/>
                </a:lnTo>
                <a:lnTo>
                  <a:pt x="37" y="3428"/>
                </a:lnTo>
                <a:lnTo>
                  <a:pt x="18" y="3376"/>
                </a:lnTo>
                <a:lnTo>
                  <a:pt x="4" y="3320"/>
                </a:lnTo>
                <a:lnTo>
                  <a:pt x="0" y="3262"/>
                </a:lnTo>
                <a:lnTo>
                  <a:pt x="0" y="2022"/>
                </a:lnTo>
                <a:lnTo>
                  <a:pt x="1359" y="2022"/>
                </a:lnTo>
                <a:lnTo>
                  <a:pt x="1400" y="2018"/>
                </a:lnTo>
                <a:lnTo>
                  <a:pt x="1437" y="2006"/>
                </a:lnTo>
                <a:lnTo>
                  <a:pt x="1472" y="1987"/>
                </a:lnTo>
                <a:lnTo>
                  <a:pt x="1501" y="1963"/>
                </a:lnTo>
                <a:lnTo>
                  <a:pt x="1526" y="1932"/>
                </a:lnTo>
                <a:lnTo>
                  <a:pt x="1544" y="1895"/>
                </a:lnTo>
                <a:lnTo>
                  <a:pt x="1660" y="1601"/>
                </a:lnTo>
                <a:lnTo>
                  <a:pt x="2032" y="2709"/>
                </a:lnTo>
                <a:lnTo>
                  <a:pt x="2046" y="2741"/>
                </a:lnTo>
                <a:lnTo>
                  <a:pt x="2066" y="2770"/>
                </a:lnTo>
                <a:lnTo>
                  <a:pt x="2089" y="2794"/>
                </a:lnTo>
                <a:lnTo>
                  <a:pt x="2115" y="2814"/>
                </a:lnTo>
                <a:lnTo>
                  <a:pt x="2146" y="2830"/>
                </a:lnTo>
                <a:lnTo>
                  <a:pt x="2179" y="2840"/>
                </a:lnTo>
                <a:lnTo>
                  <a:pt x="2214" y="2845"/>
                </a:lnTo>
                <a:lnTo>
                  <a:pt x="2221" y="2845"/>
                </a:lnTo>
                <a:lnTo>
                  <a:pt x="2259" y="2840"/>
                </a:lnTo>
                <a:lnTo>
                  <a:pt x="2298" y="2829"/>
                </a:lnTo>
                <a:lnTo>
                  <a:pt x="2331" y="2811"/>
                </a:lnTo>
                <a:lnTo>
                  <a:pt x="2361" y="2788"/>
                </a:lnTo>
                <a:lnTo>
                  <a:pt x="2386" y="2757"/>
                </a:lnTo>
                <a:lnTo>
                  <a:pt x="2405" y="2724"/>
                </a:lnTo>
                <a:lnTo>
                  <a:pt x="2852" y="1668"/>
                </a:lnTo>
                <a:lnTo>
                  <a:pt x="2978" y="1914"/>
                </a:lnTo>
                <a:lnTo>
                  <a:pt x="2998" y="1945"/>
                </a:lnTo>
                <a:lnTo>
                  <a:pt x="3023" y="1971"/>
                </a:lnTo>
                <a:lnTo>
                  <a:pt x="3051" y="1993"/>
                </a:lnTo>
                <a:lnTo>
                  <a:pt x="3084" y="2008"/>
                </a:lnTo>
                <a:lnTo>
                  <a:pt x="3119" y="2018"/>
                </a:lnTo>
                <a:lnTo>
                  <a:pt x="3156" y="2022"/>
                </a:lnTo>
                <a:lnTo>
                  <a:pt x="3548" y="2022"/>
                </a:lnTo>
                <a:lnTo>
                  <a:pt x="3588" y="2018"/>
                </a:lnTo>
                <a:lnTo>
                  <a:pt x="3624" y="2006"/>
                </a:lnTo>
                <a:lnTo>
                  <a:pt x="3658" y="1987"/>
                </a:lnTo>
                <a:lnTo>
                  <a:pt x="3687" y="1964"/>
                </a:lnTo>
                <a:lnTo>
                  <a:pt x="3712" y="1935"/>
                </a:lnTo>
                <a:lnTo>
                  <a:pt x="3730" y="1901"/>
                </a:lnTo>
                <a:lnTo>
                  <a:pt x="3742" y="1863"/>
                </a:lnTo>
                <a:lnTo>
                  <a:pt x="3746" y="1824"/>
                </a:lnTo>
                <a:lnTo>
                  <a:pt x="3742" y="1785"/>
                </a:lnTo>
                <a:lnTo>
                  <a:pt x="3730" y="1747"/>
                </a:lnTo>
                <a:lnTo>
                  <a:pt x="3712" y="1713"/>
                </a:lnTo>
                <a:lnTo>
                  <a:pt x="3687" y="1684"/>
                </a:lnTo>
                <a:lnTo>
                  <a:pt x="3658" y="1661"/>
                </a:lnTo>
                <a:lnTo>
                  <a:pt x="3624" y="1642"/>
                </a:lnTo>
                <a:lnTo>
                  <a:pt x="3588" y="1632"/>
                </a:lnTo>
                <a:lnTo>
                  <a:pt x="3548" y="1627"/>
                </a:lnTo>
                <a:lnTo>
                  <a:pt x="3278" y="1627"/>
                </a:lnTo>
                <a:lnTo>
                  <a:pt x="3012" y="1109"/>
                </a:lnTo>
                <a:lnTo>
                  <a:pt x="2991" y="1077"/>
                </a:lnTo>
                <a:lnTo>
                  <a:pt x="2966" y="1050"/>
                </a:lnTo>
                <a:lnTo>
                  <a:pt x="2935" y="1029"/>
                </a:lnTo>
                <a:lnTo>
                  <a:pt x="2903" y="1013"/>
                </a:lnTo>
                <a:lnTo>
                  <a:pt x="2866" y="1004"/>
                </a:lnTo>
                <a:lnTo>
                  <a:pt x="2827" y="1002"/>
                </a:lnTo>
                <a:lnTo>
                  <a:pt x="2790" y="1007"/>
                </a:lnTo>
                <a:lnTo>
                  <a:pt x="2753" y="1019"/>
                </a:lnTo>
                <a:lnTo>
                  <a:pt x="2721" y="1037"/>
                </a:lnTo>
                <a:lnTo>
                  <a:pt x="2693" y="1060"/>
                </a:lnTo>
                <a:lnTo>
                  <a:pt x="2669" y="1089"/>
                </a:lnTo>
                <a:lnTo>
                  <a:pt x="2650" y="1123"/>
                </a:lnTo>
                <a:lnTo>
                  <a:pt x="2243" y="2087"/>
                </a:lnTo>
                <a:lnTo>
                  <a:pt x="1864" y="958"/>
                </a:lnTo>
                <a:lnTo>
                  <a:pt x="1851" y="926"/>
                </a:lnTo>
                <a:lnTo>
                  <a:pt x="1832" y="897"/>
                </a:lnTo>
                <a:lnTo>
                  <a:pt x="1807" y="872"/>
                </a:lnTo>
                <a:lnTo>
                  <a:pt x="1781" y="851"/>
                </a:lnTo>
                <a:lnTo>
                  <a:pt x="1750" y="837"/>
                </a:lnTo>
                <a:lnTo>
                  <a:pt x="1716" y="827"/>
                </a:lnTo>
                <a:lnTo>
                  <a:pt x="1681" y="822"/>
                </a:lnTo>
                <a:lnTo>
                  <a:pt x="1647" y="825"/>
                </a:lnTo>
                <a:lnTo>
                  <a:pt x="1613" y="832"/>
                </a:lnTo>
                <a:lnTo>
                  <a:pt x="1582" y="846"/>
                </a:lnTo>
                <a:lnTo>
                  <a:pt x="1553" y="864"/>
                </a:lnTo>
                <a:lnTo>
                  <a:pt x="1528" y="888"/>
                </a:lnTo>
                <a:lnTo>
                  <a:pt x="1507" y="916"/>
                </a:lnTo>
                <a:lnTo>
                  <a:pt x="1491" y="948"/>
                </a:lnTo>
                <a:lnTo>
                  <a:pt x="1224" y="1626"/>
                </a:lnTo>
                <a:lnTo>
                  <a:pt x="0" y="1626"/>
                </a:lnTo>
                <a:lnTo>
                  <a:pt x="0" y="395"/>
                </a:lnTo>
                <a:lnTo>
                  <a:pt x="4" y="337"/>
                </a:lnTo>
                <a:lnTo>
                  <a:pt x="18" y="281"/>
                </a:lnTo>
                <a:lnTo>
                  <a:pt x="37" y="229"/>
                </a:lnTo>
                <a:lnTo>
                  <a:pt x="65" y="181"/>
                </a:lnTo>
                <a:lnTo>
                  <a:pt x="98" y="135"/>
                </a:lnTo>
                <a:lnTo>
                  <a:pt x="137" y="97"/>
                </a:lnTo>
                <a:lnTo>
                  <a:pt x="182" y="64"/>
                </a:lnTo>
                <a:lnTo>
                  <a:pt x="231" y="36"/>
                </a:lnTo>
                <a:lnTo>
                  <a:pt x="284" y="17"/>
                </a:lnTo>
                <a:lnTo>
                  <a:pt x="339" y="4"/>
                </a:lnTo>
                <a:lnTo>
                  <a:pt x="39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243" name="组合 242">
            <a:extLst>
              <a:ext uri="{FF2B5EF4-FFF2-40B4-BE49-F238E27FC236}">
                <a16:creationId xmlns:a16="http://schemas.microsoft.com/office/drawing/2014/main" id="{E44DB6E3-3E89-4318-8943-254A11635C36}"/>
              </a:ext>
            </a:extLst>
          </p:cNvPr>
          <p:cNvGrpSpPr/>
          <p:nvPr/>
        </p:nvGrpSpPr>
        <p:grpSpPr>
          <a:xfrm>
            <a:off x="11128940" y="3505553"/>
            <a:ext cx="408648" cy="417279"/>
            <a:chOff x="10313322" y="3575002"/>
            <a:chExt cx="408648" cy="417279"/>
          </a:xfrm>
        </p:grpSpPr>
        <p:sp>
          <p:nvSpPr>
            <p:cNvPr id="183" name="Freeform 362">
              <a:extLst>
                <a:ext uri="{FF2B5EF4-FFF2-40B4-BE49-F238E27FC236}">
                  <a16:creationId xmlns:a16="http://schemas.microsoft.com/office/drawing/2014/main" id="{E1233016-7967-4D02-89F7-AAA2871633BF}"/>
                </a:ext>
              </a:extLst>
            </p:cNvPr>
            <p:cNvSpPr>
              <a:spLocks noEditPoints="1"/>
            </p:cNvSpPr>
            <p:nvPr/>
          </p:nvSpPr>
          <p:spPr bwMode="auto">
            <a:xfrm>
              <a:off x="10326716" y="3680363"/>
              <a:ext cx="381563" cy="311918"/>
            </a:xfrm>
            <a:custGeom>
              <a:avLst/>
              <a:gdLst>
                <a:gd name="T0" fmla="*/ 1378 w 3846"/>
                <a:gd name="T1" fmla="*/ 963 h 3144"/>
                <a:gd name="T2" fmla="*/ 1347 w 3846"/>
                <a:gd name="T3" fmla="*/ 995 h 3144"/>
                <a:gd name="T4" fmla="*/ 446 w 3846"/>
                <a:gd name="T5" fmla="*/ 2705 h 3144"/>
                <a:gd name="T6" fmla="*/ 3400 w 3846"/>
                <a:gd name="T7" fmla="*/ 1826 h 3144"/>
                <a:gd name="T8" fmla="*/ 2482 w 3846"/>
                <a:gd name="T9" fmla="*/ 979 h 3144"/>
                <a:gd name="T10" fmla="*/ 1378 w 3846"/>
                <a:gd name="T11" fmla="*/ 963 h 3144"/>
                <a:gd name="T12" fmla="*/ 1555 w 3846"/>
                <a:gd name="T13" fmla="*/ 4 h 3144"/>
                <a:gd name="T14" fmla="*/ 1618 w 3846"/>
                <a:gd name="T15" fmla="*/ 31 h 3144"/>
                <a:gd name="T16" fmla="*/ 1667 w 3846"/>
                <a:gd name="T17" fmla="*/ 79 h 3144"/>
                <a:gd name="T18" fmla="*/ 1694 w 3846"/>
                <a:gd name="T19" fmla="*/ 141 h 3144"/>
                <a:gd name="T20" fmla="*/ 1696 w 3846"/>
                <a:gd name="T21" fmla="*/ 523 h 3144"/>
                <a:gd name="T22" fmla="*/ 2150 w 3846"/>
                <a:gd name="T23" fmla="*/ 177 h 3144"/>
                <a:gd name="T24" fmla="*/ 2163 w 3846"/>
                <a:gd name="T25" fmla="*/ 108 h 3144"/>
                <a:gd name="T26" fmla="*/ 2201 w 3846"/>
                <a:gd name="T27" fmla="*/ 52 h 3144"/>
                <a:gd name="T28" fmla="*/ 2258 w 3846"/>
                <a:gd name="T29" fmla="*/ 15 h 3144"/>
                <a:gd name="T30" fmla="*/ 2328 w 3846"/>
                <a:gd name="T31" fmla="*/ 0 h 3144"/>
                <a:gd name="T32" fmla="*/ 2397 w 3846"/>
                <a:gd name="T33" fmla="*/ 15 h 3144"/>
                <a:gd name="T34" fmla="*/ 2453 w 3846"/>
                <a:gd name="T35" fmla="*/ 52 h 3144"/>
                <a:gd name="T36" fmla="*/ 2491 w 3846"/>
                <a:gd name="T37" fmla="*/ 108 h 3144"/>
                <a:gd name="T38" fmla="*/ 2506 w 3846"/>
                <a:gd name="T39" fmla="*/ 177 h 3144"/>
                <a:gd name="T40" fmla="*/ 2581 w 3846"/>
                <a:gd name="T41" fmla="*/ 523 h 3144"/>
                <a:gd name="T42" fmla="*/ 2625 w 3846"/>
                <a:gd name="T43" fmla="*/ 533 h 3144"/>
                <a:gd name="T44" fmla="*/ 2672 w 3846"/>
                <a:gd name="T45" fmla="*/ 558 h 3144"/>
                <a:gd name="T46" fmla="*/ 2715 w 3846"/>
                <a:gd name="T47" fmla="*/ 590 h 3144"/>
                <a:gd name="T48" fmla="*/ 2754 w 3846"/>
                <a:gd name="T49" fmla="*/ 625 h 3144"/>
                <a:gd name="T50" fmla="*/ 2784 w 3846"/>
                <a:gd name="T51" fmla="*/ 654 h 3144"/>
                <a:gd name="T52" fmla="*/ 2801 w 3846"/>
                <a:gd name="T53" fmla="*/ 671 h 3144"/>
                <a:gd name="T54" fmla="*/ 3778 w 3846"/>
                <a:gd name="T55" fmla="*/ 1573 h 3144"/>
                <a:gd name="T56" fmla="*/ 3812 w 3846"/>
                <a:gd name="T57" fmla="*/ 1614 h 3144"/>
                <a:gd name="T58" fmla="*/ 3836 w 3846"/>
                <a:gd name="T59" fmla="*/ 1665 h 3144"/>
                <a:gd name="T60" fmla="*/ 3846 w 3846"/>
                <a:gd name="T61" fmla="*/ 1713 h 3144"/>
                <a:gd name="T62" fmla="*/ 3842 w 3846"/>
                <a:gd name="T63" fmla="*/ 2870 h 3144"/>
                <a:gd name="T64" fmla="*/ 3815 w 3846"/>
                <a:gd name="T65" fmla="*/ 2958 h 3144"/>
                <a:gd name="T66" fmla="*/ 3765 w 3846"/>
                <a:gd name="T67" fmla="*/ 3034 h 3144"/>
                <a:gd name="T68" fmla="*/ 3696 w 3846"/>
                <a:gd name="T69" fmla="*/ 3093 h 3144"/>
                <a:gd name="T70" fmla="*/ 3612 w 3846"/>
                <a:gd name="T71" fmla="*/ 3131 h 3144"/>
                <a:gd name="T72" fmla="*/ 3518 w 3846"/>
                <a:gd name="T73" fmla="*/ 3144 h 3144"/>
                <a:gd name="T74" fmla="*/ 280 w 3846"/>
                <a:gd name="T75" fmla="*/ 3142 h 3144"/>
                <a:gd name="T76" fmla="*/ 191 w 3846"/>
                <a:gd name="T77" fmla="*/ 3115 h 3144"/>
                <a:gd name="T78" fmla="*/ 114 w 3846"/>
                <a:gd name="T79" fmla="*/ 3066 h 3144"/>
                <a:gd name="T80" fmla="*/ 53 w 3846"/>
                <a:gd name="T81" fmla="*/ 2998 h 3144"/>
                <a:gd name="T82" fmla="*/ 15 w 3846"/>
                <a:gd name="T83" fmla="*/ 2915 h 3144"/>
                <a:gd name="T84" fmla="*/ 0 w 3846"/>
                <a:gd name="T85" fmla="*/ 2822 h 3144"/>
                <a:gd name="T86" fmla="*/ 3 w 3846"/>
                <a:gd name="T87" fmla="*/ 1690 h 3144"/>
                <a:gd name="T88" fmla="*/ 21 w 3846"/>
                <a:gd name="T89" fmla="*/ 1640 h 3144"/>
                <a:gd name="T90" fmla="*/ 50 w 3846"/>
                <a:gd name="T91" fmla="*/ 1592 h 3144"/>
                <a:gd name="T92" fmla="*/ 1043 w 3846"/>
                <a:gd name="T93" fmla="*/ 674 h 3144"/>
                <a:gd name="T94" fmla="*/ 1051 w 3846"/>
                <a:gd name="T95" fmla="*/ 665 h 3144"/>
                <a:gd name="T96" fmla="*/ 1076 w 3846"/>
                <a:gd name="T97" fmla="*/ 641 h 3144"/>
                <a:gd name="T98" fmla="*/ 1109 w 3846"/>
                <a:gd name="T99" fmla="*/ 607 h 3144"/>
                <a:gd name="T100" fmla="*/ 1153 w 3846"/>
                <a:gd name="T101" fmla="*/ 573 h 3144"/>
                <a:gd name="T102" fmla="*/ 1197 w 3846"/>
                <a:gd name="T103" fmla="*/ 543 h 3144"/>
                <a:gd name="T104" fmla="*/ 1243 w 3846"/>
                <a:gd name="T105" fmla="*/ 526 h 3144"/>
                <a:gd name="T106" fmla="*/ 1340 w 3846"/>
                <a:gd name="T107" fmla="*/ 523 h 3144"/>
                <a:gd name="T108" fmla="*/ 1344 w 3846"/>
                <a:gd name="T109" fmla="*/ 141 h 3144"/>
                <a:gd name="T110" fmla="*/ 1371 w 3846"/>
                <a:gd name="T111" fmla="*/ 79 h 3144"/>
                <a:gd name="T112" fmla="*/ 1418 w 3846"/>
                <a:gd name="T113" fmla="*/ 31 h 3144"/>
                <a:gd name="T114" fmla="*/ 1482 w 3846"/>
                <a:gd name="T115" fmla="*/ 4 h 3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46" h="3144">
                  <a:moveTo>
                    <a:pt x="1378" y="963"/>
                  </a:moveTo>
                  <a:lnTo>
                    <a:pt x="1378" y="963"/>
                  </a:lnTo>
                  <a:lnTo>
                    <a:pt x="1363" y="982"/>
                  </a:lnTo>
                  <a:lnTo>
                    <a:pt x="1347" y="995"/>
                  </a:lnTo>
                  <a:lnTo>
                    <a:pt x="446" y="1826"/>
                  </a:lnTo>
                  <a:lnTo>
                    <a:pt x="446" y="2705"/>
                  </a:lnTo>
                  <a:lnTo>
                    <a:pt x="3400" y="2705"/>
                  </a:lnTo>
                  <a:lnTo>
                    <a:pt x="3400" y="1826"/>
                  </a:lnTo>
                  <a:lnTo>
                    <a:pt x="2499" y="995"/>
                  </a:lnTo>
                  <a:lnTo>
                    <a:pt x="2482" y="979"/>
                  </a:lnTo>
                  <a:lnTo>
                    <a:pt x="2468" y="963"/>
                  </a:lnTo>
                  <a:lnTo>
                    <a:pt x="1378" y="963"/>
                  </a:lnTo>
                  <a:close/>
                  <a:moveTo>
                    <a:pt x="1518" y="0"/>
                  </a:moveTo>
                  <a:lnTo>
                    <a:pt x="1555" y="4"/>
                  </a:lnTo>
                  <a:lnTo>
                    <a:pt x="1588" y="15"/>
                  </a:lnTo>
                  <a:lnTo>
                    <a:pt x="1618" y="31"/>
                  </a:lnTo>
                  <a:lnTo>
                    <a:pt x="1645" y="52"/>
                  </a:lnTo>
                  <a:lnTo>
                    <a:pt x="1667" y="79"/>
                  </a:lnTo>
                  <a:lnTo>
                    <a:pt x="1683" y="108"/>
                  </a:lnTo>
                  <a:lnTo>
                    <a:pt x="1694" y="141"/>
                  </a:lnTo>
                  <a:lnTo>
                    <a:pt x="1696" y="177"/>
                  </a:lnTo>
                  <a:lnTo>
                    <a:pt x="1696" y="523"/>
                  </a:lnTo>
                  <a:lnTo>
                    <a:pt x="2150" y="523"/>
                  </a:lnTo>
                  <a:lnTo>
                    <a:pt x="2150" y="177"/>
                  </a:lnTo>
                  <a:lnTo>
                    <a:pt x="2152" y="141"/>
                  </a:lnTo>
                  <a:lnTo>
                    <a:pt x="2163" y="108"/>
                  </a:lnTo>
                  <a:lnTo>
                    <a:pt x="2179" y="79"/>
                  </a:lnTo>
                  <a:lnTo>
                    <a:pt x="2201" y="52"/>
                  </a:lnTo>
                  <a:lnTo>
                    <a:pt x="2228" y="31"/>
                  </a:lnTo>
                  <a:lnTo>
                    <a:pt x="2258" y="15"/>
                  </a:lnTo>
                  <a:lnTo>
                    <a:pt x="2291" y="4"/>
                  </a:lnTo>
                  <a:lnTo>
                    <a:pt x="2328" y="0"/>
                  </a:lnTo>
                  <a:lnTo>
                    <a:pt x="2363" y="4"/>
                  </a:lnTo>
                  <a:lnTo>
                    <a:pt x="2397" y="15"/>
                  </a:lnTo>
                  <a:lnTo>
                    <a:pt x="2428" y="31"/>
                  </a:lnTo>
                  <a:lnTo>
                    <a:pt x="2453" y="52"/>
                  </a:lnTo>
                  <a:lnTo>
                    <a:pt x="2475" y="79"/>
                  </a:lnTo>
                  <a:lnTo>
                    <a:pt x="2491" y="108"/>
                  </a:lnTo>
                  <a:lnTo>
                    <a:pt x="2502" y="141"/>
                  </a:lnTo>
                  <a:lnTo>
                    <a:pt x="2506" y="177"/>
                  </a:lnTo>
                  <a:lnTo>
                    <a:pt x="2506" y="523"/>
                  </a:lnTo>
                  <a:lnTo>
                    <a:pt x="2581" y="523"/>
                  </a:lnTo>
                  <a:lnTo>
                    <a:pt x="2603" y="526"/>
                  </a:lnTo>
                  <a:lnTo>
                    <a:pt x="2625" y="533"/>
                  </a:lnTo>
                  <a:lnTo>
                    <a:pt x="2648" y="543"/>
                  </a:lnTo>
                  <a:lnTo>
                    <a:pt x="2672" y="558"/>
                  </a:lnTo>
                  <a:lnTo>
                    <a:pt x="2693" y="573"/>
                  </a:lnTo>
                  <a:lnTo>
                    <a:pt x="2715" y="590"/>
                  </a:lnTo>
                  <a:lnTo>
                    <a:pt x="2737" y="607"/>
                  </a:lnTo>
                  <a:lnTo>
                    <a:pt x="2754" y="625"/>
                  </a:lnTo>
                  <a:lnTo>
                    <a:pt x="2770" y="641"/>
                  </a:lnTo>
                  <a:lnTo>
                    <a:pt x="2784" y="654"/>
                  </a:lnTo>
                  <a:lnTo>
                    <a:pt x="2795" y="665"/>
                  </a:lnTo>
                  <a:lnTo>
                    <a:pt x="2801" y="671"/>
                  </a:lnTo>
                  <a:lnTo>
                    <a:pt x="2803" y="674"/>
                  </a:lnTo>
                  <a:lnTo>
                    <a:pt x="3778" y="1573"/>
                  </a:lnTo>
                  <a:lnTo>
                    <a:pt x="3796" y="1592"/>
                  </a:lnTo>
                  <a:lnTo>
                    <a:pt x="3812" y="1614"/>
                  </a:lnTo>
                  <a:lnTo>
                    <a:pt x="3825" y="1640"/>
                  </a:lnTo>
                  <a:lnTo>
                    <a:pt x="3836" y="1665"/>
                  </a:lnTo>
                  <a:lnTo>
                    <a:pt x="3843" y="1690"/>
                  </a:lnTo>
                  <a:lnTo>
                    <a:pt x="3846" y="1713"/>
                  </a:lnTo>
                  <a:lnTo>
                    <a:pt x="3846" y="2822"/>
                  </a:lnTo>
                  <a:lnTo>
                    <a:pt x="3842" y="2870"/>
                  </a:lnTo>
                  <a:lnTo>
                    <a:pt x="3831" y="2915"/>
                  </a:lnTo>
                  <a:lnTo>
                    <a:pt x="3815" y="2958"/>
                  </a:lnTo>
                  <a:lnTo>
                    <a:pt x="3792" y="2998"/>
                  </a:lnTo>
                  <a:lnTo>
                    <a:pt x="3765" y="3034"/>
                  </a:lnTo>
                  <a:lnTo>
                    <a:pt x="3732" y="3066"/>
                  </a:lnTo>
                  <a:lnTo>
                    <a:pt x="3696" y="3093"/>
                  </a:lnTo>
                  <a:lnTo>
                    <a:pt x="3655" y="3115"/>
                  </a:lnTo>
                  <a:lnTo>
                    <a:pt x="3612" y="3131"/>
                  </a:lnTo>
                  <a:lnTo>
                    <a:pt x="3566" y="3142"/>
                  </a:lnTo>
                  <a:lnTo>
                    <a:pt x="3518" y="3144"/>
                  </a:lnTo>
                  <a:lnTo>
                    <a:pt x="328" y="3144"/>
                  </a:lnTo>
                  <a:lnTo>
                    <a:pt x="280" y="3142"/>
                  </a:lnTo>
                  <a:lnTo>
                    <a:pt x="234" y="3131"/>
                  </a:lnTo>
                  <a:lnTo>
                    <a:pt x="191" y="3115"/>
                  </a:lnTo>
                  <a:lnTo>
                    <a:pt x="150" y="3093"/>
                  </a:lnTo>
                  <a:lnTo>
                    <a:pt x="114" y="3066"/>
                  </a:lnTo>
                  <a:lnTo>
                    <a:pt x="81" y="3034"/>
                  </a:lnTo>
                  <a:lnTo>
                    <a:pt x="53" y="2998"/>
                  </a:lnTo>
                  <a:lnTo>
                    <a:pt x="31" y="2958"/>
                  </a:lnTo>
                  <a:lnTo>
                    <a:pt x="15" y="2915"/>
                  </a:lnTo>
                  <a:lnTo>
                    <a:pt x="4" y="2870"/>
                  </a:lnTo>
                  <a:lnTo>
                    <a:pt x="0" y="2822"/>
                  </a:lnTo>
                  <a:lnTo>
                    <a:pt x="0" y="1713"/>
                  </a:lnTo>
                  <a:lnTo>
                    <a:pt x="3" y="1690"/>
                  </a:lnTo>
                  <a:lnTo>
                    <a:pt x="10" y="1665"/>
                  </a:lnTo>
                  <a:lnTo>
                    <a:pt x="21" y="1640"/>
                  </a:lnTo>
                  <a:lnTo>
                    <a:pt x="34" y="1614"/>
                  </a:lnTo>
                  <a:lnTo>
                    <a:pt x="50" y="1592"/>
                  </a:lnTo>
                  <a:lnTo>
                    <a:pt x="69" y="1573"/>
                  </a:lnTo>
                  <a:lnTo>
                    <a:pt x="1043" y="674"/>
                  </a:lnTo>
                  <a:lnTo>
                    <a:pt x="1046" y="671"/>
                  </a:lnTo>
                  <a:lnTo>
                    <a:pt x="1051" y="665"/>
                  </a:lnTo>
                  <a:lnTo>
                    <a:pt x="1062" y="654"/>
                  </a:lnTo>
                  <a:lnTo>
                    <a:pt x="1076" y="641"/>
                  </a:lnTo>
                  <a:lnTo>
                    <a:pt x="1092" y="625"/>
                  </a:lnTo>
                  <a:lnTo>
                    <a:pt x="1109" y="607"/>
                  </a:lnTo>
                  <a:lnTo>
                    <a:pt x="1131" y="590"/>
                  </a:lnTo>
                  <a:lnTo>
                    <a:pt x="1153" y="573"/>
                  </a:lnTo>
                  <a:lnTo>
                    <a:pt x="1174" y="558"/>
                  </a:lnTo>
                  <a:lnTo>
                    <a:pt x="1197" y="543"/>
                  </a:lnTo>
                  <a:lnTo>
                    <a:pt x="1221" y="533"/>
                  </a:lnTo>
                  <a:lnTo>
                    <a:pt x="1243" y="526"/>
                  </a:lnTo>
                  <a:lnTo>
                    <a:pt x="1265" y="523"/>
                  </a:lnTo>
                  <a:lnTo>
                    <a:pt x="1340" y="523"/>
                  </a:lnTo>
                  <a:lnTo>
                    <a:pt x="1340" y="177"/>
                  </a:lnTo>
                  <a:lnTo>
                    <a:pt x="1344" y="141"/>
                  </a:lnTo>
                  <a:lnTo>
                    <a:pt x="1355" y="108"/>
                  </a:lnTo>
                  <a:lnTo>
                    <a:pt x="1371" y="79"/>
                  </a:lnTo>
                  <a:lnTo>
                    <a:pt x="1393" y="52"/>
                  </a:lnTo>
                  <a:lnTo>
                    <a:pt x="1418" y="31"/>
                  </a:lnTo>
                  <a:lnTo>
                    <a:pt x="1449" y="15"/>
                  </a:lnTo>
                  <a:lnTo>
                    <a:pt x="1482" y="4"/>
                  </a:lnTo>
                  <a:lnTo>
                    <a:pt x="151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84" name="Freeform 363">
              <a:extLst>
                <a:ext uri="{FF2B5EF4-FFF2-40B4-BE49-F238E27FC236}">
                  <a16:creationId xmlns:a16="http://schemas.microsoft.com/office/drawing/2014/main" id="{D4A14997-DC5B-449D-B98F-DABCD618CB69}"/>
                </a:ext>
              </a:extLst>
            </p:cNvPr>
            <p:cNvSpPr>
              <a:spLocks/>
            </p:cNvSpPr>
            <p:nvPr/>
          </p:nvSpPr>
          <p:spPr bwMode="auto">
            <a:xfrm>
              <a:off x="10313322" y="3575002"/>
              <a:ext cx="408648" cy="157149"/>
            </a:xfrm>
            <a:custGeom>
              <a:avLst/>
              <a:gdLst>
                <a:gd name="T0" fmla="*/ 2783 w 4119"/>
                <a:gd name="T1" fmla="*/ 0 h 1584"/>
                <a:gd name="T2" fmla="*/ 2990 w 4119"/>
                <a:gd name="T3" fmla="*/ 16 h 1584"/>
                <a:gd name="T4" fmla="*/ 3187 w 4119"/>
                <a:gd name="T5" fmla="*/ 61 h 1584"/>
                <a:gd name="T6" fmla="*/ 3372 w 4119"/>
                <a:gd name="T7" fmla="*/ 134 h 1584"/>
                <a:gd name="T8" fmla="*/ 3540 w 4119"/>
                <a:gd name="T9" fmla="*/ 231 h 1584"/>
                <a:gd name="T10" fmla="*/ 3693 w 4119"/>
                <a:gd name="T11" fmla="*/ 353 h 1584"/>
                <a:gd name="T12" fmla="*/ 3826 w 4119"/>
                <a:gd name="T13" fmla="*/ 494 h 1584"/>
                <a:gd name="T14" fmla="*/ 3937 w 4119"/>
                <a:gd name="T15" fmla="*/ 654 h 1584"/>
                <a:gd name="T16" fmla="*/ 4025 w 4119"/>
                <a:gd name="T17" fmla="*/ 828 h 1584"/>
                <a:gd name="T18" fmla="*/ 4084 w 4119"/>
                <a:gd name="T19" fmla="*/ 1016 h 1584"/>
                <a:gd name="T20" fmla="*/ 4115 w 4119"/>
                <a:gd name="T21" fmla="*/ 1216 h 1584"/>
                <a:gd name="T22" fmla="*/ 4119 w 4119"/>
                <a:gd name="T23" fmla="*/ 1495 h 1584"/>
                <a:gd name="T24" fmla="*/ 4107 w 4119"/>
                <a:gd name="T25" fmla="*/ 1540 h 1584"/>
                <a:gd name="T26" fmla="*/ 4074 w 4119"/>
                <a:gd name="T27" fmla="*/ 1572 h 1584"/>
                <a:gd name="T28" fmla="*/ 4029 w 4119"/>
                <a:gd name="T29" fmla="*/ 1584 h 1584"/>
                <a:gd name="T30" fmla="*/ 3168 w 4119"/>
                <a:gd name="T31" fmla="*/ 1580 h 1584"/>
                <a:gd name="T32" fmla="*/ 3096 w 4119"/>
                <a:gd name="T33" fmla="*/ 1554 h 1584"/>
                <a:gd name="T34" fmla="*/ 3038 w 4119"/>
                <a:gd name="T35" fmla="*/ 1506 h 1584"/>
                <a:gd name="T36" fmla="*/ 2999 w 4119"/>
                <a:gd name="T37" fmla="*/ 1442 h 1584"/>
                <a:gd name="T38" fmla="*/ 2986 w 4119"/>
                <a:gd name="T39" fmla="*/ 1365 h 1584"/>
                <a:gd name="T40" fmla="*/ 2982 w 4119"/>
                <a:gd name="T41" fmla="*/ 872 h 1584"/>
                <a:gd name="T42" fmla="*/ 2955 w 4119"/>
                <a:gd name="T43" fmla="*/ 801 h 1584"/>
                <a:gd name="T44" fmla="*/ 2906 w 4119"/>
                <a:gd name="T45" fmla="*/ 744 h 1584"/>
                <a:gd name="T46" fmla="*/ 2840 w 4119"/>
                <a:gd name="T47" fmla="*/ 705 h 1584"/>
                <a:gd name="T48" fmla="*/ 2763 w 4119"/>
                <a:gd name="T49" fmla="*/ 692 h 1584"/>
                <a:gd name="T50" fmla="*/ 1317 w 4119"/>
                <a:gd name="T51" fmla="*/ 696 h 1584"/>
                <a:gd name="T52" fmla="*/ 1245 w 4119"/>
                <a:gd name="T53" fmla="*/ 721 h 1584"/>
                <a:gd name="T54" fmla="*/ 1187 w 4119"/>
                <a:gd name="T55" fmla="*/ 771 h 1584"/>
                <a:gd name="T56" fmla="*/ 1148 w 4119"/>
                <a:gd name="T57" fmla="*/ 835 h 1584"/>
                <a:gd name="T58" fmla="*/ 1134 w 4119"/>
                <a:gd name="T59" fmla="*/ 912 h 1584"/>
                <a:gd name="T60" fmla="*/ 1130 w 4119"/>
                <a:gd name="T61" fmla="*/ 1405 h 1584"/>
                <a:gd name="T62" fmla="*/ 1103 w 4119"/>
                <a:gd name="T63" fmla="*/ 1475 h 1584"/>
                <a:gd name="T64" fmla="*/ 1055 w 4119"/>
                <a:gd name="T65" fmla="*/ 1533 h 1584"/>
                <a:gd name="T66" fmla="*/ 990 w 4119"/>
                <a:gd name="T67" fmla="*/ 1571 h 1584"/>
                <a:gd name="T68" fmla="*/ 912 w 4119"/>
                <a:gd name="T69" fmla="*/ 1584 h 1584"/>
                <a:gd name="T70" fmla="*/ 67 w 4119"/>
                <a:gd name="T71" fmla="*/ 1582 h 1584"/>
                <a:gd name="T72" fmla="*/ 27 w 4119"/>
                <a:gd name="T73" fmla="*/ 1558 h 1584"/>
                <a:gd name="T74" fmla="*/ 4 w 4119"/>
                <a:gd name="T75" fmla="*/ 1519 h 1584"/>
                <a:gd name="T76" fmla="*/ 0 w 4119"/>
                <a:gd name="T77" fmla="*/ 1318 h 1584"/>
                <a:gd name="T78" fmla="*/ 16 w 4119"/>
                <a:gd name="T79" fmla="*/ 1114 h 1584"/>
                <a:gd name="T80" fmla="*/ 62 w 4119"/>
                <a:gd name="T81" fmla="*/ 921 h 1584"/>
                <a:gd name="T82" fmla="*/ 136 w 4119"/>
                <a:gd name="T83" fmla="*/ 739 h 1584"/>
                <a:gd name="T84" fmla="*/ 236 w 4119"/>
                <a:gd name="T85" fmla="*/ 571 h 1584"/>
                <a:gd name="T86" fmla="*/ 357 w 4119"/>
                <a:gd name="T87" fmla="*/ 420 h 1584"/>
                <a:gd name="T88" fmla="*/ 500 w 4119"/>
                <a:gd name="T89" fmla="*/ 290 h 1584"/>
                <a:gd name="T90" fmla="*/ 662 w 4119"/>
                <a:gd name="T91" fmla="*/ 179 h 1584"/>
                <a:gd name="T92" fmla="*/ 839 w 4119"/>
                <a:gd name="T93" fmla="*/ 94 h 1584"/>
                <a:gd name="T94" fmla="*/ 1031 w 4119"/>
                <a:gd name="T95" fmla="*/ 34 h 1584"/>
                <a:gd name="T96" fmla="*/ 1232 w 4119"/>
                <a:gd name="T97" fmla="*/ 4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19" h="1584">
                  <a:moveTo>
                    <a:pt x="1337" y="0"/>
                  </a:moveTo>
                  <a:lnTo>
                    <a:pt x="2783" y="0"/>
                  </a:lnTo>
                  <a:lnTo>
                    <a:pt x="2888" y="4"/>
                  </a:lnTo>
                  <a:lnTo>
                    <a:pt x="2990" y="16"/>
                  </a:lnTo>
                  <a:lnTo>
                    <a:pt x="3090" y="34"/>
                  </a:lnTo>
                  <a:lnTo>
                    <a:pt x="3187" y="61"/>
                  </a:lnTo>
                  <a:lnTo>
                    <a:pt x="3281" y="94"/>
                  </a:lnTo>
                  <a:lnTo>
                    <a:pt x="3372" y="134"/>
                  </a:lnTo>
                  <a:lnTo>
                    <a:pt x="3458" y="179"/>
                  </a:lnTo>
                  <a:lnTo>
                    <a:pt x="3540" y="231"/>
                  </a:lnTo>
                  <a:lnTo>
                    <a:pt x="3620" y="290"/>
                  </a:lnTo>
                  <a:lnTo>
                    <a:pt x="3693" y="353"/>
                  </a:lnTo>
                  <a:lnTo>
                    <a:pt x="3763" y="420"/>
                  </a:lnTo>
                  <a:lnTo>
                    <a:pt x="3826" y="494"/>
                  </a:lnTo>
                  <a:lnTo>
                    <a:pt x="3884" y="571"/>
                  </a:lnTo>
                  <a:lnTo>
                    <a:pt x="3937" y="654"/>
                  </a:lnTo>
                  <a:lnTo>
                    <a:pt x="3984" y="739"/>
                  </a:lnTo>
                  <a:lnTo>
                    <a:pt x="4025" y="828"/>
                  </a:lnTo>
                  <a:lnTo>
                    <a:pt x="4057" y="921"/>
                  </a:lnTo>
                  <a:lnTo>
                    <a:pt x="4084" y="1016"/>
                  </a:lnTo>
                  <a:lnTo>
                    <a:pt x="4104" y="1114"/>
                  </a:lnTo>
                  <a:lnTo>
                    <a:pt x="4115" y="1216"/>
                  </a:lnTo>
                  <a:lnTo>
                    <a:pt x="4119" y="1318"/>
                  </a:lnTo>
                  <a:lnTo>
                    <a:pt x="4119" y="1495"/>
                  </a:lnTo>
                  <a:lnTo>
                    <a:pt x="4116" y="1519"/>
                  </a:lnTo>
                  <a:lnTo>
                    <a:pt x="4107" y="1540"/>
                  </a:lnTo>
                  <a:lnTo>
                    <a:pt x="4093" y="1558"/>
                  </a:lnTo>
                  <a:lnTo>
                    <a:pt x="4074" y="1572"/>
                  </a:lnTo>
                  <a:lnTo>
                    <a:pt x="4053" y="1582"/>
                  </a:lnTo>
                  <a:lnTo>
                    <a:pt x="4029" y="1584"/>
                  </a:lnTo>
                  <a:lnTo>
                    <a:pt x="3208" y="1584"/>
                  </a:lnTo>
                  <a:lnTo>
                    <a:pt x="3168" y="1580"/>
                  </a:lnTo>
                  <a:lnTo>
                    <a:pt x="3130" y="1571"/>
                  </a:lnTo>
                  <a:lnTo>
                    <a:pt x="3096" y="1554"/>
                  </a:lnTo>
                  <a:lnTo>
                    <a:pt x="3064" y="1533"/>
                  </a:lnTo>
                  <a:lnTo>
                    <a:pt x="3038" y="1506"/>
                  </a:lnTo>
                  <a:lnTo>
                    <a:pt x="3015" y="1475"/>
                  </a:lnTo>
                  <a:lnTo>
                    <a:pt x="2999" y="1442"/>
                  </a:lnTo>
                  <a:lnTo>
                    <a:pt x="2988" y="1405"/>
                  </a:lnTo>
                  <a:lnTo>
                    <a:pt x="2986" y="1365"/>
                  </a:lnTo>
                  <a:lnTo>
                    <a:pt x="2986" y="912"/>
                  </a:lnTo>
                  <a:lnTo>
                    <a:pt x="2982" y="872"/>
                  </a:lnTo>
                  <a:lnTo>
                    <a:pt x="2972" y="835"/>
                  </a:lnTo>
                  <a:lnTo>
                    <a:pt x="2955" y="801"/>
                  </a:lnTo>
                  <a:lnTo>
                    <a:pt x="2933" y="771"/>
                  </a:lnTo>
                  <a:lnTo>
                    <a:pt x="2906" y="744"/>
                  </a:lnTo>
                  <a:lnTo>
                    <a:pt x="2875" y="721"/>
                  </a:lnTo>
                  <a:lnTo>
                    <a:pt x="2840" y="705"/>
                  </a:lnTo>
                  <a:lnTo>
                    <a:pt x="2803" y="696"/>
                  </a:lnTo>
                  <a:lnTo>
                    <a:pt x="2763" y="692"/>
                  </a:lnTo>
                  <a:lnTo>
                    <a:pt x="1357" y="692"/>
                  </a:lnTo>
                  <a:lnTo>
                    <a:pt x="1317" y="696"/>
                  </a:lnTo>
                  <a:lnTo>
                    <a:pt x="1280" y="705"/>
                  </a:lnTo>
                  <a:lnTo>
                    <a:pt x="1245" y="721"/>
                  </a:lnTo>
                  <a:lnTo>
                    <a:pt x="1214" y="744"/>
                  </a:lnTo>
                  <a:lnTo>
                    <a:pt x="1187" y="771"/>
                  </a:lnTo>
                  <a:lnTo>
                    <a:pt x="1165" y="801"/>
                  </a:lnTo>
                  <a:lnTo>
                    <a:pt x="1148" y="835"/>
                  </a:lnTo>
                  <a:lnTo>
                    <a:pt x="1138" y="872"/>
                  </a:lnTo>
                  <a:lnTo>
                    <a:pt x="1134" y="912"/>
                  </a:lnTo>
                  <a:lnTo>
                    <a:pt x="1134" y="1365"/>
                  </a:lnTo>
                  <a:lnTo>
                    <a:pt x="1130" y="1405"/>
                  </a:lnTo>
                  <a:lnTo>
                    <a:pt x="1121" y="1442"/>
                  </a:lnTo>
                  <a:lnTo>
                    <a:pt x="1103" y="1475"/>
                  </a:lnTo>
                  <a:lnTo>
                    <a:pt x="1082" y="1506"/>
                  </a:lnTo>
                  <a:lnTo>
                    <a:pt x="1055" y="1533"/>
                  </a:lnTo>
                  <a:lnTo>
                    <a:pt x="1024" y="1554"/>
                  </a:lnTo>
                  <a:lnTo>
                    <a:pt x="990" y="1571"/>
                  </a:lnTo>
                  <a:lnTo>
                    <a:pt x="952" y="1580"/>
                  </a:lnTo>
                  <a:lnTo>
                    <a:pt x="912" y="1584"/>
                  </a:lnTo>
                  <a:lnTo>
                    <a:pt x="91" y="1584"/>
                  </a:lnTo>
                  <a:lnTo>
                    <a:pt x="67" y="1582"/>
                  </a:lnTo>
                  <a:lnTo>
                    <a:pt x="46" y="1572"/>
                  </a:lnTo>
                  <a:lnTo>
                    <a:pt x="27" y="1558"/>
                  </a:lnTo>
                  <a:lnTo>
                    <a:pt x="13" y="1540"/>
                  </a:lnTo>
                  <a:lnTo>
                    <a:pt x="4" y="1519"/>
                  </a:lnTo>
                  <a:lnTo>
                    <a:pt x="0" y="1495"/>
                  </a:lnTo>
                  <a:lnTo>
                    <a:pt x="0" y="1318"/>
                  </a:lnTo>
                  <a:lnTo>
                    <a:pt x="4" y="1216"/>
                  </a:lnTo>
                  <a:lnTo>
                    <a:pt x="16" y="1114"/>
                  </a:lnTo>
                  <a:lnTo>
                    <a:pt x="36" y="1016"/>
                  </a:lnTo>
                  <a:lnTo>
                    <a:pt x="62" y="921"/>
                  </a:lnTo>
                  <a:lnTo>
                    <a:pt x="95" y="828"/>
                  </a:lnTo>
                  <a:lnTo>
                    <a:pt x="136" y="739"/>
                  </a:lnTo>
                  <a:lnTo>
                    <a:pt x="183" y="654"/>
                  </a:lnTo>
                  <a:lnTo>
                    <a:pt x="236" y="571"/>
                  </a:lnTo>
                  <a:lnTo>
                    <a:pt x="294" y="494"/>
                  </a:lnTo>
                  <a:lnTo>
                    <a:pt x="357" y="420"/>
                  </a:lnTo>
                  <a:lnTo>
                    <a:pt x="427" y="353"/>
                  </a:lnTo>
                  <a:lnTo>
                    <a:pt x="500" y="290"/>
                  </a:lnTo>
                  <a:lnTo>
                    <a:pt x="580" y="231"/>
                  </a:lnTo>
                  <a:lnTo>
                    <a:pt x="662" y="179"/>
                  </a:lnTo>
                  <a:lnTo>
                    <a:pt x="749" y="134"/>
                  </a:lnTo>
                  <a:lnTo>
                    <a:pt x="839" y="94"/>
                  </a:lnTo>
                  <a:lnTo>
                    <a:pt x="933" y="61"/>
                  </a:lnTo>
                  <a:lnTo>
                    <a:pt x="1031" y="34"/>
                  </a:lnTo>
                  <a:lnTo>
                    <a:pt x="1129" y="16"/>
                  </a:lnTo>
                  <a:lnTo>
                    <a:pt x="1232" y="4"/>
                  </a:lnTo>
                  <a:lnTo>
                    <a:pt x="133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85" name="Freeform 364">
              <a:extLst>
                <a:ext uri="{FF2B5EF4-FFF2-40B4-BE49-F238E27FC236}">
                  <a16:creationId xmlns:a16="http://schemas.microsoft.com/office/drawing/2014/main" id="{D23E79F7-4714-4A4B-BA42-CCFB136B9860}"/>
                </a:ext>
              </a:extLst>
            </p:cNvPr>
            <p:cNvSpPr>
              <a:spLocks noEditPoints="1"/>
            </p:cNvSpPr>
            <p:nvPr/>
          </p:nvSpPr>
          <p:spPr bwMode="auto">
            <a:xfrm>
              <a:off x="10450232" y="3798225"/>
              <a:ext cx="134827" cy="133041"/>
            </a:xfrm>
            <a:custGeom>
              <a:avLst/>
              <a:gdLst>
                <a:gd name="T0" fmla="*/ 646 w 1360"/>
                <a:gd name="T1" fmla="*/ 510 h 1341"/>
                <a:gd name="T2" fmla="*/ 587 w 1360"/>
                <a:gd name="T3" fmla="*/ 534 h 1341"/>
                <a:gd name="T4" fmla="*/ 542 w 1360"/>
                <a:gd name="T5" fmla="*/ 578 h 1341"/>
                <a:gd name="T6" fmla="*/ 517 w 1360"/>
                <a:gd name="T7" fmla="*/ 636 h 1341"/>
                <a:gd name="T8" fmla="*/ 517 w 1360"/>
                <a:gd name="T9" fmla="*/ 703 h 1341"/>
                <a:gd name="T10" fmla="*/ 542 w 1360"/>
                <a:gd name="T11" fmla="*/ 761 h 1341"/>
                <a:gd name="T12" fmla="*/ 587 w 1360"/>
                <a:gd name="T13" fmla="*/ 805 h 1341"/>
                <a:gd name="T14" fmla="*/ 646 w 1360"/>
                <a:gd name="T15" fmla="*/ 831 h 1341"/>
                <a:gd name="T16" fmla="*/ 714 w 1360"/>
                <a:gd name="T17" fmla="*/ 831 h 1341"/>
                <a:gd name="T18" fmla="*/ 773 w 1360"/>
                <a:gd name="T19" fmla="*/ 805 h 1341"/>
                <a:gd name="T20" fmla="*/ 818 w 1360"/>
                <a:gd name="T21" fmla="*/ 761 h 1341"/>
                <a:gd name="T22" fmla="*/ 842 w 1360"/>
                <a:gd name="T23" fmla="*/ 703 h 1341"/>
                <a:gd name="T24" fmla="*/ 842 w 1360"/>
                <a:gd name="T25" fmla="*/ 636 h 1341"/>
                <a:gd name="T26" fmla="*/ 818 w 1360"/>
                <a:gd name="T27" fmla="*/ 578 h 1341"/>
                <a:gd name="T28" fmla="*/ 773 w 1360"/>
                <a:gd name="T29" fmla="*/ 534 h 1341"/>
                <a:gd name="T30" fmla="*/ 714 w 1360"/>
                <a:gd name="T31" fmla="*/ 510 h 1341"/>
                <a:gd name="T32" fmla="*/ 680 w 1360"/>
                <a:gd name="T33" fmla="*/ 0 h 1341"/>
                <a:gd name="T34" fmla="*/ 826 w 1360"/>
                <a:gd name="T35" fmla="*/ 14 h 1341"/>
                <a:gd name="T36" fmla="*/ 961 w 1360"/>
                <a:gd name="T37" fmla="*/ 58 h 1341"/>
                <a:gd name="T38" fmla="*/ 1082 w 1360"/>
                <a:gd name="T39" fmla="*/ 129 h 1341"/>
                <a:gd name="T40" fmla="*/ 1185 w 1360"/>
                <a:gd name="T41" fmla="*/ 221 h 1341"/>
                <a:gd name="T42" fmla="*/ 1267 w 1360"/>
                <a:gd name="T43" fmla="*/ 331 h 1341"/>
                <a:gd name="T44" fmla="*/ 1325 w 1360"/>
                <a:gd name="T45" fmla="*/ 458 h 1341"/>
                <a:gd name="T46" fmla="*/ 1356 w 1360"/>
                <a:gd name="T47" fmla="*/ 596 h 1341"/>
                <a:gd name="T48" fmla="*/ 1356 w 1360"/>
                <a:gd name="T49" fmla="*/ 743 h 1341"/>
                <a:gd name="T50" fmla="*/ 1325 w 1360"/>
                <a:gd name="T51" fmla="*/ 881 h 1341"/>
                <a:gd name="T52" fmla="*/ 1267 w 1360"/>
                <a:gd name="T53" fmla="*/ 1008 h 1341"/>
                <a:gd name="T54" fmla="*/ 1185 w 1360"/>
                <a:gd name="T55" fmla="*/ 1120 h 1341"/>
                <a:gd name="T56" fmla="*/ 1082 w 1360"/>
                <a:gd name="T57" fmla="*/ 1212 h 1341"/>
                <a:gd name="T58" fmla="*/ 961 w 1360"/>
                <a:gd name="T59" fmla="*/ 1281 h 1341"/>
                <a:gd name="T60" fmla="*/ 826 w 1360"/>
                <a:gd name="T61" fmla="*/ 1325 h 1341"/>
                <a:gd name="T62" fmla="*/ 680 w 1360"/>
                <a:gd name="T63" fmla="*/ 1341 h 1341"/>
                <a:gd name="T64" fmla="*/ 534 w 1360"/>
                <a:gd name="T65" fmla="*/ 1325 h 1341"/>
                <a:gd name="T66" fmla="*/ 399 w 1360"/>
                <a:gd name="T67" fmla="*/ 1281 h 1341"/>
                <a:gd name="T68" fmla="*/ 279 w 1360"/>
                <a:gd name="T69" fmla="*/ 1212 h 1341"/>
                <a:gd name="T70" fmla="*/ 175 w 1360"/>
                <a:gd name="T71" fmla="*/ 1120 h 1341"/>
                <a:gd name="T72" fmla="*/ 93 w 1360"/>
                <a:gd name="T73" fmla="*/ 1008 h 1341"/>
                <a:gd name="T74" fmla="*/ 35 w 1360"/>
                <a:gd name="T75" fmla="*/ 881 h 1341"/>
                <a:gd name="T76" fmla="*/ 4 w 1360"/>
                <a:gd name="T77" fmla="*/ 743 h 1341"/>
                <a:gd name="T78" fmla="*/ 4 w 1360"/>
                <a:gd name="T79" fmla="*/ 596 h 1341"/>
                <a:gd name="T80" fmla="*/ 35 w 1360"/>
                <a:gd name="T81" fmla="*/ 458 h 1341"/>
                <a:gd name="T82" fmla="*/ 93 w 1360"/>
                <a:gd name="T83" fmla="*/ 331 h 1341"/>
                <a:gd name="T84" fmla="*/ 175 w 1360"/>
                <a:gd name="T85" fmla="*/ 221 h 1341"/>
                <a:gd name="T86" fmla="*/ 279 w 1360"/>
                <a:gd name="T87" fmla="*/ 129 h 1341"/>
                <a:gd name="T88" fmla="*/ 399 w 1360"/>
                <a:gd name="T89" fmla="*/ 58 h 1341"/>
                <a:gd name="T90" fmla="*/ 534 w 1360"/>
                <a:gd name="T91" fmla="*/ 14 h 1341"/>
                <a:gd name="T92" fmla="*/ 680 w 1360"/>
                <a:gd name="T93" fmla="*/ 0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60" h="1341">
                  <a:moveTo>
                    <a:pt x="680" y="506"/>
                  </a:moveTo>
                  <a:lnTo>
                    <a:pt x="646" y="510"/>
                  </a:lnTo>
                  <a:lnTo>
                    <a:pt x="615" y="519"/>
                  </a:lnTo>
                  <a:lnTo>
                    <a:pt x="587" y="534"/>
                  </a:lnTo>
                  <a:lnTo>
                    <a:pt x="563" y="554"/>
                  </a:lnTo>
                  <a:lnTo>
                    <a:pt x="542" y="578"/>
                  </a:lnTo>
                  <a:lnTo>
                    <a:pt x="528" y="606"/>
                  </a:lnTo>
                  <a:lnTo>
                    <a:pt x="517" y="636"/>
                  </a:lnTo>
                  <a:lnTo>
                    <a:pt x="514" y="670"/>
                  </a:lnTo>
                  <a:lnTo>
                    <a:pt x="517" y="703"/>
                  </a:lnTo>
                  <a:lnTo>
                    <a:pt x="528" y="734"/>
                  </a:lnTo>
                  <a:lnTo>
                    <a:pt x="542" y="761"/>
                  </a:lnTo>
                  <a:lnTo>
                    <a:pt x="563" y="785"/>
                  </a:lnTo>
                  <a:lnTo>
                    <a:pt x="587" y="805"/>
                  </a:lnTo>
                  <a:lnTo>
                    <a:pt x="615" y="820"/>
                  </a:lnTo>
                  <a:lnTo>
                    <a:pt x="646" y="831"/>
                  </a:lnTo>
                  <a:lnTo>
                    <a:pt x="680" y="833"/>
                  </a:lnTo>
                  <a:lnTo>
                    <a:pt x="714" y="831"/>
                  </a:lnTo>
                  <a:lnTo>
                    <a:pt x="745" y="820"/>
                  </a:lnTo>
                  <a:lnTo>
                    <a:pt x="773" y="805"/>
                  </a:lnTo>
                  <a:lnTo>
                    <a:pt x="797" y="785"/>
                  </a:lnTo>
                  <a:lnTo>
                    <a:pt x="818" y="761"/>
                  </a:lnTo>
                  <a:lnTo>
                    <a:pt x="832" y="734"/>
                  </a:lnTo>
                  <a:lnTo>
                    <a:pt x="842" y="703"/>
                  </a:lnTo>
                  <a:lnTo>
                    <a:pt x="846" y="670"/>
                  </a:lnTo>
                  <a:lnTo>
                    <a:pt x="842" y="636"/>
                  </a:lnTo>
                  <a:lnTo>
                    <a:pt x="832" y="606"/>
                  </a:lnTo>
                  <a:lnTo>
                    <a:pt x="818" y="578"/>
                  </a:lnTo>
                  <a:lnTo>
                    <a:pt x="797" y="554"/>
                  </a:lnTo>
                  <a:lnTo>
                    <a:pt x="773" y="534"/>
                  </a:lnTo>
                  <a:lnTo>
                    <a:pt x="745" y="519"/>
                  </a:lnTo>
                  <a:lnTo>
                    <a:pt x="714" y="510"/>
                  </a:lnTo>
                  <a:lnTo>
                    <a:pt x="680" y="506"/>
                  </a:lnTo>
                  <a:close/>
                  <a:moveTo>
                    <a:pt x="680" y="0"/>
                  </a:moveTo>
                  <a:lnTo>
                    <a:pt x="754" y="2"/>
                  </a:lnTo>
                  <a:lnTo>
                    <a:pt x="826" y="14"/>
                  </a:lnTo>
                  <a:lnTo>
                    <a:pt x="895" y="33"/>
                  </a:lnTo>
                  <a:lnTo>
                    <a:pt x="961" y="58"/>
                  </a:lnTo>
                  <a:lnTo>
                    <a:pt x="1023" y="90"/>
                  </a:lnTo>
                  <a:lnTo>
                    <a:pt x="1082" y="129"/>
                  </a:lnTo>
                  <a:lnTo>
                    <a:pt x="1136" y="171"/>
                  </a:lnTo>
                  <a:lnTo>
                    <a:pt x="1185" y="221"/>
                  </a:lnTo>
                  <a:lnTo>
                    <a:pt x="1229" y="274"/>
                  </a:lnTo>
                  <a:lnTo>
                    <a:pt x="1267" y="331"/>
                  </a:lnTo>
                  <a:lnTo>
                    <a:pt x="1299" y="393"/>
                  </a:lnTo>
                  <a:lnTo>
                    <a:pt x="1325" y="458"/>
                  </a:lnTo>
                  <a:lnTo>
                    <a:pt x="1344" y="526"/>
                  </a:lnTo>
                  <a:lnTo>
                    <a:pt x="1356" y="596"/>
                  </a:lnTo>
                  <a:lnTo>
                    <a:pt x="1360" y="670"/>
                  </a:lnTo>
                  <a:lnTo>
                    <a:pt x="1356" y="743"/>
                  </a:lnTo>
                  <a:lnTo>
                    <a:pt x="1344" y="813"/>
                  </a:lnTo>
                  <a:lnTo>
                    <a:pt x="1325" y="881"/>
                  </a:lnTo>
                  <a:lnTo>
                    <a:pt x="1299" y="947"/>
                  </a:lnTo>
                  <a:lnTo>
                    <a:pt x="1267" y="1008"/>
                  </a:lnTo>
                  <a:lnTo>
                    <a:pt x="1229" y="1066"/>
                  </a:lnTo>
                  <a:lnTo>
                    <a:pt x="1185" y="1120"/>
                  </a:lnTo>
                  <a:lnTo>
                    <a:pt x="1136" y="1168"/>
                  </a:lnTo>
                  <a:lnTo>
                    <a:pt x="1082" y="1212"/>
                  </a:lnTo>
                  <a:lnTo>
                    <a:pt x="1023" y="1249"/>
                  </a:lnTo>
                  <a:lnTo>
                    <a:pt x="961" y="1281"/>
                  </a:lnTo>
                  <a:lnTo>
                    <a:pt x="895" y="1306"/>
                  </a:lnTo>
                  <a:lnTo>
                    <a:pt x="826" y="1325"/>
                  </a:lnTo>
                  <a:lnTo>
                    <a:pt x="754" y="1337"/>
                  </a:lnTo>
                  <a:lnTo>
                    <a:pt x="680" y="1341"/>
                  </a:lnTo>
                  <a:lnTo>
                    <a:pt x="606" y="1337"/>
                  </a:lnTo>
                  <a:lnTo>
                    <a:pt x="534" y="1325"/>
                  </a:lnTo>
                  <a:lnTo>
                    <a:pt x="465" y="1306"/>
                  </a:lnTo>
                  <a:lnTo>
                    <a:pt x="399" y="1281"/>
                  </a:lnTo>
                  <a:lnTo>
                    <a:pt x="337" y="1249"/>
                  </a:lnTo>
                  <a:lnTo>
                    <a:pt x="279" y="1212"/>
                  </a:lnTo>
                  <a:lnTo>
                    <a:pt x="225" y="1168"/>
                  </a:lnTo>
                  <a:lnTo>
                    <a:pt x="175" y="1120"/>
                  </a:lnTo>
                  <a:lnTo>
                    <a:pt x="132" y="1066"/>
                  </a:lnTo>
                  <a:lnTo>
                    <a:pt x="93" y="1008"/>
                  </a:lnTo>
                  <a:lnTo>
                    <a:pt x="61" y="947"/>
                  </a:lnTo>
                  <a:lnTo>
                    <a:pt x="35" y="881"/>
                  </a:lnTo>
                  <a:lnTo>
                    <a:pt x="16" y="813"/>
                  </a:lnTo>
                  <a:lnTo>
                    <a:pt x="4" y="743"/>
                  </a:lnTo>
                  <a:lnTo>
                    <a:pt x="0" y="670"/>
                  </a:lnTo>
                  <a:lnTo>
                    <a:pt x="4" y="596"/>
                  </a:lnTo>
                  <a:lnTo>
                    <a:pt x="16" y="526"/>
                  </a:lnTo>
                  <a:lnTo>
                    <a:pt x="35" y="458"/>
                  </a:lnTo>
                  <a:lnTo>
                    <a:pt x="61" y="393"/>
                  </a:lnTo>
                  <a:lnTo>
                    <a:pt x="93" y="331"/>
                  </a:lnTo>
                  <a:lnTo>
                    <a:pt x="132" y="274"/>
                  </a:lnTo>
                  <a:lnTo>
                    <a:pt x="175" y="221"/>
                  </a:lnTo>
                  <a:lnTo>
                    <a:pt x="225" y="171"/>
                  </a:lnTo>
                  <a:lnTo>
                    <a:pt x="279" y="129"/>
                  </a:lnTo>
                  <a:lnTo>
                    <a:pt x="337" y="90"/>
                  </a:lnTo>
                  <a:lnTo>
                    <a:pt x="399" y="58"/>
                  </a:lnTo>
                  <a:lnTo>
                    <a:pt x="465" y="33"/>
                  </a:lnTo>
                  <a:lnTo>
                    <a:pt x="534" y="14"/>
                  </a:lnTo>
                  <a:lnTo>
                    <a:pt x="606" y="2"/>
                  </a:lnTo>
                  <a:lnTo>
                    <a:pt x="68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227" name="任意多边形: 形状 226">
            <a:extLst>
              <a:ext uri="{FF2B5EF4-FFF2-40B4-BE49-F238E27FC236}">
                <a16:creationId xmlns:a16="http://schemas.microsoft.com/office/drawing/2014/main" id="{1B5C98D9-FAF4-4305-AA9A-CB6266004504}"/>
              </a:ext>
            </a:extLst>
          </p:cNvPr>
          <p:cNvSpPr>
            <a:spLocks/>
          </p:cNvSpPr>
          <p:nvPr/>
        </p:nvSpPr>
        <p:spPr bwMode="auto">
          <a:xfrm>
            <a:off x="10317706" y="1718938"/>
            <a:ext cx="387515" cy="392441"/>
          </a:xfrm>
          <a:custGeom>
            <a:avLst/>
            <a:gdLst>
              <a:gd name="connsiteX0" fmla="*/ 17729 w 387515"/>
              <a:gd name="connsiteY0" fmla="*/ 277903 h 392441"/>
              <a:gd name="connsiteX1" fmla="*/ 214160 w 387515"/>
              <a:gd name="connsiteY1" fmla="*/ 277903 h 392441"/>
              <a:gd name="connsiteX2" fmla="*/ 152832 w 387515"/>
              <a:gd name="connsiteY2" fmla="*/ 386251 h 392441"/>
              <a:gd name="connsiteX3" fmla="*/ 157334 w 387515"/>
              <a:gd name="connsiteY3" fmla="*/ 388923 h 392441"/>
              <a:gd name="connsiteX4" fmla="*/ 145799 w 387515"/>
              <a:gd name="connsiteY4" fmla="*/ 386322 h 392441"/>
              <a:gd name="connsiteX5" fmla="*/ 134547 w 387515"/>
              <a:gd name="connsiteY5" fmla="*/ 383017 h 392441"/>
              <a:gd name="connsiteX6" fmla="*/ 123646 w 387515"/>
              <a:gd name="connsiteY6" fmla="*/ 379080 h 392441"/>
              <a:gd name="connsiteX7" fmla="*/ 112955 w 387515"/>
              <a:gd name="connsiteY7" fmla="*/ 374439 h 392441"/>
              <a:gd name="connsiteX8" fmla="*/ 102687 w 387515"/>
              <a:gd name="connsiteY8" fmla="*/ 369307 h 392441"/>
              <a:gd name="connsiteX9" fmla="*/ 92630 w 387515"/>
              <a:gd name="connsiteY9" fmla="*/ 363541 h 392441"/>
              <a:gd name="connsiteX10" fmla="*/ 82995 w 387515"/>
              <a:gd name="connsiteY10" fmla="*/ 357143 h 392441"/>
              <a:gd name="connsiteX11" fmla="*/ 73922 w 387515"/>
              <a:gd name="connsiteY11" fmla="*/ 350182 h 392441"/>
              <a:gd name="connsiteX12" fmla="*/ 65061 w 387515"/>
              <a:gd name="connsiteY12" fmla="*/ 342800 h 392441"/>
              <a:gd name="connsiteX13" fmla="*/ 56832 w 387515"/>
              <a:gd name="connsiteY13" fmla="*/ 334854 h 392441"/>
              <a:gd name="connsiteX14" fmla="*/ 48955 w 387515"/>
              <a:gd name="connsiteY14" fmla="*/ 326347 h 392441"/>
              <a:gd name="connsiteX15" fmla="*/ 41711 w 387515"/>
              <a:gd name="connsiteY15" fmla="*/ 317558 h 392441"/>
              <a:gd name="connsiteX16" fmla="*/ 34819 w 387515"/>
              <a:gd name="connsiteY16" fmla="*/ 308207 h 392441"/>
              <a:gd name="connsiteX17" fmla="*/ 28489 w 387515"/>
              <a:gd name="connsiteY17" fmla="*/ 298504 h 392441"/>
              <a:gd name="connsiteX18" fmla="*/ 22793 w 387515"/>
              <a:gd name="connsiteY18" fmla="*/ 288450 h 392441"/>
              <a:gd name="connsiteX19" fmla="*/ 274271 w 387515"/>
              <a:gd name="connsiteY19" fmla="*/ 219367 h 392441"/>
              <a:gd name="connsiteX20" fmla="*/ 336578 w 387515"/>
              <a:gd name="connsiteY20" fmla="*/ 328655 h 392441"/>
              <a:gd name="connsiteX21" fmla="*/ 328702 w 387515"/>
              <a:gd name="connsiteY21" fmla="*/ 336883 h 392441"/>
              <a:gd name="connsiteX22" fmla="*/ 320474 w 387515"/>
              <a:gd name="connsiteY22" fmla="*/ 344478 h 392441"/>
              <a:gd name="connsiteX23" fmla="*/ 311754 w 387515"/>
              <a:gd name="connsiteY23" fmla="*/ 351722 h 392441"/>
              <a:gd name="connsiteX24" fmla="*/ 302612 w 387515"/>
              <a:gd name="connsiteY24" fmla="*/ 358473 h 392441"/>
              <a:gd name="connsiteX25" fmla="*/ 293048 w 387515"/>
              <a:gd name="connsiteY25" fmla="*/ 364662 h 392441"/>
              <a:gd name="connsiteX26" fmla="*/ 283273 w 387515"/>
              <a:gd name="connsiteY26" fmla="*/ 370288 h 392441"/>
              <a:gd name="connsiteX27" fmla="*/ 273076 w 387515"/>
              <a:gd name="connsiteY27" fmla="*/ 375281 h 392441"/>
              <a:gd name="connsiteX28" fmla="*/ 262527 w 387515"/>
              <a:gd name="connsiteY28" fmla="*/ 379712 h 392441"/>
              <a:gd name="connsiteX29" fmla="*/ 251767 w 387515"/>
              <a:gd name="connsiteY29" fmla="*/ 383510 h 392441"/>
              <a:gd name="connsiteX30" fmla="*/ 240586 w 387515"/>
              <a:gd name="connsiteY30" fmla="*/ 386604 h 392441"/>
              <a:gd name="connsiteX31" fmla="*/ 229194 w 387515"/>
              <a:gd name="connsiteY31" fmla="*/ 389136 h 392441"/>
              <a:gd name="connsiteX32" fmla="*/ 217590 w 387515"/>
              <a:gd name="connsiteY32" fmla="*/ 391035 h 392441"/>
              <a:gd name="connsiteX33" fmla="*/ 205846 w 387515"/>
              <a:gd name="connsiteY33" fmla="*/ 392089 h 392441"/>
              <a:gd name="connsiteX34" fmla="*/ 193821 w 387515"/>
              <a:gd name="connsiteY34" fmla="*/ 392441 h 392441"/>
              <a:gd name="connsiteX35" fmla="*/ 185241 w 387515"/>
              <a:gd name="connsiteY35" fmla="*/ 392230 h 392441"/>
              <a:gd name="connsiteX36" fmla="*/ 176732 w 387515"/>
              <a:gd name="connsiteY36" fmla="*/ 391597 h 392441"/>
              <a:gd name="connsiteX37" fmla="*/ 254403 w 387515"/>
              <a:gd name="connsiteY37" fmla="*/ 136770 h 392441"/>
              <a:gd name="connsiteX38" fmla="*/ 378434 w 387515"/>
              <a:gd name="connsiteY38" fmla="*/ 136770 h 392441"/>
              <a:gd name="connsiteX39" fmla="*/ 381743 w 387515"/>
              <a:gd name="connsiteY39" fmla="*/ 148229 h 392441"/>
              <a:gd name="connsiteX40" fmla="*/ 384277 w 387515"/>
              <a:gd name="connsiteY40" fmla="*/ 159828 h 392441"/>
              <a:gd name="connsiteX41" fmla="*/ 386107 w 387515"/>
              <a:gd name="connsiteY41" fmla="*/ 171778 h 392441"/>
              <a:gd name="connsiteX42" fmla="*/ 387163 w 387515"/>
              <a:gd name="connsiteY42" fmla="*/ 183870 h 392441"/>
              <a:gd name="connsiteX43" fmla="*/ 387515 w 387515"/>
              <a:gd name="connsiteY43" fmla="*/ 196242 h 392441"/>
              <a:gd name="connsiteX44" fmla="*/ 387163 w 387515"/>
              <a:gd name="connsiteY44" fmla="*/ 208755 h 392441"/>
              <a:gd name="connsiteX45" fmla="*/ 386107 w 387515"/>
              <a:gd name="connsiteY45" fmla="*/ 220917 h 392441"/>
              <a:gd name="connsiteX46" fmla="*/ 384136 w 387515"/>
              <a:gd name="connsiteY46" fmla="*/ 233078 h 392441"/>
              <a:gd name="connsiteX47" fmla="*/ 381602 w 387515"/>
              <a:gd name="connsiteY47" fmla="*/ 244818 h 392441"/>
              <a:gd name="connsiteX48" fmla="*/ 378294 w 387515"/>
              <a:gd name="connsiteY48" fmla="*/ 256206 h 392441"/>
              <a:gd name="connsiteX49" fmla="*/ 374352 w 387515"/>
              <a:gd name="connsiteY49" fmla="*/ 267524 h 392441"/>
              <a:gd name="connsiteX50" fmla="*/ 369706 w 387515"/>
              <a:gd name="connsiteY50" fmla="*/ 278280 h 392441"/>
              <a:gd name="connsiteX51" fmla="*/ 364497 w 387515"/>
              <a:gd name="connsiteY51" fmla="*/ 288824 h 392441"/>
              <a:gd name="connsiteX52" fmla="*/ 358654 w 387515"/>
              <a:gd name="connsiteY52" fmla="*/ 299017 h 392441"/>
              <a:gd name="connsiteX53" fmla="*/ 352389 w 387515"/>
              <a:gd name="connsiteY53" fmla="*/ 308859 h 392441"/>
              <a:gd name="connsiteX54" fmla="*/ 33208 w 387515"/>
              <a:gd name="connsiteY54" fmla="*/ 86678 h 392441"/>
              <a:gd name="connsiteX55" fmla="*/ 132971 w 387515"/>
              <a:gd name="connsiteY55" fmla="*/ 254123 h 392441"/>
              <a:gd name="connsiteX56" fmla="*/ 8724 w 387515"/>
              <a:gd name="connsiteY56" fmla="*/ 254123 h 392441"/>
              <a:gd name="connsiteX57" fmla="*/ 5628 w 387515"/>
              <a:gd name="connsiteY57" fmla="*/ 242941 h 392441"/>
              <a:gd name="connsiteX58" fmla="*/ 3166 w 387515"/>
              <a:gd name="connsiteY58" fmla="*/ 231689 h 392441"/>
              <a:gd name="connsiteX59" fmla="*/ 1477 w 387515"/>
              <a:gd name="connsiteY59" fmla="*/ 220015 h 392441"/>
              <a:gd name="connsiteX60" fmla="*/ 352 w 387515"/>
              <a:gd name="connsiteY60" fmla="*/ 208201 h 392441"/>
              <a:gd name="connsiteX61" fmla="*/ 0 w 387515"/>
              <a:gd name="connsiteY61" fmla="*/ 196175 h 392441"/>
              <a:gd name="connsiteX62" fmla="*/ 352 w 387515"/>
              <a:gd name="connsiteY62" fmla="*/ 184079 h 392441"/>
              <a:gd name="connsiteX63" fmla="*/ 1477 w 387515"/>
              <a:gd name="connsiteY63" fmla="*/ 172264 h 392441"/>
              <a:gd name="connsiteX64" fmla="*/ 3307 w 387515"/>
              <a:gd name="connsiteY64" fmla="*/ 160520 h 392441"/>
              <a:gd name="connsiteX65" fmla="*/ 5699 w 387515"/>
              <a:gd name="connsiteY65" fmla="*/ 149127 h 392441"/>
              <a:gd name="connsiteX66" fmla="*/ 8724 w 387515"/>
              <a:gd name="connsiteY66" fmla="*/ 137945 h 392441"/>
              <a:gd name="connsiteX67" fmla="*/ 12523 w 387515"/>
              <a:gd name="connsiteY67" fmla="*/ 127045 h 392441"/>
              <a:gd name="connsiteX68" fmla="*/ 16885 w 387515"/>
              <a:gd name="connsiteY68" fmla="*/ 116496 h 392441"/>
              <a:gd name="connsiteX69" fmla="*/ 21740 w 387515"/>
              <a:gd name="connsiteY69" fmla="*/ 106158 h 392441"/>
              <a:gd name="connsiteX70" fmla="*/ 27157 w 387515"/>
              <a:gd name="connsiteY70" fmla="*/ 96242 h 392441"/>
              <a:gd name="connsiteX71" fmla="*/ 237401 w 387515"/>
              <a:gd name="connsiteY71" fmla="*/ 5206 h 392441"/>
              <a:gd name="connsiteX72" fmla="*/ 248239 w 387515"/>
              <a:gd name="connsiteY72" fmla="*/ 8018 h 392441"/>
              <a:gd name="connsiteX73" fmla="*/ 258867 w 387515"/>
              <a:gd name="connsiteY73" fmla="*/ 11534 h 392441"/>
              <a:gd name="connsiteX74" fmla="*/ 269212 w 387515"/>
              <a:gd name="connsiteY74" fmla="*/ 15612 h 392441"/>
              <a:gd name="connsiteX75" fmla="*/ 279136 w 387515"/>
              <a:gd name="connsiteY75" fmla="*/ 20252 h 392441"/>
              <a:gd name="connsiteX76" fmla="*/ 288849 w 387515"/>
              <a:gd name="connsiteY76" fmla="*/ 25385 h 392441"/>
              <a:gd name="connsiteX77" fmla="*/ 298209 w 387515"/>
              <a:gd name="connsiteY77" fmla="*/ 31080 h 392441"/>
              <a:gd name="connsiteX78" fmla="*/ 307288 w 387515"/>
              <a:gd name="connsiteY78" fmla="*/ 37337 h 392441"/>
              <a:gd name="connsiteX79" fmla="*/ 315875 w 387515"/>
              <a:gd name="connsiteY79" fmla="*/ 44087 h 392441"/>
              <a:gd name="connsiteX80" fmla="*/ 324109 w 387515"/>
              <a:gd name="connsiteY80" fmla="*/ 51258 h 392441"/>
              <a:gd name="connsiteX81" fmla="*/ 331992 w 387515"/>
              <a:gd name="connsiteY81" fmla="*/ 58922 h 392441"/>
              <a:gd name="connsiteX82" fmla="*/ 339382 w 387515"/>
              <a:gd name="connsiteY82" fmla="*/ 67008 h 392441"/>
              <a:gd name="connsiteX83" fmla="*/ 346349 w 387515"/>
              <a:gd name="connsiteY83" fmla="*/ 75445 h 392441"/>
              <a:gd name="connsiteX84" fmla="*/ 352895 w 387515"/>
              <a:gd name="connsiteY84" fmla="*/ 84304 h 392441"/>
              <a:gd name="connsiteX85" fmla="*/ 358807 w 387515"/>
              <a:gd name="connsiteY85" fmla="*/ 93444 h 392441"/>
              <a:gd name="connsiteX86" fmla="*/ 364296 w 387515"/>
              <a:gd name="connsiteY86" fmla="*/ 103076 h 392441"/>
              <a:gd name="connsiteX87" fmla="*/ 369223 w 387515"/>
              <a:gd name="connsiteY87" fmla="*/ 112990 h 392441"/>
              <a:gd name="connsiteX88" fmla="*/ 174762 w 387515"/>
              <a:gd name="connsiteY88" fmla="*/ 112990 h 392441"/>
              <a:gd name="connsiteX89" fmla="*/ 193837 w 387515"/>
              <a:gd name="connsiteY89" fmla="*/ 0 h 392441"/>
              <a:gd name="connsiteX90" fmla="*/ 203330 w 387515"/>
              <a:gd name="connsiteY90" fmla="*/ 281 h 392441"/>
              <a:gd name="connsiteX91" fmla="*/ 212754 w 387515"/>
              <a:gd name="connsiteY91" fmla="*/ 985 h 392441"/>
              <a:gd name="connsiteX92" fmla="*/ 112400 w 387515"/>
              <a:gd name="connsiteY92" fmla="*/ 173777 h 392441"/>
              <a:gd name="connsiteX93" fmla="*/ 48686 w 387515"/>
              <a:gd name="connsiteY93" fmla="*/ 66556 h 392441"/>
              <a:gd name="connsiteX94" fmla="*/ 56562 w 387515"/>
              <a:gd name="connsiteY94" fmla="*/ 58043 h 392441"/>
              <a:gd name="connsiteX95" fmla="*/ 64790 w 387515"/>
              <a:gd name="connsiteY95" fmla="*/ 50093 h 392441"/>
              <a:gd name="connsiteX96" fmla="*/ 73651 w 387515"/>
              <a:gd name="connsiteY96" fmla="*/ 42635 h 392441"/>
              <a:gd name="connsiteX97" fmla="*/ 82864 w 387515"/>
              <a:gd name="connsiteY97" fmla="*/ 35600 h 392441"/>
              <a:gd name="connsiteX98" fmla="*/ 92569 w 387515"/>
              <a:gd name="connsiteY98" fmla="*/ 29127 h 392441"/>
              <a:gd name="connsiteX99" fmla="*/ 102485 w 387515"/>
              <a:gd name="connsiteY99" fmla="*/ 23358 h 392441"/>
              <a:gd name="connsiteX100" fmla="*/ 112893 w 387515"/>
              <a:gd name="connsiteY100" fmla="*/ 18081 h 392441"/>
              <a:gd name="connsiteX101" fmla="*/ 123582 w 387515"/>
              <a:gd name="connsiteY101" fmla="*/ 13367 h 392441"/>
              <a:gd name="connsiteX102" fmla="*/ 134623 w 387515"/>
              <a:gd name="connsiteY102" fmla="*/ 9498 h 392441"/>
              <a:gd name="connsiteX103" fmla="*/ 146016 w 387515"/>
              <a:gd name="connsiteY103" fmla="*/ 6191 h 392441"/>
              <a:gd name="connsiteX104" fmla="*/ 157619 w 387515"/>
              <a:gd name="connsiteY104" fmla="*/ 3447 h 392441"/>
              <a:gd name="connsiteX105" fmla="*/ 169504 w 387515"/>
              <a:gd name="connsiteY105" fmla="*/ 1618 h 392441"/>
              <a:gd name="connsiteX106" fmla="*/ 181459 w 387515"/>
              <a:gd name="connsiteY106" fmla="*/ 492 h 39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387515" h="392441">
                <a:moveTo>
                  <a:pt x="17729" y="277903"/>
                </a:moveTo>
                <a:lnTo>
                  <a:pt x="214160" y="277903"/>
                </a:lnTo>
                <a:lnTo>
                  <a:pt x="152832" y="386251"/>
                </a:lnTo>
                <a:lnTo>
                  <a:pt x="157334" y="388923"/>
                </a:lnTo>
                <a:lnTo>
                  <a:pt x="145799" y="386322"/>
                </a:lnTo>
                <a:lnTo>
                  <a:pt x="134547" y="383017"/>
                </a:lnTo>
                <a:lnTo>
                  <a:pt x="123646" y="379080"/>
                </a:lnTo>
                <a:lnTo>
                  <a:pt x="112955" y="374439"/>
                </a:lnTo>
                <a:lnTo>
                  <a:pt x="102687" y="369307"/>
                </a:lnTo>
                <a:lnTo>
                  <a:pt x="92630" y="363541"/>
                </a:lnTo>
                <a:lnTo>
                  <a:pt x="82995" y="357143"/>
                </a:lnTo>
                <a:lnTo>
                  <a:pt x="73922" y="350182"/>
                </a:lnTo>
                <a:lnTo>
                  <a:pt x="65061" y="342800"/>
                </a:lnTo>
                <a:lnTo>
                  <a:pt x="56832" y="334854"/>
                </a:lnTo>
                <a:lnTo>
                  <a:pt x="48955" y="326347"/>
                </a:lnTo>
                <a:lnTo>
                  <a:pt x="41711" y="317558"/>
                </a:lnTo>
                <a:lnTo>
                  <a:pt x="34819" y="308207"/>
                </a:lnTo>
                <a:lnTo>
                  <a:pt x="28489" y="298504"/>
                </a:lnTo>
                <a:lnTo>
                  <a:pt x="22793" y="288450"/>
                </a:lnTo>
                <a:close/>
                <a:moveTo>
                  <a:pt x="274271" y="219367"/>
                </a:moveTo>
                <a:lnTo>
                  <a:pt x="336578" y="328655"/>
                </a:lnTo>
                <a:lnTo>
                  <a:pt x="328702" y="336883"/>
                </a:lnTo>
                <a:lnTo>
                  <a:pt x="320474" y="344478"/>
                </a:lnTo>
                <a:lnTo>
                  <a:pt x="311754" y="351722"/>
                </a:lnTo>
                <a:lnTo>
                  <a:pt x="302612" y="358473"/>
                </a:lnTo>
                <a:lnTo>
                  <a:pt x="293048" y="364662"/>
                </a:lnTo>
                <a:lnTo>
                  <a:pt x="283273" y="370288"/>
                </a:lnTo>
                <a:lnTo>
                  <a:pt x="273076" y="375281"/>
                </a:lnTo>
                <a:lnTo>
                  <a:pt x="262527" y="379712"/>
                </a:lnTo>
                <a:lnTo>
                  <a:pt x="251767" y="383510"/>
                </a:lnTo>
                <a:lnTo>
                  <a:pt x="240586" y="386604"/>
                </a:lnTo>
                <a:lnTo>
                  <a:pt x="229194" y="389136"/>
                </a:lnTo>
                <a:lnTo>
                  <a:pt x="217590" y="391035"/>
                </a:lnTo>
                <a:lnTo>
                  <a:pt x="205846" y="392089"/>
                </a:lnTo>
                <a:lnTo>
                  <a:pt x="193821" y="392441"/>
                </a:lnTo>
                <a:lnTo>
                  <a:pt x="185241" y="392230"/>
                </a:lnTo>
                <a:lnTo>
                  <a:pt x="176732" y="391597"/>
                </a:lnTo>
                <a:close/>
                <a:moveTo>
                  <a:pt x="254403" y="136770"/>
                </a:moveTo>
                <a:lnTo>
                  <a:pt x="378434" y="136770"/>
                </a:lnTo>
                <a:lnTo>
                  <a:pt x="381743" y="148229"/>
                </a:lnTo>
                <a:lnTo>
                  <a:pt x="384277" y="159828"/>
                </a:lnTo>
                <a:lnTo>
                  <a:pt x="386107" y="171778"/>
                </a:lnTo>
                <a:lnTo>
                  <a:pt x="387163" y="183870"/>
                </a:lnTo>
                <a:lnTo>
                  <a:pt x="387515" y="196242"/>
                </a:lnTo>
                <a:lnTo>
                  <a:pt x="387163" y="208755"/>
                </a:lnTo>
                <a:lnTo>
                  <a:pt x="386107" y="220917"/>
                </a:lnTo>
                <a:lnTo>
                  <a:pt x="384136" y="233078"/>
                </a:lnTo>
                <a:lnTo>
                  <a:pt x="381602" y="244818"/>
                </a:lnTo>
                <a:lnTo>
                  <a:pt x="378294" y="256206"/>
                </a:lnTo>
                <a:lnTo>
                  <a:pt x="374352" y="267524"/>
                </a:lnTo>
                <a:lnTo>
                  <a:pt x="369706" y="278280"/>
                </a:lnTo>
                <a:lnTo>
                  <a:pt x="364497" y="288824"/>
                </a:lnTo>
                <a:lnTo>
                  <a:pt x="358654" y="299017"/>
                </a:lnTo>
                <a:lnTo>
                  <a:pt x="352389" y="308859"/>
                </a:lnTo>
                <a:close/>
                <a:moveTo>
                  <a:pt x="33208" y="86678"/>
                </a:moveTo>
                <a:lnTo>
                  <a:pt x="132971" y="254123"/>
                </a:lnTo>
                <a:lnTo>
                  <a:pt x="8724" y="254123"/>
                </a:lnTo>
                <a:lnTo>
                  <a:pt x="5628" y="242941"/>
                </a:lnTo>
                <a:lnTo>
                  <a:pt x="3166" y="231689"/>
                </a:lnTo>
                <a:lnTo>
                  <a:pt x="1477" y="220015"/>
                </a:lnTo>
                <a:lnTo>
                  <a:pt x="352" y="208201"/>
                </a:lnTo>
                <a:lnTo>
                  <a:pt x="0" y="196175"/>
                </a:lnTo>
                <a:lnTo>
                  <a:pt x="352" y="184079"/>
                </a:lnTo>
                <a:lnTo>
                  <a:pt x="1477" y="172264"/>
                </a:lnTo>
                <a:lnTo>
                  <a:pt x="3307" y="160520"/>
                </a:lnTo>
                <a:lnTo>
                  <a:pt x="5699" y="149127"/>
                </a:lnTo>
                <a:lnTo>
                  <a:pt x="8724" y="137945"/>
                </a:lnTo>
                <a:lnTo>
                  <a:pt x="12523" y="127045"/>
                </a:lnTo>
                <a:lnTo>
                  <a:pt x="16885" y="116496"/>
                </a:lnTo>
                <a:lnTo>
                  <a:pt x="21740" y="106158"/>
                </a:lnTo>
                <a:lnTo>
                  <a:pt x="27157" y="96242"/>
                </a:lnTo>
                <a:close/>
                <a:moveTo>
                  <a:pt x="237401" y="5206"/>
                </a:moveTo>
                <a:lnTo>
                  <a:pt x="248239" y="8018"/>
                </a:lnTo>
                <a:lnTo>
                  <a:pt x="258867" y="11534"/>
                </a:lnTo>
                <a:lnTo>
                  <a:pt x="269212" y="15612"/>
                </a:lnTo>
                <a:lnTo>
                  <a:pt x="279136" y="20252"/>
                </a:lnTo>
                <a:lnTo>
                  <a:pt x="288849" y="25385"/>
                </a:lnTo>
                <a:lnTo>
                  <a:pt x="298209" y="31080"/>
                </a:lnTo>
                <a:lnTo>
                  <a:pt x="307288" y="37337"/>
                </a:lnTo>
                <a:lnTo>
                  <a:pt x="315875" y="44087"/>
                </a:lnTo>
                <a:lnTo>
                  <a:pt x="324109" y="51258"/>
                </a:lnTo>
                <a:lnTo>
                  <a:pt x="331992" y="58922"/>
                </a:lnTo>
                <a:lnTo>
                  <a:pt x="339382" y="67008"/>
                </a:lnTo>
                <a:lnTo>
                  <a:pt x="346349" y="75445"/>
                </a:lnTo>
                <a:lnTo>
                  <a:pt x="352895" y="84304"/>
                </a:lnTo>
                <a:lnTo>
                  <a:pt x="358807" y="93444"/>
                </a:lnTo>
                <a:lnTo>
                  <a:pt x="364296" y="103076"/>
                </a:lnTo>
                <a:lnTo>
                  <a:pt x="369223" y="112990"/>
                </a:lnTo>
                <a:lnTo>
                  <a:pt x="174762" y="112990"/>
                </a:lnTo>
                <a:close/>
                <a:moveTo>
                  <a:pt x="193837" y="0"/>
                </a:moveTo>
                <a:lnTo>
                  <a:pt x="203330" y="281"/>
                </a:lnTo>
                <a:lnTo>
                  <a:pt x="212754" y="985"/>
                </a:lnTo>
                <a:lnTo>
                  <a:pt x="112400" y="173777"/>
                </a:lnTo>
                <a:lnTo>
                  <a:pt x="48686" y="66556"/>
                </a:lnTo>
                <a:lnTo>
                  <a:pt x="56562" y="58043"/>
                </a:lnTo>
                <a:lnTo>
                  <a:pt x="64790" y="50093"/>
                </a:lnTo>
                <a:lnTo>
                  <a:pt x="73651" y="42635"/>
                </a:lnTo>
                <a:lnTo>
                  <a:pt x="82864" y="35600"/>
                </a:lnTo>
                <a:lnTo>
                  <a:pt x="92569" y="29127"/>
                </a:lnTo>
                <a:lnTo>
                  <a:pt x="102485" y="23358"/>
                </a:lnTo>
                <a:lnTo>
                  <a:pt x="112893" y="18081"/>
                </a:lnTo>
                <a:lnTo>
                  <a:pt x="123582" y="13367"/>
                </a:lnTo>
                <a:lnTo>
                  <a:pt x="134623" y="9498"/>
                </a:lnTo>
                <a:lnTo>
                  <a:pt x="146016" y="6191"/>
                </a:lnTo>
                <a:lnTo>
                  <a:pt x="157619" y="3447"/>
                </a:lnTo>
                <a:lnTo>
                  <a:pt x="169504" y="1618"/>
                </a:lnTo>
                <a:lnTo>
                  <a:pt x="181459" y="492"/>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238" name="任意多边形: 形状 237">
            <a:extLst>
              <a:ext uri="{FF2B5EF4-FFF2-40B4-BE49-F238E27FC236}">
                <a16:creationId xmlns:a16="http://schemas.microsoft.com/office/drawing/2014/main" id="{96859088-33CC-4EDF-B725-DFFBB2F3314A}"/>
              </a:ext>
            </a:extLst>
          </p:cNvPr>
          <p:cNvSpPr>
            <a:spLocks/>
          </p:cNvSpPr>
          <p:nvPr/>
        </p:nvSpPr>
        <p:spPr bwMode="auto">
          <a:xfrm>
            <a:off x="10278436" y="2595159"/>
            <a:ext cx="466055" cy="419165"/>
          </a:xfrm>
          <a:custGeom>
            <a:avLst/>
            <a:gdLst>
              <a:gd name="connsiteX0" fmla="*/ 381198 w 466055"/>
              <a:gd name="connsiteY0" fmla="*/ 337740 h 419165"/>
              <a:gd name="connsiteX1" fmla="*/ 387210 w 466055"/>
              <a:gd name="connsiteY1" fmla="*/ 338163 h 419165"/>
              <a:gd name="connsiteX2" fmla="*/ 392905 w 466055"/>
              <a:gd name="connsiteY2" fmla="*/ 339430 h 419165"/>
              <a:gd name="connsiteX3" fmla="*/ 398284 w 466055"/>
              <a:gd name="connsiteY3" fmla="*/ 341542 h 419165"/>
              <a:gd name="connsiteX4" fmla="*/ 403347 w 466055"/>
              <a:gd name="connsiteY4" fmla="*/ 344288 h 419165"/>
              <a:gd name="connsiteX5" fmla="*/ 407882 w 466055"/>
              <a:gd name="connsiteY5" fmla="*/ 347773 h 419165"/>
              <a:gd name="connsiteX6" fmla="*/ 411890 w 466055"/>
              <a:gd name="connsiteY6" fmla="*/ 351786 h 419165"/>
              <a:gd name="connsiteX7" fmla="*/ 415265 w 466055"/>
              <a:gd name="connsiteY7" fmla="*/ 356327 h 419165"/>
              <a:gd name="connsiteX8" fmla="*/ 418007 w 466055"/>
              <a:gd name="connsiteY8" fmla="*/ 361291 h 419165"/>
              <a:gd name="connsiteX9" fmla="*/ 420011 w 466055"/>
              <a:gd name="connsiteY9" fmla="*/ 366572 h 419165"/>
              <a:gd name="connsiteX10" fmla="*/ 421277 w 466055"/>
              <a:gd name="connsiteY10" fmla="*/ 372380 h 419165"/>
              <a:gd name="connsiteX11" fmla="*/ 421699 w 466055"/>
              <a:gd name="connsiteY11" fmla="*/ 378294 h 419165"/>
              <a:gd name="connsiteX12" fmla="*/ 421277 w 466055"/>
              <a:gd name="connsiteY12" fmla="*/ 384314 h 419165"/>
              <a:gd name="connsiteX13" fmla="*/ 420011 w 466055"/>
              <a:gd name="connsiteY13" fmla="*/ 390228 h 419165"/>
              <a:gd name="connsiteX14" fmla="*/ 418007 w 466055"/>
              <a:gd name="connsiteY14" fmla="*/ 395509 h 419165"/>
              <a:gd name="connsiteX15" fmla="*/ 415265 w 466055"/>
              <a:gd name="connsiteY15" fmla="*/ 400472 h 419165"/>
              <a:gd name="connsiteX16" fmla="*/ 411890 w 466055"/>
              <a:gd name="connsiteY16" fmla="*/ 405119 h 419165"/>
              <a:gd name="connsiteX17" fmla="*/ 407882 w 466055"/>
              <a:gd name="connsiteY17" fmla="*/ 409132 h 419165"/>
              <a:gd name="connsiteX18" fmla="*/ 403347 w 466055"/>
              <a:gd name="connsiteY18" fmla="*/ 412512 h 419165"/>
              <a:gd name="connsiteX19" fmla="*/ 398284 w 466055"/>
              <a:gd name="connsiteY19" fmla="*/ 415258 h 419165"/>
              <a:gd name="connsiteX20" fmla="*/ 392905 w 466055"/>
              <a:gd name="connsiteY20" fmla="*/ 417370 h 419165"/>
              <a:gd name="connsiteX21" fmla="*/ 387210 w 466055"/>
              <a:gd name="connsiteY21" fmla="*/ 418743 h 419165"/>
              <a:gd name="connsiteX22" fmla="*/ 381198 w 466055"/>
              <a:gd name="connsiteY22" fmla="*/ 419165 h 419165"/>
              <a:gd name="connsiteX23" fmla="*/ 375186 w 466055"/>
              <a:gd name="connsiteY23" fmla="*/ 418743 h 419165"/>
              <a:gd name="connsiteX24" fmla="*/ 369490 w 466055"/>
              <a:gd name="connsiteY24" fmla="*/ 417370 h 419165"/>
              <a:gd name="connsiteX25" fmla="*/ 364006 w 466055"/>
              <a:gd name="connsiteY25" fmla="*/ 415258 h 419165"/>
              <a:gd name="connsiteX26" fmla="*/ 359049 w 466055"/>
              <a:gd name="connsiteY26" fmla="*/ 412512 h 419165"/>
              <a:gd name="connsiteX27" fmla="*/ 354619 w 466055"/>
              <a:gd name="connsiteY27" fmla="*/ 409132 h 419165"/>
              <a:gd name="connsiteX28" fmla="*/ 350611 w 466055"/>
              <a:gd name="connsiteY28" fmla="*/ 405119 h 419165"/>
              <a:gd name="connsiteX29" fmla="*/ 347236 w 466055"/>
              <a:gd name="connsiteY29" fmla="*/ 400472 h 419165"/>
              <a:gd name="connsiteX30" fmla="*/ 344388 w 466055"/>
              <a:gd name="connsiteY30" fmla="*/ 395509 h 419165"/>
              <a:gd name="connsiteX31" fmla="*/ 342384 w 466055"/>
              <a:gd name="connsiteY31" fmla="*/ 390228 h 419165"/>
              <a:gd name="connsiteX32" fmla="*/ 341013 w 466055"/>
              <a:gd name="connsiteY32" fmla="*/ 384314 h 419165"/>
              <a:gd name="connsiteX33" fmla="*/ 340591 w 466055"/>
              <a:gd name="connsiteY33" fmla="*/ 378294 h 419165"/>
              <a:gd name="connsiteX34" fmla="*/ 341013 w 466055"/>
              <a:gd name="connsiteY34" fmla="*/ 372380 h 419165"/>
              <a:gd name="connsiteX35" fmla="*/ 342384 w 466055"/>
              <a:gd name="connsiteY35" fmla="*/ 366572 h 419165"/>
              <a:gd name="connsiteX36" fmla="*/ 344388 w 466055"/>
              <a:gd name="connsiteY36" fmla="*/ 361291 h 419165"/>
              <a:gd name="connsiteX37" fmla="*/ 347236 w 466055"/>
              <a:gd name="connsiteY37" fmla="*/ 356327 h 419165"/>
              <a:gd name="connsiteX38" fmla="*/ 350611 w 466055"/>
              <a:gd name="connsiteY38" fmla="*/ 351786 h 419165"/>
              <a:gd name="connsiteX39" fmla="*/ 354619 w 466055"/>
              <a:gd name="connsiteY39" fmla="*/ 347773 h 419165"/>
              <a:gd name="connsiteX40" fmla="*/ 359049 w 466055"/>
              <a:gd name="connsiteY40" fmla="*/ 344288 h 419165"/>
              <a:gd name="connsiteX41" fmla="*/ 364006 w 466055"/>
              <a:gd name="connsiteY41" fmla="*/ 341542 h 419165"/>
              <a:gd name="connsiteX42" fmla="*/ 369490 w 466055"/>
              <a:gd name="connsiteY42" fmla="*/ 339430 h 419165"/>
              <a:gd name="connsiteX43" fmla="*/ 375186 w 466055"/>
              <a:gd name="connsiteY43" fmla="*/ 338163 h 419165"/>
              <a:gd name="connsiteX44" fmla="*/ 209054 w 466055"/>
              <a:gd name="connsiteY44" fmla="*/ 337423 h 419165"/>
              <a:gd name="connsiteX45" fmla="*/ 215066 w 466055"/>
              <a:gd name="connsiteY45" fmla="*/ 337845 h 419165"/>
              <a:gd name="connsiteX46" fmla="*/ 220762 w 466055"/>
              <a:gd name="connsiteY46" fmla="*/ 339111 h 419165"/>
              <a:gd name="connsiteX47" fmla="*/ 226246 w 466055"/>
              <a:gd name="connsiteY47" fmla="*/ 341115 h 419165"/>
              <a:gd name="connsiteX48" fmla="*/ 231203 w 466055"/>
              <a:gd name="connsiteY48" fmla="*/ 343857 h 419165"/>
              <a:gd name="connsiteX49" fmla="*/ 235633 w 466055"/>
              <a:gd name="connsiteY49" fmla="*/ 347232 h 419165"/>
              <a:gd name="connsiteX50" fmla="*/ 239747 w 466055"/>
              <a:gd name="connsiteY50" fmla="*/ 351240 h 419165"/>
              <a:gd name="connsiteX51" fmla="*/ 243227 w 466055"/>
              <a:gd name="connsiteY51" fmla="*/ 355775 h 419165"/>
              <a:gd name="connsiteX52" fmla="*/ 245969 w 466055"/>
              <a:gd name="connsiteY52" fmla="*/ 360838 h 419165"/>
              <a:gd name="connsiteX53" fmla="*/ 247973 w 466055"/>
              <a:gd name="connsiteY53" fmla="*/ 366217 h 419165"/>
              <a:gd name="connsiteX54" fmla="*/ 249239 w 466055"/>
              <a:gd name="connsiteY54" fmla="*/ 372018 h 419165"/>
              <a:gd name="connsiteX55" fmla="*/ 249661 w 466055"/>
              <a:gd name="connsiteY55" fmla="*/ 377924 h 419165"/>
              <a:gd name="connsiteX56" fmla="*/ 249239 w 466055"/>
              <a:gd name="connsiteY56" fmla="*/ 383936 h 419165"/>
              <a:gd name="connsiteX57" fmla="*/ 247973 w 466055"/>
              <a:gd name="connsiteY57" fmla="*/ 389737 h 419165"/>
              <a:gd name="connsiteX58" fmla="*/ 245969 w 466055"/>
              <a:gd name="connsiteY58" fmla="*/ 395116 h 419165"/>
              <a:gd name="connsiteX59" fmla="*/ 243227 w 466055"/>
              <a:gd name="connsiteY59" fmla="*/ 400074 h 419165"/>
              <a:gd name="connsiteX60" fmla="*/ 239747 w 466055"/>
              <a:gd name="connsiteY60" fmla="*/ 404503 h 419165"/>
              <a:gd name="connsiteX61" fmla="*/ 235633 w 466055"/>
              <a:gd name="connsiteY61" fmla="*/ 408511 h 419165"/>
              <a:gd name="connsiteX62" fmla="*/ 231203 w 466055"/>
              <a:gd name="connsiteY62" fmla="*/ 411992 h 419165"/>
              <a:gd name="connsiteX63" fmla="*/ 226246 w 466055"/>
              <a:gd name="connsiteY63" fmla="*/ 414840 h 419165"/>
              <a:gd name="connsiteX64" fmla="*/ 220762 w 466055"/>
              <a:gd name="connsiteY64" fmla="*/ 416844 h 419165"/>
              <a:gd name="connsiteX65" fmla="*/ 215066 w 466055"/>
              <a:gd name="connsiteY65" fmla="*/ 418109 h 419165"/>
              <a:gd name="connsiteX66" fmla="*/ 209054 w 466055"/>
              <a:gd name="connsiteY66" fmla="*/ 418531 h 419165"/>
              <a:gd name="connsiteX67" fmla="*/ 203148 w 466055"/>
              <a:gd name="connsiteY67" fmla="*/ 418109 h 419165"/>
              <a:gd name="connsiteX68" fmla="*/ 197347 w 466055"/>
              <a:gd name="connsiteY68" fmla="*/ 416844 h 419165"/>
              <a:gd name="connsiteX69" fmla="*/ 191968 w 466055"/>
              <a:gd name="connsiteY69" fmla="*/ 414840 h 419165"/>
              <a:gd name="connsiteX70" fmla="*/ 187011 w 466055"/>
              <a:gd name="connsiteY70" fmla="*/ 411992 h 419165"/>
              <a:gd name="connsiteX71" fmla="*/ 182581 w 466055"/>
              <a:gd name="connsiteY71" fmla="*/ 408511 h 419165"/>
              <a:gd name="connsiteX72" fmla="*/ 178573 w 466055"/>
              <a:gd name="connsiteY72" fmla="*/ 404503 h 419165"/>
              <a:gd name="connsiteX73" fmla="*/ 175092 w 466055"/>
              <a:gd name="connsiteY73" fmla="*/ 400074 h 419165"/>
              <a:gd name="connsiteX74" fmla="*/ 172245 w 466055"/>
              <a:gd name="connsiteY74" fmla="*/ 395116 h 419165"/>
              <a:gd name="connsiteX75" fmla="*/ 170241 w 466055"/>
              <a:gd name="connsiteY75" fmla="*/ 389737 h 419165"/>
              <a:gd name="connsiteX76" fmla="*/ 168975 w 466055"/>
              <a:gd name="connsiteY76" fmla="*/ 383936 h 419165"/>
              <a:gd name="connsiteX77" fmla="*/ 168553 w 466055"/>
              <a:gd name="connsiteY77" fmla="*/ 377924 h 419165"/>
              <a:gd name="connsiteX78" fmla="*/ 168975 w 466055"/>
              <a:gd name="connsiteY78" fmla="*/ 372018 h 419165"/>
              <a:gd name="connsiteX79" fmla="*/ 170241 w 466055"/>
              <a:gd name="connsiteY79" fmla="*/ 366217 h 419165"/>
              <a:gd name="connsiteX80" fmla="*/ 172245 w 466055"/>
              <a:gd name="connsiteY80" fmla="*/ 360838 h 419165"/>
              <a:gd name="connsiteX81" fmla="*/ 175092 w 466055"/>
              <a:gd name="connsiteY81" fmla="*/ 355775 h 419165"/>
              <a:gd name="connsiteX82" fmla="*/ 178573 w 466055"/>
              <a:gd name="connsiteY82" fmla="*/ 351240 h 419165"/>
              <a:gd name="connsiteX83" fmla="*/ 182581 w 466055"/>
              <a:gd name="connsiteY83" fmla="*/ 347232 h 419165"/>
              <a:gd name="connsiteX84" fmla="*/ 187011 w 466055"/>
              <a:gd name="connsiteY84" fmla="*/ 343857 h 419165"/>
              <a:gd name="connsiteX85" fmla="*/ 191968 w 466055"/>
              <a:gd name="connsiteY85" fmla="*/ 341115 h 419165"/>
              <a:gd name="connsiteX86" fmla="*/ 197347 w 466055"/>
              <a:gd name="connsiteY86" fmla="*/ 339111 h 419165"/>
              <a:gd name="connsiteX87" fmla="*/ 203148 w 466055"/>
              <a:gd name="connsiteY87" fmla="*/ 337845 h 419165"/>
              <a:gd name="connsiteX88" fmla="*/ 184610 w 466055"/>
              <a:gd name="connsiteY88" fmla="*/ 79207 h 419165"/>
              <a:gd name="connsiteX89" fmla="*/ 456441 w 466055"/>
              <a:gd name="connsiteY89" fmla="*/ 79207 h 419165"/>
              <a:gd name="connsiteX90" fmla="*/ 459294 w 466055"/>
              <a:gd name="connsiteY90" fmla="*/ 79418 h 419165"/>
              <a:gd name="connsiteX91" fmla="*/ 461723 w 466055"/>
              <a:gd name="connsiteY91" fmla="*/ 80262 h 419165"/>
              <a:gd name="connsiteX92" fmla="*/ 463519 w 466055"/>
              <a:gd name="connsiteY92" fmla="*/ 81846 h 419165"/>
              <a:gd name="connsiteX93" fmla="*/ 464999 w 466055"/>
              <a:gd name="connsiteY93" fmla="*/ 83745 h 419165"/>
              <a:gd name="connsiteX94" fmla="*/ 465844 w 466055"/>
              <a:gd name="connsiteY94" fmla="*/ 86067 h 419165"/>
              <a:gd name="connsiteX95" fmla="*/ 466055 w 466055"/>
              <a:gd name="connsiteY95" fmla="*/ 88600 h 419165"/>
              <a:gd name="connsiteX96" fmla="*/ 465421 w 466055"/>
              <a:gd name="connsiteY96" fmla="*/ 91449 h 419165"/>
              <a:gd name="connsiteX97" fmla="*/ 427916 w 466055"/>
              <a:gd name="connsiteY97" fmla="*/ 220310 h 419165"/>
              <a:gd name="connsiteX98" fmla="*/ 426543 w 466055"/>
              <a:gd name="connsiteY98" fmla="*/ 223582 h 419165"/>
              <a:gd name="connsiteX99" fmla="*/ 424219 w 466055"/>
              <a:gd name="connsiteY99" fmla="*/ 226537 h 419165"/>
              <a:gd name="connsiteX100" fmla="*/ 421577 w 466055"/>
              <a:gd name="connsiteY100" fmla="*/ 228964 h 419165"/>
              <a:gd name="connsiteX101" fmla="*/ 418197 w 466055"/>
              <a:gd name="connsiteY101" fmla="*/ 230969 h 419165"/>
              <a:gd name="connsiteX102" fmla="*/ 414816 w 466055"/>
              <a:gd name="connsiteY102" fmla="*/ 232130 h 419165"/>
              <a:gd name="connsiteX103" fmla="*/ 411224 w 466055"/>
              <a:gd name="connsiteY103" fmla="*/ 232552 h 419165"/>
              <a:gd name="connsiteX104" fmla="*/ 232997 w 466055"/>
              <a:gd name="connsiteY104" fmla="*/ 232552 h 419165"/>
              <a:gd name="connsiteX105" fmla="*/ 229510 w 466055"/>
              <a:gd name="connsiteY105" fmla="*/ 232130 h 419165"/>
              <a:gd name="connsiteX106" fmla="*/ 226024 w 466055"/>
              <a:gd name="connsiteY106" fmla="*/ 230969 h 419165"/>
              <a:gd name="connsiteX107" fmla="*/ 222855 w 466055"/>
              <a:gd name="connsiteY107" fmla="*/ 228964 h 419165"/>
              <a:gd name="connsiteX108" fmla="*/ 220002 w 466055"/>
              <a:gd name="connsiteY108" fmla="*/ 226537 h 419165"/>
              <a:gd name="connsiteX109" fmla="*/ 217889 w 466055"/>
              <a:gd name="connsiteY109" fmla="*/ 223582 h 419165"/>
              <a:gd name="connsiteX110" fmla="*/ 216304 w 466055"/>
              <a:gd name="connsiteY110" fmla="*/ 220310 h 419165"/>
              <a:gd name="connsiteX111" fmla="*/ 173412 w 466055"/>
              <a:gd name="connsiteY111" fmla="*/ 94510 h 419165"/>
              <a:gd name="connsiteX112" fmla="*/ 172672 w 466055"/>
              <a:gd name="connsiteY112" fmla="*/ 91344 h 419165"/>
              <a:gd name="connsiteX113" fmla="*/ 172672 w 466055"/>
              <a:gd name="connsiteY113" fmla="*/ 88494 h 419165"/>
              <a:gd name="connsiteX114" fmla="*/ 173412 w 466055"/>
              <a:gd name="connsiteY114" fmla="*/ 85856 h 419165"/>
              <a:gd name="connsiteX115" fmla="*/ 174679 w 466055"/>
              <a:gd name="connsiteY115" fmla="*/ 83640 h 419165"/>
              <a:gd name="connsiteX116" fmla="*/ 176370 w 466055"/>
              <a:gd name="connsiteY116" fmla="*/ 81740 h 419165"/>
              <a:gd name="connsiteX117" fmla="*/ 178694 w 466055"/>
              <a:gd name="connsiteY117" fmla="*/ 80262 h 419165"/>
              <a:gd name="connsiteX118" fmla="*/ 181441 w 466055"/>
              <a:gd name="connsiteY118" fmla="*/ 79418 h 419165"/>
              <a:gd name="connsiteX119" fmla="*/ 23023 w 466055"/>
              <a:gd name="connsiteY119" fmla="*/ 0 h 419165"/>
              <a:gd name="connsiteX120" fmla="*/ 97055 w 466055"/>
              <a:gd name="connsiteY120" fmla="*/ 0 h 419165"/>
              <a:gd name="connsiteX121" fmla="*/ 192315 w 466055"/>
              <a:gd name="connsiteY121" fmla="*/ 274073 h 419165"/>
              <a:gd name="connsiteX122" fmla="*/ 430042 w 466055"/>
              <a:gd name="connsiteY122" fmla="*/ 274073 h 419165"/>
              <a:gd name="connsiteX123" fmla="*/ 434055 w 466055"/>
              <a:gd name="connsiteY123" fmla="*/ 274390 h 419165"/>
              <a:gd name="connsiteX124" fmla="*/ 438068 w 466055"/>
              <a:gd name="connsiteY124" fmla="*/ 275551 h 419165"/>
              <a:gd name="connsiteX125" fmla="*/ 441554 w 466055"/>
              <a:gd name="connsiteY125" fmla="*/ 277240 h 419165"/>
              <a:gd name="connsiteX126" fmla="*/ 444722 w 466055"/>
              <a:gd name="connsiteY126" fmla="*/ 279352 h 419165"/>
              <a:gd name="connsiteX127" fmla="*/ 447573 w 466055"/>
              <a:gd name="connsiteY127" fmla="*/ 282202 h 419165"/>
              <a:gd name="connsiteX128" fmla="*/ 449897 w 466055"/>
              <a:gd name="connsiteY128" fmla="*/ 285370 h 419165"/>
              <a:gd name="connsiteX129" fmla="*/ 451481 w 466055"/>
              <a:gd name="connsiteY129" fmla="*/ 288959 h 419165"/>
              <a:gd name="connsiteX130" fmla="*/ 452643 w 466055"/>
              <a:gd name="connsiteY130" fmla="*/ 292971 h 419165"/>
              <a:gd name="connsiteX131" fmla="*/ 453065 w 466055"/>
              <a:gd name="connsiteY131" fmla="*/ 296983 h 419165"/>
              <a:gd name="connsiteX132" fmla="*/ 452643 w 466055"/>
              <a:gd name="connsiteY132" fmla="*/ 301100 h 419165"/>
              <a:gd name="connsiteX133" fmla="*/ 451481 w 466055"/>
              <a:gd name="connsiteY133" fmla="*/ 305112 h 419165"/>
              <a:gd name="connsiteX134" fmla="*/ 449897 w 466055"/>
              <a:gd name="connsiteY134" fmla="*/ 308702 h 419165"/>
              <a:gd name="connsiteX135" fmla="*/ 447573 w 466055"/>
              <a:gd name="connsiteY135" fmla="*/ 311869 h 419165"/>
              <a:gd name="connsiteX136" fmla="*/ 444722 w 466055"/>
              <a:gd name="connsiteY136" fmla="*/ 314719 h 419165"/>
              <a:gd name="connsiteX137" fmla="*/ 441554 w 466055"/>
              <a:gd name="connsiteY137" fmla="*/ 317042 h 419165"/>
              <a:gd name="connsiteX138" fmla="*/ 438068 w 466055"/>
              <a:gd name="connsiteY138" fmla="*/ 318626 h 419165"/>
              <a:gd name="connsiteX139" fmla="*/ 434055 w 466055"/>
              <a:gd name="connsiteY139" fmla="*/ 319681 h 419165"/>
              <a:gd name="connsiteX140" fmla="*/ 430042 w 466055"/>
              <a:gd name="connsiteY140" fmla="*/ 319998 h 419165"/>
              <a:gd name="connsiteX141" fmla="*/ 159576 w 466055"/>
              <a:gd name="connsiteY141" fmla="*/ 319998 h 419165"/>
              <a:gd name="connsiteX142" fmla="*/ 64316 w 466055"/>
              <a:gd name="connsiteY142" fmla="*/ 46136 h 419165"/>
              <a:gd name="connsiteX143" fmla="*/ 23023 w 466055"/>
              <a:gd name="connsiteY143" fmla="*/ 46136 h 419165"/>
              <a:gd name="connsiteX144" fmla="*/ 18904 w 466055"/>
              <a:gd name="connsiteY144" fmla="*/ 45819 h 419165"/>
              <a:gd name="connsiteX145" fmla="*/ 14997 w 466055"/>
              <a:gd name="connsiteY145" fmla="*/ 44658 h 419165"/>
              <a:gd name="connsiteX146" fmla="*/ 11406 w 466055"/>
              <a:gd name="connsiteY146" fmla="*/ 42969 h 419165"/>
              <a:gd name="connsiteX147" fmla="*/ 8132 w 466055"/>
              <a:gd name="connsiteY147" fmla="*/ 40857 h 419165"/>
              <a:gd name="connsiteX148" fmla="*/ 5386 w 466055"/>
              <a:gd name="connsiteY148" fmla="*/ 37901 h 419165"/>
              <a:gd name="connsiteX149" fmla="*/ 3168 w 466055"/>
              <a:gd name="connsiteY149" fmla="*/ 34840 h 419165"/>
              <a:gd name="connsiteX150" fmla="*/ 1479 w 466055"/>
              <a:gd name="connsiteY150" fmla="*/ 31250 h 419165"/>
              <a:gd name="connsiteX151" fmla="*/ 422 w 466055"/>
              <a:gd name="connsiteY151" fmla="*/ 27238 h 419165"/>
              <a:gd name="connsiteX152" fmla="*/ 0 w 466055"/>
              <a:gd name="connsiteY152" fmla="*/ 23121 h 419165"/>
              <a:gd name="connsiteX153" fmla="*/ 422 w 466055"/>
              <a:gd name="connsiteY153" fmla="*/ 19109 h 419165"/>
              <a:gd name="connsiteX154" fmla="*/ 1479 w 466055"/>
              <a:gd name="connsiteY154" fmla="*/ 15097 h 419165"/>
              <a:gd name="connsiteX155" fmla="*/ 3168 w 466055"/>
              <a:gd name="connsiteY155" fmla="*/ 11508 h 419165"/>
              <a:gd name="connsiteX156" fmla="*/ 5386 w 466055"/>
              <a:gd name="connsiteY156" fmla="*/ 8340 h 419165"/>
              <a:gd name="connsiteX157" fmla="*/ 8132 w 466055"/>
              <a:gd name="connsiteY157" fmla="*/ 5490 h 419165"/>
              <a:gd name="connsiteX158" fmla="*/ 11406 w 466055"/>
              <a:gd name="connsiteY158" fmla="*/ 3167 h 419165"/>
              <a:gd name="connsiteX159" fmla="*/ 14997 w 466055"/>
              <a:gd name="connsiteY159" fmla="*/ 1584 h 419165"/>
              <a:gd name="connsiteX160" fmla="*/ 18904 w 466055"/>
              <a:gd name="connsiteY160" fmla="*/ 422 h 41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66055" h="419165">
                <a:moveTo>
                  <a:pt x="381198" y="337740"/>
                </a:moveTo>
                <a:lnTo>
                  <a:pt x="387210" y="338163"/>
                </a:lnTo>
                <a:lnTo>
                  <a:pt x="392905" y="339430"/>
                </a:lnTo>
                <a:lnTo>
                  <a:pt x="398284" y="341542"/>
                </a:lnTo>
                <a:lnTo>
                  <a:pt x="403347" y="344288"/>
                </a:lnTo>
                <a:lnTo>
                  <a:pt x="407882" y="347773"/>
                </a:lnTo>
                <a:lnTo>
                  <a:pt x="411890" y="351786"/>
                </a:lnTo>
                <a:lnTo>
                  <a:pt x="415265" y="356327"/>
                </a:lnTo>
                <a:lnTo>
                  <a:pt x="418007" y="361291"/>
                </a:lnTo>
                <a:lnTo>
                  <a:pt x="420011" y="366572"/>
                </a:lnTo>
                <a:lnTo>
                  <a:pt x="421277" y="372380"/>
                </a:lnTo>
                <a:lnTo>
                  <a:pt x="421699" y="378294"/>
                </a:lnTo>
                <a:lnTo>
                  <a:pt x="421277" y="384314"/>
                </a:lnTo>
                <a:lnTo>
                  <a:pt x="420011" y="390228"/>
                </a:lnTo>
                <a:lnTo>
                  <a:pt x="418007" y="395509"/>
                </a:lnTo>
                <a:lnTo>
                  <a:pt x="415265" y="400472"/>
                </a:lnTo>
                <a:lnTo>
                  <a:pt x="411890" y="405119"/>
                </a:lnTo>
                <a:lnTo>
                  <a:pt x="407882" y="409132"/>
                </a:lnTo>
                <a:lnTo>
                  <a:pt x="403347" y="412512"/>
                </a:lnTo>
                <a:lnTo>
                  <a:pt x="398284" y="415258"/>
                </a:lnTo>
                <a:lnTo>
                  <a:pt x="392905" y="417370"/>
                </a:lnTo>
                <a:lnTo>
                  <a:pt x="387210" y="418743"/>
                </a:lnTo>
                <a:lnTo>
                  <a:pt x="381198" y="419165"/>
                </a:lnTo>
                <a:lnTo>
                  <a:pt x="375186" y="418743"/>
                </a:lnTo>
                <a:lnTo>
                  <a:pt x="369490" y="417370"/>
                </a:lnTo>
                <a:lnTo>
                  <a:pt x="364006" y="415258"/>
                </a:lnTo>
                <a:lnTo>
                  <a:pt x="359049" y="412512"/>
                </a:lnTo>
                <a:lnTo>
                  <a:pt x="354619" y="409132"/>
                </a:lnTo>
                <a:lnTo>
                  <a:pt x="350611" y="405119"/>
                </a:lnTo>
                <a:lnTo>
                  <a:pt x="347236" y="400472"/>
                </a:lnTo>
                <a:lnTo>
                  <a:pt x="344388" y="395509"/>
                </a:lnTo>
                <a:lnTo>
                  <a:pt x="342384" y="390228"/>
                </a:lnTo>
                <a:lnTo>
                  <a:pt x="341013" y="384314"/>
                </a:lnTo>
                <a:lnTo>
                  <a:pt x="340591" y="378294"/>
                </a:lnTo>
                <a:lnTo>
                  <a:pt x="341013" y="372380"/>
                </a:lnTo>
                <a:lnTo>
                  <a:pt x="342384" y="366572"/>
                </a:lnTo>
                <a:lnTo>
                  <a:pt x="344388" y="361291"/>
                </a:lnTo>
                <a:lnTo>
                  <a:pt x="347236" y="356327"/>
                </a:lnTo>
                <a:lnTo>
                  <a:pt x="350611" y="351786"/>
                </a:lnTo>
                <a:lnTo>
                  <a:pt x="354619" y="347773"/>
                </a:lnTo>
                <a:lnTo>
                  <a:pt x="359049" y="344288"/>
                </a:lnTo>
                <a:lnTo>
                  <a:pt x="364006" y="341542"/>
                </a:lnTo>
                <a:lnTo>
                  <a:pt x="369490" y="339430"/>
                </a:lnTo>
                <a:lnTo>
                  <a:pt x="375186" y="338163"/>
                </a:lnTo>
                <a:close/>
                <a:moveTo>
                  <a:pt x="209054" y="337423"/>
                </a:moveTo>
                <a:lnTo>
                  <a:pt x="215066" y="337845"/>
                </a:lnTo>
                <a:lnTo>
                  <a:pt x="220762" y="339111"/>
                </a:lnTo>
                <a:lnTo>
                  <a:pt x="226246" y="341115"/>
                </a:lnTo>
                <a:lnTo>
                  <a:pt x="231203" y="343857"/>
                </a:lnTo>
                <a:lnTo>
                  <a:pt x="235633" y="347232"/>
                </a:lnTo>
                <a:lnTo>
                  <a:pt x="239747" y="351240"/>
                </a:lnTo>
                <a:lnTo>
                  <a:pt x="243227" y="355775"/>
                </a:lnTo>
                <a:lnTo>
                  <a:pt x="245969" y="360838"/>
                </a:lnTo>
                <a:lnTo>
                  <a:pt x="247973" y="366217"/>
                </a:lnTo>
                <a:lnTo>
                  <a:pt x="249239" y="372018"/>
                </a:lnTo>
                <a:lnTo>
                  <a:pt x="249661" y="377924"/>
                </a:lnTo>
                <a:lnTo>
                  <a:pt x="249239" y="383936"/>
                </a:lnTo>
                <a:lnTo>
                  <a:pt x="247973" y="389737"/>
                </a:lnTo>
                <a:lnTo>
                  <a:pt x="245969" y="395116"/>
                </a:lnTo>
                <a:lnTo>
                  <a:pt x="243227" y="400074"/>
                </a:lnTo>
                <a:lnTo>
                  <a:pt x="239747" y="404503"/>
                </a:lnTo>
                <a:lnTo>
                  <a:pt x="235633" y="408511"/>
                </a:lnTo>
                <a:lnTo>
                  <a:pt x="231203" y="411992"/>
                </a:lnTo>
                <a:lnTo>
                  <a:pt x="226246" y="414840"/>
                </a:lnTo>
                <a:lnTo>
                  <a:pt x="220762" y="416844"/>
                </a:lnTo>
                <a:lnTo>
                  <a:pt x="215066" y="418109"/>
                </a:lnTo>
                <a:lnTo>
                  <a:pt x="209054" y="418531"/>
                </a:lnTo>
                <a:lnTo>
                  <a:pt x="203148" y="418109"/>
                </a:lnTo>
                <a:lnTo>
                  <a:pt x="197347" y="416844"/>
                </a:lnTo>
                <a:lnTo>
                  <a:pt x="191968" y="414840"/>
                </a:lnTo>
                <a:lnTo>
                  <a:pt x="187011" y="411992"/>
                </a:lnTo>
                <a:lnTo>
                  <a:pt x="182581" y="408511"/>
                </a:lnTo>
                <a:lnTo>
                  <a:pt x="178573" y="404503"/>
                </a:lnTo>
                <a:lnTo>
                  <a:pt x="175092" y="400074"/>
                </a:lnTo>
                <a:lnTo>
                  <a:pt x="172245" y="395116"/>
                </a:lnTo>
                <a:lnTo>
                  <a:pt x="170241" y="389737"/>
                </a:lnTo>
                <a:lnTo>
                  <a:pt x="168975" y="383936"/>
                </a:lnTo>
                <a:lnTo>
                  <a:pt x="168553" y="377924"/>
                </a:lnTo>
                <a:lnTo>
                  <a:pt x="168975" y="372018"/>
                </a:lnTo>
                <a:lnTo>
                  <a:pt x="170241" y="366217"/>
                </a:lnTo>
                <a:lnTo>
                  <a:pt x="172245" y="360838"/>
                </a:lnTo>
                <a:lnTo>
                  <a:pt x="175092" y="355775"/>
                </a:lnTo>
                <a:lnTo>
                  <a:pt x="178573" y="351240"/>
                </a:lnTo>
                <a:lnTo>
                  <a:pt x="182581" y="347232"/>
                </a:lnTo>
                <a:lnTo>
                  <a:pt x="187011" y="343857"/>
                </a:lnTo>
                <a:lnTo>
                  <a:pt x="191968" y="341115"/>
                </a:lnTo>
                <a:lnTo>
                  <a:pt x="197347" y="339111"/>
                </a:lnTo>
                <a:lnTo>
                  <a:pt x="203148" y="337845"/>
                </a:lnTo>
                <a:close/>
                <a:moveTo>
                  <a:pt x="184610" y="79207"/>
                </a:moveTo>
                <a:lnTo>
                  <a:pt x="456441" y="79207"/>
                </a:lnTo>
                <a:lnTo>
                  <a:pt x="459294" y="79418"/>
                </a:lnTo>
                <a:lnTo>
                  <a:pt x="461723" y="80262"/>
                </a:lnTo>
                <a:lnTo>
                  <a:pt x="463519" y="81846"/>
                </a:lnTo>
                <a:lnTo>
                  <a:pt x="464999" y="83745"/>
                </a:lnTo>
                <a:lnTo>
                  <a:pt x="465844" y="86067"/>
                </a:lnTo>
                <a:lnTo>
                  <a:pt x="466055" y="88600"/>
                </a:lnTo>
                <a:lnTo>
                  <a:pt x="465421" y="91449"/>
                </a:lnTo>
                <a:lnTo>
                  <a:pt x="427916" y="220310"/>
                </a:lnTo>
                <a:lnTo>
                  <a:pt x="426543" y="223582"/>
                </a:lnTo>
                <a:lnTo>
                  <a:pt x="424219" y="226537"/>
                </a:lnTo>
                <a:lnTo>
                  <a:pt x="421577" y="228964"/>
                </a:lnTo>
                <a:lnTo>
                  <a:pt x="418197" y="230969"/>
                </a:lnTo>
                <a:lnTo>
                  <a:pt x="414816" y="232130"/>
                </a:lnTo>
                <a:lnTo>
                  <a:pt x="411224" y="232552"/>
                </a:lnTo>
                <a:lnTo>
                  <a:pt x="232997" y="232552"/>
                </a:lnTo>
                <a:lnTo>
                  <a:pt x="229510" y="232130"/>
                </a:lnTo>
                <a:lnTo>
                  <a:pt x="226024" y="230969"/>
                </a:lnTo>
                <a:lnTo>
                  <a:pt x="222855" y="228964"/>
                </a:lnTo>
                <a:lnTo>
                  <a:pt x="220002" y="226537"/>
                </a:lnTo>
                <a:lnTo>
                  <a:pt x="217889" y="223582"/>
                </a:lnTo>
                <a:lnTo>
                  <a:pt x="216304" y="220310"/>
                </a:lnTo>
                <a:lnTo>
                  <a:pt x="173412" y="94510"/>
                </a:lnTo>
                <a:lnTo>
                  <a:pt x="172672" y="91344"/>
                </a:lnTo>
                <a:lnTo>
                  <a:pt x="172672" y="88494"/>
                </a:lnTo>
                <a:lnTo>
                  <a:pt x="173412" y="85856"/>
                </a:lnTo>
                <a:lnTo>
                  <a:pt x="174679" y="83640"/>
                </a:lnTo>
                <a:lnTo>
                  <a:pt x="176370" y="81740"/>
                </a:lnTo>
                <a:lnTo>
                  <a:pt x="178694" y="80262"/>
                </a:lnTo>
                <a:lnTo>
                  <a:pt x="181441" y="79418"/>
                </a:lnTo>
                <a:close/>
                <a:moveTo>
                  <a:pt x="23023" y="0"/>
                </a:moveTo>
                <a:lnTo>
                  <a:pt x="97055" y="0"/>
                </a:lnTo>
                <a:lnTo>
                  <a:pt x="192315" y="274073"/>
                </a:lnTo>
                <a:lnTo>
                  <a:pt x="430042" y="274073"/>
                </a:lnTo>
                <a:lnTo>
                  <a:pt x="434055" y="274390"/>
                </a:lnTo>
                <a:lnTo>
                  <a:pt x="438068" y="275551"/>
                </a:lnTo>
                <a:lnTo>
                  <a:pt x="441554" y="277240"/>
                </a:lnTo>
                <a:lnTo>
                  <a:pt x="444722" y="279352"/>
                </a:lnTo>
                <a:lnTo>
                  <a:pt x="447573" y="282202"/>
                </a:lnTo>
                <a:lnTo>
                  <a:pt x="449897" y="285370"/>
                </a:lnTo>
                <a:lnTo>
                  <a:pt x="451481" y="288959"/>
                </a:lnTo>
                <a:lnTo>
                  <a:pt x="452643" y="292971"/>
                </a:lnTo>
                <a:lnTo>
                  <a:pt x="453065" y="296983"/>
                </a:lnTo>
                <a:lnTo>
                  <a:pt x="452643" y="301100"/>
                </a:lnTo>
                <a:lnTo>
                  <a:pt x="451481" y="305112"/>
                </a:lnTo>
                <a:lnTo>
                  <a:pt x="449897" y="308702"/>
                </a:lnTo>
                <a:lnTo>
                  <a:pt x="447573" y="311869"/>
                </a:lnTo>
                <a:lnTo>
                  <a:pt x="444722" y="314719"/>
                </a:lnTo>
                <a:lnTo>
                  <a:pt x="441554" y="317042"/>
                </a:lnTo>
                <a:lnTo>
                  <a:pt x="438068" y="318626"/>
                </a:lnTo>
                <a:lnTo>
                  <a:pt x="434055" y="319681"/>
                </a:lnTo>
                <a:lnTo>
                  <a:pt x="430042" y="319998"/>
                </a:lnTo>
                <a:lnTo>
                  <a:pt x="159576" y="319998"/>
                </a:lnTo>
                <a:lnTo>
                  <a:pt x="64316" y="46136"/>
                </a:lnTo>
                <a:lnTo>
                  <a:pt x="23023" y="46136"/>
                </a:lnTo>
                <a:lnTo>
                  <a:pt x="18904" y="45819"/>
                </a:lnTo>
                <a:lnTo>
                  <a:pt x="14997" y="44658"/>
                </a:lnTo>
                <a:lnTo>
                  <a:pt x="11406" y="42969"/>
                </a:lnTo>
                <a:lnTo>
                  <a:pt x="8132" y="40857"/>
                </a:lnTo>
                <a:lnTo>
                  <a:pt x="5386" y="37901"/>
                </a:lnTo>
                <a:lnTo>
                  <a:pt x="3168" y="34840"/>
                </a:lnTo>
                <a:lnTo>
                  <a:pt x="1479" y="31250"/>
                </a:lnTo>
                <a:lnTo>
                  <a:pt x="422" y="27238"/>
                </a:lnTo>
                <a:lnTo>
                  <a:pt x="0" y="23121"/>
                </a:lnTo>
                <a:lnTo>
                  <a:pt x="422" y="19109"/>
                </a:lnTo>
                <a:lnTo>
                  <a:pt x="1479" y="15097"/>
                </a:lnTo>
                <a:lnTo>
                  <a:pt x="3168" y="11508"/>
                </a:lnTo>
                <a:lnTo>
                  <a:pt x="5386" y="8340"/>
                </a:lnTo>
                <a:lnTo>
                  <a:pt x="8132" y="5490"/>
                </a:lnTo>
                <a:lnTo>
                  <a:pt x="11406" y="3167"/>
                </a:lnTo>
                <a:lnTo>
                  <a:pt x="14997" y="1584"/>
                </a:lnTo>
                <a:lnTo>
                  <a:pt x="18904" y="422"/>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205" name="任意多边形: 形状 204">
            <a:extLst>
              <a:ext uri="{FF2B5EF4-FFF2-40B4-BE49-F238E27FC236}">
                <a16:creationId xmlns:a16="http://schemas.microsoft.com/office/drawing/2014/main" id="{E76AE486-9180-4B17-A4F7-981D7229F811}"/>
              </a:ext>
            </a:extLst>
          </p:cNvPr>
          <p:cNvSpPr>
            <a:spLocks/>
          </p:cNvSpPr>
          <p:nvPr/>
        </p:nvSpPr>
        <p:spPr bwMode="auto">
          <a:xfrm>
            <a:off x="8581070" y="3498104"/>
            <a:ext cx="467731" cy="432176"/>
          </a:xfrm>
          <a:custGeom>
            <a:avLst/>
            <a:gdLst>
              <a:gd name="connsiteX0" fmla="*/ 110855 w 467731"/>
              <a:gd name="connsiteY0" fmla="*/ 106318 h 432176"/>
              <a:gd name="connsiteX1" fmla="*/ 107521 w 467731"/>
              <a:gd name="connsiteY1" fmla="*/ 115642 h 432176"/>
              <a:gd name="connsiteX2" fmla="*/ 104646 w 467731"/>
              <a:gd name="connsiteY2" fmla="*/ 125195 h 432176"/>
              <a:gd name="connsiteX3" fmla="*/ 102116 w 467731"/>
              <a:gd name="connsiteY3" fmla="*/ 134864 h 432176"/>
              <a:gd name="connsiteX4" fmla="*/ 100276 w 467731"/>
              <a:gd name="connsiteY4" fmla="*/ 144763 h 432176"/>
              <a:gd name="connsiteX5" fmla="*/ 92456 w 467731"/>
              <a:gd name="connsiteY5" fmla="*/ 147640 h 432176"/>
              <a:gd name="connsiteX6" fmla="*/ 84982 w 467731"/>
              <a:gd name="connsiteY6" fmla="*/ 151093 h 432176"/>
              <a:gd name="connsiteX7" fmla="*/ 77852 w 467731"/>
              <a:gd name="connsiteY7" fmla="*/ 155352 h 432176"/>
              <a:gd name="connsiteX8" fmla="*/ 71067 w 467731"/>
              <a:gd name="connsiteY8" fmla="*/ 160071 h 432176"/>
              <a:gd name="connsiteX9" fmla="*/ 64857 w 467731"/>
              <a:gd name="connsiteY9" fmla="*/ 165481 h 432176"/>
              <a:gd name="connsiteX10" fmla="*/ 58993 w 467731"/>
              <a:gd name="connsiteY10" fmla="*/ 171236 h 432176"/>
              <a:gd name="connsiteX11" fmla="*/ 53818 w 467731"/>
              <a:gd name="connsiteY11" fmla="*/ 177567 h 432176"/>
              <a:gd name="connsiteX12" fmla="*/ 49218 w 467731"/>
              <a:gd name="connsiteY12" fmla="*/ 184473 h 432176"/>
              <a:gd name="connsiteX13" fmla="*/ 45193 w 467731"/>
              <a:gd name="connsiteY13" fmla="*/ 191610 h 432176"/>
              <a:gd name="connsiteX14" fmla="*/ 41858 w 467731"/>
              <a:gd name="connsiteY14" fmla="*/ 199322 h 432176"/>
              <a:gd name="connsiteX15" fmla="*/ 39098 w 467731"/>
              <a:gd name="connsiteY15" fmla="*/ 207149 h 432176"/>
              <a:gd name="connsiteX16" fmla="*/ 37143 w 467731"/>
              <a:gd name="connsiteY16" fmla="*/ 215436 h 432176"/>
              <a:gd name="connsiteX17" fmla="*/ 35879 w 467731"/>
              <a:gd name="connsiteY17" fmla="*/ 223954 h 432176"/>
              <a:gd name="connsiteX18" fmla="*/ 35649 w 467731"/>
              <a:gd name="connsiteY18" fmla="*/ 232817 h 432176"/>
              <a:gd name="connsiteX19" fmla="*/ 35879 w 467731"/>
              <a:gd name="connsiteY19" fmla="*/ 241450 h 432176"/>
              <a:gd name="connsiteX20" fmla="*/ 37143 w 467731"/>
              <a:gd name="connsiteY20" fmla="*/ 249967 h 432176"/>
              <a:gd name="connsiteX21" fmla="*/ 39213 w 467731"/>
              <a:gd name="connsiteY21" fmla="*/ 258255 h 432176"/>
              <a:gd name="connsiteX22" fmla="*/ 41858 w 467731"/>
              <a:gd name="connsiteY22" fmla="*/ 266197 h 432176"/>
              <a:gd name="connsiteX23" fmla="*/ 45308 w 467731"/>
              <a:gd name="connsiteY23" fmla="*/ 273909 h 432176"/>
              <a:gd name="connsiteX24" fmla="*/ 49333 w 467731"/>
              <a:gd name="connsiteY24" fmla="*/ 281160 h 432176"/>
              <a:gd name="connsiteX25" fmla="*/ 54163 w 467731"/>
              <a:gd name="connsiteY25" fmla="*/ 287951 h 432176"/>
              <a:gd name="connsiteX26" fmla="*/ 59338 w 467731"/>
              <a:gd name="connsiteY26" fmla="*/ 294282 h 432176"/>
              <a:gd name="connsiteX27" fmla="*/ 65087 w 467731"/>
              <a:gd name="connsiteY27" fmla="*/ 300152 h 432176"/>
              <a:gd name="connsiteX28" fmla="*/ 71527 w 467731"/>
              <a:gd name="connsiteY28" fmla="*/ 305447 h 432176"/>
              <a:gd name="connsiteX29" fmla="*/ 78082 w 467731"/>
              <a:gd name="connsiteY29" fmla="*/ 310282 h 432176"/>
              <a:gd name="connsiteX30" fmla="*/ 85327 w 467731"/>
              <a:gd name="connsiteY30" fmla="*/ 314425 h 432176"/>
              <a:gd name="connsiteX31" fmla="*/ 92916 w 467731"/>
              <a:gd name="connsiteY31" fmla="*/ 317993 h 432176"/>
              <a:gd name="connsiteX32" fmla="*/ 100851 w 467731"/>
              <a:gd name="connsiteY32" fmla="*/ 320871 h 432176"/>
              <a:gd name="connsiteX33" fmla="*/ 109131 w 467731"/>
              <a:gd name="connsiteY33" fmla="*/ 322828 h 432176"/>
              <a:gd name="connsiteX34" fmla="*/ 117640 w 467731"/>
              <a:gd name="connsiteY34" fmla="*/ 324209 h 432176"/>
              <a:gd name="connsiteX35" fmla="*/ 126265 w 467731"/>
              <a:gd name="connsiteY35" fmla="*/ 324785 h 432176"/>
              <a:gd name="connsiteX36" fmla="*/ 143974 w 467731"/>
              <a:gd name="connsiteY36" fmla="*/ 325015 h 432176"/>
              <a:gd name="connsiteX37" fmla="*/ 143974 w 467731"/>
              <a:gd name="connsiteY37" fmla="*/ 346309 h 432176"/>
              <a:gd name="connsiteX38" fmla="*/ 166513 w 467731"/>
              <a:gd name="connsiteY38" fmla="*/ 323749 h 432176"/>
              <a:gd name="connsiteX39" fmla="*/ 175943 w 467731"/>
              <a:gd name="connsiteY39" fmla="*/ 331230 h 432176"/>
              <a:gd name="connsiteX40" fmla="*/ 185832 w 467731"/>
              <a:gd name="connsiteY40" fmla="*/ 338021 h 432176"/>
              <a:gd name="connsiteX41" fmla="*/ 196067 w 467731"/>
              <a:gd name="connsiteY41" fmla="*/ 344467 h 432176"/>
              <a:gd name="connsiteX42" fmla="*/ 108326 w 467731"/>
              <a:gd name="connsiteY42" fmla="*/ 432176 h 432176"/>
              <a:gd name="connsiteX43" fmla="*/ 108326 w 467731"/>
              <a:gd name="connsiteY43" fmla="*/ 358970 h 432176"/>
              <a:gd name="connsiteX44" fmla="*/ 98206 w 467731"/>
              <a:gd name="connsiteY44" fmla="*/ 356898 h 432176"/>
              <a:gd name="connsiteX45" fmla="*/ 88546 w 467731"/>
              <a:gd name="connsiteY45" fmla="*/ 354136 h 432176"/>
              <a:gd name="connsiteX46" fmla="*/ 79117 w 467731"/>
              <a:gd name="connsiteY46" fmla="*/ 350683 h 432176"/>
              <a:gd name="connsiteX47" fmla="*/ 70032 w 467731"/>
              <a:gd name="connsiteY47" fmla="*/ 346424 h 432176"/>
              <a:gd name="connsiteX48" fmla="*/ 61292 w 467731"/>
              <a:gd name="connsiteY48" fmla="*/ 341705 h 432176"/>
              <a:gd name="connsiteX49" fmla="*/ 53128 w 467731"/>
              <a:gd name="connsiteY49" fmla="*/ 336180 h 432176"/>
              <a:gd name="connsiteX50" fmla="*/ 45308 w 467731"/>
              <a:gd name="connsiteY50" fmla="*/ 330079 h 432176"/>
              <a:gd name="connsiteX51" fmla="*/ 38063 w 467731"/>
              <a:gd name="connsiteY51" fmla="*/ 323288 h 432176"/>
              <a:gd name="connsiteX52" fmla="*/ 31279 w 467731"/>
              <a:gd name="connsiteY52" fmla="*/ 316037 h 432176"/>
              <a:gd name="connsiteX53" fmla="*/ 25069 w 467731"/>
              <a:gd name="connsiteY53" fmla="*/ 308325 h 432176"/>
              <a:gd name="connsiteX54" fmla="*/ 19549 w 467731"/>
              <a:gd name="connsiteY54" fmla="*/ 300268 h 432176"/>
              <a:gd name="connsiteX55" fmla="*/ 14489 w 467731"/>
              <a:gd name="connsiteY55" fmla="*/ 291635 h 432176"/>
              <a:gd name="connsiteX56" fmla="*/ 10235 w 467731"/>
              <a:gd name="connsiteY56" fmla="*/ 282657 h 432176"/>
              <a:gd name="connsiteX57" fmla="*/ 6670 w 467731"/>
              <a:gd name="connsiteY57" fmla="*/ 273218 h 432176"/>
              <a:gd name="connsiteX58" fmla="*/ 3795 w 467731"/>
              <a:gd name="connsiteY58" fmla="*/ 263434 h 432176"/>
              <a:gd name="connsiteX59" fmla="*/ 1725 w 467731"/>
              <a:gd name="connsiteY59" fmla="*/ 253536 h 432176"/>
              <a:gd name="connsiteX60" fmla="*/ 460 w 467731"/>
              <a:gd name="connsiteY60" fmla="*/ 243176 h 432176"/>
              <a:gd name="connsiteX61" fmla="*/ 0 w 467731"/>
              <a:gd name="connsiteY61" fmla="*/ 232817 h 432176"/>
              <a:gd name="connsiteX62" fmla="*/ 460 w 467731"/>
              <a:gd name="connsiteY62" fmla="*/ 222112 h 432176"/>
              <a:gd name="connsiteX63" fmla="*/ 1725 w 467731"/>
              <a:gd name="connsiteY63" fmla="*/ 211638 h 432176"/>
              <a:gd name="connsiteX64" fmla="*/ 3910 w 467731"/>
              <a:gd name="connsiteY64" fmla="*/ 201509 h 432176"/>
              <a:gd name="connsiteX65" fmla="*/ 6785 w 467731"/>
              <a:gd name="connsiteY65" fmla="*/ 191610 h 432176"/>
              <a:gd name="connsiteX66" fmla="*/ 10465 w 467731"/>
              <a:gd name="connsiteY66" fmla="*/ 182056 h 432176"/>
              <a:gd name="connsiteX67" fmla="*/ 14949 w 467731"/>
              <a:gd name="connsiteY67" fmla="*/ 172963 h 432176"/>
              <a:gd name="connsiteX68" fmla="*/ 20009 w 467731"/>
              <a:gd name="connsiteY68" fmla="*/ 164330 h 432176"/>
              <a:gd name="connsiteX69" fmla="*/ 25644 w 467731"/>
              <a:gd name="connsiteY69" fmla="*/ 156043 h 432176"/>
              <a:gd name="connsiteX70" fmla="*/ 31969 w 467731"/>
              <a:gd name="connsiteY70" fmla="*/ 148331 h 432176"/>
              <a:gd name="connsiteX71" fmla="*/ 38868 w 467731"/>
              <a:gd name="connsiteY71" fmla="*/ 141079 h 432176"/>
              <a:gd name="connsiteX72" fmla="*/ 46343 w 467731"/>
              <a:gd name="connsiteY72" fmla="*/ 134518 h 432176"/>
              <a:gd name="connsiteX73" fmla="*/ 54278 w 467731"/>
              <a:gd name="connsiteY73" fmla="*/ 128418 h 432176"/>
              <a:gd name="connsiteX74" fmla="*/ 62787 w 467731"/>
              <a:gd name="connsiteY74" fmla="*/ 122893 h 432176"/>
              <a:gd name="connsiteX75" fmla="*/ 71642 w 467731"/>
              <a:gd name="connsiteY75" fmla="*/ 118059 h 432176"/>
              <a:gd name="connsiteX76" fmla="*/ 80842 w 467731"/>
              <a:gd name="connsiteY76" fmla="*/ 114030 h 432176"/>
              <a:gd name="connsiteX77" fmla="*/ 90616 w 467731"/>
              <a:gd name="connsiteY77" fmla="*/ 110692 h 432176"/>
              <a:gd name="connsiteX78" fmla="*/ 100506 w 467731"/>
              <a:gd name="connsiteY78" fmla="*/ 108160 h 432176"/>
              <a:gd name="connsiteX79" fmla="*/ 291684 w 467731"/>
              <a:gd name="connsiteY79" fmla="*/ 0 h 432176"/>
              <a:gd name="connsiteX80" fmla="*/ 304333 w 467731"/>
              <a:gd name="connsiteY80" fmla="*/ 460 h 432176"/>
              <a:gd name="connsiteX81" fmla="*/ 316637 w 467731"/>
              <a:gd name="connsiteY81" fmla="*/ 1726 h 432176"/>
              <a:gd name="connsiteX82" fmla="*/ 328596 w 467731"/>
              <a:gd name="connsiteY82" fmla="*/ 3911 h 432176"/>
              <a:gd name="connsiteX83" fmla="*/ 340439 w 467731"/>
              <a:gd name="connsiteY83" fmla="*/ 6787 h 432176"/>
              <a:gd name="connsiteX84" fmla="*/ 351938 w 467731"/>
              <a:gd name="connsiteY84" fmla="*/ 10583 h 432176"/>
              <a:gd name="connsiteX85" fmla="*/ 362862 w 467731"/>
              <a:gd name="connsiteY85" fmla="*/ 15069 h 432176"/>
              <a:gd name="connsiteX86" fmla="*/ 373556 w 467731"/>
              <a:gd name="connsiteY86" fmla="*/ 20246 h 432176"/>
              <a:gd name="connsiteX87" fmla="*/ 383905 w 467731"/>
              <a:gd name="connsiteY87" fmla="*/ 25997 h 432176"/>
              <a:gd name="connsiteX88" fmla="*/ 393679 w 467731"/>
              <a:gd name="connsiteY88" fmla="*/ 32554 h 432176"/>
              <a:gd name="connsiteX89" fmla="*/ 403108 w 467731"/>
              <a:gd name="connsiteY89" fmla="*/ 39801 h 432176"/>
              <a:gd name="connsiteX90" fmla="*/ 411962 w 467731"/>
              <a:gd name="connsiteY90" fmla="*/ 47393 h 432176"/>
              <a:gd name="connsiteX91" fmla="*/ 420241 w 467731"/>
              <a:gd name="connsiteY91" fmla="*/ 55791 h 432176"/>
              <a:gd name="connsiteX92" fmla="*/ 427945 w 467731"/>
              <a:gd name="connsiteY92" fmla="*/ 64648 h 432176"/>
              <a:gd name="connsiteX93" fmla="*/ 435074 w 467731"/>
              <a:gd name="connsiteY93" fmla="*/ 73966 h 432176"/>
              <a:gd name="connsiteX94" fmla="*/ 441629 w 467731"/>
              <a:gd name="connsiteY94" fmla="*/ 83743 h 432176"/>
              <a:gd name="connsiteX95" fmla="*/ 447493 w 467731"/>
              <a:gd name="connsiteY95" fmla="*/ 94096 h 432176"/>
              <a:gd name="connsiteX96" fmla="*/ 452783 w 467731"/>
              <a:gd name="connsiteY96" fmla="*/ 104794 h 432176"/>
              <a:gd name="connsiteX97" fmla="*/ 457267 w 467731"/>
              <a:gd name="connsiteY97" fmla="*/ 115952 h 432176"/>
              <a:gd name="connsiteX98" fmla="*/ 460832 w 467731"/>
              <a:gd name="connsiteY98" fmla="*/ 127340 h 432176"/>
              <a:gd name="connsiteX99" fmla="*/ 463821 w 467731"/>
              <a:gd name="connsiteY99" fmla="*/ 139074 h 432176"/>
              <a:gd name="connsiteX100" fmla="*/ 465891 w 467731"/>
              <a:gd name="connsiteY100" fmla="*/ 151152 h 432176"/>
              <a:gd name="connsiteX101" fmla="*/ 467386 w 467731"/>
              <a:gd name="connsiteY101" fmla="*/ 163460 h 432176"/>
              <a:gd name="connsiteX102" fmla="*/ 467731 w 467731"/>
              <a:gd name="connsiteY102" fmla="*/ 176114 h 432176"/>
              <a:gd name="connsiteX103" fmla="*/ 467156 w 467731"/>
              <a:gd name="connsiteY103" fmla="*/ 188882 h 432176"/>
              <a:gd name="connsiteX104" fmla="*/ 465891 w 467731"/>
              <a:gd name="connsiteY104" fmla="*/ 201421 h 432176"/>
              <a:gd name="connsiteX105" fmla="*/ 463706 w 467731"/>
              <a:gd name="connsiteY105" fmla="*/ 213844 h 432176"/>
              <a:gd name="connsiteX106" fmla="*/ 460602 w 467731"/>
              <a:gd name="connsiteY106" fmla="*/ 225693 h 432176"/>
              <a:gd name="connsiteX107" fmla="*/ 456807 w 467731"/>
              <a:gd name="connsiteY107" fmla="*/ 237426 h 432176"/>
              <a:gd name="connsiteX108" fmla="*/ 451978 w 467731"/>
              <a:gd name="connsiteY108" fmla="*/ 248699 h 432176"/>
              <a:gd name="connsiteX109" fmla="*/ 446688 w 467731"/>
              <a:gd name="connsiteY109" fmla="*/ 259627 h 432176"/>
              <a:gd name="connsiteX110" fmla="*/ 440594 w 467731"/>
              <a:gd name="connsiteY110" fmla="*/ 269980 h 432176"/>
              <a:gd name="connsiteX111" fmla="*/ 433810 w 467731"/>
              <a:gd name="connsiteY111" fmla="*/ 279988 h 432176"/>
              <a:gd name="connsiteX112" fmla="*/ 426450 w 467731"/>
              <a:gd name="connsiteY112" fmla="*/ 289420 h 432176"/>
              <a:gd name="connsiteX113" fmla="*/ 418286 w 467731"/>
              <a:gd name="connsiteY113" fmla="*/ 298393 h 432176"/>
              <a:gd name="connsiteX114" fmla="*/ 409777 w 467731"/>
              <a:gd name="connsiteY114" fmla="*/ 306675 h 432176"/>
              <a:gd name="connsiteX115" fmla="*/ 289385 w 467731"/>
              <a:gd name="connsiteY115" fmla="*/ 426998 h 432176"/>
              <a:gd name="connsiteX116" fmla="*/ 289385 w 467731"/>
              <a:gd name="connsiteY116" fmla="*/ 352112 h 432176"/>
              <a:gd name="connsiteX117" fmla="*/ 276966 w 467731"/>
              <a:gd name="connsiteY117" fmla="*/ 351537 h 432176"/>
              <a:gd name="connsiteX118" fmla="*/ 264777 w 467731"/>
              <a:gd name="connsiteY118" fmla="*/ 350042 h 432176"/>
              <a:gd name="connsiteX119" fmla="*/ 252934 w 467731"/>
              <a:gd name="connsiteY119" fmla="*/ 347741 h 432176"/>
              <a:gd name="connsiteX120" fmla="*/ 241205 w 467731"/>
              <a:gd name="connsiteY120" fmla="*/ 344750 h 432176"/>
              <a:gd name="connsiteX121" fmla="*/ 229936 w 467731"/>
              <a:gd name="connsiteY121" fmla="*/ 340954 h 432176"/>
              <a:gd name="connsiteX122" fmla="*/ 219127 w 467731"/>
              <a:gd name="connsiteY122" fmla="*/ 336468 h 432176"/>
              <a:gd name="connsiteX123" fmla="*/ 208548 w 467731"/>
              <a:gd name="connsiteY123" fmla="*/ 331292 h 432176"/>
              <a:gd name="connsiteX124" fmla="*/ 198199 w 467731"/>
              <a:gd name="connsiteY124" fmla="*/ 325310 h 432176"/>
              <a:gd name="connsiteX125" fmla="*/ 188540 w 467731"/>
              <a:gd name="connsiteY125" fmla="*/ 318753 h 432176"/>
              <a:gd name="connsiteX126" fmla="*/ 179456 w 467731"/>
              <a:gd name="connsiteY126" fmla="*/ 311506 h 432176"/>
              <a:gd name="connsiteX127" fmla="*/ 170602 w 467731"/>
              <a:gd name="connsiteY127" fmla="*/ 303914 h 432176"/>
              <a:gd name="connsiteX128" fmla="*/ 162553 w 467731"/>
              <a:gd name="connsiteY128" fmla="*/ 295632 h 432176"/>
              <a:gd name="connsiteX129" fmla="*/ 154849 w 467731"/>
              <a:gd name="connsiteY129" fmla="*/ 286774 h 432176"/>
              <a:gd name="connsiteX130" fmla="*/ 147720 w 467731"/>
              <a:gd name="connsiteY130" fmla="*/ 277457 h 432176"/>
              <a:gd name="connsiteX131" fmla="*/ 141395 w 467731"/>
              <a:gd name="connsiteY131" fmla="*/ 267679 h 432176"/>
              <a:gd name="connsiteX132" fmla="*/ 135646 w 467731"/>
              <a:gd name="connsiteY132" fmla="*/ 257441 h 432176"/>
              <a:gd name="connsiteX133" fmla="*/ 130586 w 467731"/>
              <a:gd name="connsiteY133" fmla="*/ 246858 h 432176"/>
              <a:gd name="connsiteX134" fmla="*/ 126102 w 467731"/>
              <a:gd name="connsiteY134" fmla="*/ 235700 h 432176"/>
              <a:gd name="connsiteX135" fmla="*/ 122422 w 467731"/>
              <a:gd name="connsiteY135" fmla="*/ 224427 h 432176"/>
              <a:gd name="connsiteX136" fmla="*/ 119548 w 467731"/>
              <a:gd name="connsiteY136" fmla="*/ 212694 h 432176"/>
              <a:gd name="connsiteX137" fmla="*/ 117363 w 467731"/>
              <a:gd name="connsiteY137" fmla="*/ 200731 h 432176"/>
              <a:gd name="connsiteX138" fmla="*/ 116098 w 467731"/>
              <a:gd name="connsiteY138" fmla="*/ 188537 h 432176"/>
              <a:gd name="connsiteX139" fmla="*/ 115638 w 467731"/>
              <a:gd name="connsiteY139" fmla="*/ 176114 h 432176"/>
              <a:gd name="connsiteX140" fmla="*/ 116098 w 467731"/>
              <a:gd name="connsiteY140" fmla="*/ 163460 h 432176"/>
              <a:gd name="connsiteX141" fmla="*/ 117363 w 467731"/>
              <a:gd name="connsiteY141" fmla="*/ 151152 h 432176"/>
              <a:gd name="connsiteX142" fmla="*/ 119548 w 467731"/>
              <a:gd name="connsiteY142" fmla="*/ 139074 h 432176"/>
              <a:gd name="connsiteX143" fmla="*/ 122537 w 467731"/>
              <a:gd name="connsiteY143" fmla="*/ 127340 h 432176"/>
              <a:gd name="connsiteX144" fmla="*/ 126217 w 467731"/>
              <a:gd name="connsiteY144" fmla="*/ 115952 h 432176"/>
              <a:gd name="connsiteX145" fmla="*/ 130701 w 467731"/>
              <a:gd name="connsiteY145" fmla="*/ 104794 h 432176"/>
              <a:gd name="connsiteX146" fmla="*/ 135876 w 467731"/>
              <a:gd name="connsiteY146" fmla="*/ 94096 h 432176"/>
              <a:gd name="connsiteX147" fmla="*/ 141740 w 467731"/>
              <a:gd name="connsiteY147" fmla="*/ 83743 h 432176"/>
              <a:gd name="connsiteX148" fmla="*/ 148180 w 467731"/>
              <a:gd name="connsiteY148" fmla="*/ 73966 h 432176"/>
              <a:gd name="connsiteX149" fmla="*/ 155424 w 467731"/>
              <a:gd name="connsiteY149" fmla="*/ 64648 h 432176"/>
              <a:gd name="connsiteX150" fmla="*/ 163128 w 467731"/>
              <a:gd name="connsiteY150" fmla="*/ 55791 h 432176"/>
              <a:gd name="connsiteX151" fmla="*/ 171522 w 467731"/>
              <a:gd name="connsiteY151" fmla="*/ 47393 h 432176"/>
              <a:gd name="connsiteX152" fmla="*/ 180261 w 467731"/>
              <a:gd name="connsiteY152" fmla="*/ 39801 h 432176"/>
              <a:gd name="connsiteX153" fmla="*/ 189690 w 467731"/>
              <a:gd name="connsiteY153" fmla="*/ 32554 h 432176"/>
              <a:gd name="connsiteX154" fmla="*/ 199579 w 467731"/>
              <a:gd name="connsiteY154" fmla="*/ 25997 h 432176"/>
              <a:gd name="connsiteX155" fmla="*/ 209813 w 467731"/>
              <a:gd name="connsiteY155" fmla="*/ 20246 h 432176"/>
              <a:gd name="connsiteX156" fmla="*/ 220392 w 467731"/>
              <a:gd name="connsiteY156" fmla="*/ 15069 h 432176"/>
              <a:gd name="connsiteX157" fmla="*/ 231546 w 467731"/>
              <a:gd name="connsiteY157" fmla="*/ 10583 h 432176"/>
              <a:gd name="connsiteX158" fmla="*/ 242930 w 467731"/>
              <a:gd name="connsiteY158" fmla="*/ 6787 h 432176"/>
              <a:gd name="connsiteX159" fmla="*/ 254658 w 467731"/>
              <a:gd name="connsiteY159" fmla="*/ 3911 h 432176"/>
              <a:gd name="connsiteX160" fmla="*/ 266847 w 467731"/>
              <a:gd name="connsiteY160" fmla="*/ 1726 h 432176"/>
              <a:gd name="connsiteX161" fmla="*/ 279151 w 467731"/>
              <a:gd name="connsiteY161" fmla="*/ 460 h 4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467731" h="432176">
                <a:moveTo>
                  <a:pt x="110855" y="106318"/>
                </a:moveTo>
                <a:lnTo>
                  <a:pt x="107521" y="115642"/>
                </a:lnTo>
                <a:lnTo>
                  <a:pt x="104646" y="125195"/>
                </a:lnTo>
                <a:lnTo>
                  <a:pt x="102116" y="134864"/>
                </a:lnTo>
                <a:lnTo>
                  <a:pt x="100276" y="144763"/>
                </a:lnTo>
                <a:lnTo>
                  <a:pt x="92456" y="147640"/>
                </a:lnTo>
                <a:lnTo>
                  <a:pt x="84982" y="151093"/>
                </a:lnTo>
                <a:lnTo>
                  <a:pt x="77852" y="155352"/>
                </a:lnTo>
                <a:lnTo>
                  <a:pt x="71067" y="160071"/>
                </a:lnTo>
                <a:lnTo>
                  <a:pt x="64857" y="165481"/>
                </a:lnTo>
                <a:lnTo>
                  <a:pt x="58993" y="171236"/>
                </a:lnTo>
                <a:lnTo>
                  <a:pt x="53818" y="177567"/>
                </a:lnTo>
                <a:lnTo>
                  <a:pt x="49218" y="184473"/>
                </a:lnTo>
                <a:lnTo>
                  <a:pt x="45193" y="191610"/>
                </a:lnTo>
                <a:lnTo>
                  <a:pt x="41858" y="199322"/>
                </a:lnTo>
                <a:lnTo>
                  <a:pt x="39098" y="207149"/>
                </a:lnTo>
                <a:lnTo>
                  <a:pt x="37143" y="215436"/>
                </a:lnTo>
                <a:lnTo>
                  <a:pt x="35879" y="223954"/>
                </a:lnTo>
                <a:lnTo>
                  <a:pt x="35649" y="232817"/>
                </a:lnTo>
                <a:lnTo>
                  <a:pt x="35879" y="241450"/>
                </a:lnTo>
                <a:lnTo>
                  <a:pt x="37143" y="249967"/>
                </a:lnTo>
                <a:lnTo>
                  <a:pt x="39213" y="258255"/>
                </a:lnTo>
                <a:lnTo>
                  <a:pt x="41858" y="266197"/>
                </a:lnTo>
                <a:lnTo>
                  <a:pt x="45308" y="273909"/>
                </a:lnTo>
                <a:lnTo>
                  <a:pt x="49333" y="281160"/>
                </a:lnTo>
                <a:lnTo>
                  <a:pt x="54163" y="287951"/>
                </a:lnTo>
                <a:lnTo>
                  <a:pt x="59338" y="294282"/>
                </a:lnTo>
                <a:lnTo>
                  <a:pt x="65087" y="300152"/>
                </a:lnTo>
                <a:lnTo>
                  <a:pt x="71527" y="305447"/>
                </a:lnTo>
                <a:lnTo>
                  <a:pt x="78082" y="310282"/>
                </a:lnTo>
                <a:lnTo>
                  <a:pt x="85327" y="314425"/>
                </a:lnTo>
                <a:lnTo>
                  <a:pt x="92916" y="317993"/>
                </a:lnTo>
                <a:lnTo>
                  <a:pt x="100851" y="320871"/>
                </a:lnTo>
                <a:lnTo>
                  <a:pt x="109131" y="322828"/>
                </a:lnTo>
                <a:lnTo>
                  <a:pt x="117640" y="324209"/>
                </a:lnTo>
                <a:lnTo>
                  <a:pt x="126265" y="324785"/>
                </a:lnTo>
                <a:lnTo>
                  <a:pt x="143974" y="325015"/>
                </a:lnTo>
                <a:lnTo>
                  <a:pt x="143974" y="346309"/>
                </a:lnTo>
                <a:lnTo>
                  <a:pt x="166513" y="323749"/>
                </a:lnTo>
                <a:lnTo>
                  <a:pt x="175943" y="331230"/>
                </a:lnTo>
                <a:lnTo>
                  <a:pt x="185832" y="338021"/>
                </a:lnTo>
                <a:lnTo>
                  <a:pt x="196067" y="344467"/>
                </a:lnTo>
                <a:lnTo>
                  <a:pt x="108326" y="432176"/>
                </a:lnTo>
                <a:lnTo>
                  <a:pt x="108326" y="358970"/>
                </a:lnTo>
                <a:lnTo>
                  <a:pt x="98206" y="356898"/>
                </a:lnTo>
                <a:lnTo>
                  <a:pt x="88546" y="354136"/>
                </a:lnTo>
                <a:lnTo>
                  <a:pt x="79117" y="350683"/>
                </a:lnTo>
                <a:lnTo>
                  <a:pt x="70032" y="346424"/>
                </a:lnTo>
                <a:lnTo>
                  <a:pt x="61292" y="341705"/>
                </a:lnTo>
                <a:lnTo>
                  <a:pt x="53128" y="336180"/>
                </a:lnTo>
                <a:lnTo>
                  <a:pt x="45308" y="330079"/>
                </a:lnTo>
                <a:lnTo>
                  <a:pt x="38063" y="323288"/>
                </a:lnTo>
                <a:lnTo>
                  <a:pt x="31279" y="316037"/>
                </a:lnTo>
                <a:lnTo>
                  <a:pt x="25069" y="308325"/>
                </a:lnTo>
                <a:lnTo>
                  <a:pt x="19549" y="300268"/>
                </a:lnTo>
                <a:lnTo>
                  <a:pt x="14489" y="291635"/>
                </a:lnTo>
                <a:lnTo>
                  <a:pt x="10235" y="282657"/>
                </a:lnTo>
                <a:lnTo>
                  <a:pt x="6670" y="273218"/>
                </a:lnTo>
                <a:lnTo>
                  <a:pt x="3795" y="263434"/>
                </a:lnTo>
                <a:lnTo>
                  <a:pt x="1725" y="253536"/>
                </a:lnTo>
                <a:lnTo>
                  <a:pt x="460" y="243176"/>
                </a:lnTo>
                <a:lnTo>
                  <a:pt x="0" y="232817"/>
                </a:lnTo>
                <a:lnTo>
                  <a:pt x="460" y="222112"/>
                </a:lnTo>
                <a:lnTo>
                  <a:pt x="1725" y="211638"/>
                </a:lnTo>
                <a:lnTo>
                  <a:pt x="3910" y="201509"/>
                </a:lnTo>
                <a:lnTo>
                  <a:pt x="6785" y="191610"/>
                </a:lnTo>
                <a:lnTo>
                  <a:pt x="10465" y="182056"/>
                </a:lnTo>
                <a:lnTo>
                  <a:pt x="14949" y="172963"/>
                </a:lnTo>
                <a:lnTo>
                  <a:pt x="20009" y="164330"/>
                </a:lnTo>
                <a:lnTo>
                  <a:pt x="25644" y="156043"/>
                </a:lnTo>
                <a:lnTo>
                  <a:pt x="31969" y="148331"/>
                </a:lnTo>
                <a:lnTo>
                  <a:pt x="38868" y="141079"/>
                </a:lnTo>
                <a:lnTo>
                  <a:pt x="46343" y="134518"/>
                </a:lnTo>
                <a:lnTo>
                  <a:pt x="54278" y="128418"/>
                </a:lnTo>
                <a:lnTo>
                  <a:pt x="62787" y="122893"/>
                </a:lnTo>
                <a:lnTo>
                  <a:pt x="71642" y="118059"/>
                </a:lnTo>
                <a:lnTo>
                  <a:pt x="80842" y="114030"/>
                </a:lnTo>
                <a:lnTo>
                  <a:pt x="90616" y="110692"/>
                </a:lnTo>
                <a:lnTo>
                  <a:pt x="100506" y="108160"/>
                </a:lnTo>
                <a:close/>
                <a:moveTo>
                  <a:pt x="291684" y="0"/>
                </a:moveTo>
                <a:lnTo>
                  <a:pt x="304333" y="460"/>
                </a:lnTo>
                <a:lnTo>
                  <a:pt x="316637" y="1726"/>
                </a:lnTo>
                <a:lnTo>
                  <a:pt x="328596" y="3911"/>
                </a:lnTo>
                <a:lnTo>
                  <a:pt x="340439" y="6787"/>
                </a:lnTo>
                <a:lnTo>
                  <a:pt x="351938" y="10583"/>
                </a:lnTo>
                <a:lnTo>
                  <a:pt x="362862" y="15069"/>
                </a:lnTo>
                <a:lnTo>
                  <a:pt x="373556" y="20246"/>
                </a:lnTo>
                <a:lnTo>
                  <a:pt x="383905" y="25997"/>
                </a:lnTo>
                <a:lnTo>
                  <a:pt x="393679" y="32554"/>
                </a:lnTo>
                <a:lnTo>
                  <a:pt x="403108" y="39801"/>
                </a:lnTo>
                <a:lnTo>
                  <a:pt x="411962" y="47393"/>
                </a:lnTo>
                <a:lnTo>
                  <a:pt x="420241" y="55791"/>
                </a:lnTo>
                <a:lnTo>
                  <a:pt x="427945" y="64648"/>
                </a:lnTo>
                <a:lnTo>
                  <a:pt x="435074" y="73966"/>
                </a:lnTo>
                <a:lnTo>
                  <a:pt x="441629" y="83743"/>
                </a:lnTo>
                <a:lnTo>
                  <a:pt x="447493" y="94096"/>
                </a:lnTo>
                <a:lnTo>
                  <a:pt x="452783" y="104794"/>
                </a:lnTo>
                <a:lnTo>
                  <a:pt x="457267" y="115952"/>
                </a:lnTo>
                <a:lnTo>
                  <a:pt x="460832" y="127340"/>
                </a:lnTo>
                <a:lnTo>
                  <a:pt x="463821" y="139074"/>
                </a:lnTo>
                <a:lnTo>
                  <a:pt x="465891" y="151152"/>
                </a:lnTo>
                <a:lnTo>
                  <a:pt x="467386" y="163460"/>
                </a:lnTo>
                <a:lnTo>
                  <a:pt x="467731" y="176114"/>
                </a:lnTo>
                <a:lnTo>
                  <a:pt x="467156" y="188882"/>
                </a:lnTo>
                <a:lnTo>
                  <a:pt x="465891" y="201421"/>
                </a:lnTo>
                <a:lnTo>
                  <a:pt x="463706" y="213844"/>
                </a:lnTo>
                <a:lnTo>
                  <a:pt x="460602" y="225693"/>
                </a:lnTo>
                <a:lnTo>
                  <a:pt x="456807" y="237426"/>
                </a:lnTo>
                <a:lnTo>
                  <a:pt x="451978" y="248699"/>
                </a:lnTo>
                <a:lnTo>
                  <a:pt x="446688" y="259627"/>
                </a:lnTo>
                <a:lnTo>
                  <a:pt x="440594" y="269980"/>
                </a:lnTo>
                <a:lnTo>
                  <a:pt x="433810" y="279988"/>
                </a:lnTo>
                <a:lnTo>
                  <a:pt x="426450" y="289420"/>
                </a:lnTo>
                <a:lnTo>
                  <a:pt x="418286" y="298393"/>
                </a:lnTo>
                <a:lnTo>
                  <a:pt x="409777" y="306675"/>
                </a:lnTo>
                <a:lnTo>
                  <a:pt x="289385" y="426998"/>
                </a:lnTo>
                <a:lnTo>
                  <a:pt x="289385" y="352112"/>
                </a:lnTo>
                <a:lnTo>
                  <a:pt x="276966" y="351537"/>
                </a:lnTo>
                <a:lnTo>
                  <a:pt x="264777" y="350042"/>
                </a:lnTo>
                <a:lnTo>
                  <a:pt x="252934" y="347741"/>
                </a:lnTo>
                <a:lnTo>
                  <a:pt x="241205" y="344750"/>
                </a:lnTo>
                <a:lnTo>
                  <a:pt x="229936" y="340954"/>
                </a:lnTo>
                <a:lnTo>
                  <a:pt x="219127" y="336468"/>
                </a:lnTo>
                <a:lnTo>
                  <a:pt x="208548" y="331292"/>
                </a:lnTo>
                <a:lnTo>
                  <a:pt x="198199" y="325310"/>
                </a:lnTo>
                <a:lnTo>
                  <a:pt x="188540" y="318753"/>
                </a:lnTo>
                <a:lnTo>
                  <a:pt x="179456" y="311506"/>
                </a:lnTo>
                <a:lnTo>
                  <a:pt x="170602" y="303914"/>
                </a:lnTo>
                <a:lnTo>
                  <a:pt x="162553" y="295632"/>
                </a:lnTo>
                <a:lnTo>
                  <a:pt x="154849" y="286774"/>
                </a:lnTo>
                <a:lnTo>
                  <a:pt x="147720" y="277457"/>
                </a:lnTo>
                <a:lnTo>
                  <a:pt x="141395" y="267679"/>
                </a:lnTo>
                <a:lnTo>
                  <a:pt x="135646" y="257441"/>
                </a:lnTo>
                <a:lnTo>
                  <a:pt x="130586" y="246858"/>
                </a:lnTo>
                <a:lnTo>
                  <a:pt x="126102" y="235700"/>
                </a:lnTo>
                <a:lnTo>
                  <a:pt x="122422" y="224427"/>
                </a:lnTo>
                <a:lnTo>
                  <a:pt x="119548" y="212694"/>
                </a:lnTo>
                <a:lnTo>
                  <a:pt x="117363" y="200731"/>
                </a:lnTo>
                <a:lnTo>
                  <a:pt x="116098" y="188537"/>
                </a:lnTo>
                <a:lnTo>
                  <a:pt x="115638" y="176114"/>
                </a:lnTo>
                <a:lnTo>
                  <a:pt x="116098" y="163460"/>
                </a:lnTo>
                <a:lnTo>
                  <a:pt x="117363" y="151152"/>
                </a:lnTo>
                <a:lnTo>
                  <a:pt x="119548" y="139074"/>
                </a:lnTo>
                <a:lnTo>
                  <a:pt x="122537" y="127340"/>
                </a:lnTo>
                <a:lnTo>
                  <a:pt x="126217" y="115952"/>
                </a:lnTo>
                <a:lnTo>
                  <a:pt x="130701" y="104794"/>
                </a:lnTo>
                <a:lnTo>
                  <a:pt x="135876" y="94096"/>
                </a:lnTo>
                <a:lnTo>
                  <a:pt x="141740" y="83743"/>
                </a:lnTo>
                <a:lnTo>
                  <a:pt x="148180" y="73966"/>
                </a:lnTo>
                <a:lnTo>
                  <a:pt x="155424" y="64648"/>
                </a:lnTo>
                <a:lnTo>
                  <a:pt x="163128" y="55791"/>
                </a:lnTo>
                <a:lnTo>
                  <a:pt x="171522" y="47393"/>
                </a:lnTo>
                <a:lnTo>
                  <a:pt x="180261" y="39801"/>
                </a:lnTo>
                <a:lnTo>
                  <a:pt x="189690" y="32554"/>
                </a:lnTo>
                <a:lnTo>
                  <a:pt x="199579" y="25997"/>
                </a:lnTo>
                <a:lnTo>
                  <a:pt x="209813" y="20246"/>
                </a:lnTo>
                <a:lnTo>
                  <a:pt x="220392" y="15069"/>
                </a:lnTo>
                <a:lnTo>
                  <a:pt x="231546" y="10583"/>
                </a:lnTo>
                <a:lnTo>
                  <a:pt x="242930" y="6787"/>
                </a:lnTo>
                <a:lnTo>
                  <a:pt x="254658" y="3911"/>
                </a:lnTo>
                <a:lnTo>
                  <a:pt x="266847" y="1726"/>
                </a:lnTo>
                <a:lnTo>
                  <a:pt x="279151" y="460"/>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150" name="Freeform 286">
            <a:extLst>
              <a:ext uri="{FF2B5EF4-FFF2-40B4-BE49-F238E27FC236}">
                <a16:creationId xmlns:a16="http://schemas.microsoft.com/office/drawing/2014/main" id="{B580B0CF-A630-41DF-9DA9-0FD77BD0D7FD}"/>
              </a:ext>
            </a:extLst>
          </p:cNvPr>
          <p:cNvSpPr>
            <a:spLocks noEditPoints="1"/>
          </p:cNvSpPr>
          <p:nvPr/>
        </p:nvSpPr>
        <p:spPr bwMode="auto">
          <a:xfrm>
            <a:off x="8606224" y="1688896"/>
            <a:ext cx="417423" cy="422483"/>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237" name="组合 236">
            <a:extLst>
              <a:ext uri="{FF2B5EF4-FFF2-40B4-BE49-F238E27FC236}">
                <a16:creationId xmlns:a16="http://schemas.microsoft.com/office/drawing/2014/main" id="{5E045C7B-9FCD-47ED-A20F-4E755093DB6F}"/>
              </a:ext>
            </a:extLst>
          </p:cNvPr>
          <p:cNvGrpSpPr/>
          <p:nvPr/>
        </p:nvGrpSpPr>
        <p:grpSpPr>
          <a:xfrm>
            <a:off x="8586956" y="2657309"/>
            <a:ext cx="455959" cy="345423"/>
            <a:chOff x="8661762" y="2726758"/>
            <a:chExt cx="455959" cy="345423"/>
          </a:xfrm>
        </p:grpSpPr>
        <p:sp>
          <p:nvSpPr>
            <p:cNvPr id="191" name="Freeform 376">
              <a:extLst>
                <a:ext uri="{FF2B5EF4-FFF2-40B4-BE49-F238E27FC236}">
                  <a16:creationId xmlns:a16="http://schemas.microsoft.com/office/drawing/2014/main" id="{D40B4B7B-678E-4071-99FB-405C8ED97227}"/>
                </a:ext>
              </a:extLst>
            </p:cNvPr>
            <p:cNvSpPr>
              <a:spLocks noEditPoints="1"/>
            </p:cNvSpPr>
            <p:nvPr/>
          </p:nvSpPr>
          <p:spPr bwMode="auto">
            <a:xfrm>
              <a:off x="8720196" y="2982371"/>
              <a:ext cx="89810" cy="89810"/>
            </a:xfrm>
            <a:custGeom>
              <a:avLst/>
              <a:gdLst>
                <a:gd name="T0" fmla="*/ 432 w 936"/>
                <a:gd name="T1" fmla="*/ 317 h 936"/>
                <a:gd name="T2" fmla="*/ 371 w 936"/>
                <a:gd name="T3" fmla="*/ 347 h 936"/>
                <a:gd name="T4" fmla="*/ 329 w 936"/>
                <a:gd name="T5" fmla="*/ 400 h 936"/>
                <a:gd name="T6" fmla="*/ 313 w 936"/>
                <a:gd name="T7" fmla="*/ 468 h 936"/>
                <a:gd name="T8" fmla="*/ 329 w 936"/>
                <a:gd name="T9" fmla="*/ 537 h 936"/>
                <a:gd name="T10" fmla="*/ 371 w 936"/>
                <a:gd name="T11" fmla="*/ 591 h 936"/>
                <a:gd name="T12" fmla="*/ 432 w 936"/>
                <a:gd name="T13" fmla="*/ 620 h 936"/>
                <a:gd name="T14" fmla="*/ 503 w 936"/>
                <a:gd name="T15" fmla="*/ 620 h 936"/>
                <a:gd name="T16" fmla="*/ 566 w 936"/>
                <a:gd name="T17" fmla="*/ 591 h 936"/>
                <a:gd name="T18" fmla="*/ 608 w 936"/>
                <a:gd name="T19" fmla="*/ 537 h 936"/>
                <a:gd name="T20" fmla="*/ 624 w 936"/>
                <a:gd name="T21" fmla="*/ 468 h 936"/>
                <a:gd name="T22" fmla="*/ 608 w 936"/>
                <a:gd name="T23" fmla="*/ 400 h 936"/>
                <a:gd name="T24" fmla="*/ 566 w 936"/>
                <a:gd name="T25" fmla="*/ 347 h 936"/>
                <a:gd name="T26" fmla="*/ 503 w 936"/>
                <a:gd name="T27" fmla="*/ 317 h 936"/>
                <a:gd name="T28" fmla="*/ 468 w 936"/>
                <a:gd name="T29" fmla="*/ 0 h 936"/>
                <a:gd name="T30" fmla="*/ 592 w 936"/>
                <a:gd name="T31" fmla="*/ 16 h 936"/>
                <a:gd name="T32" fmla="*/ 704 w 936"/>
                <a:gd name="T33" fmla="*/ 64 h 936"/>
                <a:gd name="T34" fmla="*/ 799 w 936"/>
                <a:gd name="T35" fmla="*/ 137 h 936"/>
                <a:gd name="T36" fmla="*/ 872 w 936"/>
                <a:gd name="T37" fmla="*/ 232 h 936"/>
                <a:gd name="T38" fmla="*/ 920 w 936"/>
                <a:gd name="T39" fmla="*/ 344 h 936"/>
                <a:gd name="T40" fmla="*/ 936 w 936"/>
                <a:gd name="T41" fmla="*/ 468 h 936"/>
                <a:gd name="T42" fmla="*/ 920 w 936"/>
                <a:gd name="T43" fmla="*/ 593 h 936"/>
                <a:gd name="T44" fmla="*/ 872 w 936"/>
                <a:gd name="T45" fmla="*/ 704 h 936"/>
                <a:gd name="T46" fmla="*/ 799 w 936"/>
                <a:gd name="T47" fmla="*/ 799 h 936"/>
                <a:gd name="T48" fmla="*/ 704 w 936"/>
                <a:gd name="T49" fmla="*/ 873 h 936"/>
                <a:gd name="T50" fmla="*/ 592 w 936"/>
                <a:gd name="T51" fmla="*/ 920 h 936"/>
                <a:gd name="T52" fmla="*/ 468 w 936"/>
                <a:gd name="T53" fmla="*/ 936 h 936"/>
                <a:gd name="T54" fmla="*/ 343 w 936"/>
                <a:gd name="T55" fmla="*/ 920 h 936"/>
                <a:gd name="T56" fmla="*/ 231 w 936"/>
                <a:gd name="T57" fmla="*/ 873 h 936"/>
                <a:gd name="T58" fmla="*/ 137 w 936"/>
                <a:gd name="T59" fmla="*/ 799 h 936"/>
                <a:gd name="T60" fmla="*/ 64 w 936"/>
                <a:gd name="T61" fmla="*/ 704 h 936"/>
                <a:gd name="T62" fmla="*/ 17 w 936"/>
                <a:gd name="T63" fmla="*/ 593 h 936"/>
                <a:gd name="T64" fmla="*/ 0 w 936"/>
                <a:gd name="T65" fmla="*/ 468 h 936"/>
                <a:gd name="T66" fmla="*/ 17 w 936"/>
                <a:gd name="T67" fmla="*/ 344 h 936"/>
                <a:gd name="T68" fmla="*/ 64 w 936"/>
                <a:gd name="T69" fmla="*/ 232 h 936"/>
                <a:gd name="T70" fmla="*/ 137 w 936"/>
                <a:gd name="T71" fmla="*/ 137 h 936"/>
                <a:gd name="T72" fmla="*/ 231 w 936"/>
                <a:gd name="T73" fmla="*/ 64 h 936"/>
                <a:gd name="T74" fmla="*/ 343 w 936"/>
                <a:gd name="T75" fmla="*/ 16 h 936"/>
                <a:gd name="T76" fmla="*/ 468 w 936"/>
                <a:gd name="T77" fmla="*/ 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6" h="936">
                  <a:moveTo>
                    <a:pt x="468" y="312"/>
                  </a:moveTo>
                  <a:lnTo>
                    <a:pt x="432" y="317"/>
                  </a:lnTo>
                  <a:lnTo>
                    <a:pt x="400" y="328"/>
                  </a:lnTo>
                  <a:lnTo>
                    <a:pt x="371" y="347"/>
                  </a:lnTo>
                  <a:lnTo>
                    <a:pt x="346" y="370"/>
                  </a:lnTo>
                  <a:lnTo>
                    <a:pt x="329" y="400"/>
                  </a:lnTo>
                  <a:lnTo>
                    <a:pt x="317" y="433"/>
                  </a:lnTo>
                  <a:lnTo>
                    <a:pt x="313" y="468"/>
                  </a:lnTo>
                  <a:lnTo>
                    <a:pt x="317" y="505"/>
                  </a:lnTo>
                  <a:lnTo>
                    <a:pt x="329" y="537"/>
                  </a:lnTo>
                  <a:lnTo>
                    <a:pt x="346" y="566"/>
                  </a:lnTo>
                  <a:lnTo>
                    <a:pt x="371" y="591"/>
                  </a:lnTo>
                  <a:lnTo>
                    <a:pt x="400" y="608"/>
                  </a:lnTo>
                  <a:lnTo>
                    <a:pt x="432" y="620"/>
                  </a:lnTo>
                  <a:lnTo>
                    <a:pt x="468" y="624"/>
                  </a:lnTo>
                  <a:lnTo>
                    <a:pt x="503" y="620"/>
                  </a:lnTo>
                  <a:lnTo>
                    <a:pt x="537" y="608"/>
                  </a:lnTo>
                  <a:lnTo>
                    <a:pt x="566" y="591"/>
                  </a:lnTo>
                  <a:lnTo>
                    <a:pt x="589" y="566"/>
                  </a:lnTo>
                  <a:lnTo>
                    <a:pt x="608" y="537"/>
                  </a:lnTo>
                  <a:lnTo>
                    <a:pt x="620" y="505"/>
                  </a:lnTo>
                  <a:lnTo>
                    <a:pt x="624" y="468"/>
                  </a:lnTo>
                  <a:lnTo>
                    <a:pt x="620" y="433"/>
                  </a:lnTo>
                  <a:lnTo>
                    <a:pt x="608" y="400"/>
                  </a:lnTo>
                  <a:lnTo>
                    <a:pt x="589" y="370"/>
                  </a:lnTo>
                  <a:lnTo>
                    <a:pt x="566" y="347"/>
                  </a:lnTo>
                  <a:lnTo>
                    <a:pt x="537" y="328"/>
                  </a:lnTo>
                  <a:lnTo>
                    <a:pt x="503" y="317"/>
                  </a:lnTo>
                  <a:lnTo>
                    <a:pt x="468" y="312"/>
                  </a:lnTo>
                  <a:close/>
                  <a:moveTo>
                    <a:pt x="468" y="0"/>
                  </a:moveTo>
                  <a:lnTo>
                    <a:pt x="531" y="5"/>
                  </a:lnTo>
                  <a:lnTo>
                    <a:pt x="592" y="16"/>
                  </a:lnTo>
                  <a:lnTo>
                    <a:pt x="650" y="37"/>
                  </a:lnTo>
                  <a:lnTo>
                    <a:pt x="704" y="64"/>
                  </a:lnTo>
                  <a:lnTo>
                    <a:pt x="754" y="98"/>
                  </a:lnTo>
                  <a:lnTo>
                    <a:pt x="799" y="137"/>
                  </a:lnTo>
                  <a:lnTo>
                    <a:pt x="838" y="182"/>
                  </a:lnTo>
                  <a:lnTo>
                    <a:pt x="872" y="232"/>
                  </a:lnTo>
                  <a:lnTo>
                    <a:pt x="899" y="286"/>
                  </a:lnTo>
                  <a:lnTo>
                    <a:pt x="920" y="344"/>
                  </a:lnTo>
                  <a:lnTo>
                    <a:pt x="931" y="405"/>
                  </a:lnTo>
                  <a:lnTo>
                    <a:pt x="936" y="468"/>
                  </a:lnTo>
                  <a:lnTo>
                    <a:pt x="931" y="532"/>
                  </a:lnTo>
                  <a:lnTo>
                    <a:pt x="920" y="593"/>
                  </a:lnTo>
                  <a:lnTo>
                    <a:pt x="899" y="650"/>
                  </a:lnTo>
                  <a:lnTo>
                    <a:pt x="872" y="704"/>
                  </a:lnTo>
                  <a:lnTo>
                    <a:pt x="838" y="755"/>
                  </a:lnTo>
                  <a:lnTo>
                    <a:pt x="799" y="799"/>
                  </a:lnTo>
                  <a:lnTo>
                    <a:pt x="754" y="840"/>
                  </a:lnTo>
                  <a:lnTo>
                    <a:pt x="704" y="873"/>
                  </a:lnTo>
                  <a:lnTo>
                    <a:pt x="650" y="900"/>
                  </a:lnTo>
                  <a:lnTo>
                    <a:pt x="592" y="920"/>
                  </a:lnTo>
                  <a:lnTo>
                    <a:pt x="531" y="932"/>
                  </a:lnTo>
                  <a:lnTo>
                    <a:pt x="468" y="936"/>
                  </a:lnTo>
                  <a:lnTo>
                    <a:pt x="404" y="932"/>
                  </a:lnTo>
                  <a:lnTo>
                    <a:pt x="343" y="920"/>
                  </a:lnTo>
                  <a:lnTo>
                    <a:pt x="287" y="900"/>
                  </a:lnTo>
                  <a:lnTo>
                    <a:pt x="231" y="873"/>
                  </a:lnTo>
                  <a:lnTo>
                    <a:pt x="182" y="840"/>
                  </a:lnTo>
                  <a:lnTo>
                    <a:pt x="137" y="799"/>
                  </a:lnTo>
                  <a:lnTo>
                    <a:pt x="97" y="755"/>
                  </a:lnTo>
                  <a:lnTo>
                    <a:pt x="64" y="704"/>
                  </a:lnTo>
                  <a:lnTo>
                    <a:pt x="38" y="650"/>
                  </a:lnTo>
                  <a:lnTo>
                    <a:pt x="17" y="593"/>
                  </a:lnTo>
                  <a:lnTo>
                    <a:pt x="4" y="532"/>
                  </a:lnTo>
                  <a:lnTo>
                    <a:pt x="0" y="468"/>
                  </a:lnTo>
                  <a:lnTo>
                    <a:pt x="4" y="405"/>
                  </a:lnTo>
                  <a:lnTo>
                    <a:pt x="17" y="344"/>
                  </a:lnTo>
                  <a:lnTo>
                    <a:pt x="38" y="286"/>
                  </a:lnTo>
                  <a:lnTo>
                    <a:pt x="64" y="232"/>
                  </a:lnTo>
                  <a:lnTo>
                    <a:pt x="97" y="182"/>
                  </a:lnTo>
                  <a:lnTo>
                    <a:pt x="137" y="137"/>
                  </a:lnTo>
                  <a:lnTo>
                    <a:pt x="182" y="98"/>
                  </a:lnTo>
                  <a:lnTo>
                    <a:pt x="231" y="64"/>
                  </a:lnTo>
                  <a:lnTo>
                    <a:pt x="287" y="37"/>
                  </a:lnTo>
                  <a:lnTo>
                    <a:pt x="343" y="16"/>
                  </a:lnTo>
                  <a:lnTo>
                    <a:pt x="404" y="5"/>
                  </a:lnTo>
                  <a:lnTo>
                    <a:pt x="46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92" name="Freeform 377">
              <a:extLst>
                <a:ext uri="{FF2B5EF4-FFF2-40B4-BE49-F238E27FC236}">
                  <a16:creationId xmlns:a16="http://schemas.microsoft.com/office/drawing/2014/main" id="{8E44372A-18F9-41F2-9473-8D3D5AADEAAC}"/>
                </a:ext>
              </a:extLst>
            </p:cNvPr>
            <p:cNvSpPr>
              <a:spLocks noEditPoints="1"/>
            </p:cNvSpPr>
            <p:nvPr/>
          </p:nvSpPr>
          <p:spPr bwMode="auto">
            <a:xfrm>
              <a:off x="8972355" y="2982371"/>
              <a:ext cx="89522" cy="89810"/>
            </a:xfrm>
            <a:custGeom>
              <a:avLst/>
              <a:gdLst>
                <a:gd name="T0" fmla="*/ 432 w 934"/>
                <a:gd name="T1" fmla="*/ 317 h 936"/>
                <a:gd name="T2" fmla="*/ 370 w 934"/>
                <a:gd name="T3" fmla="*/ 347 h 936"/>
                <a:gd name="T4" fmla="*/ 327 w 934"/>
                <a:gd name="T5" fmla="*/ 400 h 936"/>
                <a:gd name="T6" fmla="*/ 311 w 934"/>
                <a:gd name="T7" fmla="*/ 468 h 936"/>
                <a:gd name="T8" fmla="*/ 327 w 934"/>
                <a:gd name="T9" fmla="*/ 537 h 936"/>
                <a:gd name="T10" fmla="*/ 370 w 934"/>
                <a:gd name="T11" fmla="*/ 591 h 936"/>
                <a:gd name="T12" fmla="*/ 432 w 934"/>
                <a:gd name="T13" fmla="*/ 620 h 936"/>
                <a:gd name="T14" fmla="*/ 504 w 934"/>
                <a:gd name="T15" fmla="*/ 620 h 936"/>
                <a:gd name="T16" fmla="*/ 565 w 934"/>
                <a:gd name="T17" fmla="*/ 591 h 936"/>
                <a:gd name="T18" fmla="*/ 607 w 934"/>
                <a:gd name="T19" fmla="*/ 537 h 936"/>
                <a:gd name="T20" fmla="*/ 623 w 934"/>
                <a:gd name="T21" fmla="*/ 468 h 936"/>
                <a:gd name="T22" fmla="*/ 607 w 934"/>
                <a:gd name="T23" fmla="*/ 400 h 936"/>
                <a:gd name="T24" fmla="*/ 565 w 934"/>
                <a:gd name="T25" fmla="*/ 347 h 936"/>
                <a:gd name="T26" fmla="*/ 504 w 934"/>
                <a:gd name="T27" fmla="*/ 317 h 936"/>
                <a:gd name="T28" fmla="*/ 467 w 934"/>
                <a:gd name="T29" fmla="*/ 0 h 936"/>
                <a:gd name="T30" fmla="*/ 591 w 934"/>
                <a:gd name="T31" fmla="*/ 16 h 936"/>
                <a:gd name="T32" fmla="*/ 703 w 934"/>
                <a:gd name="T33" fmla="*/ 64 h 936"/>
                <a:gd name="T34" fmla="*/ 798 w 934"/>
                <a:gd name="T35" fmla="*/ 137 h 936"/>
                <a:gd name="T36" fmla="*/ 870 w 934"/>
                <a:gd name="T37" fmla="*/ 232 h 936"/>
                <a:gd name="T38" fmla="*/ 918 w 934"/>
                <a:gd name="T39" fmla="*/ 344 h 936"/>
                <a:gd name="T40" fmla="*/ 934 w 934"/>
                <a:gd name="T41" fmla="*/ 468 h 936"/>
                <a:gd name="T42" fmla="*/ 918 w 934"/>
                <a:gd name="T43" fmla="*/ 593 h 936"/>
                <a:gd name="T44" fmla="*/ 870 w 934"/>
                <a:gd name="T45" fmla="*/ 704 h 936"/>
                <a:gd name="T46" fmla="*/ 798 w 934"/>
                <a:gd name="T47" fmla="*/ 799 h 936"/>
                <a:gd name="T48" fmla="*/ 703 w 934"/>
                <a:gd name="T49" fmla="*/ 873 h 936"/>
                <a:gd name="T50" fmla="*/ 591 w 934"/>
                <a:gd name="T51" fmla="*/ 920 h 936"/>
                <a:gd name="T52" fmla="*/ 467 w 934"/>
                <a:gd name="T53" fmla="*/ 936 h 936"/>
                <a:gd name="T54" fmla="*/ 343 w 934"/>
                <a:gd name="T55" fmla="*/ 920 h 936"/>
                <a:gd name="T56" fmla="*/ 231 w 934"/>
                <a:gd name="T57" fmla="*/ 873 h 936"/>
                <a:gd name="T58" fmla="*/ 137 w 934"/>
                <a:gd name="T59" fmla="*/ 799 h 936"/>
                <a:gd name="T60" fmla="*/ 64 w 934"/>
                <a:gd name="T61" fmla="*/ 704 h 936"/>
                <a:gd name="T62" fmla="*/ 16 w 934"/>
                <a:gd name="T63" fmla="*/ 593 h 936"/>
                <a:gd name="T64" fmla="*/ 0 w 934"/>
                <a:gd name="T65" fmla="*/ 468 h 936"/>
                <a:gd name="T66" fmla="*/ 16 w 934"/>
                <a:gd name="T67" fmla="*/ 344 h 936"/>
                <a:gd name="T68" fmla="*/ 64 w 934"/>
                <a:gd name="T69" fmla="*/ 232 h 936"/>
                <a:gd name="T70" fmla="*/ 137 w 934"/>
                <a:gd name="T71" fmla="*/ 137 h 936"/>
                <a:gd name="T72" fmla="*/ 231 w 934"/>
                <a:gd name="T73" fmla="*/ 64 h 936"/>
                <a:gd name="T74" fmla="*/ 343 w 934"/>
                <a:gd name="T75" fmla="*/ 16 h 936"/>
                <a:gd name="T76" fmla="*/ 467 w 934"/>
                <a:gd name="T77" fmla="*/ 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4" h="936">
                  <a:moveTo>
                    <a:pt x="467" y="312"/>
                  </a:moveTo>
                  <a:lnTo>
                    <a:pt x="432" y="317"/>
                  </a:lnTo>
                  <a:lnTo>
                    <a:pt x="399" y="328"/>
                  </a:lnTo>
                  <a:lnTo>
                    <a:pt x="370" y="347"/>
                  </a:lnTo>
                  <a:lnTo>
                    <a:pt x="346" y="370"/>
                  </a:lnTo>
                  <a:lnTo>
                    <a:pt x="327" y="400"/>
                  </a:lnTo>
                  <a:lnTo>
                    <a:pt x="316" y="433"/>
                  </a:lnTo>
                  <a:lnTo>
                    <a:pt x="311" y="468"/>
                  </a:lnTo>
                  <a:lnTo>
                    <a:pt x="316" y="505"/>
                  </a:lnTo>
                  <a:lnTo>
                    <a:pt x="327" y="537"/>
                  </a:lnTo>
                  <a:lnTo>
                    <a:pt x="346" y="566"/>
                  </a:lnTo>
                  <a:lnTo>
                    <a:pt x="370" y="591"/>
                  </a:lnTo>
                  <a:lnTo>
                    <a:pt x="399" y="608"/>
                  </a:lnTo>
                  <a:lnTo>
                    <a:pt x="432" y="620"/>
                  </a:lnTo>
                  <a:lnTo>
                    <a:pt x="467" y="624"/>
                  </a:lnTo>
                  <a:lnTo>
                    <a:pt x="504" y="620"/>
                  </a:lnTo>
                  <a:lnTo>
                    <a:pt x="536" y="608"/>
                  </a:lnTo>
                  <a:lnTo>
                    <a:pt x="565" y="591"/>
                  </a:lnTo>
                  <a:lnTo>
                    <a:pt x="588" y="566"/>
                  </a:lnTo>
                  <a:lnTo>
                    <a:pt x="607" y="537"/>
                  </a:lnTo>
                  <a:lnTo>
                    <a:pt x="618" y="505"/>
                  </a:lnTo>
                  <a:lnTo>
                    <a:pt x="623" y="468"/>
                  </a:lnTo>
                  <a:lnTo>
                    <a:pt x="618" y="433"/>
                  </a:lnTo>
                  <a:lnTo>
                    <a:pt x="607" y="400"/>
                  </a:lnTo>
                  <a:lnTo>
                    <a:pt x="588" y="370"/>
                  </a:lnTo>
                  <a:lnTo>
                    <a:pt x="565" y="347"/>
                  </a:lnTo>
                  <a:lnTo>
                    <a:pt x="536" y="328"/>
                  </a:lnTo>
                  <a:lnTo>
                    <a:pt x="504" y="317"/>
                  </a:lnTo>
                  <a:lnTo>
                    <a:pt x="467" y="312"/>
                  </a:lnTo>
                  <a:close/>
                  <a:moveTo>
                    <a:pt x="467" y="0"/>
                  </a:moveTo>
                  <a:lnTo>
                    <a:pt x="531" y="5"/>
                  </a:lnTo>
                  <a:lnTo>
                    <a:pt x="591" y="16"/>
                  </a:lnTo>
                  <a:lnTo>
                    <a:pt x="649" y="37"/>
                  </a:lnTo>
                  <a:lnTo>
                    <a:pt x="703" y="64"/>
                  </a:lnTo>
                  <a:lnTo>
                    <a:pt x="752" y="98"/>
                  </a:lnTo>
                  <a:lnTo>
                    <a:pt x="798" y="137"/>
                  </a:lnTo>
                  <a:lnTo>
                    <a:pt x="837" y="182"/>
                  </a:lnTo>
                  <a:lnTo>
                    <a:pt x="870" y="232"/>
                  </a:lnTo>
                  <a:lnTo>
                    <a:pt x="898" y="286"/>
                  </a:lnTo>
                  <a:lnTo>
                    <a:pt x="918" y="344"/>
                  </a:lnTo>
                  <a:lnTo>
                    <a:pt x="930" y="405"/>
                  </a:lnTo>
                  <a:lnTo>
                    <a:pt x="934" y="468"/>
                  </a:lnTo>
                  <a:lnTo>
                    <a:pt x="930" y="532"/>
                  </a:lnTo>
                  <a:lnTo>
                    <a:pt x="918" y="593"/>
                  </a:lnTo>
                  <a:lnTo>
                    <a:pt x="898" y="650"/>
                  </a:lnTo>
                  <a:lnTo>
                    <a:pt x="870" y="704"/>
                  </a:lnTo>
                  <a:lnTo>
                    <a:pt x="837" y="755"/>
                  </a:lnTo>
                  <a:lnTo>
                    <a:pt x="798" y="799"/>
                  </a:lnTo>
                  <a:lnTo>
                    <a:pt x="752" y="840"/>
                  </a:lnTo>
                  <a:lnTo>
                    <a:pt x="703" y="873"/>
                  </a:lnTo>
                  <a:lnTo>
                    <a:pt x="649" y="900"/>
                  </a:lnTo>
                  <a:lnTo>
                    <a:pt x="591" y="920"/>
                  </a:lnTo>
                  <a:lnTo>
                    <a:pt x="531" y="932"/>
                  </a:lnTo>
                  <a:lnTo>
                    <a:pt x="467" y="936"/>
                  </a:lnTo>
                  <a:lnTo>
                    <a:pt x="403" y="932"/>
                  </a:lnTo>
                  <a:lnTo>
                    <a:pt x="343" y="920"/>
                  </a:lnTo>
                  <a:lnTo>
                    <a:pt x="285" y="900"/>
                  </a:lnTo>
                  <a:lnTo>
                    <a:pt x="231" y="873"/>
                  </a:lnTo>
                  <a:lnTo>
                    <a:pt x="182" y="840"/>
                  </a:lnTo>
                  <a:lnTo>
                    <a:pt x="137" y="799"/>
                  </a:lnTo>
                  <a:lnTo>
                    <a:pt x="97" y="755"/>
                  </a:lnTo>
                  <a:lnTo>
                    <a:pt x="64" y="704"/>
                  </a:lnTo>
                  <a:lnTo>
                    <a:pt x="36" y="650"/>
                  </a:lnTo>
                  <a:lnTo>
                    <a:pt x="16" y="593"/>
                  </a:lnTo>
                  <a:lnTo>
                    <a:pt x="4" y="532"/>
                  </a:lnTo>
                  <a:lnTo>
                    <a:pt x="0" y="468"/>
                  </a:lnTo>
                  <a:lnTo>
                    <a:pt x="4" y="405"/>
                  </a:lnTo>
                  <a:lnTo>
                    <a:pt x="16" y="344"/>
                  </a:lnTo>
                  <a:lnTo>
                    <a:pt x="36" y="286"/>
                  </a:lnTo>
                  <a:lnTo>
                    <a:pt x="64" y="232"/>
                  </a:lnTo>
                  <a:lnTo>
                    <a:pt x="97" y="182"/>
                  </a:lnTo>
                  <a:lnTo>
                    <a:pt x="137" y="137"/>
                  </a:lnTo>
                  <a:lnTo>
                    <a:pt x="182" y="98"/>
                  </a:lnTo>
                  <a:lnTo>
                    <a:pt x="231" y="64"/>
                  </a:lnTo>
                  <a:lnTo>
                    <a:pt x="285" y="37"/>
                  </a:lnTo>
                  <a:lnTo>
                    <a:pt x="343" y="16"/>
                  </a:lnTo>
                  <a:lnTo>
                    <a:pt x="403" y="5"/>
                  </a:lnTo>
                  <a:lnTo>
                    <a:pt x="46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93" name="Freeform 378">
              <a:extLst>
                <a:ext uri="{FF2B5EF4-FFF2-40B4-BE49-F238E27FC236}">
                  <a16:creationId xmlns:a16="http://schemas.microsoft.com/office/drawing/2014/main" id="{96014536-DBF7-4947-9CE7-858C61017021}"/>
                </a:ext>
              </a:extLst>
            </p:cNvPr>
            <p:cNvSpPr>
              <a:spLocks noEditPoints="1"/>
            </p:cNvSpPr>
            <p:nvPr/>
          </p:nvSpPr>
          <p:spPr bwMode="auto">
            <a:xfrm>
              <a:off x="8661762" y="2726758"/>
              <a:ext cx="455959" cy="300518"/>
            </a:xfrm>
            <a:custGeom>
              <a:avLst/>
              <a:gdLst>
                <a:gd name="T0" fmla="*/ 4164 w 4751"/>
                <a:gd name="T1" fmla="*/ 1420 h 3132"/>
                <a:gd name="T2" fmla="*/ 3758 w 4751"/>
                <a:gd name="T3" fmla="*/ 889 h 3132"/>
                <a:gd name="T4" fmla="*/ 3662 w 4751"/>
                <a:gd name="T5" fmla="*/ 860 h 3132"/>
                <a:gd name="T6" fmla="*/ 2923 w 4751"/>
                <a:gd name="T7" fmla="*/ 0 h 3132"/>
                <a:gd name="T8" fmla="*/ 2991 w 4751"/>
                <a:gd name="T9" fmla="*/ 28 h 3132"/>
                <a:gd name="T10" fmla="*/ 3019 w 4751"/>
                <a:gd name="T11" fmla="*/ 96 h 3132"/>
                <a:gd name="T12" fmla="*/ 3909 w 4751"/>
                <a:gd name="T13" fmla="*/ 498 h 3132"/>
                <a:gd name="T14" fmla="*/ 3994 w 4751"/>
                <a:gd name="T15" fmla="*/ 533 h 3132"/>
                <a:gd name="T16" fmla="*/ 4567 w 4751"/>
                <a:gd name="T17" fmla="*/ 1272 h 3132"/>
                <a:gd name="T18" fmla="*/ 4608 w 4751"/>
                <a:gd name="T19" fmla="*/ 1354 h 3132"/>
                <a:gd name="T20" fmla="*/ 4625 w 4751"/>
                <a:gd name="T21" fmla="*/ 1444 h 3132"/>
                <a:gd name="T22" fmla="*/ 4682 w 4751"/>
                <a:gd name="T23" fmla="*/ 2610 h 3132"/>
                <a:gd name="T24" fmla="*/ 4738 w 4751"/>
                <a:gd name="T25" fmla="*/ 2653 h 3132"/>
                <a:gd name="T26" fmla="*/ 4751 w 4751"/>
                <a:gd name="T27" fmla="*/ 3036 h 3132"/>
                <a:gd name="T28" fmla="*/ 4723 w 4751"/>
                <a:gd name="T29" fmla="*/ 3104 h 3132"/>
                <a:gd name="T30" fmla="*/ 4655 w 4751"/>
                <a:gd name="T31" fmla="*/ 3132 h 3132"/>
                <a:gd name="T32" fmla="*/ 4342 w 4751"/>
                <a:gd name="T33" fmla="*/ 2982 h 3132"/>
                <a:gd name="T34" fmla="*/ 4257 w 4751"/>
                <a:gd name="T35" fmla="*/ 2781 h 3132"/>
                <a:gd name="T36" fmla="*/ 4113 w 4751"/>
                <a:gd name="T37" fmla="*/ 2621 h 3132"/>
                <a:gd name="T38" fmla="*/ 3925 w 4751"/>
                <a:gd name="T39" fmla="*/ 2514 h 3132"/>
                <a:gd name="T40" fmla="*/ 3704 w 4751"/>
                <a:gd name="T41" fmla="*/ 2476 h 3132"/>
                <a:gd name="T42" fmla="*/ 3483 w 4751"/>
                <a:gd name="T43" fmla="*/ 2514 h 3132"/>
                <a:gd name="T44" fmla="*/ 3295 w 4751"/>
                <a:gd name="T45" fmla="*/ 2621 h 3132"/>
                <a:gd name="T46" fmla="*/ 3151 w 4751"/>
                <a:gd name="T47" fmla="*/ 2781 h 3132"/>
                <a:gd name="T48" fmla="*/ 3067 w 4751"/>
                <a:gd name="T49" fmla="*/ 2982 h 3132"/>
                <a:gd name="T50" fmla="*/ 1733 w 4751"/>
                <a:gd name="T51" fmla="*/ 3132 h 3132"/>
                <a:gd name="T52" fmla="*/ 1694 w 4751"/>
                <a:gd name="T53" fmla="*/ 2912 h 3132"/>
                <a:gd name="T54" fmla="*/ 1589 w 4751"/>
                <a:gd name="T55" fmla="*/ 2723 h 3132"/>
                <a:gd name="T56" fmla="*/ 1429 w 4751"/>
                <a:gd name="T57" fmla="*/ 2578 h 3132"/>
                <a:gd name="T58" fmla="*/ 1228 w 4751"/>
                <a:gd name="T59" fmla="*/ 2494 h 3132"/>
                <a:gd name="T60" fmla="*/ 1001 w 4751"/>
                <a:gd name="T61" fmla="*/ 2481 h 3132"/>
                <a:gd name="T62" fmla="*/ 790 w 4751"/>
                <a:gd name="T63" fmla="*/ 2543 h 3132"/>
                <a:gd name="T64" fmla="*/ 616 w 4751"/>
                <a:gd name="T65" fmla="*/ 2669 h 3132"/>
                <a:gd name="T66" fmla="*/ 489 w 4751"/>
                <a:gd name="T67" fmla="*/ 2844 h 3132"/>
                <a:gd name="T68" fmla="*/ 428 w 4751"/>
                <a:gd name="T69" fmla="*/ 3056 h 3132"/>
                <a:gd name="T70" fmla="*/ 70 w 4751"/>
                <a:gd name="T71" fmla="*/ 3129 h 3132"/>
                <a:gd name="T72" fmla="*/ 13 w 4751"/>
                <a:gd name="T73" fmla="*/ 3084 h 3132"/>
                <a:gd name="T74" fmla="*/ 0 w 4751"/>
                <a:gd name="T75" fmla="*/ 2701 h 3132"/>
                <a:gd name="T76" fmla="*/ 28 w 4751"/>
                <a:gd name="T77" fmla="*/ 2634 h 3132"/>
                <a:gd name="T78" fmla="*/ 93 w 4751"/>
                <a:gd name="T79" fmla="*/ 2606 h 3132"/>
                <a:gd name="T80" fmla="*/ 148 w 4751"/>
                <a:gd name="T81" fmla="*/ 326 h 3132"/>
                <a:gd name="T82" fmla="*/ 205 w 4751"/>
                <a:gd name="T83" fmla="*/ 173 h 3132"/>
                <a:gd name="T84" fmla="*/ 319 w 4751"/>
                <a:gd name="T85" fmla="*/ 61 h 3132"/>
                <a:gd name="T86" fmla="*/ 470 w 4751"/>
                <a:gd name="T87" fmla="*/ 3 h 3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51" h="3132">
                  <a:moveTo>
                    <a:pt x="3262" y="860"/>
                  </a:moveTo>
                  <a:lnTo>
                    <a:pt x="3262" y="1420"/>
                  </a:lnTo>
                  <a:lnTo>
                    <a:pt x="4164" y="1420"/>
                  </a:lnTo>
                  <a:lnTo>
                    <a:pt x="3807" y="933"/>
                  </a:lnTo>
                  <a:lnTo>
                    <a:pt x="3786" y="909"/>
                  </a:lnTo>
                  <a:lnTo>
                    <a:pt x="3758" y="889"/>
                  </a:lnTo>
                  <a:lnTo>
                    <a:pt x="3726" y="873"/>
                  </a:lnTo>
                  <a:lnTo>
                    <a:pt x="3692" y="863"/>
                  </a:lnTo>
                  <a:lnTo>
                    <a:pt x="3662" y="860"/>
                  </a:lnTo>
                  <a:lnTo>
                    <a:pt x="3262" y="860"/>
                  </a:lnTo>
                  <a:close/>
                  <a:moveTo>
                    <a:pt x="527" y="0"/>
                  </a:moveTo>
                  <a:lnTo>
                    <a:pt x="2923" y="0"/>
                  </a:lnTo>
                  <a:lnTo>
                    <a:pt x="2949" y="3"/>
                  </a:lnTo>
                  <a:lnTo>
                    <a:pt x="2972" y="13"/>
                  </a:lnTo>
                  <a:lnTo>
                    <a:pt x="2991" y="28"/>
                  </a:lnTo>
                  <a:lnTo>
                    <a:pt x="3006" y="47"/>
                  </a:lnTo>
                  <a:lnTo>
                    <a:pt x="3016" y="70"/>
                  </a:lnTo>
                  <a:lnTo>
                    <a:pt x="3019" y="96"/>
                  </a:lnTo>
                  <a:lnTo>
                    <a:pt x="3019" y="497"/>
                  </a:lnTo>
                  <a:lnTo>
                    <a:pt x="3882" y="497"/>
                  </a:lnTo>
                  <a:lnTo>
                    <a:pt x="3909" y="498"/>
                  </a:lnTo>
                  <a:lnTo>
                    <a:pt x="3938" y="507"/>
                  </a:lnTo>
                  <a:lnTo>
                    <a:pt x="3968" y="519"/>
                  </a:lnTo>
                  <a:lnTo>
                    <a:pt x="3994" y="533"/>
                  </a:lnTo>
                  <a:lnTo>
                    <a:pt x="4017" y="552"/>
                  </a:lnTo>
                  <a:lnTo>
                    <a:pt x="4036" y="573"/>
                  </a:lnTo>
                  <a:lnTo>
                    <a:pt x="4567" y="1272"/>
                  </a:lnTo>
                  <a:lnTo>
                    <a:pt x="4583" y="1296"/>
                  </a:lnTo>
                  <a:lnTo>
                    <a:pt x="4596" y="1323"/>
                  </a:lnTo>
                  <a:lnTo>
                    <a:pt x="4608" y="1354"/>
                  </a:lnTo>
                  <a:lnTo>
                    <a:pt x="4617" y="1385"/>
                  </a:lnTo>
                  <a:lnTo>
                    <a:pt x="4623" y="1415"/>
                  </a:lnTo>
                  <a:lnTo>
                    <a:pt x="4625" y="1444"/>
                  </a:lnTo>
                  <a:lnTo>
                    <a:pt x="4625" y="2606"/>
                  </a:lnTo>
                  <a:lnTo>
                    <a:pt x="4657" y="2606"/>
                  </a:lnTo>
                  <a:lnTo>
                    <a:pt x="4682" y="2610"/>
                  </a:lnTo>
                  <a:lnTo>
                    <a:pt x="4704" y="2619"/>
                  </a:lnTo>
                  <a:lnTo>
                    <a:pt x="4723" y="2634"/>
                  </a:lnTo>
                  <a:lnTo>
                    <a:pt x="4738" y="2653"/>
                  </a:lnTo>
                  <a:lnTo>
                    <a:pt x="4748" y="2676"/>
                  </a:lnTo>
                  <a:lnTo>
                    <a:pt x="4751" y="2701"/>
                  </a:lnTo>
                  <a:lnTo>
                    <a:pt x="4751" y="3036"/>
                  </a:lnTo>
                  <a:lnTo>
                    <a:pt x="4748" y="3062"/>
                  </a:lnTo>
                  <a:lnTo>
                    <a:pt x="4738" y="3084"/>
                  </a:lnTo>
                  <a:lnTo>
                    <a:pt x="4723" y="3104"/>
                  </a:lnTo>
                  <a:lnTo>
                    <a:pt x="4703" y="3119"/>
                  </a:lnTo>
                  <a:lnTo>
                    <a:pt x="4681" y="3129"/>
                  </a:lnTo>
                  <a:lnTo>
                    <a:pt x="4655" y="3132"/>
                  </a:lnTo>
                  <a:lnTo>
                    <a:pt x="4359" y="3132"/>
                  </a:lnTo>
                  <a:lnTo>
                    <a:pt x="4355" y="3056"/>
                  </a:lnTo>
                  <a:lnTo>
                    <a:pt x="4342" y="2982"/>
                  </a:lnTo>
                  <a:lnTo>
                    <a:pt x="4321" y="2912"/>
                  </a:lnTo>
                  <a:lnTo>
                    <a:pt x="4292" y="2844"/>
                  </a:lnTo>
                  <a:lnTo>
                    <a:pt x="4257" y="2781"/>
                  </a:lnTo>
                  <a:lnTo>
                    <a:pt x="4215" y="2723"/>
                  </a:lnTo>
                  <a:lnTo>
                    <a:pt x="4167" y="2669"/>
                  </a:lnTo>
                  <a:lnTo>
                    <a:pt x="4113" y="2621"/>
                  </a:lnTo>
                  <a:lnTo>
                    <a:pt x="4055" y="2578"/>
                  </a:lnTo>
                  <a:lnTo>
                    <a:pt x="3992" y="2543"/>
                  </a:lnTo>
                  <a:lnTo>
                    <a:pt x="3925" y="2514"/>
                  </a:lnTo>
                  <a:lnTo>
                    <a:pt x="3854" y="2494"/>
                  </a:lnTo>
                  <a:lnTo>
                    <a:pt x="3780" y="2481"/>
                  </a:lnTo>
                  <a:lnTo>
                    <a:pt x="3704" y="2476"/>
                  </a:lnTo>
                  <a:lnTo>
                    <a:pt x="3627" y="2481"/>
                  </a:lnTo>
                  <a:lnTo>
                    <a:pt x="3554" y="2494"/>
                  </a:lnTo>
                  <a:lnTo>
                    <a:pt x="3483" y="2514"/>
                  </a:lnTo>
                  <a:lnTo>
                    <a:pt x="3416" y="2543"/>
                  </a:lnTo>
                  <a:lnTo>
                    <a:pt x="3353" y="2578"/>
                  </a:lnTo>
                  <a:lnTo>
                    <a:pt x="3295" y="2621"/>
                  </a:lnTo>
                  <a:lnTo>
                    <a:pt x="3241" y="2669"/>
                  </a:lnTo>
                  <a:lnTo>
                    <a:pt x="3193" y="2723"/>
                  </a:lnTo>
                  <a:lnTo>
                    <a:pt x="3151" y="2781"/>
                  </a:lnTo>
                  <a:lnTo>
                    <a:pt x="3116" y="2844"/>
                  </a:lnTo>
                  <a:lnTo>
                    <a:pt x="3087" y="2912"/>
                  </a:lnTo>
                  <a:lnTo>
                    <a:pt x="3067" y="2982"/>
                  </a:lnTo>
                  <a:lnTo>
                    <a:pt x="3054" y="3056"/>
                  </a:lnTo>
                  <a:lnTo>
                    <a:pt x="3049" y="3132"/>
                  </a:lnTo>
                  <a:lnTo>
                    <a:pt x="1733" y="3132"/>
                  </a:lnTo>
                  <a:lnTo>
                    <a:pt x="1729" y="3056"/>
                  </a:lnTo>
                  <a:lnTo>
                    <a:pt x="1716" y="2982"/>
                  </a:lnTo>
                  <a:lnTo>
                    <a:pt x="1694" y="2912"/>
                  </a:lnTo>
                  <a:lnTo>
                    <a:pt x="1666" y="2844"/>
                  </a:lnTo>
                  <a:lnTo>
                    <a:pt x="1632" y="2781"/>
                  </a:lnTo>
                  <a:lnTo>
                    <a:pt x="1589" y="2723"/>
                  </a:lnTo>
                  <a:lnTo>
                    <a:pt x="1541" y="2669"/>
                  </a:lnTo>
                  <a:lnTo>
                    <a:pt x="1487" y="2621"/>
                  </a:lnTo>
                  <a:lnTo>
                    <a:pt x="1429" y="2578"/>
                  </a:lnTo>
                  <a:lnTo>
                    <a:pt x="1365" y="2543"/>
                  </a:lnTo>
                  <a:lnTo>
                    <a:pt x="1298" y="2514"/>
                  </a:lnTo>
                  <a:lnTo>
                    <a:pt x="1228" y="2494"/>
                  </a:lnTo>
                  <a:lnTo>
                    <a:pt x="1154" y="2481"/>
                  </a:lnTo>
                  <a:lnTo>
                    <a:pt x="1078" y="2476"/>
                  </a:lnTo>
                  <a:lnTo>
                    <a:pt x="1001" y="2481"/>
                  </a:lnTo>
                  <a:lnTo>
                    <a:pt x="929" y="2494"/>
                  </a:lnTo>
                  <a:lnTo>
                    <a:pt x="857" y="2514"/>
                  </a:lnTo>
                  <a:lnTo>
                    <a:pt x="790" y="2543"/>
                  </a:lnTo>
                  <a:lnTo>
                    <a:pt x="728" y="2578"/>
                  </a:lnTo>
                  <a:lnTo>
                    <a:pt x="668" y="2621"/>
                  </a:lnTo>
                  <a:lnTo>
                    <a:pt x="616" y="2669"/>
                  </a:lnTo>
                  <a:lnTo>
                    <a:pt x="568" y="2723"/>
                  </a:lnTo>
                  <a:lnTo>
                    <a:pt x="525" y="2781"/>
                  </a:lnTo>
                  <a:lnTo>
                    <a:pt x="489" y="2844"/>
                  </a:lnTo>
                  <a:lnTo>
                    <a:pt x="461" y="2912"/>
                  </a:lnTo>
                  <a:lnTo>
                    <a:pt x="440" y="2982"/>
                  </a:lnTo>
                  <a:lnTo>
                    <a:pt x="428" y="3056"/>
                  </a:lnTo>
                  <a:lnTo>
                    <a:pt x="422" y="3132"/>
                  </a:lnTo>
                  <a:lnTo>
                    <a:pt x="96" y="3132"/>
                  </a:lnTo>
                  <a:lnTo>
                    <a:pt x="70" y="3129"/>
                  </a:lnTo>
                  <a:lnTo>
                    <a:pt x="48" y="3119"/>
                  </a:lnTo>
                  <a:lnTo>
                    <a:pt x="28" y="3104"/>
                  </a:lnTo>
                  <a:lnTo>
                    <a:pt x="13" y="3084"/>
                  </a:lnTo>
                  <a:lnTo>
                    <a:pt x="3" y="3062"/>
                  </a:lnTo>
                  <a:lnTo>
                    <a:pt x="0" y="3036"/>
                  </a:lnTo>
                  <a:lnTo>
                    <a:pt x="0" y="2701"/>
                  </a:lnTo>
                  <a:lnTo>
                    <a:pt x="3" y="2676"/>
                  </a:lnTo>
                  <a:lnTo>
                    <a:pt x="13" y="2653"/>
                  </a:lnTo>
                  <a:lnTo>
                    <a:pt x="28" y="2634"/>
                  </a:lnTo>
                  <a:lnTo>
                    <a:pt x="47" y="2619"/>
                  </a:lnTo>
                  <a:lnTo>
                    <a:pt x="68" y="2610"/>
                  </a:lnTo>
                  <a:lnTo>
                    <a:pt x="93" y="2606"/>
                  </a:lnTo>
                  <a:lnTo>
                    <a:pt x="144" y="2606"/>
                  </a:lnTo>
                  <a:lnTo>
                    <a:pt x="144" y="383"/>
                  </a:lnTo>
                  <a:lnTo>
                    <a:pt x="148" y="326"/>
                  </a:lnTo>
                  <a:lnTo>
                    <a:pt x="160" y="273"/>
                  </a:lnTo>
                  <a:lnTo>
                    <a:pt x="179" y="222"/>
                  </a:lnTo>
                  <a:lnTo>
                    <a:pt x="205" y="173"/>
                  </a:lnTo>
                  <a:lnTo>
                    <a:pt x="237" y="131"/>
                  </a:lnTo>
                  <a:lnTo>
                    <a:pt x="275" y="93"/>
                  </a:lnTo>
                  <a:lnTo>
                    <a:pt x="319" y="61"/>
                  </a:lnTo>
                  <a:lnTo>
                    <a:pt x="365" y="35"/>
                  </a:lnTo>
                  <a:lnTo>
                    <a:pt x="416" y="16"/>
                  </a:lnTo>
                  <a:lnTo>
                    <a:pt x="470" y="3"/>
                  </a:lnTo>
                  <a:lnTo>
                    <a:pt x="52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grpSp>
        <p:nvGrpSpPr>
          <p:cNvPr id="241" name="组合 240">
            <a:extLst>
              <a:ext uri="{FF2B5EF4-FFF2-40B4-BE49-F238E27FC236}">
                <a16:creationId xmlns:a16="http://schemas.microsoft.com/office/drawing/2014/main" id="{129D2C38-15FF-42D6-8F09-93CF2E45063B}"/>
              </a:ext>
            </a:extLst>
          </p:cNvPr>
          <p:cNvGrpSpPr/>
          <p:nvPr/>
        </p:nvGrpSpPr>
        <p:grpSpPr>
          <a:xfrm>
            <a:off x="7831663" y="3503345"/>
            <a:ext cx="365066" cy="421694"/>
            <a:chOff x="7726239" y="3572794"/>
            <a:chExt cx="365066" cy="421694"/>
          </a:xfrm>
        </p:grpSpPr>
        <p:sp>
          <p:nvSpPr>
            <p:cNvPr id="180" name="Freeform 356">
              <a:extLst>
                <a:ext uri="{FF2B5EF4-FFF2-40B4-BE49-F238E27FC236}">
                  <a16:creationId xmlns:a16="http://schemas.microsoft.com/office/drawing/2014/main" id="{87160071-9505-49D8-81F3-4BDCBFE83BAD}"/>
                </a:ext>
              </a:extLst>
            </p:cNvPr>
            <p:cNvSpPr>
              <a:spLocks noEditPoints="1"/>
            </p:cNvSpPr>
            <p:nvPr/>
          </p:nvSpPr>
          <p:spPr bwMode="auto">
            <a:xfrm>
              <a:off x="7726239" y="3572794"/>
              <a:ext cx="364311" cy="183854"/>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81" name="Freeform 357">
              <a:extLst>
                <a:ext uri="{FF2B5EF4-FFF2-40B4-BE49-F238E27FC236}">
                  <a16:creationId xmlns:a16="http://schemas.microsoft.com/office/drawing/2014/main" id="{8FF91ECA-5BFD-44D5-8100-3F7C21449AB6}"/>
                </a:ext>
              </a:extLst>
            </p:cNvPr>
            <p:cNvSpPr>
              <a:spLocks noEditPoints="1"/>
            </p:cNvSpPr>
            <p:nvPr/>
          </p:nvSpPr>
          <p:spPr bwMode="auto">
            <a:xfrm>
              <a:off x="7726994" y="3810634"/>
              <a:ext cx="364311" cy="183854"/>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124" name="Freeform 238">
            <a:extLst>
              <a:ext uri="{FF2B5EF4-FFF2-40B4-BE49-F238E27FC236}">
                <a16:creationId xmlns:a16="http://schemas.microsoft.com/office/drawing/2014/main" id="{F0CCB5DF-D52B-4398-AC36-5D1E03D7B00C}"/>
              </a:ext>
            </a:extLst>
          </p:cNvPr>
          <p:cNvSpPr>
            <a:spLocks noEditPoints="1"/>
          </p:cNvSpPr>
          <p:nvPr/>
        </p:nvSpPr>
        <p:spPr bwMode="auto">
          <a:xfrm>
            <a:off x="7808015" y="1693957"/>
            <a:ext cx="412363" cy="417422"/>
          </a:xfrm>
          <a:custGeom>
            <a:avLst/>
            <a:gdLst>
              <a:gd name="T0" fmla="*/ 1727 w 3845"/>
              <a:gd name="T1" fmla="*/ 965 h 3896"/>
              <a:gd name="T2" fmla="*/ 1897 w 3845"/>
              <a:gd name="T3" fmla="*/ 2214 h 3896"/>
              <a:gd name="T4" fmla="*/ 2600 w 3845"/>
              <a:gd name="T5" fmla="*/ 1780 h 3896"/>
              <a:gd name="T6" fmla="*/ 2335 w 3845"/>
              <a:gd name="T7" fmla="*/ 965 h 3896"/>
              <a:gd name="T8" fmla="*/ 1762 w 3845"/>
              <a:gd name="T9" fmla="*/ 873 h 3896"/>
              <a:gd name="T10" fmla="*/ 2045 w 3845"/>
              <a:gd name="T11" fmla="*/ 5 h 3896"/>
              <a:gd name="T12" fmla="*/ 2280 w 3845"/>
              <a:gd name="T13" fmla="*/ 34 h 3896"/>
              <a:gd name="T14" fmla="*/ 2508 w 3845"/>
              <a:gd name="T15" fmla="*/ 92 h 3896"/>
              <a:gd name="T16" fmla="*/ 2723 w 3845"/>
              <a:gd name="T17" fmla="*/ 178 h 3896"/>
              <a:gd name="T18" fmla="*/ 2925 w 3845"/>
              <a:gd name="T19" fmla="*/ 286 h 3896"/>
              <a:gd name="T20" fmla="*/ 3112 w 3845"/>
              <a:gd name="T21" fmla="*/ 419 h 3896"/>
              <a:gd name="T22" fmla="*/ 3282 w 3845"/>
              <a:gd name="T23" fmla="*/ 571 h 3896"/>
              <a:gd name="T24" fmla="*/ 3433 w 3845"/>
              <a:gd name="T25" fmla="*/ 743 h 3896"/>
              <a:gd name="T26" fmla="*/ 3564 w 3845"/>
              <a:gd name="T27" fmla="*/ 933 h 3896"/>
              <a:gd name="T28" fmla="*/ 3671 w 3845"/>
              <a:gd name="T29" fmla="*/ 1138 h 3896"/>
              <a:gd name="T30" fmla="*/ 3755 w 3845"/>
              <a:gd name="T31" fmla="*/ 1356 h 3896"/>
              <a:gd name="T32" fmla="*/ 3813 w 3845"/>
              <a:gd name="T33" fmla="*/ 1585 h 3896"/>
              <a:gd name="T34" fmla="*/ 3842 w 3845"/>
              <a:gd name="T35" fmla="*/ 1825 h 3896"/>
              <a:gd name="T36" fmla="*/ 3842 w 3845"/>
              <a:gd name="T37" fmla="*/ 2071 h 3896"/>
              <a:gd name="T38" fmla="*/ 3813 w 3845"/>
              <a:gd name="T39" fmla="*/ 2311 h 3896"/>
              <a:gd name="T40" fmla="*/ 3755 w 3845"/>
              <a:gd name="T41" fmla="*/ 2540 h 3896"/>
              <a:gd name="T42" fmla="*/ 3671 w 3845"/>
              <a:gd name="T43" fmla="*/ 2758 h 3896"/>
              <a:gd name="T44" fmla="*/ 3564 w 3845"/>
              <a:gd name="T45" fmla="*/ 2962 h 3896"/>
              <a:gd name="T46" fmla="*/ 3433 w 3845"/>
              <a:gd name="T47" fmla="*/ 3152 h 3896"/>
              <a:gd name="T48" fmla="*/ 3282 w 3845"/>
              <a:gd name="T49" fmla="*/ 3324 h 3896"/>
              <a:gd name="T50" fmla="*/ 3112 w 3845"/>
              <a:gd name="T51" fmla="*/ 3476 h 3896"/>
              <a:gd name="T52" fmla="*/ 2925 w 3845"/>
              <a:gd name="T53" fmla="*/ 3609 h 3896"/>
              <a:gd name="T54" fmla="*/ 2723 w 3845"/>
              <a:gd name="T55" fmla="*/ 3718 h 3896"/>
              <a:gd name="T56" fmla="*/ 2508 w 3845"/>
              <a:gd name="T57" fmla="*/ 3803 h 3896"/>
              <a:gd name="T58" fmla="*/ 2280 w 3845"/>
              <a:gd name="T59" fmla="*/ 3861 h 3896"/>
              <a:gd name="T60" fmla="*/ 2045 w 3845"/>
              <a:gd name="T61" fmla="*/ 3891 h 3896"/>
              <a:gd name="T62" fmla="*/ 1802 w 3845"/>
              <a:gd name="T63" fmla="*/ 3891 h 3896"/>
              <a:gd name="T64" fmla="*/ 1565 w 3845"/>
              <a:gd name="T65" fmla="*/ 3861 h 3896"/>
              <a:gd name="T66" fmla="*/ 1337 w 3845"/>
              <a:gd name="T67" fmla="*/ 3803 h 3896"/>
              <a:gd name="T68" fmla="*/ 1122 w 3845"/>
              <a:gd name="T69" fmla="*/ 3718 h 3896"/>
              <a:gd name="T70" fmla="*/ 920 w 3845"/>
              <a:gd name="T71" fmla="*/ 3609 h 3896"/>
              <a:gd name="T72" fmla="*/ 734 w 3845"/>
              <a:gd name="T73" fmla="*/ 3476 h 3896"/>
              <a:gd name="T74" fmla="*/ 564 w 3845"/>
              <a:gd name="T75" fmla="*/ 3324 h 3896"/>
              <a:gd name="T76" fmla="*/ 412 w 3845"/>
              <a:gd name="T77" fmla="*/ 3152 h 3896"/>
              <a:gd name="T78" fmla="*/ 282 w 3845"/>
              <a:gd name="T79" fmla="*/ 2962 h 3896"/>
              <a:gd name="T80" fmla="*/ 174 w 3845"/>
              <a:gd name="T81" fmla="*/ 2758 h 3896"/>
              <a:gd name="T82" fmla="*/ 91 w 3845"/>
              <a:gd name="T83" fmla="*/ 2540 h 3896"/>
              <a:gd name="T84" fmla="*/ 33 w 3845"/>
              <a:gd name="T85" fmla="*/ 2311 h 3896"/>
              <a:gd name="T86" fmla="*/ 3 w 3845"/>
              <a:gd name="T87" fmla="*/ 2071 h 3896"/>
              <a:gd name="T88" fmla="*/ 3 w 3845"/>
              <a:gd name="T89" fmla="*/ 1825 h 3896"/>
              <a:gd name="T90" fmla="*/ 33 w 3845"/>
              <a:gd name="T91" fmla="*/ 1585 h 3896"/>
              <a:gd name="T92" fmla="*/ 91 w 3845"/>
              <a:gd name="T93" fmla="*/ 1356 h 3896"/>
              <a:gd name="T94" fmla="*/ 174 w 3845"/>
              <a:gd name="T95" fmla="*/ 1138 h 3896"/>
              <a:gd name="T96" fmla="*/ 282 w 3845"/>
              <a:gd name="T97" fmla="*/ 933 h 3896"/>
              <a:gd name="T98" fmla="*/ 412 w 3845"/>
              <a:gd name="T99" fmla="*/ 743 h 3896"/>
              <a:gd name="T100" fmla="*/ 564 w 3845"/>
              <a:gd name="T101" fmla="*/ 571 h 3896"/>
              <a:gd name="T102" fmla="*/ 734 w 3845"/>
              <a:gd name="T103" fmla="*/ 419 h 3896"/>
              <a:gd name="T104" fmla="*/ 920 w 3845"/>
              <a:gd name="T105" fmla="*/ 286 h 3896"/>
              <a:gd name="T106" fmla="*/ 1122 w 3845"/>
              <a:gd name="T107" fmla="*/ 178 h 3896"/>
              <a:gd name="T108" fmla="*/ 1337 w 3845"/>
              <a:gd name="T109" fmla="*/ 92 h 3896"/>
              <a:gd name="T110" fmla="*/ 1565 w 3845"/>
              <a:gd name="T111" fmla="*/ 34 h 3896"/>
              <a:gd name="T112" fmla="*/ 1802 w 3845"/>
              <a:gd name="T113" fmla="*/ 5 h 3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5" h="3896">
                <a:moveTo>
                  <a:pt x="1762" y="873"/>
                </a:moveTo>
                <a:lnTo>
                  <a:pt x="1727" y="965"/>
                </a:lnTo>
                <a:lnTo>
                  <a:pt x="1246" y="2214"/>
                </a:lnTo>
                <a:lnTo>
                  <a:pt x="1897" y="2214"/>
                </a:lnTo>
                <a:lnTo>
                  <a:pt x="1673" y="3179"/>
                </a:lnTo>
                <a:lnTo>
                  <a:pt x="2600" y="1780"/>
                </a:lnTo>
                <a:lnTo>
                  <a:pt x="1999" y="1780"/>
                </a:lnTo>
                <a:lnTo>
                  <a:pt x="2335" y="965"/>
                </a:lnTo>
                <a:lnTo>
                  <a:pt x="2374" y="873"/>
                </a:lnTo>
                <a:lnTo>
                  <a:pt x="1762" y="873"/>
                </a:lnTo>
                <a:close/>
                <a:moveTo>
                  <a:pt x="1923" y="0"/>
                </a:moveTo>
                <a:lnTo>
                  <a:pt x="2045" y="5"/>
                </a:lnTo>
                <a:lnTo>
                  <a:pt x="2164" y="16"/>
                </a:lnTo>
                <a:lnTo>
                  <a:pt x="2280" y="34"/>
                </a:lnTo>
                <a:lnTo>
                  <a:pt x="2396" y="59"/>
                </a:lnTo>
                <a:lnTo>
                  <a:pt x="2508" y="92"/>
                </a:lnTo>
                <a:lnTo>
                  <a:pt x="2617" y="131"/>
                </a:lnTo>
                <a:lnTo>
                  <a:pt x="2723" y="178"/>
                </a:lnTo>
                <a:lnTo>
                  <a:pt x="2827" y="229"/>
                </a:lnTo>
                <a:lnTo>
                  <a:pt x="2925" y="286"/>
                </a:lnTo>
                <a:lnTo>
                  <a:pt x="3020" y="349"/>
                </a:lnTo>
                <a:lnTo>
                  <a:pt x="3112" y="419"/>
                </a:lnTo>
                <a:lnTo>
                  <a:pt x="3199" y="492"/>
                </a:lnTo>
                <a:lnTo>
                  <a:pt x="3282" y="571"/>
                </a:lnTo>
                <a:lnTo>
                  <a:pt x="3359" y="655"/>
                </a:lnTo>
                <a:lnTo>
                  <a:pt x="3433" y="743"/>
                </a:lnTo>
                <a:lnTo>
                  <a:pt x="3501" y="835"/>
                </a:lnTo>
                <a:lnTo>
                  <a:pt x="3564" y="933"/>
                </a:lnTo>
                <a:lnTo>
                  <a:pt x="3620" y="1033"/>
                </a:lnTo>
                <a:lnTo>
                  <a:pt x="3671" y="1138"/>
                </a:lnTo>
                <a:lnTo>
                  <a:pt x="3717" y="1245"/>
                </a:lnTo>
                <a:lnTo>
                  <a:pt x="3755" y="1356"/>
                </a:lnTo>
                <a:lnTo>
                  <a:pt x="3788" y="1469"/>
                </a:lnTo>
                <a:lnTo>
                  <a:pt x="3813" y="1585"/>
                </a:lnTo>
                <a:lnTo>
                  <a:pt x="3831" y="1704"/>
                </a:lnTo>
                <a:lnTo>
                  <a:pt x="3842" y="1825"/>
                </a:lnTo>
                <a:lnTo>
                  <a:pt x="3845" y="1948"/>
                </a:lnTo>
                <a:lnTo>
                  <a:pt x="3842" y="2071"/>
                </a:lnTo>
                <a:lnTo>
                  <a:pt x="3831" y="2191"/>
                </a:lnTo>
                <a:lnTo>
                  <a:pt x="3813" y="2311"/>
                </a:lnTo>
                <a:lnTo>
                  <a:pt x="3788" y="2426"/>
                </a:lnTo>
                <a:lnTo>
                  <a:pt x="3755" y="2540"/>
                </a:lnTo>
                <a:lnTo>
                  <a:pt x="3717" y="2651"/>
                </a:lnTo>
                <a:lnTo>
                  <a:pt x="3671" y="2758"/>
                </a:lnTo>
                <a:lnTo>
                  <a:pt x="3620" y="2863"/>
                </a:lnTo>
                <a:lnTo>
                  <a:pt x="3564" y="2962"/>
                </a:lnTo>
                <a:lnTo>
                  <a:pt x="3501" y="3060"/>
                </a:lnTo>
                <a:lnTo>
                  <a:pt x="3433" y="3152"/>
                </a:lnTo>
                <a:lnTo>
                  <a:pt x="3359" y="3240"/>
                </a:lnTo>
                <a:lnTo>
                  <a:pt x="3282" y="3324"/>
                </a:lnTo>
                <a:lnTo>
                  <a:pt x="3199" y="3403"/>
                </a:lnTo>
                <a:lnTo>
                  <a:pt x="3112" y="3476"/>
                </a:lnTo>
                <a:lnTo>
                  <a:pt x="3020" y="3546"/>
                </a:lnTo>
                <a:lnTo>
                  <a:pt x="2925" y="3609"/>
                </a:lnTo>
                <a:lnTo>
                  <a:pt x="2827" y="3667"/>
                </a:lnTo>
                <a:lnTo>
                  <a:pt x="2723" y="3718"/>
                </a:lnTo>
                <a:lnTo>
                  <a:pt x="2617" y="3764"/>
                </a:lnTo>
                <a:lnTo>
                  <a:pt x="2508" y="3803"/>
                </a:lnTo>
                <a:lnTo>
                  <a:pt x="2396" y="3836"/>
                </a:lnTo>
                <a:lnTo>
                  <a:pt x="2280" y="3861"/>
                </a:lnTo>
                <a:lnTo>
                  <a:pt x="2164" y="3880"/>
                </a:lnTo>
                <a:lnTo>
                  <a:pt x="2045" y="3891"/>
                </a:lnTo>
                <a:lnTo>
                  <a:pt x="1923" y="3896"/>
                </a:lnTo>
                <a:lnTo>
                  <a:pt x="1802" y="3891"/>
                </a:lnTo>
                <a:lnTo>
                  <a:pt x="1681" y="3880"/>
                </a:lnTo>
                <a:lnTo>
                  <a:pt x="1565" y="3861"/>
                </a:lnTo>
                <a:lnTo>
                  <a:pt x="1450" y="3836"/>
                </a:lnTo>
                <a:lnTo>
                  <a:pt x="1337" y="3803"/>
                </a:lnTo>
                <a:lnTo>
                  <a:pt x="1229" y="3764"/>
                </a:lnTo>
                <a:lnTo>
                  <a:pt x="1122" y="3718"/>
                </a:lnTo>
                <a:lnTo>
                  <a:pt x="1020" y="3667"/>
                </a:lnTo>
                <a:lnTo>
                  <a:pt x="920" y="3609"/>
                </a:lnTo>
                <a:lnTo>
                  <a:pt x="825" y="3546"/>
                </a:lnTo>
                <a:lnTo>
                  <a:pt x="734" y="3476"/>
                </a:lnTo>
                <a:lnTo>
                  <a:pt x="647" y="3403"/>
                </a:lnTo>
                <a:lnTo>
                  <a:pt x="564" y="3324"/>
                </a:lnTo>
                <a:lnTo>
                  <a:pt x="486" y="3240"/>
                </a:lnTo>
                <a:lnTo>
                  <a:pt x="412" y="3152"/>
                </a:lnTo>
                <a:lnTo>
                  <a:pt x="345" y="3060"/>
                </a:lnTo>
                <a:lnTo>
                  <a:pt x="282" y="2962"/>
                </a:lnTo>
                <a:lnTo>
                  <a:pt x="226" y="2863"/>
                </a:lnTo>
                <a:lnTo>
                  <a:pt x="174" y="2758"/>
                </a:lnTo>
                <a:lnTo>
                  <a:pt x="130" y="2651"/>
                </a:lnTo>
                <a:lnTo>
                  <a:pt x="91" y="2540"/>
                </a:lnTo>
                <a:lnTo>
                  <a:pt x="59" y="2426"/>
                </a:lnTo>
                <a:lnTo>
                  <a:pt x="33" y="2311"/>
                </a:lnTo>
                <a:lnTo>
                  <a:pt x="15" y="2191"/>
                </a:lnTo>
                <a:lnTo>
                  <a:pt x="3" y="2071"/>
                </a:lnTo>
                <a:lnTo>
                  <a:pt x="0" y="1948"/>
                </a:lnTo>
                <a:lnTo>
                  <a:pt x="3" y="1825"/>
                </a:lnTo>
                <a:lnTo>
                  <a:pt x="15" y="1704"/>
                </a:lnTo>
                <a:lnTo>
                  <a:pt x="33" y="1585"/>
                </a:lnTo>
                <a:lnTo>
                  <a:pt x="59" y="1469"/>
                </a:lnTo>
                <a:lnTo>
                  <a:pt x="91" y="1356"/>
                </a:lnTo>
                <a:lnTo>
                  <a:pt x="130" y="1245"/>
                </a:lnTo>
                <a:lnTo>
                  <a:pt x="174" y="1138"/>
                </a:lnTo>
                <a:lnTo>
                  <a:pt x="226" y="1033"/>
                </a:lnTo>
                <a:lnTo>
                  <a:pt x="282" y="933"/>
                </a:lnTo>
                <a:lnTo>
                  <a:pt x="345" y="835"/>
                </a:lnTo>
                <a:lnTo>
                  <a:pt x="412" y="743"/>
                </a:lnTo>
                <a:lnTo>
                  <a:pt x="486" y="655"/>
                </a:lnTo>
                <a:lnTo>
                  <a:pt x="564" y="571"/>
                </a:lnTo>
                <a:lnTo>
                  <a:pt x="647" y="492"/>
                </a:lnTo>
                <a:lnTo>
                  <a:pt x="734" y="419"/>
                </a:lnTo>
                <a:lnTo>
                  <a:pt x="825" y="349"/>
                </a:lnTo>
                <a:lnTo>
                  <a:pt x="920" y="286"/>
                </a:lnTo>
                <a:lnTo>
                  <a:pt x="1020" y="229"/>
                </a:lnTo>
                <a:lnTo>
                  <a:pt x="1122" y="178"/>
                </a:lnTo>
                <a:lnTo>
                  <a:pt x="1229" y="131"/>
                </a:lnTo>
                <a:lnTo>
                  <a:pt x="1337" y="92"/>
                </a:lnTo>
                <a:lnTo>
                  <a:pt x="1450" y="59"/>
                </a:lnTo>
                <a:lnTo>
                  <a:pt x="1565" y="34"/>
                </a:lnTo>
                <a:lnTo>
                  <a:pt x="1681" y="16"/>
                </a:lnTo>
                <a:lnTo>
                  <a:pt x="1802" y="5"/>
                </a:lnTo>
                <a:lnTo>
                  <a:pt x="192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236" name="组合 235">
            <a:extLst>
              <a:ext uri="{FF2B5EF4-FFF2-40B4-BE49-F238E27FC236}">
                <a16:creationId xmlns:a16="http://schemas.microsoft.com/office/drawing/2014/main" id="{00BB811B-E3B9-4ABD-A6C6-010F97B73254}"/>
              </a:ext>
            </a:extLst>
          </p:cNvPr>
          <p:cNvGrpSpPr/>
          <p:nvPr/>
        </p:nvGrpSpPr>
        <p:grpSpPr>
          <a:xfrm>
            <a:off x="7815556" y="2669321"/>
            <a:ext cx="397281" cy="317278"/>
            <a:chOff x="7836210" y="2738770"/>
            <a:chExt cx="397281" cy="317278"/>
          </a:xfrm>
        </p:grpSpPr>
        <p:sp>
          <p:nvSpPr>
            <p:cNvPr id="202" name="Freeform 411">
              <a:extLst>
                <a:ext uri="{FF2B5EF4-FFF2-40B4-BE49-F238E27FC236}">
                  <a16:creationId xmlns:a16="http://schemas.microsoft.com/office/drawing/2014/main" id="{F2B96597-70BB-4765-860D-D060089BF64F}"/>
                </a:ext>
              </a:extLst>
            </p:cNvPr>
            <p:cNvSpPr>
              <a:spLocks noEditPoints="1"/>
            </p:cNvSpPr>
            <p:nvPr/>
          </p:nvSpPr>
          <p:spPr bwMode="auto">
            <a:xfrm>
              <a:off x="7836210" y="2738770"/>
              <a:ext cx="397281" cy="317278"/>
            </a:xfrm>
            <a:custGeom>
              <a:avLst/>
              <a:gdLst>
                <a:gd name="T0" fmla="*/ 1094 w 3485"/>
                <a:gd name="T1" fmla="*/ 1843 h 2785"/>
                <a:gd name="T2" fmla="*/ 1022 w 3485"/>
                <a:gd name="T3" fmla="*/ 1865 h 2785"/>
                <a:gd name="T4" fmla="*/ 961 w 3485"/>
                <a:gd name="T5" fmla="*/ 1906 h 2785"/>
                <a:gd name="T6" fmla="*/ 913 w 3485"/>
                <a:gd name="T7" fmla="*/ 1962 h 2785"/>
                <a:gd name="T8" fmla="*/ 580 w 3485"/>
                <a:gd name="T9" fmla="*/ 1994 h 2785"/>
                <a:gd name="T10" fmla="*/ 533 w 3485"/>
                <a:gd name="T11" fmla="*/ 2005 h 2785"/>
                <a:gd name="T12" fmla="*/ 496 w 3485"/>
                <a:gd name="T13" fmla="*/ 2035 h 2785"/>
                <a:gd name="T14" fmla="*/ 475 w 3485"/>
                <a:gd name="T15" fmla="*/ 2079 h 2785"/>
                <a:gd name="T16" fmla="*/ 475 w 3485"/>
                <a:gd name="T17" fmla="*/ 2130 h 2785"/>
                <a:gd name="T18" fmla="*/ 496 w 3485"/>
                <a:gd name="T19" fmla="*/ 2173 h 2785"/>
                <a:gd name="T20" fmla="*/ 533 w 3485"/>
                <a:gd name="T21" fmla="*/ 2202 h 2785"/>
                <a:gd name="T22" fmla="*/ 580 w 3485"/>
                <a:gd name="T23" fmla="*/ 2214 h 2785"/>
                <a:gd name="T24" fmla="*/ 913 w 3485"/>
                <a:gd name="T25" fmla="*/ 2246 h 2785"/>
                <a:gd name="T26" fmla="*/ 961 w 3485"/>
                <a:gd name="T27" fmla="*/ 2303 h 2785"/>
                <a:gd name="T28" fmla="*/ 1022 w 3485"/>
                <a:gd name="T29" fmla="*/ 2343 h 2785"/>
                <a:gd name="T30" fmla="*/ 1094 w 3485"/>
                <a:gd name="T31" fmla="*/ 2365 h 2785"/>
                <a:gd name="T32" fmla="*/ 1172 w 3485"/>
                <a:gd name="T33" fmla="*/ 2365 h 2785"/>
                <a:gd name="T34" fmla="*/ 1244 w 3485"/>
                <a:gd name="T35" fmla="*/ 2343 h 2785"/>
                <a:gd name="T36" fmla="*/ 1306 w 3485"/>
                <a:gd name="T37" fmla="*/ 2303 h 2785"/>
                <a:gd name="T38" fmla="*/ 1353 w 3485"/>
                <a:gd name="T39" fmla="*/ 2246 h 2785"/>
                <a:gd name="T40" fmla="*/ 2905 w 3485"/>
                <a:gd name="T41" fmla="*/ 2214 h 2785"/>
                <a:gd name="T42" fmla="*/ 2952 w 3485"/>
                <a:gd name="T43" fmla="*/ 2202 h 2785"/>
                <a:gd name="T44" fmla="*/ 2990 w 3485"/>
                <a:gd name="T45" fmla="*/ 2173 h 2785"/>
                <a:gd name="T46" fmla="*/ 3011 w 3485"/>
                <a:gd name="T47" fmla="*/ 2130 h 2785"/>
                <a:gd name="T48" fmla="*/ 3011 w 3485"/>
                <a:gd name="T49" fmla="*/ 2079 h 2785"/>
                <a:gd name="T50" fmla="*/ 2990 w 3485"/>
                <a:gd name="T51" fmla="*/ 2035 h 2785"/>
                <a:gd name="T52" fmla="*/ 2952 w 3485"/>
                <a:gd name="T53" fmla="*/ 2005 h 2785"/>
                <a:gd name="T54" fmla="*/ 2905 w 3485"/>
                <a:gd name="T55" fmla="*/ 1994 h 2785"/>
                <a:gd name="T56" fmla="*/ 1353 w 3485"/>
                <a:gd name="T57" fmla="*/ 1962 h 2785"/>
                <a:gd name="T58" fmla="*/ 1306 w 3485"/>
                <a:gd name="T59" fmla="*/ 1906 h 2785"/>
                <a:gd name="T60" fmla="*/ 1244 w 3485"/>
                <a:gd name="T61" fmla="*/ 1865 h 2785"/>
                <a:gd name="T62" fmla="*/ 1172 w 3485"/>
                <a:gd name="T63" fmla="*/ 1843 h 2785"/>
                <a:gd name="T64" fmla="*/ 1467 w 3485"/>
                <a:gd name="T65" fmla="*/ 572 h 2785"/>
                <a:gd name="T66" fmla="*/ 2164 w 3485"/>
                <a:gd name="T67" fmla="*/ 1051 h 2785"/>
                <a:gd name="T68" fmla="*/ 291 w 3485"/>
                <a:gd name="T69" fmla="*/ 0 h 2785"/>
                <a:gd name="T70" fmla="*/ 3237 w 3485"/>
                <a:gd name="T71" fmla="*/ 3 h 2785"/>
                <a:gd name="T72" fmla="*/ 3317 w 3485"/>
                <a:gd name="T73" fmla="*/ 28 h 2785"/>
                <a:gd name="T74" fmla="*/ 3386 w 3485"/>
                <a:gd name="T75" fmla="*/ 72 h 2785"/>
                <a:gd name="T76" fmla="*/ 3438 w 3485"/>
                <a:gd name="T77" fmla="*/ 134 h 2785"/>
                <a:gd name="T78" fmla="*/ 3473 w 3485"/>
                <a:gd name="T79" fmla="*/ 209 h 2785"/>
                <a:gd name="T80" fmla="*/ 3485 w 3485"/>
                <a:gd name="T81" fmla="*/ 293 h 2785"/>
                <a:gd name="T82" fmla="*/ 3482 w 3485"/>
                <a:gd name="T83" fmla="*/ 2535 h 2785"/>
                <a:gd name="T84" fmla="*/ 3458 w 3485"/>
                <a:gd name="T85" fmla="*/ 2615 h 2785"/>
                <a:gd name="T86" fmla="*/ 3414 w 3485"/>
                <a:gd name="T87" fmla="*/ 2684 h 2785"/>
                <a:gd name="T88" fmla="*/ 3353 w 3485"/>
                <a:gd name="T89" fmla="*/ 2737 h 2785"/>
                <a:gd name="T90" fmla="*/ 3278 w 3485"/>
                <a:gd name="T91" fmla="*/ 2773 h 2785"/>
                <a:gd name="T92" fmla="*/ 3195 w 3485"/>
                <a:gd name="T93" fmla="*/ 2785 h 2785"/>
                <a:gd name="T94" fmla="*/ 248 w 3485"/>
                <a:gd name="T95" fmla="*/ 2782 h 2785"/>
                <a:gd name="T96" fmla="*/ 168 w 3485"/>
                <a:gd name="T97" fmla="*/ 2758 h 2785"/>
                <a:gd name="T98" fmla="*/ 100 w 3485"/>
                <a:gd name="T99" fmla="*/ 2714 h 2785"/>
                <a:gd name="T100" fmla="*/ 47 w 3485"/>
                <a:gd name="T101" fmla="*/ 2652 h 2785"/>
                <a:gd name="T102" fmla="*/ 13 w 3485"/>
                <a:gd name="T103" fmla="*/ 2577 h 2785"/>
                <a:gd name="T104" fmla="*/ 0 w 3485"/>
                <a:gd name="T105" fmla="*/ 2493 h 2785"/>
                <a:gd name="T106" fmla="*/ 3 w 3485"/>
                <a:gd name="T107" fmla="*/ 250 h 2785"/>
                <a:gd name="T108" fmla="*/ 27 w 3485"/>
                <a:gd name="T109" fmla="*/ 170 h 2785"/>
                <a:gd name="T110" fmla="*/ 72 w 3485"/>
                <a:gd name="T111" fmla="*/ 102 h 2785"/>
                <a:gd name="T112" fmla="*/ 133 w 3485"/>
                <a:gd name="T113" fmla="*/ 47 h 2785"/>
                <a:gd name="T114" fmla="*/ 207 w 3485"/>
                <a:gd name="T115" fmla="*/ 13 h 2785"/>
                <a:gd name="T116" fmla="*/ 291 w 3485"/>
                <a:gd name="T117" fmla="*/ 0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85" h="2785">
                  <a:moveTo>
                    <a:pt x="1133" y="1840"/>
                  </a:moveTo>
                  <a:lnTo>
                    <a:pt x="1094" y="1843"/>
                  </a:lnTo>
                  <a:lnTo>
                    <a:pt x="1058" y="1852"/>
                  </a:lnTo>
                  <a:lnTo>
                    <a:pt x="1022" y="1865"/>
                  </a:lnTo>
                  <a:lnTo>
                    <a:pt x="990" y="1883"/>
                  </a:lnTo>
                  <a:lnTo>
                    <a:pt x="961" y="1906"/>
                  </a:lnTo>
                  <a:lnTo>
                    <a:pt x="935" y="1932"/>
                  </a:lnTo>
                  <a:lnTo>
                    <a:pt x="913" y="1962"/>
                  </a:lnTo>
                  <a:lnTo>
                    <a:pt x="896" y="1994"/>
                  </a:lnTo>
                  <a:lnTo>
                    <a:pt x="580" y="1994"/>
                  </a:lnTo>
                  <a:lnTo>
                    <a:pt x="556" y="1997"/>
                  </a:lnTo>
                  <a:lnTo>
                    <a:pt x="533" y="2005"/>
                  </a:lnTo>
                  <a:lnTo>
                    <a:pt x="513" y="2018"/>
                  </a:lnTo>
                  <a:lnTo>
                    <a:pt x="496" y="2035"/>
                  </a:lnTo>
                  <a:lnTo>
                    <a:pt x="483" y="2056"/>
                  </a:lnTo>
                  <a:lnTo>
                    <a:pt x="475" y="2079"/>
                  </a:lnTo>
                  <a:lnTo>
                    <a:pt x="472" y="2104"/>
                  </a:lnTo>
                  <a:lnTo>
                    <a:pt x="475" y="2130"/>
                  </a:lnTo>
                  <a:lnTo>
                    <a:pt x="483" y="2152"/>
                  </a:lnTo>
                  <a:lnTo>
                    <a:pt x="496" y="2173"/>
                  </a:lnTo>
                  <a:lnTo>
                    <a:pt x="513" y="2189"/>
                  </a:lnTo>
                  <a:lnTo>
                    <a:pt x="533" y="2202"/>
                  </a:lnTo>
                  <a:lnTo>
                    <a:pt x="556" y="2211"/>
                  </a:lnTo>
                  <a:lnTo>
                    <a:pt x="580" y="2214"/>
                  </a:lnTo>
                  <a:lnTo>
                    <a:pt x="896" y="2214"/>
                  </a:lnTo>
                  <a:lnTo>
                    <a:pt x="913" y="2246"/>
                  </a:lnTo>
                  <a:lnTo>
                    <a:pt x="935" y="2276"/>
                  </a:lnTo>
                  <a:lnTo>
                    <a:pt x="961" y="2303"/>
                  </a:lnTo>
                  <a:lnTo>
                    <a:pt x="990" y="2324"/>
                  </a:lnTo>
                  <a:lnTo>
                    <a:pt x="1022" y="2343"/>
                  </a:lnTo>
                  <a:lnTo>
                    <a:pt x="1058" y="2357"/>
                  </a:lnTo>
                  <a:lnTo>
                    <a:pt x="1094" y="2365"/>
                  </a:lnTo>
                  <a:lnTo>
                    <a:pt x="1133" y="2368"/>
                  </a:lnTo>
                  <a:lnTo>
                    <a:pt x="1172" y="2365"/>
                  </a:lnTo>
                  <a:lnTo>
                    <a:pt x="1209" y="2357"/>
                  </a:lnTo>
                  <a:lnTo>
                    <a:pt x="1244" y="2343"/>
                  </a:lnTo>
                  <a:lnTo>
                    <a:pt x="1277" y="2324"/>
                  </a:lnTo>
                  <a:lnTo>
                    <a:pt x="1306" y="2303"/>
                  </a:lnTo>
                  <a:lnTo>
                    <a:pt x="1331" y="2276"/>
                  </a:lnTo>
                  <a:lnTo>
                    <a:pt x="1353" y="2246"/>
                  </a:lnTo>
                  <a:lnTo>
                    <a:pt x="1371" y="2214"/>
                  </a:lnTo>
                  <a:lnTo>
                    <a:pt x="2905" y="2214"/>
                  </a:lnTo>
                  <a:lnTo>
                    <a:pt x="2930" y="2211"/>
                  </a:lnTo>
                  <a:lnTo>
                    <a:pt x="2952" y="2202"/>
                  </a:lnTo>
                  <a:lnTo>
                    <a:pt x="2973" y="2189"/>
                  </a:lnTo>
                  <a:lnTo>
                    <a:pt x="2990" y="2173"/>
                  </a:lnTo>
                  <a:lnTo>
                    <a:pt x="3003" y="2152"/>
                  </a:lnTo>
                  <a:lnTo>
                    <a:pt x="3011" y="2130"/>
                  </a:lnTo>
                  <a:lnTo>
                    <a:pt x="3013" y="2104"/>
                  </a:lnTo>
                  <a:lnTo>
                    <a:pt x="3011" y="2079"/>
                  </a:lnTo>
                  <a:lnTo>
                    <a:pt x="3003" y="2056"/>
                  </a:lnTo>
                  <a:lnTo>
                    <a:pt x="2990" y="2035"/>
                  </a:lnTo>
                  <a:lnTo>
                    <a:pt x="2973" y="2018"/>
                  </a:lnTo>
                  <a:lnTo>
                    <a:pt x="2952" y="2005"/>
                  </a:lnTo>
                  <a:lnTo>
                    <a:pt x="2930" y="1997"/>
                  </a:lnTo>
                  <a:lnTo>
                    <a:pt x="2905" y="1994"/>
                  </a:lnTo>
                  <a:lnTo>
                    <a:pt x="1371" y="1994"/>
                  </a:lnTo>
                  <a:lnTo>
                    <a:pt x="1353" y="1962"/>
                  </a:lnTo>
                  <a:lnTo>
                    <a:pt x="1331" y="1932"/>
                  </a:lnTo>
                  <a:lnTo>
                    <a:pt x="1306" y="1906"/>
                  </a:lnTo>
                  <a:lnTo>
                    <a:pt x="1277" y="1883"/>
                  </a:lnTo>
                  <a:lnTo>
                    <a:pt x="1244" y="1865"/>
                  </a:lnTo>
                  <a:lnTo>
                    <a:pt x="1209" y="1852"/>
                  </a:lnTo>
                  <a:lnTo>
                    <a:pt x="1172" y="1843"/>
                  </a:lnTo>
                  <a:lnTo>
                    <a:pt x="1133" y="1840"/>
                  </a:lnTo>
                  <a:close/>
                  <a:moveTo>
                    <a:pt x="1467" y="572"/>
                  </a:moveTo>
                  <a:lnTo>
                    <a:pt x="1467" y="1531"/>
                  </a:lnTo>
                  <a:lnTo>
                    <a:pt x="2164" y="1051"/>
                  </a:lnTo>
                  <a:lnTo>
                    <a:pt x="1467" y="572"/>
                  </a:lnTo>
                  <a:close/>
                  <a:moveTo>
                    <a:pt x="291" y="0"/>
                  </a:moveTo>
                  <a:lnTo>
                    <a:pt x="3195" y="0"/>
                  </a:lnTo>
                  <a:lnTo>
                    <a:pt x="3237" y="3"/>
                  </a:lnTo>
                  <a:lnTo>
                    <a:pt x="3278" y="13"/>
                  </a:lnTo>
                  <a:lnTo>
                    <a:pt x="3317" y="28"/>
                  </a:lnTo>
                  <a:lnTo>
                    <a:pt x="3353" y="47"/>
                  </a:lnTo>
                  <a:lnTo>
                    <a:pt x="3386" y="72"/>
                  </a:lnTo>
                  <a:lnTo>
                    <a:pt x="3414" y="102"/>
                  </a:lnTo>
                  <a:lnTo>
                    <a:pt x="3438" y="134"/>
                  </a:lnTo>
                  <a:lnTo>
                    <a:pt x="3458" y="170"/>
                  </a:lnTo>
                  <a:lnTo>
                    <a:pt x="3473" y="209"/>
                  </a:lnTo>
                  <a:lnTo>
                    <a:pt x="3482" y="250"/>
                  </a:lnTo>
                  <a:lnTo>
                    <a:pt x="3485" y="293"/>
                  </a:lnTo>
                  <a:lnTo>
                    <a:pt x="3485" y="2493"/>
                  </a:lnTo>
                  <a:lnTo>
                    <a:pt x="3482" y="2535"/>
                  </a:lnTo>
                  <a:lnTo>
                    <a:pt x="3473" y="2577"/>
                  </a:lnTo>
                  <a:lnTo>
                    <a:pt x="3458" y="2615"/>
                  </a:lnTo>
                  <a:lnTo>
                    <a:pt x="3438" y="2652"/>
                  </a:lnTo>
                  <a:lnTo>
                    <a:pt x="3414" y="2684"/>
                  </a:lnTo>
                  <a:lnTo>
                    <a:pt x="3386" y="2714"/>
                  </a:lnTo>
                  <a:lnTo>
                    <a:pt x="3353" y="2737"/>
                  </a:lnTo>
                  <a:lnTo>
                    <a:pt x="3317" y="2758"/>
                  </a:lnTo>
                  <a:lnTo>
                    <a:pt x="3278" y="2773"/>
                  </a:lnTo>
                  <a:lnTo>
                    <a:pt x="3237" y="2782"/>
                  </a:lnTo>
                  <a:lnTo>
                    <a:pt x="3195" y="2785"/>
                  </a:lnTo>
                  <a:lnTo>
                    <a:pt x="291" y="2785"/>
                  </a:lnTo>
                  <a:lnTo>
                    <a:pt x="248" y="2782"/>
                  </a:lnTo>
                  <a:lnTo>
                    <a:pt x="207" y="2773"/>
                  </a:lnTo>
                  <a:lnTo>
                    <a:pt x="168" y="2758"/>
                  </a:lnTo>
                  <a:lnTo>
                    <a:pt x="133" y="2737"/>
                  </a:lnTo>
                  <a:lnTo>
                    <a:pt x="100" y="2714"/>
                  </a:lnTo>
                  <a:lnTo>
                    <a:pt x="72" y="2684"/>
                  </a:lnTo>
                  <a:lnTo>
                    <a:pt x="47" y="2652"/>
                  </a:lnTo>
                  <a:lnTo>
                    <a:pt x="27" y="2615"/>
                  </a:lnTo>
                  <a:lnTo>
                    <a:pt x="13" y="2577"/>
                  </a:lnTo>
                  <a:lnTo>
                    <a:pt x="3" y="2535"/>
                  </a:lnTo>
                  <a:lnTo>
                    <a:pt x="0" y="2493"/>
                  </a:lnTo>
                  <a:lnTo>
                    <a:pt x="0" y="293"/>
                  </a:lnTo>
                  <a:lnTo>
                    <a:pt x="3" y="250"/>
                  </a:lnTo>
                  <a:lnTo>
                    <a:pt x="13" y="209"/>
                  </a:lnTo>
                  <a:lnTo>
                    <a:pt x="27" y="170"/>
                  </a:lnTo>
                  <a:lnTo>
                    <a:pt x="47" y="134"/>
                  </a:lnTo>
                  <a:lnTo>
                    <a:pt x="72" y="102"/>
                  </a:lnTo>
                  <a:lnTo>
                    <a:pt x="100" y="72"/>
                  </a:lnTo>
                  <a:lnTo>
                    <a:pt x="133" y="47"/>
                  </a:lnTo>
                  <a:lnTo>
                    <a:pt x="168" y="28"/>
                  </a:lnTo>
                  <a:lnTo>
                    <a:pt x="207" y="13"/>
                  </a:lnTo>
                  <a:lnTo>
                    <a:pt x="248" y="3"/>
                  </a:lnTo>
                  <a:lnTo>
                    <a:pt x="291"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03" name="Freeform 412">
              <a:extLst>
                <a:ext uri="{FF2B5EF4-FFF2-40B4-BE49-F238E27FC236}">
                  <a16:creationId xmlns:a16="http://schemas.microsoft.com/office/drawing/2014/main" id="{07332C10-4B63-402C-9205-4C3CDDB28E60}"/>
                </a:ext>
              </a:extLst>
            </p:cNvPr>
            <p:cNvSpPr>
              <a:spLocks/>
            </p:cNvSpPr>
            <p:nvPr/>
          </p:nvSpPr>
          <p:spPr bwMode="auto">
            <a:xfrm>
              <a:off x="7953822" y="2966813"/>
              <a:ext cx="23249" cy="23249"/>
            </a:xfrm>
            <a:custGeom>
              <a:avLst/>
              <a:gdLst>
                <a:gd name="T0" fmla="*/ 101 w 203"/>
                <a:gd name="T1" fmla="*/ 0 h 204"/>
                <a:gd name="T2" fmla="*/ 124 w 203"/>
                <a:gd name="T3" fmla="*/ 2 h 204"/>
                <a:gd name="T4" fmla="*/ 146 w 203"/>
                <a:gd name="T5" fmla="*/ 10 h 204"/>
                <a:gd name="T6" fmla="*/ 165 w 203"/>
                <a:gd name="T7" fmla="*/ 23 h 204"/>
                <a:gd name="T8" fmla="*/ 180 w 203"/>
                <a:gd name="T9" fmla="*/ 38 h 204"/>
                <a:gd name="T10" fmla="*/ 192 w 203"/>
                <a:gd name="T11" fmla="*/ 57 h 204"/>
                <a:gd name="T12" fmla="*/ 199 w 203"/>
                <a:gd name="T13" fmla="*/ 79 h 204"/>
                <a:gd name="T14" fmla="*/ 203 w 203"/>
                <a:gd name="T15" fmla="*/ 102 h 204"/>
                <a:gd name="T16" fmla="*/ 199 w 203"/>
                <a:gd name="T17" fmla="*/ 125 h 204"/>
                <a:gd name="T18" fmla="*/ 192 w 203"/>
                <a:gd name="T19" fmla="*/ 147 h 204"/>
                <a:gd name="T20" fmla="*/ 180 w 203"/>
                <a:gd name="T21" fmla="*/ 165 h 204"/>
                <a:gd name="T22" fmla="*/ 165 w 203"/>
                <a:gd name="T23" fmla="*/ 182 h 204"/>
                <a:gd name="T24" fmla="*/ 146 w 203"/>
                <a:gd name="T25" fmla="*/ 194 h 204"/>
                <a:gd name="T26" fmla="*/ 124 w 203"/>
                <a:gd name="T27" fmla="*/ 201 h 204"/>
                <a:gd name="T28" fmla="*/ 101 w 203"/>
                <a:gd name="T29" fmla="*/ 204 h 204"/>
                <a:gd name="T30" fmla="*/ 78 w 203"/>
                <a:gd name="T31" fmla="*/ 201 h 204"/>
                <a:gd name="T32" fmla="*/ 57 w 203"/>
                <a:gd name="T33" fmla="*/ 194 h 204"/>
                <a:gd name="T34" fmla="*/ 38 w 203"/>
                <a:gd name="T35" fmla="*/ 182 h 204"/>
                <a:gd name="T36" fmla="*/ 22 w 203"/>
                <a:gd name="T37" fmla="*/ 165 h 204"/>
                <a:gd name="T38" fmla="*/ 10 w 203"/>
                <a:gd name="T39" fmla="*/ 147 h 204"/>
                <a:gd name="T40" fmla="*/ 2 w 203"/>
                <a:gd name="T41" fmla="*/ 125 h 204"/>
                <a:gd name="T42" fmla="*/ 0 w 203"/>
                <a:gd name="T43" fmla="*/ 102 h 204"/>
                <a:gd name="T44" fmla="*/ 2 w 203"/>
                <a:gd name="T45" fmla="*/ 79 h 204"/>
                <a:gd name="T46" fmla="*/ 10 w 203"/>
                <a:gd name="T47" fmla="*/ 57 h 204"/>
                <a:gd name="T48" fmla="*/ 22 w 203"/>
                <a:gd name="T49" fmla="*/ 38 h 204"/>
                <a:gd name="T50" fmla="*/ 38 w 203"/>
                <a:gd name="T51" fmla="*/ 23 h 204"/>
                <a:gd name="T52" fmla="*/ 57 w 203"/>
                <a:gd name="T53" fmla="*/ 10 h 204"/>
                <a:gd name="T54" fmla="*/ 78 w 203"/>
                <a:gd name="T55" fmla="*/ 2 h 204"/>
                <a:gd name="T56" fmla="*/ 101 w 203"/>
                <a:gd name="T5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204">
                  <a:moveTo>
                    <a:pt x="101" y="0"/>
                  </a:moveTo>
                  <a:lnTo>
                    <a:pt x="124" y="2"/>
                  </a:lnTo>
                  <a:lnTo>
                    <a:pt x="146" y="10"/>
                  </a:lnTo>
                  <a:lnTo>
                    <a:pt x="165" y="23"/>
                  </a:lnTo>
                  <a:lnTo>
                    <a:pt x="180" y="38"/>
                  </a:lnTo>
                  <a:lnTo>
                    <a:pt x="192" y="57"/>
                  </a:lnTo>
                  <a:lnTo>
                    <a:pt x="199" y="79"/>
                  </a:lnTo>
                  <a:lnTo>
                    <a:pt x="203" y="102"/>
                  </a:lnTo>
                  <a:lnTo>
                    <a:pt x="199" y="125"/>
                  </a:lnTo>
                  <a:lnTo>
                    <a:pt x="192" y="147"/>
                  </a:lnTo>
                  <a:lnTo>
                    <a:pt x="180" y="165"/>
                  </a:lnTo>
                  <a:lnTo>
                    <a:pt x="165" y="182"/>
                  </a:lnTo>
                  <a:lnTo>
                    <a:pt x="146" y="194"/>
                  </a:lnTo>
                  <a:lnTo>
                    <a:pt x="124" y="201"/>
                  </a:lnTo>
                  <a:lnTo>
                    <a:pt x="101" y="204"/>
                  </a:lnTo>
                  <a:lnTo>
                    <a:pt x="78" y="201"/>
                  </a:lnTo>
                  <a:lnTo>
                    <a:pt x="57" y="194"/>
                  </a:lnTo>
                  <a:lnTo>
                    <a:pt x="38" y="182"/>
                  </a:lnTo>
                  <a:lnTo>
                    <a:pt x="22" y="165"/>
                  </a:lnTo>
                  <a:lnTo>
                    <a:pt x="10" y="147"/>
                  </a:lnTo>
                  <a:lnTo>
                    <a:pt x="2" y="125"/>
                  </a:lnTo>
                  <a:lnTo>
                    <a:pt x="0" y="102"/>
                  </a:lnTo>
                  <a:lnTo>
                    <a:pt x="2" y="79"/>
                  </a:lnTo>
                  <a:lnTo>
                    <a:pt x="10" y="57"/>
                  </a:lnTo>
                  <a:lnTo>
                    <a:pt x="22" y="38"/>
                  </a:lnTo>
                  <a:lnTo>
                    <a:pt x="38" y="23"/>
                  </a:lnTo>
                  <a:lnTo>
                    <a:pt x="57" y="10"/>
                  </a:lnTo>
                  <a:lnTo>
                    <a:pt x="78" y="2"/>
                  </a:lnTo>
                  <a:lnTo>
                    <a:pt x="101"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211" name="任意多边形: 形状 210">
            <a:extLst>
              <a:ext uri="{FF2B5EF4-FFF2-40B4-BE49-F238E27FC236}">
                <a16:creationId xmlns:a16="http://schemas.microsoft.com/office/drawing/2014/main" id="{58BDFBAF-E121-4403-976E-C1165A1E0ACA}"/>
              </a:ext>
            </a:extLst>
          </p:cNvPr>
          <p:cNvSpPr>
            <a:spLocks/>
          </p:cNvSpPr>
          <p:nvPr/>
        </p:nvSpPr>
        <p:spPr bwMode="auto">
          <a:xfrm>
            <a:off x="1436142" y="3512340"/>
            <a:ext cx="383579" cy="403705"/>
          </a:xfrm>
          <a:custGeom>
            <a:avLst/>
            <a:gdLst>
              <a:gd name="connsiteX0" fmla="*/ 0 w 383579"/>
              <a:gd name="connsiteY0" fmla="*/ 235795 h 403705"/>
              <a:gd name="connsiteX1" fmla="*/ 127960 w 383579"/>
              <a:gd name="connsiteY1" fmla="*/ 235795 h 403705"/>
              <a:gd name="connsiteX2" fmla="*/ 128260 w 383579"/>
              <a:gd name="connsiteY2" fmla="*/ 241803 h 403705"/>
              <a:gd name="connsiteX3" fmla="*/ 129261 w 383579"/>
              <a:gd name="connsiteY3" fmla="*/ 247610 h 403705"/>
              <a:gd name="connsiteX4" fmla="*/ 131064 w 383579"/>
              <a:gd name="connsiteY4" fmla="*/ 253117 h 403705"/>
              <a:gd name="connsiteX5" fmla="*/ 133467 w 383579"/>
              <a:gd name="connsiteY5" fmla="*/ 258323 h 403705"/>
              <a:gd name="connsiteX6" fmla="*/ 136470 w 383579"/>
              <a:gd name="connsiteY6" fmla="*/ 263129 h 403705"/>
              <a:gd name="connsiteX7" fmla="*/ 139875 w 383579"/>
              <a:gd name="connsiteY7" fmla="*/ 267635 h 403705"/>
              <a:gd name="connsiteX8" fmla="*/ 143980 w 383579"/>
              <a:gd name="connsiteY8" fmla="*/ 271540 h 403705"/>
              <a:gd name="connsiteX9" fmla="*/ 148285 w 383579"/>
              <a:gd name="connsiteY9" fmla="*/ 274944 h 403705"/>
              <a:gd name="connsiteX10" fmla="*/ 153091 w 383579"/>
              <a:gd name="connsiteY10" fmla="*/ 278048 h 403705"/>
              <a:gd name="connsiteX11" fmla="*/ 158298 w 383579"/>
              <a:gd name="connsiteY11" fmla="*/ 280351 h 403705"/>
              <a:gd name="connsiteX12" fmla="*/ 163805 w 383579"/>
              <a:gd name="connsiteY12" fmla="*/ 282153 h 403705"/>
              <a:gd name="connsiteX13" fmla="*/ 169612 w 383579"/>
              <a:gd name="connsiteY13" fmla="*/ 283254 h 403705"/>
              <a:gd name="connsiteX14" fmla="*/ 175619 w 383579"/>
              <a:gd name="connsiteY14" fmla="*/ 283655 h 403705"/>
              <a:gd name="connsiteX15" fmla="*/ 208060 w 383579"/>
              <a:gd name="connsiteY15" fmla="*/ 283655 h 403705"/>
              <a:gd name="connsiteX16" fmla="*/ 213967 w 383579"/>
              <a:gd name="connsiteY16" fmla="*/ 283254 h 403705"/>
              <a:gd name="connsiteX17" fmla="*/ 219674 w 383579"/>
              <a:gd name="connsiteY17" fmla="*/ 282153 h 403705"/>
              <a:gd name="connsiteX18" fmla="*/ 225281 w 383579"/>
              <a:gd name="connsiteY18" fmla="*/ 280351 h 403705"/>
              <a:gd name="connsiteX19" fmla="*/ 230388 w 383579"/>
              <a:gd name="connsiteY19" fmla="*/ 278048 h 403705"/>
              <a:gd name="connsiteX20" fmla="*/ 235194 w 383579"/>
              <a:gd name="connsiteY20" fmla="*/ 274944 h 403705"/>
              <a:gd name="connsiteX21" fmla="*/ 239699 w 383579"/>
              <a:gd name="connsiteY21" fmla="*/ 271540 h 403705"/>
              <a:gd name="connsiteX22" fmla="*/ 243704 w 383579"/>
              <a:gd name="connsiteY22" fmla="*/ 267635 h 403705"/>
              <a:gd name="connsiteX23" fmla="*/ 247209 w 383579"/>
              <a:gd name="connsiteY23" fmla="*/ 263129 h 403705"/>
              <a:gd name="connsiteX24" fmla="*/ 250112 w 383579"/>
              <a:gd name="connsiteY24" fmla="*/ 258323 h 403705"/>
              <a:gd name="connsiteX25" fmla="*/ 252515 w 383579"/>
              <a:gd name="connsiteY25" fmla="*/ 253117 h 403705"/>
              <a:gd name="connsiteX26" fmla="*/ 254318 w 383579"/>
              <a:gd name="connsiteY26" fmla="*/ 247610 h 403705"/>
              <a:gd name="connsiteX27" fmla="*/ 255419 w 383579"/>
              <a:gd name="connsiteY27" fmla="*/ 241803 h 403705"/>
              <a:gd name="connsiteX28" fmla="*/ 255719 w 383579"/>
              <a:gd name="connsiteY28" fmla="*/ 235795 h 403705"/>
              <a:gd name="connsiteX29" fmla="*/ 383579 w 383579"/>
              <a:gd name="connsiteY29" fmla="*/ 235795 h 403705"/>
              <a:gd name="connsiteX30" fmla="*/ 383579 w 383579"/>
              <a:gd name="connsiteY30" fmla="*/ 371765 h 403705"/>
              <a:gd name="connsiteX31" fmla="*/ 383279 w 383579"/>
              <a:gd name="connsiteY31" fmla="*/ 376471 h 403705"/>
              <a:gd name="connsiteX32" fmla="*/ 382177 w 383579"/>
              <a:gd name="connsiteY32" fmla="*/ 381077 h 403705"/>
              <a:gd name="connsiteX33" fmla="*/ 380675 w 383579"/>
              <a:gd name="connsiteY33" fmla="*/ 385282 h 403705"/>
              <a:gd name="connsiteX34" fmla="*/ 378373 w 383579"/>
              <a:gd name="connsiteY34" fmla="*/ 389187 h 403705"/>
              <a:gd name="connsiteX35" fmla="*/ 375769 w 383579"/>
              <a:gd name="connsiteY35" fmla="*/ 392691 h 403705"/>
              <a:gd name="connsiteX36" fmla="*/ 372665 w 383579"/>
              <a:gd name="connsiteY36" fmla="*/ 395895 h 403705"/>
              <a:gd name="connsiteX37" fmla="*/ 368961 w 383579"/>
              <a:gd name="connsiteY37" fmla="*/ 398599 h 403705"/>
              <a:gd name="connsiteX38" fmla="*/ 365156 w 383579"/>
              <a:gd name="connsiteY38" fmla="*/ 400701 h 403705"/>
              <a:gd name="connsiteX39" fmla="*/ 360851 w 383579"/>
              <a:gd name="connsiteY39" fmla="*/ 402404 h 403705"/>
              <a:gd name="connsiteX40" fmla="*/ 356445 w 383579"/>
              <a:gd name="connsiteY40" fmla="*/ 403405 h 403705"/>
              <a:gd name="connsiteX41" fmla="*/ 351539 w 383579"/>
              <a:gd name="connsiteY41" fmla="*/ 403705 h 403705"/>
              <a:gd name="connsiteX42" fmla="*/ 31940 w 383579"/>
              <a:gd name="connsiteY42" fmla="*/ 403705 h 403705"/>
              <a:gd name="connsiteX43" fmla="*/ 27234 w 383579"/>
              <a:gd name="connsiteY43" fmla="*/ 403405 h 403705"/>
              <a:gd name="connsiteX44" fmla="*/ 22728 w 383579"/>
              <a:gd name="connsiteY44" fmla="*/ 402404 h 403705"/>
              <a:gd name="connsiteX45" fmla="*/ 18423 w 383579"/>
              <a:gd name="connsiteY45" fmla="*/ 400701 h 403705"/>
              <a:gd name="connsiteX46" fmla="*/ 14518 w 383579"/>
              <a:gd name="connsiteY46" fmla="*/ 398599 h 403705"/>
              <a:gd name="connsiteX47" fmla="*/ 10914 w 383579"/>
              <a:gd name="connsiteY47" fmla="*/ 395895 h 403705"/>
              <a:gd name="connsiteX48" fmla="*/ 7910 w 383579"/>
              <a:gd name="connsiteY48" fmla="*/ 392691 h 403705"/>
              <a:gd name="connsiteX49" fmla="*/ 5106 w 383579"/>
              <a:gd name="connsiteY49" fmla="*/ 389187 h 403705"/>
              <a:gd name="connsiteX50" fmla="*/ 2904 w 383579"/>
              <a:gd name="connsiteY50" fmla="*/ 385282 h 403705"/>
              <a:gd name="connsiteX51" fmla="*/ 1402 w 383579"/>
              <a:gd name="connsiteY51" fmla="*/ 381077 h 403705"/>
              <a:gd name="connsiteX52" fmla="*/ 401 w 383579"/>
              <a:gd name="connsiteY52" fmla="*/ 376471 h 403705"/>
              <a:gd name="connsiteX53" fmla="*/ 0 w 383579"/>
              <a:gd name="connsiteY53" fmla="*/ 371765 h 403705"/>
              <a:gd name="connsiteX54" fmla="*/ 191089 w 383579"/>
              <a:gd name="connsiteY54" fmla="*/ 0 h 403705"/>
              <a:gd name="connsiteX55" fmla="*/ 251912 w 383579"/>
              <a:gd name="connsiteY55" fmla="*/ 59502 h 403705"/>
              <a:gd name="connsiteX56" fmla="*/ 253616 w 383579"/>
              <a:gd name="connsiteY56" fmla="*/ 61406 h 403705"/>
              <a:gd name="connsiteX57" fmla="*/ 254818 w 383579"/>
              <a:gd name="connsiteY57" fmla="*/ 63209 h 403705"/>
              <a:gd name="connsiteX58" fmla="*/ 255319 w 383579"/>
              <a:gd name="connsiteY58" fmla="*/ 64812 h 403705"/>
              <a:gd name="connsiteX59" fmla="*/ 255319 w 383579"/>
              <a:gd name="connsiteY59" fmla="*/ 66414 h 403705"/>
              <a:gd name="connsiteX60" fmla="*/ 254818 w 383579"/>
              <a:gd name="connsiteY60" fmla="*/ 67616 h 403705"/>
              <a:gd name="connsiteX61" fmla="*/ 253816 w 383579"/>
              <a:gd name="connsiteY61" fmla="*/ 68618 h 403705"/>
              <a:gd name="connsiteX62" fmla="*/ 252213 w 383579"/>
              <a:gd name="connsiteY62" fmla="*/ 69420 h 403705"/>
              <a:gd name="connsiteX63" fmla="*/ 250108 w 383579"/>
              <a:gd name="connsiteY63" fmla="*/ 69920 h 403705"/>
              <a:gd name="connsiteX64" fmla="*/ 247603 w 383579"/>
              <a:gd name="connsiteY64" fmla="*/ 70021 h 403705"/>
              <a:gd name="connsiteX65" fmla="*/ 211029 w 383579"/>
              <a:gd name="connsiteY65" fmla="*/ 70021 h 403705"/>
              <a:gd name="connsiteX66" fmla="*/ 211029 w 383579"/>
              <a:gd name="connsiteY66" fmla="*/ 191831 h 403705"/>
              <a:gd name="connsiteX67" fmla="*/ 210829 w 383579"/>
              <a:gd name="connsiteY67" fmla="*/ 195337 h 403705"/>
              <a:gd name="connsiteX68" fmla="*/ 209727 w 383579"/>
              <a:gd name="connsiteY68" fmla="*/ 198843 h 403705"/>
              <a:gd name="connsiteX69" fmla="*/ 208324 w 383579"/>
              <a:gd name="connsiteY69" fmla="*/ 201848 h 403705"/>
              <a:gd name="connsiteX70" fmla="*/ 206320 w 383579"/>
              <a:gd name="connsiteY70" fmla="*/ 204653 h 403705"/>
              <a:gd name="connsiteX71" fmla="*/ 203915 w 383579"/>
              <a:gd name="connsiteY71" fmla="*/ 207057 h 403705"/>
              <a:gd name="connsiteX72" fmla="*/ 201109 w 383579"/>
              <a:gd name="connsiteY72" fmla="*/ 209160 h 403705"/>
              <a:gd name="connsiteX73" fmla="*/ 198103 w 383579"/>
              <a:gd name="connsiteY73" fmla="*/ 210563 h 403705"/>
              <a:gd name="connsiteX74" fmla="*/ 194596 w 383579"/>
              <a:gd name="connsiteY74" fmla="*/ 211565 h 403705"/>
              <a:gd name="connsiteX75" fmla="*/ 191089 w 383579"/>
              <a:gd name="connsiteY75" fmla="*/ 211765 h 403705"/>
              <a:gd name="connsiteX76" fmla="*/ 187481 w 383579"/>
              <a:gd name="connsiteY76" fmla="*/ 211565 h 403705"/>
              <a:gd name="connsiteX77" fmla="*/ 184074 w 383579"/>
              <a:gd name="connsiteY77" fmla="*/ 210563 h 403705"/>
              <a:gd name="connsiteX78" fmla="*/ 180968 w 383579"/>
              <a:gd name="connsiteY78" fmla="*/ 209160 h 403705"/>
              <a:gd name="connsiteX79" fmla="*/ 178162 w 383579"/>
              <a:gd name="connsiteY79" fmla="*/ 207057 h 403705"/>
              <a:gd name="connsiteX80" fmla="*/ 175758 w 383579"/>
              <a:gd name="connsiteY80" fmla="*/ 204653 h 403705"/>
              <a:gd name="connsiteX81" fmla="*/ 173753 w 383579"/>
              <a:gd name="connsiteY81" fmla="*/ 201848 h 403705"/>
              <a:gd name="connsiteX82" fmla="*/ 172351 w 383579"/>
              <a:gd name="connsiteY82" fmla="*/ 198843 h 403705"/>
              <a:gd name="connsiteX83" fmla="*/ 171449 w 383579"/>
              <a:gd name="connsiteY83" fmla="*/ 195337 h 403705"/>
              <a:gd name="connsiteX84" fmla="*/ 171048 w 383579"/>
              <a:gd name="connsiteY84" fmla="*/ 191831 h 403705"/>
              <a:gd name="connsiteX85" fmla="*/ 171048 w 383579"/>
              <a:gd name="connsiteY85" fmla="*/ 70021 h 403705"/>
              <a:gd name="connsiteX86" fmla="*/ 134574 w 383579"/>
              <a:gd name="connsiteY86" fmla="*/ 70021 h 403705"/>
              <a:gd name="connsiteX87" fmla="*/ 131969 w 383579"/>
              <a:gd name="connsiteY87" fmla="*/ 69920 h 403705"/>
              <a:gd name="connsiteX88" fmla="*/ 129965 w 383579"/>
              <a:gd name="connsiteY88" fmla="*/ 69420 h 403705"/>
              <a:gd name="connsiteX89" fmla="*/ 128361 w 383579"/>
              <a:gd name="connsiteY89" fmla="*/ 68618 h 403705"/>
              <a:gd name="connsiteX90" fmla="*/ 127259 w 383579"/>
              <a:gd name="connsiteY90" fmla="*/ 67616 h 403705"/>
              <a:gd name="connsiteX91" fmla="*/ 126758 w 383579"/>
              <a:gd name="connsiteY91" fmla="*/ 66414 h 403705"/>
              <a:gd name="connsiteX92" fmla="*/ 126758 w 383579"/>
              <a:gd name="connsiteY92" fmla="*/ 64812 h 403705"/>
              <a:gd name="connsiteX93" fmla="*/ 127459 w 383579"/>
              <a:gd name="connsiteY93" fmla="*/ 63209 h 403705"/>
              <a:gd name="connsiteX94" fmla="*/ 128562 w 383579"/>
              <a:gd name="connsiteY94" fmla="*/ 61406 h 403705"/>
              <a:gd name="connsiteX95" fmla="*/ 130265 w 383579"/>
              <a:gd name="connsiteY95" fmla="*/ 59502 h 40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83579" h="403705">
                <a:moveTo>
                  <a:pt x="0" y="235795"/>
                </a:moveTo>
                <a:lnTo>
                  <a:pt x="127960" y="235795"/>
                </a:lnTo>
                <a:lnTo>
                  <a:pt x="128260" y="241803"/>
                </a:lnTo>
                <a:lnTo>
                  <a:pt x="129261" y="247610"/>
                </a:lnTo>
                <a:lnTo>
                  <a:pt x="131064" y="253117"/>
                </a:lnTo>
                <a:lnTo>
                  <a:pt x="133467" y="258323"/>
                </a:lnTo>
                <a:lnTo>
                  <a:pt x="136470" y="263129"/>
                </a:lnTo>
                <a:lnTo>
                  <a:pt x="139875" y="267635"/>
                </a:lnTo>
                <a:lnTo>
                  <a:pt x="143980" y="271540"/>
                </a:lnTo>
                <a:lnTo>
                  <a:pt x="148285" y="274944"/>
                </a:lnTo>
                <a:lnTo>
                  <a:pt x="153091" y="278048"/>
                </a:lnTo>
                <a:lnTo>
                  <a:pt x="158298" y="280351"/>
                </a:lnTo>
                <a:lnTo>
                  <a:pt x="163805" y="282153"/>
                </a:lnTo>
                <a:lnTo>
                  <a:pt x="169612" y="283254"/>
                </a:lnTo>
                <a:lnTo>
                  <a:pt x="175619" y="283655"/>
                </a:lnTo>
                <a:lnTo>
                  <a:pt x="208060" y="283655"/>
                </a:lnTo>
                <a:lnTo>
                  <a:pt x="213967" y="283254"/>
                </a:lnTo>
                <a:lnTo>
                  <a:pt x="219674" y="282153"/>
                </a:lnTo>
                <a:lnTo>
                  <a:pt x="225281" y="280351"/>
                </a:lnTo>
                <a:lnTo>
                  <a:pt x="230388" y="278048"/>
                </a:lnTo>
                <a:lnTo>
                  <a:pt x="235194" y="274944"/>
                </a:lnTo>
                <a:lnTo>
                  <a:pt x="239699" y="271540"/>
                </a:lnTo>
                <a:lnTo>
                  <a:pt x="243704" y="267635"/>
                </a:lnTo>
                <a:lnTo>
                  <a:pt x="247209" y="263129"/>
                </a:lnTo>
                <a:lnTo>
                  <a:pt x="250112" y="258323"/>
                </a:lnTo>
                <a:lnTo>
                  <a:pt x="252515" y="253117"/>
                </a:lnTo>
                <a:lnTo>
                  <a:pt x="254318" y="247610"/>
                </a:lnTo>
                <a:lnTo>
                  <a:pt x="255419" y="241803"/>
                </a:lnTo>
                <a:lnTo>
                  <a:pt x="255719" y="235795"/>
                </a:lnTo>
                <a:lnTo>
                  <a:pt x="383579" y="235795"/>
                </a:lnTo>
                <a:lnTo>
                  <a:pt x="383579" y="371765"/>
                </a:lnTo>
                <a:lnTo>
                  <a:pt x="383279" y="376471"/>
                </a:lnTo>
                <a:lnTo>
                  <a:pt x="382177" y="381077"/>
                </a:lnTo>
                <a:lnTo>
                  <a:pt x="380675" y="385282"/>
                </a:lnTo>
                <a:lnTo>
                  <a:pt x="378373" y="389187"/>
                </a:lnTo>
                <a:lnTo>
                  <a:pt x="375769" y="392691"/>
                </a:lnTo>
                <a:lnTo>
                  <a:pt x="372665" y="395895"/>
                </a:lnTo>
                <a:lnTo>
                  <a:pt x="368961" y="398599"/>
                </a:lnTo>
                <a:lnTo>
                  <a:pt x="365156" y="400701"/>
                </a:lnTo>
                <a:lnTo>
                  <a:pt x="360851" y="402404"/>
                </a:lnTo>
                <a:lnTo>
                  <a:pt x="356445" y="403405"/>
                </a:lnTo>
                <a:lnTo>
                  <a:pt x="351539" y="403705"/>
                </a:lnTo>
                <a:lnTo>
                  <a:pt x="31940" y="403705"/>
                </a:lnTo>
                <a:lnTo>
                  <a:pt x="27234" y="403405"/>
                </a:lnTo>
                <a:lnTo>
                  <a:pt x="22728" y="402404"/>
                </a:lnTo>
                <a:lnTo>
                  <a:pt x="18423" y="400701"/>
                </a:lnTo>
                <a:lnTo>
                  <a:pt x="14518" y="398599"/>
                </a:lnTo>
                <a:lnTo>
                  <a:pt x="10914" y="395895"/>
                </a:lnTo>
                <a:lnTo>
                  <a:pt x="7910" y="392691"/>
                </a:lnTo>
                <a:lnTo>
                  <a:pt x="5106" y="389187"/>
                </a:lnTo>
                <a:lnTo>
                  <a:pt x="2904" y="385282"/>
                </a:lnTo>
                <a:lnTo>
                  <a:pt x="1402" y="381077"/>
                </a:lnTo>
                <a:lnTo>
                  <a:pt x="401" y="376471"/>
                </a:lnTo>
                <a:lnTo>
                  <a:pt x="0" y="371765"/>
                </a:lnTo>
                <a:close/>
                <a:moveTo>
                  <a:pt x="191089" y="0"/>
                </a:moveTo>
                <a:lnTo>
                  <a:pt x="251912" y="59502"/>
                </a:lnTo>
                <a:lnTo>
                  <a:pt x="253616" y="61406"/>
                </a:lnTo>
                <a:lnTo>
                  <a:pt x="254818" y="63209"/>
                </a:lnTo>
                <a:lnTo>
                  <a:pt x="255319" y="64812"/>
                </a:lnTo>
                <a:lnTo>
                  <a:pt x="255319" y="66414"/>
                </a:lnTo>
                <a:lnTo>
                  <a:pt x="254818" y="67616"/>
                </a:lnTo>
                <a:lnTo>
                  <a:pt x="253816" y="68618"/>
                </a:lnTo>
                <a:lnTo>
                  <a:pt x="252213" y="69420"/>
                </a:lnTo>
                <a:lnTo>
                  <a:pt x="250108" y="69920"/>
                </a:lnTo>
                <a:lnTo>
                  <a:pt x="247603" y="70021"/>
                </a:lnTo>
                <a:lnTo>
                  <a:pt x="211029" y="70021"/>
                </a:lnTo>
                <a:lnTo>
                  <a:pt x="211029" y="191831"/>
                </a:lnTo>
                <a:lnTo>
                  <a:pt x="210829" y="195337"/>
                </a:lnTo>
                <a:lnTo>
                  <a:pt x="209727" y="198843"/>
                </a:lnTo>
                <a:lnTo>
                  <a:pt x="208324" y="201848"/>
                </a:lnTo>
                <a:lnTo>
                  <a:pt x="206320" y="204653"/>
                </a:lnTo>
                <a:lnTo>
                  <a:pt x="203915" y="207057"/>
                </a:lnTo>
                <a:lnTo>
                  <a:pt x="201109" y="209160"/>
                </a:lnTo>
                <a:lnTo>
                  <a:pt x="198103" y="210563"/>
                </a:lnTo>
                <a:lnTo>
                  <a:pt x="194596" y="211565"/>
                </a:lnTo>
                <a:lnTo>
                  <a:pt x="191089" y="211765"/>
                </a:lnTo>
                <a:lnTo>
                  <a:pt x="187481" y="211565"/>
                </a:lnTo>
                <a:lnTo>
                  <a:pt x="184074" y="210563"/>
                </a:lnTo>
                <a:lnTo>
                  <a:pt x="180968" y="209160"/>
                </a:lnTo>
                <a:lnTo>
                  <a:pt x="178162" y="207057"/>
                </a:lnTo>
                <a:lnTo>
                  <a:pt x="175758" y="204653"/>
                </a:lnTo>
                <a:lnTo>
                  <a:pt x="173753" y="201848"/>
                </a:lnTo>
                <a:lnTo>
                  <a:pt x="172351" y="198843"/>
                </a:lnTo>
                <a:lnTo>
                  <a:pt x="171449" y="195337"/>
                </a:lnTo>
                <a:lnTo>
                  <a:pt x="171048" y="191831"/>
                </a:lnTo>
                <a:lnTo>
                  <a:pt x="171048" y="70021"/>
                </a:lnTo>
                <a:lnTo>
                  <a:pt x="134574" y="70021"/>
                </a:lnTo>
                <a:lnTo>
                  <a:pt x="131969" y="69920"/>
                </a:lnTo>
                <a:lnTo>
                  <a:pt x="129965" y="69420"/>
                </a:lnTo>
                <a:lnTo>
                  <a:pt x="128361" y="68618"/>
                </a:lnTo>
                <a:lnTo>
                  <a:pt x="127259" y="67616"/>
                </a:lnTo>
                <a:lnTo>
                  <a:pt x="126758" y="66414"/>
                </a:lnTo>
                <a:lnTo>
                  <a:pt x="126758" y="64812"/>
                </a:lnTo>
                <a:lnTo>
                  <a:pt x="127459" y="63209"/>
                </a:lnTo>
                <a:lnTo>
                  <a:pt x="128562" y="61406"/>
                </a:lnTo>
                <a:lnTo>
                  <a:pt x="130265" y="59502"/>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grpSp>
        <p:nvGrpSpPr>
          <p:cNvPr id="215" name="组合 214">
            <a:extLst>
              <a:ext uri="{FF2B5EF4-FFF2-40B4-BE49-F238E27FC236}">
                <a16:creationId xmlns:a16="http://schemas.microsoft.com/office/drawing/2014/main" id="{AD4224E8-BE4F-4B36-AA2B-22189A2879C5}"/>
              </a:ext>
            </a:extLst>
          </p:cNvPr>
          <p:cNvGrpSpPr/>
          <p:nvPr/>
        </p:nvGrpSpPr>
        <p:grpSpPr>
          <a:xfrm>
            <a:off x="1430093" y="1710695"/>
            <a:ext cx="395676" cy="400684"/>
            <a:chOff x="1461037" y="1810624"/>
            <a:chExt cx="395676" cy="400684"/>
          </a:xfrm>
        </p:grpSpPr>
        <p:sp>
          <p:nvSpPr>
            <p:cNvPr id="68" name="Freeform 116">
              <a:extLst>
                <a:ext uri="{FF2B5EF4-FFF2-40B4-BE49-F238E27FC236}">
                  <a16:creationId xmlns:a16="http://schemas.microsoft.com/office/drawing/2014/main" id="{8788975B-2394-4DAF-9832-4DC79DADE55A}"/>
                </a:ext>
              </a:extLst>
            </p:cNvPr>
            <p:cNvSpPr>
              <a:spLocks/>
            </p:cNvSpPr>
            <p:nvPr/>
          </p:nvSpPr>
          <p:spPr bwMode="auto">
            <a:xfrm>
              <a:off x="1554948" y="1914552"/>
              <a:ext cx="97667" cy="73877"/>
            </a:xfrm>
            <a:custGeom>
              <a:avLst/>
              <a:gdLst>
                <a:gd name="T0" fmla="*/ 514 w 859"/>
                <a:gd name="T1" fmla="*/ 0 h 658"/>
                <a:gd name="T2" fmla="*/ 517 w 859"/>
                <a:gd name="T3" fmla="*/ 5 h 658"/>
                <a:gd name="T4" fmla="*/ 525 w 859"/>
                <a:gd name="T5" fmla="*/ 15 h 658"/>
                <a:gd name="T6" fmla="*/ 534 w 859"/>
                <a:gd name="T7" fmla="*/ 28 h 658"/>
                <a:gd name="T8" fmla="*/ 546 w 859"/>
                <a:gd name="T9" fmla="*/ 46 h 658"/>
                <a:gd name="T10" fmla="*/ 562 w 859"/>
                <a:gd name="T11" fmla="*/ 68 h 658"/>
                <a:gd name="T12" fmla="*/ 579 w 859"/>
                <a:gd name="T13" fmla="*/ 92 h 658"/>
                <a:gd name="T14" fmla="*/ 599 w 859"/>
                <a:gd name="T15" fmla="*/ 121 h 658"/>
                <a:gd name="T16" fmla="*/ 619 w 859"/>
                <a:gd name="T17" fmla="*/ 152 h 658"/>
                <a:gd name="T18" fmla="*/ 642 w 859"/>
                <a:gd name="T19" fmla="*/ 187 h 658"/>
                <a:gd name="T20" fmla="*/ 667 w 859"/>
                <a:gd name="T21" fmla="*/ 224 h 658"/>
                <a:gd name="T22" fmla="*/ 692 w 859"/>
                <a:gd name="T23" fmla="*/ 264 h 658"/>
                <a:gd name="T24" fmla="*/ 719 w 859"/>
                <a:gd name="T25" fmla="*/ 305 h 658"/>
                <a:gd name="T26" fmla="*/ 746 w 859"/>
                <a:gd name="T27" fmla="*/ 349 h 658"/>
                <a:gd name="T28" fmla="*/ 775 w 859"/>
                <a:gd name="T29" fmla="*/ 396 h 658"/>
                <a:gd name="T30" fmla="*/ 803 w 859"/>
                <a:gd name="T31" fmla="*/ 444 h 658"/>
                <a:gd name="T32" fmla="*/ 831 w 859"/>
                <a:gd name="T33" fmla="*/ 492 h 658"/>
                <a:gd name="T34" fmla="*/ 859 w 859"/>
                <a:gd name="T35" fmla="*/ 543 h 658"/>
                <a:gd name="T36" fmla="*/ 777 w 859"/>
                <a:gd name="T37" fmla="*/ 565 h 658"/>
                <a:gd name="T38" fmla="*/ 695 w 859"/>
                <a:gd name="T39" fmla="*/ 583 h 658"/>
                <a:gd name="T40" fmla="*/ 616 w 859"/>
                <a:gd name="T41" fmla="*/ 599 h 658"/>
                <a:gd name="T42" fmla="*/ 540 w 859"/>
                <a:gd name="T43" fmla="*/ 612 h 658"/>
                <a:gd name="T44" fmla="*/ 467 w 859"/>
                <a:gd name="T45" fmla="*/ 623 h 658"/>
                <a:gd name="T46" fmla="*/ 398 w 859"/>
                <a:gd name="T47" fmla="*/ 633 h 658"/>
                <a:gd name="T48" fmla="*/ 332 w 859"/>
                <a:gd name="T49" fmla="*/ 641 h 658"/>
                <a:gd name="T50" fmla="*/ 271 w 859"/>
                <a:gd name="T51" fmla="*/ 646 h 658"/>
                <a:gd name="T52" fmla="*/ 215 w 859"/>
                <a:gd name="T53" fmla="*/ 651 h 658"/>
                <a:gd name="T54" fmla="*/ 164 w 859"/>
                <a:gd name="T55" fmla="*/ 654 h 658"/>
                <a:gd name="T56" fmla="*/ 119 w 859"/>
                <a:gd name="T57" fmla="*/ 656 h 658"/>
                <a:gd name="T58" fmla="*/ 81 w 859"/>
                <a:gd name="T59" fmla="*/ 657 h 658"/>
                <a:gd name="T60" fmla="*/ 50 w 859"/>
                <a:gd name="T61" fmla="*/ 658 h 658"/>
                <a:gd name="T62" fmla="*/ 25 w 859"/>
                <a:gd name="T63" fmla="*/ 658 h 658"/>
                <a:gd name="T64" fmla="*/ 8 w 859"/>
                <a:gd name="T65" fmla="*/ 658 h 658"/>
                <a:gd name="T66" fmla="*/ 0 w 859"/>
                <a:gd name="T67" fmla="*/ 658 h 658"/>
                <a:gd name="T68" fmla="*/ 17 w 859"/>
                <a:gd name="T69" fmla="*/ 587 h 658"/>
                <a:gd name="T70" fmla="*/ 40 w 859"/>
                <a:gd name="T71" fmla="*/ 517 h 658"/>
                <a:gd name="T72" fmla="*/ 68 w 859"/>
                <a:gd name="T73" fmla="*/ 449 h 658"/>
                <a:gd name="T74" fmla="*/ 102 w 859"/>
                <a:gd name="T75" fmla="*/ 386 h 658"/>
                <a:gd name="T76" fmla="*/ 140 w 859"/>
                <a:gd name="T77" fmla="*/ 324 h 658"/>
                <a:gd name="T78" fmla="*/ 182 w 859"/>
                <a:gd name="T79" fmla="*/ 266 h 658"/>
                <a:gd name="T80" fmla="*/ 228 w 859"/>
                <a:gd name="T81" fmla="*/ 212 h 658"/>
                <a:gd name="T82" fmla="*/ 278 w 859"/>
                <a:gd name="T83" fmla="*/ 161 h 658"/>
                <a:gd name="T84" fmla="*/ 332 w 859"/>
                <a:gd name="T85" fmla="*/ 114 h 658"/>
                <a:gd name="T86" fmla="*/ 390 w 859"/>
                <a:gd name="T87" fmla="*/ 71 h 658"/>
                <a:gd name="T88" fmla="*/ 450 w 859"/>
                <a:gd name="T89" fmla="*/ 34 h 658"/>
                <a:gd name="T90" fmla="*/ 514 w 859"/>
                <a:gd name="T9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9" h="658">
                  <a:moveTo>
                    <a:pt x="514" y="0"/>
                  </a:moveTo>
                  <a:lnTo>
                    <a:pt x="517" y="5"/>
                  </a:lnTo>
                  <a:lnTo>
                    <a:pt x="525" y="15"/>
                  </a:lnTo>
                  <a:lnTo>
                    <a:pt x="534" y="28"/>
                  </a:lnTo>
                  <a:lnTo>
                    <a:pt x="546" y="46"/>
                  </a:lnTo>
                  <a:lnTo>
                    <a:pt x="562" y="68"/>
                  </a:lnTo>
                  <a:lnTo>
                    <a:pt x="579" y="92"/>
                  </a:lnTo>
                  <a:lnTo>
                    <a:pt x="599" y="121"/>
                  </a:lnTo>
                  <a:lnTo>
                    <a:pt x="619" y="152"/>
                  </a:lnTo>
                  <a:lnTo>
                    <a:pt x="642" y="187"/>
                  </a:lnTo>
                  <a:lnTo>
                    <a:pt x="667" y="224"/>
                  </a:lnTo>
                  <a:lnTo>
                    <a:pt x="692" y="264"/>
                  </a:lnTo>
                  <a:lnTo>
                    <a:pt x="719" y="305"/>
                  </a:lnTo>
                  <a:lnTo>
                    <a:pt x="746" y="349"/>
                  </a:lnTo>
                  <a:lnTo>
                    <a:pt x="775" y="396"/>
                  </a:lnTo>
                  <a:lnTo>
                    <a:pt x="803" y="444"/>
                  </a:lnTo>
                  <a:lnTo>
                    <a:pt x="831" y="492"/>
                  </a:lnTo>
                  <a:lnTo>
                    <a:pt x="859" y="543"/>
                  </a:lnTo>
                  <a:lnTo>
                    <a:pt x="777" y="565"/>
                  </a:lnTo>
                  <a:lnTo>
                    <a:pt x="695" y="583"/>
                  </a:lnTo>
                  <a:lnTo>
                    <a:pt x="616" y="599"/>
                  </a:lnTo>
                  <a:lnTo>
                    <a:pt x="540" y="612"/>
                  </a:lnTo>
                  <a:lnTo>
                    <a:pt x="467" y="623"/>
                  </a:lnTo>
                  <a:lnTo>
                    <a:pt x="398" y="633"/>
                  </a:lnTo>
                  <a:lnTo>
                    <a:pt x="332" y="641"/>
                  </a:lnTo>
                  <a:lnTo>
                    <a:pt x="271" y="646"/>
                  </a:lnTo>
                  <a:lnTo>
                    <a:pt x="215" y="651"/>
                  </a:lnTo>
                  <a:lnTo>
                    <a:pt x="164" y="654"/>
                  </a:lnTo>
                  <a:lnTo>
                    <a:pt x="119" y="656"/>
                  </a:lnTo>
                  <a:lnTo>
                    <a:pt x="81" y="657"/>
                  </a:lnTo>
                  <a:lnTo>
                    <a:pt x="50" y="658"/>
                  </a:lnTo>
                  <a:lnTo>
                    <a:pt x="25" y="658"/>
                  </a:lnTo>
                  <a:lnTo>
                    <a:pt x="8" y="658"/>
                  </a:lnTo>
                  <a:lnTo>
                    <a:pt x="0" y="658"/>
                  </a:lnTo>
                  <a:lnTo>
                    <a:pt x="17" y="587"/>
                  </a:lnTo>
                  <a:lnTo>
                    <a:pt x="40" y="517"/>
                  </a:lnTo>
                  <a:lnTo>
                    <a:pt x="68" y="449"/>
                  </a:lnTo>
                  <a:lnTo>
                    <a:pt x="102" y="386"/>
                  </a:lnTo>
                  <a:lnTo>
                    <a:pt x="140" y="324"/>
                  </a:lnTo>
                  <a:lnTo>
                    <a:pt x="182" y="266"/>
                  </a:lnTo>
                  <a:lnTo>
                    <a:pt x="228" y="212"/>
                  </a:lnTo>
                  <a:lnTo>
                    <a:pt x="278" y="161"/>
                  </a:lnTo>
                  <a:lnTo>
                    <a:pt x="332" y="114"/>
                  </a:lnTo>
                  <a:lnTo>
                    <a:pt x="390" y="71"/>
                  </a:lnTo>
                  <a:lnTo>
                    <a:pt x="450" y="34"/>
                  </a:lnTo>
                  <a:lnTo>
                    <a:pt x="51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69" name="Freeform 117">
              <a:extLst>
                <a:ext uri="{FF2B5EF4-FFF2-40B4-BE49-F238E27FC236}">
                  <a16:creationId xmlns:a16="http://schemas.microsoft.com/office/drawing/2014/main" id="{024C295F-0B08-413B-BDBE-E759D83A69FD}"/>
                </a:ext>
              </a:extLst>
            </p:cNvPr>
            <p:cNvSpPr>
              <a:spLocks/>
            </p:cNvSpPr>
            <p:nvPr/>
          </p:nvSpPr>
          <p:spPr bwMode="auto">
            <a:xfrm>
              <a:off x="1632580" y="1907039"/>
              <a:ext cx="1253" cy="0"/>
            </a:xfrm>
            <a:custGeom>
              <a:avLst/>
              <a:gdLst>
                <a:gd name="T0" fmla="*/ 3 w 3"/>
                <a:gd name="T1" fmla="*/ 0 h 1"/>
                <a:gd name="T2" fmla="*/ 3 w 3"/>
                <a:gd name="T3" fmla="*/ 1 h 1"/>
                <a:gd name="T4" fmla="*/ 3 w 3"/>
                <a:gd name="T5" fmla="*/ 1 h 1"/>
                <a:gd name="T6" fmla="*/ 0 w 3"/>
                <a:gd name="T7" fmla="*/ 1 h 1"/>
                <a:gd name="T8" fmla="*/ 3 w 3"/>
                <a:gd name="T9" fmla="*/ 0 h 1"/>
              </a:gdLst>
              <a:ahLst/>
              <a:cxnLst>
                <a:cxn ang="0">
                  <a:pos x="T0" y="T1"/>
                </a:cxn>
                <a:cxn ang="0">
                  <a:pos x="T2" y="T3"/>
                </a:cxn>
                <a:cxn ang="0">
                  <a:pos x="T4" y="T5"/>
                </a:cxn>
                <a:cxn ang="0">
                  <a:pos x="T6" y="T7"/>
                </a:cxn>
                <a:cxn ang="0">
                  <a:pos x="T8" y="T9"/>
                </a:cxn>
              </a:cxnLst>
              <a:rect l="0" t="0" r="r" b="b"/>
              <a:pathLst>
                <a:path w="3" h="1">
                  <a:moveTo>
                    <a:pt x="3" y="0"/>
                  </a:moveTo>
                  <a:lnTo>
                    <a:pt x="3" y="1"/>
                  </a:lnTo>
                  <a:lnTo>
                    <a:pt x="3" y="1"/>
                  </a:lnTo>
                  <a:lnTo>
                    <a:pt x="0" y="1"/>
                  </a:lnTo>
                  <a:lnTo>
                    <a:pt x="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0" name="Freeform 118">
              <a:extLst>
                <a:ext uri="{FF2B5EF4-FFF2-40B4-BE49-F238E27FC236}">
                  <a16:creationId xmlns:a16="http://schemas.microsoft.com/office/drawing/2014/main" id="{E14791BF-EA28-4AE8-B0C3-D60A4137D256}"/>
                </a:ext>
              </a:extLst>
            </p:cNvPr>
            <p:cNvSpPr>
              <a:spLocks/>
            </p:cNvSpPr>
            <p:nvPr/>
          </p:nvSpPr>
          <p:spPr bwMode="auto">
            <a:xfrm>
              <a:off x="1633832" y="1903282"/>
              <a:ext cx="95163" cy="66364"/>
            </a:xfrm>
            <a:custGeom>
              <a:avLst/>
              <a:gdLst>
                <a:gd name="T0" fmla="*/ 220 w 835"/>
                <a:gd name="T1" fmla="*/ 0 h 578"/>
                <a:gd name="T2" fmla="*/ 297 w 835"/>
                <a:gd name="T3" fmla="*/ 4 h 578"/>
                <a:gd name="T4" fmla="*/ 373 w 835"/>
                <a:gd name="T5" fmla="*/ 14 h 578"/>
                <a:gd name="T6" fmla="*/ 448 w 835"/>
                <a:gd name="T7" fmla="*/ 29 h 578"/>
                <a:gd name="T8" fmla="*/ 519 w 835"/>
                <a:gd name="T9" fmla="*/ 51 h 578"/>
                <a:gd name="T10" fmla="*/ 588 w 835"/>
                <a:gd name="T11" fmla="*/ 77 h 578"/>
                <a:gd name="T12" fmla="*/ 654 w 835"/>
                <a:gd name="T13" fmla="*/ 110 h 578"/>
                <a:gd name="T14" fmla="*/ 718 w 835"/>
                <a:gd name="T15" fmla="*/ 148 h 578"/>
                <a:gd name="T16" fmla="*/ 778 w 835"/>
                <a:gd name="T17" fmla="*/ 190 h 578"/>
                <a:gd name="T18" fmla="*/ 835 w 835"/>
                <a:gd name="T19" fmla="*/ 236 h 578"/>
                <a:gd name="T20" fmla="*/ 832 w 835"/>
                <a:gd name="T21" fmla="*/ 239 h 578"/>
                <a:gd name="T22" fmla="*/ 828 w 835"/>
                <a:gd name="T23" fmla="*/ 247 h 578"/>
                <a:gd name="T24" fmla="*/ 819 w 835"/>
                <a:gd name="T25" fmla="*/ 258 h 578"/>
                <a:gd name="T26" fmla="*/ 807 w 835"/>
                <a:gd name="T27" fmla="*/ 272 h 578"/>
                <a:gd name="T28" fmla="*/ 792 w 835"/>
                <a:gd name="T29" fmla="*/ 290 h 578"/>
                <a:gd name="T30" fmla="*/ 773 w 835"/>
                <a:gd name="T31" fmla="*/ 311 h 578"/>
                <a:gd name="T32" fmla="*/ 750 w 835"/>
                <a:gd name="T33" fmla="*/ 334 h 578"/>
                <a:gd name="T34" fmla="*/ 723 w 835"/>
                <a:gd name="T35" fmla="*/ 358 h 578"/>
                <a:gd name="T36" fmla="*/ 691 w 835"/>
                <a:gd name="T37" fmla="*/ 384 h 578"/>
                <a:gd name="T38" fmla="*/ 656 w 835"/>
                <a:gd name="T39" fmla="*/ 412 h 578"/>
                <a:gd name="T40" fmla="*/ 616 w 835"/>
                <a:gd name="T41" fmla="*/ 440 h 578"/>
                <a:gd name="T42" fmla="*/ 573 w 835"/>
                <a:gd name="T43" fmla="*/ 469 h 578"/>
                <a:gd name="T44" fmla="*/ 524 w 835"/>
                <a:gd name="T45" fmla="*/ 496 h 578"/>
                <a:gd name="T46" fmla="*/ 469 w 835"/>
                <a:gd name="T47" fmla="*/ 525 h 578"/>
                <a:gd name="T48" fmla="*/ 412 w 835"/>
                <a:gd name="T49" fmla="*/ 551 h 578"/>
                <a:gd name="T50" fmla="*/ 348 w 835"/>
                <a:gd name="T51" fmla="*/ 578 h 578"/>
                <a:gd name="T52" fmla="*/ 319 w 835"/>
                <a:gd name="T53" fmla="*/ 526 h 578"/>
                <a:gd name="T54" fmla="*/ 291 w 835"/>
                <a:gd name="T55" fmla="*/ 476 h 578"/>
                <a:gd name="T56" fmla="*/ 263 w 835"/>
                <a:gd name="T57" fmla="*/ 427 h 578"/>
                <a:gd name="T58" fmla="*/ 235 w 835"/>
                <a:gd name="T59" fmla="*/ 381 h 578"/>
                <a:gd name="T60" fmla="*/ 208 w 835"/>
                <a:gd name="T61" fmla="*/ 336 h 578"/>
                <a:gd name="T62" fmla="*/ 181 w 835"/>
                <a:gd name="T63" fmla="*/ 294 h 578"/>
                <a:gd name="T64" fmla="*/ 155 w 835"/>
                <a:gd name="T65" fmla="*/ 253 h 578"/>
                <a:gd name="T66" fmla="*/ 131 w 835"/>
                <a:gd name="T67" fmla="*/ 216 h 578"/>
                <a:gd name="T68" fmla="*/ 108 w 835"/>
                <a:gd name="T69" fmla="*/ 182 h 578"/>
                <a:gd name="T70" fmla="*/ 87 w 835"/>
                <a:gd name="T71" fmla="*/ 150 h 578"/>
                <a:gd name="T72" fmla="*/ 66 w 835"/>
                <a:gd name="T73" fmla="*/ 121 h 578"/>
                <a:gd name="T74" fmla="*/ 49 w 835"/>
                <a:gd name="T75" fmla="*/ 96 h 578"/>
                <a:gd name="T76" fmla="*/ 34 w 835"/>
                <a:gd name="T77" fmla="*/ 74 h 578"/>
                <a:gd name="T78" fmla="*/ 21 w 835"/>
                <a:gd name="T79" fmla="*/ 56 h 578"/>
                <a:gd name="T80" fmla="*/ 11 w 835"/>
                <a:gd name="T81" fmla="*/ 43 h 578"/>
                <a:gd name="T82" fmla="*/ 3 w 835"/>
                <a:gd name="T83" fmla="*/ 33 h 578"/>
                <a:gd name="T84" fmla="*/ 0 w 835"/>
                <a:gd name="T85" fmla="*/ 28 h 578"/>
                <a:gd name="T86" fmla="*/ 71 w 835"/>
                <a:gd name="T87" fmla="*/ 12 h 578"/>
                <a:gd name="T88" fmla="*/ 145 w 835"/>
                <a:gd name="T89" fmla="*/ 4 h 578"/>
                <a:gd name="T90" fmla="*/ 220 w 835"/>
                <a:gd name="T91" fmla="*/ 0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578">
                  <a:moveTo>
                    <a:pt x="220" y="0"/>
                  </a:moveTo>
                  <a:lnTo>
                    <a:pt x="297" y="4"/>
                  </a:lnTo>
                  <a:lnTo>
                    <a:pt x="373" y="14"/>
                  </a:lnTo>
                  <a:lnTo>
                    <a:pt x="448" y="29"/>
                  </a:lnTo>
                  <a:lnTo>
                    <a:pt x="519" y="51"/>
                  </a:lnTo>
                  <a:lnTo>
                    <a:pt x="588" y="77"/>
                  </a:lnTo>
                  <a:lnTo>
                    <a:pt x="654" y="110"/>
                  </a:lnTo>
                  <a:lnTo>
                    <a:pt x="718" y="148"/>
                  </a:lnTo>
                  <a:lnTo>
                    <a:pt x="778" y="190"/>
                  </a:lnTo>
                  <a:lnTo>
                    <a:pt x="835" y="236"/>
                  </a:lnTo>
                  <a:lnTo>
                    <a:pt x="832" y="239"/>
                  </a:lnTo>
                  <a:lnTo>
                    <a:pt x="828" y="247"/>
                  </a:lnTo>
                  <a:lnTo>
                    <a:pt x="819" y="258"/>
                  </a:lnTo>
                  <a:lnTo>
                    <a:pt x="807" y="272"/>
                  </a:lnTo>
                  <a:lnTo>
                    <a:pt x="792" y="290"/>
                  </a:lnTo>
                  <a:lnTo>
                    <a:pt x="773" y="311"/>
                  </a:lnTo>
                  <a:lnTo>
                    <a:pt x="750" y="334"/>
                  </a:lnTo>
                  <a:lnTo>
                    <a:pt x="723" y="358"/>
                  </a:lnTo>
                  <a:lnTo>
                    <a:pt x="691" y="384"/>
                  </a:lnTo>
                  <a:lnTo>
                    <a:pt x="656" y="412"/>
                  </a:lnTo>
                  <a:lnTo>
                    <a:pt x="616" y="440"/>
                  </a:lnTo>
                  <a:lnTo>
                    <a:pt x="573" y="469"/>
                  </a:lnTo>
                  <a:lnTo>
                    <a:pt x="524" y="496"/>
                  </a:lnTo>
                  <a:lnTo>
                    <a:pt x="469" y="525"/>
                  </a:lnTo>
                  <a:lnTo>
                    <a:pt x="412" y="551"/>
                  </a:lnTo>
                  <a:lnTo>
                    <a:pt x="348" y="578"/>
                  </a:lnTo>
                  <a:lnTo>
                    <a:pt x="319" y="526"/>
                  </a:lnTo>
                  <a:lnTo>
                    <a:pt x="291" y="476"/>
                  </a:lnTo>
                  <a:lnTo>
                    <a:pt x="263" y="427"/>
                  </a:lnTo>
                  <a:lnTo>
                    <a:pt x="235" y="381"/>
                  </a:lnTo>
                  <a:lnTo>
                    <a:pt x="208" y="336"/>
                  </a:lnTo>
                  <a:lnTo>
                    <a:pt x="181" y="294"/>
                  </a:lnTo>
                  <a:lnTo>
                    <a:pt x="155" y="253"/>
                  </a:lnTo>
                  <a:lnTo>
                    <a:pt x="131" y="216"/>
                  </a:lnTo>
                  <a:lnTo>
                    <a:pt x="108" y="182"/>
                  </a:lnTo>
                  <a:lnTo>
                    <a:pt x="87" y="150"/>
                  </a:lnTo>
                  <a:lnTo>
                    <a:pt x="66" y="121"/>
                  </a:lnTo>
                  <a:lnTo>
                    <a:pt x="49" y="96"/>
                  </a:lnTo>
                  <a:lnTo>
                    <a:pt x="34" y="74"/>
                  </a:lnTo>
                  <a:lnTo>
                    <a:pt x="21" y="56"/>
                  </a:lnTo>
                  <a:lnTo>
                    <a:pt x="11" y="43"/>
                  </a:lnTo>
                  <a:lnTo>
                    <a:pt x="3" y="33"/>
                  </a:lnTo>
                  <a:lnTo>
                    <a:pt x="0" y="28"/>
                  </a:lnTo>
                  <a:lnTo>
                    <a:pt x="71" y="12"/>
                  </a:lnTo>
                  <a:lnTo>
                    <a:pt x="145" y="4"/>
                  </a:lnTo>
                  <a:lnTo>
                    <a:pt x="22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1" name="Freeform 119">
              <a:extLst>
                <a:ext uri="{FF2B5EF4-FFF2-40B4-BE49-F238E27FC236}">
                  <a16:creationId xmlns:a16="http://schemas.microsoft.com/office/drawing/2014/main" id="{B5EDD0F8-A7F8-45D5-A510-0A2F8329D2F5}"/>
                </a:ext>
              </a:extLst>
            </p:cNvPr>
            <p:cNvSpPr>
              <a:spLocks/>
            </p:cNvSpPr>
            <p:nvPr/>
          </p:nvSpPr>
          <p:spPr bwMode="auto">
            <a:xfrm>
              <a:off x="1593764" y="2028496"/>
              <a:ext cx="106432" cy="90154"/>
            </a:xfrm>
            <a:custGeom>
              <a:avLst/>
              <a:gdLst>
                <a:gd name="T0" fmla="*/ 738 w 937"/>
                <a:gd name="T1" fmla="*/ 0 h 792"/>
                <a:gd name="T2" fmla="*/ 764 w 937"/>
                <a:gd name="T3" fmla="*/ 74 h 792"/>
                <a:gd name="T4" fmla="*/ 789 w 937"/>
                <a:gd name="T5" fmla="*/ 144 h 792"/>
                <a:gd name="T6" fmla="*/ 812 w 937"/>
                <a:gd name="T7" fmla="*/ 213 h 792"/>
                <a:gd name="T8" fmla="*/ 831 w 937"/>
                <a:gd name="T9" fmla="*/ 279 h 792"/>
                <a:gd name="T10" fmla="*/ 850 w 937"/>
                <a:gd name="T11" fmla="*/ 342 h 792"/>
                <a:gd name="T12" fmla="*/ 866 w 937"/>
                <a:gd name="T13" fmla="*/ 401 h 792"/>
                <a:gd name="T14" fmla="*/ 880 w 937"/>
                <a:gd name="T15" fmla="*/ 458 h 792"/>
                <a:gd name="T16" fmla="*/ 893 w 937"/>
                <a:gd name="T17" fmla="*/ 509 h 792"/>
                <a:gd name="T18" fmla="*/ 904 w 937"/>
                <a:gd name="T19" fmla="*/ 557 h 792"/>
                <a:gd name="T20" fmla="*/ 914 w 937"/>
                <a:gd name="T21" fmla="*/ 599 h 792"/>
                <a:gd name="T22" fmla="*/ 921 w 937"/>
                <a:gd name="T23" fmla="*/ 637 h 792"/>
                <a:gd name="T24" fmla="*/ 928 w 937"/>
                <a:gd name="T25" fmla="*/ 669 h 792"/>
                <a:gd name="T26" fmla="*/ 932 w 937"/>
                <a:gd name="T27" fmla="*/ 696 h 792"/>
                <a:gd name="T28" fmla="*/ 937 w 937"/>
                <a:gd name="T29" fmla="*/ 717 h 792"/>
                <a:gd name="T30" fmla="*/ 868 w 937"/>
                <a:gd name="T31" fmla="*/ 742 h 792"/>
                <a:gd name="T32" fmla="*/ 796 w 937"/>
                <a:gd name="T33" fmla="*/ 763 h 792"/>
                <a:gd name="T34" fmla="*/ 724 w 937"/>
                <a:gd name="T35" fmla="*/ 779 h 792"/>
                <a:gd name="T36" fmla="*/ 649 w 937"/>
                <a:gd name="T37" fmla="*/ 789 h 792"/>
                <a:gd name="T38" fmla="*/ 573 w 937"/>
                <a:gd name="T39" fmla="*/ 792 h 792"/>
                <a:gd name="T40" fmla="*/ 492 w 937"/>
                <a:gd name="T41" fmla="*/ 788 h 792"/>
                <a:gd name="T42" fmla="*/ 414 w 937"/>
                <a:gd name="T43" fmla="*/ 778 h 792"/>
                <a:gd name="T44" fmla="*/ 338 w 937"/>
                <a:gd name="T45" fmla="*/ 761 h 792"/>
                <a:gd name="T46" fmla="*/ 264 w 937"/>
                <a:gd name="T47" fmla="*/ 738 h 792"/>
                <a:gd name="T48" fmla="*/ 193 w 937"/>
                <a:gd name="T49" fmla="*/ 709 h 792"/>
                <a:gd name="T50" fmla="*/ 126 w 937"/>
                <a:gd name="T51" fmla="*/ 675 h 792"/>
                <a:gd name="T52" fmla="*/ 61 w 937"/>
                <a:gd name="T53" fmla="*/ 636 h 792"/>
                <a:gd name="T54" fmla="*/ 0 w 937"/>
                <a:gd name="T55" fmla="*/ 592 h 792"/>
                <a:gd name="T56" fmla="*/ 1 w 937"/>
                <a:gd name="T57" fmla="*/ 588 h 792"/>
                <a:gd name="T58" fmla="*/ 5 w 937"/>
                <a:gd name="T59" fmla="*/ 580 h 792"/>
                <a:gd name="T60" fmla="*/ 13 w 937"/>
                <a:gd name="T61" fmla="*/ 565 h 792"/>
                <a:gd name="T62" fmla="*/ 24 w 937"/>
                <a:gd name="T63" fmla="*/ 548 h 792"/>
                <a:gd name="T64" fmla="*/ 37 w 937"/>
                <a:gd name="T65" fmla="*/ 526 h 792"/>
                <a:gd name="T66" fmla="*/ 54 w 937"/>
                <a:gd name="T67" fmla="*/ 499 h 792"/>
                <a:gd name="T68" fmla="*/ 75 w 937"/>
                <a:gd name="T69" fmla="*/ 471 h 792"/>
                <a:gd name="T70" fmla="*/ 100 w 937"/>
                <a:gd name="T71" fmla="*/ 439 h 792"/>
                <a:gd name="T72" fmla="*/ 127 w 937"/>
                <a:gd name="T73" fmla="*/ 405 h 792"/>
                <a:gd name="T74" fmla="*/ 160 w 937"/>
                <a:gd name="T75" fmla="*/ 368 h 792"/>
                <a:gd name="T76" fmla="*/ 195 w 937"/>
                <a:gd name="T77" fmla="*/ 331 h 792"/>
                <a:gd name="T78" fmla="*/ 237 w 937"/>
                <a:gd name="T79" fmla="*/ 293 h 792"/>
                <a:gd name="T80" fmla="*/ 281 w 937"/>
                <a:gd name="T81" fmla="*/ 254 h 792"/>
                <a:gd name="T82" fmla="*/ 330 w 937"/>
                <a:gd name="T83" fmla="*/ 214 h 792"/>
                <a:gd name="T84" fmla="*/ 385 w 937"/>
                <a:gd name="T85" fmla="*/ 176 h 792"/>
                <a:gd name="T86" fmla="*/ 444 w 937"/>
                <a:gd name="T87" fmla="*/ 137 h 792"/>
                <a:gd name="T88" fmla="*/ 507 w 937"/>
                <a:gd name="T89" fmla="*/ 101 h 792"/>
                <a:gd name="T90" fmla="*/ 577 w 937"/>
                <a:gd name="T91" fmla="*/ 66 h 792"/>
                <a:gd name="T92" fmla="*/ 651 w 937"/>
                <a:gd name="T93" fmla="*/ 33 h 792"/>
                <a:gd name="T94" fmla="*/ 731 w 937"/>
                <a:gd name="T95" fmla="*/ 2 h 792"/>
                <a:gd name="T96" fmla="*/ 738 w 937"/>
                <a:gd name="T97" fmla="*/ 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7" h="792">
                  <a:moveTo>
                    <a:pt x="738" y="0"/>
                  </a:moveTo>
                  <a:lnTo>
                    <a:pt x="764" y="74"/>
                  </a:lnTo>
                  <a:lnTo>
                    <a:pt x="789" y="144"/>
                  </a:lnTo>
                  <a:lnTo>
                    <a:pt x="812" y="213"/>
                  </a:lnTo>
                  <a:lnTo>
                    <a:pt x="831" y="279"/>
                  </a:lnTo>
                  <a:lnTo>
                    <a:pt x="850" y="342"/>
                  </a:lnTo>
                  <a:lnTo>
                    <a:pt x="866" y="401"/>
                  </a:lnTo>
                  <a:lnTo>
                    <a:pt x="880" y="458"/>
                  </a:lnTo>
                  <a:lnTo>
                    <a:pt x="893" y="509"/>
                  </a:lnTo>
                  <a:lnTo>
                    <a:pt x="904" y="557"/>
                  </a:lnTo>
                  <a:lnTo>
                    <a:pt x="914" y="599"/>
                  </a:lnTo>
                  <a:lnTo>
                    <a:pt x="921" y="637"/>
                  </a:lnTo>
                  <a:lnTo>
                    <a:pt x="928" y="669"/>
                  </a:lnTo>
                  <a:lnTo>
                    <a:pt x="932" y="696"/>
                  </a:lnTo>
                  <a:lnTo>
                    <a:pt x="937" y="717"/>
                  </a:lnTo>
                  <a:lnTo>
                    <a:pt x="868" y="742"/>
                  </a:lnTo>
                  <a:lnTo>
                    <a:pt x="796" y="763"/>
                  </a:lnTo>
                  <a:lnTo>
                    <a:pt x="724" y="779"/>
                  </a:lnTo>
                  <a:lnTo>
                    <a:pt x="649" y="789"/>
                  </a:lnTo>
                  <a:lnTo>
                    <a:pt x="573" y="792"/>
                  </a:lnTo>
                  <a:lnTo>
                    <a:pt x="492" y="788"/>
                  </a:lnTo>
                  <a:lnTo>
                    <a:pt x="414" y="778"/>
                  </a:lnTo>
                  <a:lnTo>
                    <a:pt x="338" y="761"/>
                  </a:lnTo>
                  <a:lnTo>
                    <a:pt x="264" y="738"/>
                  </a:lnTo>
                  <a:lnTo>
                    <a:pt x="193" y="709"/>
                  </a:lnTo>
                  <a:lnTo>
                    <a:pt x="126" y="675"/>
                  </a:lnTo>
                  <a:lnTo>
                    <a:pt x="61" y="636"/>
                  </a:lnTo>
                  <a:lnTo>
                    <a:pt x="0" y="592"/>
                  </a:lnTo>
                  <a:lnTo>
                    <a:pt x="1" y="588"/>
                  </a:lnTo>
                  <a:lnTo>
                    <a:pt x="5" y="580"/>
                  </a:lnTo>
                  <a:lnTo>
                    <a:pt x="13" y="565"/>
                  </a:lnTo>
                  <a:lnTo>
                    <a:pt x="24" y="548"/>
                  </a:lnTo>
                  <a:lnTo>
                    <a:pt x="37" y="526"/>
                  </a:lnTo>
                  <a:lnTo>
                    <a:pt x="54" y="499"/>
                  </a:lnTo>
                  <a:lnTo>
                    <a:pt x="75" y="471"/>
                  </a:lnTo>
                  <a:lnTo>
                    <a:pt x="100" y="439"/>
                  </a:lnTo>
                  <a:lnTo>
                    <a:pt x="127" y="405"/>
                  </a:lnTo>
                  <a:lnTo>
                    <a:pt x="160" y="368"/>
                  </a:lnTo>
                  <a:lnTo>
                    <a:pt x="195" y="331"/>
                  </a:lnTo>
                  <a:lnTo>
                    <a:pt x="237" y="293"/>
                  </a:lnTo>
                  <a:lnTo>
                    <a:pt x="281" y="254"/>
                  </a:lnTo>
                  <a:lnTo>
                    <a:pt x="330" y="214"/>
                  </a:lnTo>
                  <a:lnTo>
                    <a:pt x="385" y="176"/>
                  </a:lnTo>
                  <a:lnTo>
                    <a:pt x="444" y="137"/>
                  </a:lnTo>
                  <a:lnTo>
                    <a:pt x="507" y="101"/>
                  </a:lnTo>
                  <a:lnTo>
                    <a:pt x="577" y="66"/>
                  </a:lnTo>
                  <a:lnTo>
                    <a:pt x="651" y="33"/>
                  </a:lnTo>
                  <a:lnTo>
                    <a:pt x="731" y="2"/>
                  </a:lnTo>
                  <a:lnTo>
                    <a:pt x="73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2" name="Freeform 120">
              <a:extLst>
                <a:ext uri="{FF2B5EF4-FFF2-40B4-BE49-F238E27FC236}">
                  <a16:creationId xmlns:a16="http://schemas.microsoft.com/office/drawing/2014/main" id="{CACA9842-7C99-44BD-8437-D96FD31855BC}"/>
                </a:ext>
              </a:extLst>
            </p:cNvPr>
            <p:cNvSpPr>
              <a:spLocks noEditPoints="1"/>
            </p:cNvSpPr>
            <p:nvPr/>
          </p:nvSpPr>
          <p:spPr bwMode="auto">
            <a:xfrm>
              <a:off x="1552444" y="1992184"/>
              <a:ext cx="117701" cy="90154"/>
            </a:xfrm>
            <a:custGeom>
              <a:avLst/>
              <a:gdLst>
                <a:gd name="T0" fmla="*/ 238 w 1034"/>
                <a:gd name="T1" fmla="*/ 795 h 795"/>
                <a:gd name="T2" fmla="*/ 239 w 1034"/>
                <a:gd name="T3" fmla="*/ 795 h 795"/>
                <a:gd name="T4" fmla="*/ 238 w 1034"/>
                <a:gd name="T5" fmla="*/ 795 h 795"/>
                <a:gd name="T6" fmla="*/ 238 w 1034"/>
                <a:gd name="T7" fmla="*/ 795 h 795"/>
                <a:gd name="T8" fmla="*/ 957 w 1034"/>
                <a:gd name="T9" fmla="*/ 0 h 795"/>
                <a:gd name="T10" fmla="*/ 997 w 1034"/>
                <a:gd name="T11" fmla="*/ 80 h 795"/>
                <a:gd name="T12" fmla="*/ 1034 w 1034"/>
                <a:gd name="T13" fmla="*/ 161 h 795"/>
                <a:gd name="T14" fmla="*/ 997 w 1034"/>
                <a:gd name="T15" fmla="*/ 173 h 795"/>
                <a:gd name="T16" fmla="*/ 933 w 1034"/>
                <a:gd name="T17" fmla="*/ 196 h 795"/>
                <a:gd name="T18" fmla="*/ 872 w 1034"/>
                <a:gd name="T19" fmla="*/ 221 h 795"/>
                <a:gd name="T20" fmla="*/ 813 w 1034"/>
                <a:gd name="T21" fmla="*/ 250 h 795"/>
                <a:gd name="T22" fmla="*/ 756 w 1034"/>
                <a:gd name="T23" fmla="*/ 281 h 795"/>
                <a:gd name="T24" fmla="*/ 704 w 1034"/>
                <a:gd name="T25" fmla="*/ 314 h 795"/>
                <a:gd name="T26" fmla="*/ 654 w 1034"/>
                <a:gd name="T27" fmla="*/ 348 h 795"/>
                <a:gd name="T28" fmla="*/ 607 w 1034"/>
                <a:gd name="T29" fmla="*/ 383 h 795"/>
                <a:gd name="T30" fmla="*/ 562 w 1034"/>
                <a:gd name="T31" fmla="*/ 419 h 795"/>
                <a:gd name="T32" fmla="*/ 521 w 1034"/>
                <a:gd name="T33" fmla="*/ 456 h 795"/>
                <a:gd name="T34" fmla="*/ 482 w 1034"/>
                <a:gd name="T35" fmla="*/ 492 h 795"/>
                <a:gd name="T36" fmla="*/ 446 w 1034"/>
                <a:gd name="T37" fmla="*/ 528 h 795"/>
                <a:gd name="T38" fmla="*/ 413 w 1034"/>
                <a:gd name="T39" fmla="*/ 563 h 795"/>
                <a:gd name="T40" fmla="*/ 383 w 1034"/>
                <a:gd name="T41" fmla="*/ 597 h 795"/>
                <a:gd name="T42" fmla="*/ 355 w 1034"/>
                <a:gd name="T43" fmla="*/ 629 h 795"/>
                <a:gd name="T44" fmla="*/ 332 w 1034"/>
                <a:gd name="T45" fmla="*/ 660 h 795"/>
                <a:gd name="T46" fmla="*/ 310 w 1034"/>
                <a:gd name="T47" fmla="*/ 689 h 795"/>
                <a:gd name="T48" fmla="*/ 290 w 1034"/>
                <a:gd name="T49" fmla="*/ 715 h 795"/>
                <a:gd name="T50" fmla="*/ 275 w 1034"/>
                <a:gd name="T51" fmla="*/ 738 h 795"/>
                <a:gd name="T52" fmla="*/ 262 w 1034"/>
                <a:gd name="T53" fmla="*/ 757 h 795"/>
                <a:gd name="T54" fmla="*/ 252 w 1034"/>
                <a:gd name="T55" fmla="*/ 773 h 795"/>
                <a:gd name="T56" fmla="*/ 245 w 1034"/>
                <a:gd name="T57" fmla="*/ 786 h 795"/>
                <a:gd name="T58" fmla="*/ 240 w 1034"/>
                <a:gd name="T59" fmla="*/ 792 h 795"/>
                <a:gd name="T60" fmla="*/ 238 w 1034"/>
                <a:gd name="T61" fmla="*/ 795 h 795"/>
                <a:gd name="T62" fmla="*/ 191 w 1034"/>
                <a:gd name="T63" fmla="*/ 738 h 795"/>
                <a:gd name="T64" fmla="*/ 149 w 1034"/>
                <a:gd name="T65" fmla="*/ 677 h 795"/>
                <a:gd name="T66" fmla="*/ 111 w 1034"/>
                <a:gd name="T67" fmla="*/ 612 h 795"/>
                <a:gd name="T68" fmla="*/ 78 w 1034"/>
                <a:gd name="T69" fmla="*/ 544 h 795"/>
                <a:gd name="T70" fmla="*/ 51 w 1034"/>
                <a:gd name="T71" fmla="*/ 473 h 795"/>
                <a:gd name="T72" fmla="*/ 29 w 1034"/>
                <a:gd name="T73" fmla="*/ 399 h 795"/>
                <a:gd name="T74" fmla="*/ 13 w 1034"/>
                <a:gd name="T75" fmla="*/ 324 h 795"/>
                <a:gd name="T76" fmla="*/ 3 w 1034"/>
                <a:gd name="T77" fmla="*/ 245 h 795"/>
                <a:gd name="T78" fmla="*/ 0 w 1034"/>
                <a:gd name="T79" fmla="*/ 165 h 795"/>
                <a:gd name="T80" fmla="*/ 1 w 1034"/>
                <a:gd name="T81" fmla="*/ 135 h 795"/>
                <a:gd name="T82" fmla="*/ 8 w 1034"/>
                <a:gd name="T83" fmla="*/ 135 h 795"/>
                <a:gd name="T84" fmla="*/ 23 w 1034"/>
                <a:gd name="T85" fmla="*/ 135 h 795"/>
                <a:gd name="T86" fmla="*/ 45 w 1034"/>
                <a:gd name="T87" fmla="*/ 135 h 795"/>
                <a:gd name="T88" fmla="*/ 73 w 1034"/>
                <a:gd name="T89" fmla="*/ 135 h 795"/>
                <a:gd name="T90" fmla="*/ 109 w 1034"/>
                <a:gd name="T91" fmla="*/ 134 h 795"/>
                <a:gd name="T92" fmla="*/ 150 w 1034"/>
                <a:gd name="T93" fmla="*/ 133 h 795"/>
                <a:gd name="T94" fmla="*/ 197 w 1034"/>
                <a:gd name="T95" fmla="*/ 131 h 795"/>
                <a:gd name="T96" fmla="*/ 249 w 1034"/>
                <a:gd name="T97" fmla="*/ 128 h 795"/>
                <a:gd name="T98" fmla="*/ 305 w 1034"/>
                <a:gd name="T99" fmla="*/ 122 h 795"/>
                <a:gd name="T100" fmla="*/ 366 w 1034"/>
                <a:gd name="T101" fmla="*/ 117 h 795"/>
                <a:gd name="T102" fmla="*/ 432 w 1034"/>
                <a:gd name="T103" fmla="*/ 109 h 795"/>
                <a:gd name="T104" fmla="*/ 500 w 1034"/>
                <a:gd name="T105" fmla="*/ 100 h 795"/>
                <a:gd name="T106" fmla="*/ 572 w 1034"/>
                <a:gd name="T107" fmla="*/ 89 h 795"/>
                <a:gd name="T108" fmla="*/ 646 w 1034"/>
                <a:gd name="T109" fmla="*/ 76 h 795"/>
                <a:gd name="T110" fmla="*/ 722 w 1034"/>
                <a:gd name="T111" fmla="*/ 62 h 795"/>
                <a:gd name="T112" fmla="*/ 799 w 1034"/>
                <a:gd name="T113" fmla="*/ 44 h 795"/>
                <a:gd name="T114" fmla="*/ 878 w 1034"/>
                <a:gd name="T115" fmla="*/ 23 h 795"/>
                <a:gd name="T116" fmla="*/ 957 w 1034"/>
                <a:gd name="T117" fmla="*/ 0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4" h="795">
                  <a:moveTo>
                    <a:pt x="238" y="795"/>
                  </a:moveTo>
                  <a:lnTo>
                    <a:pt x="239" y="795"/>
                  </a:lnTo>
                  <a:lnTo>
                    <a:pt x="238" y="795"/>
                  </a:lnTo>
                  <a:lnTo>
                    <a:pt x="238" y="795"/>
                  </a:lnTo>
                  <a:close/>
                  <a:moveTo>
                    <a:pt x="957" y="0"/>
                  </a:moveTo>
                  <a:lnTo>
                    <a:pt x="997" y="80"/>
                  </a:lnTo>
                  <a:lnTo>
                    <a:pt x="1034" y="161"/>
                  </a:lnTo>
                  <a:lnTo>
                    <a:pt x="997" y="173"/>
                  </a:lnTo>
                  <a:lnTo>
                    <a:pt x="933" y="196"/>
                  </a:lnTo>
                  <a:lnTo>
                    <a:pt x="872" y="221"/>
                  </a:lnTo>
                  <a:lnTo>
                    <a:pt x="813" y="250"/>
                  </a:lnTo>
                  <a:lnTo>
                    <a:pt x="756" y="281"/>
                  </a:lnTo>
                  <a:lnTo>
                    <a:pt x="704" y="314"/>
                  </a:lnTo>
                  <a:lnTo>
                    <a:pt x="654" y="348"/>
                  </a:lnTo>
                  <a:lnTo>
                    <a:pt x="607" y="383"/>
                  </a:lnTo>
                  <a:lnTo>
                    <a:pt x="562" y="419"/>
                  </a:lnTo>
                  <a:lnTo>
                    <a:pt x="521" y="456"/>
                  </a:lnTo>
                  <a:lnTo>
                    <a:pt x="482" y="492"/>
                  </a:lnTo>
                  <a:lnTo>
                    <a:pt x="446" y="528"/>
                  </a:lnTo>
                  <a:lnTo>
                    <a:pt x="413" y="563"/>
                  </a:lnTo>
                  <a:lnTo>
                    <a:pt x="383" y="597"/>
                  </a:lnTo>
                  <a:lnTo>
                    <a:pt x="355" y="629"/>
                  </a:lnTo>
                  <a:lnTo>
                    <a:pt x="332" y="660"/>
                  </a:lnTo>
                  <a:lnTo>
                    <a:pt x="310" y="689"/>
                  </a:lnTo>
                  <a:lnTo>
                    <a:pt x="290" y="715"/>
                  </a:lnTo>
                  <a:lnTo>
                    <a:pt x="275" y="738"/>
                  </a:lnTo>
                  <a:lnTo>
                    <a:pt x="262" y="757"/>
                  </a:lnTo>
                  <a:lnTo>
                    <a:pt x="252" y="773"/>
                  </a:lnTo>
                  <a:lnTo>
                    <a:pt x="245" y="786"/>
                  </a:lnTo>
                  <a:lnTo>
                    <a:pt x="240" y="792"/>
                  </a:lnTo>
                  <a:lnTo>
                    <a:pt x="238" y="795"/>
                  </a:lnTo>
                  <a:lnTo>
                    <a:pt x="191" y="738"/>
                  </a:lnTo>
                  <a:lnTo>
                    <a:pt x="149" y="677"/>
                  </a:lnTo>
                  <a:lnTo>
                    <a:pt x="111" y="612"/>
                  </a:lnTo>
                  <a:lnTo>
                    <a:pt x="78" y="544"/>
                  </a:lnTo>
                  <a:lnTo>
                    <a:pt x="51" y="473"/>
                  </a:lnTo>
                  <a:lnTo>
                    <a:pt x="29" y="399"/>
                  </a:lnTo>
                  <a:lnTo>
                    <a:pt x="13" y="324"/>
                  </a:lnTo>
                  <a:lnTo>
                    <a:pt x="3" y="245"/>
                  </a:lnTo>
                  <a:lnTo>
                    <a:pt x="0" y="165"/>
                  </a:lnTo>
                  <a:lnTo>
                    <a:pt x="1" y="135"/>
                  </a:lnTo>
                  <a:lnTo>
                    <a:pt x="8" y="135"/>
                  </a:lnTo>
                  <a:lnTo>
                    <a:pt x="23" y="135"/>
                  </a:lnTo>
                  <a:lnTo>
                    <a:pt x="45" y="135"/>
                  </a:lnTo>
                  <a:lnTo>
                    <a:pt x="73" y="135"/>
                  </a:lnTo>
                  <a:lnTo>
                    <a:pt x="109" y="134"/>
                  </a:lnTo>
                  <a:lnTo>
                    <a:pt x="150" y="133"/>
                  </a:lnTo>
                  <a:lnTo>
                    <a:pt x="197" y="131"/>
                  </a:lnTo>
                  <a:lnTo>
                    <a:pt x="249" y="128"/>
                  </a:lnTo>
                  <a:lnTo>
                    <a:pt x="305" y="122"/>
                  </a:lnTo>
                  <a:lnTo>
                    <a:pt x="366" y="117"/>
                  </a:lnTo>
                  <a:lnTo>
                    <a:pt x="432" y="109"/>
                  </a:lnTo>
                  <a:lnTo>
                    <a:pt x="500" y="100"/>
                  </a:lnTo>
                  <a:lnTo>
                    <a:pt x="572" y="89"/>
                  </a:lnTo>
                  <a:lnTo>
                    <a:pt x="646" y="76"/>
                  </a:lnTo>
                  <a:lnTo>
                    <a:pt x="722" y="62"/>
                  </a:lnTo>
                  <a:lnTo>
                    <a:pt x="799" y="44"/>
                  </a:lnTo>
                  <a:lnTo>
                    <a:pt x="878" y="23"/>
                  </a:lnTo>
                  <a:lnTo>
                    <a:pt x="95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3" name="Freeform 121">
              <a:extLst>
                <a:ext uri="{FF2B5EF4-FFF2-40B4-BE49-F238E27FC236}">
                  <a16:creationId xmlns:a16="http://schemas.microsoft.com/office/drawing/2014/main" id="{B6ADB036-EC43-4EA7-B2C8-9C468E90526F}"/>
                </a:ext>
              </a:extLst>
            </p:cNvPr>
            <p:cNvSpPr>
              <a:spLocks noEditPoints="1"/>
            </p:cNvSpPr>
            <p:nvPr/>
          </p:nvSpPr>
          <p:spPr bwMode="auto">
            <a:xfrm>
              <a:off x="1461037" y="1810624"/>
              <a:ext cx="395676" cy="400684"/>
            </a:xfrm>
            <a:custGeom>
              <a:avLst/>
              <a:gdLst>
                <a:gd name="T0" fmla="*/ 1518 w 3474"/>
                <a:gd name="T1" fmla="*/ 677 h 3518"/>
                <a:gd name="T2" fmla="*/ 1249 w 3474"/>
                <a:gd name="T3" fmla="*/ 771 h 3518"/>
                <a:gd name="T4" fmla="*/ 1017 w 3474"/>
                <a:gd name="T5" fmla="*/ 930 h 3518"/>
                <a:gd name="T6" fmla="*/ 832 w 3474"/>
                <a:gd name="T7" fmla="*/ 1142 h 3518"/>
                <a:gd name="T8" fmla="*/ 706 w 3474"/>
                <a:gd name="T9" fmla="*/ 1397 h 3518"/>
                <a:gd name="T10" fmla="*/ 649 w 3474"/>
                <a:gd name="T11" fmla="*/ 1684 h 3518"/>
                <a:gd name="T12" fmla="*/ 668 w 3474"/>
                <a:gd name="T13" fmla="*/ 1981 h 3518"/>
                <a:gd name="T14" fmla="*/ 762 w 3474"/>
                <a:gd name="T15" fmla="*/ 2254 h 3518"/>
                <a:gd name="T16" fmla="*/ 918 w 3474"/>
                <a:gd name="T17" fmla="*/ 2488 h 3518"/>
                <a:gd name="T18" fmla="*/ 1127 w 3474"/>
                <a:gd name="T19" fmla="*/ 2675 h 3518"/>
                <a:gd name="T20" fmla="*/ 1379 w 3474"/>
                <a:gd name="T21" fmla="*/ 2803 h 3518"/>
                <a:gd name="T22" fmla="*/ 1664 w 3474"/>
                <a:gd name="T23" fmla="*/ 2861 h 3518"/>
                <a:gd name="T24" fmla="*/ 1957 w 3474"/>
                <a:gd name="T25" fmla="*/ 2842 h 3518"/>
                <a:gd name="T26" fmla="*/ 2227 w 3474"/>
                <a:gd name="T27" fmla="*/ 2747 h 3518"/>
                <a:gd name="T28" fmla="*/ 2458 w 3474"/>
                <a:gd name="T29" fmla="*/ 2589 h 3518"/>
                <a:gd name="T30" fmla="*/ 2642 w 3474"/>
                <a:gd name="T31" fmla="*/ 2377 h 3518"/>
                <a:gd name="T32" fmla="*/ 2769 w 3474"/>
                <a:gd name="T33" fmla="*/ 2121 h 3518"/>
                <a:gd name="T34" fmla="*/ 2826 w 3474"/>
                <a:gd name="T35" fmla="*/ 1834 h 3518"/>
                <a:gd name="T36" fmla="*/ 2806 w 3474"/>
                <a:gd name="T37" fmla="*/ 1537 h 3518"/>
                <a:gd name="T38" fmla="*/ 2713 w 3474"/>
                <a:gd name="T39" fmla="*/ 1264 h 3518"/>
                <a:gd name="T40" fmla="*/ 2557 w 3474"/>
                <a:gd name="T41" fmla="*/ 1030 h 3518"/>
                <a:gd name="T42" fmla="*/ 2347 w 3474"/>
                <a:gd name="T43" fmla="*/ 843 h 3518"/>
                <a:gd name="T44" fmla="*/ 2095 w 3474"/>
                <a:gd name="T45" fmla="*/ 715 h 3518"/>
                <a:gd name="T46" fmla="*/ 1811 w 3474"/>
                <a:gd name="T47" fmla="*/ 657 h 3518"/>
                <a:gd name="T48" fmla="*/ 1955 w 3474"/>
                <a:gd name="T49" fmla="*/ 15 h 3518"/>
                <a:gd name="T50" fmla="*/ 2365 w 3474"/>
                <a:gd name="T51" fmla="*/ 119 h 3518"/>
                <a:gd name="T52" fmla="*/ 2729 w 3474"/>
                <a:gd name="T53" fmla="*/ 316 h 3518"/>
                <a:gd name="T54" fmla="*/ 3035 w 3474"/>
                <a:gd name="T55" fmla="*/ 592 h 3518"/>
                <a:gd name="T56" fmla="*/ 3271 w 3474"/>
                <a:gd name="T57" fmla="*/ 933 h 3518"/>
                <a:gd name="T58" fmla="*/ 3422 w 3474"/>
                <a:gd name="T59" fmla="*/ 1327 h 3518"/>
                <a:gd name="T60" fmla="*/ 3474 w 3474"/>
                <a:gd name="T61" fmla="*/ 1759 h 3518"/>
                <a:gd name="T62" fmla="*/ 3422 w 3474"/>
                <a:gd name="T63" fmla="*/ 2191 h 3518"/>
                <a:gd name="T64" fmla="*/ 3271 w 3474"/>
                <a:gd name="T65" fmla="*/ 2585 h 3518"/>
                <a:gd name="T66" fmla="*/ 3035 w 3474"/>
                <a:gd name="T67" fmla="*/ 2926 h 3518"/>
                <a:gd name="T68" fmla="*/ 2729 w 3474"/>
                <a:gd name="T69" fmla="*/ 3202 h 3518"/>
                <a:gd name="T70" fmla="*/ 2365 w 3474"/>
                <a:gd name="T71" fmla="*/ 3399 h 3518"/>
                <a:gd name="T72" fmla="*/ 1955 w 3474"/>
                <a:gd name="T73" fmla="*/ 3504 h 3518"/>
                <a:gd name="T74" fmla="*/ 1519 w 3474"/>
                <a:gd name="T75" fmla="*/ 3504 h 3518"/>
                <a:gd name="T76" fmla="*/ 1110 w 3474"/>
                <a:gd name="T77" fmla="*/ 3399 h 3518"/>
                <a:gd name="T78" fmla="*/ 745 w 3474"/>
                <a:gd name="T79" fmla="*/ 3202 h 3518"/>
                <a:gd name="T80" fmla="*/ 439 w 3474"/>
                <a:gd name="T81" fmla="*/ 2926 h 3518"/>
                <a:gd name="T82" fmla="*/ 204 w 3474"/>
                <a:gd name="T83" fmla="*/ 2585 h 3518"/>
                <a:gd name="T84" fmla="*/ 53 w 3474"/>
                <a:gd name="T85" fmla="*/ 2191 h 3518"/>
                <a:gd name="T86" fmla="*/ 0 w 3474"/>
                <a:gd name="T87" fmla="*/ 1759 h 3518"/>
                <a:gd name="T88" fmla="*/ 53 w 3474"/>
                <a:gd name="T89" fmla="*/ 1327 h 3518"/>
                <a:gd name="T90" fmla="*/ 204 w 3474"/>
                <a:gd name="T91" fmla="*/ 933 h 3518"/>
                <a:gd name="T92" fmla="*/ 439 w 3474"/>
                <a:gd name="T93" fmla="*/ 592 h 3518"/>
                <a:gd name="T94" fmla="*/ 745 w 3474"/>
                <a:gd name="T95" fmla="*/ 316 h 3518"/>
                <a:gd name="T96" fmla="*/ 1110 w 3474"/>
                <a:gd name="T97" fmla="*/ 119 h 3518"/>
                <a:gd name="T98" fmla="*/ 1519 w 3474"/>
                <a:gd name="T99" fmla="*/ 15 h 3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74" h="3518">
                  <a:moveTo>
                    <a:pt x="1738" y="655"/>
                  </a:moveTo>
                  <a:lnTo>
                    <a:pt x="1664" y="657"/>
                  </a:lnTo>
                  <a:lnTo>
                    <a:pt x="1590" y="665"/>
                  </a:lnTo>
                  <a:lnTo>
                    <a:pt x="1518" y="677"/>
                  </a:lnTo>
                  <a:lnTo>
                    <a:pt x="1447" y="694"/>
                  </a:lnTo>
                  <a:lnTo>
                    <a:pt x="1379" y="715"/>
                  </a:lnTo>
                  <a:lnTo>
                    <a:pt x="1313" y="742"/>
                  </a:lnTo>
                  <a:lnTo>
                    <a:pt x="1249" y="771"/>
                  </a:lnTo>
                  <a:lnTo>
                    <a:pt x="1187" y="805"/>
                  </a:lnTo>
                  <a:lnTo>
                    <a:pt x="1127" y="843"/>
                  </a:lnTo>
                  <a:lnTo>
                    <a:pt x="1070" y="885"/>
                  </a:lnTo>
                  <a:lnTo>
                    <a:pt x="1017" y="930"/>
                  </a:lnTo>
                  <a:lnTo>
                    <a:pt x="966" y="978"/>
                  </a:lnTo>
                  <a:lnTo>
                    <a:pt x="918" y="1030"/>
                  </a:lnTo>
                  <a:lnTo>
                    <a:pt x="874" y="1085"/>
                  </a:lnTo>
                  <a:lnTo>
                    <a:pt x="832" y="1142"/>
                  </a:lnTo>
                  <a:lnTo>
                    <a:pt x="795" y="1201"/>
                  </a:lnTo>
                  <a:lnTo>
                    <a:pt x="762" y="1264"/>
                  </a:lnTo>
                  <a:lnTo>
                    <a:pt x="732" y="1329"/>
                  </a:lnTo>
                  <a:lnTo>
                    <a:pt x="706" y="1397"/>
                  </a:lnTo>
                  <a:lnTo>
                    <a:pt x="685" y="1467"/>
                  </a:lnTo>
                  <a:lnTo>
                    <a:pt x="668" y="1537"/>
                  </a:lnTo>
                  <a:lnTo>
                    <a:pt x="656" y="1610"/>
                  </a:lnTo>
                  <a:lnTo>
                    <a:pt x="649" y="1684"/>
                  </a:lnTo>
                  <a:lnTo>
                    <a:pt x="646" y="1759"/>
                  </a:lnTo>
                  <a:lnTo>
                    <a:pt x="649" y="1834"/>
                  </a:lnTo>
                  <a:lnTo>
                    <a:pt x="656" y="1909"/>
                  </a:lnTo>
                  <a:lnTo>
                    <a:pt x="668" y="1981"/>
                  </a:lnTo>
                  <a:lnTo>
                    <a:pt x="685" y="2052"/>
                  </a:lnTo>
                  <a:lnTo>
                    <a:pt x="706" y="2121"/>
                  </a:lnTo>
                  <a:lnTo>
                    <a:pt x="732" y="2189"/>
                  </a:lnTo>
                  <a:lnTo>
                    <a:pt x="762" y="2254"/>
                  </a:lnTo>
                  <a:lnTo>
                    <a:pt x="795" y="2317"/>
                  </a:lnTo>
                  <a:lnTo>
                    <a:pt x="832" y="2377"/>
                  </a:lnTo>
                  <a:lnTo>
                    <a:pt x="874" y="2435"/>
                  </a:lnTo>
                  <a:lnTo>
                    <a:pt x="918" y="2488"/>
                  </a:lnTo>
                  <a:lnTo>
                    <a:pt x="966" y="2540"/>
                  </a:lnTo>
                  <a:lnTo>
                    <a:pt x="1017" y="2589"/>
                  </a:lnTo>
                  <a:lnTo>
                    <a:pt x="1070" y="2634"/>
                  </a:lnTo>
                  <a:lnTo>
                    <a:pt x="1127" y="2675"/>
                  </a:lnTo>
                  <a:lnTo>
                    <a:pt x="1187" y="2713"/>
                  </a:lnTo>
                  <a:lnTo>
                    <a:pt x="1249" y="2747"/>
                  </a:lnTo>
                  <a:lnTo>
                    <a:pt x="1313" y="2777"/>
                  </a:lnTo>
                  <a:lnTo>
                    <a:pt x="1379" y="2803"/>
                  </a:lnTo>
                  <a:lnTo>
                    <a:pt x="1447" y="2824"/>
                  </a:lnTo>
                  <a:lnTo>
                    <a:pt x="1518" y="2842"/>
                  </a:lnTo>
                  <a:lnTo>
                    <a:pt x="1590" y="2854"/>
                  </a:lnTo>
                  <a:lnTo>
                    <a:pt x="1664" y="2861"/>
                  </a:lnTo>
                  <a:lnTo>
                    <a:pt x="1738" y="2864"/>
                  </a:lnTo>
                  <a:lnTo>
                    <a:pt x="1811" y="2861"/>
                  </a:lnTo>
                  <a:lnTo>
                    <a:pt x="1884" y="2854"/>
                  </a:lnTo>
                  <a:lnTo>
                    <a:pt x="1957" y="2842"/>
                  </a:lnTo>
                  <a:lnTo>
                    <a:pt x="2027" y="2824"/>
                  </a:lnTo>
                  <a:lnTo>
                    <a:pt x="2095" y="2803"/>
                  </a:lnTo>
                  <a:lnTo>
                    <a:pt x="2162" y="2777"/>
                  </a:lnTo>
                  <a:lnTo>
                    <a:pt x="2227" y="2747"/>
                  </a:lnTo>
                  <a:lnTo>
                    <a:pt x="2287" y="2713"/>
                  </a:lnTo>
                  <a:lnTo>
                    <a:pt x="2347" y="2675"/>
                  </a:lnTo>
                  <a:lnTo>
                    <a:pt x="2404" y="2634"/>
                  </a:lnTo>
                  <a:lnTo>
                    <a:pt x="2458" y="2589"/>
                  </a:lnTo>
                  <a:lnTo>
                    <a:pt x="2509" y="2540"/>
                  </a:lnTo>
                  <a:lnTo>
                    <a:pt x="2557" y="2488"/>
                  </a:lnTo>
                  <a:lnTo>
                    <a:pt x="2601" y="2435"/>
                  </a:lnTo>
                  <a:lnTo>
                    <a:pt x="2642" y="2377"/>
                  </a:lnTo>
                  <a:lnTo>
                    <a:pt x="2680" y="2317"/>
                  </a:lnTo>
                  <a:lnTo>
                    <a:pt x="2713" y="2254"/>
                  </a:lnTo>
                  <a:lnTo>
                    <a:pt x="2743" y="2189"/>
                  </a:lnTo>
                  <a:lnTo>
                    <a:pt x="2769" y="2121"/>
                  </a:lnTo>
                  <a:lnTo>
                    <a:pt x="2789" y="2052"/>
                  </a:lnTo>
                  <a:lnTo>
                    <a:pt x="2806" y="1981"/>
                  </a:lnTo>
                  <a:lnTo>
                    <a:pt x="2819" y="1908"/>
                  </a:lnTo>
                  <a:lnTo>
                    <a:pt x="2826" y="1834"/>
                  </a:lnTo>
                  <a:lnTo>
                    <a:pt x="2829" y="1759"/>
                  </a:lnTo>
                  <a:lnTo>
                    <a:pt x="2826" y="1684"/>
                  </a:lnTo>
                  <a:lnTo>
                    <a:pt x="2819" y="1610"/>
                  </a:lnTo>
                  <a:lnTo>
                    <a:pt x="2806" y="1537"/>
                  </a:lnTo>
                  <a:lnTo>
                    <a:pt x="2789" y="1467"/>
                  </a:lnTo>
                  <a:lnTo>
                    <a:pt x="2769" y="1397"/>
                  </a:lnTo>
                  <a:lnTo>
                    <a:pt x="2743" y="1329"/>
                  </a:lnTo>
                  <a:lnTo>
                    <a:pt x="2713" y="1264"/>
                  </a:lnTo>
                  <a:lnTo>
                    <a:pt x="2680" y="1201"/>
                  </a:lnTo>
                  <a:lnTo>
                    <a:pt x="2642" y="1142"/>
                  </a:lnTo>
                  <a:lnTo>
                    <a:pt x="2601" y="1084"/>
                  </a:lnTo>
                  <a:lnTo>
                    <a:pt x="2557" y="1030"/>
                  </a:lnTo>
                  <a:lnTo>
                    <a:pt x="2509" y="978"/>
                  </a:lnTo>
                  <a:lnTo>
                    <a:pt x="2458" y="930"/>
                  </a:lnTo>
                  <a:lnTo>
                    <a:pt x="2404" y="885"/>
                  </a:lnTo>
                  <a:lnTo>
                    <a:pt x="2347" y="843"/>
                  </a:lnTo>
                  <a:lnTo>
                    <a:pt x="2287" y="805"/>
                  </a:lnTo>
                  <a:lnTo>
                    <a:pt x="2227" y="771"/>
                  </a:lnTo>
                  <a:lnTo>
                    <a:pt x="2162" y="742"/>
                  </a:lnTo>
                  <a:lnTo>
                    <a:pt x="2095" y="715"/>
                  </a:lnTo>
                  <a:lnTo>
                    <a:pt x="2027" y="694"/>
                  </a:lnTo>
                  <a:lnTo>
                    <a:pt x="1957" y="677"/>
                  </a:lnTo>
                  <a:lnTo>
                    <a:pt x="1884" y="665"/>
                  </a:lnTo>
                  <a:lnTo>
                    <a:pt x="1811" y="657"/>
                  </a:lnTo>
                  <a:lnTo>
                    <a:pt x="1738" y="655"/>
                  </a:lnTo>
                  <a:close/>
                  <a:moveTo>
                    <a:pt x="1738" y="0"/>
                  </a:moveTo>
                  <a:lnTo>
                    <a:pt x="1847" y="5"/>
                  </a:lnTo>
                  <a:lnTo>
                    <a:pt x="1955" y="15"/>
                  </a:lnTo>
                  <a:lnTo>
                    <a:pt x="2060" y="31"/>
                  </a:lnTo>
                  <a:lnTo>
                    <a:pt x="2165" y="54"/>
                  </a:lnTo>
                  <a:lnTo>
                    <a:pt x="2266" y="84"/>
                  </a:lnTo>
                  <a:lnTo>
                    <a:pt x="2365" y="119"/>
                  </a:lnTo>
                  <a:lnTo>
                    <a:pt x="2460" y="161"/>
                  </a:lnTo>
                  <a:lnTo>
                    <a:pt x="2554" y="207"/>
                  </a:lnTo>
                  <a:lnTo>
                    <a:pt x="2643" y="259"/>
                  </a:lnTo>
                  <a:lnTo>
                    <a:pt x="2729" y="316"/>
                  </a:lnTo>
                  <a:lnTo>
                    <a:pt x="2811" y="379"/>
                  </a:lnTo>
                  <a:lnTo>
                    <a:pt x="2890" y="445"/>
                  </a:lnTo>
                  <a:lnTo>
                    <a:pt x="2965" y="516"/>
                  </a:lnTo>
                  <a:lnTo>
                    <a:pt x="3035" y="592"/>
                  </a:lnTo>
                  <a:lnTo>
                    <a:pt x="3101" y="671"/>
                  </a:lnTo>
                  <a:lnTo>
                    <a:pt x="3163" y="755"/>
                  </a:lnTo>
                  <a:lnTo>
                    <a:pt x="3220" y="843"/>
                  </a:lnTo>
                  <a:lnTo>
                    <a:pt x="3271" y="933"/>
                  </a:lnTo>
                  <a:lnTo>
                    <a:pt x="3316" y="1028"/>
                  </a:lnTo>
                  <a:lnTo>
                    <a:pt x="3358" y="1124"/>
                  </a:lnTo>
                  <a:lnTo>
                    <a:pt x="3393" y="1225"/>
                  </a:lnTo>
                  <a:lnTo>
                    <a:pt x="3422" y="1327"/>
                  </a:lnTo>
                  <a:lnTo>
                    <a:pt x="3445" y="1431"/>
                  </a:lnTo>
                  <a:lnTo>
                    <a:pt x="3461" y="1539"/>
                  </a:lnTo>
                  <a:lnTo>
                    <a:pt x="3471" y="1648"/>
                  </a:lnTo>
                  <a:lnTo>
                    <a:pt x="3474" y="1759"/>
                  </a:lnTo>
                  <a:lnTo>
                    <a:pt x="3471" y="1870"/>
                  </a:lnTo>
                  <a:lnTo>
                    <a:pt x="3461" y="1979"/>
                  </a:lnTo>
                  <a:lnTo>
                    <a:pt x="3445" y="2087"/>
                  </a:lnTo>
                  <a:lnTo>
                    <a:pt x="3422" y="2191"/>
                  </a:lnTo>
                  <a:lnTo>
                    <a:pt x="3393" y="2294"/>
                  </a:lnTo>
                  <a:lnTo>
                    <a:pt x="3358" y="2394"/>
                  </a:lnTo>
                  <a:lnTo>
                    <a:pt x="3316" y="2491"/>
                  </a:lnTo>
                  <a:lnTo>
                    <a:pt x="3271" y="2585"/>
                  </a:lnTo>
                  <a:lnTo>
                    <a:pt x="3220" y="2675"/>
                  </a:lnTo>
                  <a:lnTo>
                    <a:pt x="3163" y="2763"/>
                  </a:lnTo>
                  <a:lnTo>
                    <a:pt x="3101" y="2847"/>
                  </a:lnTo>
                  <a:lnTo>
                    <a:pt x="3035" y="2926"/>
                  </a:lnTo>
                  <a:lnTo>
                    <a:pt x="2965" y="3002"/>
                  </a:lnTo>
                  <a:lnTo>
                    <a:pt x="2890" y="3074"/>
                  </a:lnTo>
                  <a:lnTo>
                    <a:pt x="2811" y="3140"/>
                  </a:lnTo>
                  <a:lnTo>
                    <a:pt x="2729" y="3202"/>
                  </a:lnTo>
                  <a:lnTo>
                    <a:pt x="2643" y="3260"/>
                  </a:lnTo>
                  <a:lnTo>
                    <a:pt x="2554" y="3311"/>
                  </a:lnTo>
                  <a:lnTo>
                    <a:pt x="2460" y="3357"/>
                  </a:lnTo>
                  <a:lnTo>
                    <a:pt x="2365" y="3399"/>
                  </a:lnTo>
                  <a:lnTo>
                    <a:pt x="2266" y="3434"/>
                  </a:lnTo>
                  <a:lnTo>
                    <a:pt x="2165" y="3464"/>
                  </a:lnTo>
                  <a:lnTo>
                    <a:pt x="2060" y="3487"/>
                  </a:lnTo>
                  <a:lnTo>
                    <a:pt x="1955" y="3504"/>
                  </a:lnTo>
                  <a:lnTo>
                    <a:pt x="1847" y="3514"/>
                  </a:lnTo>
                  <a:lnTo>
                    <a:pt x="1738" y="3518"/>
                  </a:lnTo>
                  <a:lnTo>
                    <a:pt x="1628" y="3514"/>
                  </a:lnTo>
                  <a:lnTo>
                    <a:pt x="1519" y="3504"/>
                  </a:lnTo>
                  <a:lnTo>
                    <a:pt x="1414" y="3487"/>
                  </a:lnTo>
                  <a:lnTo>
                    <a:pt x="1310" y="3464"/>
                  </a:lnTo>
                  <a:lnTo>
                    <a:pt x="1208" y="3434"/>
                  </a:lnTo>
                  <a:lnTo>
                    <a:pt x="1110" y="3399"/>
                  </a:lnTo>
                  <a:lnTo>
                    <a:pt x="1014" y="3357"/>
                  </a:lnTo>
                  <a:lnTo>
                    <a:pt x="921" y="3311"/>
                  </a:lnTo>
                  <a:lnTo>
                    <a:pt x="831" y="3260"/>
                  </a:lnTo>
                  <a:lnTo>
                    <a:pt x="745" y="3202"/>
                  </a:lnTo>
                  <a:lnTo>
                    <a:pt x="663" y="3140"/>
                  </a:lnTo>
                  <a:lnTo>
                    <a:pt x="585" y="3074"/>
                  </a:lnTo>
                  <a:lnTo>
                    <a:pt x="510" y="3002"/>
                  </a:lnTo>
                  <a:lnTo>
                    <a:pt x="439" y="2926"/>
                  </a:lnTo>
                  <a:lnTo>
                    <a:pt x="373" y="2847"/>
                  </a:lnTo>
                  <a:lnTo>
                    <a:pt x="312" y="2763"/>
                  </a:lnTo>
                  <a:lnTo>
                    <a:pt x="255" y="2675"/>
                  </a:lnTo>
                  <a:lnTo>
                    <a:pt x="204" y="2585"/>
                  </a:lnTo>
                  <a:lnTo>
                    <a:pt x="157" y="2491"/>
                  </a:lnTo>
                  <a:lnTo>
                    <a:pt x="117" y="2394"/>
                  </a:lnTo>
                  <a:lnTo>
                    <a:pt x="83" y="2294"/>
                  </a:lnTo>
                  <a:lnTo>
                    <a:pt x="53" y="2191"/>
                  </a:lnTo>
                  <a:lnTo>
                    <a:pt x="30" y="2087"/>
                  </a:lnTo>
                  <a:lnTo>
                    <a:pt x="14" y="1979"/>
                  </a:lnTo>
                  <a:lnTo>
                    <a:pt x="3" y="1870"/>
                  </a:lnTo>
                  <a:lnTo>
                    <a:pt x="0" y="1759"/>
                  </a:lnTo>
                  <a:lnTo>
                    <a:pt x="3" y="1648"/>
                  </a:lnTo>
                  <a:lnTo>
                    <a:pt x="14" y="1539"/>
                  </a:lnTo>
                  <a:lnTo>
                    <a:pt x="30" y="1431"/>
                  </a:lnTo>
                  <a:lnTo>
                    <a:pt x="53" y="1327"/>
                  </a:lnTo>
                  <a:lnTo>
                    <a:pt x="83" y="1225"/>
                  </a:lnTo>
                  <a:lnTo>
                    <a:pt x="117" y="1124"/>
                  </a:lnTo>
                  <a:lnTo>
                    <a:pt x="157" y="1028"/>
                  </a:lnTo>
                  <a:lnTo>
                    <a:pt x="204" y="933"/>
                  </a:lnTo>
                  <a:lnTo>
                    <a:pt x="255" y="843"/>
                  </a:lnTo>
                  <a:lnTo>
                    <a:pt x="312" y="755"/>
                  </a:lnTo>
                  <a:lnTo>
                    <a:pt x="373" y="671"/>
                  </a:lnTo>
                  <a:lnTo>
                    <a:pt x="439" y="592"/>
                  </a:lnTo>
                  <a:lnTo>
                    <a:pt x="510" y="516"/>
                  </a:lnTo>
                  <a:lnTo>
                    <a:pt x="585" y="445"/>
                  </a:lnTo>
                  <a:lnTo>
                    <a:pt x="663" y="379"/>
                  </a:lnTo>
                  <a:lnTo>
                    <a:pt x="745" y="316"/>
                  </a:lnTo>
                  <a:lnTo>
                    <a:pt x="831" y="259"/>
                  </a:lnTo>
                  <a:lnTo>
                    <a:pt x="921" y="207"/>
                  </a:lnTo>
                  <a:lnTo>
                    <a:pt x="1014" y="161"/>
                  </a:lnTo>
                  <a:lnTo>
                    <a:pt x="1110" y="119"/>
                  </a:lnTo>
                  <a:lnTo>
                    <a:pt x="1208" y="84"/>
                  </a:lnTo>
                  <a:lnTo>
                    <a:pt x="1310" y="54"/>
                  </a:lnTo>
                  <a:lnTo>
                    <a:pt x="1414" y="31"/>
                  </a:lnTo>
                  <a:lnTo>
                    <a:pt x="1519" y="15"/>
                  </a:lnTo>
                  <a:lnTo>
                    <a:pt x="1628" y="5"/>
                  </a:lnTo>
                  <a:lnTo>
                    <a:pt x="173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4" name="Freeform 122">
              <a:extLst>
                <a:ext uri="{FF2B5EF4-FFF2-40B4-BE49-F238E27FC236}">
                  <a16:creationId xmlns:a16="http://schemas.microsoft.com/office/drawing/2014/main" id="{6638A036-5D5A-44FA-B7D5-23D814611A98}"/>
                </a:ext>
              </a:extLst>
            </p:cNvPr>
            <p:cNvSpPr>
              <a:spLocks/>
            </p:cNvSpPr>
            <p:nvPr/>
          </p:nvSpPr>
          <p:spPr bwMode="auto">
            <a:xfrm>
              <a:off x="1697692" y="2022236"/>
              <a:ext cx="65111" cy="77633"/>
            </a:xfrm>
            <a:custGeom>
              <a:avLst/>
              <a:gdLst>
                <a:gd name="T0" fmla="*/ 173 w 580"/>
                <a:gd name="T1" fmla="*/ 0 h 688"/>
                <a:gd name="T2" fmla="*/ 228 w 580"/>
                <a:gd name="T3" fmla="*/ 0 h 688"/>
                <a:gd name="T4" fmla="*/ 280 w 580"/>
                <a:gd name="T5" fmla="*/ 3 h 688"/>
                <a:gd name="T6" fmla="*/ 329 w 580"/>
                <a:gd name="T7" fmla="*/ 6 h 688"/>
                <a:gd name="T8" fmla="*/ 374 w 580"/>
                <a:gd name="T9" fmla="*/ 12 h 688"/>
                <a:gd name="T10" fmla="*/ 416 w 580"/>
                <a:gd name="T11" fmla="*/ 18 h 688"/>
                <a:gd name="T12" fmla="*/ 454 w 580"/>
                <a:gd name="T13" fmla="*/ 25 h 688"/>
                <a:gd name="T14" fmla="*/ 489 w 580"/>
                <a:gd name="T15" fmla="*/ 32 h 688"/>
                <a:gd name="T16" fmla="*/ 517 w 580"/>
                <a:gd name="T17" fmla="*/ 38 h 688"/>
                <a:gd name="T18" fmla="*/ 542 w 580"/>
                <a:gd name="T19" fmla="*/ 45 h 688"/>
                <a:gd name="T20" fmla="*/ 560 w 580"/>
                <a:gd name="T21" fmla="*/ 50 h 688"/>
                <a:gd name="T22" fmla="*/ 573 w 580"/>
                <a:gd name="T23" fmla="*/ 54 h 688"/>
                <a:gd name="T24" fmla="*/ 580 w 580"/>
                <a:gd name="T25" fmla="*/ 56 h 688"/>
                <a:gd name="T26" fmla="*/ 565 w 580"/>
                <a:gd name="T27" fmla="*/ 134 h 688"/>
                <a:gd name="T28" fmla="*/ 543 w 580"/>
                <a:gd name="T29" fmla="*/ 209 h 688"/>
                <a:gd name="T30" fmla="*/ 516 w 580"/>
                <a:gd name="T31" fmla="*/ 281 h 688"/>
                <a:gd name="T32" fmla="*/ 482 w 580"/>
                <a:gd name="T33" fmla="*/ 351 h 688"/>
                <a:gd name="T34" fmla="*/ 444 w 580"/>
                <a:gd name="T35" fmla="*/ 418 h 688"/>
                <a:gd name="T36" fmla="*/ 399 w 580"/>
                <a:gd name="T37" fmla="*/ 480 h 688"/>
                <a:gd name="T38" fmla="*/ 352 w 580"/>
                <a:gd name="T39" fmla="*/ 539 h 688"/>
                <a:gd name="T40" fmla="*/ 298 w 580"/>
                <a:gd name="T41" fmla="*/ 593 h 688"/>
                <a:gd name="T42" fmla="*/ 242 w 580"/>
                <a:gd name="T43" fmla="*/ 643 h 688"/>
                <a:gd name="T44" fmla="*/ 181 w 580"/>
                <a:gd name="T45" fmla="*/ 688 h 688"/>
                <a:gd name="T46" fmla="*/ 178 w 580"/>
                <a:gd name="T47" fmla="*/ 673 h 688"/>
                <a:gd name="T48" fmla="*/ 174 w 580"/>
                <a:gd name="T49" fmla="*/ 651 h 688"/>
                <a:gd name="T50" fmla="*/ 169 w 580"/>
                <a:gd name="T51" fmla="*/ 623 h 688"/>
                <a:gd name="T52" fmla="*/ 163 w 580"/>
                <a:gd name="T53" fmla="*/ 589 h 688"/>
                <a:gd name="T54" fmla="*/ 154 w 580"/>
                <a:gd name="T55" fmla="*/ 551 h 688"/>
                <a:gd name="T56" fmla="*/ 144 w 580"/>
                <a:gd name="T57" fmla="*/ 507 h 688"/>
                <a:gd name="T58" fmla="*/ 132 w 580"/>
                <a:gd name="T59" fmla="*/ 458 h 688"/>
                <a:gd name="T60" fmla="*/ 119 w 580"/>
                <a:gd name="T61" fmla="*/ 404 h 688"/>
                <a:gd name="T62" fmla="*/ 104 w 580"/>
                <a:gd name="T63" fmla="*/ 348 h 688"/>
                <a:gd name="T64" fmla="*/ 88 w 580"/>
                <a:gd name="T65" fmla="*/ 287 h 688"/>
                <a:gd name="T66" fmla="*/ 69 w 580"/>
                <a:gd name="T67" fmla="*/ 223 h 688"/>
                <a:gd name="T68" fmla="*/ 47 w 580"/>
                <a:gd name="T69" fmla="*/ 156 h 688"/>
                <a:gd name="T70" fmla="*/ 25 w 580"/>
                <a:gd name="T71" fmla="*/ 87 h 688"/>
                <a:gd name="T72" fmla="*/ 0 w 580"/>
                <a:gd name="T73" fmla="*/ 15 h 688"/>
                <a:gd name="T74" fmla="*/ 59 w 580"/>
                <a:gd name="T75" fmla="*/ 7 h 688"/>
                <a:gd name="T76" fmla="*/ 117 w 580"/>
                <a:gd name="T77" fmla="*/ 2 h 688"/>
                <a:gd name="T78" fmla="*/ 173 w 580"/>
                <a:gd name="T7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0" h="688">
                  <a:moveTo>
                    <a:pt x="173" y="0"/>
                  </a:moveTo>
                  <a:lnTo>
                    <a:pt x="228" y="0"/>
                  </a:lnTo>
                  <a:lnTo>
                    <a:pt x="280" y="3"/>
                  </a:lnTo>
                  <a:lnTo>
                    <a:pt x="329" y="6"/>
                  </a:lnTo>
                  <a:lnTo>
                    <a:pt x="374" y="12"/>
                  </a:lnTo>
                  <a:lnTo>
                    <a:pt x="416" y="18"/>
                  </a:lnTo>
                  <a:lnTo>
                    <a:pt x="454" y="25"/>
                  </a:lnTo>
                  <a:lnTo>
                    <a:pt x="489" y="32"/>
                  </a:lnTo>
                  <a:lnTo>
                    <a:pt x="517" y="38"/>
                  </a:lnTo>
                  <a:lnTo>
                    <a:pt x="542" y="45"/>
                  </a:lnTo>
                  <a:lnTo>
                    <a:pt x="560" y="50"/>
                  </a:lnTo>
                  <a:lnTo>
                    <a:pt x="573" y="54"/>
                  </a:lnTo>
                  <a:lnTo>
                    <a:pt x="580" y="56"/>
                  </a:lnTo>
                  <a:lnTo>
                    <a:pt x="565" y="134"/>
                  </a:lnTo>
                  <a:lnTo>
                    <a:pt x="543" y="209"/>
                  </a:lnTo>
                  <a:lnTo>
                    <a:pt x="516" y="281"/>
                  </a:lnTo>
                  <a:lnTo>
                    <a:pt x="482" y="351"/>
                  </a:lnTo>
                  <a:lnTo>
                    <a:pt x="444" y="418"/>
                  </a:lnTo>
                  <a:lnTo>
                    <a:pt x="399" y="480"/>
                  </a:lnTo>
                  <a:lnTo>
                    <a:pt x="352" y="539"/>
                  </a:lnTo>
                  <a:lnTo>
                    <a:pt x="298" y="593"/>
                  </a:lnTo>
                  <a:lnTo>
                    <a:pt x="242" y="643"/>
                  </a:lnTo>
                  <a:lnTo>
                    <a:pt x="181" y="688"/>
                  </a:lnTo>
                  <a:lnTo>
                    <a:pt x="178" y="673"/>
                  </a:lnTo>
                  <a:lnTo>
                    <a:pt x="174" y="651"/>
                  </a:lnTo>
                  <a:lnTo>
                    <a:pt x="169" y="623"/>
                  </a:lnTo>
                  <a:lnTo>
                    <a:pt x="163" y="589"/>
                  </a:lnTo>
                  <a:lnTo>
                    <a:pt x="154" y="551"/>
                  </a:lnTo>
                  <a:lnTo>
                    <a:pt x="144" y="507"/>
                  </a:lnTo>
                  <a:lnTo>
                    <a:pt x="132" y="458"/>
                  </a:lnTo>
                  <a:lnTo>
                    <a:pt x="119" y="404"/>
                  </a:lnTo>
                  <a:lnTo>
                    <a:pt x="104" y="348"/>
                  </a:lnTo>
                  <a:lnTo>
                    <a:pt x="88" y="287"/>
                  </a:lnTo>
                  <a:lnTo>
                    <a:pt x="69" y="223"/>
                  </a:lnTo>
                  <a:lnTo>
                    <a:pt x="47" y="156"/>
                  </a:lnTo>
                  <a:lnTo>
                    <a:pt x="25" y="87"/>
                  </a:lnTo>
                  <a:lnTo>
                    <a:pt x="0" y="15"/>
                  </a:lnTo>
                  <a:lnTo>
                    <a:pt x="59" y="7"/>
                  </a:lnTo>
                  <a:lnTo>
                    <a:pt x="117" y="2"/>
                  </a:lnTo>
                  <a:lnTo>
                    <a:pt x="17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5" name="Freeform 123">
              <a:extLst>
                <a:ext uri="{FF2B5EF4-FFF2-40B4-BE49-F238E27FC236}">
                  <a16:creationId xmlns:a16="http://schemas.microsoft.com/office/drawing/2014/main" id="{D6BCF72C-82A7-4088-B5F8-4FAEBF1D5C06}"/>
                </a:ext>
              </a:extLst>
            </p:cNvPr>
            <p:cNvSpPr>
              <a:spLocks/>
            </p:cNvSpPr>
            <p:nvPr/>
          </p:nvSpPr>
          <p:spPr bwMode="auto">
            <a:xfrm>
              <a:off x="1681414" y="1943351"/>
              <a:ext cx="83894" cy="66364"/>
            </a:xfrm>
            <a:custGeom>
              <a:avLst/>
              <a:gdLst>
                <a:gd name="T0" fmla="*/ 520 w 732"/>
                <a:gd name="T1" fmla="*/ 0 h 589"/>
                <a:gd name="T2" fmla="*/ 561 w 732"/>
                <a:gd name="T3" fmla="*/ 55 h 589"/>
                <a:gd name="T4" fmla="*/ 599 w 732"/>
                <a:gd name="T5" fmla="*/ 113 h 589"/>
                <a:gd name="T6" fmla="*/ 633 w 732"/>
                <a:gd name="T7" fmla="*/ 175 h 589"/>
                <a:gd name="T8" fmla="*/ 661 w 732"/>
                <a:gd name="T9" fmla="*/ 238 h 589"/>
                <a:gd name="T10" fmla="*/ 686 w 732"/>
                <a:gd name="T11" fmla="*/ 304 h 589"/>
                <a:gd name="T12" fmla="*/ 705 w 732"/>
                <a:gd name="T13" fmla="*/ 373 h 589"/>
                <a:gd name="T14" fmla="*/ 720 w 732"/>
                <a:gd name="T15" fmla="*/ 443 h 589"/>
                <a:gd name="T16" fmla="*/ 729 w 732"/>
                <a:gd name="T17" fmla="*/ 516 h 589"/>
                <a:gd name="T18" fmla="*/ 732 w 732"/>
                <a:gd name="T19" fmla="*/ 589 h 589"/>
                <a:gd name="T20" fmla="*/ 726 w 732"/>
                <a:gd name="T21" fmla="*/ 588 h 589"/>
                <a:gd name="T22" fmla="*/ 713 w 732"/>
                <a:gd name="T23" fmla="*/ 586 h 589"/>
                <a:gd name="T24" fmla="*/ 695 w 732"/>
                <a:gd name="T25" fmla="*/ 583 h 589"/>
                <a:gd name="T26" fmla="*/ 670 w 732"/>
                <a:gd name="T27" fmla="*/ 578 h 589"/>
                <a:gd name="T28" fmla="*/ 639 w 732"/>
                <a:gd name="T29" fmla="*/ 573 h 589"/>
                <a:gd name="T30" fmla="*/ 605 w 732"/>
                <a:gd name="T31" fmla="*/ 568 h 589"/>
                <a:gd name="T32" fmla="*/ 566 w 732"/>
                <a:gd name="T33" fmla="*/ 563 h 589"/>
                <a:gd name="T34" fmla="*/ 522 w 732"/>
                <a:gd name="T35" fmla="*/ 558 h 589"/>
                <a:gd name="T36" fmla="*/ 475 w 732"/>
                <a:gd name="T37" fmla="*/ 554 h 589"/>
                <a:gd name="T38" fmla="*/ 425 w 732"/>
                <a:gd name="T39" fmla="*/ 550 h 589"/>
                <a:gd name="T40" fmla="*/ 372 w 732"/>
                <a:gd name="T41" fmla="*/ 547 h 589"/>
                <a:gd name="T42" fmla="*/ 318 w 732"/>
                <a:gd name="T43" fmla="*/ 546 h 589"/>
                <a:gd name="T44" fmla="*/ 260 w 732"/>
                <a:gd name="T45" fmla="*/ 546 h 589"/>
                <a:gd name="T46" fmla="*/ 201 w 732"/>
                <a:gd name="T47" fmla="*/ 549 h 589"/>
                <a:gd name="T48" fmla="*/ 143 w 732"/>
                <a:gd name="T49" fmla="*/ 553 h 589"/>
                <a:gd name="T50" fmla="*/ 83 w 732"/>
                <a:gd name="T51" fmla="*/ 558 h 589"/>
                <a:gd name="T52" fmla="*/ 62 w 732"/>
                <a:gd name="T53" fmla="*/ 510 h 589"/>
                <a:gd name="T54" fmla="*/ 33 w 732"/>
                <a:gd name="T55" fmla="*/ 441 h 589"/>
                <a:gd name="T56" fmla="*/ 0 w 732"/>
                <a:gd name="T57" fmla="*/ 374 h 589"/>
                <a:gd name="T58" fmla="*/ 67 w 732"/>
                <a:gd name="T59" fmla="*/ 344 h 589"/>
                <a:gd name="T60" fmla="*/ 129 w 732"/>
                <a:gd name="T61" fmla="*/ 313 h 589"/>
                <a:gd name="T62" fmla="*/ 185 w 732"/>
                <a:gd name="T63" fmla="*/ 282 h 589"/>
                <a:gd name="T64" fmla="*/ 237 w 732"/>
                <a:gd name="T65" fmla="*/ 252 h 589"/>
                <a:gd name="T66" fmla="*/ 284 w 732"/>
                <a:gd name="T67" fmla="*/ 220 h 589"/>
                <a:gd name="T68" fmla="*/ 326 w 732"/>
                <a:gd name="T69" fmla="*/ 189 h 589"/>
                <a:gd name="T70" fmla="*/ 364 w 732"/>
                <a:gd name="T71" fmla="*/ 159 h 589"/>
                <a:gd name="T72" fmla="*/ 398 w 732"/>
                <a:gd name="T73" fmla="*/ 131 h 589"/>
                <a:gd name="T74" fmla="*/ 426 w 732"/>
                <a:gd name="T75" fmla="*/ 104 h 589"/>
                <a:gd name="T76" fmla="*/ 451 w 732"/>
                <a:gd name="T77" fmla="*/ 79 h 589"/>
                <a:gd name="T78" fmla="*/ 473 w 732"/>
                <a:gd name="T79" fmla="*/ 57 h 589"/>
                <a:gd name="T80" fmla="*/ 489 w 732"/>
                <a:gd name="T81" fmla="*/ 38 h 589"/>
                <a:gd name="T82" fmla="*/ 502 w 732"/>
                <a:gd name="T83" fmla="*/ 23 h 589"/>
                <a:gd name="T84" fmla="*/ 512 w 732"/>
                <a:gd name="T85" fmla="*/ 11 h 589"/>
                <a:gd name="T86" fmla="*/ 518 w 732"/>
                <a:gd name="T87" fmla="*/ 3 h 589"/>
                <a:gd name="T88" fmla="*/ 520 w 732"/>
                <a:gd name="T8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2" h="589">
                  <a:moveTo>
                    <a:pt x="520" y="0"/>
                  </a:moveTo>
                  <a:lnTo>
                    <a:pt x="561" y="55"/>
                  </a:lnTo>
                  <a:lnTo>
                    <a:pt x="599" y="113"/>
                  </a:lnTo>
                  <a:lnTo>
                    <a:pt x="633" y="175"/>
                  </a:lnTo>
                  <a:lnTo>
                    <a:pt x="661" y="238"/>
                  </a:lnTo>
                  <a:lnTo>
                    <a:pt x="686" y="304"/>
                  </a:lnTo>
                  <a:lnTo>
                    <a:pt x="705" y="373"/>
                  </a:lnTo>
                  <a:lnTo>
                    <a:pt x="720" y="443"/>
                  </a:lnTo>
                  <a:lnTo>
                    <a:pt x="729" y="516"/>
                  </a:lnTo>
                  <a:lnTo>
                    <a:pt x="732" y="589"/>
                  </a:lnTo>
                  <a:lnTo>
                    <a:pt x="726" y="588"/>
                  </a:lnTo>
                  <a:lnTo>
                    <a:pt x="713" y="586"/>
                  </a:lnTo>
                  <a:lnTo>
                    <a:pt x="695" y="583"/>
                  </a:lnTo>
                  <a:lnTo>
                    <a:pt x="670" y="578"/>
                  </a:lnTo>
                  <a:lnTo>
                    <a:pt x="639" y="573"/>
                  </a:lnTo>
                  <a:lnTo>
                    <a:pt x="605" y="568"/>
                  </a:lnTo>
                  <a:lnTo>
                    <a:pt x="566" y="563"/>
                  </a:lnTo>
                  <a:lnTo>
                    <a:pt x="522" y="558"/>
                  </a:lnTo>
                  <a:lnTo>
                    <a:pt x="475" y="554"/>
                  </a:lnTo>
                  <a:lnTo>
                    <a:pt x="425" y="550"/>
                  </a:lnTo>
                  <a:lnTo>
                    <a:pt x="372" y="547"/>
                  </a:lnTo>
                  <a:lnTo>
                    <a:pt x="318" y="546"/>
                  </a:lnTo>
                  <a:lnTo>
                    <a:pt x="260" y="546"/>
                  </a:lnTo>
                  <a:lnTo>
                    <a:pt x="201" y="549"/>
                  </a:lnTo>
                  <a:lnTo>
                    <a:pt x="143" y="553"/>
                  </a:lnTo>
                  <a:lnTo>
                    <a:pt x="83" y="558"/>
                  </a:lnTo>
                  <a:lnTo>
                    <a:pt x="62" y="510"/>
                  </a:lnTo>
                  <a:lnTo>
                    <a:pt x="33" y="441"/>
                  </a:lnTo>
                  <a:lnTo>
                    <a:pt x="0" y="374"/>
                  </a:lnTo>
                  <a:lnTo>
                    <a:pt x="67" y="344"/>
                  </a:lnTo>
                  <a:lnTo>
                    <a:pt x="129" y="313"/>
                  </a:lnTo>
                  <a:lnTo>
                    <a:pt x="185" y="282"/>
                  </a:lnTo>
                  <a:lnTo>
                    <a:pt x="237" y="252"/>
                  </a:lnTo>
                  <a:lnTo>
                    <a:pt x="284" y="220"/>
                  </a:lnTo>
                  <a:lnTo>
                    <a:pt x="326" y="189"/>
                  </a:lnTo>
                  <a:lnTo>
                    <a:pt x="364" y="159"/>
                  </a:lnTo>
                  <a:lnTo>
                    <a:pt x="398" y="131"/>
                  </a:lnTo>
                  <a:lnTo>
                    <a:pt x="426" y="104"/>
                  </a:lnTo>
                  <a:lnTo>
                    <a:pt x="451" y="79"/>
                  </a:lnTo>
                  <a:lnTo>
                    <a:pt x="473" y="57"/>
                  </a:lnTo>
                  <a:lnTo>
                    <a:pt x="489" y="38"/>
                  </a:lnTo>
                  <a:lnTo>
                    <a:pt x="502" y="23"/>
                  </a:lnTo>
                  <a:lnTo>
                    <a:pt x="512" y="11"/>
                  </a:lnTo>
                  <a:lnTo>
                    <a:pt x="518" y="3"/>
                  </a:lnTo>
                  <a:lnTo>
                    <a:pt x="52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15" name="Freeform 20">
            <a:extLst>
              <a:ext uri="{FF2B5EF4-FFF2-40B4-BE49-F238E27FC236}">
                <a16:creationId xmlns:a16="http://schemas.microsoft.com/office/drawing/2014/main" id="{33FA316C-4960-4A69-8A3B-1B296342CA14}"/>
              </a:ext>
            </a:extLst>
          </p:cNvPr>
          <p:cNvSpPr>
            <a:spLocks/>
          </p:cNvSpPr>
          <p:nvPr/>
        </p:nvSpPr>
        <p:spPr bwMode="auto">
          <a:xfrm>
            <a:off x="1421895" y="2600006"/>
            <a:ext cx="412073" cy="409471"/>
          </a:xfrm>
          <a:custGeom>
            <a:avLst/>
            <a:gdLst>
              <a:gd name="T0" fmla="*/ 3090 w 4138"/>
              <a:gd name="T1" fmla="*/ 49 h 4111"/>
              <a:gd name="T2" fmla="*/ 3450 w 4138"/>
              <a:gd name="T3" fmla="*/ 247 h 4111"/>
              <a:gd name="T4" fmla="*/ 3638 w 4138"/>
              <a:gd name="T5" fmla="*/ 242 h 4111"/>
              <a:gd name="T6" fmla="*/ 3802 w 4138"/>
              <a:gd name="T7" fmla="*/ 282 h 4111"/>
              <a:gd name="T8" fmla="*/ 3893 w 4138"/>
              <a:gd name="T9" fmla="*/ 428 h 4111"/>
              <a:gd name="T10" fmla="*/ 3854 w 4138"/>
              <a:gd name="T11" fmla="*/ 593 h 4111"/>
              <a:gd name="T12" fmla="*/ 4026 w 4138"/>
              <a:gd name="T13" fmla="*/ 890 h 4111"/>
              <a:gd name="T14" fmla="*/ 4134 w 4138"/>
              <a:gd name="T15" fmla="*/ 1277 h 4111"/>
              <a:gd name="T16" fmla="*/ 4089 w 4138"/>
              <a:gd name="T17" fmla="*/ 1673 h 4111"/>
              <a:gd name="T18" fmla="*/ 3889 w 4138"/>
              <a:gd name="T19" fmla="*/ 2031 h 4111"/>
              <a:gd name="T20" fmla="*/ 2783 w 4138"/>
              <a:gd name="T21" fmla="*/ 3171 h 4111"/>
              <a:gd name="T22" fmla="*/ 2766 w 4138"/>
              <a:gd name="T23" fmla="*/ 3352 h 4111"/>
              <a:gd name="T24" fmla="*/ 2775 w 4138"/>
              <a:gd name="T25" fmla="*/ 3532 h 4111"/>
              <a:gd name="T26" fmla="*/ 2768 w 4138"/>
              <a:gd name="T27" fmla="*/ 3717 h 4111"/>
              <a:gd name="T28" fmla="*/ 2494 w 4138"/>
              <a:gd name="T29" fmla="*/ 4053 h 4111"/>
              <a:gd name="T30" fmla="*/ 2354 w 4138"/>
              <a:gd name="T31" fmla="*/ 4109 h 4111"/>
              <a:gd name="T32" fmla="*/ 2069 w 4138"/>
              <a:gd name="T33" fmla="*/ 4066 h 4111"/>
              <a:gd name="T34" fmla="*/ 1696 w 4138"/>
              <a:gd name="T35" fmla="*/ 3890 h 4111"/>
              <a:gd name="T36" fmla="*/ 1816 w 4138"/>
              <a:gd name="T37" fmla="*/ 3729 h 4111"/>
              <a:gd name="T38" fmla="*/ 2095 w 4138"/>
              <a:gd name="T39" fmla="*/ 3805 h 4111"/>
              <a:gd name="T40" fmla="*/ 2308 w 4138"/>
              <a:gd name="T41" fmla="*/ 3858 h 4111"/>
              <a:gd name="T42" fmla="*/ 2288 w 4138"/>
              <a:gd name="T43" fmla="*/ 3717 h 4111"/>
              <a:gd name="T44" fmla="*/ 2157 w 4138"/>
              <a:gd name="T45" fmla="*/ 3429 h 4111"/>
              <a:gd name="T46" fmla="*/ 1893 w 4138"/>
              <a:gd name="T47" fmla="*/ 3036 h 4111"/>
              <a:gd name="T48" fmla="*/ 1896 w 4138"/>
              <a:gd name="T49" fmla="*/ 3310 h 4111"/>
              <a:gd name="T50" fmla="*/ 1757 w 4138"/>
              <a:gd name="T51" fmla="*/ 3555 h 4111"/>
              <a:gd name="T52" fmla="*/ 1643 w 4138"/>
              <a:gd name="T53" fmla="*/ 3641 h 4111"/>
              <a:gd name="T54" fmla="*/ 1496 w 4138"/>
              <a:gd name="T55" fmla="*/ 3697 h 4111"/>
              <a:gd name="T56" fmla="*/ 1266 w 4138"/>
              <a:gd name="T57" fmla="*/ 3698 h 4111"/>
              <a:gd name="T58" fmla="*/ 1005 w 4138"/>
              <a:gd name="T59" fmla="*/ 3555 h 4111"/>
              <a:gd name="T60" fmla="*/ 868 w 4138"/>
              <a:gd name="T61" fmla="*/ 3319 h 4111"/>
              <a:gd name="T62" fmla="*/ 850 w 4138"/>
              <a:gd name="T63" fmla="*/ 3174 h 4111"/>
              <a:gd name="T64" fmla="*/ 864 w 4138"/>
              <a:gd name="T65" fmla="*/ 3062 h 4111"/>
              <a:gd name="T66" fmla="*/ 920 w 4138"/>
              <a:gd name="T67" fmla="*/ 2919 h 4111"/>
              <a:gd name="T68" fmla="*/ 1005 w 4138"/>
              <a:gd name="T69" fmla="*/ 2807 h 4111"/>
              <a:gd name="T70" fmla="*/ 1229 w 4138"/>
              <a:gd name="T71" fmla="*/ 2675 h 4111"/>
              <a:gd name="T72" fmla="*/ 1492 w 4138"/>
              <a:gd name="T73" fmla="*/ 2664 h 4111"/>
              <a:gd name="T74" fmla="*/ 1429 w 4138"/>
              <a:gd name="T75" fmla="*/ 2530 h 4111"/>
              <a:gd name="T76" fmla="*/ 1028 w 4138"/>
              <a:gd name="T77" fmla="*/ 2192 h 4111"/>
              <a:gd name="T78" fmla="*/ 670 w 4138"/>
              <a:gd name="T79" fmla="*/ 1959 h 4111"/>
              <a:gd name="T80" fmla="*/ 383 w 4138"/>
              <a:gd name="T81" fmla="*/ 1834 h 4111"/>
              <a:gd name="T82" fmla="*/ 255 w 4138"/>
              <a:gd name="T83" fmla="*/ 1839 h 4111"/>
              <a:gd name="T84" fmla="*/ 315 w 4138"/>
              <a:gd name="T85" fmla="*/ 2048 h 4111"/>
              <a:gd name="T86" fmla="*/ 489 w 4138"/>
              <a:gd name="T87" fmla="*/ 2372 h 4111"/>
              <a:gd name="T88" fmla="*/ 802 w 4138"/>
              <a:gd name="T89" fmla="*/ 2787 h 4111"/>
              <a:gd name="T90" fmla="*/ 622 w 4138"/>
              <a:gd name="T91" fmla="*/ 2968 h 4111"/>
              <a:gd name="T92" fmla="*/ 324 w 4138"/>
              <a:gd name="T93" fmla="*/ 2582 h 4111"/>
              <a:gd name="T94" fmla="*/ 115 w 4138"/>
              <a:gd name="T95" fmla="*/ 2225 h 4111"/>
              <a:gd name="T96" fmla="*/ 10 w 4138"/>
              <a:gd name="T97" fmla="*/ 1923 h 4111"/>
              <a:gd name="T98" fmla="*/ 20 w 4138"/>
              <a:gd name="T99" fmla="*/ 1696 h 4111"/>
              <a:gd name="T100" fmla="*/ 304 w 4138"/>
              <a:gd name="T101" fmla="*/ 1394 h 4111"/>
              <a:gd name="T102" fmla="*/ 495 w 4138"/>
              <a:gd name="T103" fmla="*/ 1337 h 4111"/>
              <a:gd name="T104" fmla="*/ 705 w 4138"/>
              <a:gd name="T105" fmla="*/ 1371 h 4111"/>
              <a:gd name="T106" fmla="*/ 899 w 4138"/>
              <a:gd name="T107" fmla="*/ 1378 h 4111"/>
              <a:gd name="T108" fmla="*/ 1032 w 4138"/>
              <a:gd name="T109" fmla="*/ 1297 h 4111"/>
              <a:gd name="T110" fmla="*/ 2302 w 4138"/>
              <a:gd name="T111" fmla="*/ 110 h 4111"/>
              <a:gd name="T112" fmla="*/ 2691 w 4138"/>
              <a:gd name="T113" fmla="*/ 3 h 4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38" h="4111">
                <a:moveTo>
                  <a:pt x="2771" y="0"/>
                </a:moveTo>
                <a:lnTo>
                  <a:pt x="2851" y="2"/>
                </a:lnTo>
                <a:lnTo>
                  <a:pt x="2932" y="12"/>
                </a:lnTo>
                <a:lnTo>
                  <a:pt x="3011" y="27"/>
                </a:lnTo>
                <a:lnTo>
                  <a:pt x="3090" y="49"/>
                </a:lnTo>
                <a:lnTo>
                  <a:pt x="3166" y="76"/>
                </a:lnTo>
                <a:lnTo>
                  <a:pt x="3240" y="109"/>
                </a:lnTo>
                <a:lnTo>
                  <a:pt x="3313" y="149"/>
                </a:lnTo>
                <a:lnTo>
                  <a:pt x="3383" y="195"/>
                </a:lnTo>
                <a:lnTo>
                  <a:pt x="3450" y="247"/>
                </a:lnTo>
                <a:lnTo>
                  <a:pt x="3512" y="305"/>
                </a:lnTo>
                <a:lnTo>
                  <a:pt x="3541" y="282"/>
                </a:lnTo>
                <a:lnTo>
                  <a:pt x="3570" y="262"/>
                </a:lnTo>
                <a:lnTo>
                  <a:pt x="3604" y="249"/>
                </a:lnTo>
                <a:lnTo>
                  <a:pt x="3638" y="242"/>
                </a:lnTo>
                <a:lnTo>
                  <a:pt x="3671" y="239"/>
                </a:lnTo>
                <a:lnTo>
                  <a:pt x="3706" y="242"/>
                </a:lnTo>
                <a:lnTo>
                  <a:pt x="3740" y="249"/>
                </a:lnTo>
                <a:lnTo>
                  <a:pt x="3773" y="263"/>
                </a:lnTo>
                <a:lnTo>
                  <a:pt x="3802" y="282"/>
                </a:lnTo>
                <a:lnTo>
                  <a:pt x="3831" y="305"/>
                </a:lnTo>
                <a:lnTo>
                  <a:pt x="3854" y="333"/>
                </a:lnTo>
                <a:lnTo>
                  <a:pt x="3872" y="363"/>
                </a:lnTo>
                <a:lnTo>
                  <a:pt x="3885" y="395"/>
                </a:lnTo>
                <a:lnTo>
                  <a:pt x="3893" y="428"/>
                </a:lnTo>
                <a:lnTo>
                  <a:pt x="3896" y="463"/>
                </a:lnTo>
                <a:lnTo>
                  <a:pt x="3893" y="496"/>
                </a:lnTo>
                <a:lnTo>
                  <a:pt x="3885" y="530"/>
                </a:lnTo>
                <a:lnTo>
                  <a:pt x="3872" y="562"/>
                </a:lnTo>
                <a:lnTo>
                  <a:pt x="3854" y="593"/>
                </a:lnTo>
                <a:lnTo>
                  <a:pt x="3831" y="620"/>
                </a:lnTo>
                <a:lnTo>
                  <a:pt x="3889" y="683"/>
                </a:lnTo>
                <a:lnTo>
                  <a:pt x="3941" y="749"/>
                </a:lnTo>
                <a:lnTo>
                  <a:pt x="3988" y="818"/>
                </a:lnTo>
                <a:lnTo>
                  <a:pt x="4026" y="890"/>
                </a:lnTo>
                <a:lnTo>
                  <a:pt x="4061" y="965"/>
                </a:lnTo>
                <a:lnTo>
                  <a:pt x="4089" y="1041"/>
                </a:lnTo>
                <a:lnTo>
                  <a:pt x="4109" y="1118"/>
                </a:lnTo>
                <a:lnTo>
                  <a:pt x="4125" y="1198"/>
                </a:lnTo>
                <a:lnTo>
                  <a:pt x="4134" y="1277"/>
                </a:lnTo>
                <a:lnTo>
                  <a:pt x="4138" y="1356"/>
                </a:lnTo>
                <a:lnTo>
                  <a:pt x="4134" y="1437"/>
                </a:lnTo>
                <a:lnTo>
                  <a:pt x="4125" y="1516"/>
                </a:lnTo>
                <a:lnTo>
                  <a:pt x="4109" y="1596"/>
                </a:lnTo>
                <a:lnTo>
                  <a:pt x="4089" y="1673"/>
                </a:lnTo>
                <a:lnTo>
                  <a:pt x="4061" y="1749"/>
                </a:lnTo>
                <a:lnTo>
                  <a:pt x="4026" y="1824"/>
                </a:lnTo>
                <a:lnTo>
                  <a:pt x="3988" y="1896"/>
                </a:lnTo>
                <a:lnTo>
                  <a:pt x="3941" y="1964"/>
                </a:lnTo>
                <a:lnTo>
                  <a:pt x="3889" y="2031"/>
                </a:lnTo>
                <a:lnTo>
                  <a:pt x="3831" y="2093"/>
                </a:lnTo>
                <a:lnTo>
                  <a:pt x="2832" y="3086"/>
                </a:lnTo>
                <a:lnTo>
                  <a:pt x="2811" y="3111"/>
                </a:lnTo>
                <a:lnTo>
                  <a:pt x="2794" y="3141"/>
                </a:lnTo>
                <a:lnTo>
                  <a:pt x="2783" y="3171"/>
                </a:lnTo>
                <a:lnTo>
                  <a:pt x="2774" y="3205"/>
                </a:lnTo>
                <a:lnTo>
                  <a:pt x="2768" y="3240"/>
                </a:lnTo>
                <a:lnTo>
                  <a:pt x="2766" y="3277"/>
                </a:lnTo>
                <a:lnTo>
                  <a:pt x="2766" y="3314"/>
                </a:lnTo>
                <a:lnTo>
                  <a:pt x="2766" y="3352"/>
                </a:lnTo>
                <a:lnTo>
                  <a:pt x="2768" y="3389"/>
                </a:lnTo>
                <a:lnTo>
                  <a:pt x="2770" y="3425"/>
                </a:lnTo>
                <a:lnTo>
                  <a:pt x="2771" y="3461"/>
                </a:lnTo>
                <a:lnTo>
                  <a:pt x="2774" y="3496"/>
                </a:lnTo>
                <a:lnTo>
                  <a:pt x="2775" y="3532"/>
                </a:lnTo>
                <a:lnTo>
                  <a:pt x="2776" y="3569"/>
                </a:lnTo>
                <a:lnTo>
                  <a:pt x="2778" y="3607"/>
                </a:lnTo>
                <a:lnTo>
                  <a:pt x="2776" y="3644"/>
                </a:lnTo>
                <a:lnTo>
                  <a:pt x="2774" y="3681"/>
                </a:lnTo>
                <a:lnTo>
                  <a:pt x="2768" y="3717"/>
                </a:lnTo>
                <a:lnTo>
                  <a:pt x="2761" y="3751"/>
                </a:lnTo>
                <a:lnTo>
                  <a:pt x="2749" y="3783"/>
                </a:lnTo>
                <a:lnTo>
                  <a:pt x="2732" y="3811"/>
                </a:lnTo>
                <a:lnTo>
                  <a:pt x="2711" y="3837"/>
                </a:lnTo>
                <a:lnTo>
                  <a:pt x="2494" y="4053"/>
                </a:lnTo>
                <a:lnTo>
                  <a:pt x="2494" y="4052"/>
                </a:lnTo>
                <a:lnTo>
                  <a:pt x="2464" y="4074"/>
                </a:lnTo>
                <a:lnTo>
                  <a:pt x="2432" y="4091"/>
                </a:lnTo>
                <a:lnTo>
                  <a:pt x="2394" y="4102"/>
                </a:lnTo>
                <a:lnTo>
                  <a:pt x="2354" y="4109"/>
                </a:lnTo>
                <a:lnTo>
                  <a:pt x="2308" y="4111"/>
                </a:lnTo>
                <a:lnTo>
                  <a:pt x="2254" y="4109"/>
                </a:lnTo>
                <a:lnTo>
                  <a:pt x="2196" y="4100"/>
                </a:lnTo>
                <a:lnTo>
                  <a:pt x="2134" y="4085"/>
                </a:lnTo>
                <a:lnTo>
                  <a:pt x="2069" y="4066"/>
                </a:lnTo>
                <a:lnTo>
                  <a:pt x="1999" y="4040"/>
                </a:lnTo>
                <a:lnTo>
                  <a:pt x="1928" y="4011"/>
                </a:lnTo>
                <a:lnTo>
                  <a:pt x="1852" y="3975"/>
                </a:lnTo>
                <a:lnTo>
                  <a:pt x="1775" y="3935"/>
                </a:lnTo>
                <a:lnTo>
                  <a:pt x="1696" y="3890"/>
                </a:lnTo>
                <a:lnTo>
                  <a:pt x="1614" y="3840"/>
                </a:lnTo>
                <a:lnTo>
                  <a:pt x="1668" y="3819"/>
                </a:lnTo>
                <a:lnTo>
                  <a:pt x="1720" y="3793"/>
                </a:lnTo>
                <a:lnTo>
                  <a:pt x="1770" y="3764"/>
                </a:lnTo>
                <a:lnTo>
                  <a:pt x="1816" y="3729"/>
                </a:lnTo>
                <a:lnTo>
                  <a:pt x="1862" y="3690"/>
                </a:lnTo>
                <a:lnTo>
                  <a:pt x="1924" y="3725"/>
                </a:lnTo>
                <a:lnTo>
                  <a:pt x="1983" y="3756"/>
                </a:lnTo>
                <a:lnTo>
                  <a:pt x="2040" y="3782"/>
                </a:lnTo>
                <a:lnTo>
                  <a:pt x="2095" y="3805"/>
                </a:lnTo>
                <a:lnTo>
                  <a:pt x="2145" y="3824"/>
                </a:lnTo>
                <a:lnTo>
                  <a:pt x="2192" y="3838"/>
                </a:lnTo>
                <a:lnTo>
                  <a:pt x="2235" y="3849"/>
                </a:lnTo>
                <a:lnTo>
                  <a:pt x="2274" y="3855"/>
                </a:lnTo>
                <a:lnTo>
                  <a:pt x="2308" y="3858"/>
                </a:lnTo>
                <a:lnTo>
                  <a:pt x="2314" y="3858"/>
                </a:lnTo>
                <a:lnTo>
                  <a:pt x="2314" y="3831"/>
                </a:lnTo>
                <a:lnTo>
                  <a:pt x="2308" y="3798"/>
                </a:lnTo>
                <a:lnTo>
                  <a:pt x="2301" y="3761"/>
                </a:lnTo>
                <a:lnTo>
                  <a:pt x="2288" y="3717"/>
                </a:lnTo>
                <a:lnTo>
                  <a:pt x="2272" y="3670"/>
                </a:lnTo>
                <a:lnTo>
                  <a:pt x="2250" y="3617"/>
                </a:lnTo>
                <a:lnTo>
                  <a:pt x="2224" y="3558"/>
                </a:lnTo>
                <a:lnTo>
                  <a:pt x="2193" y="3496"/>
                </a:lnTo>
                <a:lnTo>
                  <a:pt x="2157" y="3429"/>
                </a:lnTo>
                <a:lnTo>
                  <a:pt x="2115" y="3358"/>
                </a:lnTo>
                <a:lnTo>
                  <a:pt x="2069" y="3283"/>
                </a:lnTo>
                <a:lnTo>
                  <a:pt x="2016" y="3204"/>
                </a:lnTo>
                <a:lnTo>
                  <a:pt x="1957" y="3123"/>
                </a:lnTo>
                <a:lnTo>
                  <a:pt x="1893" y="3036"/>
                </a:lnTo>
                <a:lnTo>
                  <a:pt x="1904" y="3090"/>
                </a:lnTo>
                <a:lnTo>
                  <a:pt x="1911" y="3146"/>
                </a:lnTo>
                <a:lnTo>
                  <a:pt x="1912" y="3201"/>
                </a:lnTo>
                <a:lnTo>
                  <a:pt x="1907" y="3256"/>
                </a:lnTo>
                <a:lnTo>
                  <a:pt x="1896" y="3310"/>
                </a:lnTo>
                <a:lnTo>
                  <a:pt x="1881" y="3363"/>
                </a:lnTo>
                <a:lnTo>
                  <a:pt x="1859" y="3415"/>
                </a:lnTo>
                <a:lnTo>
                  <a:pt x="1830" y="3465"/>
                </a:lnTo>
                <a:lnTo>
                  <a:pt x="1797" y="3511"/>
                </a:lnTo>
                <a:lnTo>
                  <a:pt x="1757" y="3555"/>
                </a:lnTo>
                <a:lnTo>
                  <a:pt x="1722" y="3587"/>
                </a:lnTo>
                <a:lnTo>
                  <a:pt x="1683" y="3616"/>
                </a:lnTo>
                <a:lnTo>
                  <a:pt x="1643" y="3641"/>
                </a:lnTo>
                <a:lnTo>
                  <a:pt x="1643" y="3641"/>
                </a:lnTo>
                <a:lnTo>
                  <a:pt x="1643" y="3641"/>
                </a:lnTo>
                <a:lnTo>
                  <a:pt x="1596" y="3664"/>
                </a:lnTo>
                <a:lnTo>
                  <a:pt x="1548" y="3682"/>
                </a:lnTo>
                <a:lnTo>
                  <a:pt x="1499" y="3697"/>
                </a:lnTo>
                <a:lnTo>
                  <a:pt x="1497" y="3697"/>
                </a:lnTo>
                <a:lnTo>
                  <a:pt x="1496" y="3697"/>
                </a:lnTo>
                <a:lnTo>
                  <a:pt x="1459" y="3704"/>
                </a:lnTo>
                <a:lnTo>
                  <a:pt x="1421" y="3708"/>
                </a:lnTo>
                <a:lnTo>
                  <a:pt x="1381" y="3710"/>
                </a:lnTo>
                <a:lnTo>
                  <a:pt x="1323" y="3707"/>
                </a:lnTo>
                <a:lnTo>
                  <a:pt x="1266" y="3698"/>
                </a:lnTo>
                <a:lnTo>
                  <a:pt x="1209" y="3681"/>
                </a:lnTo>
                <a:lnTo>
                  <a:pt x="1154" y="3659"/>
                </a:lnTo>
                <a:lnTo>
                  <a:pt x="1101" y="3631"/>
                </a:lnTo>
                <a:lnTo>
                  <a:pt x="1052" y="3596"/>
                </a:lnTo>
                <a:lnTo>
                  <a:pt x="1005" y="3555"/>
                </a:lnTo>
                <a:lnTo>
                  <a:pt x="966" y="3513"/>
                </a:lnTo>
                <a:lnTo>
                  <a:pt x="934" y="3468"/>
                </a:lnTo>
                <a:lnTo>
                  <a:pt x="907" y="3420"/>
                </a:lnTo>
                <a:lnTo>
                  <a:pt x="885" y="3371"/>
                </a:lnTo>
                <a:lnTo>
                  <a:pt x="868" y="3319"/>
                </a:lnTo>
                <a:lnTo>
                  <a:pt x="857" y="3268"/>
                </a:lnTo>
                <a:lnTo>
                  <a:pt x="851" y="3215"/>
                </a:lnTo>
                <a:lnTo>
                  <a:pt x="851" y="3215"/>
                </a:lnTo>
                <a:lnTo>
                  <a:pt x="851" y="3209"/>
                </a:lnTo>
                <a:lnTo>
                  <a:pt x="850" y="3174"/>
                </a:lnTo>
                <a:lnTo>
                  <a:pt x="851" y="3139"/>
                </a:lnTo>
                <a:lnTo>
                  <a:pt x="851" y="3138"/>
                </a:lnTo>
                <a:lnTo>
                  <a:pt x="856" y="3102"/>
                </a:lnTo>
                <a:lnTo>
                  <a:pt x="863" y="3066"/>
                </a:lnTo>
                <a:lnTo>
                  <a:pt x="864" y="3062"/>
                </a:lnTo>
                <a:lnTo>
                  <a:pt x="865" y="3058"/>
                </a:lnTo>
                <a:lnTo>
                  <a:pt x="878" y="3011"/>
                </a:lnTo>
                <a:lnTo>
                  <a:pt x="896" y="2965"/>
                </a:lnTo>
                <a:lnTo>
                  <a:pt x="920" y="2920"/>
                </a:lnTo>
                <a:lnTo>
                  <a:pt x="920" y="2919"/>
                </a:lnTo>
                <a:lnTo>
                  <a:pt x="920" y="2918"/>
                </a:lnTo>
                <a:lnTo>
                  <a:pt x="920" y="2919"/>
                </a:lnTo>
                <a:lnTo>
                  <a:pt x="946" y="2879"/>
                </a:lnTo>
                <a:lnTo>
                  <a:pt x="973" y="2843"/>
                </a:lnTo>
                <a:lnTo>
                  <a:pt x="1005" y="2807"/>
                </a:lnTo>
                <a:lnTo>
                  <a:pt x="1045" y="2771"/>
                </a:lnTo>
                <a:lnTo>
                  <a:pt x="1088" y="2740"/>
                </a:lnTo>
                <a:lnTo>
                  <a:pt x="1133" y="2713"/>
                </a:lnTo>
                <a:lnTo>
                  <a:pt x="1181" y="2691"/>
                </a:lnTo>
                <a:lnTo>
                  <a:pt x="1229" y="2675"/>
                </a:lnTo>
                <a:lnTo>
                  <a:pt x="1280" y="2663"/>
                </a:lnTo>
                <a:lnTo>
                  <a:pt x="1330" y="2655"/>
                </a:lnTo>
                <a:lnTo>
                  <a:pt x="1381" y="2653"/>
                </a:lnTo>
                <a:lnTo>
                  <a:pt x="1437" y="2657"/>
                </a:lnTo>
                <a:lnTo>
                  <a:pt x="1492" y="2664"/>
                </a:lnTo>
                <a:lnTo>
                  <a:pt x="1545" y="2680"/>
                </a:lnTo>
                <a:lnTo>
                  <a:pt x="1598" y="2699"/>
                </a:lnTo>
                <a:lnTo>
                  <a:pt x="1556" y="2655"/>
                </a:lnTo>
                <a:lnTo>
                  <a:pt x="1510" y="2609"/>
                </a:lnTo>
                <a:lnTo>
                  <a:pt x="1429" y="2530"/>
                </a:lnTo>
                <a:lnTo>
                  <a:pt x="1347" y="2454"/>
                </a:lnTo>
                <a:lnTo>
                  <a:pt x="1266" y="2382"/>
                </a:lnTo>
                <a:lnTo>
                  <a:pt x="1185" y="2315"/>
                </a:lnTo>
                <a:lnTo>
                  <a:pt x="1106" y="2251"/>
                </a:lnTo>
                <a:lnTo>
                  <a:pt x="1028" y="2192"/>
                </a:lnTo>
                <a:lnTo>
                  <a:pt x="953" y="2136"/>
                </a:lnTo>
                <a:lnTo>
                  <a:pt x="878" y="2086"/>
                </a:lnTo>
                <a:lnTo>
                  <a:pt x="807" y="2040"/>
                </a:lnTo>
                <a:lnTo>
                  <a:pt x="737" y="1997"/>
                </a:lnTo>
                <a:lnTo>
                  <a:pt x="670" y="1959"/>
                </a:lnTo>
                <a:lnTo>
                  <a:pt x="606" y="1925"/>
                </a:lnTo>
                <a:lnTo>
                  <a:pt x="545" y="1896"/>
                </a:lnTo>
                <a:lnTo>
                  <a:pt x="487" y="1871"/>
                </a:lnTo>
                <a:lnTo>
                  <a:pt x="434" y="1851"/>
                </a:lnTo>
                <a:lnTo>
                  <a:pt x="383" y="1834"/>
                </a:lnTo>
                <a:lnTo>
                  <a:pt x="338" y="1822"/>
                </a:lnTo>
                <a:lnTo>
                  <a:pt x="296" y="1816"/>
                </a:lnTo>
                <a:lnTo>
                  <a:pt x="259" y="1813"/>
                </a:lnTo>
                <a:lnTo>
                  <a:pt x="255" y="1813"/>
                </a:lnTo>
                <a:lnTo>
                  <a:pt x="255" y="1839"/>
                </a:lnTo>
                <a:lnTo>
                  <a:pt x="259" y="1870"/>
                </a:lnTo>
                <a:lnTo>
                  <a:pt x="267" y="1907"/>
                </a:lnTo>
                <a:lnTo>
                  <a:pt x="278" y="1950"/>
                </a:lnTo>
                <a:lnTo>
                  <a:pt x="295" y="1996"/>
                </a:lnTo>
                <a:lnTo>
                  <a:pt x="315" y="2048"/>
                </a:lnTo>
                <a:lnTo>
                  <a:pt x="340" y="2104"/>
                </a:lnTo>
                <a:lnTo>
                  <a:pt x="370" y="2165"/>
                </a:lnTo>
                <a:lnTo>
                  <a:pt x="404" y="2230"/>
                </a:lnTo>
                <a:lnTo>
                  <a:pt x="444" y="2299"/>
                </a:lnTo>
                <a:lnTo>
                  <a:pt x="489" y="2372"/>
                </a:lnTo>
                <a:lnTo>
                  <a:pt x="540" y="2448"/>
                </a:lnTo>
                <a:lnTo>
                  <a:pt x="597" y="2528"/>
                </a:lnTo>
                <a:lnTo>
                  <a:pt x="659" y="2611"/>
                </a:lnTo>
                <a:lnTo>
                  <a:pt x="727" y="2698"/>
                </a:lnTo>
                <a:lnTo>
                  <a:pt x="802" y="2787"/>
                </a:lnTo>
                <a:lnTo>
                  <a:pt x="764" y="2847"/>
                </a:lnTo>
                <a:lnTo>
                  <a:pt x="733" y="2911"/>
                </a:lnTo>
                <a:lnTo>
                  <a:pt x="708" y="2978"/>
                </a:lnTo>
                <a:lnTo>
                  <a:pt x="692" y="3047"/>
                </a:lnTo>
                <a:lnTo>
                  <a:pt x="622" y="2968"/>
                </a:lnTo>
                <a:lnTo>
                  <a:pt x="556" y="2890"/>
                </a:lnTo>
                <a:lnTo>
                  <a:pt x="492" y="2812"/>
                </a:lnTo>
                <a:lnTo>
                  <a:pt x="432" y="2735"/>
                </a:lnTo>
                <a:lnTo>
                  <a:pt x="377" y="2658"/>
                </a:lnTo>
                <a:lnTo>
                  <a:pt x="324" y="2582"/>
                </a:lnTo>
                <a:lnTo>
                  <a:pt x="274" y="2509"/>
                </a:lnTo>
                <a:lnTo>
                  <a:pt x="229" y="2435"/>
                </a:lnTo>
                <a:lnTo>
                  <a:pt x="188" y="2363"/>
                </a:lnTo>
                <a:lnTo>
                  <a:pt x="149" y="2294"/>
                </a:lnTo>
                <a:lnTo>
                  <a:pt x="115" y="2225"/>
                </a:lnTo>
                <a:lnTo>
                  <a:pt x="87" y="2160"/>
                </a:lnTo>
                <a:lnTo>
                  <a:pt x="61" y="2097"/>
                </a:lnTo>
                <a:lnTo>
                  <a:pt x="40" y="2036"/>
                </a:lnTo>
                <a:lnTo>
                  <a:pt x="23" y="1978"/>
                </a:lnTo>
                <a:lnTo>
                  <a:pt x="10" y="1923"/>
                </a:lnTo>
                <a:lnTo>
                  <a:pt x="4" y="1870"/>
                </a:lnTo>
                <a:lnTo>
                  <a:pt x="0" y="1821"/>
                </a:lnTo>
                <a:lnTo>
                  <a:pt x="2" y="1776"/>
                </a:lnTo>
                <a:lnTo>
                  <a:pt x="9" y="1735"/>
                </a:lnTo>
                <a:lnTo>
                  <a:pt x="20" y="1696"/>
                </a:lnTo>
                <a:lnTo>
                  <a:pt x="37" y="1663"/>
                </a:lnTo>
                <a:lnTo>
                  <a:pt x="59" y="1633"/>
                </a:lnTo>
                <a:lnTo>
                  <a:pt x="58" y="1633"/>
                </a:lnTo>
                <a:lnTo>
                  <a:pt x="276" y="1417"/>
                </a:lnTo>
                <a:lnTo>
                  <a:pt x="304" y="1394"/>
                </a:lnTo>
                <a:lnTo>
                  <a:pt x="337" y="1374"/>
                </a:lnTo>
                <a:lnTo>
                  <a:pt x="373" y="1359"/>
                </a:lnTo>
                <a:lnTo>
                  <a:pt x="412" y="1347"/>
                </a:lnTo>
                <a:lnTo>
                  <a:pt x="453" y="1341"/>
                </a:lnTo>
                <a:lnTo>
                  <a:pt x="495" y="1337"/>
                </a:lnTo>
                <a:lnTo>
                  <a:pt x="536" y="1337"/>
                </a:lnTo>
                <a:lnTo>
                  <a:pt x="578" y="1341"/>
                </a:lnTo>
                <a:lnTo>
                  <a:pt x="616" y="1347"/>
                </a:lnTo>
                <a:lnTo>
                  <a:pt x="654" y="1358"/>
                </a:lnTo>
                <a:lnTo>
                  <a:pt x="705" y="1371"/>
                </a:lnTo>
                <a:lnTo>
                  <a:pt x="750" y="1381"/>
                </a:lnTo>
                <a:lnTo>
                  <a:pt x="793" y="1386"/>
                </a:lnTo>
                <a:lnTo>
                  <a:pt x="830" y="1387"/>
                </a:lnTo>
                <a:lnTo>
                  <a:pt x="866" y="1385"/>
                </a:lnTo>
                <a:lnTo>
                  <a:pt x="899" y="1378"/>
                </a:lnTo>
                <a:lnTo>
                  <a:pt x="929" y="1369"/>
                </a:lnTo>
                <a:lnTo>
                  <a:pt x="956" y="1355"/>
                </a:lnTo>
                <a:lnTo>
                  <a:pt x="983" y="1338"/>
                </a:lnTo>
                <a:lnTo>
                  <a:pt x="1008" y="1319"/>
                </a:lnTo>
                <a:lnTo>
                  <a:pt x="1032" y="1297"/>
                </a:lnTo>
                <a:lnTo>
                  <a:pt x="2030" y="305"/>
                </a:lnTo>
                <a:lnTo>
                  <a:pt x="2093" y="247"/>
                </a:lnTo>
                <a:lnTo>
                  <a:pt x="2159" y="195"/>
                </a:lnTo>
                <a:lnTo>
                  <a:pt x="2229" y="149"/>
                </a:lnTo>
                <a:lnTo>
                  <a:pt x="2302" y="110"/>
                </a:lnTo>
                <a:lnTo>
                  <a:pt x="2377" y="76"/>
                </a:lnTo>
                <a:lnTo>
                  <a:pt x="2454" y="49"/>
                </a:lnTo>
                <a:lnTo>
                  <a:pt x="2531" y="28"/>
                </a:lnTo>
                <a:lnTo>
                  <a:pt x="2610" y="12"/>
                </a:lnTo>
                <a:lnTo>
                  <a:pt x="2691" y="3"/>
                </a:lnTo>
                <a:lnTo>
                  <a:pt x="2771"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81" name="Freeform 140">
            <a:extLst>
              <a:ext uri="{FF2B5EF4-FFF2-40B4-BE49-F238E27FC236}">
                <a16:creationId xmlns:a16="http://schemas.microsoft.com/office/drawing/2014/main" id="{2E896D59-4259-4FC7-9D92-A167E8361A15}"/>
              </a:ext>
            </a:extLst>
          </p:cNvPr>
          <p:cNvSpPr>
            <a:spLocks/>
          </p:cNvSpPr>
          <p:nvPr/>
        </p:nvSpPr>
        <p:spPr bwMode="auto">
          <a:xfrm>
            <a:off x="1451851" y="4436406"/>
            <a:ext cx="352160" cy="403853"/>
          </a:xfrm>
          <a:custGeom>
            <a:avLst/>
            <a:gdLst>
              <a:gd name="T0" fmla="*/ 430 w 3574"/>
              <a:gd name="T1" fmla="*/ 14 h 4100"/>
              <a:gd name="T2" fmla="*/ 553 w 3574"/>
              <a:gd name="T3" fmla="*/ 82 h 4100"/>
              <a:gd name="T4" fmla="*/ 638 w 3574"/>
              <a:gd name="T5" fmla="*/ 193 h 4100"/>
              <a:gd name="T6" fmla="*/ 668 w 3574"/>
              <a:gd name="T7" fmla="*/ 334 h 4100"/>
              <a:gd name="T8" fmla="*/ 636 w 3574"/>
              <a:gd name="T9" fmla="*/ 474 h 4100"/>
              <a:gd name="T10" fmla="*/ 552 w 3574"/>
              <a:gd name="T11" fmla="*/ 586 h 4100"/>
              <a:gd name="T12" fmla="*/ 644 w 3574"/>
              <a:gd name="T13" fmla="*/ 780 h 4100"/>
              <a:gd name="T14" fmla="*/ 840 w 3574"/>
              <a:gd name="T15" fmla="*/ 683 h 4100"/>
              <a:gd name="T16" fmla="*/ 1149 w 3574"/>
              <a:gd name="T17" fmla="*/ 562 h 4100"/>
              <a:gd name="T18" fmla="*/ 1433 w 3574"/>
              <a:gd name="T19" fmla="*/ 497 h 4100"/>
              <a:gd name="T20" fmla="*/ 1698 w 3574"/>
              <a:gd name="T21" fmla="*/ 487 h 4100"/>
              <a:gd name="T22" fmla="*/ 1949 w 3574"/>
              <a:gd name="T23" fmla="*/ 523 h 4100"/>
              <a:gd name="T24" fmla="*/ 2164 w 3574"/>
              <a:gd name="T25" fmla="*/ 592 h 4100"/>
              <a:gd name="T26" fmla="*/ 2399 w 3574"/>
              <a:gd name="T27" fmla="*/ 689 h 4100"/>
              <a:gd name="T28" fmla="*/ 2570 w 3574"/>
              <a:gd name="T29" fmla="*/ 759 h 4100"/>
              <a:gd name="T30" fmla="*/ 2726 w 3574"/>
              <a:gd name="T31" fmla="*/ 766 h 4100"/>
              <a:gd name="T32" fmla="*/ 2913 w 3574"/>
              <a:gd name="T33" fmla="*/ 725 h 4100"/>
              <a:gd name="T34" fmla="*/ 3093 w 3574"/>
              <a:gd name="T35" fmla="*/ 653 h 4100"/>
              <a:gd name="T36" fmla="*/ 3268 w 3574"/>
              <a:gd name="T37" fmla="*/ 559 h 4100"/>
              <a:gd name="T38" fmla="*/ 3387 w 3574"/>
              <a:gd name="T39" fmla="*/ 500 h 4100"/>
              <a:gd name="T40" fmla="*/ 3441 w 3574"/>
              <a:gd name="T41" fmla="*/ 484 h 4100"/>
              <a:gd name="T42" fmla="*/ 3514 w 3574"/>
              <a:gd name="T43" fmla="*/ 507 h 4100"/>
              <a:gd name="T44" fmla="*/ 3565 w 3574"/>
              <a:gd name="T45" fmla="*/ 568 h 4100"/>
              <a:gd name="T46" fmla="*/ 3574 w 3574"/>
              <a:gd name="T47" fmla="*/ 2212 h 4100"/>
              <a:gd name="T48" fmla="*/ 3560 w 3574"/>
              <a:gd name="T49" fmla="*/ 2278 h 4100"/>
              <a:gd name="T50" fmla="*/ 3500 w 3574"/>
              <a:gd name="T51" fmla="*/ 2330 h 4100"/>
              <a:gd name="T52" fmla="*/ 3273 w 3574"/>
              <a:gd name="T53" fmla="*/ 2445 h 4100"/>
              <a:gd name="T54" fmla="*/ 3007 w 3574"/>
              <a:gd name="T55" fmla="*/ 2544 h 4100"/>
              <a:gd name="T56" fmla="*/ 2769 w 3574"/>
              <a:gd name="T57" fmla="*/ 2590 h 4100"/>
              <a:gd name="T58" fmla="*/ 2568 w 3574"/>
              <a:gd name="T59" fmla="*/ 2581 h 4100"/>
              <a:gd name="T60" fmla="*/ 2355 w 3574"/>
              <a:gd name="T61" fmla="*/ 2515 h 4100"/>
              <a:gd name="T62" fmla="*/ 2160 w 3574"/>
              <a:gd name="T63" fmla="*/ 2420 h 4100"/>
              <a:gd name="T64" fmla="*/ 1969 w 3574"/>
              <a:gd name="T65" fmla="*/ 2345 h 4100"/>
              <a:gd name="T66" fmla="*/ 1748 w 3574"/>
              <a:gd name="T67" fmla="*/ 2303 h 4100"/>
              <a:gd name="T68" fmla="*/ 1506 w 3574"/>
              <a:gd name="T69" fmla="*/ 2312 h 4100"/>
              <a:gd name="T70" fmla="*/ 1232 w 3574"/>
              <a:gd name="T71" fmla="*/ 2376 h 4100"/>
              <a:gd name="T72" fmla="*/ 927 w 3574"/>
              <a:gd name="T73" fmla="*/ 2494 h 4100"/>
              <a:gd name="T74" fmla="*/ 1003 w 3574"/>
              <a:gd name="T75" fmla="*/ 3913 h 4100"/>
              <a:gd name="T76" fmla="*/ 972 w 3574"/>
              <a:gd name="T77" fmla="*/ 4009 h 4100"/>
              <a:gd name="T78" fmla="*/ 899 w 3574"/>
              <a:gd name="T79" fmla="*/ 4077 h 4100"/>
              <a:gd name="T80" fmla="*/ 805 w 3574"/>
              <a:gd name="T81" fmla="*/ 4100 h 4100"/>
              <a:gd name="T82" fmla="*/ 705 w 3574"/>
              <a:gd name="T83" fmla="*/ 4072 h 4100"/>
              <a:gd name="T84" fmla="*/ 634 w 3574"/>
              <a:gd name="T85" fmla="*/ 3999 h 4100"/>
              <a:gd name="T86" fmla="*/ 160 w 3574"/>
              <a:gd name="T87" fmla="*/ 619 h 4100"/>
              <a:gd name="T88" fmla="*/ 57 w 3574"/>
              <a:gd name="T89" fmla="*/ 519 h 4100"/>
              <a:gd name="T90" fmla="*/ 4 w 3574"/>
              <a:gd name="T91" fmla="*/ 384 h 4100"/>
              <a:gd name="T92" fmla="*/ 14 w 3574"/>
              <a:gd name="T93" fmla="*/ 237 h 4100"/>
              <a:gd name="T94" fmla="*/ 82 w 3574"/>
              <a:gd name="T95" fmla="*/ 115 h 4100"/>
              <a:gd name="T96" fmla="*/ 193 w 3574"/>
              <a:gd name="T97" fmla="*/ 31 h 4100"/>
              <a:gd name="T98" fmla="*/ 334 w 3574"/>
              <a:gd name="T99" fmla="*/ 0 h 4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74" h="4100">
                <a:moveTo>
                  <a:pt x="334" y="0"/>
                </a:moveTo>
                <a:lnTo>
                  <a:pt x="384" y="4"/>
                </a:lnTo>
                <a:lnTo>
                  <a:pt x="430" y="14"/>
                </a:lnTo>
                <a:lnTo>
                  <a:pt x="475" y="31"/>
                </a:lnTo>
                <a:lnTo>
                  <a:pt x="516" y="54"/>
                </a:lnTo>
                <a:lnTo>
                  <a:pt x="553" y="82"/>
                </a:lnTo>
                <a:lnTo>
                  <a:pt x="586" y="115"/>
                </a:lnTo>
                <a:lnTo>
                  <a:pt x="614" y="152"/>
                </a:lnTo>
                <a:lnTo>
                  <a:pt x="638" y="193"/>
                </a:lnTo>
                <a:lnTo>
                  <a:pt x="654" y="237"/>
                </a:lnTo>
                <a:lnTo>
                  <a:pt x="664" y="284"/>
                </a:lnTo>
                <a:lnTo>
                  <a:pt x="668" y="334"/>
                </a:lnTo>
                <a:lnTo>
                  <a:pt x="664" y="383"/>
                </a:lnTo>
                <a:lnTo>
                  <a:pt x="654" y="430"/>
                </a:lnTo>
                <a:lnTo>
                  <a:pt x="636" y="474"/>
                </a:lnTo>
                <a:lnTo>
                  <a:pt x="613" y="515"/>
                </a:lnTo>
                <a:lnTo>
                  <a:pt x="585" y="552"/>
                </a:lnTo>
                <a:lnTo>
                  <a:pt x="552" y="586"/>
                </a:lnTo>
                <a:lnTo>
                  <a:pt x="584" y="815"/>
                </a:lnTo>
                <a:lnTo>
                  <a:pt x="611" y="798"/>
                </a:lnTo>
                <a:lnTo>
                  <a:pt x="644" y="780"/>
                </a:lnTo>
                <a:lnTo>
                  <a:pt x="684" y="760"/>
                </a:lnTo>
                <a:lnTo>
                  <a:pt x="731" y="736"/>
                </a:lnTo>
                <a:lnTo>
                  <a:pt x="840" y="683"/>
                </a:lnTo>
                <a:lnTo>
                  <a:pt x="945" y="636"/>
                </a:lnTo>
                <a:lnTo>
                  <a:pt x="1047" y="596"/>
                </a:lnTo>
                <a:lnTo>
                  <a:pt x="1149" y="562"/>
                </a:lnTo>
                <a:lnTo>
                  <a:pt x="1246" y="534"/>
                </a:lnTo>
                <a:lnTo>
                  <a:pt x="1341" y="512"/>
                </a:lnTo>
                <a:lnTo>
                  <a:pt x="1433" y="497"/>
                </a:lnTo>
                <a:lnTo>
                  <a:pt x="1523" y="488"/>
                </a:lnTo>
                <a:lnTo>
                  <a:pt x="1610" y="484"/>
                </a:lnTo>
                <a:lnTo>
                  <a:pt x="1698" y="487"/>
                </a:lnTo>
                <a:lnTo>
                  <a:pt x="1784" y="495"/>
                </a:lnTo>
                <a:lnTo>
                  <a:pt x="1867" y="506"/>
                </a:lnTo>
                <a:lnTo>
                  <a:pt x="1949" y="523"/>
                </a:lnTo>
                <a:lnTo>
                  <a:pt x="2027" y="545"/>
                </a:lnTo>
                <a:lnTo>
                  <a:pt x="2094" y="566"/>
                </a:lnTo>
                <a:lnTo>
                  <a:pt x="2164" y="592"/>
                </a:lnTo>
                <a:lnTo>
                  <a:pt x="2238" y="621"/>
                </a:lnTo>
                <a:lnTo>
                  <a:pt x="2317" y="653"/>
                </a:lnTo>
                <a:lnTo>
                  <a:pt x="2399" y="689"/>
                </a:lnTo>
                <a:lnTo>
                  <a:pt x="2484" y="729"/>
                </a:lnTo>
                <a:lnTo>
                  <a:pt x="2527" y="746"/>
                </a:lnTo>
                <a:lnTo>
                  <a:pt x="2570" y="759"/>
                </a:lnTo>
                <a:lnTo>
                  <a:pt x="2618" y="766"/>
                </a:lnTo>
                <a:lnTo>
                  <a:pt x="2669" y="769"/>
                </a:lnTo>
                <a:lnTo>
                  <a:pt x="2726" y="766"/>
                </a:lnTo>
                <a:lnTo>
                  <a:pt x="2787" y="757"/>
                </a:lnTo>
                <a:lnTo>
                  <a:pt x="2849" y="745"/>
                </a:lnTo>
                <a:lnTo>
                  <a:pt x="2913" y="725"/>
                </a:lnTo>
                <a:lnTo>
                  <a:pt x="2977" y="702"/>
                </a:lnTo>
                <a:lnTo>
                  <a:pt x="3038" y="678"/>
                </a:lnTo>
                <a:lnTo>
                  <a:pt x="3093" y="653"/>
                </a:lnTo>
                <a:lnTo>
                  <a:pt x="3144" y="627"/>
                </a:lnTo>
                <a:lnTo>
                  <a:pt x="3207" y="592"/>
                </a:lnTo>
                <a:lnTo>
                  <a:pt x="3268" y="559"/>
                </a:lnTo>
                <a:lnTo>
                  <a:pt x="3327" y="528"/>
                </a:lnTo>
                <a:lnTo>
                  <a:pt x="3359" y="512"/>
                </a:lnTo>
                <a:lnTo>
                  <a:pt x="3387" y="500"/>
                </a:lnTo>
                <a:lnTo>
                  <a:pt x="3410" y="492"/>
                </a:lnTo>
                <a:lnTo>
                  <a:pt x="3428" y="487"/>
                </a:lnTo>
                <a:lnTo>
                  <a:pt x="3441" y="484"/>
                </a:lnTo>
                <a:lnTo>
                  <a:pt x="3467" y="487"/>
                </a:lnTo>
                <a:lnTo>
                  <a:pt x="3491" y="495"/>
                </a:lnTo>
                <a:lnTo>
                  <a:pt x="3514" y="507"/>
                </a:lnTo>
                <a:lnTo>
                  <a:pt x="3535" y="524"/>
                </a:lnTo>
                <a:lnTo>
                  <a:pt x="3552" y="545"/>
                </a:lnTo>
                <a:lnTo>
                  <a:pt x="3565" y="568"/>
                </a:lnTo>
                <a:lnTo>
                  <a:pt x="3572" y="592"/>
                </a:lnTo>
                <a:lnTo>
                  <a:pt x="3574" y="619"/>
                </a:lnTo>
                <a:lnTo>
                  <a:pt x="3574" y="2212"/>
                </a:lnTo>
                <a:lnTo>
                  <a:pt x="3573" y="2237"/>
                </a:lnTo>
                <a:lnTo>
                  <a:pt x="3568" y="2258"/>
                </a:lnTo>
                <a:lnTo>
                  <a:pt x="3560" y="2278"/>
                </a:lnTo>
                <a:lnTo>
                  <a:pt x="3549" y="2293"/>
                </a:lnTo>
                <a:lnTo>
                  <a:pt x="3528" y="2311"/>
                </a:lnTo>
                <a:lnTo>
                  <a:pt x="3500" y="2330"/>
                </a:lnTo>
                <a:lnTo>
                  <a:pt x="3465" y="2351"/>
                </a:lnTo>
                <a:lnTo>
                  <a:pt x="3368" y="2401"/>
                </a:lnTo>
                <a:lnTo>
                  <a:pt x="3273" y="2445"/>
                </a:lnTo>
                <a:lnTo>
                  <a:pt x="3181" y="2485"/>
                </a:lnTo>
                <a:lnTo>
                  <a:pt x="3093" y="2517"/>
                </a:lnTo>
                <a:lnTo>
                  <a:pt x="3007" y="2544"/>
                </a:lnTo>
                <a:lnTo>
                  <a:pt x="2924" y="2566"/>
                </a:lnTo>
                <a:lnTo>
                  <a:pt x="2844" y="2581"/>
                </a:lnTo>
                <a:lnTo>
                  <a:pt x="2769" y="2590"/>
                </a:lnTo>
                <a:lnTo>
                  <a:pt x="2696" y="2593"/>
                </a:lnTo>
                <a:lnTo>
                  <a:pt x="2632" y="2590"/>
                </a:lnTo>
                <a:lnTo>
                  <a:pt x="2568" y="2581"/>
                </a:lnTo>
                <a:lnTo>
                  <a:pt x="2502" y="2567"/>
                </a:lnTo>
                <a:lnTo>
                  <a:pt x="2438" y="2547"/>
                </a:lnTo>
                <a:lnTo>
                  <a:pt x="2355" y="2515"/>
                </a:lnTo>
                <a:lnTo>
                  <a:pt x="2279" y="2481"/>
                </a:lnTo>
                <a:lnTo>
                  <a:pt x="2212" y="2447"/>
                </a:lnTo>
                <a:lnTo>
                  <a:pt x="2160" y="2420"/>
                </a:lnTo>
                <a:lnTo>
                  <a:pt x="2103" y="2394"/>
                </a:lnTo>
                <a:lnTo>
                  <a:pt x="2040" y="2370"/>
                </a:lnTo>
                <a:lnTo>
                  <a:pt x="1969" y="2345"/>
                </a:lnTo>
                <a:lnTo>
                  <a:pt x="1898" y="2326"/>
                </a:lnTo>
                <a:lnTo>
                  <a:pt x="1823" y="2312"/>
                </a:lnTo>
                <a:lnTo>
                  <a:pt x="1748" y="2303"/>
                </a:lnTo>
                <a:lnTo>
                  <a:pt x="1672" y="2301"/>
                </a:lnTo>
                <a:lnTo>
                  <a:pt x="1592" y="2303"/>
                </a:lnTo>
                <a:lnTo>
                  <a:pt x="1506" y="2312"/>
                </a:lnTo>
                <a:lnTo>
                  <a:pt x="1419" y="2328"/>
                </a:lnTo>
                <a:lnTo>
                  <a:pt x="1327" y="2349"/>
                </a:lnTo>
                <a:lnTo>
                  <a:pt x="1232" y="2376"/>
                </a:lnTo>
                <a:lnTo>
                  <a:pt x="1133" y="2410"/>
                </a:lnTo>
                <a:lnTo>
                  <a:pt x="1032" y="2449"/>
                </a:lnTo>
                <a:lnTo>
                  <a:pt x="927" y="2494"/>
                </a:lnTo>
                <a:lnTo>
                  <a:pt x="819" y="2547"/>
                </a:lnTo>
                <a:lnTo>
                  <a:pt x="1000" y="3877"/>
                </a:lnTo>
                <a:lnTo>
                  <a:pt x="1003" y="3913"/>
                </a:lnTo>
                <a:lnTo>
                  <a:pt x="997" y="3946"/>
                </a:lnTo>
                <a:lnTo>
                  <a:pt x="987" y="3980"/>
                </a:lnTo>
                <a:lnTo>
                  <a:pt x="972" y="4009"/>
                </a:lnTo>
                <a:lnTo>
                  <a:pt x="951" y="4036"/>
                </a:lnTo>
                <a:lnTo>
                  <a:pt x="927" y="4059"/>
                </a:lnTo>
                <a:lnTo>
                  <a:pt x="899" y="4077"/>
                </a:lnTo>
                <a:lnTo>
                  <a:pt x="867" y="4091"/>
                </a:lnTo>
                <a:lnTo>
                  <a:pt x="832" y="4099"/>
                </a:lnTo>
                <a:lnTo>
                  <a:pt x="805" y="4100"/>
                </a:lnTo>
                <a:lnTo>
                  <a:pt x="769" y="4098"/>
                </a:lnTo>
                <a:lnTo>
                  <a:pt x="736" y="4087"/>
                </a:lnTo>
                <a:lnTo>
                  <a:pt x="705" y="4072"/>
                </a:lnTo>
                <a:lnTo>
                  <a:pt x="677" y="4053"/>
                </a:lnTo>
                <a:lnTo>
                  <a:pt x="653" y="4027"/>
                </a:lnTo>
                <a:lnTo>
                  <a:pt x="634" y="3999"/>
                </a:lnTo>
                <a:lnTo>
                  <a:pt x="620" y="3966"/>
                </a:lnTo>
                <a:lnTo>
                  <a:pt x="612" y="3931"/>
                </a:lnTo>
                <a:lnTo>
                  <a:pt x="160" y="619"/>
                </a:lnTo>
                <a:lnTo>
                  <a:pt x="121" y="591"/>
                </a:lnTo>
                <a:lnTo>
                  <a:pt x="87" y="557"/>
                </a:lnTo>
                <a:lnTo>
                  <a:pt x="57" y="519"/>
                </a:lnTo>
                <a:lnTo>
                  <a:pt x="33" y="478"/>
                </a:lnTo>
                <a:lnTo>
                  <a:pt x="15" y="433"/>
                </a:lnTo>
                <a:lnTo>
                  <a:pt x="4" y="384"/>
                </a:lnTo>
                <a:lnTo>
                  <a:pt x="0" y="334"/>
                </a:lnTo>
                <a:lnTo>
                  <a:pt x="4" y="284"/>
                </a:lnTo>
                <a:lnTo>
                  <a:pt x="14" y="237"/>
                </a:lnTo>
                <a:lnTo>
                  <a:pt x="30" y="193"/>
                </a:lnTo>
                <a:lnTo>
                  <a:pt x="54" y="152"/>
                </a:lnTo>
                <a:lnTo>
                  <a:pt x="82" y="115"/>
                </a:lnTo>
                <a:lnTo>
                  <a:pt x="115" y="82"/>
                </a:lnTo>
                <a:lnTo>
                  <a:pt x="152" y="54"/>
                </a:lnTo>
                <a:lnTo>
                  <a:pt x="193" y="31"/>
                </a:lnTo>
                <a:lnTo>
                  <a:pt x="238" y="14"/>
                </a:lnTo>
                <a:lnTo>
                  <a:pt x="285" y="4"/>
                </a:lnTo>
                <a:lnTo>
                  <a:pt x="33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12" name="任意多边形: 形状 211">
            <a:extLst>
              <a:ext uri="{FF2B5EF4-FFF2-40B4-BE49-F238E27FC236}">
                <a16:creationId xmlns:a16="http://schemas.microsoft.com/office/drawing/2014/main" id="{0CEA3275-8691-4A38-82EF-CF55FBE617B3}"/>
              </a:ext>
            </a:extLst>
          </p:cNvPr>
          <p:cNvSpPr>
            <a:spLocks/>
          </p:cNvSpPr>
          <p:nvPr/>
        </p:nvSpPr>
        <p:spPr bwMode="auto">
          <a:xfrm>
            <a:off x="649335" y="3512060"/>
            <a:ext cx="384116" cy="404265"/>
          </a:xfrm>
          <a:custGeom>
            <a:avLst/>
            <a:gdLst>
              <a:gd name="connsiteX0" fmla="*/ 0 w 384116"/>
              <a:gd name="connsiteY0" fmla="*/ 236183 h 404265"/>
              <a:gd name="connsiteX1" fmla="*/ 128067 w 384116"/>
              <a:gd name="connsiteY1" fmla="*/ 236183 h 404265"/>
              <a:gd name="connsiteX2" fmla="*/ 128492 w 384116"/>
              <a:gd name="connsiteY2" fmla="*/ 242219 h 404265"/>
              <a:gd name="connsiteX3" fmla="*/ 129513 w 384116"/>
              <a:gd name="connsiteY3" fmla="*/ 248086 h 404265"/>
              <a:gd name="connsiteX4" fmla="*/ 131213 w 384116"/>
              <a:gd name="connsiteY4" fmla="*/ 253527 h 404265"/>
              <a:gd name="connsiteX5" fmla="*/ 133680 w 384116"/>
              <a:gd name="connsiteY5" fmla="*/ 258713 h 404265"/>
              <a:gd name="connsiteX6" fmla="*/ 136571 w 384116"/>
              <a:gd name="connsiteY6" fmla="*/ 263559 h 404265"/>
              <a:gd name="connsiteX7" fmla="*/ 140057 w 384116"/>
              <a:gd name="connsiteY7" fmla="*/ 268065 h 404265"/>
              <a:gd name="connsiteX8" fmla="*/ 144139 w 384116"/>
              <a:gd name="connsiteY8" fmla="*/ 271976 h 404265"/>
              <a:gd name="connsiteX9" fmla="*/ 148476 w 384116"/>
              <a:gd name="connsiteY9" fmla="*/ 275377 h 404265"/>
              <a:gd name="connsiteX10" fmla="*/ 153238 w 384116"/>
              <a:gd name="connsiteY10" fmla="*/ 278437 h 404265"/>
              <a:gd name="connsiteX11" fmla="*/ 158511 w 384116"/>
              <a:gd name="connsiteY11" fmla="*/ 280733 h 404265"/>
              <a:gd name="connsiteX12" fmla="*/ 163953 w 384116"/>
              <a:gd name="connsiteY12" fmla="*/ 282518 h 404265"/>
              <a:gd name="connsiteX13" fmla="*/ 169821 w 384116"/>
              <a:gd name="connsiteY13" fmla="*/ 283709 h 404265"/>
              <a:gd name="connsiteX14" fmla="*/ 175773 w 384116"/>
              <a:gd name="connsiteY14" fmla="*/ 284049 h 404265"/>
              <a:gd name="connsiteX15" fmla="*/ 208258 w 384116"/>
              <a:gd name="connsiteY15" fmla="*/ 284049 h 404265"/>
              <a:gd name="connsiteX16" fmla="*/ 214295 w 384116"/>
              <a:gd name="connsiteY16" fmla="*/ 283709 h 404265"/>
              <a:gd name="connsiteX17" fmla="*/ 219993 w 384116"/>
              <a:gd name="connsiteY17" fmla="*/ 282518 h 404265"/>
              <a:gd name="connsiteX18" fmla="*/ 225605 w 384116"/>
              <a:gd name="connsiteY18" fmla="*/ 280733 h 404265"/>
              <a:gd name="connsiteX19" fmla="*/ 230708 w 384116"/>
              <a:gd name="connsiteY19" fmla="*/ 278437 h 404265"/>
              <a:gd name="connsiteX20" fmla="*/ 235555 w 384116"/>
              <a:gd name="connsiteY20" fmla="*/ 275377 h 404265"/>
              <a:gd name="connsiteX21" fmla="*/ 239977 w 384116"/>
              <a:gd name="connsiteY21" fmla="*/ 271976 h 404265"/>
              <a:gd name="connsiteX22" fmla="*/ 244059 w 384116"/>
              <a:gd name="connsiteY22" fmla="*/ 268065 h 404265"/>
              <a:gd name="connsiteX23" fmla="*/ 247460 w 384116"/>
              <a:gd name="connsiteY23" fmla="*/ 263559 h 404265"/>
              <a:gd name="connsiteX24" fmla="*/ 250437 w 384116"/>
              <a:gd name="connsiteY24" fmla="*/ 258713 h 404265"/>
              <a:gd name="connsiteX25" fmla="*/ 252818 w 384116"/>
              <a:gd name="connsiteY25" fmla="*/ 253527 h 404265"/>
              <a:gd name="connsiteX26" fmla="*/ 254603 w 384116"/>
              <a:gd name="connsiteY26" fmla="*/ 248086 h 404265"/>
              <a:gd name="connsiteX27" fmla="*/ 255794 w 384116"/>
              <a:gd name="connsiteY27" fmla="*/ 242219 h 404265"/>
              <a:gd name="connsiteX28" fmla="*/ 256049 w 384116"/>
              <a:gd name="connsiteY28" fmla="*/ 236183 h 404265"/>
              <a:gd name="connsiteX29" fmla="*/ 384116 w 384116"/>
              <a:gd name="connsiteY29" fmla="*/ 236183 h 404265"/>
              <a:gd name="connsiteX30" fmla="*/ 384116 w 384116"/>
              <a:gd name="connsiteY30" fmla="*/ 372298 h 404265"/>
              <a:gd name="connsiteX31" fmla="*/ 383691 w 384116"/>
              <a:gd name="connsiteY31" fmla="*/ 376974 h 404265"/>
              <a:gd name="connsiteX32" fmla="*/ 382670 w 384116"/>
              <a:gd name="connsiteY32" fmla="*/ 381565 h 404265"/>
              <a:gd name="connsiteX33" fmla="*/ 381140 w 384116"/>
              <a:gd name="connsiteY33" fmla="*/ 385816 h 404265"/>
              <a:gd name="connsiteX34" fmla="*/ 378844 w 384116"/>
              <a:gd name="connsiteY34" fmla="*/ 389727 h 404265"/>
              <a:gd name="connsiteX35" fmla="*/ 376208 w 384116"/>
              <a:gd name="connsiteY35" fmla="*/ 393298 h 404265"/>
              <a:gd name="connsiteX36" fmla="*/ 373146 w 384116"/>
              <a:gd name="connsiteY36" fmla="*/ 396443 h 404265"/>
              <a:gd name="connsiteX37" fmla="*/ 369404 w 384116"/>
              <a:gd name="connsiteY37" fmla="*/ 399164 h 404265"/>
              <a:gd name="connsiteX38" fmla="*/ 365663 w 384116"/>
              <a:gd name="connsiteY38" fmla="*/ 401289 h 404265"/>
              <a:gd name="connsiteX39" fmla="*/ 361326 w 384116"/>
              <a:gd name="connsiteY39" fmla="*/ 402990 h 404265"/>
              <a:gd name="connsiteX40" fmla="*/ 356819 w 384116"/>
              <a:gd name="connsiteY40" fmla="*/ 404010 h 404265"/>
              <a:gd name="connsiteX41" fmla="*/ 351972 w 384116"/>
              <a:gd name="connsiteY41" fmla="*/ 404265 h 404265"/>
              <a:gd name="connsiteX42" fmla="*/ 31974 w 384116"/>
              <a:gd name="connsiteY42" fmla="*/ 404265 h 404265"/>
              <a:gd name="connsiteX43" fmla="*/ 27212 w 384116"/>
              <a:gd name="connsiteY43" fmla="*/ 404010 h 404265"/>
              <a:gd name="connsiteX44" fmla="*/ 22790 w 384116"/>
              <a:gd name="connsiteY44" fmla="*/ 402990 h 404265"/>
              <a:gd name="connsiteX45" fmla="*/ 18453 w 384116"/>
              <a:gd name="connsiteY45" fmla="*/ 401289 h 404265"/>
              <a:gd name="connsiteX46" fmla="*/ 14542 w 384116"/>
              <a:gd name="connsiteY46" fmla="*/ 399164 h 404265"/>
              <a:gd name="connsiteX47" fmla="*/ 10970 w 384116"/>
              <a:gd name="connsiteY47" fmla="*/ 396443 h 404265"/>
              <a:gd name="connsiteX48" fmla="*/ 7909 w 384116"/>
              <a:gd name="connsiteY48" fmla="*/ 393298 h 404265"/>
              <a:gd name="connsiteX49" fmla="*/ 5102 w 384116"/>
              <a:gd name="connsiteY49" fmla="*/ 389727 h 404265"/>
              <a:gd name="connsiteX50" fmla="*/ 2891 w 384116"/>
              <a:gd name="connsiteY50" fmla="*/ 385816 h 404265"/>
              <a:gd name="connsiteX51" fmla="*/ 1361 w 384116"/>
              <a:gd name="connsiteY51" fmla="*/ 381565 h 404265"/>
              <a:gd name="connsiteX52" fmla="*/ 340 w 384116"/>
              <a:gd name="connsiteY52" fmla="*/ 376974 h 404265"/>
              <a:gd name="connsiteX53" fmla="*/ 0 w 384116"/>
              <a:gd name="connsiteY53" fmla="*/ 372298 h 404265"/>
              <a:gd name="connsiteX54" fmla="*/ 191293 w 384116"/>
              <a:gd name="connsiteY54" fmla="*/ 0 h 404265"/>
              <a:gd name="connsiteX55" fmla="*/ 194863 w 384116"/>
              <a:gd name="connsiteY55" fmla="*/ 255 h 404265"/>
              <a:gd name="connsiteX56" fmla="*/ 198264 w 384116"/>
              <a:gd name="connsiteY56" fmla="*/ 1190 h 404265"/>
              <a:gd name="connsiteX57" fmla="*/ 201325 w 384116"/>
              <a:gd name="connsiteY57" fmla="*/ 2720 h 404265"/>
              <a:gd name="connsiteX58" fmla="*/ 204130 w 384116"/>
              <a:gd name="connsiteY58" fmla="*/ 4761 h 404265"/>
              <a:gd name="connsiteX59" fmla="*/ 206596 w 384116"/>
              <a:gd name="connsiteY59" fmla="*/ 7141 h 404265"/>
              <a:gd name="connsiteX60" fmla="*/ 208636 w 384116"/>
              <a:gd name="connsiteY60" fmla="*/ 9862 h 404265"/>
              <a:gd name="connsiteX61" fmla="*/ 209997 w 384116"/>
              <a:gd name="connsiteY61" fmla="*/ 13008 h 404265"/>
              <a:gd name="connsiteX62" fmla="*/ 211017 w 384116"/>
              <a:gd name="connsiteY62" fmla="*/ 16494 h 404265"/>
              <a:gd name="connsiteX63" fmla="*/ 211272 w 384116"/>
              <a:gd name="connsiteY63" fmla="*/ 19979 h 404265"/>
              <a:gd name="connsiteX64" fmla="*/ 211272 w 384116"/>
              <a:gd name="connsiteY64" fmla="*/ 141726 h 404265"/>
              <a:gd name="connsiteX65" fmla="*/ 247830 w 384116"/>
              <a:gd name="connsiteY65" fmla="*/ 141726 h 404265"/>
              <a:gd name="connsiteX66" fmla="*/ 250381 w 384116"/>
              <a:gd name="connsiteY66" fmla="*/ 141981 h 404265"/>
              <a:gd name="connsiteX67" fmla="*/ 252506 w 384116"/>
              <a:gd name="connsiteY67" fmla="*/ 142491 h 404265"/>
              <a:gd name="connsiteX68" fmla="*/ 254037 w 384116"/>
              <a:gd name="connsiteY68" fmla="*/ 143257 h 404265"/>
              <a:gd name="connsiteX69" fmla="*/ 255057 w 384116"/>
              <a:gd name="connsiteY69" fmla="*/ 144277 h 404265"/>
              <a:gd name="connsiteX70" fmla="*/ 255567 w 384116"/>
              <a:gd name="connsiteY70" fmla="*/ 145552 h 404265"/>
              <a:gd name="connsiteX71" fmla="*/ 255567 w 384116"/>
              <a:gd name="connsiteY71" fmla="*/ 147082 h 404265"/>
              <a:gd name="connsiteX72" fmla="*/ 255057 w 384116"/>
              <a:gd name="connsiteY72" fmla="*/ 148698 h 404265"/>
              <a:gd name="connsiteX73" fmla="*/ 253952 w 384116"/>
              <a:gd name="connsiteY73" fmla="*/ 150483 h 404265"/>
              <a:gd name="connsiteX74" fmla="*/ 252166 w 384116"/>
              <a:gd name="connsiteY74" fmla="*/ 152439 h 404265"/>
              <a:gd name="connsiteX75" fmla="*/ 191293 w 384116"/>
              <a:gd name="connsiteY75" fmla="*/ 211952 h 404265"/>
              <a:gd name="connsiteX76" fmla="*/ 130419 w 384116"/>
              <a:gd name="connsiteY76" fmla="*/ 152439 h 404265"/>
              <a:gd name="connsiteX77" fmla="*/ 128803 w 384116"/>
              <a:gd name="connsiteY77" fmla="*/ 150483 h 404265"/>
              <a:gd name="connsiteX78" fmla="*/ 127698 w 384116"/>
              <a:gd name="connsiteY78" fmla="*/ 148698 h 404265"/>
              <a:gd name="connsiteX79" fmla="*/ 127018 w 384116"/>
              <a:gd name="connsiteY79" fmla="*/ 147082 h 404265"/>
              <a:gd name="connsiteX80" fmla="*/ 127018 w 384116"/>
              <a:gd name="connsiteY80" fmla="*/ 145552 h 404265"/>
              <a:gd name="connsiteX81" fmla="*/ 127528 w 384116"/>
              <a:gd name="connsiteY81" fmla="*/ 144277 h 404265"/>
              <a:gd name="connsiteX82" fmla="*/ 128548 w 384116"/>
              <a:gd name="connsiteY82" fmla="*/ 143257 h 404265"/>
              <a:gd name="connsiteX83" fmla="*/ 130164 w 384116"/>
              <a:gd name="connsiteY83" fmla="*/ 142491 h 404265"/>
              <a:gd name="connsiteX84" fmla="*/ 132204 w 384116"/>
              <a:gd name="connsiteY84" fmla="*/ 141981 h 404265"/>
              <a:gd name="connsiteX85" fmla="*/ 134755 w 384116"/>
              <a:gd name="connsiteY85" fmla="*/ 141726 h 404265"/>
              <a:gd name="connsiteX86" fmla="*/ 171313 w 384116"/>
              <a:gd name="connsiteY86" fmla="*/ 141726 h 404265"/>
              <a:gd name="connsiteX87" fmla="*/ 171313 w 384116"/>
              <a:gd name="connsiteY87" fmla="*/ 19979 h 404265"/>
              <a:gd name="connsiteX88" fmla="*/ 171738 w 384116"/>
              <a:gd name="connsiteY88" fmla="*/ 16494 h 404265"/>
              <a:gd name="connsiteX89" fmla="*/ 172588 w 384116"/>
              <a:gd name="connsiteY89" fmla="*/ 13008 h 404265"/>
              <a:gd name="connsiteX90" fmla="*/ 173949 w 384116"/>
              <a:gd name="connsiteY90" fmla="*/ 9862 h 404265"/>
              <a:gd name="connsiteX91" fmla="*/ 175989 w 384116"/>
              <a:gd name="connsiteY91" fmla="*/ 7141 h 404265"/>
              <a:gd name="connsiteX92" fmla="*/ 178455 w 384116"/>
              <a:gd name="connsiteY92" fmla="*/ 4761 h 404265"/>
              <a:gd name="connsiteX93" fmla="*/ 181260 w 384116"/>
              <a:gd name="connsiteY93" fmla="*/ 2720 h 404265"/>
              <a:gd name="connsiteX94" fmla="*/ 184321 w 384116"/>
              <a:gd name="connsiteY94" fmla="*/ 1190 h 404265"/>
              <a:gd name="connsiteX95" fmla="*/ 187722 w 384116"/>
              <a:gd name="connsiteY95" fmla="*/ 255 h 40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384116" h="404265">
                <a:moveTo>
                  <a:pt x="0" y="236183"/>
                </a:moveTo>
                <a:lnTo>
                  <a:pt x="128067" y="236183"/>
                </a:lnTo>
                <a:lnTo>
                  <a:pt x="128492" y="242219"/>
                </a:lnTo>
                <a:lnTo>
                  <a:pt x="129513" y="248086"/>
                </a:lnTo>
                <a:lnTo>
                  <a:pt x="131213" y="253527"/>
                </a:lnTo>
                <a:lnTo>
                  <a:pt x="133680" y="258713"/>
                </a:lnTo>
                <a:lnTo>
                  <a:pt x="136571" y="263559"/>
                </a:lnTo>
                <a:lnTo>
                  <a:pt x="140057" y="268065"/>
                </a:lnTo>
                <a:lnTo>
                  <a:pt x="144139" y="271976"/>
                </a:lnTo>
                <a:lnTo>
                  <a:pt x="148476" y="275377"/>
                </a:lnTo>
                <a:lnTo>
                  <a:pt x="153238" y="278437"/>
                </a:lnTo>
                <a:lnTo>
                  <a:pt x="158511" y="280733"/>
                </a:lnTo>
                <a:lnTo>
                  <a:pt x="163953" y="282518"/>
                </a:lnTo>
                <a:lnTo>
                  <a:pt x="169821" y="283709"/>
                </a:lnTo>
                <a:lnTo>
                  <a:pt x="175773" y="284049"/>
                </a:lnTo>
                <a:lnTo>
                  <a:pt x="208258" y="284049"/>
                </a:lnTo>
                <a:lnTo>
                  <a:pt x="214295" y="283709"/>
                </a:lnTo>
                <a:lnTo>
                  <a:pt x="219993" y="282518"/>
                </a:lnTo>
                <a:lnTo>
                  <a:pt x="225605" y="280733"/>
                </a:lnTo>
                <a:lnTo>
                  <a:pt x="230708" y="278437"/>
                </a:lnTo>
                <a:lnTo>
                  <a:pt x="235555" y="275377"/>
                </a:lnTo>
                <a:lnTo>
                  <a:pt x="239977" y="271976"/>
                </a:lnTo>
                <a:lnTo>
                  <a:pt x="244059" y="268065"/>
                </a:lnTo>
                <a:lnTo>
                  <a:pt x="247460" y="263559"/>
                </a:lnTo>
                <a:lnTo>
                  <a:pt x="250437" y="258713"/>
                </a:lnTo>
                <a:lnTo>
                  <a:pt x="252818" y="253527"/>
                </a:lnTo>
                <a:lnTo>
                  <a:pt x="254603" y="248086"/>
                </a:lnTo>
                <a:lnTo>
                  <a:pt x="255794" y="242219"/>
                </a:lnTo>
                <a:lnTo>
                  <a:pt x="256049" y="236183"/>
                </a:lnTo>
                <a:lnTo>
                  <a:pt x="384116" y="236183"/>
                </a:lnTo>
                <a:lnTo>
                  <a:pt x="384116" y="372298"/>
                </a:lnTo>
                <a:lnTo>
                  <a:pt x="383691" y="376974"/>
                </a:lnTo>
                <a:lnTo>
                  <a:pt x="382670" y="381565"/>
                </a:lnTo>
                <a:lnTo>
                  <a:pt x="381140" y="385816"/>
                </a:lnTo>
                <a:lnTo>
                  <a:pt x="378844" y="389727"/>
                </a:lnTo>
                <a:lnTo>
                  <a:pt x="376208" y="393298"/>
                </a:lnTo>
                <a:lnTo>
                  <a:pt x="373146" y="396443"/>
                </a:lnTo>
                <a:lnTo>
                  <a:pt x="369404" y="399164"/>
                </a:lnTo>
                <a:lnTo>
                  <a:pt x="365663" y="401289"/>
                </a:lnTo>
                <a:lnTo>
                  <a:pt x="361326" y="402990"/>
                </a:lnTo>
                <a:lnTo>
                  <a:pt x="356819" y="404010"/>
                </a:lnTo>
                <a:lnTo>
                  <a:pt x="351972" y="404265"/>
                </a:lnTo>
                <a:lnTo>
                  <a:pt x="31974" y="404265"/>
                </a:lnTo>
                <a:lnTo>
                  <a:pt x="27212" y="404010"/>
                </a:lnTo>
                <a:lnTo>
                  <a:pt x="22790" y="402990"/>
                </a:lnTo>
                <a:lnTo>
                  <a:pt x="18453" y="401289"/>
                </a:lnTo>
                <a:lnTo>
                  <a:pt x="14542" y="399164"/>
                </a:lnTo>
                <a:lnTo>
                  <a:pt x="10970" y="396443"/>
                </a:lnTo>
                <a:lnTo>
                  <a:pt x="7909" y="393298"/>
                </a:lnTo>
                <a:lnTo>
                  <a:pt x="5102" y="389727"/>
                </a:lnTo>
                <a:lnTo>
                  <a:pt x="2891" y="385816"/>
                </a:lnTo>
                <a:lnTo>
                  <a:pt x="1361" y="381565"/>
                </a:lnTo>
                <a:lnTo>
                  <a:pt x="340" y="376974"/>
                </a:lnTo>
                <a:lnTo>
                  <a:pt x="0" y="372298"/>
                </a:lnTo>
                <a:close/>
                <a:moveTo>
                  <a:pt x="191293" y="0"/>
                </a:moveTo>
                <a:lnTo>
                  <a:pt x="194863" y="255"/>
                </a:lnTo>
                <a:lnTo>
                  <a:pt x="198264" y="1190"/>
                </a:lnTo>
                <a:lnTo>
                  <a:pt x="201325" y="2720"/>
                </a:lnTo>
                <a:lnTo>
                  <a:pt x="204130" y="4761"/>
                </a:lnTo>
                <a:lnTo>
                  <a:pt x="206596" y="7141"/>
                </a:lnTo>
                <a:lnTo>
                  <a:pt x="208636" y="9862"/>
                </a:lnTo>
                <a:lnTo>
                  <a:pt x="209997" y="13008"/>
                </a:lnTo>
                <a:lnTo>
                  <a:pt x="211017" y="16494"/>
                </a:lnTo>
                <a:lnTo>
                  <a:pt x="211272" y="19979"/>
                </a:lnTo>
                <a:lnTo>
                  <a:pt x="211272" y="141726"/>
                </a:lnTo>
                <a:lnTo>
                  <a:pt x="247830" y="141726"/>
                </a:lnTo>
                <a:lnTo>
                  <a:pt x="250381" y="141981"/>
                </a:lnTo>
                <a:lnTo>
                  <a:pt x="252506" y="142491"/>
                </a:lnTo>
                <a:lnTo>
                  <a:pt x="254037" y="143257"/>
                </a:lnTo>
                <a:lnTo>
                  <a:pt x="255057" y="144277"/>
                </a:lnTo>
                <a:lnTo>
                  <a:pt x="255567" y="145552"/>
                </a:lnTo>
                <a:lnTo>
                  <a:pt x="255567" y="147082"/>
                </a:lnTo>
                <a:lnTo>
                  <a:pt x="255057" y="148698"/>
                </a:lnTo>
                <a:lnTo>
                  <a:pt x="253952" y="150483"/>
                </a:lnTo>
                <a:lnTo>
                  <a:pt x="252166" y="152439"/>
                </a:lnTo>
                <a:lnTo>
                  <a:pt x="191293" y="211952"/>
                </a:lnTo>
                <a:lnTo>
                  <a:pt x="130419" y="152439"/>
                </a:lnTo>
                <a:lnTo>
                  <a:pt x="128803" y="150483"/>
                </a:lnTo>
                <a:lnTo>
                  <a:pt x="127698" y="148698"/>
                </a:lnTo>
                <a:lnTo>
                  <a:pt x="127018" y="147082"/>
                </a:lnTo>
                <a:lnTo>
                  <a:pt x="127018" y="145552"/>
                </a:lnTo>
                <a:lnTo>
                  <a:pt x="127528" y="144277"/>
                </a:lnTo>
                <a:lnTo>
                  <a:pt x="128548" y="143257"/>
                </a:lnTo>
                <a:lnTo>
                  <a:pt x="130164" y="142491"/>
                </a:lnTo>
                <a:lnTo>
                  <a:pt x="132204" y="141981"/>
                </a:lnTo>
                <a:lnTo>
                  <a:pt x="134755" y="141726"/>
                </a:lnTo>
                <a:lnTo>
                  <a:pt x="171313" y="141726"/>
                </a:lnTo>
                <a:lnTo>
                  <a:pt x="171313" y="19979"/>
                </a:lnTo>
                <a:lnTo>
                  <a:pt x="171738" y="16494"/>
                </a:lnTo>
                <a:lnTo>
                  <a:pt x="172588" y="13008"/>
                </a:lnTo>
                <a:lnTo>
                  <a:pt x="173949" y="9862"/>
                </a:lnTo>
                <a:lnTo>
                  <a:pt x="175989" y="7141"/>
                </a:lnTo>
                <a:lnTo>
                  <a:pt x="178455" y="4761"/>
                </a:lnTo>
                <a:lnTo>
                  <a:pt x="181260" y="2720"/>
                </a:lnTo>
                <a:lnTo>
                  <a:pt x="184321" y="1190"/>
                </a:lnTo>
                <a:lnTo>
                  <a:pt x="187722" y="255"/>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grpSp>
        <p:nvGrpSpPr>
          <p:cNvPr id="214" name="组合 213">
            <a:extLst>
              <a:ext uri="{FF2B5EF4-FFF2-40B4-BE49-F238E27FC236}">
                <a16:creationId xmlns:a16="http://schemas.microsoft.com/office/drawing/2014/main" id="{92EFAEB1-5496-4642-BCAC-5605CDD96EFE}"/>
              </a:ext>
            </a:extLst>
          </p:cNvPr>
          <p:cNvGrpSpPr/>
          <p:nvPr/>
        </p:nvGrpSpPr>
        <p:grpSpPr>
          <a:xfrm>
            <a:off x="648825" y="1697727"/>
            <a:ext cx="408719" cy="413652"/>
            <a:chOff x="648825" y="1797656"/>
            <a:chExt cx="408719" cy="413652"/>
          </a:xfrm>
        </p:grpSpPr>
        <p:sp>
          <p:nvSpPr>
            <p:cNvPr id="57" name="Freeform 92">
              <a:extLst>
                <a:ext uri="{FF2B5EF4-FFF2-40B4-BE49-F238E27FC236}">
                  <a16:creationId xmlns:a16="http://schemas.microsoft.com/office/drawing/2014/main" id="{61D9D665-1EB5-44B2-BABA-759D148197FA}"/>
                </a:ext>
              </a:extLst>
            </p:cNvPr>
            <p:cNvSpPr>
              <a:spLocks/>
            </p:cNvSpPr>
            <p:nvPr/>
          </p:nvSpPr>
          <p:spPr bwMode="auto">
            <a:xfrm>
              <a:off x="824202" y="1975006"/>
              <a:ext cx="57966" cy="58706"/>
            </a:xfrm>
            <a:custGeom>
              <a:avLst/>
              <a:gdLst>
                <a:gd name="T0" fmla="*/ 235 w 470"/>
                <a:gd name="T1" fmla="*/ 0 h 477"/>
                <a:gd name="T2" fmla="*/ 273 w 470"/>
                <a:gd name="T3" fmla="*/ 4 h 477"/>
                <a:gd name="T4" fmla="*/ 310 w 470"/>
                <a:gd name="T5" fmla="*/ 12 h 477"/>
                <a:gd name="T6" fmla="*/ 343 w 470"/>
                <a:gd name="T7" fmla="*/ 27 h 477"/>
                <a:gd name="T8" fmla="*/ 374 w 470"/>
                <a:gd name="T9" fmla="*/ 46 h 477"/>
                <a:gd name="T10" fmla="*/ 402 w 470"/>
                <a:gd name="T11" fmla="*/ 70 h 477"/>
                <a:gd name="T12" fmla="*/ 425 w 470"/>
                <a:gd name="T13" fmla="*/ 98 h 477"/>
                <a:gd name="T14" fmla="*/ 444 w 470"/>
                <a:gd name="T15" fmla="*/ 128 h 477"/>
                <a:gd name="T16" fmla="*/ 459 w 470"/>
                <a:gd name="T17" fmla="*/ 163 h 477"/>
                <a:gd name="T18" fmla="*/ 467 w 470"/>
                <a:gd name="T19" fmla="*/ 200 h 477"/>
                <a:gd name="T20" fmla="*/ 470 w 470"/>
                <a:gd name="T21" fmla="*/ 239 h 477"/>
                <a:gd name="T22" fmla="*/ 467 w 470"/>
                <a:gd name="T23" fmla="*/ 277 h 477"/>
                <a:gd name="T24" fmla="*/ 459 w 470"/>
                <a:gd name="T25" fmla="*/ 314 h 477"/>
                <a:gd name="T26" fmla="*/ 444 w 470"/>
                <a:gd name="T27" fmla="*/ 348 h 477"/>
                <a:gd name="T28" fmla="*/ 425 w 470"/>
                <a:gd name="T29" fmla="*/ 379 h 477"/>
                <a:gd name="T30" fmla="*/ 402 w 470"/>
                <a:gd name="T31" fmla="*/ 407 h 477"/>
                <a:gd name="T32" fmla="*/ 374 w 470"/>
                <a:gd name="T33" fmla="*/ 431 h 477"/>
                <a:gd name="T34" fmla="*/ 343 w 470"/>
                <a:gd name="T35" fmla="*/ 450 h 477"/>
                <a:gd name="T36" fmla="*/ 310 w 470"/>
                <a:gd name="T37" fmla="*/ 465 h 477"/>
                <a:gd name="T38" fmla="*/ 273 w 470"/>
                <a:gd name="T39" fmla="*/ 474 h 477"/>
                <a:gd name="T40" fmla="*/ 235 w 470"/>
                <a:gd name="T41" fmla="*/ 477 h 477"/>
                <a:gd name="T42" fmla="*/ 197 w 470"/>
                <a:gd name="T43" fmla="*/ 474 h 477"/>
                <a:gd name="T44" fmla="*/ 160 w 470"/>
                <a:gd name="T45" fmla="*/ 465 h 477"/>
                <a:gd name="T46" fmla="*/ 127 w 470"/>
                <a:gd name="T47" fmla="*/ 450 h 477"/>
                <a:gd name="T48" fmla="*/ 96 w 470"/>
                <a:gd name="T49" fmla="*/ 431 h 477"/>
                <a:gd name="T50" fmla="*/ 68 w 470"/>
                <a:gd name="T51" fmla="*/ 407 h 477"/>
                <a:gd name="T52" fmla="*/ 45 w 470"/>
                <a:gd name="T53" fmla="*/ 379 h 477"/>
                <a:gd name="T54" fmla="*/ 26 w 470"/>
                <a:gd name="T55" fmla="*/ 348 h 477"/>
                <a:gd name="T56" fmla="*/ 11 w 470"/>
                <a:gd name="T57" fmla="*/ 314 h 477"/>
                <a:gd name="T58" fmla="*/ 3 w 470"/>
                <a:gd name="T59" fmla="*/ 277 h 477"/>
                <a:gd name="T60" fmla="*/ 0 w 470"/>
                <a:gd name="T61" fmla="*/ 239 h 477"/>
                <a:gd name="T62" fmla="*/ 3 w 470"/>
                <a:gd name="T63" fmla="*/ 200 h 477"/>
                <a:gd name="T64" fmla="*/ 11 w 470"/>
                <a:gd name="T65" fmla="*/ 163 h 477"/>
                <a:gd name="T66" fmla="*/ 26 w 470"/>
                <a:gd name="T67" fmla="*/ 128 h 477"/>
                <a:gd name="T68" fmla="*/ 45 w 470"/>
                <a:gd name="T69" fmla="*/ 98 h 477"/>
                <a:gd name="T70" fmla="*/ 68 w 470"/>
                <a:gd name="T71" fmla="*/ 70 h 477"/>
                <a:gd name="T72" fmla="*/ 96 w 470"/>
                <a:gd name="T73" fmla="*/ 46 h 477"/>
                <a:gd name="T74" fmla="*/ 127 w 470"/>
                <a:gd name="T75" fmla="*/ 27 h 477"/>
                <a:gd name="T76" fmla="*/ 160 w 470"/>
                <a:gd name="T77" fmla="*/ 12 h 477"/>
                <a:gd name="T78" fmla="*/ 197 w 470"/>
                <a:gd name="T79" fmla="*/ 4 h 477"/>
                <a:gd name="T80" fmla="*/ 235 w 470"/>
                <a:gd name="T81"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0" h="477">
                  <a:moveTo>
                    <a:pt x="235" y="0"/>
                  </a:moveTo>
                  <a:lnTo>
                    <a:pt x="273" y="4"/>
                  </a:lnTo>
                  <a:lnTo>
                    <a:pt x="310" y="12"/>
                  </a:lnTo>
                  <a:lnTo>
                    <a:pt x="343" y="27"/>
                  </a:lnTo>
                  <a:lnTo>
                    <a:pt x="374" y="46"/>
                  </a:lnTo>
                  <a:lnTo>
                    <a:pt x="402" y="70"/>
                  </a:lnTo>
                  <a:lnTo>
                    <a:pt x="425" y="98"/>
                  </a:lnTo>
                  <a:lnTo>
                    <a:pt x="444" y="128"/>
                  </a:lnTo>
                  <a:lnTo>
                    <a:pt x="459" y="163"/>
                  </a:lnTo>
                  <a:lnTo>
                    <a:pt x="467" y="200"/>
                  </a:lnTo>
                  <a:lnTo>
                    <a:pt x="470" y="239"/>
                  </a:lnTo>
                  <a:lnTo>
                    <a:pt x="467" y="277"/>
                  </a:lnTo>
                  <a:lnTo>
                    <a:pt x="459" y="314"/>
                  </a:lnTo>
                  <a:lnTo>
                    <a:pt x="444" y="348"/>
                  </a:lnTo>
                  <a:lnTo>
                    <a:pt x="425" y="379"/>
                  </a:lnTo>
                  <a:lnTo>
                    <a:pt x="402" y="407"/>
                  </a:lnTo>
                  <a:lnTo>
                    <a:pt x="374" y="431"/>
                  </a:lnTo>
                  <a:lnTo>
                    <a:pt x="343" y="450"/>
                  </a:lnTo>
                  <a:lnTo>
                    <a:pt x="310" y="465"/>
                  </a:lnTo>
                  <a:lnTo>
                    <a:pt x="273" y="474"/>
                  </a:lnTo>
                  <a:lnTo>
                    <a:pt x="235" y="477"/>
                  </a:lnTo>
                  <a:lnTo>
                    <a:pt x="197" y="474"/>
                  </a:lnTo>
                  <a:lnTo>
                    <a:pt x="160" y="465"/>
                  </a:lnTo>
                  <a:lnTo>
                    <a:pt x="127" y="450"/>
                  </a:lnTo>
                  <a:lnTo>
                    <a:pt x="96" y="431"/>
                  </a:lnTo>
                  <a:lnTo>
                    <a:pt x="68" y="407"/>
                  </a:lnTo>
                  <a:lnTo>
                    <a:pt x="45" y="379"/>
                  </a:lnTo>
                  <a:lnTo>
                    <a:pt x="26" y="348"/>
                  </a:lnTo>
                  <a:lnTo>
                    <a:pt x="11" y="314"/>
                  </a:lnTo>
                  <a:lnTo>
                    <a:pt x="3" y="277"/>
                  </a:lnTo>
                  <a:lnTo>
                    <a:pt x="0" y="239"/>
                  </a:lnTo>
                  <a:lnTo>
                    <a:pt x="3" y="200"/>
                  </a:lnTo>
                  <a:lnTo>
                    <a:pt x="11" y="163"/>
                  </a:lnTo>
                  <a:lnTo>
                    <a:pt x="26" y="128"/>
                  </a:lnTo>
                  <a:lnTo>
                    <a:pt x="45" y="98"/>
                  </a:lnTo>
                  <a:lnTo>
                    <a:pt x="68" y="70"/>
                  </a:lnTo>
                  <a:lnTo>
                    <a:pt x="96" y="46"/>
                  </a:lnTo>
                  <a:lnTo>
                    <a:pt x="127" y="27"/>
                  </a:lnTo>
                  <a:lnTo>
                    <a:pt x="160" y="12"/>
                  </a:lnTo>
                  <a:lnTo>
                    <a:pt x="197" y="4"/>
                  </a:lnTo>
                  <a:lnTo>
                    <a:pt x="235"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8" name="Freeform 93">
              <a:extLst>
                <a:ext uri="{FF2B5EF4-FFF2-40B4-BE49-F238E27FC236}">
                  <a16:creationId xmlns:a16="http://schemas.microsoft.com/office/drawing/2014/main" id="{628DDD5D-946F-4265-AD98-438902DE8429}"/>
                </a:ext>
              </a:extLst>
            </p:cNvPr>
            <p:cNvSpPr>
              <a:spLocks noEditPoints="1"/>
            </p:cNvSpPr>
            <p:nvPr/>
          </p:nvSpPr>
          <p:spPr bwMode="auto">
            <a:xfrm>
              <a:off x="648825" y="1797656"/>
              <a:ext cx="408719" cy="413652"/>
            </a:xfrm>
            <a:custGeom>
              <a:avLst/>
              <a:gdLst>
                <a:gd name="T0" fmla="*/ 1428 w 3312"/>
                <a:gd name="T1" fmla="*/ 325 h 3355"/>
                <a:gd name="T2" fmla="*/ 1121 w 3312"/>
                <a:gd name="T3" fmla="*/ 418 h 3355"/>
                <a:gd name="T4" fmla="*/ 836 w 3312"/>
                <a:gd name="T5" fmla="*/ 591 h 3355"/>
                <a:gd name="T6" fmla="*/ 1301 w 3312"/>
                <a:gd name="T7" fmla="*/ 1312 h 3355"/>
                <a:gd name="T8" fmla="*/ 1207 w 3312"/>
                <a:gd name="T9" fmla="*/ 1439 h 3355"/>
                <a:gd name="T10" fmla="*/ 1152 w 3312"/>
                <a:gd name="T11" fmla="*/ 1628 h 3355"/>
                <a:gd name="T12" fmla="*/ 1170 w 3312"/>
                <a:gd name="T13" fmla="*/ 1823 h 3355"/>
                <a:gd name="T14" fmla="*/ 1263 w 3312"/>
                <a:gd name="T15" fmla="*/ 2002 h 3355"/>
                <a:gd name="T16" fmla="*/ 1422 w 3312"/>
                <a:gd name="T17" fmla="*/ 2133 h 3355"/>
                <a:gd name="T18" fmla="*/ 1611 w 3312"/>
                <a:gd name="T19" fmla="*/ 2188 h 3355"/>
                <a:gd name="T20" fmla="*/ 1817 w 3312"/>
                <a:gd name="T21" fmla="*/ 3034 h 3355"/>
                <a:gd name="T22" fmla="*/ 2127 w 3312"/>
                <a:gd name="T23" fmla="*/ 2962 h 3355"/>
                <a:gd name="T24" fmla="*/ 2419 w 3312"/>
                <a:gd name="T25" fmla="*/ 2808 h 3355"/>
                <a:gd name="T26" fmla="*/ 2019 w 3312"/>
                <a:gd name="T27" fmla="*/ 2035 h 3355"/>
                <a:gd name="T28" fmla="*/ 2127 w 3312"/>
                <a:gd name="T29" fmla="*/ 1866 h 3355"/>
                <a:gd name="T30" fmla="*/ 2163 w 3312"/>
                <a:gd name="T31" fmla="*/ 1674 h 3355"/>
                <a:gd name="T32" fmla="*/ 2124 w 3312"/>
                <a:gd name="T33" fmla="*/ 1483 h 3355"/>
                <a:gd name="T34" fmla="*/ 2015 w 3312"/>
                <a:gd name="T35" fmla="*/ 1315 h 3355"/>
                <a:gd name="T36" fmla="*/ 1850 w 3312"/>
                <a:gd name="T37" fmla="*/ 1203 h 3355"/>
                <a:gd name="T38" fmla="*/ 1662 w 3312"/>
                <a:gd name="T39" fmla="*/ 1166 h 3355"/>
                <a:gd name="T40" fmla="*/ 1844 w 3312"/>
                <a:gd name="T41" fmla="*/ 12 h 3355"/>
                <a:gd name="T42" fmla="*/ 2204 w 3312"/>
                <a:gd name="T43" fmla="*/ 94 h 3355"/>
                <a:gd name="T44" fmla="*/ 2536 w 3312"/>
                <a:gd name="T45" fmla="*/ 256 h 3355"/>
                <a:gd name="T46" fmla="*/ 2827 w 3312"/>
                <a:gd name="T47" fmla="*/ 492 h 3355"/>
                <a:gd name="T48" fmla="*/ 3064 w 3312"/>
                <a:gd name="T49" fmla="*/ 794 h 3355"/>
                <a:gd name="T50" fmla="*/ 3223 w 3312"/>
                <a:gd name="T51" fmla="*/ 1133 h 3355"/>
                <a:gd name="T52" fmla="*/ 3302 w 3312"/>
                <a:gd name="T53" fmla="*/ 1494 h 3355"/>
                <a:gd name="T54" fmla="*/ 3302 w 3312"/>
                <a:gd name="T55" fmla="*/ 1861 h 3355"/>
                <a:gd name="T56" fmla="*/ 3223 w 3312"/>
                <a:gd name="T57" fmla="*/ 2222 h 3355"/>
                <a:gd name="T58" fmla="*/ 3064 w 3312"/>
                <a:gd name="T59" fmla="*/ 2560 h 3355"/>
                <a:gd name="T60" fmla="*/ 2827 w 3312"/>
                <a:gd name="T61" fmla="*/ 2863 h 3355"/>
                <a:gd name="T62" fmla="*/ 2536 w 3312"/>
                <a:gd name="T63" fmla="*/ 3099 h 3355"/>
                <a:gd name="T64" fmla="*/ 2204 w 3312"/>
                <a:gd name="T65" fmla="*/ 3261 h 3355"/>
                <a:gd name="T66" fmla="*/ 1844 w 3312"/>
                <a:gd name="T67" fmla="*/ 3345 h 3355"/>
                <a:gd name="T68" fmla="*/ 1468 w 3312"/>
                <a:gd name="T69" fmla="*/ 3345 h 3355"/>
                <a:gd name="T70" fmla="*/ 1108 w 3312"/>
                <a:gd name="T71" fmla="*/ 3261 h 3355"/>
                <a:gd name="T72" fmla="*/ 776 w 3312"/>
                <a:gd name="T73" fmla="*/ 3099 h 3355"/>
                <a:gd name="T74" fmla="*/ 485 w 3312"/>
                <a:gd name="T75" fmla="*/ 2863 h 3355"/>
                <a:gd name="T76" fmla="*/ 248 w 3312"/>
                <a:gd name="T77" fmla="*/ 2560 h 3355"/>
                <a:gd name="T78" fmla="*/ 89 w 3312"/>
                <a:gd name="T79" fmla="*/ 2222 h 3355"/>
                <a:gd name="T80" fmla="*/ 10 w 3312"/>
                <a:gd name="T81" fmla="*/ 1861 h 3355"/>
                <a:gd name="T82" fmla="*/ 3 w 3312"/>
                <a:gd name="T83" fmla="*/ 1585 h 3355"/>
                <a:gd name="T84" fmla="*/ 62 w 3312"/>
                <a:gd name="T85" fmla="*/ 1222 h 3355"/>
                <a:gd name="T86" fmla="*/ 200 w 3312"/>
                <a:gd name="T87" fmla="*/ 877 h 3355"/>
                <a:gd name="T88" fmla="*/ 418 w 3312"/>
                <a:gd name="T89" fmla="*/ 563 h 3355"/>
                <a:gd name="T90" fmla="*/ 699 w 3312"/>
                <a:gd name="T91" fmla="*/ 309 h 3355"/>
                <a:gd name="T92" fmla="*/ 1022 w 3312"/>
                <a:gd name="T93" fmla="*/ 127 h 3355"/>
                <a:gd name="T94" fmla="*/ 1376 w 3312"/>
                <a:gd name="T95" fmla="*/ 24 h 3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2" h="3355">
                  <a:moveTo>
                    <a:pt x="1664" y="309"/>
                  </a:moveTo>
                  <a:lnTo>
                    <a:pt x="1586" y="309"/>
                  </a:lnTo>
                  <a:lnTo>
                    <a:pt x="1507" y="315"/>
                  </a:lnTo>
                  <a:lnTo>
                    <a:pt x="1428" y="325"/>
                  </a:lnTo>
                  <a:lnTo>
                    <a:pt x="1350" y="340"/>
                  </a:lnTo>
                  <a:lnTo>
                    <a:pt x="1273" y="361"/>
                  </a:lnTo>
                  <a:lnTo>
                    <a:pt x="1197" y="387"/>
                  </a:lnTo>
                  <a:lnTo>
                    <a:pt x="1121" y="418"/>
                  </a:lnTo>
                  <a:lnTo>
                    <a:pt x="1048" y="453"/>
                  </a:lnTo>
                  <a:lnTo>
                    <a:pt x="975" y="494"/>
                  </a:lnTo>
                  <a:lnTo>
                    <a:pt x="905" y="539"/>
                  </a:lnTo>
                  <a:lnTo>
                    <a:pt x="836" y="591"/>
                  </a:lnTo>
                  <a:lnTo>
                    <a:pt x="770" y="646"/>
                  </a:lnTo>
                  <a:lnTo>
                    <a:pt x="707" y="707"/>
                  </a:lnTo>
                  <a:lnTo>
                    <a:pt x="1303" y="1310"/>
                  </a:lnTo>
                  <a:lnTo>
                    <a:pt x="1301" y="1312"/>
                  </a:lnTo>
                  <a:lnTo>
                    <a:pt x="1299" y="1315"/>
                  </a:lnTo>
                  <a:lnTo>
                    <a:pt x="1263" y="1354"/>
                  </a:lnTo>
                  <a:lnTo>
                    <a:pt x="1233" y="1395"/>
                  </a:lnTo>
                  <a:lnTo>
                    <a:pt x="1207" y="1439"/>
                  </a:lnTo>
                  <a:lnTo>
                    <a:pt x="1187" y="1485"/>
                  </a:lnTo>
                  <a:lnTo>
                    <a:pt x="1170" y="1532"/>
                  </a:lnTo>
                  <a:lnTo>
                    <a:pt x="1159" y="1580"/>
                  </a:lnTo>
                  <a:lnTo>
                    <a:pt x="1152" y="1628"/>
                  </a:lnTo>
                  <a:lnTo>
                    <a:pt x="1149" y="1678"/>
                  </a:lnTo>
                  <a:lnTo>
                    <a:pt x="1152" y="1727"/>
                  </a:lnTo>
                  <a:lnTo>
                    <a:pt x="1159" y="1775"/>
                  </a:lnTo>
                  <a:lnTo>
                    <a:pt x="1170" y="1823"/>
                  </a:lnTo>
                  <a:lnTo>
                    <a:pt x="1187" y="1871"/>
                  </a:lnTo>
                  <a:lnTo>
                    <a:pt x="1207" y="1916"/>
                  </a:lnTo>
                  <a:lnTo>
                    <a:pt x="1233" y="1960"/>
                  </a:lnTo>
                  <a:lnTo>
                    <a:pt x="1263" y="2002"/>
                  </a:lnTo>
                  <a:lnTo>
                    <a:pt x="1299" y="2041"/>
                  </a:lnTo>
                  <a:lnTo>
                    <a:pt x="1337" y="2076"/>
                  </a:lnTo>
                  <a:lnTo>
                    <a:pt x="1378" y="2107"/>
                  </a:lnTo>
                  <a:lnTo>
                    <a:pt x="1422" y="2133"/>
                  </a:lnTo>
                  <a:lnTo>
                    <a:pt x="1467" y="2154"/>
                  </a:lnTo>
                  <a:lnTo>
                    <a:pt x="1515" y="2170"/>
                  </a:lnTo>
                  <a:lnTo>
                    <a:pt x="1563" y="2181"/>
                  </a:lnTo>
                  <a:lnTo>
                    <a:pt x="1611" y="2188"/>
                  </a:lnTo>
                  <a:lnTo>
                    <a:pt x="1661" y="2191"/>
                  </a:lnTo>
                  <a:lnTo>
                    <a:pt x="1658" y="3040"/>
                  </a:lnTo>
                  <a:lnTo>
                    <a:pt x="1738" y="3039"/>
                  </a:lnTo>
                  <a:lnTo>
                    <a:pt x="1817" y="3034"/>
                  </a:lnTo>
                  <a:lnTo>
                    <a:pt x="1895" y="3024"/>
                  </a:lnTo>
                  <a:lnTo>
                    <a:pt x="1973" y="3008"/>
                  </a:lnTo>
                  <a:lnTo>
                    <a:pt x="2051" y="2987"/>
                  </a:lnTo>
                  <a:lnTo>
                    <a:pt x="2127" y="2962"/>
                  </a:lnTo>
                  <a:lnTo>
                    <a:pt x="2202" y="2931"/>
                  </a:lnTo>
                  <a:lnTo>
                    <a:pt x="2276" y="2896"/>
                  </a:lnTo>
                  <a:lnTo>
                    <a:pt x="2348" y="2855"/>
                  </a:lnTo>
                  <a:lnTo>
                    <a:pt x="2419" y="2808"/>
                  </a:lnTo>
                  <a:lnTo>
                    <a:pt x="2487" y="2758"/>
                  </a:lnTo>
                  <a:lnTo>
                    <a:pt x="2554" y="2703"/>
                  </a:lnTo>
                  <a:lnTo>
                    <a:pt x="2617" y="2642"/>
                  </a:lnTo>
                  <a:lnTo>
                    <a:pt x="2019" y="2035"/>
                  </a:lnTo>
                  <a:lnTo>
                    <a:pt x="2052" y="1997"/>
                  </a:lnTo>
                  <a:lnTo>
                    <a:pt x="2082" y="1956"/>
                  </a:lnTo>
                  <a:lnTo>
                    <a:pt x="2107" y="1912"/>
                  </a:lnTo>
                  <a:lnTo>
                    <a:pt x="2127" y="1866"/>
                  </a:lnTo>
                  <a:lnTo>
                    <a:pt x="2143" y="1820"/>
                  </a:lnTo>
                  <a:lnTo>
                    <a:pt x="2153" y="1772"/>
                  </a:lnTo>
                  <a:lnTo>
                    <a:pt x="2161" y="1724"/>
                  </a:lnTo>
                  <a:lnTo>
                    <a:pt x="2163" y="1674"/>
                  </a:lnTo>
                  <a:lnTo>
                    <a:pt x="2160" y="1626"/>
                  </a:lnTo>
                  <a:lnTo>
                    <a:pt x="2152" y="1578"/>
                  </a:lnTo>
                  <a:lnTo>
                    <a:pt x="2141" y="1530"/>
                  </a:lnTo>
                  <a:lnTo>
                    <a:pt x="2124" y="1483"/>
                  </a:lnTo>
                  <a:lnTo>
                    <a:pt x="2104" y="1438"/>
                  </a:lnTo>
                  <a:lnTo>
                    <a:pt x="2079" y="1395"/>
                  </a:lnTo>
                  <a:lnTo>
                    <a:pt x="2049" y="1353"/>
                  </a:lnTo>
                  <a:lnTo>
                    <a:pt x="2015" y="1315"/>
                  </a:lnTo>
                  <a:lnTo>
                    <a:pt x="1976" y="1280"/>
                  </a:lnTo>
                  <a:lnTo>
                    <a:pt x="1936" y="1251"/>
                  </a:lnTo>
                  <a:lnTo>
                    <a:pt x="1893" y="1224"/>
                  </a:lnTo>
                  <a:lnTo>
                    <a:pt x="1850" y="1203"/>
                  </a:lnTo>
                  <a:lnTo>
                    <a:pt x="1804" y="1188"/>
                  </a:lnTo>
                  <a:lnTo>
                    <a:pt x="1758" y="1175"/>
                  </a:lnTo>
                  <a:lnTo>
                    <a:pt x="1710" y="1168"/>
                  </a:lnTo>
                  <a:lnTo>
                    <a:pt x="1662" y="1166"/>
                  </a:lnTo>
                  <a:lnTo>
                    <a:pt x="1664" y="309"/>
                  </a:lnTo>
                  <a:close/>
                  <a:moveTo>
                    <a:pt x="1656" y="0"/>
                  </a:moveTo>
                  <a:lnTo>
                    <a:pt x="1750" y="3"/>
                  </a:lnTo>
                  <a:lnTo>
                    <a:pt x="1844" y="12"/>
                  </a:lnTo>
                  <a:lnTo>
                    <a:pt x="1936" y="24"/>
                  </a:lnTo>
                  <a:lnTo>
                    <a:pt x="2027" y="42"/>
                  </a:lnTo>
                  <a:lnTo>
                    <a:pt x="2116" y="66"/>
                  </a:lnTo>
                  <a:lnTo>
                    <a:pt x="2204" y="94"/>
                  </a:lnTo>
                  <a:lnTo>
                    <a:pt x="2290" y="127"/>
                  </a:lnTo>
                  <a:lnTo>
                    <a:pt x="2374" y="166"/>
                  </a:lnTo>
                  <a:lnTo>
                    <a:pt x="2456" y="209"/>
                  </a:lnTo>
                  <a:lnTo>
                    <a:pt x="2536" y="256"/>
                  </a:lnTo>
                  <a:lnTo>
                    <a:pt x="2613" y="309"/>
                  </a:lnTo>
                  <a:lnTo>
                    <a:pt x="2687" y="365"/>
                  </a:lnTo>
                  <a:lnTo>
                    <a:pt x="2759" y="426"/>
                  </a:lnTo>
                  <a:lnTo>
                    <a:pt x="2827" y="492"/>
                  </a:lnTo>
                  <a:lnTo>
                    <a:pt x="2894" y="563"/>
                  </a:lnTo>
                  <a:lnTo>
                    <a:pt x="2956" y="638"/>
                  </a:lnTo>
                  <a:lnTo>
                    <a:pt x="3013" y="716"/>
                  </a:lnTo>
                  <a:lnTo>
                    <a:pt x="3064" y="794"/>
                  </a:lnTo>
                  <a:lnTo>
                    <a:pt x="3112" y="877"/>
                  </a:lnTo>
                  <a:lnTo>
                    <a:pt x="3154" y="961"/>
                  </a:lnTo>
                  <a:lnTo>
                    <a:pt x="3191" y="1046"/>
                  </a:lnTo>
                  <a:lnTo>
                    <a:pt x="3223" y="1133"/>
                  </a:lnTo>
                  <a:lnTo>
                    <a:pt x="3250" y="1222"/>
                  </a:lnTo>
                  <a:lnTo>
                    <a:pt x="3273" y="1311"/>
                  </a:lnTo>
                  <a:lnTo>
                    <a:pt x="3290" y="1403"/>
                  </a:lnTo>
                  <a:lnTo>
                    <a:pt x="3302" y="1494"/>
                  </a:lnTo>
                  <a:lnTo>
                    <a:pt x="3310" y="1585"/>
                  </a:lnTo>
                  <a:lnTo>
                    <a:pt x="3312" y="1678"/>
                  </a:lnTo>
                  <a:lnTo>
                    <a:pt x="3310" y="1770"/>
                  </a:lnTo>
                  <a:lnTo>
                    <a:pt x="3302" y="1861"/>
                  </a:lnTo>
                  <a:lnTo>
                    <a:pt x="3290" y="1952"/>
                  </a:lnTo>
                  <a:lnTo>
                    <a:pt x="3273" y="2044"/>
                  </a:lnTo>
                  <a:lnTo>
                    <a:pt x="3250" y="2133"/>
                  </a:lnTo>
                  <a:lnTo>
                    <a:pt x="3223" y="2222"/>
                  </a:lnTo>
                  <a:lnTo>
                    <a:pt x="3191" y="2309"/>
                  </a:lnTo>
                  <a:lnTo>
                    <a:pt x="3154" y="2394"/>
                  </a:lnTo>
                  <a:lnTo>
                    <a:pt x="3112" y="2478"/>
                  </a:lnTo>
                  <a:lnTo>
                    <a:pt x="3064" y="2560"/>
                  </a:lnTo>
                  <a:lnTo>
                    <a:pt x="3013" y="2640"/>
                  </a:lnTo>
                  <a:lnTo>
                    <a:pt x="2956" y="2717"/>
                  </a:lnTo>
                  <a:lnTo>
                    <a:pt x="2894" y="2792"/>
                  </a:lnTo>
                  <a:lnTo>
                    <a:pt x="2827" y="2863"/>
                  </a:lnTo>
                  <a:lnTo>
                    <a:pt x="2759" y="2929"/>
                  </a:lnTo>
                  <a:lnTo>
                    <a:pt x="2687" y="2990"/>
                  </a:lnTo>
                  <a:lnTo>
                    <a:pt x="2613" y="3047"/>
                  </a:lnTo>
                  <a:lnTo>
                    <a:pt x="2536" y="3099"/>
                  </a:lnTo>
                  <a:lnTo>
                    <a:pt x="2456" y="3147"/>
                  </a:lnTo>
                  <a:lnTo>
                    <a:pt x="2374" y="3189"/>
                  </a:lnTo>
                  <a:lnTo>
                    <a:pt x="2290" y="3228"/>
                  </a:lnTo>
                  <a:lnTo>
                    <a:pt x="2204" y="3261"/>
                  </a:lnTo>
                  <a:lnTo>
                    <a:pt x="2116" y="3289"/>
                  </a:lnTo>
                  <a:lnTo>
                    <a:pt x="2027" y="3313"/>
                  </a:lnTo>
                  <a:lnTo>
                    <a:pt x="1936" y="3331"/>
                  </a:lnTo>
                  <a:lnTo>
                    <a:pt x="1844" y="3345"/>
                  </a:lnTo>
                  <a:lnTo>
                    <a:pt x="1750" y="3352"/>
                  </a:lnTo>
                  <a:lnTo>
                    <a:pt x="1656" y="3355"/>
                  </a:lnTo>
                  <a:lnTo>
                    <a:pt x="1562" y="3352"/>
                  </a:lnTo>
                  <a:lnTo>
                    <a:pt x="1468" y="3345"/>
                  </a:lnTo>
                  <a:lnTo>
                    <a:pt x="1376" y="3331"/>
                  </a:lnTo>
                  <a:lnTo>
                    <a:pt x="1285" y="3313"/>
                  </a:lnTo>
                  <a:lnTo>
                    <a:pt x="1196" y="3289"/>
                  </a:lnTo>
                  <a:lnTo>
                    <a:pt x="1108" y="3261"/>
                  </a:lnTo>
                  <a:lnTo>
                    <a:pt x="1022" y="3228"/>
                  </a:lnTo>
                  <a:lnTo>
                    <a:pt x="938" y="3189"/>
                  </a:lnTo>
                  <a:lnTo>
                    <a:pt x="856" y="3147"/>
                  </a:lnTo>
                  <a:lnTo>
                    <a:pt x="776" y="3099"/>
                  </a:lnTo>
                  <a:lnTo>
                    <a:pt x="699" y="3047"/>
                  </a:lnTo>
                  <a:lnTo>
                    <a:pt x="625" y="2990"/>
                  </a:lnTo>
                  <a:lnTo>
                    <a:pt x="553" y="2929"/>
                  </a:lnTo>
                  <a:lnTo>
                    <a:pt x="485" y="2863"/>
                  </a:lnTo>
                  <a:lnTo>
                    <a:pt x="418" y="2792"/>
                  </a:lnTo>
                  <a:lnTo>
                    <a:pt x="356" y="2717"/>
                  </a:lnTo>
                  <a:lnTo>
                    <a:pt x="299" y="2640"/>
                  </a:lnTo>
                  <a:lnTo>
                    <a:pt x="248" y="2560"/>
                  </a:lnTo>
                  <a:lnTo>
                    <a:pt x="200" y="2478"/>
                  </a:lnTo>
                  <a:lnTo>
                    <a:pt x="159" y="2394"/>
                  </a:lnTo>
                  <a:lnTo>
                    <a:pt x="121" y="2309"/>
                  </a:lnTo>
                  <a:lnTo>
                    <a:pt x="89" y="2222"/>
                  </a:lnTo>
                  <a:lnTo>
                    <a:pt x="62" y="2133"/>
                  </a:lnTo>
                  <a:lnTo>
                    <a:pt x="39" y="2044"/>
                  </a:lnTo>
                  <a:lnTo>
                    <a:pt x="23" y="1952"/>
                  </a:lnTo>
                  <a:lnTo>
                    <a:pt x="10" y="1861"/>
                  </a:lnTo>
                  <a:lnTo>
                    <a:pt x="3" y="1770"/>
                  </a:lnTo>
                  <a:lnTo>
                    <a:pt x="0" y="1682"/>
                  </a:lnTo>
                  <a:lnTo>
                    <a:pt x="0" y="1673"/>
                  </a:lnTo>
                  <a:lnTo>
                    <a:pt x="3" y="1585"/>
                  </a:lnTo>
                  <a:lnTo>
                    <a:pt x="10" y="1494"/>
                  </a:lnTo>
                  <a:lnTo>
                    <a:pt x="23" y="1403"/>
                  </a:lnTo>
                  <a:lnTo>
                    <a:pt x="39" y="1311"/>
                  </a:lnTo>
                  <a:lnTo>
                    <a:pt x="62" y="1222"/>
                  </a:lnTo>
                  <a:lnTo>
                    <a:pt x="89" y="1133"/>
                  </a:lnTo>
                  <a:lnTo>
                    <a:pt x="121" y="1046"/>
                  </a:lnTo>
                  <a:lnTo>
                    <a:pt x="159" y="961"/>
                  </a:lnTo>
                  <a:lnTo>
                    <a:pt x="200" y="877"/>
                  </a:lnTo>
                  <a:lnTo>
                    <a:pt x="248" y="794"/>
                  </a:lnTo>
                  <a:lnTo>
                    <a:pt x="299" y="716"/>
                  </a:lnTo>
                  <a:lnTo>
                    <a:pt x="356" y="638"/>
                  </a:lnTo>
                  <a:lnTo>
                    <a:pt x="418" y="563"/>
                  </a:lnTo>
                  <a:lnTo>
                    <a:pt x="485" y="492"/>
                  </a:lnTo>
                  <a:lnTo>
                    <a:pt x="553" y="426"/>
                  </a:lnTo>
                  <a:lnTo>
                    <a:pt x="625" y="365"/>
                  </a:lnTo>
                  <a:lnTo>
                    <a:pt x="699" y="309"/>
                  </a:lnTo>
                  <a:lnTo>
                    <a:pt x="776" y="256"/>
                  </a:lnTo>
                  <a:lnTo>
                    <a:pt x="856" y="209"/>
                  </a:lnTo>
                  <a:lnTo>
                    <a:pt x="938" y="166"/>
                  </a:lnTo>
                  <a:lnTo>
                    <a:pt x="1022" y="127"/>
                  </a:lnTo>
                  <a:lnTo>
                    <a:pt x="1108" y="94"/>
                  </a:lnTo>
                  <a:lnTo>
                    <a:pt x="1196" y="66"/>
                  </a:lnTo>
                  <a:lnTo>
                    <a:pt x="1285" y="42"/>
                  </a:lnTo>
                  <a:lnTo>
                    <a:pt x="1376" y="24"/>
                  </a:lnTo>
                  <a:lnTo>
                    <a:pt x="1468" y="12"/>
                  </a:lnTo>
                  <a:lnTo>
                    <a:pt x="1562" y="3"/>
                  </a:lnTo>
                  <a:lnTo>
                    <a:pt x="1656"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230" name="任意多边形: 形状 229">
            <a:extLst>
              <a:ext uri="{FF2B5EF4-FFF2-40B4-BE49-F238E27FC236}">
                <a16:creationId xmlns:a16="http://schemas.microsoft.com/office/drawing/2014/main" id="{10494D7A-98ED-4B78-BDFE-0AA93E47D907}"/>
              </a:ext>
            </a:extLst>
          </p:cNvPr>
          <p:cNvSpPr>
            <a:spLocks/>
          </p:cNvSpPr>
          <p:nvPr/>
        </p:nvSpPr>
        <p:spPr bwMode="auto">
          <a:xfrm>
            <a:off x="660401" y="2598244"/>
            <a:ext cx="400802" cy="412995"/>
          </a:xfrm>
          <a:custGeom>
            <a:avLst/>
            <a:gdLst>
              <a:gd name="connsiteX0" fmla="*/ 41795 w 400802"/>
              <a:gd name="connsiteY0" fmla="*/ 189734 h 412995"/>
              <a:gd name="connsiteX1" fmla="*/ 49036 w 400802"/>
              <a:gd name="connsiteY1" fmla="*/ 190115 h 412995"/>
              <a:gd name="connsiteX2" fmla="*/ 56150 w 400802"/>
              <a:gd name="connsiteY2" fmla="*/ 191257 h 412995"/>
              <a:gd name="connsiteX3" fmla="*/ 62883 w 400802"/>
              <a:gd name="connsiteY3" fmla="*/ 193161 h 412995"/>
              <a:gd name="connsiteX4" fmla="*/ 69362 w 400802"/>
              <a:gd name="connsiteY4" fmla="*/ 195700 h 412995"/>
              <a:gd name="connsiteX5" fmla="*/ 75460 w 400802"/>
              <a:gd name="connsiteY5" fmla="*/ 198873 h 412995"/>
              <a:gd name="connsiteX6" fmla="*/ 81177 w 400802"/>
              <a:gd name="connsiteY6" fmla="*/ 202680 h 412995"/>
              <a:gd name="connsiteX7" fmla="*/ 86512 w 400802"/>
              <a:gd name="connsiteY7" fmla="*/ 207123 h 412995"/>
              <a:gd name="connsiteX8" fmla="*/ 91467 w 400802"/>
              <a:gd name="connsiteY8" fmla="*/ 211946 h 412995"/>
              <a:gd name="connsiteX9" fmla="*/ 95659 w 400802"/>
              <a:gd name="connsiteY9" fmla="*/ 217277 h 412995"/>
              <a:gd name="connsiteX10" fmla="*/ 99470 w 400802"/>
              <a:gd name="connsiteY10" fmla="*/ 222988 h 412995"/>
              <a:gd name="connsiteX11" fmla="*/ 102519 w 400802"/>
              <a:gd name="connsiteY11" fmla="*/ 229081 h 412995"/>
              <a:gd name="connsiteX12" fmla="*/ 105187 w 400802"/>
              <a:gd name="connsiteY12" fmla="*/ 235681 h 412995"/>
              <a:gd name="connsiteX13" fmla="*/ 106965 w 400802"/>
              <a:gd name="connsiteY13" fmla="*/ 242535 h 412995"/>
              <a:gd name="connsiteX14" fmla="*/ 108109 w 400802"/>
              <a:gd name="connsiteY14" fmla="*/ 249643 h 412995"/>
              <a:gd name="connsiteX15" fmla="*/ 108490 w 400802"/>
              <a:gd name="connsiteY15" fmla="*/ 256877 h 412995"/>
              <a:gd name="connsiteX16" fmla="*/ 108490 w 400802"/>
              <a:gd name="connsiteY16" fmla="*/ 269189 h 412995"/>
              <a:gd name="connsiteX17" fmla="*/ 112301 w 400802"/>
              <a:gd name="connsiteY17" fmla="*/ 267920 h 412995"/>
              <a:gd name="connsiteX18" fmla="*/ 116493 w 400802"/>
              <a:gd name="connsiteY18" fmla="*/ 266524 h 412995"/>
              <a:gd name="connsiteX19" fmla="*/ 121066 w 400802"/>
              <a:gd name="connsiteY19" fmla="*/ 265381 h 412995"/>
              <a:gd name="connsiteX20" fmla="*/ 126275 w 400802"/>
              <a:gd name="connsiteY20" fmla="*/ 264112 h 412995"/>
              <a:gd name="connsiteX21" fmla="*/ 132119 w 400802"/>
              <a:gd name="connsiteY21" fmla="*/ 262843 h 412995"/>
              <a:gd name="connsiteX22" fmla="*/ 138470 w 400802"/>
              <a:gd name="connsiteY22" fmla="*/ 261574 h 412995"/>
              <a:gd name="connsiteX23" fmla="*/ 145458 w 400802"/>
              <a:gd name="connsiteY23" fmla="*/ 260431 h 412995"/>
              <a:gd name="connsiteX24" fmla="*/ 152953 w 400802"/>
              <a:gd name="connsiteY24" fmla="*/ 259543 h 412995"/>
              <a:gd name="connsiteX25" fmla="*/ 161210 w 400802"/>
              <a:gd name="connsiteY25" fmla="*/ 258654 h 412995"/>
              <a:gd name="connsiteX26" fmla="*/ 169976 w 400802"/>
              <a:gd name="connsiteY26" fmla="*/ 258020 h 412995"/>
              <a:gd name="connsiteX27" fmla="*/ 179503 w 400802"/>
              <a:gd name="connsiteY27" fmla="*/ 257258 h 412995"/>
              <a:gd name="connsiteX28" fmla="*/ 189539 w 400802"/>
              <a:gd name="connsiteY28" fmla="*/ 257004 h 412995"/>
              <a:gd name="connsiteX29" fmla="*/ 200465 w 400802"/>
              <a:gd name="connsiteY29" fmla="*/ 256877 h 412995"/>
              <a:gd name="connsiteX30" fmla="*/ 211263 w 400802"/>
              <a:gd name="connsiteY30" fmla="*/ 257004 h 412995"/>
              <a:gd name="connsiteX31" fmla="*/ 221426 w 400802"/>
              <a:gd name="connsiteY31" fmla="*/ 257258 h 412995"/>
              <a:gd name="connsiteX32" fmla="*/ 230953 w 400802"/>
              <a:gd name="connsiteY32" fmla="*/ 258020 h 412995"/>
              <a:gd name="connsiteX33" fmla="*/ 239719 w 400802"/>
              <a:gd name="connsiteY33" fmla="*/ 258654 h 412995"/>
              <a:gd name="connsiteX34" fmla="*/ 247976 w 400802"/>
              <a:gd name="connsiteY34" fmla="*/ 259543 h 412995"/>
              <a:gd name="connsiteX35" fmla="*/ 255472 w 400802"/>
              <a:gd name="connsiteY35" fmla="*/ 260431 h 412995"/>
              <a:gd name="connsiteX36" fmla="*/ 262459 w 400802"/>
              <a:gd name="connsiteY36" fmla="*/ 261574 h 412995"/>
              <a:gd name="connsiteX37" fmla="*/ 268811 w 400802"/>
              <a:gd name="connsiteY37" fmla="*/ 262843 h 412995"/>
              <a:gd name="connsiteX38" fmla="*/ 274527 w 400802"/>
              <a:gd name="connsiteY38" fmla="*/ 264112 h 412995"/>
              <a:gd name="connsiteX39" fmla="*/ 279863 w 400802"/>
              <a:gd name="connsiteY39" fmla="*/ 265381 h 412995"/>
              <a:gd name="connsiteX40" fmla="*/ 284436 w 400802"/>
              <a:gd name="connsiteY40" fmla="*/ 266524 h 412995"/>
              <a:gd name="connsiteX41" fmla="*/ 288628 w 400802"/>
              <a:gd name="connsiteY41" fmla="*/ 267920 h 412995"/>
              <a:gd name="connsiteX42" fmla="*/ 292312 w 400802"/>
              <a:gd name="connsiteY42" fmla="*/ 269189 h 412995"/>
              <a:gd name="connsiteX43" fmla="*/ 292312 w 400802"/>
              <a:gd name="connsiteY43" fmla="*/ 256877 h 412995"/>
              <a:gd name="connsiteX44" fmla="*/ 292693 w 400802"/>
              <a:gd name="connsiteY44" fmla="*/ 249643 h 412995"/>
              <a:gd name="connsiteX45" fmla="*/ 293837 w 400802"/>
              <a:gd name="connsiteY45" fmla="*/ 242535 h 412995"/>
              <a:gd name="connsiteX46" fmla="*/ 295615 w 400802"/>
              <a:gd name="connsiteY46" fmla="*/ 235681 h 412995"/>
              <a:gd name="connsiteX47" fmla="*/ 298283 w 400802"/>
              <a:gd name="connsiteY47" fmla="*/ 229081 h 412995"/>
              <a:gd name="connsiteX48" fmla="*/ 301459 w 400802"/>
              <a:gd name="connsiteY48" fmla="*/ 222988 h 412995"/>
              <a:gd name="connsiteX49" fmla="*/ 305270 w 400802"/>
              <a:gd name="connsiteY49" fmla="*/ 217277 h 412995"/>
              <a:gd name="connsiteX50" fmla="*/ 309462 w 400802"/>
              <a:gd name="connsiteY50" fmla="*/ 211946 h 412995"/>
              <a:gd name="connsiteX51" fmla="*/ 314290 w 400802"/>
              <a:gd name="connsiteY51" fmla="*/ 207123 h 412995"/>
              <a:gd name="connsiteX52" fmla="*/ 319625 w 400802"/>
              <a:gd name="connsiteY52" fmla="*/ 202680 h 412995"/>
              <a:gd name="connsiteX53" fmla="*/ 325342 w 400802"/>
              <a:gd name="connsiteY53" fmla="*/ 198873 h 412995"/>
              <a:gd name="connsiteX54" fmla="*/ 331567 w 400802"/>
              <a:gd name="connsiteY54" fmla="*/ 195700 h 412995"/>
              <a:gd name="connsiteX55" fmla="*/ 338046 w 400802"/>
              <a:gd name="connsiteY55" fmla="*/ 193161 h 412995"/>
              <a:gd name="connsiteX56" fmla="*/ 344779 w 400802"/>
              <a:gd name="connsiteY56" fmla="*/ 191257 h 412995"/>
              <a:gd name="connsiteX57" fmla="*/ 351766 w 400802"/>
              <a:gd name="connsiteY57" fmla="*/ 190115 h 412995"/>
              <a:gd name="connsiteX58" fmla="*/ 359007 w 400802"/>
              <a:gd name="connsiteY58" fmla="*/ 189734 h 412995"/>
              <a:gd name="connsiteX59" fmla="*/ 364724 w 400802"/>
              <a:gd name="connsiteY59" fmla="*/ 190115 h 412995"/>
              <a:gd name="connsiteX60" fmla="*/ 370186 w 400802"/>
              <a:gd name="connsiteY60" fmla="*/ 191130 h 412995"/>
              <a:gd name="connsiteX61" fmla="*/ 375268 w 400802"/>
              <a:gd name="connsiteY61" fmla="*/ 193034 h 412995"/>
              <a:gd name="connsiteX62" fmla="*/ 380222 w 400802"/>
              <a:gd name="connsiteY62" fmla="*/ 195446 h 412995"/>
              <a:gd name="connsiteX63" fmla="*/ 384541 w 400802"/>
              <a:gd name="connsiteY63" fmla="*/ 198492 h 412995"/>
              <a:gd name="connsiteX64" fmla="*/ 388607 w 400802"/>
              <a:gd name="connsiteY64" fmla="*/ 202046 h 412995"/>
              <a:gd name="connsiteX65" fmla="*/ 392164 w 400802"/>
              <a:gd name="connsiteY65" fmla="*/ 206107 h 412995"/>
              <a:gd name="connsiteX66" fmla="*/ 395085 w 400802"/>
              <a:gd name="connsiteY66" fmla="*/ 210423 h 412995"/>
              <a:gd name="connsiteX67" fmla="*/ 397499 w 400802"/>
              <a:gd name="connsiteY67" fmla="*/ 215500 h 412995"/>
              <a:gd name="connsiteX68" fmla="*/ 399405 w 400802"/>
              <a:gd name="connsiteY68" fmla="*/ 220577 h 412995"/>
              <a:gd name="connsiteX69" fmla="*/ 400421 w 400802"/>
              <a:gd name="connsiteY69" fmla="*/ 226035 h 412995"/>
              <a:gd name="connsiteX70" fmla="*/ 400802 w 400802"/>
              <a:gd name="connsiteY70" fmla="*/ 231746 h 412995"/>
              <a:gd name="connsiteX71" fmla="*/ 400548 w 400802"/>
              <a:gd name="connsiteY71" fmla="*/ 236696 h 412995"/>
              <a:gd name="connsiteX72" fmla="*/ 399659 w 400802"/>
              <a:gd name="connsiteY72" fmla="*/ 241646 h 412995"/>
              <a:gd name="connsiteX73" fmla="*/ 398261 w 400802"/>
              <a:gd name="connsiteY73" fmla="*/ 246343 h 412995"/>
              <a:gd name="connsiteX74" fmla="*/ 396229 w 400802"/>
              <a:gd name="connsiteY74" fmla="*/ 250785 h 412995"/>
              <a:gd name="connsiteX75" fmla="*/ 393815 w 400802"/>
              <a:gd name="connsiteY75" fmla="*/ 254974 h 412995"/>
              <a:gd name="connsiteX76" fmla="*/ 390893 w 400802"/>
              <a:gd name="connsiteY76" fmla="*/ 258908 h 412995"/>
              <a:gd name="connsiteX77" fmla="*/ 387590 w 400802"/>
              <a:gd name="connsiteY77" fmla="*/ 262462 h 412995"/>
              <a:gd name="connsiteX78" fmla="*/ 383779 w 400802"/>
              <a:gd name="connsiteY78" fmla="*/ 265508 h 412995"/>
              <a:gd name="connsiteX79" fmla="*/ 379714 w 400802"/>
              <a:gd name="connsiteY79" fmla="*/ 268301 h 412995"/>
              <a:gd name="connsiteX80" fmla="*/ 375141 w 400802"/>
              <a:gd name="connsiteY80" fmla="*/ 270458 h 412995"/>
              <a:gd name="connsiteX81" fmla="*/ 372473 w 400802"/>
              <a:gd name="connsiteY81" fmla="*/ 271982 h 412995"/>
              <a:gd name="connsiteX82" fmla="*/ 370313 w 400802"/>
              <a:gd name="connsiteY82" fmla="*/ 274012 h 412995"/>
              <a:gd name="connsiteX83" fmla="*/ 368789 w 400802"/>
              <a:gd name="connsiteY83" fmla="*/ 276424 h 412995"/>
              <a:gd name="connsiteX84" fmla="*/ 367772 w 400802"/>
              <a:gd name="connsiteY84" fmla="*/ 279089 h 412995"/>
              <a:gd name="connsiteX85" fmla="*/ 367518 w 400802"/>
              <a:gd name="connsiteY85" fmla="*/ 282135 h 412995"/>
              <a:gd name="connsiteX86" fmla="*/ 359007 w 400802"/>
              <a:gd name="connsiteY86" fmla="*/ 315771 h 412995"/>
              <a:gd name="connsiteX87" fmla="*/ 358626 w 400802"/>
              <a:gd name="connsiteY87" fmla="*/ 322498 h 412995"/>
              <a:gd name="connsiteX88" fmla="*/ 357482 w 400802"/>
              <a:gd name="connsiteY88" fmla="*/ 329225 h 412995"/>
              <a:gd name="connsiteX89" fmla="*/ 355704 w 400802"/>
              <a:gd name="connsiteY89" fmla="*/ 335571 h 412995"/>
              <a:gd name="connsiteX90" fmla="*/ 353036 w 400802"/>
              <a:gd name="connsiteY90" fmla="*/ 341536 h 412995"/>
              <a:gd name="connsiteX91" fmla="*/ 349987 w 400802"/>
              <a:gd name="connsiteY91" fmla="*/ 347248 h 412995"/>
              <a:gd name="connsiteX92" fmla="*/ 346176 w 400802"/>
              <a:gd name="connsiteY92" fmla="*/ 352579 h 412995"/>
              <a:gd name="connsiteX93" fmla="*/ 341984 w 400802"/>
              <a:gd name="connsiteY93" fmla="*/ 357402 h 412995"/>
              <a:gd name="connsiteX94" fmla="*/ 337156 w 400802"/>
              <a:gd name="connsiteY94" fmla="*/ 361717 h 412995"/>
              <a:gd name="connsiteX95" fmla="*/ 331821 w 400802"/>
              <a:gd name="connsiteY95" fmla="*/ 365398 h 412995"/>
              <a:gd name="connsiteX96" fmla="*/ 326231 w 400802"/>
              <a:gd name="connsiteY96" fmla="*/ 368571 h 412995"/>
              <a:gd name="connsiteX97" fmla="*/ 320261 w 400802"/>
              <a:gd name="connsiteY97" fmla="*/ 371110 h 412995"/>
              <a:gd name="connsiteX98" fmla="*/ 313909 w 400802"/>
              <a:gd name="connsiteY98" fmla="*/ 373014 h 412995"/>
              <a:gd name="connsiteX99" fmla="*/ 307303 w 400802"/>
              <a:gd name="connsiteY99" fmla="*/ 374029 h 412995"/>
              <a:gd name="connsiteX100" fmla="*/ 310606 w 400802"/>
              <a:gd name="connsiteY100" fmla="*/ 376060 h 412995"/>
              <a:gd name="connsiteX101" fmla="*/ 313401 w 400802"/>
              <a:gd name="connsiteY101" fmla="*/ 378472 h 412995"/>
              <a:gd name="connsiteX102" fmla="*/ 315560 w 400802"/>
              <a:gd name="connsiteY102" fmla="*/ 381518 h 412995"/>
              <a:gd name="connsiteX103" fmla="*/ 317466 w 400802"/>
              <a:gd name="connsiteY103" fmla="*/ 384945 h 412995"/>
              <a:gd name="connsiteX104" fmla="*/ 318609 w 400802"/>
              <a:gd name="connsiteY104" fmla="*/ 388626 h 412995"/>
              <a:gd name="connsiteX105" fmla="*/ 318863 w 400802"/>
              <a:gd name="connsiteY105" fmla="*/ 392560 h 412995"/>
              <a:gd name="connsiteX106" fmla="*/ 318609 w 400802"/>
              <a:gd name="connsiteY106" fmla="*/ 396241 h 412995"/>
              <a:gd name="connsiteX107" fmla="*/ 317720 w 400802"/>
              <a:gd name="connsiteY107" fmla="*/ 399668 h 412995"/>
              <a:gd name="connsiteX108" fmla="*/ 316068 w 400802"/>
              <a:gd name="connsiteY108" fmla="*/ 402968 h 412995"/>
              <a:gd name="connsiteX109" fmla="*/ 314163 w 400802"/>
              <a:gd name="connsiteY109" fmla="*/ 405760 h 412995"/>
              <a:gd name="connsiteX110" fmla="*/ 311749 w 400802"/>
              <a:gd name="connsiteY110" fmla="*/ 408299 h 412995"/>
              <a:gd name="connsiteX111" fmla="*/ 308827 w 400802"/>
              <a:gd name="connsiteY111" fmla="*/ 410203 h 412995"/>
              <a:gd name="connsiteX112" fmla="*/ 305651 w 400802"/>
              <a:gd name="connsiteY112" fmla="*/ 411726 h 412995"/>
              <a:gd name="connsiteX113" fmla="*/ 302221 w 400802"/>
              <a:gd name="connsiteY113" fmla="*/ 412741 h 412995"/>
              <a:gd name="connsiteX114" fmla="*/ 298664 w 400802"/>
              <a:gd name="connsiteY114" fmla="*/ 412995 h 412995"/>
              <a:gd name="connsiteX115" fmla="*/ 294853 w 400802"/>
              <a:gd name="connsiteY115" fmla="*/ 412741 h 412995"/>
              <a:gd name="connsiteX116" fmla="*/ 291550 w 400802"/>
              <a:gd name="connsiteY116" fmla="*/ 411726 h 412995"/>
              <a:gd name="connsiteX117" fmla="*/ 288247 w 400802"/>
              <a:gd name="connsiteY117" fmla="*/ 410203 h 412995"/>
              <a:gd name="connsiteX118" fmla="*/ 285452 w 400802"/>
              <a:gd name="connsiteY118" fmla="*/ 408299 h 412995"/>
              <a:gd name="connsiteX119" fmla="*/ 283039 w 400802"/>
              <a:gd name="connsiteY119" fmla="*/ 405760 h 412995"/>
              <a:gd name="connsiteX120" fmla="*/ 281006 w 400802"/>
              <a:gd name="connsiteY120" fmla="*/ 402968 h 412995"/>
              <a:gd name="connsiteX121" fmla="*/ 279482 w 400802"/>
              <a:gd name="connsiteY121" fmla="*/ 399668 h 412995"/>
              <a:gd name="connsiteX122" fmla="*/ 278465 w 400802"/>
              <a:gd name="connsiteY122" fmla="*/ 396241 h 412995"/>
              <a:gd name="connsiteX123" fmla="*/ 278211 w 400802"/>
              <a:gd name="connsiteY123" fmla="*/ 392560 h 412995"/>
              <a:gd name="connsiteX124" fmla="*/ 278465 w 400802"/>
              <a:gd name="connsiteY124" fmla="*/ 388752 h 412995"/>
              <a:gd name="connsiteX125" fmla="*/ 279609 w 400802"/>
              <a:gd name="connsiteY125" fmla="*/ 385199 h 412995"/>
              <a:gd name="connsiteX126" fmla="*/ 281260 w 400802"/>
              <a:gd name="connsiteY126" fmla="*/ 381899 h 412995"/>
              <a:gd name="connsiteX127" fmla="*/ 283420 w 400802"/>
              <a:gd name="connsiteY127" fmla="*/ 378852 h 412995"/>
              <a:gd name="connsiteX128" fmla="*/ 286088 w 400802"/>
              <a:gd name="connsiteY128" fmla="*/ 376441 h 412995"/>
              <a:gd name="connsiteX129" fmla="*/ 289136 w 400802"/>
              <a:gd name="connsiteY129" fmla="*/ 374537 h 412995"/>
              <a:gd name="connsiteX130" fmla="*/ 111793 w 400802"/>
              <a:gd name="connsiteY130" fmla="*/ 374537 h 412995"/>
              <a:gd name="connsiteX131" fmla="*/ 114842 w 400802"/>
              <a:gd name="connsiteY131" fmla="*/ 376441 h 412995"/>
              <a:gd name="connsiteX132" fmla="*/ 117509 w 400802"/>
              <a:gd name="connsiteY132" fmla="*/ 378852 h 412995"/>
              <a:gd name="connsiteX133" fmla="*/ 119669 w 400802"/>
              <a:gd name="connsiteY133" fmla="*/ 381899 h 412995"/>
              <a:gd name="connsiteX134" fmla="*/ 121193 w 400802"/>
              <a:gd name="connsiteY134" fmla="*/ 385199 h 412995"/>
              <a:gd name="connsiteX135" fmla="*/ 122337 w 400802"/>
              <a:gd name="connsiteY135" fmla="*/ 388752 h 412995"/>
              <a:gd name="connsiteX136" fmla="*/ 122718 w 400802"/>
              <a:gd name="connsiteY136" fmla="*/ 392560 h 412995"/>
              <a:gd name="connsiteX137" fmla="*/ 122464 w 400802"/>
              <a:gd name="connsiteY137" fmla="*/ 396241 h 412995"/>
              <a:gd name="connsiteX138" fmla="*/ 121320 w 400802"/>
              <a:gd name="connsiteY138" fmla="*/ 399668 h 412995"/>
              <a:gd name="connsiteX139" fmla="*/ 119923 w 400802"/>
              <a:gd name="connsiteY139" fmla="*/ 402968 h 412995"/>
              <a:gd name="connsiteX140" fmla="*/ 117890 w 400802"/>
              <a:gd name="connsiteY140" fmla="*/ 405760 h 412995"/>
              <a:gd name="connsiteX141" fmla="*/ 115350 w 400802"/>
              <a:gd name="connsiteY141" fmla="*/ 408299 h 412995"/>
              <a:gd name="connsiteX142" fmla="*/ 112682 w 400802"/>
              <a:gd name="connsiteY142" fmla="*/ 410203 h 412995"/>
              <a:gd name="connsiteX143" fmla="*/ 109379 w 400802"/>
              <a:gd name="connsiteY143" fmla="*/ 411726 h 412995"/>
              <a:gd name="connsiteX144" fmla="*/ 106076 w 400802"/>
              <a:gd name="connsiteY144" fmla="*/ 412741 h 412995"/>
              <a:gd name="connsiteX145" fmla="*/ 102265 w 400802"/>
              <a:gd name="connsiteY145" fmla="*/ 412995 h 412995"/>
              <a:gd name="connsiteX146" fmla="*/ 98708 w 400802"/>
              <a:gd name="connsiteY146" fmla="*/ 412741 h 412995"/>
              <a:gd name="connsiteX147" fmla="*/ 95278 w 400802"/>
              <a:gd name="connsiteY147" fmla="*/ 411726 h 412995"/>
              <a:gd name="connsiteX148" fmla="*/ 92102 w 400802"/>
              <a:gd name="connsiteY148" fmla="*/ 410203 h 412995"/>
              <a:gd name="connsiteX149" fmla="*/ 89180 w 400802"/>
              <a:gd name="connsiteY149" fmla="*/ 408299 h 412995"/>
              <a:gd name="connsiteX150" fmla="*/ 86766 w 400802"/>
              <a:gd name="connsiteY150" fmla="*/ 405760 h 412995"/>
              <a:gd name="connsiteX151" fmla="*/ 84861 w 400802"/>
              <a:gd name="connsiteY151" fmla="*/ 402968 h 412995"/>
              <a:gd name="connsiteX152" fmla="*/ 83209 w 400802"/>
              <a:gd name="connsiteY152" fmla="*/ 399668 h 412995"/>
              <a:gd name="connsiteX153" fmla="*/ 82320 w 400802"/>
              <a:gd name="connsiteY153" fmla="*/ 396241 h 412995"/>
              <a:gd name="connsiteX154" fmla="*/ 81939 w 400802"/>
              <a:gd name="connsiteY154" fmla="*/ 392560 h 412995"/>
              <a:gd name="connsiteX155" fmla="*/ 82320 w 400802"/>
              <a:gd name="connsiteY155" fmla="*/ 388626 h 412995"/>
              <a:gd name="connsiteX156" fmla="*/ 83463 w 400802"/>
              <a:gd name="connsiteY156" fmla="*/ 384945 h 412995"/>
              <a:gd name="connsiteX157" fmla="*/ 85242 w 400802"/>
              <a:gd name="connsiteY157" fmla="*/ 381518 h 412995"/>
              <a:gd name="connsiteX158" fmla="*/ 87529 w 400802"/>
              <a:gd name="connsiteY158" fmla="*/ 378472 h 412995"/>
              <a:gd name="connsiteX159" fmla="*/ 90323 w 400802"/>
              <a:gd name="connsiteY159" fmla="*/ 376060 h 412995"/>
              <a:gd name="connsiteX160" fmla="*/ 93626 w 400802"/>
              <a:gd name="connsiteY160" fmla="*/ 374029 h 412995"/>
              <a:gd name="connsiteX161" fmla="*/ 87020 w 400802"/>
              <a:gd name="connsiteY161" fmla="*/ 373014 h 412995"/>
              <a:gd name="connsiteX162" fmla="*/ 80669 w 400802"/>
              <a:gd name="connsiteY162" fmla="*/ 371110 h 412995"/>
              <a:gd name="connsiteX163" fmla="*/ 74698 w 400802"/>
              <a:gd name="connsiteY163" fmla="*/ 368571 h 412995"/>
              <a:gd name="connsiteX164" fmla="*/ 69108 w 400802"/>
              <a:gd name="connsiteY164" fmla="*/ 365398 h 412995"/>
              <a:gd name="connsiteX165" fmla="*/ 63773 w 400802"/>
              <a:gd name="connsiteY165" fmla="*/ 361717 h 412995"/>
              <a:gd name="connsiteX166" fmla="*/ 58945 w 400802"/>
              <a:gd name="connsiteY166" fmla="*/ 357402 h 412995"/>
              <a:gd name="connsiteX167" fmla="*/ 54753 w 400802"/>
              <a:gd name="connsiteY167" fmla="*/ 352579 h 412995"/>
              <a:gd name="connsiteX168" fmla="*/ 50942 w 400802"/>
              <a:gd name="connsiteY168" fmla="*/ 347248 h 412995"/>
              <a:gd name="connsiteX169" fmla="*/ 47893 w 400802"/>
              <a:gd name="connsiteY169" fmla="*/ 341536 h 412995"/>
              <a:gd name="connsiteX170" fmla="*/ 45225 w 400802"/>
              <a:gd name="connsiteY170" fmla="*/ 335571 h 412995"/>
              <a:gd name="connsiteX171" fmla="*/ 43320 w 400802"/>
              <a:gd name="connsiteY171" fmla="*/ 329225 h 412995"/>
              <a:gd name="connsiteX172" fmla="*/ 42176 w 400802"/>
              <a:gd name="connsiteY172" fmla="*/ 322498 h 412995"/>
              <a:gd name="connsiteX173" fmla="*/ 41795 w 400802"/>
              <a:gd name="connsiteY173" fmla="*/ 315771 h 412995"/>
              <a:gd name="connsiteX174" fmla="*/ 33411 w 400802"/>
              <a:gd name="connsiteY174" fmla="*/ 282135 h 412995"/>
              <a:gd name="connsiteX175" fmla="*/ 33030 w 400802"/>
              <a:gd name="connsiteY175" fmla="*/ 279089 h 412995"/>
              <a:gd name="connsiteX176" fmla="*/ 32013 w 400802"/>
              <a:gd name="connsiteY176" fmla="*/ 276424 h 412995"/>
              <a:gd name="connsiteX177" fmla="*/ 30489 w 400802"/>
              <a:gd name="connsiteY177" fmla="*/ 274012 h 412995"/>
              <a:gd name="connsiteX178" fmla="*/ 28456 w 400802"/>
              <a:gd name="connsiteY178" fmla="*/ 271982 h 412995"/>
              <a:gd name="connsiteX179" fmla="*/ 25789 w 400802"/>
              <a:gd name="connsiteY179" fmla="*/ 270458 h 412995"/>
              <a:gd name="connsiteX180" fmla="*/ 21215 w 400802"/>
              <a:gd name="connsiteY180" fmla="*/ 268301 h 412995"/>
              <a:gd name="connsiteX181" fmla="*/ 17150 w 400802"/>
              <a:gd name="connsiteY181" fmla="*/ 265508 h 412995"/>
              <a:gd name="connsiteX182" fmla="*/ 13339 w 400802"/>
              <a:gd name="connsiteY182" fmla="*/ 262462 h 412995"/>
              <a:gd name="connsiteX183" fmla="*/ 10036 w 400802"/>
              <a:gd name="connsiteY183" fmla="*/ 258908 h 412995"/>
              <a:gd name="connsiteX184" fmla="*/ 6987 w 400802"/>
              <a:gd name="connsiteY184" fmla="*/ 254974 h 412995"/>
              <a:gd name="connsiteX185" fmla="*/ 4700 w 400802"/>
              <a:gd name="connsiteY185" fmla="*/ 250785 h 412995"/>
              <a:gd name="connsiteX186" fmla="*/ 2668 w 400802"/>
              <a:gd name="connsiteY186" fmla="*/ 246343 h 412995"/>
              <a:gd name="connsiteX187" fmla="*/ 1270 w 400802"/>
              <a:gd name="connsiteY187" fmla="*/ 241646 h 412995"/>
              <a:gd name="connsiteX188" fmla="*/ 381 w 400802"/>
              <a:gd name="connsiteY188" fmla="*/ 236696 h 412995"/>
              <a:gd name="connsiteX189" fmla="*/ 0 w 400802"/>
              <a:gd name="connsiteY189" fmla="*/ 231746 h 412995"/>
              <a:gd name="connsiteX190" fmla="*/ 381 w 400802"/>
              <a:gd name="connsiteY190" fmla="*/ 226035 h 412995"/>
              <a:gd name="connsiteX191" fmla="*/ 1524 w 400802"/>
              <a:gd name="connsiteY191" fmla="*/ 220577 h 412995"/>
              <a:gd name="connsiteX192" fmla="*/ 3430 w 400802"/>
              <a:gd name="connsiteY192" fmla="*/ 215500 h 412995"/>
              <a:gd name="connsiteX193" fmla="*/ 5717 w 400802"/>
              <a:gd name="connsiteY193" fmla="*/ 210423 h 412995"/>
              <a:gd name="connsiteX194" fmla="*/ 8766 w 400802"/>
              <a:gd name="connsiteY194" fmla="*/ 206107 h 412995"/>
              <a:gd name="connsiteX195" fmla="*/ 12323 w 400802"/>
              <a:gd name="connsiteY195" fmla="*/ 202046 h 412995"/>
              <a:gd name="connsiteX196" fmla="*/ 16388 w 400802"/>
              <a:gd name="connsiteY196" fmla="*/ 198492 h 412995"/>
              <a:gd name="connsiteX197" fmla="*/ 20707 w 400802"/>
              <a:gd name="connsiteY197" fmla="*/ 195446 h 412995"/>
              <a:gd name="connsiteX198" fmla="*/ 25534 w 400802"/>
              <a:gd name="connsiteY198" fmla="*/ 193034 h 412995"/>
              <a:gd name="connsiteX199" fmla="*/ 30743 w 400802"/>
              <a:gd name="connsiteY199" fmla="*/ 191130 h 412995"/>
              <a:gd name="connsiteX200" fmla="*/ 36206 w 400802"/>
              <a:gd name="connsiteY200" fmla="*/ 190115 h 412995"/>
              <a:gd name="connsiteX201" fmla="*/ 200401 w 400802"/>
              <a:gd name="connsiteY201" fmla="*/ 0 h 412995"/>
              <a:gd name="connsiteX202" fmla="*/ 210180 w 400802"/>
              <a:gd name="connsiteY202" fmla="*/ 381 h 412995"/>
              <a:gd name="connsiteX203" fmla="*/ 219705 w 400802"/>
              <a:gd name="connsiteY203" fmla="*/ 1397 h 412995"/>
              <a:gd name="connsiteX204" fmla="*/ 229102 w 400802"/>
              <a:gd name="connsiteY204" fmla="*/ 3302 h 412995"/>
              <a:gd name="connsiteX205" fmla="*/ 238119 w 400802"/>
              <a:gd name="connsiteY205" fmla="*/ 5842 h 412995"/>
              <a:gd name="connsiteX206" fmla="*/ 246882 w 400802"/>
              <a:gd name="connsiteY206" fmla="*/ 8890 h 412995"/>
              <a:gd name="connsiteX207" fmla="*/ 255518 w 400802"/>
              <a:gd name="connsiteY207" fmla="*/ 12700 h 412995"/>
              <a:gd name="connsiteX208" fmla="*/ 263519 w 400802"/>
              <a:gd name="connsiteY208" fmla="*/ 17145 h 412995"/>
              <a:gd name="connsiteX209" fmla="*/ 271265 w 400802"/>
              <a:gd name="connsiteY209" fmla="*/ 22097 h 412995"/>
              <a:gd name="connsiteX210" fmla="*/ 278631 w 400802"/>
              <a:gd name="connsiteY210" fmla="*/ 27558 h 412995"/>
              <a:gd name="connsiteX211" fmla="*/ 285616 w 400802"/>
              <a:gd name="connsiteY211" fmla="*/ 33654 h 412995"/>
              <a:gd name="connsiteX212" fmla="*/ 292093 w 400802"/>
              <a:gd name="connsiteY212" fmla="*/ 40131 h 412995"/>
              <a:gd name="connsiteX213" fmla="*/ 298062 w 400802"/>
              <a:gd name="connsiteY213" fmla="*/ 47243 h 412995"/>
              <a:gd name="connsiteX214" fmla="*/ 303523 w 400802"/>
              <a:gd name="connsiteY214" fmla="*/ 54482 h 412995"/>
              <a:gd name="connsiteX215" fmla="*/ 308475 w 400802"/>
              <a:gd name="connsiteY215" fmla="*/ 62356 h 412995"/>
              <a:gd name="connsiteX216" fmla="*/ 312793 w 400802"/>
              <a:gd name="connsiteY216" fmla="*/ 70610 h 412995"/>
              <a:gd name="connsiteX217" fmla="*/ 316730 w 400802"/>
              <a:gd name="connsiteY217" fmla="*/ 78992 h 412995"/>
              <a:gd name="connsiteX218" fmla="*/ 319778 w 400802"/>
              <a:gd name="connsiteY218" fmla="*/ 87882 h 412995"/>
              <a:gd name="connsiteX219" fmla="*/ 322191 w 400802"/>
              <a:gd name="connsiteY219" fmla="*/ 97026 h 412995"/>
              <a:gd name="connsiteX220" fmla="*/ 324096 w 400802"/>
              <a:gd name="connsiteY220" fmla="*/ 106424 h 412995"/>
              <a:gd name="connsiteX221" fmla="*/ 325239 w 400802"/>
              <a:gd name="connsiteY221" fmla="*/ 116075 h 412995"/>
              <a:gd name="connsiteX222" fmla="*/ 325620 w 400802"/>
              <a:gd name="connsiteY222" fmla="*/ 125981 h 412995"/>
              <a:gd name="connsiteX223" fmla="*/ 325620 w 400802"/>
              <a:gd name="connsiteY223" fmla="*/ 170938 h 412995"/>
              <a:gd name="connsiteX224" fmla="*/ 318127 w 400802"/>
              <a:gd name="connsiteY224" fmla="*/ 174240 h 412995"/>
              <a:gd name="connsiteX225" fmla="*/ 310888 w 400802"/>
              <a:gd name="connsiteY225" fmla="*/ 178304 h 412995"/>
              <a:gd name="connsiteX226" fmla="*/ 304158 w 400802"/>
              <a:gd name="connsiteY226" fmla="*/ 183003 h 412995"/>
              <a:gd name="connsiteX227" fmla="*/ 297935 w 400802"/>
              <a:gd name="connsiteY227" fmla="*/ 188083 h 412995"/>
              <a:gd name="connsiteX228" fmla="*/ 292093 w 400802"/>
              <a:gd name="connsiteY228" fmla="*/ 193798 h 412995"/>
              <a:gd name="connsiteX229" fmla="*/ 286759 w 400802"/>
              <a:gd name="connsiteY229" fmla="*/ 200021 h 412995"/>
              <a:gd name="connsiteX230" fmla="*/ 281933 w 400802"/>
              <a:gd name="connsiteY230" fmla="*/ 206752 h 412995"/>
              <a:gd name="connsiteX231" fmla="*/ 277742 w 400802"/>
              <a:gd name="connsiteY231" fmla="*/ 213737 h 412995"/>
              <a:gd name="connsiteX232" fmla="*/ 274313 w 400802"/>
              <a:gd name="connsiteY232" fmla="*/ 221356 h 412995"/>
              <a:gd name="connsiteX233" fmla="*/ 271392 w 400802"/>
              <a:gd name="connsiteY233" fmla="*/ 229103 h 412995"/>
              <a:gd name="connsiteX234" fmla="*/ 269233 w 400802"/>
              <a:gd name="connsiteY234" fmla="*/ 237231 h 412995"/>
              <a:gd name="connsiteX235" fmla="*/ 262503 w 400802"/>
              <a:gd name="connsiteY235" fmla="*/ 236088 h 412995"/>
              <a:gd name="connsiteX236" fmla="*/ 255264 w 400802"/>
              <a:gd name="connsiteY236" fmla="*/ 235072 h 412995"/>
              <a:gd name="connsiteX237" fmla="*/ 247517 w 400802"/>
              <a:gd name="connsiteY237" fmla="*/ 234183 h 412995"/>
              <a:gd name="connsiteX238" fmla="*/ 239135 w 400802"/>
              <a:gd name="connsiteY238" fmla="*/ 233294 h 412995"/>
              <a:gd name="connsiteX239" fmla="*/ 230372 w 400802"/>
              <a:gd name="connsiteY239" fmla="*/ 232659 h 412995"/>
              <a:gd name="connsiteX240" fmla="*/ 220848 w 400802"/>
              <a:gd name="connsiteY240" fmla="*/ 232151 h 412995"/>
              <a:gd name="connsiteX241" fmla="*/ 210942 w 400802"/>
              <a:gd name="connsiteY241" fmla="*/ 231897 h 412995"/>
              <a:gd name="connsiteX242" fmla="*/ 200401 w 400802"/>
              <a:gd name="connsiteY242" fmla="*/ 231770 h 412995"/>
              <a:gd name="connsiteX243" fmla="*/ 189860 w 400802"/>
              <a:gd name="connsiteY243" fmla="*/ 231897 h 412995"/>
              <a:gd name="connsiteX244" fmla="*/ 179955 w 400802"/>
              <a:gd name="connsiteY244" fmla="*/ 232151 h 412995"/>
              <a:gd name="connsiteX245" fmla="*/ 170430 w 400802"/>
              <a:gd name="connsiteY245" fmla="*/ 232659 h 412995"/>
              <a:gd name="connsiteX246" fmla="*/ 161667 w 400802"/>
              <a:gd name="connsiteY246" fmla="*/ 233294 h 412995"/>
              <a:gd name="connsiteX247" fmla="*/ 153285 w 400802"/>
              <a:gd name="connsiteY247" fmla="*/ 234183 h 412995"/>
              <a:gd name="connsiteX248" fmla="*/ 145538 w 400802"/>
              <a:gd name="connsiteY248" fmla="*/ 235072 h 412995"/>
              <a:gd name="connsiteX249" fmla="*/ 138300 w 400802"/>
              <a:gd name="connsiteY249" fmla="*/ 236088 h 412995"/>
              <a:gd name="connsiteX250" fmla="*/ 131569 w 400802"/>
              <a:gd name="connsiteY250" fmla="*/ 237231 h 412995"/>
              <a:gd name="connsiteX251" fmla="*/ 129410 w 400802"/>
              <a:gd name="connsiteY251" fmla="*/ 229103 h 412995"/>
              <a:gd name="connsiteX252" fmla="*/ 126489 w 400802"/>
              <a:gd name="connsiteY252" fmla="*/ 221356 h 412995"/>
              <a:gd name="connsiteX253" fmla="*/ 123060 w 400802"/>
              <a:gd name="connsiteY253" fmla="*/ 213737 h 412995"/>
              <a:gd name="connsiteX254" fmla="*/ 118869 w 400802"/>
              <a:gd name="connsiteY254" fmla="*/ 206752 h 412995"/>
              <a:gd name="connsiteX255" fmla="*/ 114043 w 400802"/>
              <a:gd name="connsiteY255" fmla="*/ 200021 h 412995"/>
              <a:gd name="connsiteX256" fmla="*/ 108709 w 400802"/>
              <a:gd name="connsiteY256" fmla="*/ 193798 h 412995"/>
              <a:gd name="connsiteX257" fmla="*/ 102867 w 400802"/>
              <a:gd name="connsiteY257" fmla="*/ 188083 h 412995"/>
              <a:gd name="connsiteX258" fmla="*/ 96645 w 400802"/>
              <a:gd name="connsiteY258" fmla="*/ 183003 h 412995"/>
              <a:gd name="connsiteX259" fmla="*/ 89787 w 400802"/>
              <a:gd name="connsiteY259" fmla="*/ 178304 h 412995"/>
              <a:gd name="connsiteX260" fmla="*/ 82675 w 400802"/>
              <a:gd name="connsiteY260" fmla="*/ 174240 h 412995"/>
              <a:gd name="connsiteX261" fmla="*/ 75182 w 400802"/>
              <a:gd name="connsiteY261" fmla="*/ 170938 h 412995"/>
              <a:gd name="connsiteX262" fmla="*/ 75182 w 400802"/>
              <a:gd name="connsiteY262" fmla="*/ 125981 h 412995"/>
              <a:gd name="connsiteX263" fmla="*/ 75563 w 400802"/>
              <a:gd name="connsiteY263" fmla="*/ 116075 h 412995"/>
              <a:gd name="connsiteX264" fmla="*/ 76579 w 400802"/>
              <a:gd name="connsiteY264" fmla="*/ 106424 h 412995"/>
              <a:gd name="connsiteX265" fmla="*/ 78484 w 400802"/>
              <a:gd name="connsiteY265" fmla="*/ 97026 h 412995"/>
              <a:gd name="connsiteX266" fmla="*/ 81024 w 400802"/>
              <a:gd name="connsiteY266" fmla="*/ 87882 h 412995"/>
              <a:gd name="connsiteX267" fmla="*/ 84072 w 400802"/>
              <a:gd name="connsiteY267" fmla="*/ 78992 h 412995"/>
              <a:gd name="connsiteX268" fmla="*/ 87882 w 400802"/>
              <a:gd name="connsiteY268" fmla="*/ 70610 h 412995"/>
              <a:gd name="connsiteX269" fmla="*/ 92327 w 400802"/>
              <a:gd name="connsiteY269" fmla="*/ 62356 h 412995"/>
              <a:gd name="connsiteX270" fmla="*/ 97280 w 400802"/>
              <a:gd name="connsiteY270" fmla="*/ 54482 h 412995"/>
              <a:gd name="connsiteX271" fmla="*/ 102613 w 400802"/>
              <a:gd name="connsiteY271" fmla="*/ 47243 h 412995"/>
              <a:gd name="connsiteX272" fmla="*/ 108582 w 400802"/>
              <a:gd name="connsiteY272" fmla="*/ 40131 h 412995"/>
              <a:gd name="connsiteX273" fmla="*/ 115059 w 400802"/>
              <a:gd name="connsiteY273" fmla="*/ 33654 h 412995"/>
              <a:gd name="connsiteX274" fmla="*/ 122044 w 400802"/>
              <a:gd name="connsiteY274" fmla="*/ 27558 h 412995"/>
              <a:gd name="connsiteX275" fmla="*/ 129537 w 400802"/>
              <a:gd name="connsiteY275" fmla="*/ 22097 h 412995"/>
              <a:gd name="connsiteX276" fmla="*/ 137157 w 400802"/>
              <a:gd name="connsiteY276" fmla="*/ 17145 h 412995"/>
              <a:gd name="connsiteX277" fmla="*/ 145284 w 400802"/>
              <a:gd name="connsiteY277" fmla="*/ 12700 h 412995"/>
              <a:gd name="connsiteX278" fmla="*/ 153793 w 400802"/>
              <a:gd name="connsiteY278" fmla="*/ 8890 h 412995"/>
              <a:gd name="connsiteX279" fmla="*/ 162556 w 400802"/>
              <a:gd name="connsiteY279" fmla="*/ 5842 h 412995"/>
              <a:gd name="connsiteX280" fmla="*/ 171573 w 400802"/>
              <a:gd name="connsiteY280" fmla="*/ 3302 h 412995"/>
              <a:gd name="connsiteX281" fmla="*/ 180971 w 400802"/>
              <a:gd name="connsiteY281" fmla="*/ 1397 h 412995"/>
              <a:gd name="connsiteX282" fmla="*/ 190495 w 400802"/>
              <a:gd name="connsiteY282" fmla="*/ 381 h 41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400802" h="412995">
                <a:moveTo>
                  <a:pt x="41795" y="189734"/>
                </a:moveTo>
                <a:lnTo>
                  <a:pt x="49036" y="190115"/>
                </a:lnTo>
                <a:lnTo>
                  <a:pt x="56150" y="191257"/>
                </a:lnTo>
                <a:lnTo>
                  <a:pt x="62883" y="193161"/>
                </a:lnTo>
                <a:lnTo>
                  <a:pt x="69362" y="195700"/>
                </a:lnTo>
                <a:lnTo>
                  <a:pt x="75460" y="198873"/>
                </a:lnTo>
                <a:lnTo>
                  <a:pt x="81177" y="202680"/>
                </a:lnTo>
                <a:lnTo>
                  <a:pt x="86512" y="207123"/>
                </a:lnTo>
                <a:lnTo>
                  <a:pt x="91467" y="211946"/>
                </a:lnTo>
                <a:lnTo>
                  <a:pt x="95659" y="217277"/>
                </a:lnTo>
                <a:lnTo>
                  <a:pt x="99470" y="222988"/>
                </a:lnTo>
                <a:lnTo>
                  <a:pt x="102519" y="229081"/>
                </a:lnTo>
                <a:lnTo>
                  <a:pt x="105187" y="235681"/>
                </a:lnTo>
                <a:lnTo>
                  <a:pt x="106965" y="242535"/>
                </a:lnTo>
                <a:lnTo>
                  <a:pt x="108109" y="249643"/>
                </a:lnTo>
                <a:lnTo>
                  <a:pt x="108490" y="256877"/>
                </a:lnTo>
                <a:lnTo>
                  <a:pt x="108490" y="269189"/>
                </a:lnTo>
                <a:lnTo>
                  <a:pt x="112301" y="267920"/>
                </a:lnTo>
                <a:lnTo>
                  <a:pt x="116493" y="266524"/>
                </a:lnTo>
                <a:lnTo>
                  <a:pt x="121066" y="265381"/>
                </a:lnTo>
                <a:lnTo>
                  <a:pt x="126275" y="264112"/>
                </a:lnTo>
                <a:lnTo>
                  <a:pt x="132119" y="262843"/>
                </a:lnTo>
                <a:lnTo>
                  <a:pt x="138470" y="261574"/>
                </a:lnTo>
                <a:lnTo>
                  <a:pt x="145458" y="260431"/>
                </a:lnTo>
                <a:lnTo>
                  <a:pt x="152953" y="259543"/>
                </a:lnTo>
                <a:lnTo>
                  <a:pt x="161210" y="258654"/>
                </a:lnTo>
                <a:lnTo>
                  <a:pt x="169976" y="258020"/>
                </a:lnTo>
                <a:lnTo>
                  <a:pt x="179503" y="257258"/>
                </a:lnTo>
                <a:lnTo>
                  <a:pt x="189539" y="257004"/>
                </a:lnTo>
                <a:lnTo>
                  <a:pt x="200465" y="256877"/>
                </a:lnTo>
                <a:lnTo>
                  <a:pt x="211263" y="257004"/>
                </a:lnTo>
                <a:lnTo>
                  <a:pt x="221426" y="257258"/>
                </a:lnTo>
                <a:lnTo>
                  <a:pt x="230953" y="258020"/>
                </a:lnTo>
                <a:lnTo>
                  <a:pt x="239719" y="258654"/>
                </a:lnTo>
                <a:lnTo>
                  <a:pt x="247976" y="259543"/>
                </a:lnTo>
                <a:lnTo>
                  <a:pt x="255472" y="260431"/>
                </a:lnTo>
                <a:lnTo>
                  <a:pt x="262459" y="261574"/>
                </a:lnTo>
                <a:lnTo>
                  <a:pt x="268811" y="262843"/>
                </a:lnTo>
                <a:lnTo>
                  <a:pt x="274527" y="264112"/>
                </a:lnTo>
                <a:lnTo>
                  <a:pt x="279863" y="265381"/>
                </a:lnTo>
                <a:lnTo>
                  <a:pt x="284436" y="266524"/>
                </a:lnTo>
                <a:lnTo>
                  <a:pt x="288628" y="267920"/>
                </a:lnTo>
                <a:lnTo>
                  <a:pt x="292312" y="269189"/>
                </a:lnTo>
                <a:lnTo>
                  <a:pt x="292312" y="256877"/>
                </a:lnTo>
                <a:lnTo>
                  <a:pt x="292693" y="249643"/>
                </a:lnTo>
                <a:lnTo>
                  <a:pt x="293837" y="242535"/>
                </a:lnTo>
                <a:lnTo>
                  <a:pt x="295615" y="235681"/>
                </a:lnTo>
                <a:lnTo>
                  <a:pt x="298283" y="229081"/>
                </a:lnTo>
                <a:lnTo>
                  <a:pt x="301459" y="222988"/>
                </a:lnTo>
                <a:lnTo>
                  <a:pt x="305270" y="217277"/>
                </a:lnTo>
                <a:lnTo>
                  <a:pt x="309462" y="211946"/>
                </a:lnTo>
                <a:lnTo>
                  <a:pt x="314290" y="207123"/>
                </a:lnTo>
                <a:lnTo>
                  <a:pt x="319625" y="202680"/>
                </a:lnTo>
                <a:lnTo>
                  <a:pt x="325342" y="198873"/>
                </a:lnTo>
                <a:lnTo>
                  <a:pt x="331567" y="195700"/>
                </a:lnTo>
                <a:lnTo>
                  <a:pt x="338046" y="193161"/>
                </a:lnTo>
                <a:lnTo>
                  <a:pt x="344779" y="191257"/>
                </a:lnTo>
                <a:lnTo>
                  <a:pt x="351766" y="190115"/>
                </a:lnTo>
                <a:lnTo>
                  <a:pt x="359007" y="189734"/>
                </a:lnTo>
                <a:lnTo>
                  <a:pt x="364724" y="190115"/>
                </a:lnTo>
                <a:lnTo>
                  <a:pt x="370186" y="191130"/>
                </a:lnTo>
                <a:lnTo>
                  <a:pt x="375268" y="193034"/>
                </a:lnTo>
                <a:lnTo>
                  <a:pt x="380222" y="195446"/>
                </a:lnTo>
                <a:lnTo>
                  <a:pt x="384541" y="198492"/>
                </a:lnTo>
                <a:lnTo>
                  <a:pt x="388607" y="202046"/>
                </a:lnTo>
                <a:lnTo>
                  <a:pt x="392164" y="206107"/>
                </a:lnTo>
                <a:lnTo>
                  <a:pt x="395085" y="210423"/>
                </a:lnTo>
                <a:lnTo>
                  <a:pt x="397499" y="215500"/>
                </a:lnTo>
                <a:lnTo>
                  <a:pt x="399405" y="220577"/>
                </a:lnTo>
                <a:lnTo>
                  <a:pt x="400421" y="226035"/>
                </a:lnTo>
                <a:lnTo>
                  <a:pt x="400802" y="231746"/>
                </a:lnTo>
                <a:lnTo>
                  <a:pt x="400548" y="236696"/>
                </a:lnTo>
                <a:lnTo>
                  <a:pt x="399659" y="241646"/>
                </a:lnTo>
                <a:lnTo>
                  <a:pt x="398261" y="246343"/>
                </a:lnTo>
                <a:lnTo>
                  <a:pt x="396229" y="250785"/>
                </a:lnTo>
                <a:lnTo>
                  <a:pt x="393815" y="254974"/>
                </a:lnTo>
                <a:lnTo>
                  <a:pt x="390893" y="258908"/>
                </a:lnTo>
                <a:lnTo>
                  <a:pt x="387590" y="262462"/>
                </a:lnTo>
                <a:lnTo>
                  <a:pt x="383779" y="265508"/>
                </a:lnTo>
                <a:lnTo>
                  <a:pt x="379714" y="268301"/>
                </a:lnTo>
                <a:lnTo>
                  <a:pt x="375141" y="270458"/>
                </a:lnTo>
                <a:lnTo>
                  <a:pt x="372473" y="271982"/>
                </a:lnTo>
                <a:lnTo>
                  <a:pt x="370313" y="274012"/>
                </a:lnTo>
                <a:lnTo>
                  <a:pt x="368789" y="276424"/>
                </a:lnTo>
                <a:lnTo>
                  <a:pt x="367772" y="279089"/>
                </a:lnTo>
                <a:lnTo>
                  <a:pt x="367518" y="282135"/>
                </a:lnTo>
                <a:lnTo>
                  <a:pt x="359007" y="315771"/>
                </a:lnTo>
                <a:lnTo>
                  <a:pt x="358626" y="322498"/>
                </a:lnTo>
                <a:lnTo>
                  <a:pt x="357482" y="329225"/>
                </a:lnTo>
                <a:lnTo>
                  <a:pt x="355704" y="335571"/>
                </a:lnTo>
                <a:lnTo>
                  <a:pt x="353036" y="341536"/>
                </a:lnTo>
                <a:lnTo>
                  <a:pt x="349987" y="347248"/>
                </a:lnTo>
                <a:lnTo>
                  <a:pt x="346176" y="352579"/>
                </a:lnTo>
                <a:lnTo>
                  <a:pt x="341984" y="357402"/>
                </a:lnTo>
                <a:lnTo>
                  <a:pt x="337156" y="361717"/>
                </a:lnTo>
                <a:lnTo>
                  <a:pt x="331821" y="365398"/>
                </a:lnTo>
                <a:lnTo>
                  <a:pt x="326231" y="368571"/>
                </a:lnTo>
                <a:lnTo>
                  <a:pt x="320261" y="371110"/>
                </a:lnTo>
                <a:lnTo>
                  <a:pt x="313909" y="373014"/>
                </a:lnTo>
                <a:lnTo>
                  <a:pt x="307303" y="374029"/>
                </a:lnTo>
                <a:lnTo>
                  <a:pt x="310606" y="376060"/>
                </a:lnTo>
                <a:lnTo>
                  <a:pt x="313401" y="378472"/>
                </a:lnTo>
                <a:lnTo>
                  <a:pt x="315560" y="381518"/>
                </a:lnTo>
                <a:lnTo>
                  <a:pt x="317466" y="384945"/>
                </a:lnTo>
                <a:lnTo>
                  <a:pt x="318609" y="388626"/>
                </a:lnTo>
                <a:lnTo>
                  <a:pt x="318863" y="392560"/>
                </a:lnTo>
                <a:lnTo>
                  <a:pt x="318609" y="396241"/>
                </a:lnTo>
                <a:lnTo>
                  <a:pt x="317720" y="399668"/>
                </a:lnTo>
                <a:lnTo>
                  <a:pt x="316068" y="402968"/>
                </a:lnTo>
                <a:lnTo>
                  <a:pt x="314163" y="405760"/>
                </a:lnTo>
                <a:lnTo>
                  <a:pt x="311749" y="408299"/>
                </a:lnTo>
                <a:lnTo>
                  <a:pt x="308827" y="410203"/>
                </a:lnTo>
                <a:lnTo>
                  <a:pt x="305651" y="411726"/>
                </a:lnTo>
                <a:lnTo>
                  <a:pt x="302221" y="412741"/>
                </a:lnTo>
                <a:lnTo>
                  <a:pt x="298664" y="412995"/>
                </a:lnTo>
                <a:lnTo>
                  <a:pt x="294853" y="412741"/>
                </a:lnTo>
                <a:lnTo>
                  <a:pt x="291550" y="411726"/>
                </a:lnTo>
                <a:lnTo>
                  <a:pt x="288247" y="410203"/>
                </a:lnTo>
                <a:lnTo>
                  <a:pt x="285452" y="408299"/>
                </a:lnTo>
                <a:lnTo>
                  <a:pt x="283039" y="405760"/>
                </a:lnTo>
                <a:lnTo>
                  <a:pt x="281006" y="402968"/>
                </a:lnTo>
                <a:lnTo>
                  <a:pt x="279482" y="399668"/>
                </a:lnTo>
                <a:lnTo>
                  <a:pt x="278465" y="396241"/>
                </a:lnTo>
                <a:lnTo>
                  <a:pt x="278211" y="392560"/>
                </a:lnTo>
                <a:lnTo>
                  <a:pt x="278465" y="388752"/>
                </a:lnTo>
                <a:lnTo>
                  <a:pt x="279609" y="385199"/>
                </a:lnTo>
                <a:lnTo>
                  <a:pt x="281260" y="381899"/>
                </a:lnTo>
                <a:lnTo>
                  <a:pt x="283420" y="378852"/>
                </a:lnTo>
                <a:lnTo>
                  <a:pt x="286088" y="376441"/>
                </a:lnTo>
                <a:lnTo>
                  <a:pt x="289136" y="374537"/>
                </a:lnTo>
                <a:lnTo>
                  <a:pt x="111793" y="374537"/>
                </a:lnTo>
                <a:lnTo>
                  <a:pt x="114842" y="376441"/>
                </a:lnTo>
                <a:lnTo>
                  <a:pt x="117509" y="378852"/>
                </a:lnTo>
                <a:lnTo>
                  <a:pt x="119669" y="381899"/>
                </a:lnTo>
                <a:lnTo>
                  <a:pt x="121193" y="385199"/>
                </a:lnTo>
                <a:lnTo>
                  <a:pt x="122337" y="388752"/>
                </a:lnTo>
                <a:lnTo>
                  <a:pt x="122718" y="392560"/>
                </a:lnTo>
                <a:lnTo>
                  <a:pt x="122464" y="396241"/>
                </a:lnTo>
                <a:lnTo>
                  <a:pt x="121320" y="399668"/>
                </a:lnTo>
                <a:lnTo>
                  <a:pt x="119923" y="402968"/>
                </a:lnTo>
                <a:lnTo>
                  <a:pt x="117890" y="405760"/>
                </a:lnTo>
                <a:lnTo>
                  <a:pt x="115350" y="408299"/>
                </a:lnTo>
                <a:lnTo>
                  <a:pt x="112682" y="410203"/>
                </a:lnTo>
                <a:lnTo>
                  <a:pt x="109379" y="411726"/>
                </a:lnTo>
                <a:lnTo>
                  <a:pt x="106076" y="412741"/>
                </a:lnTo>
                <a:lnTo>
                  <a:pt x="102265" y="412995"/>
                </a:lnTo>
                <a:lnTo>
                  <a:pt x="98708" y="412741"/>
                </a:lnTo>
                <a:lnTo>
                  <a:pt x="95278" y="411726"/>
                </a:lnTo>
                <a:lnTo>
                  <a:pt x="92102" y="410203"/>
                </a:lnTo>
                <a:lnTo>
                  <a:pt x="89180" y="408299"/>
                </a:lnTo>
                <a:lnTo>
                  <a:pt x="86766" y="405760"/>
                </a:lnTo>
                <a:lnTo>
                  <a:pt x="84861" y="402968"/>
                </a:lnTo>
                <a:lnTo>
                  <a:pt x="83209" y="399668"/>
                </a:lnTo>
                <a:lnTo>
                  <a:pt x="82320" y="396241"/>
                </a:lnTo>
                <a:lnTo>
                  <a:pt x="81939" y="392560"/>
                </a:lnTo>
                <a:lnTo>
                  <a:pt x="82320" y="388626"/>
                </a:lnTo>
                <a:lnTo>
                  <a:pt x="83463" y="384945"/>
                </a:lnTo>
                <a:lnTo>
                  <a:pt x="85242" y="381518"/>
                </a:lnTo>
                <a:lnTo>
                  <a:pt x="87529" y="378472"/>
                </a:lnTo>
                <a:lnTo>
                  <a:pt x="90323" y="376060"/>
                </a:lnTo>
                <a:lnTo>
                  <a:pt x="93626" y="374029"/>
                </a:lnTo>
                <a:lnTo>
                  <a:pt x="87020" y="373014"/>
                </a:lnTo>
                <a:lnTo>
                  <a:pt x="80669" y="371110"/>
                </a:lnTo>
                <a:lnTo>
                  <a:pt x="74698" y="368571"/>
                </a:lnTo>
                <a:lnTo>
                  <a:pt x="69108" y="365398"/>
                </a:lnTo>
                <a:lnTo>
                  <a:pt x="63773" y="361717"/>
                </a:lnTo>
                <a:lnTo>
                  <a:pt x="58945" y="357402"/>
                </a:lnTo>
                <a:lnTo>
                  <a:pt x="54753" y="352579"/>
                </a:lnTo>
                <a:lnTo>
                  <a:pt x="50942" y="347248"/>
                </a:lnTo>
                <a:lnTo>
                  <a:pt x="47893" y="341536"/>
                </a:lnTo>
                <a:lnTo>
                  <a:pt x="45225" y="335571"/>
                </a:lnTo>
                <a:lnTo>
                  <a:pt x="43320" y="329225"/>
                </a:lnTo>
                <a:lnTo>
                  <a:pt x="42176" y="322498"/>
                </a:lnTo>
                <a:lnTo>
                  <a:pt x="41795" y="315771"/>
                </a:lnTo>
                <a:lnTo>
                  <a:pt x="33411" y="282135"/>
                </a:lnTo>
                <a:lnTo>
                  <a:pt x="33030" y="279089"/>
                </a:lnTo>
                <a:lnTo>
                  <a:pt x="32013" y="276424"/>
                </a:lnTo>
                <a:lnTo>
                  <a:pt x="30489" y="274012"/>
                </a:lnTo>
                <a:lnTo>
                  <a:pt x="28456" y="271982"/>
                </a:lnTo>
                <a:lnTo>
                  <a:pt x="25789" y="270458"/>
                </a:lnTo>
                <a:lnTo>
                  <a:pt x="21215" y="268301"/>
                </a:lnTo>
                <a:lnTo>
                  <a:pt x="17150" y="265508"/>
                </a:lnTo>
                <a:lnTo>
                  <a:pt x="13339" y="262462"/>
                </a:lnTo>
                <a:lnTo>
                  <a:pt x="10036" y="258908"/>
                </a:lnTo>
                <a:lnTo>
                  <a:pt x="6987" y="254974"/>
                </a:lnTo>
                <a:lnTo>
                  <a:pt x="4700" y="250785"/>
                </a:lnTo>
                <a:lnTo>
                  <a:pt x="2668" y="246343"/>
                </a:lnTo>
                <a:lnTo>
                  <a:pt x="1270" y="241646"/>
                </a:lnTo>
                <a:lnTo>
                  <a:pt x="381" y="236696"/>
                </a:lnTo>
                <a:lnTo>
                  <a:pt x="0" y="231746"/>
                </a:lnTo>
                <a:lnTo>
                  <a:pt x="381" y="226035"/>
                </a:lnTo>
                <a:lnTo>
                  <a:pt x="1524" y="220577"/>
                </a:lnTo>
                <a:lnTo>
                  <a:pt x="3430" y="215500"/>
                </a:lnTo>
                <a:lnTo>
                  <a:pt x="5717" y="210423"/>
                </a:lnTo>
                <a:lnTo>
                  <a:pt x="8766" y="206107"/>
                </a:lnTo>
                <a:lnTo>
                  <a:pt x="12323" y="202046"/>
                </a:lnTo>
                <a:lnTo>
                  <a:pt x="16388" y="198492"/>
                </a:lnTo>
                <a:lnTo>
                  <a:pt x="20707" y="195446"/>
                </a:lnTo>
                <a:lnTo>
                  <a:pt x="25534" y="193034"/>
                </a:lnTo>
                <a:lnTo>
                  <a:pt x="30743" y="191130"/>
                </a:lnTo>
                <a:lnTo>
                  <a:pt x="36206" y="190115"/>
                </a:lnTo>
                <a:close/>
                <a:moveTo>
                  <a:pt x="200401" y="0"/>
                </a:moveTo>
                <a:lnTo>
                  <a:pt x="210180" y="381"/>
                </a:lnTo>
                <a:lnTo>
                  <a:pt x="219705" y="1397"/>
                </a:lnTo>
                <a:lnTo>
                  <a:pt x="229102" y="3302"/>
                </a:lnTo>
                <a:lnTo>
                  <a:pt x="238119" y="5842"/>
                </a:lnTo>
                <a:lnTo>
                  <a:pt x="246882" y="8890"/>
                </a:lnTo>
                <a:lnTo>
                  <a:pt x="255518" y="12700"/>
                </a:lnTo>
                <a:lnTo>
                  <a:pt x="263519" y="17145"/>
                </a:lnTo>
                <a:lnTo>
                  <a:pt x="271265" y="22097"/>
                </a:lnTo>
                <a:lnTo>
                  <a:pt x="278631" y="27558"/>
                </a:lnTo>
                <a:lnTo>
                  <a:pt x="285616" y="33654"/>
                </a:lnTo>
                <a:lnTo>
                  <a:pt x="292093" y="40131"/>
                </a:lnTo>
                <a:lnTo>
                  <a:pt x="298062" y="47243"/>
                </a:lnTo>
                <a:lnTo>
                  <a:pt x="303523" y="54482"/>
                </a:lnTo>
                <a:lnTo>
                  <a:pt x="308475" y="62356"/>
                </a:lnTo>
                <a:lnTo>
                  <a:pt x="312793" y="70610"/>
                </a:lnTo>
                <a:lnTo>
                  <a:pt x="316730" y="78992"/>
                </a:lnTo>
                <a:lnTo>
                  <a:pt x="319778" y="87882"/>
                </a:lnTo>
                <a:lnTo>
                  <a:pt x="322191" y="97026"/>
                </a:lnTo>
                <a:lnTo>
                  <a:pt x="324096" y="106424"/>
                </a:lnTo>
                <a:lnTo>
                  <a:pt x="325239" y="116075"/>
                </a:lnTo>
                <a:lnTo>
                  <a:pt x="325620" y="125981"/>
                </a:lnTo>
                <a:lnTo>
                  <a:pt x="325620" y="170938"/>
                </a:lnTo>
                <a:lnTo>
                  <a:pt x="318127" y="174240"/>
                </a:lnTo>
                <a:lnTo>
                  <a:pt x="310888" y="178304"/>
                </a:lnTo>
                <a:lnTo>
                  <a:pt x="304158" y="183003"/>
                </a:lnTo>
                <a:lnTo>
                  <a:pt x="297935" y="188083"/>
                </a:lnTo>
                <a:lnTo>
                  <a:pt x="292093" y="193798"/>
                </a:lnTo>
                <a:lnTo>
                  <a:pt x="286759" y="200021"/>
                </a:lnTo>
                <a:lnTo>
                  <a:pt x="281933" y="206752"/>
                </a:lnTo>
                <a:lnTo>
                  <a:pt x="277742" y="213737"/>
                </a:lnTo>
                <a:lnTo>
                  <a:pt x="274313" y="221356"/>
                </a:lnTo>
                <a:lnTo>
                  <a:pt x="271392" y="229103"/>
                </a:lnTo>
                <a:lnTo>
                  <a:pt x="269233" y="237231"/>
                </a:lnTo>
                <a:lnTo>
                  <a:pt x="262503" y="236088"/>
                </a:lnTo>
                <a:lnTo>
                  <a:pt x="255264" y="235072"/>
                </a:lnTo>
                <a:lnTo>
                  <a:pt x="247517" y="234183"/>
                </a:lnTo>
                <a:lnTo>
                  <a:pt x="239135" y="233294"/>
                </a:lnTo>
                <a:lnTo>
                  <a:pt x="230372" y="232659"/>
                </a:lnTo>
                <a:lnTo>
                  <a:pt x="220848" y="232151"/>
                </a:lnTo>
                <a:lnTo>
                  <a:pt x="210942" y="231897"/>
                </a:lnTo>
                <a:lnTo>
                  <a:pt x="200401" y="231770"/>
                </a:lnTo>
                <a:lnTo>
                  <a:pt x="189860" y="231897"/>
                </a:lnTo>
                <a:lnTo>
                  <a:pt x="179955" y="232151"/>
                </a:lnTo>
                <a:lnTo>
                  <a:pt x="170430" y="232659"/>
                </a:lnTo>
                <a:lnTo>
                  <a:pt x="161667" y="233294"/>
                </a:lnTo>
                <a:lnTo>
                  <a:pt x="153285" y="234183"/>
                </a:lnTo>
                <a:lnTo>
                  <a:pt x="145538" y="235072"/>
                </a:lnTo>
                <a:lnTo>
                  <a:pt x="138300" y="236088"/>
                </a:lnTo>
                <a:lnTo>
                  <a:pt x="131569" y="237231"/>
                </a:lnTo>
                <a:lnTo>
                  <a:pt x="129410" y="229103"/>
                </a:lnTo>
                <a:lnTo>
                  <a:pt x="126489" y="221356"/>
                </a:lnTo>
                <a:lnTo>
                  <a:pt x="123060" y="213737"/>
                </a:lnTo>
                <a:lnTo>
                  <a:pt x="118869" y="206752"/>
                </a:lnTo>
                <a:lnTo>
                  <a:pt x="114043" y="200021"/>
                </a:lnTo>
                <a:lnTo>
                  <a:pt x="108709" y="193798"/>
                </a:lnTo>
                <a:lnTo>
                  <a:pt x="102867" y="188083"/>
                </a:lnTo>
                <a:lnTo>
                  <a:pt x="96645" y="183003"/>
                </a:lnTo>
                <a:lnTo>
                  <a:pt x="89787" y="178304"/>
                </a:lnTo>
                <a:lnTo>
                  <a:pt x="82675" y="174240"/>
                </a:lnTo>
                <a:lnTo>
                  <a:pt x="75182" y="170938"/>
                </a:lnTo>
                <a:lnTo>
                  <a:pt x="75182" y="125981"/>
                </a:lnTo>
                <a:lnTo>
                  <a:pt x="75563" y="116075"/>
                </a:lnTo>
                <a:lnTo>
                  <a:pt x="76579" y="106424"/>
                </a:lnTo>
                <a:lnTo>
                  <a:pt x="78484" y="97026"/>
                </a:lnTo>
                <a:lnTo>
                  <a:pt x="81024" y="87882"/>
                </a:lnTo>
                <a:lnTo>
                  <a:pt x="84072" y="78992"/>
                </a:lnTo>
                <a:lnTo>
                  <a:pt x="87882" y="70610"/>
                </a:lnTo>
                <a:lnTo>
                  <a:pt x="92327" y="62356"/>
                </a:lnTo>
                <a:lnTo>
                  <a:pt x="97280" y="54482"/>
                </a:lnTo>
                <a:lnTo>
                  <a:pt x="102613" y="47243"/>
                </a:lnTo>
                <a:lnTo>
                  <a:pt x="108582" y="40131"/>
                </a:lnTo>
                <a:lnTo>
                  <a:pt x="115059" y="33654"/>
                </a:lnTo>
                <a:lnTo>
                  <a:pt x="122044" y="27558"/>
                </a:lnTo>
                <a:lnTo>
                  <a:pt x="129537" y="22097"/>
                </a:lnTo>
                <a:lnTo>
                  <a:pt x="137157" y="17145"/>
                </a:lnTo>
                <a:lnTo>
                  <a:pt x="145284" y="12700"/>
                </a:lnTo>
                <a:lnTo>
                  <a:pt x="153793" y="8890"/>
                </a:lnTo>
                <a:lnTo>
                  <a:pt x="162556" y="5842"/>
                </a:lnTo>
                <a:lnTo>
                  <a:pt x="171573" y="3302"/>
                </a:lnTo>
                <a:lnTo>
                  <a:pt x="180971" y="1397"/>
                </a:lnTo>
                <a:lnTo>
                  <a:pt x="190495" y="381"/>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82" name="Freeform 145">
            <a:extLst>
              <a:ext uri="{FF2B5EF4-FFF2-40B4-BE49-F238E27FC236}">
                <a16:creationId xmlns:a16="http://schemas.microsoft.com/office/drawing/2014/main" id="{ED91B574-4D34-4FD4-88FA-718AE9D78EBB}"/>
              </a:ext>
            </a:extLst>
          </p:cNvPr>
          <p:cNvSpPr>
            <a:spLocks noEditPoints="1"/>
          </p:cNvSpPr>
          <p:nvPr/>
        </p:nvSpPr>
        <p:spPr bwMode="auto">
          <a:xfrm>
            <a:off x="670767" y="4438829"/>
            <a:ext cx="336006" cy="399007"/>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10" name="任意多边形: 形状 209">
            <a:extLst>
              <a:ext uri="{FF2B5EF4-FFF2-40B4-BE49-F238E27FC236}">
                <a16:creationId xmlns:a16="http://schemas.microsoft.com/office/drawing/2014/main" id="{08304159-CA86-49E9-8126-AB6385021867}"/>
              </a:ext>
            </a:extLst>
          </p:cNvPr>
          <p:cNvSpPr>
            <a:spLocks/>
          </p:cNvSpPr>
          <p:nvPr/>
        </p:nvSpPr>
        <p:spPr bwMode="auto">
          <a:xfrm>
            <a:off x="3902816" y="3498867"/>
            <a:ext cx="324367" cy="430648"/>
          </a:xfrm>
          <a:custGeom>
            <a:avLst/>
            <a:gdLst>
              <a:gd name="connsiteX0" fmla="*/ 22119 w 324367"/>
              <a:gd name="connsiteY0" fmla="*/ 260298 h 430648"/>
              <a:gd name="connsiteX1" fmla="*/ 302248 w 324367"/>
              <a:gd name="connsiteY1" fmla="*/ 260298 h 430648"/>
              <a:gd name="connsiteX2" fmla="*/ 306144 w 324367"/>
              <a:gd name="connsiteY2" fmla="*/ 260550 h 430648"/>
              <a:gd name="connsiteX3" fmla="*/ 309915 w 324367"/>
              <a:gd name="connsiteY3" fmla="*/ 261555 h 430648"/>
              <a:gd name="connsiteX4" fmla="*/ 313433 w 324367"/>
              <a:gd name="connsiteY4" fmla="*/ 262938 h 430648"/>
              <a:gd name="connsiteX5" fmla="*/ 316450 w 324367"/>
              <a:gd name="connsiteY5" fmla="*/ 264950 h 430648"/>
              <a:gd name="connsiteX6" fmla="*/ 319214 w 324367"/>
              <a:gd name="connsiteY6" fmla="*/ 267338 h 430648"/>
              <a:gd name="connsiteX7" fmla="*/ 321351 w 324367"/>
              <a:gd name="connsiteY7" fmla="*/ 270230 h 430648"/>
              <a:gd name="connsiteX8" fmla="*/ 322985 w 324367"/>
              <a:gd name="connsiteY8" fmla="*/ 273373 h 430648"/>
              <a:gd name="connsiteX9" fmla="*/ 323990 w 324367"/>
              <a:gd name="connsiteY9" fmla="*/ 276767 h 430648"/>
              <a:gd name="connsiteX10" fmla="*/ 324367 w 324367"/>
              <a:gd name="connsiteY10" fmla="*/ 280413 h 430648"/>
              <a:gd name="connsiteX11" fmla="*/ 324367 w 324367"/>
              <a:gd name="connsiteY11" fmla="*/ 311717 h 430648"/>
              <a:gd name="connsiteX12" fmla="*/ 303756 w 324367"/>
              <a:gd name="connsiteY12" fmla="*/ 311717 h 430648"/>
              <a:gd name="connsiteX13" fmla="*/ 300615 w 324367"/>
              <a:gd name="connsiteY13" fmla="*/ 322404 h 430648"/>
              <a:gd name="connsiteX14" fmla="*/ 296844 w 324367"/>
              <a:gd name="connsiteY14" fmla="*/ 332713 h 430648"/>
              <a:gd name="connsiteX15" fmla="*/ 292446 w 324367"/>
              <a:gd name="connsiteY15" fmla="*/ 342770 h 430648"/>
              <a:gd name="connsiteX16" fmla="*/ 287419 w 324367"/>
              <a:gd name="connsiteY16" fmla="*/ 352325 h 430648"/>
              <a:gd name="connsiteX17" fmla="*/ 281889 w 324367"/>
              <a:gd name="connsiteY17" fmla="*/ 361502 h 430648"/>
              <a:gd name="connsiteX18" fmla="*/ 275982 w 324367"/>
              <a:gd name="connsiteY18" fmla="*/ 370177 h 430648"/>
              <a:gd name="connsiteX19" fmla="*/ 269322 w 324367"/>
              <a:gd name="connsiteY19" fmla="*/ 378600 h 430648"/>
              <a:gd name="connsiteX20" fmla="*/ 262284 w 324367"/>
              <a:gd name="connsiteY20" fmla="*/ 386395 h 430648"/>
              <a:gd name="connsiteX21" fmla="*/ 254869 w 324367"/>
              <a:gd name="connsiteY21" fmla="*/ 393561 h 430648"/>
              <a:gd name="connsiteX22" fmla="*/ 246951 w 324367"/>
              <a:gd name="connsiteY22" fmla="*/ 400224 h 430648"/>
              <a:gd name="connsiteX23" fmla="*/ 238657 w 324367"/>
              <a:gd name="connsiteY23" fmla="*/ 406384 h 430648"/>
              <a:gd name="connsiteX24" fmla="*/ 230111 w 324367"/>
              <a:gd name="connsiteY24" fmla="*/ 411790 h 430648"/>
              <a:gd name="connsiteX25" fmla="*/ 221062 w 324367"/>
              <a:gd name="connsiteY25" fmla="*/ 416568 h 430648"/>
              <a:gd name="connsiteX26" fmla="*/ 211762 w 324367"/>
              <a:gd name="connsiteY26" fmla="*/ 420842 h 430648"/>
              <a:gd name="connsiteX27" fmla="*/ 202085 w 324367"/>
              <a:gd name="connsiteY27" fmla="*/ 424236 h 430648"/>
              <a:gd name="connsiteX28" fmla="*/ 192283 w 324367"/>
              <a:gd name="connsiteY28" fmla="*/ 427128 h 430648"/>
              <a:gd name="connsiteX29" fmla="*/ 182103 w 324367"/>
              <a:gd name="connsiteY29" fmla="*/ 429014 h 430648"/>
              <a:gd name="connsiteX30" fmla="*/ 171672 w 324367"/>
              <a:gd name="connsiteY30" fmla="*/ 430271 h 430648"/>
              <a:gd name="connsiteX31" fmla="*/ 161241 w 324367"/>
              <a:gd name="connsiteY31" fmla="*/ 430648 h 430648"/>
              <a:gd name="connsiteX32" fmla="*/ 150559 w 324367"/>
              <a:gd name="connsiteY32" fmla="*/ 430271 h 430648"/>
              <a:gd name="connsiteX33" fmla="*/ 140253 w 324367"/>
              <a:gd name="connsiteY33" fmla="*/ 429014 h 430648"/>
              <a:gd name="connsiteX34" fmla="*/ 130074 w 324367"/>
              <a:gd name="connsiteY34" fmla="*/ 427128 h 430648"/>
              <a:gd name="connsiteX35" fmla="*/ 120145 w 324367"/>
              <a:gd name="connsiteY35" fmla="*/ 424236 h 430648"/>
              <a:gd name="connsiteX36" fmla="*/ 110468 w 324367"/>
              <a:gd name="connsiteY36" fmla="*/ 420842 h 430648"/>
              <a:gd name="connsiteX37" fmla="*/ 101168 w 324367"/>
              <a:gd name="connsiteY37" fmla="*/ 416568 h 430648"/>
              <a:gd name="connsiteX38" fmla="*/ 92246 w 324367"/>
              <a:gd name="connsiteY38" fmla="*/ 411790 h 430648"/>
              <a:gd name="connsiteX39" fmla="*/ 83574 w 324367"/>
              <a:gd name="connsiteY39" fmla="*/ 406384 h 430648"/>
              <a:gd name="connsiteX40" fmla="*/ 75279 w 324367"/>
              <a:gd name="connsiteY40" fmla="*/ 400224 h 430648"/>
              <a:gd name="connsiteX41" fmla="*/ 67362 w 324367"/>
              <a:gd name="connsiteY41" fmla="*/ 393561 h 430648"/>
              <a:gd name="connsiteX42" fmla="*/ 59947 w 324367"/>
              <a:gd name="connsiteY42" fmla="*/ 386395 h 430648"/>
              <a:gd name="connsiteX43" fmla="*/ 52909 w 324367"/>
              <a:gd name="connsiteY43" fmla="*/ 378600 h 430648"/>
              <a:gd name="connsiteX44" fmla="*/ 46374 w 324367"/>
              <a:gd name="connsiteY44" fmla="*/ 370177 h 430648"/>
              <a:gd name="connsiteX45" fmla="*/ 40342 w 324367"/>
              <a:gd name="connsiteY45" fmla="*/ 361502 h 430648"/>
              <a:gd name="connsiteX46" fmla="*/ 34938 w 324367"/>
              <a:gd name="connsiteY46" fmla="*/ 352325 h 430648"/>
              <a:gd name="connsiteX47" fmla="*/ 29911 w 324367"/>
              <a:gd name="connsiteY47" fmla="*/ 342770 h 430648"/>
              <a:gd name="connsiteX48" fmla="*/ 25512 w 324367"/>
              <a:gd name="connsiteY48" fmla="*/ 332713 h 430648"/>
              <a:gd name="connsiteX49" fmla="*/ 21867 w 324367"/>
              <a:gd name="connsiteY49" fmla="*/ 322404 h 430648"/>
              <a:gd name="connsiteX50" fmla="*/ 18600 w 324367"/>
              <a:gd name="connsiteY50" fmla="*/ 311717 h 430648"/>
              <a:gd name="connsiteX51" fmla="*/ 0 w 324367"/>
              <a:gd name="connsiteY51" fmla="*/ 311717 h 430648"/>
              <a:gd name="connsiteX52" fmla="*/ 0 w 324367"/>
              <a:gd name="connsiteY52" fmla="*/ 280413 h 430648"/>
              <a:gd name="connsiteX53" fmla="*/ 377 w 324367"/>
              <a:gd name="connsiteY53" fmla="*/ 276767 h 430648"/>
              <a:gd name="connsiteX54" fmla="*/ 1508 w 324367"/>
              <a:gd name="connsiteY54" fmla="*/ 273373 h 430648"/>
              <a:gd name="connsiteX55" fmla="*/ 3142 w 324367"/>
              <a:gd name="connsiteY55" fmla="*/ 270230 h 430648"/>
              <a:gd name="connsiteX56" fmla="*/ 5278 w 324367"/>
              <a:gd name="connsiteY56" fmla="*/ 267338 h 430648"/>
              <a:gd name="connsiteX57" fmla="*/ 7917 w 324367"/>
              <a:gd name="connsiteY57" fmla="*/ 264950 h 430648"/>
              <a:gd name="connsiteX58" fmla="*/ 11059 w 324367"/>
              <a:gd name="connsiteY58" fmla="*/ 262938 h 430648"/>
              <a:gd name="connsiteX59" fmla="*/ 14452 w 324367"/>
              <a:gd name="connsiteY59" fmla="*/ 261555 h 430648"/>
              <a:gd name="connsiteX60" fmla="*/ 18097 w 324367"/>
              <a:gd name="connsiteY60" fmla="*/ 260550 h 430648"/>
              <a:gd name="connsiteX61" fmla="*/ 186887 w 324367"/>
              <a:gd name="connsiteY61" fmla="*/ 0 h 430648"/>
              <a:gd name="connsiteX62" fmla="*/ 180979 w 324367"/>
              <a:gd name="connsiteY62" fmla="*/ 4646 h 430648"/>
              <a:gd name="connsiteX63" fmla="*/ 175950 w 324367"/>
              <a:gd name="connsiteY63" fmla="*/ 9166 h 430648"/>
              <a:gd name="connsiteX64" fmla="*/ 171676 w 324367"/>
              <a:gd name="connsiteY64" fmla="*/ 13686 h 430648"/>
              <a:gd name="connsiteX65" fmla="*/ 168407 w 324367"/>
              <a:gd name="connsiteY65" fmla="*/ 18081 h 430648"/>
              <a:gd name="connsiteX66" fmla="*/ 166019 w 324367"/>
              <a:gd name="connsiteY66" fmla="*/ 22350 h 430648"/>
              <a:gd name="connsiteX67" fmla="*/ 164007 w 324367"/>
              <a:gd name="connsiteY67" fmla="*/ 26494 h 430648"/>
              <a:gd name="connsiteX68" fmla="*/ 163002 w 324367"/>
              <a:gd name="connsiteY68" fmla="*/ 30763 h 430648"/>
              <a:gd name="connsiteX69" fmla="*/ 162373 w 324367"/>
              <a:gd name="connsiteY69" fmla="*/ 34906 h 430648"/>
              <a:gd name="connsiteX70" fmla="*/ 162624 w 324367"/>
              <a:gd name="connsiteY70" fmla="*/ 38924 h 430648"/>
              <a:gd name="connsiteX71" fmla="*/ 163127 w 324367"/>
              <a:gd name="connsiteY71" fmla="*/ 42942 h 430648"/>
              <a:gd name="connsiteX72" fmla="*/ 164259 w 324367"/>
              <a:gd name="connsiteY72" fmla="*/ 46960 h 430648"/>
              <a:gd name="connsiteX73" fmla="*/ 165516 w 324367"/>
              <a:gd name="connsiteY73" fmla="*/ 50978 h 430648"/>
              <a:gd name="connsiteX74" fmla="*/ 167527 w 324367"/>
              <a:gd name="connsiteY74" fmla="*/ 54745 h 430648"/>
              <a:gd name="connsiteX75" fmla="*/ 169539 w 324367"/>
              <a:gd name="connsiteY75" fmla="*/ 58763 h 430648"/>
              <a:gd name="connsiteX76" fmla="*/ 171927 w 324367"/>
              <a:gd name="connsiteY76" fmla="*/ 62781 h 430648"/>
              <a:gd name="connsiteX77" fmla="*/ 174567 w 324367"/>
              <a:gd name="connsiteY77" fmla="*/ 66548 h 430648"/>
              <a:gd name="connsiteX78" fmla="*/ 177333 w 324367"/>
              <a:gd name="connsiteY78" fmla="*/ 70566 h 430648"/>
              <a:gd name="connsiteX79" fmla="*/ 179973 w 324367"/>
              <a:gd name="connsiteY79" fmla="*/ 74458 h 430648"/>
              <a:gd name="connsiteX80" fmla="*/ 182865 w 324367"/>
              <a:gd name="connsiteY80" fmla="*/ 78351 h 430648"/>
              <a:gd name="connsiteX81" fmla="*/ 185756 w 324367"/>
              <a:gd name="connsiteY81" fmla="*/ 82243 h 430648"/>
              <a:gd name="connsiteX82" fmla="*/ 188647 w 324367"/>
              <a:gd name="connsiteY82" fmla="*/ 86261 h 430648"/>
              <a:gd name="connsiteX83" fmla="*/ 191413 w 324367"/>
              <a:gd name="connsiteY83" fmla="*/ 90279 h 430648"/>
              <a:gd name="connsiteX84" fmla="*/ 193802 w 324367"/>
              <a:gd name="connsiteY84" fmla="*/ 94297 h 430648"/>
              <a:gd name="connsiteX85" fmla="*/ 196190 w 324367"/>
              <a:gd name="connsiteY85" fmla="*/ 98440 h 430648"/>
              <a:gd name="connsiteX86" fmla="*/ 198202 w 324367"/>
              <a:gd name="connsiteY86" fmla="*/ 102584 h 430648"/>
              <a:gd name="connsiteX87" fmla="*/ 199962 w 324367"/>
              <a:gd name="connsiteY87" fmla="*/ 106853 h 430648"/>
              <a:gd name="connsiteX88" fmla="*/ 201345 w 324367"/>
              <a:gd name="connsiteY88" fmla="*/ 111122 h 430648"/>
              <a:gd name="connsiteX89" fmla="*/ 202225 w 324367"/>
              <a:gd name="connsiteY89" fmla="*/ 115391 h 430648"/>
              <a:gd name="connsiteX90" fmla="*/ 202728 w 324367"/>
              <a:gd name="connsiteY90" fmla="*/ 119786 h 430648"/>
              <a:gd name="connsiteX91" fmla="*/ 202602 w 324367"/>
              <a:gd name="connsiteY91" fmla="*/ 124306 h 430648"/>
              <a:gd name="connsiteX92" fmla="*/ 201848 w 324367"/>
              <a:gd name="connsiteY92" fmla="*/ 128952 h 430648"/>
              <a:gd name="connsiteX93" fmla="*/ 200590 w 324367"/>
              <a:gd name="connsiteY93" fmla="*/ 133598 h 430648"/>
              <a:gd name="connsiteX94" fmla="*/ 200968 w 324367"/>
              <a:gd name="connsiteY94" fmla="*/ 133472 h 430648"/>
              <a:gd name="connsiteX95" fmla="*/ 201722 w 324367"/>
              <a:gd name="connsiteY95" fmla="*/ 132970 h 430648"/>
              <a:gd name="connsiteX96" fmla="*/ 203105 w 324367"/>
              <a:gd name="connsiteY96" fmla="*/ 132091 h 430648"/>
              <a:gd name="connsiteX97" fmla="*/ 204990 w 324367"/>
              <a:gd name="connsiteY97" fmla="*/ 131087 h 430648"/>
              <a:gd name="connsiteX98" fmla="*/ 207128 w 324367"/>
              <a:gd name="connsiteY98" fmla="*/ 129580 h 430648"/>
              <a:gd name="connsiteX99" fmla="*/ 209642 w 324367"/>
              <a:gd name="connsiteY99" fmla="*/ 127571 h 430648"/>
              <a:gd name="connsiteX100" fmla="*/ 212408 w 324367"/>
              <a:gd name="connsiteY100" fmla="*/ 125436 h 430648"/>
              <a:gd name="connsiteX101" fmla="*/ 215425 w 324367"/>
              <a:gd name="connsiteY101" fmla="*/ 122925 h 430648"/>
              <a:gd name="connsiteX102" fmla="*/ 218568 w 324367"/>
              <a:gd name="connsiteY102" fmla="*/ 120288 h 430648"/>
              <a:gd name="connsiteX103" fmla="*/ 221836 w 324367"/>
              <a:gd name="connsiteY103" fmla="*/ 117149 h 430648"/>
              <a:gd name="connsiteX104" fmla="*/ 224979 w 324367"/>
              <a:gd name="connsiteY104" fmla="*/ 113633 h 430648"/>
              <a:gd name="connsiteX105" fmla="*/ 228248 w 324367"/>
              <a:gd name="connsiteY105" fmla="*/ 109992 h 430648"/>
              <a:gd name="connsiteX106" fmla="*/ 231139 w 324367"/>
              <a:gd name="connsiteY106" fmla="*/ 105849 h 430648"/>
              <a:gd name="connsiteX107" fmla="*/ 234156 w 324367"/>
              <a:gd name="connsiteY107" fmla="*/ 101580 h 430648"/>
              <a:gd name="connsiteX108" fmla="*/ 236796 w 324367"/>
              <a:gd name="connsiteY108" fmla="*/ 105849 h 430648"/>
              <a:gd name="connsiteX109" fmla="*/ 239059 w 324367"/>
              <a:gd name="connsiteY109" fmla="*/ 110494 h 430648"/>
              <a:gd name="connsiteX110" fmla="*/ 241322 w 324367"/>
              <a:gd name="connsiteY110" fmla="*/ 115391 h 430648"/>
              <a:gd name="connsiteX111" fmla="*/ 243334 w 324367"/>
              <a:gd name="connsiteY111" fmla="*/ 120790 h 430648"/>
              <a:gd name="connsiteX112" fmla="*/ 245094 w 324367"/>
              <a:gd name="connsiteY112" fmla="*/ 126692 h 430648"/>
              <a:gd name="connsiteX113" fmla="*/ 246602 w 324367"/>
              <a:gd name="connsiteY113" fmla="*/ 132844 h 430648"/>
              <a:gd name="connsiteX114" fmla="*/ 247985 w 324367"/>
              <a:gd name="connsiteY114" fmla="*/ 139499 h 430648"/>
              <a:gd name="connsiteX115" fmla="*/ 248991 w 324367"/>
              <a:gd name="connsiteY115" fmla="*/ 146782 h 430648"/>
              <a:gd name="connsiteX116" fmla="*/ 249619 w 324367"/>
              <a:gd name="connsiteY116" fmla="*/ 154567 h 430648"/>
              <a:gd name="connsiteX117" fmla="*/ 249745 w 324367"/>
              <a:gd name="connsiteY117" fmla="*/ 162603 h 430648"/>
              <a:gd name="connsiteX118" fmla="*/ 249117 w 324367"/>
              <a:gd name="connsiteY118" fmla="*/ 170513 h 430648"/>
              <a:gd name="connsiteX119" fmla="*/ 247734 w 324367"/>
              <a:gd name="connsiteY119" fmla="*/ 178172 h 430648"/>
              <a:gd name="connsiteX120" fmla="*/ 245471 w 324367"/>
              <a:gd name="connsiteY120" fmla="*/ 185329 h 430648"/>
              <a:gd name="connsiteX121" fmla="*/ 242705 w 324367"/>
              <a:gd name="connsiteY121" fmla="*/ 192486 h 430648"/>
              <a:gd name="connsiteX122" fmla="*/ 239059 w 324367"/>
              <a:gd name="connsiteY122" fmla="*/ 199141 h 430648"/>
              <a:gd name="connsiteX123" fmla="*/ 235036 w 324367"/>
              <a:gd name="connsiteY123" fmla="*/ 205545 h 430648"/>
              <a:gd name="connsiteX124" fmla="*/ 230259 w 324367"/>
              <a:gd name="connsiteY124" fmla="*/ 211572 h 430648"/>
              <a:gd name="connsiteX125" fmla="*/ 225105 w 324367"/>
              <a:gd name="connsiteY125" fmla="*/ 217222 h 430648"/>
              <a:gd name="connsiteX126" fmla="*/ 219322 w 324367"/>
              <a:gd name="connsiteY126" fmla="*/ 222244 h 430648"/>
              <a:gd name="connsiteX127" fmla="*/ 213162 w 324367"/>
              <a:gd name="connsiteY127" fmla="*/ 226890 h 430648"/>
              <a:gd name="connsiteX128" fmla="*/ 206625 w 324367"/>
              <a:gd name="connsiteY128" fmla="*/ 231034 h 430648"/>
              <a:gd name="connsiteX129" fmla="*/ 199710 w 324367"/>
              <a:gd name="connsiteY129" fmla="*/ 234549 h 430648"/>
              <a:gd name="connsiteX130" fmla="*/ 192419 w 324367"/>
              <a:gd name="connsiteY130" fmla="*/ 237563 h 430648"/>
              <a:gd name="connsiteX131" fmla="*/ 185002 w 324367"/>
              <a:gd name="connsiteY131" fmla="*/ 240074 h 430648"/>
              <a:gd name="connsiteX132" fmla="*/ 177207 w 324367"/>
              <a:gd name="connsiteY132" fmla="*/ 241832 h 430648"/>
              <a:gd name="connsiteX133" fmla="*/ 169287 w 324367"/>
              <a:gd name="connsiteY133" fmla="*/ 242711 h 430648"/>
              <a:gd name="connsiteX134" fmla="*/ 161241 w 324367"/>
              <a:gd name="connsiteY134" fmla="*/ 243213 h 430648"/>
              <a:gd name="connsiteX135" fmla="*/ 152693 w 324367"/>
              <a:gd name="connsiteY135" fmla="*/ 242711 h 430648"/>
              <a:gd name="connsiteX136" fmla="*/ 144396 w 324367"/>
              <a:gd name="connsiteY136" fmla="*/ 241581 h 430648"/>
              <a:gd name="connsiteX137" fmla="*/ 136350 w 324367"/>
              <a:gd name="connsiteY137" fmla="*/ 239572 h 430648"/>
              <a:gd name="connsiteX138" fmla="*/ 128555 w 324367"/>
              <a:gd name="connsiteY138" fmla="*/ 237061 h 430648"/>
              <a:gd name="connsiteX139" fmla="*/ 121264 w 324367"/>
              <a:gd name="connsiteY139" fmla="*/ 233670 h 430648"/>
              <a:gd name="connsiteX140" fmla="*/ 114224 w 324367"/>
              <a:gd name="connsiteY140" fmla="*/ 229652 h 430648"/>
              <a:gd name="connsiteX141" fmla="*/ 107561 w 324367"/>
              <a:gd name="connsiteY141" fmla="*/ 225132 h 430648"/>
              <a:gd name="connsiteX142" fmla="*/ 101401 w 324367"/>
              <a:gd name="connsiteY142" fmla="*/ 219984 h 430648"/>
              <a:gd name="connsiteX143" fmla="*/ 95869 w 324367"/>
              <a:gd name="connsiteY143" fmla="*/ 214334 h 430648"/>
              <a:gd name="connsiteX144" fmla="*/ 90715 w 324367"/>
              <a:gd name="connsiteY144" fmla="*/ 208181 h 430648"/>
              <a:gd name="connsiteX145" fmla="*/ 86189 w 324367"/>
              <a:gd name="connsiteY145" fmla="*/ 201527 h 430648"/>
              <a:gd name="connsiteX146" fmla="*/ 82166 w 324367"/>
              <a:gd name="connsiteY146" fmla="*/ 194495 h 430648"/>
              <a:gd name="connsiteX147" fmla="*/ 78898 w 324367"/>
              <a:gd name="connsiteY147" fmla="*/ 187213 h 430648"/>
              <a:gd name="connsiteX148" fmla="*/ 76258 w 324367"/>
              <a:gd name="connsiteY148" fmla="*/ 179428 h 430648"/>
              <a:gd name="connsiteX149" fmla="*/ 74246 w 324367"/>
              <a:gd name="connsiteY149" fmla="*/ 171517 h 430648"/>
              <a:gd name="connsiteX150" fmla="*/ 73115 w 324367"/>
              <a:gd name="connsiteY150" fmla="*/ 163105 h 430648"/>
              <a:gd name="connsiteX151" fmla="*/ 72612 w 324367"/>
              <a:gd name="connsiteY151" fmla="*/ 154567 h 430648"/>
              <a:gd name="connsiteX152" fmla="*/ 73115 w 324367"/>
              <a:gd name="connsiteY152" fmla="*/ 144773 h 430648"/>
              <a:gd name="connsiteX153" fmla="*/ 74246 w 324367"/>
              <a:gd name="connsiteY153" fmla="*/ 135356 h 430648"/>
              <a:gd name="connsiteX154" fmla="*/ 76384 w 324367"/>
              <a:gd name="connsiteY154" fmla="*/ 126064 h 430648"/>
              <a:gd name="connsiteX155" fmla="*/ 78898 w 324367"/>
              <a:gd name="connsiteY155" fmla="*/ 117275 h 430648"/>
              <a:gd name="connsiteX156" fmla="*/ 82041 w 324367"/>
              <a:gd name="connsiteY156" fmla="*/ 108485 h 430648"/>
              <a:gd name="connsiteX157" fmla="*/ 85938 w 324367"/>
              <a:gd name="connsiteY157" fmla="*/ 100073 h 430648"/>
              <a:gd name="connsiteX158" fmla="*/ 90212 w 324367"/>
              <a:gd name="connsiteY158" fmla="*/ 91911 h 430648"/>
              <a:gd name="connsiteX159" fmla="*/ 92475 w 324367"/>
              <a:gd name="connsiteY159" fmla="*/ 88270 h 430648"/>
              <a:gd name="connsiteX160" fmla="*/ 94864 w 324367"/>
              <a:gd name="connsiteY160" fmla="*/ 84880 h 430648"/>
              <a:gd name="connsiteX161" fmla="*/ 97504 w 324367"/>
              <a:gd name="connsiteY161" fmla="*/ 81992 h 430648"/>
              <a:gd name="connsiteX162" fmla="*/ 99892 w 324367"/>
              <a:gd name="connsiteY162" fmla="*/ 79355 h 430648"/>
              <a:gd name="connsiteX163" fmla="*/ 102532 w 324367"/>
              <a:gd name="connsiteY163" fmla="*/ 77221 h 430648"/>
              <a:gd name="connsiteX164" fmla="*/ 104795 w 324367"/>
              <a:gd name="connsiteY164" fmla="*/ 75337 h 430648"/>
              <a:gd name="connsiteX165" fmla="*/ 106932 w 324367"/>
              <a:gd name="connsiteY165" fmla="*/ 73830 h 430648"/>
              <a:gd name="connsiteX166" fmla="*/ 108692 w 324367"/>
              <a:gd name="connsiteY166" fmla="*/ 72575 h 430648"/>
              <a:gd name="connsiteX167" fmla="*/ 110075 w 324367"/>
              <a:gd name="connsiteY167" fmla="*/ 71696 h 430648"/>
              <a:gd name="connsiteX168" fmla="*/ 110830 w 324367"/>
              <a:gd name="connsiteY168" fmla="*/ 71319 h 430648"/>
              <a:gd name="connsiteX169" fmla="*/ 111081 w 324367"/>
              <a:gd name="connsiteY169" fmla="*/ 71194 h 430648"/>
              <a:gd name="connsiteX170" fmla="*/ 111081 w 324367"/>
              <a:gd name="connsiteY170" fmla="*/ 71570 h 430648"/>
              <a:gd name="connsiteX171" fmla="*/ 110830 w 324367"/>
              <a:gd name="connsiteY171" fmla="*/ 72826 h 430648"/>
              <a:gd name="connsiteX172" fmla="*/ 110704 w 324367"/>
              <a:gd name="connsiteY172" fmla="*/ 74835 h 430648"/>
              <a:gd name="connsiteX173" fmla="*/ 110452 w 324367"/>
              <a:gd name="connsiteY173" fmla="*/ 77597 h 430648"/>
              <a:gd name="connsiteX174" fmla="*/ 110201 w 324367"/>
              <a:gd name="connsiteY174" fmla="*/ 80862 h 430648"/>
              <a:gd name="connsiteX175" fmla="*/ 110075 w 324367"/>
              <a:gd name="connsiteY175" fmla="*/ 84754 h 430648"/>
              <a:gd name="connsiteX176" fmla="*/ 110075 w 324367"/>
              <a:gd name="connsiteY176" fmla="*/ 88898 h 430648"/>
              <a:gd name="connsiteX177" fmla="*/ 110201 w 324367"/>
              <a:gd name="connsiteY177" fmla="*/ 93418 h 430648"/>
              <a:gd name="connsiteX178" fmla="*/ 110578 w 324367"/>
              <a:gd name="connsiteY178" fmla="*/ 98440 h 430648"/>
              <a:gd name="connsiteX179" fmla="*/ 111458 w 324367"/>
              <a:gd name="connsiteY179" fmla="*/ 103463 h 430648"/>
              <a:gd name="connsiteX180" fmla="*/ 112338 w 324367"/>
              <a:gd name="connsiteY180" fmla="*/ 108611 h 430648"/>
              <a:gd name="connsiteX181" fmla="*/ 113595 w 324367"/>
              <a:gd name="connsiteY181" fmla="*/ 112755 h 430648"/>
              <a:gd name="connsiteX182" fmla="*/ 115104 w 324367"/>
              <a:gd name="connsiteY182" fmla="*/ 116647 h 430648"/>
              <a:gd name="connsiteX183" fmla="*/ 116864 w 324367"/>
              <a:gd name="connsiteY183" fmla="*/ 120539 h 430648"/>
              <a:gd name="connsiteX184" fmla="*/ 118875 w 324367"/>
              <a:gd name="connsiteY184" fmla="*/ 124055 h 430648"/>
              <a:gd name="connsiteX185" fmla="*/ 121138 w 324367"/>
              <a:gd name="connsiteY185" fmla="*/ 127445 h 430648"/>
              <a:gd name="connsiteX186" fmla="*/ 123401 w 324367"/>
              <a:gd name="connsiteY186" fmla="*/ 130710 h 430648"/>
              <a:gd name="connsiteX187" fmla="*/ 125790 w 324367"/>
              <a:gd name="connsiteY187" fmla="*/ 133723 h 430648"/>
              <a:gd name="connsiteX188" fmla="*/ 128053 w 324367"/>
              <a:gd name="connsiteY188" fmla="*/ 136486 h 430648"/>
              <a:gd name="connsiteX189" fmla="*/ 130190 w 324367"/>
              <a:gd name="connsiteY189" fmla="*/ 138997 h 430648"/>
              <a:gd name="connsiteX190" fmla="*/ 132327 w 324367"/>
              <a:gd name="connsiteY190" fmla="*/ 141006 h 430648"/>
              <a:gd name="connsiteX191" fmla="*/ 134087 w 324367"/>
              <a:gd name="connsiteY191" fmla="*/ 142764 h 430648"/>
              <a:gd name="connsiteX192" fmla="*/ 135596 w 324367"/>
              <a:gd name="connsiteY192" fmla="*/ 144271 h 430648"/>
              <a:gd name="connsiteX193" fmla="*/ 136727 w 324367"/>
              <a:gd name="connsiteY193" fmla="*/ 145275 h 430648"/>
              <a:gd name="connsiteX194" fmla="*/ 137607 w 324367"/>
              <a:gd name="connsiteY194" fmla="*/ 145903 h 430648"/>
              <a:gd name="connsiteX195" fmla="*/ 137733 w 324367"/>
              <a:gd name="connsiteY195" fmla="*/ 146154 h 430648"/>
              <a:gd name="connsiteX196" fmla="*/ 141378 w 324367"/>
              <a:gd name="connsiteY196" fmla="*/ 140755 h 430648"/>
              <a:gd name="connsiteX197" fmla="*/ 144396 w 324367"/>
              <a:gd name="connsiteY197" fmla="*/ 135356 h 430648"/>
              <a:gd name="connsiteX198" fmla="*/ 146659 w 324367"/>
              <a:gd name="connsiteY198" fmla="*/ 130333 h 430648"/>
              <a:gd name="connsiteX199" fmla="*/ 148041 w 324367"/>
              <a:gd name="connsiteY199" fmla="*/ 125562 h 430648"/>
              <a:gd name="connsiteX200" fmla="*/ 149047 w 324367"/>
              <a:gd name="connsiteY200" fmla="*/ 120916 h 430648"/>
              <a:gd name="connsiteX201" fmla="*/ 149550 w 324367"/>
              <a:gd name="connsiteY201" fmla="*/ 116396 h 430648"/>
              <a:gd name="connsiteX202" fmla="*/ 149550 w 324367"/>
              <a:gd name="connsiteY202" fmla="*/ 112001 h 430648"/>
              <a:gd name="connsiteX203" fmla="*/ 149173 w 324367"/>
              <a:gd name="connsiteY203" fmla="*/ 107858 h 430648"/>
              <a:gd name="connsiteX204" fmla="*/ 148419 w 324367"/>
              <a:gd name="connsiteY204" fmla="*/ 103714 h 430648"/>
              <a:gd name="connsiteX205" fmla="*/ 147287 w 324367"/>
              <a:gd name="connsiteY205" fmla="*/ 99696 h 430648"/>
              <a:gd name="connsiteX206" fmla="*/ 146030 w 324367"/>
              <a:gd name="connsiteY206" fmla="*/ 95929 h 430648"/>
              <a:gd name="connsiteX207" fmla="*/ 144521 w 324367"/>
              <a:gd name="connsiteY207" fmla="*/ 92037 h 430648"/>
              <a:gd name="connsiteX208" fmla="*/ 143013 w 324367"/>
              <a:gd name="connsiteY208" fmla="*/ 88396 h 430648"/>
              <a:gd name="connsiteX209" fmla="*/ 141378 w 324367"/>
              <a:gd name="connsiteY209" fmla="*/ 84754 h 430648"/>
              <a:gd name="connsiteX210" fmla="*/ 139618 w 324367"/>
              <a:gd name="connsiteY210" fmla="*/ 80987 h 430648"/>
              <a:gd name="connsiteX211" fmla="*/ 138110 w 324367"/>
              <a:gd name="connsiteY211" fmla="*/ 77472 h 430648"/>
              <a:gd name="connsiteX212" fmla="*/ 136601 w 324367"/>
              <a:gd name="connsiteY212" fmla="*/ 73830 h 430648"/>
              <a:gd name="connsiteX213" fmla="*/ 135218 w 324367"/>
              <a:gd name="connsiteY213" fmla="*/ 70189 h 430648"/>
              <a:gd name="connsiteX214" fmla="*/ 134213 w 324367"/>
              <a:gd name="connsiteY214" fmla="*/ 66548 h 430648"/>
              <a:gd name="connsiteX215" fmla="*/ 133333 w 324367"/>
              <a:gd name="connsiteY215" fmla="*/ 62907 h 430648"/>
              <a:gd name="connsiteX216" fmla="*/ 132956 w 324367"/>
              <a:gd name="connsiteY216" fmla="*/ 59140 h 430648"/>
              <a:gd name="connsiteX217" fmla="*/ 132956 w 324367"/>
              <a:gd name="connsiteY217" fmla="*/ 55498 h 430648"/>
              <a:gd name="connsiteX218" fmla="*/ 133333 w 324367"/>
              <a:gd name="connsiteY218" fmla="*/ 51606 h 430648"/>
              <a:gd name="connsiteX219" fmla="*/ 134213 w 324367"/>
              <a:gd name="connsiteY219" fmla="*/ 47714 h 430648"/>
              <a:gd name="connsiteX220" fmla="*/ 135721 w 324367"/>
              <a:gd name="connsiteY220" fmla="*/ 43570 h 430648"/>
              <a:gd name="connsiteX221" fmla="*/ 137858 w 324367"/>
              <a:gd name="connsiteY221" fmla="*/ 39552 h 430648"/>
              <a:gd name="connsiteX222" fmla="*/ 140750 w 324367"/>
              <a:gd name="connsiteY222" fmla="*/ 35157 h 430648"/>
              <a:gd name="connsiteX223" fmla="*/ 144270 w 324367"/>
              <a:gd name="connsiteY223" fmla="*/ 30763 h 430648"/>
              <a:gd name="connsiteX224" fmla="*/ 148670 w 324367"/>
              <a:gd name="connsiteY224" fmla="*/ 26117 h 430648"/>
              <a:gd name="connsiteX225" fmla="*/ 153573 w 324367"/>
              <a:gd name="connsiteY225" fmla="*/ 22350 h 430648"/>
              <a:gd name="connsiteX226" fmla="*/ 158350 w 324367"/>
              <a:gd name="connsiteY226" fmla="*/ 18583 h 430648"/>
              <a:gd name="connsiteX227" fmla="*/ 162876 w 324367"/>
              <a:gd name="connsiteY227" fmla="*/ 15319 h 430648"/>
              <a:gd name="connsiteX228" fmla="*/ 167150 w 324367"/>
              <a:gd name="connsiteY228" fmla="*/ 12305 h 430648"/>
              <a:gd name="connsiteX229" fmla="*/ 171173 w 324367"/>
              <a:gd name="connsiteY229" fmla="*/ 9668 h 430648"/>
              <a:gd name="connsiteX230" fmla="*/ 174693 w 324367"/>
              <a:gd name="connsiteY230" fmla="*/ 7283 h 430648"/>
              <a:gd name="connsiteX231" fmla="*/ 177962 w 324367"/>
              <a:gd name="connsiteY231" fmla="*/ 5274 h 430648"/>
              <a:gd name="connsiteX232" fmla="*/ 180853 w 324367"/>
              <a:gd name="connsiteY232" fmla="*/ 3641 h 430648"/>
              <a:gd name="connsiteX233" fmla="*/ 183116 w 324367"/>
              <a:gd name="connsiteY233" fmla="*/ 2135 h 430648"/>
              <a:gd name="connsiteX234" fmla="*/ 185002 w 324367"/>
              <a:gd name="connsiteY234" fmla="*/ 1130 h 430648"/>
              <a:gd name="connsiteX235" fmla="*/ 186133 w 324367"/>
              <a:gd name="connsiteY235" fmla="*/ 251 h 43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24367" h="430648">
                <a:moveTo>
                  <a:pt x="22119" y="260298"/>
                </a:moveTo>
                <a:lnTo>
                  <a:pt x="302248" y="260298"/>
                </a:lnTo>
                <a:lnTo>
                  <a:pt x="306144" y="260550"/>
                </a:lnTo>
                <a:lnTo>
                  <a:pt x="309915" y="261555"/>
                </a:lnTo>
                <a:lnTo>
                  <a:pt x="313433" y="262938"/>
                </a:lnTo>
                <a:lnTo>
                  <a:pt x="316450" y="264950"/>
                </a:lnTo>
                <a:lnTo>
                  <a:pt x="319214" y="267338"/>
                </a:lnTo>
                <a:lnTo>
                  <a:pt x="321351" y="270230"/>
                </a:lnTo>
                <a:lnTo>
                  <a:pt x="322985" y="273373"/>
                </a:lnTo>
                <a:lnTo>
                  <a:pt x="323990" y="276767"/>
                </a:lnTo>
                <a:lnTo>
                  <a:pt x="324367" y="280413"/>
                </a:lnTo>
                <a:lnTo>
                  <a:pt x="324367" y="311717"/>
                </a:lnTo>
                <a:lnTo>
                  <a:pt x="303756" y="311717"/>
                </a:lnTo>
                <a:lnTo>
                  <a:pt x="300615" y="322404"/>
                </a:lnTo>
                <a:lnTo>
                  <a:pt x="296844" y="332713"/>
                </a:lnTo>
                <a:lnTo>
                  <a:pt x="292446" y="342770"/>
                </a:lnTo>
                <a:lnTo>
                  <a:pt x="287419" y="352325"/>
                </a:lnTo>
                <a:lnTo>
                  <a:pt x="281889" y="361502"/>
                </a:lnTo>
                <a:lnTo>
                  <a:pt x="275982" y="370177"/>
                </a:lnTo>
                <a:lnTo>
                  <a:pt x="269322" y="378600"/>
                </a:lnTo>
                <a:lnTo>
                  <a:pt x="262284" y="386395"/>
                </a:lnTo>
                <a:lnTo>
                  <a:pt x="254869" y="393561"/>
                </a:lnTo>
                <a:lnTo>
                  <a:pt x="246951" y="400224"/>
                </a:lnTo>
                <a:lnTo>
                  <a:pt x="238657" y="406384"/>
                </a:lnTo>
                <a:lnTo>
                  <a:pt x="230111" y="411790"/>
                </a:lnTo>
                <a:lnTo>
                  <a:pt x="221062" y="416568"/>
                </a:lnTo>
                <a:lnTo>
                  <a:pt x="211762" y="420842"/>
                </a:lnTo>
                <a:lnTo>
                  <a:pt x="202085" y="424236"/>
                </a:lnTo>
                <a:lnTo>
                  <a:pt x="192283" y="427128"/>
                </a:lnTo>
                <a:lnTo>
                  <a:pt x="182103" y="429014"/>
                </a:lnTo>
                <a:lnTo>
                  <a:pt x="171672" y="430271"/>
                </a:lnTo>
                <a:lnTo>
                  <a:pt x="161241" y="430648"/>
                </a:lnTo>
                <a:lnTo>
                  <a:pt x="150559" y="430271"/>
                </a:lnTo>
                <a:lnTo>
                  <a:pt x="140253" y="429014"/>
                </a:lnTo>
                <a:lnTo>
                  <a:pt x="130074" y="427128"/>
                </a:lnTo>
                <a:lnTo>
                  <a:pt x="120145" y="424236"/>
                </a:lnTo>
                <a:lnTo>
                  <a:pt x="110468" y="420842"/>
                </a:lnTo>
                <a:lnTo>
                  <a:pt x="101168" y="416568"/>
                </a:lnTo>
                <a:lnTo>
                  <a:pt x="92246" y="411790"/>
                </a:lnTo>
                <a:lnTo>
                  <a:pt x="83574" y="406384"/>
                </a:lnTo>
                <a:lnTo>
                  <a:pt x="75279" y="400224"/>
                </a:lnTo>
                <a:lnTo>
                  <a:pt x="67362" y="393561"/>
                </a:lnTo>
                <a:lnTo>
                  <a:pt x="59947" y="386395"/>
                </a:lnTo>
                <a:lnTo>
                  <a:pt x="52909" y="378600"/>
                </a:lnTo>
                <a:lnTo>
                  <a:pt x="46374" y="370177"/>
                </a:lnTo>
                <a:lnTo>
                  <a:pt x="40342" y="361502"/>
                </a:lnTo>
                <a:lnTo>
                  <a:pt x="34938" y="352325"/>
                </a:lnTo>
                <a:lnTo>
                  <a:pt x="29911" y="342770"/>
                </a:lnTo>
                <a:lnTo>
                  <a:pt x="25512" y="332713"/>
                </a:lnTo>
                <a:lnTo>
                  <a:pt x="21867" y="322404"/>
                </a:lnTo>
                <a:lnTo>
                  <a:pt x="18600" y="311717"/>
                </a:lnTo>
                <a:lnTo>
                  <a:pt x="0" y="311717"/>
                </a:lnTo>
                <a:lnTo>
                  <a:pt x="0" y="280413"/>
                </a:lnTo>
                <a:lnTo>
                  <a:pt x="377" y="276767"/>
                </a:lnTo>
                <a:lnTo>
                  <a:pt x="1508" y="273373"/>
                </a:lnTo>
                <a:lnTo>
                  <a:pt x="3142" y="270230"/>
                </a:lnTo>
                <a:lnTo>
                  <a:pt x="5278" y="267338"/>
                </a:lnTo>
                <a:lnTo>
                  <a:pt x="7917" y="264950"/>
                </a:lnTo>
                <a:lnTo>
                  <a:pt x="11059" y="262938"/>
                </a:lnTo>
                <a:lnTo>
                  <a:pt x="14452" y="261555"/>
                </a:lnTo>
                <a:lnTo>
                  <a:pt x="18097" y="260550"/>
                </a:lnTo>
                <a:close/>
                <a:moveTo>
                  <a:pt x="186887" y="0"/>
                </a:moveTo>
                <a:lnTo>
                  <a:pt x="180979" y="4646"/>
                </a:lnTo>
                <a:lnTo>
                  <a:pt x="175950" y="9166"/>
                </a:lnTo>
                <a:lnTo>
                  <a:pt x="171676" y="13686"/>
                </a:lnTo>
                <a:lnTo>
                  <a:pt x="168407" y="18081"/>
                </a:lnTo>
                <a:lnTo>
                  <a:pt x="166019" y="22350"/>
                </a:lnTo>
                <a:lnTo>
                  <a:pt x="164007" y="26494"/>
                </a:lnTo>
                <a:lnTo>
                  <a:pt x="163002" y="30763"/>
                </a:lnTo>
                <a:lnTo>
                  <a:pt x="162373" y="34906"/>
                </a:lnTo>
                <a:lnTo>
                  <a:pt x="162624" y="38924"/>
                </a:lnTo>
                <a:lnTo>
                  <a:pt x="163127" y="42942"/>
                </a:lnTo>
                <a:lnTo>
                  <a:pt x="164259" y="46960"/>
                </a:lnTo>
                <a:lnTo>
                  <a:pt x="165516" y="50978"/>
                </a:lnTo>
                <a:lnTo>
                  <a:pt x="167527" y="54745"/>
                </a:lnTo>
                <a:lnTo>
                  <a:pt x="169539" y="58763"/>
                </a:lnTo>
                <a:lnTo>
                  <a:pt x="171927" y="62781"/>
                </a:lnTo>
                <a:lnTo>
                  <a:pt x="174567" y="66548"/>
                </a:lnTo>
                <a:lnTo>
                  <a:pt x="177333" y="70566"/>
                </a:lnTo>
                <a:lnTo>
                  <a:pt x="179973" y="74458"/>
                </a:lnTo>
                <a:lnTo>
                  <a:pt x="182865" y="78351"/>
                </a:lnTo>
                <a:lnTo>
                  <a:pt x="185756" y="82243"/>
                </a:lnTo>
                <a:lnTo>
                  <a:pt x="188647" y="86261"/>
                </a:lnTo>
                <a:lnTo>
                  <a:pt x="191413" y="90279"/>
                </a:lnTo>
                <a:lnTo>
                  <a:pt x="193802" y="94297"/>
                </a:lnTo>
                <a:lnTo>
                  <a:pt x="196190" y="98440"/>
                </a:lnTo>
                <a:lnTo>
                  <a:pt x="198202" y="102584"/>
                </a:lnTo>
                <a:lnTo>
                  <a:pt x="199962" y="106853"/>
                </a:lnTo>
                <a:lnTo>
                  <a:pt x="201345" y="111122"/>
                </a:lnTo>
                <a:lnTo>
                  <a:pt x="202225" y="115391"/>
                </a:lnTo>
                <a:lnTo>
                  <a:pt x="202728" y="119786"/>
                </a:lnTo>
                <a:lnTo>
                  <a:pt x="202602" y="124306"/>
                </a:lnTo>
                <a:lnTo>
                  <a:pt x="201848" y="128952"/>
                </a:lnTo>
                <a:lnTo>
                  <a:pt x="200590" y="133598"/>
                </a:lnTo>
                <a:lnTo>
                  <a:pt x="200968" y="133472"/>
                </a:lnTo>
                <a:lnTo>
                  <a:pt x="201722" y="132970"/>
                </a:lnTo>
                <a:lnTo>
                  <a:pt x="203105" y="132091"/>
                </a:lnTo>
                <a:lnTo>
                  <a:pt x="204990" y="131087"/>
                </a:lnTo>
                <a:lnTo>
                  <a:pt x="207128" y="129580"/>
                </a:lnTo>
                <a:lnTo>
                  <a:pt x="209642" y="127571"/>
                </a:lnTo>
                <a:lnTo>
                  <a:pt x="212408" y="125436"/>
                </a:lnTo>
                <a:lnTo>
                  <a:pt x="215425" y="122925"/>
                </a:lnTo>
                <a:lnTo>
                  <a:pt x="218568" y="120288"/>
                </a:lnTo>
                <a:lnTo>
                  <a:pt x="221836" y="117149"/>
                </a:lnTo>
                <a:lnTo>
                  <a:pt x="224979" y="113633"/>
                </a:lnTo>
                <a:lnTo>
                  <a:pt x="228248" y="109992"/>
                </a:lnTo>
                <a:lnTo>
                  <a:pt x="231139" y="105849"/>
                </a:lnTo>
                <a:lnTo>
                  <a:pt x="234156" y="101580"/>
                </a:lnTo>
                <a:lnTo>
                  <a:pt x="236796" y="105849"/>
                </a:lnTo>
                <a:lnTo>
                  <a:pt x="239059" y="110494"/>
                </a:lnTo>
                <a:lnTo>
                  <a:pt x="241322" y="115391"/>
                </a:lnTo>
                <a:lnTo>
                  <a:pt x="243334" y="120790"/>
                </a:lnTo>
                <a:lnTo>
                  <a:pt x="245094" y="126692"/>
                </a:lnTo>
                <a:lnTo>
                  <a:pt x="246602" y="132844"/>
                </a:lnTo>
                <a:lnTo>
                  <a:pt x="247985" y="139499"/>
                </a:lnTo>
                <a:lnTo>
                  <a:pt x="248991" y="146782"/>
                </a:lnTo>
                <a:lnTo>
                  <a:pt x="249619" y="154567"/>
                </a:lnTo>
                <a:lnTo>
                  <a:pt x="249745" y="162603"/>
                </a:lnTo>
                <a:lnTo>
                  <a:pt x="249117" y="170513"/>
                </a:lnTo>
                <a:lnTo>
                  <a:pt x="247734" y="178172"/>
                </a:lnTo>
                <a:lnTo>
                  <a:pt x="245471" y="185329"/>
                </a:lnTo>
                <a:lnTo>
                  <a:pt x="242705" y="192486"/>
                </a:lnTo>
                <a:lnTo>
                  <a:pt x="239059" y="199141"/>
                </a:lnTo>
                <a:lnTo>
                  <a:pt x="235036" y="205545"/>
                </a:lnTo>
                <a:lnTo>
                  <a:pt x="230259" y="211572"/>
                </a:lnTo>
                <a:lnTo>
                  <a:pt x="225105" y="217222"/>
                </a:lnTo>
                <a:lnTo>
                  <a:pt x="219322" y="222244"/>
                </a:lnTo>
                <a:lnTo>
                  <a:pt x="213162" y="226890"/>
                </a:lnTo>
                <a:lnTo>
                  <a:pt x="206625" y="231034"/>
                </a:lnTo>
                <a:lnTo>
                  <a:pt x="199710" y="234549"/>
                </a:lnTo>
                <a:lnTo>
                  <a:pt x="192419" y="237563"/>
                </a:lnTo>
                <a:lnTo>
                  <a:pt x="185002" y="240074"/>
                </a:lnTo>
                <a:lnTo>
                  <a:pt x="177207" y="241832"/>
                </a:lnTo>
                <a:lnTo>
                  <a:pt x="169287" y="242711"/>
                </a:lnTo>
                <a:lnTo>
                  <a:pt x="161241" y="243213"/>
                </a:lnTo>
                <a:lnTo>
                  <a:pt x="152693" y="242711"/>
                </a:lnTo>
                <a:lnTo>
                  <a:pt x="144396" y="241581"/>
                </a:lnTo>
                <a:lnTo>
                  <a:pt x="136350" y="239572"/>
                </a:lnTo>
                <a:lnTo>
                  <a:pt x="128555" y="237061"/>
                </a:lnTo>
                <a:lnTo>
                  <a:pt x="121264" y="233670"/>
                </a:lnTo>
                <a:lnTo>
                  <a:pt x="114224" y="229652"/>
                </a:lnTo>
                <a:lnTo>
                  <a:pt x="107561" y="225132"/>
                </a:lnTo>
                <a:lnTo>
                  <a:pt x="101401" y="219984"/>
                </a:lnTo>
                <a:lnTo>
                  <a:pt x="95869" y="214334"/>
                </a:lnTo>
                <a:lnTo>
                  <a:pt x="90715" y="208181"/>
                </a:lnTo>
                <a:lnTo>
                  <a:pt x="86189" y="201527"/>
                </a:lnTo>
                <a:lnTo>
                  <a:pt x="82166" y="194495"/>
                </a:lnTo>
                <a:lnTo>
                  <a:pt x="78898" y="187213"/>
                </a:lnTo>
                <a:lnTo>
                  <a:pt x="76258" y="179428"/>
                </a:lnTo>
                <a:lnTo>
                  <a:pt x="74246" y="171517"/>
                </a:lnTo>
                <a:lnTo>
                  <a:pt x="73115" y="163105"/>
                </a:lnTo>
                <a:lnTo>
                  <a:pt x="72612" y="154567"/>
                </a:lnTo>
                <a:lnTo>
                  <a:pt x="73115" y="144773"/>
                </a:lnTo>
                <a:lnTo>
                  <a:pt x="74246" y="135356"/>
                </a:lnTo>
                <a:lnTo>
                  <a:pt x="76384" y="126064"/>
                </a:lnTo>
                <a:lnTo>
                  <a:pt x="78898" y="117275"/>
                </a:lnTo>
                <a:lnTo>
                  <a:pt x="82041" y="108485"/>
                </a:lnTo>
                <a:lnTo>
                  <a:pt x="85938" y="100073"/>
                </a:lnTo>
                <a:lnTo>
                  <a:pt x="90212" y="91911"/>
                </a:lnTo>
                <a:lnTo>
                  <a:pt x="92475" y="88270"/>
                </a:lnTo>
                <a:lnTo>
                  <a:pt x="94864" y="84880"/>
                </a:lnTo>
                <a:lnTo>
                  <a:pt x="97504" y="81992"/>
                </a:lnTo>
                <a:lnTo>
                  <a:pt x="99892" y="79355"/>
                </a:lnTo>
                <a:lnTo>
                  <a:pt x="102532" y="77221"/>
                </a:lnTo>
                <a:lnTo>
                  <a:pt x="104795" y="75337"/>
                </a:lnTo>
                <a:lnTo>
                  <a:pt x="106932" y="73830"/>
                </a:lnTo>
                <a:lnTo>
                  <a:pt x="108692" y="72575"/>
                </a:lnTo>
                <a:lnTo>
                  <a:pt x="110075" y="71696"/>
                </a:lnTo>
                <a:lnTo>
                  <a:pt x="110830" y="71319"/>
                </a:lnTo>
                <a:lnTo>
                  <a:pt x="111081" y="71194"/>
                </a:lnTo>
                <a:lnTo>
                  <a:pt x="111081" y="71570"/>
                </a:lnTo>
                <a:lnTo>
                  <a:pt x="110830" y="72826"/>
                </a:lnTo>
                <a:lnTo>
                  <a:pt x="110704" y="74835"/>
                </a:lnTo>
                <a:lnTo>
                  <a:pt x="110452" y="77597"/>
                </a:lnTo>
                <a:lnTo>
                  <a:pt x="110201" y="80862"/>
                </a:lnTo>
                <a:lnTo>
                  <a:pt x="110075" y="84754"/>
                </a:lnTo>
                <a:lnTo>
                  <a:pt x="110075" y="88898"/>
                </a:lnTo>
                <a:lnTo>
                  <a:pt x="110201" y="93418"/>
                </a:lnTo>
                <a:lnTo>
                  <a:pt x="110578" y="98440"/>
                </a:lnTo>
                <a:lnTo>
                  <a:pt x="111458" y="103463"/>
                </a:lnTo>
                <a:lnTo>
                  <a:pt x="112338" y="108611"/>
                </a:lnTo>
                <a:lnTo>
                  <a:pt x="113595" y="112755"/>
                </a:lnTo>
                <a:lnTo>
                  <a:pt x="115104" y="116647"/>
                </a:lnTo>
                <a:lnTo>
                  <a:pt x="116864" y="120539"/>
                </a:lnTo>
                <a:lnTo>
                  <a:pt x="118875" y="124055"/>
                </a:lnTo>
                <a:lnTo>
                  <a:pt x="121138" y="127445"/>
                </a:lnTo>
                <a:lnTo>
                  <a:pt x="123401" y="130710"/>
                </a:lnTo>
                <a:lnTo>
                  <a:pt x="125790" y="133723"/>
                </a:lnTo>
                <a:lnTo>
                  <a:pt x="128053" y="136486"/>
                </a:lnTo>
                <a:lnTo>
                  <a:pt x="130190" y="138997"/>
                </a:lnTo>
                <a:lnTo>
                  <a:pt x="132327" y="141006"/>
                </a:lnTo>
                <a:lnTo>
                  <a:pt x="134087" y="142764"/>
                </a:lnTo>
                <a:lnTo>
                  <a:pt x="135596" y="144271"/>
                </a:lnTo>
                <a:lnTo>
                  <a:pt x="136727" y="145275"/>
                </a:lnTo>
                <a:lnTo>
                  <a:pt x="137607" y="145903"/>
                </a:lnTo>
                <a:lnTo>
                  <a:pt x="137733" y="146154"/>
                </a:lnTo>
                <a:lnTo>
                  <a:pt x="141378" y="140755"/>
                </a:lnTo>
                <a:lnTo>
                  <a:pt x="144396" y="135356"/>
                </a:lnTo>
                <a:lnTo>
                  <a:pt x="146659" y="130333"/>
                </a:lnTo>
                <a:lnTo>
                  <a:pt x="148041" y="125562"/>
                </a:lnTo>
                <a:lnTo>
                  <a:pt x="149047" y="120916"/>
                </a:lnTo>
                <a:lnTo>
                  <a:pt x="149550" y="116396"/>
                </a:lnTo>
                <a:lnTo>
                  <a:pt x="149550" y="112001"/>
                </a:lnTo>
                <a:lnTo>
                  <a:pt x="149173" y="107858"/>
                </a:lnTo>
                <a:lnTo>
                  <a:pt x="148419" y="103714"/>
                </a:lnTo>
                <a:lnTo>
                  <a:pt x="147287" y="99696"/>
                </a:lnTo>
                <a:lnTo>
                  <a:pt x="146030" y="95929"/>
                </a:lnTo>
                <a:lnTo>
                  <a:pt x="144521" y="92037"/>
                </a:lnTo>
                <a:lnTo>
                  <a:pt x="143013" y="88396"/>
                </a:lnTo>
                <a:lnTo>
                  <a:pt x="141378" y="84754"/>
                </a:lnTo>
                <a:lnTo>
                  <a:pt x="139618" y="80987"/>
                </a:lnTo>
                <a:lnTo>
                  <a:pt x="138110" y="77472"/>
                </a:lnTo>
                <a:lnTo>
                  <a:pt x="136601" y="73830"/>
                </a:lnTo>
                <a:lnTo>
                  <a:pt x="135218" y="70189"/>
                </a:lnTo>
                <a:lnTo>
                  <a:pt x="134213" y="66548"/>
                </a:lnTo>
                <a:lnTo>
                  <a:pt x="133333" y="62907"/>
                </a:lnTo>
                <a:lnTo>
                  <a:pt x="132956" y="59140"/>
                </a:lnTo>
                <a:lnTo>
                  <a:pt x="132956" y="55498"/>
                </a:lnTo>
                <a:lnTo>
                  <a:pt x="133333" y="51606"/>
                </a:lnTo>
                <a:lnTo>
                  <a:pt x="134213" y="47714"/>
                </a:lnTo>
                <a:lnTo>
                  <a:pt x="135721" y="43570"/>
                </a:lnTo>
                <a:lnTo>
                  <a:pt x="137858" y="39552"/>
                </a:lnTo>
                <a:lnTo>
                  <a:pt x="140750" y="35157"/>
                </a:lnTo>
                <a:lnTo>
                  <a:pt x="144270" y="30763"/>
                </a:lnTo>
                <a:lnTo>
                  <a:pt x="148670" y="26117"/>
                </a:lnTo>
                <a:lnTo>
                  <a:pt x="153573" y="22350"/>
                </a:lnTo>
                <a:lnTo>
                  <a:pt x="158350" y="18583"/>
                </a:lnTo>
                <a:lnTo>
                  <a:pt x="162876" y="15319"/>
                </a:lnTo>
                <a:lnTo>
                  <a:pt x="167150" y="12305"/>
                </a:lnTo>
                <a:lnTo>
                  <a:pt x="171173" y="9668"/>
                </a:lnTo>
                <a:lnTo>
                  <a:pt x="174693" y="7283"/>
                </a:lnTo>
                <a:lnTo>
                  <a:pt x="177962" y="5274"/>
                </a:lnTo>
                <a:lnTo>
                  <a:pt x="180853" y="3641"/>
                </a:lnTo>
                <a:lnTo>
                  <a:pt x="183116" y="2135"/>
                </a:lnTo>
                <a:lnTo>
                  <a:pt x="185002" y="1130"/>
                </a:lnTo>
                <a:lnTo>
                  <a:pt x="186133" y="251"/>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grpSp>
        <p:nvGrpSpPr>
          <p:cNvPr id="225" name="组合 224">
            <a:extLst>
              <a:ext uri="{FF2B5EF4-FFF2-40B4-BE49-F238E27FC236}">
                <a16:creationId xmlns:a16="http://schemas.microsoft.com/office/drawing/2014/main" id="{AA84E859-D4C4-46D8-9415-324DFC8E7319}"/>
              </a:ext>
            </a:extLst>
          </p:cNvPr>
          <p:cNvGrpSpPr/>
          <p:nvPr/>
        </p:nvGrpSpPr>
        <p:grpSpPr>
          <a:xfrm>
            <a:off x="3866435" y="1709328"/>
            <a:ext cx="397129" cy="402051"/>
            <a:chOff x="3866068" y="1778777"/>
            <a:chExt cx="397129" cy="402051"/>
          </a:xfrm>
        </p:grpSpPr>
        <p:sp>
          <p:nvSpPr>
            <p:cNvPr id="90" name="Freeform 163">
              <a:extLst>
                <a:ext uri="{FF2B5EF4-FFF2-40B4-BE49-F238E27FC236}">
                  <a16:creationId xmlns:a16="http://schemas.microsoft.com/office/drawing/2014/main" id="{52CFEB01-6307-4942-8448-5A89C8231DA4}"/>
                </a:ext>
              </a:extLst>
            </p:cNvPr>
            <p:cNvSpPr>
              <a:spLocks/>
            </p:cNvSpPr>
            <p:nvPr/>
          </p:nvSpPr>
          <p:spPr bwMode="auto">
            <a:xfrm>
              <a:off x="3982961" y="2008257"/>
              <a:ext cx="72904" cy="53832"/>
            </a:xfrm>
            <a:custGeom>
              <a:avLst/>
              <a:gdLst>
                <a:gd name="T0" fmla="*/ 367 w 709"/>
                <a:gd name="T1" fmla="*/ 0 h 524"/>
                <a:gd name="T2" fmla="*/ 373 w 709"/>
                <a:gd name="T3" fmla="*/ 0 h 524"/>
                <a:gd name="T4" fmla="*/ 416 w 709"/>
                <a:gd name="T5" fmla="*/ 3 h 524"/>
                <a:gd name="T6" fmla="*/ 457 w 709"/>
                <a:gd name="T7" fmla="*/ 10 h 524"/>
                <a:gd name="T8" fmla="*/ 497 w 709"/>
                <a:gd name="T9" fmla="*/ 20 h 524"/>
                <a:gd name="T10" fmla="*/ 536 w 709"/>
                <a:gd name="T11" fmla="*/ 47 h 524"/>
                <a:gd name="T12" fmla="*/ 572 w 709"/>
                <a:gd name="T13" fmla="*/ 73 h 524"/>
                <a:gd name="T14" fmla="*/ 605 w 709"/>
                <a:gd name="T15" fmla="*/ 96 h 524"/>
                <a:gd name="T16" fmla="*/ 634 w 709"/>
                <a:gd name="T17" fmla="*/ 119 h 524"/>
                <a:gd name="T18" fmla="*/ 658 w 709"/>
                <a:gd name="T19" fmla="*/ 143 h 524"/>
                <a:gd name="T20" fmla="*/ 679 w 709"/>
                <a:gd name="T21" fmla="*/ 166 h 524"/>
                <a:gd name="T22" fmla="*/ 693 w 709"/>
                <a:gd name="T23" fmla="*/ 190 h 524"/>
                <a:gd name="T24" fmla="*/ 703 w 709"/>
                <a:gd name="T25" fmla="*/ 217 h 524"/>
                <a:gd name="T26" fmla="*/ 707 w 709"/>
                <a:gd name="T27" fmla="*/ 242 h 524"/>
                <a:gd name="T28" fmla="*/ 709 w 709"/>
                <a:gd name="T29" fmla="*/ 266 h 524"/>
                <a:gd name="T30" fmla="*/ 707 w 709"/>
                <a:gd name="T31" fmla="*/ 308 h 524"/>
                <a:gd name="T32" fmla="*/ 698 w 709"/>
                <a:gd name="T33" fmla="*/ 345 h 524"/>
                <a:gd name="T34" fmla="*/ 685 w 709"/>
                <a:gd name="T35" fmla="*/ 379 h 524"/>
                <a:gd name="T36" fmla="*/ 667 w 709"/>
                <a:gd name="T37" fmla="*/ 410 h 524"/>
                <a:gd name="T38" fmla="*/ 644 w 709"/>
                <a:gd name="T39" fmla="*/ 436 h 524"/>
                <a:gd name="T40" fmla="*/ 615 w 709"/>
                <a:gd name="T41" fmla="*/ 459 h 524"/>
                <a:gd name="T42" fmla="*/ 581 w 709"/>
                <a:gd name="T43" fmla="*/ 479 h 524"/>
                <a:gd name="T44" fmla="*/ 542 w 709"/>
                <a:gd name="T45" fmla="*/ 496 h 524"/>
                <a:gd name="T46" fmla="*/ 498 w 709"/>
                <a:gd name="T47" fmla="*/ 508 h 524"/>
                <a:gd name="T48" fmla="*/ 449 w 709"/>
                <a:gd name="T49" fmla="*/ 517 h 524"/>
                <a:gd name="T50" fmla="*/ 394 w 709"/>
                <a:gd name="T51" fmla="*/ 523 h 524"/>
                <a:gd name="T52" fmla="*/ 335 w 709"/>
                <a:gd name="T53" fmla="*/ 524 h 524"/>
                <a:gd name="T54" fmla="*/ 285 w 709"/>
                <a:gd name="T55" fmla="*/ 522 h 524"/>
                <a:gd name="T56" fmla="*/ 238 w 709"/>
                <a:gd name="T57" fmla="*/ 513 h 524"/>
                <a:gd name="T58" fmla="*/ 193 w 709"/>
                <a:gd name="T59" fmla="*/ 499 h 524"/>
                <a:gd name="T60" fmla="*/ 152 w 709"/>
                <a:gd name="T61" fmla="*/ 482 h 524"/>
                <a:gd name="T62" fmla="*/ 114 w 709"/>
                <a:gd name="T63" fmla="*/ 460 h 524"/>
                <a:gd name="T64" fmla="*/ 81 w 709"/>
                <a:gd name="T65" fmla="*/ 433 h 524"/>
                <a:gd name="T66" fmla="*/ 54 w 709"/>
                <a:gd name="T67" fmla="*/ 404 h 524"/>
                <a:gd name="T68" fmla="*/ 31 w 709"/>
                <a:gd name="T69" fmla="*/ 371 h 524"/>
                <a:gd name="T70" fmla="*/ 14 w 709"/>
                <a:gd name="T71" fmla="*/ 336 h 524"/>
                <a:gd name="T72" fmla="*/ 3 w 709"/>
                <a:gd name="T73" fmla="*/ 298 h 524"/>
                <a:gd name="T74" fmla="*/ 0 w 709"/>
                <a:gd name="T75" fmla="*/ 258 h 524"/>
                <a:gd name="T76" fmla="*/ 4 w 709"/>
                <a:gd name="T77" fmla="*/ 221 h 524"/>
                <a:gd name="T78" fmla="*/ 16 w 709"/>
                <a:gd name="T79" fmla="*/ 186 h 524"/>
                <a:gd name="T80" fmla="*/ 35 w 709"/>
                <a:gd name="T81" fmla="*/ 151 h 524"/>
                <a:gd name="T82" fmla="*/ 61 w 709"/>
                <a:gd name="T83" fmla="*/ 121 h 524"/>
                <a:gd name="T84" fmla="*/ 92 w 709"/>
                <a:gd name="T85" fmla="*/ 91 h 524"/>
                <a:gd name="T86" fmla="*/ 129 w 709"/>
                <a:gd name="T87" fmla="*/ 65 h 524"/>
                <a:gd name="T88" fmla="*/ 170 w 709"/>
                <a:gd name="T89" fmla="*/ 43 h 524"/>
                <a:gd name="T90" fmla="*/ 216 w 709"/>
                <a:gd name="T91" fmla="*/ 26 h 524"/>
                <a:gd name="T92" fmla="*/ 264 w 709"/>
                <a:gd name="T93" fmla="*/ 13 h 524"/>
                <a:gd name="T94" fmla="*/ 315 w 709"/>
                <a:gd name="T95" fmla="*/ 4 h 524"/>
                <a:gd name="T96" fmla="*/ 367 w 709"/>
                <a:gd name="T97"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9" h="524">
                  <a:moveTo>
                    <a:pt x="367" y="0"/>
                  </a:moveTo>
                  <a:lnTo>
                    <a:pt x="373" y="0"/>
                  </a:lnTo>
                  <a:lnTo>
                    <a:pt x="416" y="3"/>
                  </a:lnTo>
                  <a:lnTo>
                    <a:pt x="457" y="10"/>
                  </a:lnTo>
                  <a:lnTo>
                    <a:pt x="497" y="20"/>
                  </a:lnTo>
                  <a:lnTo>
                    <a:pt x="536" y="47"/>
                  </a:lnTo>
                  <a:lnTo>
                    <a:pt x="572" y="73"/>
                  </a:lnTo>
                  <a:lnTo>
                    <a:pt x="605" y="96"/>
                  </a:lnTo>
                  <a:lnTo>
                    <a:pt x="634" y="119"/>
                  </a:lnTo>
                  <a:lnTo>
                    <a:pt x="658" y="143"/>
                  </a:lnTo>
                  <a:lnTo>
                    <a:pt x="679" y="166"/>
                  </a:lnTo>
                  <a:lnTo>
                    <a:pt x="693" y="190"/>
                  </a:lnTo>
                  <a:lnTo>
                    <a:pt x="703" y="217"/>
                  </a:lnTo>
                  <a:lnTo>
                    <a:pt x="707" y="242"/>
                  </a:lnTo>
                  <a:lnTo>
                    <a:pt x="709" y="266"/>
                  </a:lnTo>
                  <a:lnTo>
                    <a:pt x="707" y="308"/>
                  </a:lnTo>
                  <a:lnTo>
                    <a:pt x="698" y="345"/>
                  </a:lnTo>
                  <a:lnTo>
                    <a:pt x="685" y="379"/>
                  </a:lnTo>
                  <a:lnTo>
                    <a:pt x="667" y="410"/>
                  </a:lnTo>
                  <a:lnTo>
                    <a:pt x="644" y="436"/>
                  </a:lnTo>
                  <a:lnTo>
                    <a:pt x="615" y="459"/>
                  </a:lnTo>
                  <a:lnTo>
                    <a:pt x="581" y="479"/>
                  </a:lnTo>
                  <a:lnTo>
                    <a:pt x="542" y="496"/>
                  </a:lnTo>
                  <a:lnTo>
                    <a:pt x="498" y="508"/>
                  </a:lnTo>
                  <a:lnTo>
                    <a:pt x="449" y="517"/>
                  </a:lnTo>
                  <a:lnTo>
                    <a:pt x="394" y="523"/>
                  </a:lnTo>
                  <a:lnTo>
                    <a:pt x="335" y="524"/>
                  </a:lnTo>
                  <a:lnTo>
                    <a:pt x="285" y="522"/>
                  </a:lnTo>
                  <a:lnTo>
                    <a:pt x="238" y="513"/>
                  </a:lnTo>
                  <a:lnTo>
                    <a:pt x="193" y="499"/>
                  </a:lnTo>
                  <a:lnTo>
                    <a:pt x="152" y="482"/>
                  </a:lnTo>
                  <a:lnTo>
                    <a:pt x="114" y="460"/>
                  </a:lnTo>
                  <a:lnTo>
                    <a:pt x="81" y="433"/>
                  </a:lnTo>
                  <a:lnTo>
                    <a:pt x="54" y="404"/>
                  </a:lnTo>
                  <a:lnTo>
                    <a:pt x="31" y="371"/>
                  </a:lnTo>
                  <a:lnTo>
                    <a:pt x="14" y="336"/>
                  </a:lnTo>
                  <a:lnTo>
                    <a:pt x="3" y="298"/>
                  </a:lnTo>
                  <a:lnTo>
                    <a:pt x="0" y="258"/>
                  </a:lnTo>
                  <a:lnTo>
                    <a:pt x="4" y="221"/>
                  </a:lnTo>
                  <a:lnTo>
                    <a:pt x="16" y="186"/>
                  </a:lnTo>
                  <a:lnTo>
                    <a:pt x="35" y="151"/>
                  </a:lnTo>
                  <a:lnTo>
                    <a:pt x="61" y="121"/>
                  </a:lnTo>
                  <a:lnTo>
                    <a:pt x="92" y="91"/>
                  </a:lnTo>
                  <a:lnTo>
                    <a:pt x="129" y="65"/>
                  </a:lnTo>
                  <a:lnTo>
                    <a:pt x="170" y="43"/>
                  </a:lnTo>
                  <a:lnTo>
                    <a:pt x="216" y="26"/>
                  </a:lnTo>
                  <a:lnTo>
                    <a:pt x="264" y="13"/>
                  </a:lnTo>
                  <a:lnTo>
                    <a:pt x="315" y="4"/>
                  </a:lnTo>
                  <a:lnTo>
                    <a:pt x="36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91" name="Freeform 164">
              <a:extLst>
                <a:ext uri="{FF2B5EF4-FFF2-40B4-BE49-F238E27FC236}">
                  <a16:creationId xmlns:a16="http://schemas.microsoft.com/office/drawing/2014/main" id="{764A8313-EF9F-4FDA-A482-C9DB6CF6F5E9}"/>
                </a:ext>
              </a:extLst>
            </p:cNvPr>
            <p:cNvSpPr>
              <a:spLocks/>
            </p:cNvSpPr>
            <p:nvPr/>
          </p:nvSpPr>
          <p:spPr bwMode="auto">
            <a:xfrm>
              <a:off x="3995266" y="1896593"/>
              <a:ext cx="46450" cy="63368"/>
            </a:xfrm>
            <a:custGeom>
              <a:avLst/>
              <a:gdLst>
                <a:gd name="T0" fmla="*/ 173 w 453"/>
                <a:gd name="T1" fmla="*/ 0 h 618"/>
                <a:gd name="T2" fmla="*/ 180 w 453"/>
                <a:gd name="T3" fmla="*/ 0 h 618"/>
                <a:gd name="T4" fmla="*/ 217 w 453"/>
                <a:gd name="T5" fmla="*/ 6 h 618"/>
                <a:gd name="T6" fmla="*/ 253 w 453"/>
                <a:gd name="T7" fmla="*/ 18 h 618"/>
                <a:gd name="T8" fmla="*/ 290 w 453"/>
                <a:gd name="T9" fmla="*/ 38 h 618"/>
                <a:gd name="T10" fmla="*/ 324 w 453"/>
                <a:gd name="T11" fmla="*/ 65 h 618"/>
                <a:gd name="T12" fmla="*/ 354 w 453"/>
                <a:gd name="T13" fmla="*/ 97 h 618"/>
                <a:gd name="T14" fmla="*/ 382 w 453"/>
                <a:gd name="T15" fmla="*/ 134 h 618"/>
                <a:gd name="T16" fmla="*/ 406 w 453"/>
                <a:gd name="T17" fmla="*/ 175 h 618"/>
                <a:gd name="T18" fmla="*/ 425 w 453"/>
                <a:gd name="T19" fmla="*/ 221 h 618"/>
                <a:gd name="T20" fmla="*/ 441 w 453"/>
                <a:gd name="T21" fmla="*/ 270 h 618"/>
                <a:gd name="T22" fmla="*/ 451 w 453"/>
                <a:gd name="T23" fmla="*/ 320 h 618"/>
                <a:gd name="T24" fmla="*/ 453 w 453"/>
                <a:gd name="T25" fmla="*/ 362 h 618"/>
                <a:gd name="T26" fmla="*/ 453 w 453"/>
                <a:gd name="T27" fmla="*/ 401 h 618"/>
                <a:gd name="T28" fmla="*/ 449 w 453"/>
                <a:gd name="T29" fmla="*/ 439 h 618"/>
                <a:gd name="T30" fmla="*/ 440 w 453"/>
                <a:gd name="T31" fmla="*/ 474 h 618"/>
                <a:gd name="T32" fmla="*/ 428 w 453"/>
                <a:gd name="T33" fmla="*/ 508 h 618"/>
                <a:gd name="T34" fmla="*/ 412 w 453"/>
                <a:gd name="T35" fmla="*/ 537 h 618"/>
                <a:gd name="T36" fmla="*/ 394 w 453"/>
                <a:gd name="T37" fmla="*/ 563 h 618"/>
                <a:gd name="T38" fmla="*/ 375 w 453"/>
                <a:gd name="T39" fmla="*/ 582 h 618"/>
                <a:gd name="T40" fmla="*/ 353 w 453"/>
                <a:gd name="T41" fmla="*/ 598 h 618"/>
                <a:gd name="T42" fmla="*/ 330 w 453"/>
                <a:gd name="T43" fmla="*/ 608 h 618"/>
                <a:gd name="T44" fmla="*/ 304 w 453"/>
                <a:gd name="T45" fmla="*/ 615 h 618"/>
                <a:gd name="T46" fmla="*/ 276 w 453"/>
                <a:gd name="T47" fmla="*/ 618 h 618"/>
                <a:gd name="T48" fmla="*/ 275 w 453"/>
                <a:gd name="T49" fmla="*/ 618 h 618"/>
                <a:gd name="T50" fmla="*/ 238 w 453"/>
                <a:gd name="T51" fmla="*/ 612 h 618"/>
                <a:gd name="T52" fmla="*/ 201 w 453"/>
                <a:gd name="T53" fmla="*/ 598 h 618"/>
                <a:gd name="T54" fmla="*/ 165 w 453"/>
                <a:gd name="T55" fmla="*/ 577 h 618"/>
                <a:gd name="T56" fmla="*/ 132 w 453"/>
                <a:gd name="T57" fmla="*/ 550 h 618"/>
                <a:gd name="T58" fmla="*/ 101 w 453"/>
                <a:gd name="T59" fmla="*/ 517 h 618"/>
                <a:gd name="T60" fmla="*/ 73 w 453"/>
                <a:gd name="T61" fmla="*/ 479 h 618"/>
                <a:gd name="T62" fmla="*/ 49 w 453"/>
                <a:gd name="T63" fmla="*/ 438 h 618"/>
                <a:gd name="T64" fmla="*/ 28 w 453"/>
                <a:gd name="T65" fmla="*/ 392 h 618"/>
                <a:gd name="T66" fmla="*/ 12 w 453"/>
                <a:gd name="T67" fmla="*/ 343 h 618"/>
                <a:gd name="T68" fmla="*/ 3 w 453"/>
                <a:gd name="T69" fmla="*/ 292 h 618"/>
                <a:gd name="T70" fmla="*/ 0 w 453"/>
                <a:gd name="T71" fmla="*/ 251 h 618"/>
                <a:gd name="T72" fmla="*/ 0 w 453"/>
                <a:gd name="T73" fmla="*/ 212 h 618"/>
                <a:gd name="T74" fmla="*/ 5 w 453"/>
                <a:gd name="T75" fmla="*/ 175 h 618"/>
                <a:gd name="T76" fmla="*/ 12 w 453"/>
                <a:gd name="T77" fmla="*/ 141 h 618"/>
                <a:gd name="T78" fmla="*/ 24 w 453"/>
                <a:gd name="T79" fmla="*/ 109 h 618"/>
                <a:gd name="T80" fmla="*/ 40 w 453"/>
                <a:gd name="T81" fmla="*/ 80 h 618"/>
                <a:gd name="T82" fmla="*/ 58 w 453"/>
                <a:gd name="T83" fmla="*/ 54 h 618"/>
                <a:gd name="T84" fmla="*/ 83 w 453"/>
                <a:gd name="T85" fmla="*/ 31 h 618"/>
                <a:gd name="T86" fmla="*/ 110 w 453"/>
                <a:gd name="T87" fmla="*/ 13 h 618"/>
                <a:gd name="T88" fmla="*/ 141 w 453"/>
                <a:gd name="T89" fmla="*/ 4 h 618"/>
                <a:gd name="T90" fmla="*/ 173 w 453"/>
                <a:gd name="T91"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3" h="618">
                  <a:moveTo>
                    <a:pt x="173" y="0"/>
                  </a:moveTo>
                  <a:lnTo>
                    <a:pt x="180" y="0"/>
                  </a:lnTo>
                  <a:lnTo>
                    <a:pt x="217" y="6"/>
                  </a:lnTo>
                  <a:lnTo>
                    <a:pt x="253" y="18"/>
                  </a:lnTo>
                  <a:lnTo>
                    <a:pt x="290" y="38"/>
                  </a:lnTo>
                  <a:lnTo>
                    <a:pt x="324" y="65"/>
                  </a:lnTo>
                  <a:lnTo>
                    <a:pt x="354" y="97"/>
                  </a:lnTo>
                  <a:lnTo>
                    <a:pt x="382" y="134"/>
                  </a:lnTo>
                  <a:lnTo>
                    <a:pt x="406" y="175"/>
                  </a:lnTo>
                  <a:lnTo>
                    <a:pt x="425" y="221"/>
                  </a:lnTo>
                  <a:lnTo>
                    <a:pt x="441" y="270"/>
                  </a:lnTo>
                  <a:lnTo>
                    <a:pt x="451" y="320"/>
                  </a:lnTo>
                  <a:lnTo>
                    <a:pt x="453" y="362"/>
                  </a:lnTo>
                  <a:lnTo>
                    <a:pt x="453" y="401"/>
                  </a:lnTo>
                  <a:lnTo>
                    <a:pt x="449" y="439"/>
                  </a:lnTo>
                  <a:lnTo>
                    <a:pt x="440" y="474"/>
                  </a:lnTo>
                  <a:lnTo>
                    <a:pt x="428" y="508"/>
                  </a:lnTo>
                  <a:lnTo>
                    <a:pt x="412" y="537"/>
                  </a:lnTo>
                  <a:lnTo>
                    <a:pt x="394" y="563"/>
                  </a:lnTo>
                  <a:lnTo>
                    <a:pt x="375" y="582"/>
                  </a:lnTo>
                  <a:lnTo>
                    <a:pt x="353" y="598"/>
                  </a:lnTo>
                  <a:lnTo>
                    <a:pt x="330" y="608"/>
                  </a:lnTo>
                  <a:lnTo>
                    <a:pt x="304" y="615"/>
                  </a:lnTo>
                  <a:lnTo>
                    <a:pt x="276" y="618"/>
                  </a:lnTo>
                  <a:lnTo>
                    <a:pt x="275" y="618"/>
                  </a:lnTo>
                  <a:lnTo>
                    <a:pt x="238" y="612"/>
                  </a:lnTo>
                  <a:lnTo>
                    <a:pt x="201" y="598"/>
                  </a:lnTo>
                  <a:lnTo>
                    <a:pt x="165" y="577"/>
                  </a:lnTo>
                  <a:lnTo>
                    <a:pt x="132" y="550"/>
                  </a:lnTo>
                  <a:lnTo>
                    <a:pt x="101" y="517"/>
                  </a:lnTo>
                  <a:lnTo>
                    <a:pt x="73" y="479"/>
                  </a:lnTo>
                  <a:lnTo>
                    <a:pt x="49" y="438"/>
                  </a:lnTo>
                  <a:lnTo>
                    <a:pt x="28" y="392"/>
                  </a:lnTo>
                  <a:lnTo>
                    <a:pt x="12" y="343"/>
                  </a:lnTo>
                  <a:lnTo>
                    <a:pt x="3" y="292"/>
                  </a:lnTo>
                  <a:lnTo>
                    <a:pt x="0" y="251"/>
                  </a:lnTo>
                  <a:lnTo>
                    <a:pt x="0" y="212"/>
                  </a:lnTo>
                  <a:lnTo>
                    <a:pt x="5" y="175"/>
                  </a:lnTo>
                  <a:lnTo>
                    <a:pt x="12" y="141"/>
                  </a:lnTo>
                  <a:lnTo>
                    <a:pt x="24" y="109"/>
                  </a:lnTo>
                  <a:lnTo>
                    <a:pt x="40" y="80"/>
                  </a:lnTo>
                  <a:lnTo>
                    <a:pt x="58" y="54"/>
                  </a:lnTo>
                  <a:lnTo>
                    <a:pt x="83" y="31"/>
                  </a:lnTo>
                  <a:lnTo>
                    <a:pt x="110" y="13"/>
                  </a:lnTo>
                  <a:lnTo>
                    <a:pt x="141" y="4"/>
                  </a:lnTo>
                  <a:lnTo>
                    <a:pt x="17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92" name="Freeform 165">
              <a:extLst>
                <a:ext uri="{FF2B5EF4-FFF2-40B4-BE49-F238E27FC236}">
                  <a16:creationId xmlns:a16="http://schemas.microsoft.com/office/drawing/2014/main" id="{DE7330F8-7701-46A0-BD0D-CFD7CE45C3FD}"/>
                </a:ext>
              </a:extLst>
            </p:cNvPr>
            <p:cNvSpPr>
              <a:spLocks noEditPoints="1"/>
            </p:cNvSpPr>
            <p:nvPr/>
          </p:nvSpPr>
          <p:spPr bwMode="auto">
            <a:xfrm>
              <a:off x="3866068" y="1778777"/>
              <a:ext cx="397129" cy="402051"/>
            </a:xfrm>
            <a:custGeom>
              <a:avLst/>
              <a:gdLst>
                <a:gd name="T0" fmla="*/ 2458 w 3873"/>
                <a:gd name="T1" fmla="*/ 1445 h 3922"/>
                <a:gd name="T2" fmla="*/ 2089 w 3873"/>
                <a:gd name="T3" fmla="*/ 1804 h 3922"/>
                <a:gd name="T4" fmla="*/ 2113 w 3873"/>
                <a:gd name="T5" fmla="*/ 1958 h 3922"/>
                <a:gd name="T6" fmla="*/ 2471 w 3873"/>
                <a:gd name="T7" fmla="*/ 2325 h 3922"/>
                <a:gd name="T8" fmla="*/ 2628 w 3873"/>
                <a:gd name="T9" fmla="*/ 2325 h 3922"/>
                <a:gd name="T10" fmla="*/ 2986 w 3873"/>
                <a:gd name="T11" fmla="*/ 1958 h 3922"/>
                <a:gd name="T12" fmla="*/ 3011 w 3873"/>
                <a:gd name="T13" fmla="*/ 1804 h 3922"/>
                <a:gd name="T14" fmla="*/ 2641 w 3873"/>
                <a:gd name="T15" fmla="*/ 1445 h 3922"/>
                <a:gd name="T16" fmla="*/ 2503 w 3873"/>
                <a:gd name="T17" fmla="*/ 1398 h 3922"/>
                <a:gd name="T18" fmla="*/ 1269 w 3873"/>
                <a:gd name="T19" fmla="*/ 1030 h 3922"/>
                <a:gd name="T20" fmla="*/ 1051 w 3873"/>
                <a:gd name="T21" fmla="*/ 1207 h 3922"/>
                <a:gd name="T22" fmla="*/ 968 w 3873"/>
                <a:gd name="T23" fmla="*/ 1447 h 3922"/>
                <a:gd name="T24" fmla="*/ 1050 w 3873"/>
                <a:gd name="T25" fmla="*/ 1716 h 3922"/>
                <a:gd name="T26" fmla="*/ 1265 w 3873"/>
                <a:gd name="T27" fmla="*/ 1882 h 3922"/>
                <a:gd name="T28" fmla="*/ 1431 w 3873"/>
                <a:gd name="T29" fmla="*/ 1978 h 3922"/>
                <a:gd name="T30" fmla="*/ 1391 w 3873"/>
                <a:gd name="T31" fmla="*/ 2096 h 3922"/>
                <a:gd name="T32" fmla="*/ 1102 w 3873"/>
                <a:gd name="T33" fmla="*/ 2182 h 3922"/>
                <a:gd name="T34" fmla="*/ 902 w 3873"/>
                <a:gd name="T35" fmla="*/ 2364 h 3922"/>
                <a:gd name="T36" fmla="*/ 845 w 3873"/>
                <a:gd name="T37" fmla="*/ 2595 h 3922"/>
                <a:gd name="T38" fmla="*/ 933 w 3873"/>
                <a:gd name="T39" fmla="*/ 2768 h 3922"/>
                <a:gd name="T40" fmla="*/ 1156 w 3873"/>
                <a:gd name="T41" fmla="*/ 2899 h 3922"/>
                <a:gd name="T42" fmla="*/ 1478 w 3873"/>
                <a:gd name="T43" fmla="*/ 2948 h 3922"/>
                <a:gd name="T44" fmla="*/ 1774 w 3873"/>
                <a:gd name="T45" fmla="*/ 2894 h 3922"/>
                <a:gd name="T46" fmla="*/ 2004 w 3873"/>
                <a:gd name="T47" fmla="*/ 2726 h 3922"/>
                <a:gd name="T48" fmla="*/ 2090 w 3873"/>
                <a:gd name="T49" fmla="*/ 2482 h 3922"/>
                <a:gd name="T50" fmla="*/ 2039 w 3873"/>
                <a:gd name="T51" fmla="*/ 2247 h 3922"/>
                <a:gd name="T52" fmla="*/ 1869 w 3873"/>
                <a:gd name="T53" fmla="*/ 2066 h 3922"/>
                <a:gd name="T54" fmla="*/ 1770 w 3873"/>
                <a:gd name="T55" fmla="*/ 1974 h 3922"/>
                <a:gd name="T56" fmla="*/ 1736 w 3873"/>
                <a:gd name="T57" fmla="*/ 1911 h 3922"/>
                <a:gd name="T58" fmla="*/ 1758 w 3873"/>
                <a:gd name="T59" fmla="*/ 1857 h 3922"/>
                <a:gd name="T60" fmla="*/ 1870 w 3873"/>
                <a:gd name="T61" fmla="*/ 1755 h 3922"/>
                <a:gd name="T62" fmla="*/ 1998 w 3873"/>
                <a:gd name="T63" fmla="*/ 1545 h 3922"/>
                <a:gd name="T64" fmla="*/ 1984 w 3873"/>
                <a:gd name="T65" fmla="*/ 1289 h 3922"/>
                <a:gd name="T66" fmla="*/ 1976 w 3873"/>
                <a:gd name="T67" fmla="*/ 1158 h 3922"/>
                <a:gd name="T68" fmla="*/ 2136 w 3873"/>
                <a:gd name="T69" fmla="*/ 1020 h 3922"/>
                <a:gd name="T70" fmla="*/ 2090 w 3873"/>
                <a:gd name="T71" fmla="*/ 974 h 3922"/>
                <a:gd name="T72" fmla="*/ 2297 w 3873"/>
                <a:gd name="T73" fmla="*/ 34 h 3922"/>
                <a:gd name="T74" fmla="*/ 2847 w 3873"/>
                <a:gd name="T75" fmla="*/ 231 h 3922"/>
                <a:gd name="T76" fmla="*/ 3306 w 3873"/>
                <a:gd name="T77" fmla="*/ 575 h 3922"/>
                <a:gd name="T78" fmla="*/ 3647 w 3873"/>
                <a:gd name="T79" fmla="*/ 1040 h 3922"/>
                <a:gd name="T80" fmla="*/ 3840 w 3873"/>
                <a:gd name="T81" fmla="*/ 1595 h 3922"/>
                <a:gd name="T82" fmla="*/ 3859 w 3873"/>
                <a:gd name="T83" fmla="*/ 2206 h 3922"/>
                <a:gd name="T84" fmla="*/ 3697 w 3873"/>
                <a:gd name="T85" fmla="*/ 2776 h 3922"/>
                <a:gd name="T86" fmla="*/ 3384 w 3873"/>
                <a:gd name="T87" fmla="*/ 3262 h 3922"/>
                <a:gd name="T88" fmla="*/ 2946 w 3873"/>
                <a:gd name="T89" fmla="*/ 3634 h 3922"/>
                <a:gd name="T90" fmla="*/ 2413 w 3873"/>
                <a:gd name="T91" fmla="*/ 3862 h 3922"/>
                <a:gd name="T92" fmla="*/ 1815 w 3873"/>
                <a:gd name="T93" fmla="*/ 3917 h 3922"/>
                <a:gd name="T94" fmla="*/ 1238 w 3873"/>
                <a:gd name="T95" fmla="*/ 3789 h 3922"/>
                <a:gd name="T96" fmla="*/ 739 w 3873"/>
                <a:gd name="T97" fmla="*/ 3500 h 3922"/>
                <a:gd name="T98" fmla="*/ 348 w 3873"/>
                <a:gd name="T99" fmla="*/ 3081 h 3922"/>
                <a:gd name="T100" fmla="*/ 92 w 3873"/>
                <a:gd name="T101" fmla="*/ 2557 h 3922"/>
                <a:gd name="T102" fmla="*/ 0 w 3873"/>
                <a:gd name="T103" fmla="*/ 1961 h 3922"/>
                <a:gd name="T104" fmla="*/ 92 w 3873"/>
                <a:gd name="T105" fmla="*/ 1365 h 3922"/>
                <a:gd name="T106" fmla="*/ 348 w 3873"/>
                <a:gd name="T107" fmla="*/ 841 h 3922"/>
                <a:gd name="T108" fmla="*/ 739 w 3873"/>
                <a:gd name="T109" fmla="*/ 422 h 3922"/>
                <a:gd name="T110" fmla="*/ 1238 w 3873"/>
                <a:gd name="T111" fmla="*/ 132 h 3922"/>
                <a:gd name="T112" fmla="*/ 1815 w 3873"/>
                <a:gd name="T113" fmla="*/ 5 h 3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3" h="3922">
                  <a:moveTo>
                    <a:pt x="2503" y="1398"/>
                  </a:moveTo>
                  <a:lnTo>
                    <a:pt x="2486" y="1402"/>
                  </a:lnTo>
                  <a:lnTo>
                    <a:pt x="2471" y="1412"/>
                  </a:lnTo>
                  <a:lnTo>
                    <a:pt x="2462" y="1426"/>
                  </a:lnTo>
                  <a:lnTo>
                    <a:pt x="2458" y="1445"/>
                  </a:lnTo>
                  <a:lnTo>
                    <a:pt x="2458" y="1776"/>
                  </a:lnTo>
                  <a:lnTo>
                    <a:pt x="2131" y="1776"/>
                  </a:lnTo>
                  <a:lnTo>
                    <a:pt x="2113" y="1779"/>
                  </a:lnTo>
                  <a:lnTo>
                    <a:pt x="2098" y="1789"/>
                  </a:lnTo>
                  <a:lnTo>
                    <a:pt x="2089" y="1804"/>
                  </a:lnTo>
                  <a:lnTo>
                    <a:pt x="2085" y="1821"/>
                  </a:lnTo>
                  <a:lnTo>
                    <a:pt x="2085" y="1916"/>
                  </a:lnTo>
                  <a:lnTo>
                    <a:pt x="2089" y="1934"/>
                  </a:lnTo>
                  <a:lnTo>
                    <a:pt x="2098" y="1949"/>
                  </a:lnTo>
                  <a:lnTo>
                    <a:pt x="2113" y="1958"/>
                  </a:lnTo>
                  <a:lnTo>
                    <a:pt x="2131" y="1962"/>
                  </a:lnTo>
                  <a:lnTo>
                    <a:pt x="2458" y="1962"/>
                  </a:lnTo>
                  <a:lnTo>
                    <a:pt x="2458" y="2293"/>
                  </a:lnTo>
                  <a:lnTo>
                    <a:pt x="2462" y="2310"/>
                  </a:lnTo>
                  <a:lnTo>
                    <a:pt x="2471" y="2325"/>
                  </a:lnTo>
                  <a:lnTo>
                    <a:pt x="2486" y="2335"/>
                  </a:lnTo>
                  <a:lnTo>
                    <a:pt x="2503" y="2339"/>
                  </a:lnTo>
                  <a:lnTo>
                    <a:pt x="2596" y="2339"/>
                  </a:lnTo>
                  <a:lnTo>
                    <a:pt x="2614" y="2335"/>
                  </a:lnTo>
                  <a:lnTo>
                    <a:pt x="2628" y="2325"/>
                  </a:lnTo>
                  <a:lnTo>
                    <a:pt x="2637" y="2310"/>
                  </a:lnTo>
                  <a:lnTo>
                    <a:pt x="2641" y="2293"/>
                  </a:lnTo>
                  <a:lnTo>
                    <a:pt x="2641" y="1962"/>
                  </a:lnTo>
                  <a:lnTo>
                    <a:pt x="2969" y="1962"/>
                  </a:lnTo>
                  <a:lnTo>
                    <a:pt x="2986" y="1958"/>
                  </a:lnTo>
                  <a:lnTo>
                    <a:pt x="3001" y="1949"/>
                  </a:lnTo>
                  <a:lnTo>
                    <a:pt x="3011" y="1934"/>
                  </a:lnTo>
                  <a:lnTo>
                    <a:pt x="3014" y="1916"/>
                  </a:lnTo>
                  <a:lnTo>
                    <a:pt x="3014" y="1821"/>
                  </a:lnTo>
                  <a:lnTo>
                    <a:pt x="3011" y="1804"/>
                  </a:lnTo>
                  <a:lnTo>
                    <a:pt x="3001" y="1789"/>
                  </a:lnTo>
                  <a:lnTo>
                    <a:pt x="2986" y="1779"/>
                  </a:lnTo>
                  <a:lnTo>
                    <a:pt x="2969" y="1776"/>
                  </a:lnTo>
                  <a:lnTo>
                    <a:pt x="2641" y="1776"/>
                  </a:lnTo>
                  <a:lnTo>
                    <a:pt x="2641" y="1445"/>
                  </a:lnTo>
                  <a:lnTo>
                    <a:pt x="2637" y="1426"/>
                  </a:lnTo>
                  <a:lnTo>
                    <a:pt x="2628" y="1412"/>
                  </a:lnTo>
                  <a:lnTo>
                    <a:pt x="2614" y="1402"/>
                  </a:lnTo>
                  <a:lnTo>
                    <a:pt x="2596" y="1398"/>
                  </a:lnTo>
                  <a:lnTo>
                    <a:pt x="2503" y="1398"/>
                  </a:lnTo>
                  <a:close/>
                  <a:moveTo>
                    <a:pt x="1514" y="974"/>
                  </a:moveTo>
                  <a:lnTo>
                    <a:pt x="1451" y="977"/>
                  </a:lnTo>
                  <a:lnTo>
                    <a:pt x="1388" y="988"/>
                  </a:lnTo>
                  <a:lnTo>
                    <a:pt x="1324" y="1007"/>
                  </a:lnTo>
                  <a:lnTo>
                    <a:pt x="1269" y="1030"/>
                  </a:lnTo>
                  <a:lnTo>
                    <a:pt x="1217" y="1057"/>
                  </a:lnTo>
                  <a:lnTo>
                    <a:pt x="1169" y="1089"/>
                  </a:lnTo>
                  <a:lnTo>
                    <a:pt x="1124" y="1125"/>
                  </a:lnTo>
                  <a:lnTo>
                    <a:pt x="1085" y="1164"/>
                  </a:lnTo>
                  <a:lnTo>
                    <a:pt x="1051" y="1207"/>
                  </a:lnTo>
                  <a:lnTo>
                    <a:pt x="1022" y="1251"/>
                  </a:lnTo>
                  <a:lnTo>
                    <a:pt x="999" y="1299"/>
                  </a:lnTo>
                  <a:lnTo>
                    <a:pt x="982" y="1347"/>
                  </a:lnTo>
                  <a:lnTo>
                    <a:pt x="971" y="1397"/>
                  </a:lnTo>
                  <a:lnTo>
                    <a:pt x="968" y="1447"/>
                  </a:lnTo>
                  <a:lnTo>
                    <a:pt x="971" y="1507"/>
                  </a:lnTo>
                  <a:lnTo>
                    <a:pt x="982" y="1564"/>
                  </a:lnTo>
                  <a:lnTo>
                    <a:pt x="998" y="1618"/>
                  </a:lnTo>
                  <a:lnTo>
                    <a:pt x="1021" y="1668"/>
                  </a:lnTo>
                  <a:lnTo>
                    <a:pt x="1050" y="1716"/>
                  </a:lnTo>
                  <a:lnTo>
                    <a:pt x="1084" y="1759"/>
                  </a:lnTo>
                  <a:lnTo>
                    <a:pt x="1123" y="1797"/>
                  </a:lnTo>
                  <a:lnTo>
                    <a:pt x="1165" y="1831"/>
                  </a:lnTo>
                  <a:lnTo>
                    <a:pt x="1214" y="1859"/>
                  </a:lnTo>
                  <a:lnTo>
                    <a:pt x="1265" y="1882"/>
                  </a:lnTo>
                  <a:lnTo>
                    <a:pt x="1320" y="1900"/>
                  </a:lnTo>
                  <a:lnTo>
                    <a:pt x="1379" y="1911"/>
                  </a:lnTo>
                  <a:lnTo>
                    <a:pt x="1439" y="1916"/>
                  </a:lnTo>
                  <a:lnTo>
                    <a:pt x="1433" y="1947"/>
                  </a:lnTo>
                  <a:lnTo>
                    <a:pt x="1431" y="1978"/>
                  </a:lnTo>
                  <a:lnTo>
                    <a:pt x="1434" y="2017"/>
                  </a:lnTo>
                  <a:lnTo>
                    <a:pt x="1444" y="2057"/>
                  </a:lnTo>
                  <a:lnTo>
                    <a:pt x="1462" y="2093"/>
                  </a:lnTo>
                  <a:lnTo>
                    <a:pt x="1455" y="2093"/>
                  </a:lnTo>
                  <a:lnTo>
                    <a:pt x="1391" y="2096"/>
                  </a:lnTo>
                  <a:lnTo>
                    <a:pt x="1329" y="2104"/>
                  </a:lnTo>
                  <a:lnTo>
                    <a:pt x="1268" y="2117"/>
                  </a:lnTo>
                  <a:lnTo>
                    <a:pt x="1210" y="2134"/>
                  </a:lnTo>
                  <a:lnTo>
                    <a:pt x="1156" y="2156"/>
                  </a:lnTo>
                  <a:lnTo>
                    <a:pt x="1102" y="2182"/>
                  </a:lnTo>
                  <a:lnTo>
                    <a:pt x="1054" y="2211"/>
                  </a:lnTo>
                  <a:lnTo>
                    <a:pt x="1009" y="2244"/>
                  </a:lnTo>
                  <a:lnTo>
                    <a:pt x="969" y="2281"/>
                  </a:lnTo>
                  <a:lnTo>
                    <a:pt x="933" y="2321"/>
                  </a:lnTo>
                  <a:lnTo>
                    <a:pt x="902" y="2364"/>
                  </a:lnTo>
                  <a:lnTo>
                    <a:pt x="878" y="2411"/>
                  </a:lnTo>
                  <a:lnTo>
                    <a:pt x="859" y="2460"/>
                  </a:lnTo>
                  <a:lnTo>
                    <a:pt x="847" y="2510"/>
                  </a:lnTo>
                  <a:lnTo>
                    <a:pt x="843" y="2559"/>
                  </a:lnTo>
                  <a:lnTo>
                    <a:pt x="845" y="2595"/>
                  </a:lnTo>
                  <a:lnTo>
                    <a:pt x="853" y="2631"/>
                  </a:lnTo>
                  <a:lnTo>
                    <a:pt x="864" y="2664"/>
                  </a:lnTo>
                  <a:lnTo>
                    <a:pt x="879" y="2697"/>
                  </a:lnTo>
                  <a:lnTo>
                    <a:pt x="904" y="2734"/>
                  </a:lnTo>
                  <a:lnTo>
                    <a:pt x="933" y="2768"/>
                  </a:lnTo>
                  <a:lnTo>
                    <a:pt x="968" y="2800"/>
                  </a:lnTo>
                  <a:lnTo>
                    <a:pt x="1008" y="2828"/>
                  </a:lnTo>
                  <a:lnTo>
                    <a:pt x="1053" y="2855"/>
                  </a:lnTo>
                  <a:lnTo>
                    <a:pt x="1101" y="2878"/>
                  </a:lnTo>
                  <a:lnTo>
                    <a:pt x="1156" y="2899"/>
                  </a:lnTo>
                  <a:lnTo>
                    <a:pt x="1214" y="2916"/>
                  </a:lnTo>
                  <a:lnTo>
                    <a:pt x="1277" y="2930"/>
                  </a:lnTo>
                  <a:lnTo>
                    <a:pt x="1342" y="2940"/>
                  </a:lnTo>
                  <a:lnTo>
                    <a:pt x="1409" y="2946"/>
                  </a:lnTo>
                  <a:lnTo>
                    <a:pt x="1478" y="2948"/>
                  </a:lnTo>
                  <a:lnTo>
                    <a:pt x="1540" y="2946"/>
                  </a:lnTo>
                  <a:lnTo>
                    <a:pt x="1599" y="2940"/>
                  </a:lnTo>
                  <a:lnTo>
                    <a:pt x="1657" y="2930"/>
                  </a:lnTo>
                  <a:lnTo>
                    <a:pt x="1713" y="2915"/>
                  </a:lnTo>
                  <a:lnTo>
                    <a:pt x="1774" y="2894"/>
                  </a:lnTo>
                  <a:lnTo>
                    <a:pt x="1829" y="2870"/>
                  </a:lnTo>
                  <a:lnTo>
                    <a:pt x="1881" y="2839"/>
                  </a:lnTo>
                  <a:lnTo>
                    <a:pt x="1927" y="2805"/>
                  </a:lnTo>
                  <a:lnTo>
                    <a:pt x="1969" y="2768"/>
                  </a:lnTo>
                  <a:lnTo>
                    <a:pt x="2004" y="2726"/>
                  </a:lnTo>
                  <a:lnTo>
                    <a:pt x="2034" y="2682"/>
                  </a:lnTo>
                  <a:lnTo>
                    <a:pt x="2058" y="2635"/>
                  </a:lnTo>
                  <a:lnTo>
                    <a:pt x="2075" y="2586"/>
                  </a:lnTo>
                  <a:lnTo>
                    <a:pt x="2086" y="2535"/>
                  </a:lnTo>
                  <a:lnTo>
                    <a:pt x="2090" y="2482"/>
                  </a:lnTo>
                  <a:lnTo>
                    <a:pt x="2087" y="2428"/>
                  </a:lnTo>
                  <a:lnTo>
                    <a:pt x="2082" y="2378"/>
                  </a:lnTo>
                  <a:lnTo>
                    <a:pt x="2073" y="2331"/>
                  </a:lnTo>
                  <a:lnTo>
                    <a:pt x="2058" y="2287"/>
                  </a:lnTo>
                  <a:lnTo>
                    <a:pt x="2039" y="2247"/>
                  </a:lnTo>
                  <a:lnTo>
                    <a:pt x="2016" y="2207"/>
                  </a:lnTo>
                  <a:lnTo>
                    <a:pt x="1988" y="2171"/>
                  </a:lnTo>
                  <a:lnTo>
                    <a:pt x="1954" y="2135"/>
                  </a:lnTo>
                  <a:lnTo>
                    <a:pt x="1914" y="2101"/>
                  </a:lnTo>
                  <a:lnTo>
                    <a:pt x="1869" y="2066"/>
                  </a:lnTo>
                  <a:lnTo>
                    <a:pt x="1846" y="2049"/>
                  </a:lnTo>
                  <a:lnTo>
                    <a:pt x="1824" y="2031"/>
                  </a:lnTo>
                  <a:lnTo>
                    <a:pt x="1804" y="2011"/>
                  </a:lnTo>
                  <a:lnTo>
                    <a:pt x="1786" y="1993"/>
                  </a:lnTo>
                  <a:lnTo>
                    <a:pt x="1770" y="1974"/>
                  </a:lnTo>
                  <a:lnTo>
                    <a:pt x="1755" y="1958"/>
                  </a:lnTo>
                  <a:lnTo>
                    <a:pt x="1746" y="1944"/>
                  </a:lnTo>
                  <a:lnTo>
                    <a:pt x="1738" y="1932"/>
                  </a:lnTo>
                  <a:lnTo>
                    <a:pt x="1736" y="1922"/>
                  </a:lnTo>
                  <a:lnTo>
                    <a:pt x="1736" y="1911"/>
                  </a:lnTo>
                  <a:lnTo>
                    <a:pt x="1737" y="1900"/>
                  </a:lnTo>
                  <a:lnTo>
                    <a:pt x="1740" y="1890"/>
                  </a:lnTo>
                  <a:lnTo>
                    <a:pt x="1743" y="1879"/>
                  </a:lnTo>
                  <a:lnTo>
                    <a:pt x="1749" y="1868"/>
                  </a:lnTo>
                  <a:lnTo>
                    <a:pt x="1758" y="1857"/>
                  </a:lnTo>
                  <a:lnTo>
                    <a:pt x="1770" y="1843"/>
                  </a:lnTo>
                  <a:lnTo>
                    <a:pt x="1786" y="1828"/>
                  </a:lnTo>
                  <a:lnTo>
                    <a:pt x="1805" y="1811"/>
                  </a:lnTo>
                  <a:lnTo>
                    <a:pt x="1829" y="1792"/>
                  </a:lnTo>
                  <a:lnTo>
                    <a:pt x="1870" y="1755"/>
                  </a:lnTo>
                  <a:lnTo>
                    <a:pt x="1907" y="1717"/>
                  </a:lnTo>
                  <a:lnTo>
                    <a:pt x="1938" y="1676"/>
                  </a:lnTo>
                  <a:lnTo>
                    <a:pt x="1964" y="1635"/>
                  </a:lnTo>
                  <a:lnTo>
                    <a:pt x="1983" y="1591"/>
                  </a:lnTo>
                  <a:lnTo>
                    <a:pt x="1998" y="1545"/>
                  </a:lnTo>
                  <a:lnTo>
                    <a:pt x="2007" y="1499"/>
                  </a:lnTo>
                  <a:lnTo>
                    <a:pt x="2010" y="1451"/>
                  </a:lnTo>
                  <a:lnTo>
                    <a:pt x="2007" y="1394"/>
                  </a:lnTo>
                  <a:lnTo>
                    <a:pt x="1999" y="1340"/>
                  </a:lnTo>
                  <a:lnTo>
                    <a:pt x="1984" y="1289"/>
                  </a:lnTo>
                  <a:lnTo>
                    <a:pt x="1966" y="1242"/>
                  </a:lnTo>
                  <a:lnTo>
                    <a:pt x="1943" y="1198"/>
                  </a:lnTo>
                  <a:lnTo>
                    <a:pt x="1915" y="1160"/>
                  </a:lnTo>
                  <a:lnTo>
                    <a:pt x="1961" y="1160"/>
                  </a:lnTo>
                  <a:lnTo>
                    <a:pt x="1976" y="1158"/>
                  </a:lnTo>
                  <a:lnTo>
                    <a:pt x="1988" y="1152"/>
                  </a:lnTo>
                  <a:lnTo>
                    <a:pt x="2116" y="1057"/>
                  </a:lnTo>
                  <a:lnTo>
                    <a:pt x="2127" y="1047"/>
                  </a:lnTo>
                  <a:lnTo>
                    <a:pt x="2133" y="1034"/>
                  </a:lnTo>
                  <a:lnTo>
                    <a:pt x="2136" y="1020"/>
                  </a:lnTo>
                  <a:lnTo>
                    <a:pt x="2133" y="1006"/>
                  </a:lnTo>
                  <a:lnTo>
                    <a:pt x="2126" y="993"/>
                  </a:lnTo>
                  <a:lnTo>
                    <a:pt x="2116" y="982"/>
                  </a:lnTo>
                  <a:lnTo>
                    <a:pt x="2104" y="976"/>
                  </a:lnTo>
                  <a:lnTo>
                    <a:pt x="2090" y="974"/>
                  </a:lnTo>
                  <a:lnTo>
                    <a:pt x="1514" y="974"/>
                  </a:lnTo>
                  <a:close/>
                  <a:moveTo>
                    <a:pt x="1937" y="0"/>
                  </a:moveTo>
                  <a:lnTo>
                    <a:pt x="2059" y="5"/>
                  </a:lnTo>
                  <a:lnTo>
                    <a:pt x="2179" y="16"/>
                  </a:lnTo>
                  <a:lnTo>
                    <a:pt x="2297" y="34"/>
                  </a:lnTo>
                  <a:lnTo>
                    <a:pt x="2413" y="60"/>
                  </a:lnTo>
                  <a:lnTo>
                    <a:pt x="2526" y="93"/>
                  </a:lnTo>
                  <a:lnTo>
                    <a:pt x="2636" y="132"/>
                  </a:lnTo>
                  <a:lnTo>
                    <a:pt x="2743" y="179"/>
                  </a:lnTo>
                  <a:lnTo>
                    <a:pt x="2847" y="231"/>
                  </a:lnTo>
                  <a:lnTo>
                    <a:pt x="2946" y="288"/>
                  </a:lnTo>
                  <a:lnTo>
                    <a:pt x="3042" y="352"/>
                  </a:lnTo>
                  <a:lnTo>
                    <a:pt x="3134" y="422"/>
                  </a:lnTo>
                  <a:lnTo>
                    <a:pt x="3223" y="495"/>
                  </a:lnTo>
                  <a:lnTo>
                    <a:pt x="3306" y="575"/>
                  </a:lnTo>
                  <a:lnTo>
                    <a:pt x="3384" y="660"/>
                  </a:lnTo>
                  <a:lnTo>
                    <a:pt x="3458" y="748"/>
                  </a:lnTo>
                  <a:lnTo>
                    <a:pt x="3527" y="841"/>
                  </a:lnTo>
                  <a:lnTo>
                    <a:pt x="3590" y="939"/>
                  </a:lnTo>
                  <a:lnTo>
                    <a:pt x="3647" y="1040"/>
                  </a:lnTo>
                  <a:lnTo>
                    <a:pt x="3697" y="1145"/>
                  </a:lnTo>
                  <a:lnTo>
                    <a:pt x="3743" y="1253"/>
                  </a:lnTo>
                  <a:lnTo>
                    <a:pt x="3782" y="1365"/>
                  </a:lnTo>
                  <a:lnTo>
                    <a:pt x="3815" y="1479"/>
                  </a:lnTo>
                  <a:lnTo>
                    <a:pt x="3840" y="1595"/>
                  </a:lnTo>
                  <a:lnTo>
                    <a:pt x="3859" y="1716"/>
                  </a:lnTo>
                  <a:lnTo>
                    <a:pt x="3869" y="1837"/>
                  </a:lnTo>
                  <a:lnTo>
                    <a:pt x="3873" y="1961"/>
                  </a:lnTo>
                  <a:lnTo>
                    <a:pt x="3869" y="2085"/>
                  </a:lnTo>
                  <a:lnTo>
                    <a:pt x="3859" y="2206"/>
                  </a:lnTo>
                  <a:lnTo>
                    <a:pt x="3840" y="2326"/>
                  </a:lnTo>
                  <a:lnTo>
                    <a:pt x="3815" y="2443"/>
                  </a:lnTo>
                  <a:lnTo>
                    <a:pt x="3782" y="2557"/>
                  </a:lnTo>
                  <a:lnTo>
                    <a:pt x="3743" y="2669"/>
                  </a:lnTo>
                  <a:lnTo>
                    <a:pt x="3697" y="2776"/>
                  </a:lnTo>
                  <a:lnTo>
                    <a:pt x="3647" y="2882"/>
                  </a:lnTo>
                  <a:lnTo>
                    <a:pt x="3590" y="2982"/>
                  </a:lnTo>
                  <a:lnTo>
                    <a:pt x="3527" y="3081"/>
                  </a:lnTo>
                  <a:lnTo>
                    <a:pt x="3458" y="3174"/>
                  </a:lnTo>
                  <a:lnTo>
                    <a:pt x="3384" y="3262"/>
                  </a:lnTo>
                  <a:lnTo>
                    <a:pt x="3306" y="3347"/>
                  </a:lnTo>
                  <a:lnTo>
                    <a:pt x="3223" y="3426"/>
                  </a:lnTo>
                  <a:lnTo>
                    <a:pt x="3134" y="3500"/>
                  </a:lnTo>
                  <a:lnTo>
                    <a:pt x="3042" y="3570"/>
                  </a:lnTo>
                  <a:lnTo>
                    <a:pt x="2946" y="3634"/>
                  </a:lnTo>
                  <a:lnTo>
                    <a:pt x="2847" y="3691"/>
                  </a:lnTo>
                  <a:lnTo>
                    <a:pt x="2743" y="3743"/>
                  </a:lnTo>
                  <a:lnTo>
                    <a:pt x="2636" y="3789"/>
                  </a:lnTo>
                  <a:lnTo>
                    <a:pt x="2526" y="3829"/>
                  </a:lnTo>
                  <a:lnTo>
                    <a:pt x="2413" y="3862"/>
                  </a:lnTo>
                  <a:lnTo>
                    <a:pt x="2297" y="3888"/>
                  </a:lnTo>
                  <a:lnTo>
                    <a:pt x="2179" y="3906"/>
                  </a:lnTo>
                  <a:lnTo>
                    <a:pt x="2059" y="3917"/>
                  </a:lnTo>
                  <a:lnTo>
                    <a:pt x="1937" y="3922"/>
                  </a:lnTo>
                  <a:lnTo>
                    <a:pt x="1815" y="3917"/>
                  </a:lnTo>
                  <a:lnTo>
                    <a:pt x="1694" y="3906"/>
                  </a:lnTo>
                  <a:lnTo>
                    <a:pt x="1576" y="3888"/>
                  </a:lnTo>
                  <a:lnTo>
                    <a:pt x="1461" y="3862"/>
                  </a:lnTo>
                  <a:lnTo>
                    <a:pt x="1347" y="3829"/>
                  </a:lnTo>
                  <a:lnTo>
                    <a:pt x="1238" y="3789"/>
                  </a:lnTo>
                  <a:lnTo>
                    <a:pt x="1130" y="3743"/>
                  </a:lnTo>
                  <a:lnTo>
                    <a:pt x="1027" y="3691"/>
                  </a:lnTo>
                  <a:lnTo>
                    <a:pt x="927" y="3634"/>
                  </a:lnTo>
                  <a:lnTo>
                    <a:pt x="831" y="3570"/>
                  </a:lnTo>
                  <a:lnTo>
                    <a:pt x="739" y="3500"/>
                  </a:lnTo>
                  <a:lnTo>
                    <a:pt x="652" y="3426"/>
                  </a:lnTo>
                  <a:lnTo>
                    <a:pt x="568" y="3347"/>
                  </a:lnTo>
                  <a:lnTo>
                    <a:pt x="489" y="3262"/>
                  </a:lnTo>
                  <a:lnTo>
                    <a:pt x="415" y="3174"/>
                  </a:lnTo>
                  <a:lnTo>
                    <a:pt x="348" y="3081"/>
                  </a:lnTo>
                  <a:lnTo>
                    <a:pt x="285" y="2982"/>
                  </a:lnTo>
                  <a:lnTo>
                    <a:pt x="228" y="2882"/>
                  </a:lnTo>
                  <a:lnTo>
                    <a:pt x="175" y="2776"/>
                  </a:lnTo>
                  <a:lnTo>
                    <a:pt x="131" y="2669"/>
                  </a:lnTo>
                  <a:lnTo>
                    <a:pt x="92" y="2557"/>
                  </a:lnTo>
                  <a:lnTo>
                    <a:pt x="59" y="2443"/>
                  </a:lnTo>
                  <a:lnTo>
                    <a:pt x="34" y="2326"/>
                  </a:lnTo>
                  <a:lnTo>
                    <a:pt x="16" y="2206"/>
                  </a:lnTo>
                  <a:lnTo>
                    <a:pt x="3" y="2085"/>
                  </a:lnTo>
                  <a:lnTo>
                    <a:pt x="0" y="1961"/>
                  </a:lnTo>
                  <a:lnTo>
                    <a:pt x="3" y="1837"/>
                  </a:lnTo>
                  <a:lnTo>
                    <a:pt x="16" y="1716"/>
                  </a:lnTo>
                  <a:lnTo>
                    <a:pt x="34" y="1595"/>
                  </a:lnTo>
                  <a:lnTo>
                    <a:pt x="59" y="1479"/>
                  </a:lnTo>
                  <a:lnTo>
                    <a:pt x="92" y="1365"/>
                  </a:lnTo>
                  <a:lnTo>
                    <a:pt x="131" y="1253"/>
                  </a:lnTo>
                  <a:lnTo>
                    <a:pt x="175" y="1145"/>
                  </a:lnTo>
                  <a:lnTo>
                    <a:pt x="228" y="1040"/>
                  </a:lnTo>
                  <a:lnTo>
                    <a:pt x="285" y="939"/>
                  </a:lnTo>
                  <a:lnTo>
                    <a:pt x="348" y="841"/>
                  </a:lnTo>
                  <a:lnTo>
                    <a:pt x="415" y="748"/>
                  </a:lnTo>
                  <a:lnTo>
                    <a:pt x="489" y="660"/>
                  </a:lnTo>
                  <a:lnTo>
                    <a:pt x="568" y="575"/>
                  </a:lnTo>
                  <a:lnTo>
                    <a:pt x="652" y="495"/>
                  </a:lnTo>
                  <a:lnTo>
                    <a:pt x="739" y="422"/>
                  </a:lnTo>
                  <a:lnTo>
                    <a:pt x="831" y="352"/>
                  </a:lnTo>
                  <a:lnTo>
                    <a:pt x="927" y="288"/>
                  </a:lnTo>
                  <a:lnTo>
                    <a:pt x="1027" y="231"/>
                  </a:lnTo>
                  <a:lnTo>
                    <a:pt x="1130" y="179"/>
                  </a:lnTo>
                  <a:lnTo>
                    <a:pt x="1238" y="132"/>
                  </a:lnTo>
                  <a:lnTo>
                    <a:pt x="1347" y="93"/>
                  </a:lnTo>
                  <a:lnTo>
                    <a:pt x="1461" y="60"/>
                  </a:lnTo>
                  <a:lnTo>
                    <a:pt x="1576" y="34"/>
                  </a:lnTo>
                  <a:lnTo>
                    <a:pt x="1694" y="16"/>
                  </a:lnTo>
                  <a:lnTo>
                    <a:pt x="1815" y="5"/>
                  </a:lnTo>
                  <a:lnTo>
                    <a:pt x="193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3" name="negative-statistics-graph_3755">
            <a:extLst>
              <a:ext uri="{FF2B5EF4-FFF2-40B4-BE49-F238E27FC236}">
                <a16:creationId xmlns:a16="http://schemas.microsoft.com/office/drawing/2014/main" id="{E6EE7BB5-C36D-4FE4-9682-17AD3D8EF699}"/>
              </a:ext>
            </a:extLst>
          </p:cNvPr>
          <p:cNvSpPr>
            <a:spLocks noChangeAspect="1"/>
          </p:cNvSpPr>
          <p:nvPr/>
        </p:nvSpPr>
        <p:spPr bwMode="auto">
          <a:xfrm>
            <a:off x="3847564" y="2608561"/>
            <a:ext cx="434870" cy="392360"/>
          </a:xfrm>
          <a:custGeom>
            <a:avLst/>
            <a:gdLst>
              <a:gd name="connsiteX0" fmla="*/ 411127 w 532803"/>
              <a:gd name="connsiteY0" fmla="*/ 317863 h 480721"/>
              <a:gd name="connsiteX1" fmla="*/ 509503 w 532803"/>
              <a:gd name="connsiteY1" fmla="*/ 317863 h 480721"/>
              <a:gd name="connsiteX2" fmla="*/ 532803 w 532803"/>
              <a:gd name="connsiteY2" fmla="*/ 341129 h 480721"/>
              <a:gd name="connsiteX3" fmla="*/ 532803 w 532803"/>
              <a:gd name="connsiteY3" fmla="*/ 457456 h 480721"/>
              <a:gd name="connsiteX4" fmla="*/ 509503 w 532803"/>
              <a:gd name="connsiteY4" fmla="*/ 480721 h 480721"/>
              <a:gd name="connsiteX5" fmla="*/ 411127 w 532803"/>
              <a:gd name="connsiteY5" fmla="*/ 480721 h 480721"/>
              <a:gd name="connsiteX6" fmla="*/ 385238 w 532803"/>
              <a:gd name="connsiteY6" fmla="*/ 457456 h 480721"/>
              <a:gd name="connsiteX7" fmla="*/ 385238 w 532803"/>
              <a:gd name="connsiteY7" fmla="*/ 341129 h 480721"/>
              <a:gd name="connsiteX8" fmla="*/ 411127 w 532803"/>
              <a:gd name="connsiteY8" fmla="*/ 317863 h 480721"/>
              <a:gd name="connsiteX9" fmla="*/ 217159 w 532803"/>
              <a:gd name="connsiteY9" fmla="*/ 227340 h 480721"/>
              <a:gd name="connsiteX10" fmla="*/ 318124 w 532803"/>
              <a:gd name="connsiteY10" fmla="*/ 227340 h 480721"/>
              <a:gd name="connsiteX11" fmla="*/ 341424 w 532803"/>
              <a:gd name="connsiteY11" fmla="*/ 253195 h 480721"/>
              <a:gd name="connsiteX12" fmla="*/ 341424 w 532803"/>
              <a:gd name="connsiteY12" fmla="*/ 457452 h 480721"/>
              <a:gd name="connsiteX13" fmla="*/ 318124 w 532803"/>
              <a:gd name="connsiteY13" fmla="*/ 480721 h 480721"/>
              <a:gd name="connsiteX14" fmla="*/ 217159 w 532803"/>
              <a:gd name="connsiteY14" fmla="*/ 480721 h 480721"/>
              <a:gd name="connsiteX15" fmla="*/ 193859 w 532803"/>
              <a:gd name="connsiteY15" fmla="*/ 457452 h 480721"/>
              <a:gd name="connsiteX16" fmla="*/ 193859 w 532803"/>
              <a:gd name="connsiteY16" fmla="*/ 253195 h 480721"/>
              <a:gd name="connsiteX17" fmla="*/ 217159 w 532803"/>
              <a:gd name="connsiteY17" fmla="*/ 227340 h 480721"/>
              <a:gd name="connsiteX18" fmla="*/ 23300 w 532803"/>
              <a:gd name="connsiteY18" fmla="*/ 116563 h 480721"/>
              <a:gd name="connsiteX19" fmla="*/ 124265 w 532803"/>
              <a:gd name="connsiteY19" fmla="*/ 116563 h 480721"/>
              <a:gd name="connsiteX20" fmla="*/ 147565 w 532803"/>
              <a:gd name="connsiteY20" fmla="*/ 139807 h 480721"/>
              <a:gd name="connsiteX21" fmla="*/ 147565 w 532803"/>
              <a:gd name="connsiteY21" fmla="*/ 457477 h 480721"/>
              <a:gd name="connsiteX22" fmla="*/ 124265 w 532803"/>
              <a:gd name="connsiteY22" fmla="*/ 480721 h 480721"/>
              <a:gd name="connsiteX23" fmla="*/ 23300 w 532803"/>
              <a:gd name="connsiteY23" fmla="*/ 480721 h 480721"/>
              <a:gd name="connsiteX24" fmla="*/ 0 w 532803"/>
              <a:gd name="connsiteY24" fmla="*/ 457477 h 480721"/>
              <a:gd name="connsiteX25" fmla="*/ 0 w 532803"/>
              <a:gd name="connsiteY25" fmla="*/ 139807 h 480721"/>
              <a:gd name="connsiteX26" fmla="*/ 23300 w 532803"/>
              <a:gd name="connsiteY26" fmla="*/ 116563 h 480721"/>
              <a:gd name="connsiteX27" fmla="*/ 80001 w 532803"/>
              <a:gd name="connsiteY27" fmla="*/ 0 h 480721"/>
              <a:gd name="connsiteX28" fmla="*/ 387805 w 532803"/>
              <a:gd name="connsiteY28" fmla="*/ 149838 h 480721"/>
              <a:gd name="connsiteX29" fmla="*/ 382632 w 532803"/>
              <a:gd name="connsiteY29" fmla="*/ 103336 h 480721"/>
              <a:gd name="connsiteX30" fmla="*/ 486095 w 532803"/>
              <a:gd name="connsiteY30" fmla="*/ 217006 h 480721"/>
              <a:gd name="connsiteX31" fmla="*/ 333487 w 532803"/>
              <a:gd name="connsiteY31" fmla="*/ 206673 h 480721"/>
              <a:gd name="connsiteX32" fmla="*/ 372285 w 532803"/>
              <a:gd name="connsiteY32" fmla="*/ 180839 h 480721"/>
              <a:gd name="connsiteX33" fmla="*/ 64482 w 532803"/>
              <a:gd name="connsiteY33" fmla="*/ 31001 h 48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32803" h="480721">
                <a:moveTo>
                  <a:pt x="411127" y="317863"/>
                </a:moveTo>
                <a:lnTo>
                  <a:pt x="509503" y="317863"/>
                </a:lnTo>
                <a:cubicBezTo>
                  <a:pt x="522448" y="317863"/>
                  <a:pt x="532803" y="328203"/>
                  <a:pt x="532803" y="341129"/>
                </a:cubicBezTo>
                <a:lnTo>
                  <a:pt x="532803" y="457456"/>
                </a:lnTo>
                <a:cubicBezTo>
                  <a:pt x="532803" y="470381"/>
                  <a:pt x="522448" y="480721"/>
                  <a:pt x="509503" y="480721"/>
                </a:cubicBezTo>
                <a:lnTo>
                  <a:pt x="411127" y="480721"/>
                </a:lnTo>
                <a:cubicBezTo>
                  <a:pt x="398182" y="480721"/>
                  <a:pt x="385238" y="470381"/>
                  <a:pt x="385238" y="457456"/>
                </a:cubicBezTo>
                <a:lnTo>
                  <a:pt x="385238" y="341129"/>
                </a:lnTo>
                <a:cubicBezTo>
                  <a:pt x="385238" y="328203"/>
                  <a:pt x="398182" y="317863"/>
                  <a:pt x="411127" y="317863"/>
                </a:cubicBezTo>
                <a:close/>
                <a:moveTo>
                  <a:pt x="217159" y="227340"/>
                </a:moveTo>
                <a:lnTo>
                  <a:pt x="318124" y="227340"/>
                </a:lnTo>
                <a:cubicBezTo>
                  <a:pt x="331069" y="227340"/>
                  <a:pt x="341424" y="240268"/>
                  <a:pt x="341424" y="253195"/>
                </a:cubicBezTo>
                <a:lnTo>
                  <a:pt x="341424" y="457452"/>
                </a:lnTo>
                <a:cubicBezTo>
                  <a:pt x="341424" y="470379"/>
                  <a:pt x="331069" y="480721"/>
                  <a:pt x="318124" y="480721"/>
                </a:cubicBezTo>
                <a:lnTo>
                  <a:pt x="217159" y="480721"/>
                </a:lnTo>
                <a:cubicBezTo>
                  <a:pt x="204214" y="480721"/>
                  <a:pt x="193859" y="470379"/>
                  <a:pt x="193859" y="457452"/>
                </a:cubicBezTo>
                <a:lnTo>
                  <a:pt x="193859" y="253195"/>
                </a:lnTo>
                <a:cubicBezTo>
                  <a:pt x="193859" y="240268"/>
                  <a:pt x="204214" y="227340"/>
                  <a:pt x="217159" y="227340"/>
                </a:cubicBezTo>
                <a:close/>
                <a:moveTo>
                  <a:pt x="23300" y="116563"/>
                </a:moveTo>
                <a:lnTo>
                  <a:pt x="124265" y="116563"/>
                </a:lnTo>
                <a:cubicBezTo>
                  <a:pt x="137210" y="116563"/>
                  <a:pt x="147565" y="126894"/>
                  <a:pt x="147565" y="139807"/>
                </a:cubicBezTo>
                <a:lnTo>
                  <a:pt x="147565" y="457477"/>
                </a:lnTo>
                <a:cubicBezTo>
                  <a:pt x="147565" y="470391"/>
                  <a:pt x="137210" y="480721"/>
                  <a:pt x="124265" y="480721"/>
                </a:cubicBezTo>
                <a:lnTo>
                  <a:pt x="23300" y="480721"/>
                </a:lnTo>
                <a:cubicBezTo>
                  <a:pt x="10355" y="480721"/>
                  <a:pt x="0" y="470391"/>
                  <a:pt x="0" y="457477"/>
                </a:cubicBezTo>
                <a:lnTo>
                  <a:pt x="0" y="139807"/>
                </a:lnTo>
                <a:cubicBezTo>
                  <a:pt x="0" y="126894"/>
                  <a:pt x="10355" y="116563"/>
                  <a:pt x="23300" y="116563"/>
                </a:cubicBezTo>
                <a:close/>
                <a:moveTo>
                  <a:pt x="80001" y="0"/>
                </a:moveTo>
                <a:lnTo>
                  <a:pt x="387805" y="149838"/>
                </a:lnTo>
                <a:lnTo>
                  <a:pt x="382632" y="103336"/>
                </a:lnTo>
                <a:lnTo>
                  <a:pt x="486095" y="217006"/>
                </a:lnTo>
                <a:lnTo>
                  <a:pt x="333487" y="206673"/>
                </a:lnTo>
                <a:lnTo>
                  <a:pt x="372285" y="180839"/>
                </a:lnTo>
                <a:lnTo>
                  <a:pt x="64482" y="31001"/>
                </a:lnTo>
                <a:close/>
              </a:path>
            </a:pathLst>
          </a:custGeom>
          <a:gradFill>
            <a:gsLst>
              <a:gs pos="43000">
                <a:schemeClr val="accent1"/>
              </a:gs>
              <a:gs pos="100000">
                <a:schemeClr val="accent3"/>
              </a:gs>
            </a:gsLst>
            <a:lin ang="5400000" scaled="1"/>
          </a:gradFill>
          <a:ln>
            <a:noFill/>
          </a:ln>
        </p:spPr>
      </p:sp>
      <p:sp>
        <p:nvSpPr>
          <p:cNvPr id="161" name="Freeform 314">
            <a:extLst>
              <a:ext uri="{FF2B5EF4-FFF2-40B4-BE49-F238E27FC236}">
                <a16:creationId xmlns:a16="http://schemas.microsoft.com/office/drawing/2014/main" id="{4F414881-3E4B-4B9F-AD16-C3A16283A9B2}"/>
              </a:ext>
            </a:extLst>
          </p:cNvPr>
          <p:cNvSpPr>
            <a:spLocks/>
          </p:cNvSpPr>
          <p:nvPr/>
        </p:nvSpPr>
        <p:spPr bwMode="auto">
          <a:xfrm>
            <a:off x="4666437" y="3504351"/>
            <a:ext cx="365833" cy="419682"/>
          </a:xfrm>
          <a:custGeom>
            <a:avLst/>
            <a:gdLst>
              <a:gd name="T0" fmla="*/ 3948 w 3948"/>
              <a:gd name="T1" fmla="*/ 0 h 4523"/>
              <a:gd name="T2" fmla="*/ 3945 w 3948"/>
              <a:gd name="T3" fmla="*/ 3131 h 4523"/>
              <a:gd name="T4" fmla="*/ 3915 w 3948"/>
              <a:gd name="T5" fmla="*/ 3287 h 4523"/>
              <a:gd name="T6" fmla="*/ 3856 w 3948"/>
              <a:gd name="T7" fmla="*/ 3428 h 4523"/>
              <a:gd name="T8" fmla="*/ 3771 w 3948"/>
              <a:gd name="T9" fmla="*/ 3555 h 4523"/>
              <a:gd name="T10" fmla="*/ 3664 w 3948"/>
              <a:gd name="T11" fmla="*/ 3662 h 4523"/>
              <a:gd name="T12" fmla="*/ 3539 w 3948"/>
              <a:gd name="T13" fmla="*/ 3748 h 4523"/>
              <a:gd name="T14" fmla="*/ 3398 w 3948"/>
              <a:gd name="T15" fmla="*/ 3810 h 4523"/>
              <a:gd name="T16" fmla="*/ 3244 w 3948"/>
              <a:gd name="T17" fmla="*/ 3841 h 4523"/>
              <a:gd name="T18" fmla="*/ 3083 w 3948"/>
              <a:gd name="T19" fmla="*/ 3841 h 4523"/>
              <a:gd name="T20" fmla="*/ 2929 w 3948"/>
              <a:gd name="T21" fmla="*/ 3810 h 4523"/>
              <a:gd name="T22" fmla="*/ 2787 w 3948"/>
              <a:gd name="T23" fmla="*/ 3750 h 4523"/>
              <a:gd name="T24" fmla="*/ 2663 w 3948"/>
              <a:gd name="T25" fmla="*/ 3665 h 4523"/>
              <a:gd name="T26" fmla="*/ 2556 w 3948"/>
              <a:gd name="T27" fmla="*/ 3558 h 4523"/>
              <a:gd name="T28" fmla="*/ 2471 w 3948"/>
              <a:gd name="T29" fmla="*/ 3433 h 4523"/>
              <a:gd name="T30" fmla="*/ 2412 w 3948"/>
              <a:gd name="T31" fmla="*/ 3291 h 4523"/>
              <a:gd name="T32" fmla="*/ 2381 w 3948"/>
              <a:gd name="T33" fmla="*/ 3138 h 4523"/>
              <a:gd name="T34" fmla="*/ 2381 w 3948"/>
              <a:gd name="T35" fmla="*/ 2977 h 4523"/>
              <a:gd name="T36" fmla="*/ 2412 w 3948"/>
              <a:gd name="T37" fmla="*/ 2824 h 4523"/>
              <a:gd name="T38" fmla="*/ 2471 w 3948"/>
              <a:gd name="T39" fmla="*/ 2683 h 4523"/>
              <a:gd name="T40" fmla="*/ 2556 w 3948"/>
              <a:gd name="T41" fmla="*/ 2557 h 4523"/>
              <a:gd name="T42" fmla="*/ 2663 w 3948"/>
              <a:gd name="T43" fmla="*/ 2450 h 4523"/>
              <a:gd name="T44" fmla="*/ 2787 w 3948"/>
              <a:gd name="T45" fmla="*/ 2366 h 4523"/>
              <a:gd name="T46" fmla="*/ 2929 w 3948"/>
              <a:gd name="T47" fmla="*/ 2306 h 4523"/>
              <a:gd name="T48" fmla="*/ 3083 w 3948"/>
              <a:gd name="T49" fmla="*/ 2275 h 4523"/>
              <a:gd name="T50" fmla="*/ 3237 w 3948"/>
              <a:gd name="T51" fmla="*/ 2275 h 4523"/>
              <a:gd name="T52" fmla="*/ 3379 w 3948"/>
              <a:gd name="T53" fmla="*/ 2302 h 4523"/>
              <a:gd name="T54" fmla="*/ 3510 w 3948"/>
              <a:gd name="T55" fmla="*/ 2353 h 4523"/>
              <a:gd name="T56" fmla="*/ 3572 w 3948"/>
              <a:gd name="T57" fmla="*/ 1041 h 4523"/>
              <a:gd name="T58" fmla="*/ 1572 w 3948"/>
              <a:gd name="T59" fmla="*/ 3737 h 4523"/>
              <a:gd name="T60" fmla="*/ 1557 w 3948"/>
              <a:gd name="T61" fmla="*/ 3895 h 4523"/>
              <a:gd name="T62" fmla="*/ 1511 w 3948"/>
              <a:gd name="T63" fmla="*/ 4044 h 4523"/>
              <a:gd name="T64" fmla="*/ 1438 w 3948"/>
              <a:gd name="T65" fmla="*/ 4178 h 4523"/>
              <a:gd name="T66" fmla="*/ 1343 w 3948"/>
              <a:gd name="T67" fmla="*/ 4294 h 4523"/>
              <a:gd name="T68" fmla="*/ 1226 w 3948"/>
              <a:gd name="T69" fmla="*/ 4389 h 4523"/>
              <a:gd name="T70" fmla="*/ 1092 w 3948"/>
              <a:gd name="T71" fmla="*/ 4462 h 4523"/>
              <a:gd name="T72" fmla="*/ 945 w 3948"/>
              <a:gd name="T73" fmla="*/ 4508 h 4523"/>
              <a:gd name="T74" fmla="*/ 787 w 3948"/>
              <a:gd name="T75" fmla="*/ 4523 h 4523"/>
              <a:gd name="T76" fmla="*/ 628 w 3948"/>
              <a:gd name="T77" fmla="*/ 4508 h 4523"/>
              <a:gd name="T78" fmla="*/ 480 w 3948"/>
              <a:gd name="T79" fmla="*/ 4462 h 4523"/>
              <a:gd name="T80" fmla="*/ 348 w 3948"/>
              <a:gd name="T81" fmla="*/ 4389 h 4523"/>
              <a:gd name="T82" fmla="*/ 231 w 3948"/>
              <a:gd name="T83" fmla="*/ 4294 h 4523"/>
              <a:gd name="T84" fmla="*/ 135 w 3948"/>
              <a:gd name="T85" fmla="*/ 4177 h 4523"/>
              <a:gd name="T86" fmla="*/ 62 w 3948"/>
              <a:gd name="T87" fmla="*/ 4044 h 4523"/>
              <a:gd name="T88" fmla="*/ 17 w 3948"/>
              <a:gd name="T89" fmla="*/ 3895 h 4523"/>
              <a:gd name="T90" fmla="*/ 0 w 3948"/>
              <a:gd name="T91" fmla="*/ 3737 h 4523"/>
              <a:gd name="T92" fmla="*/ 17 w 3948"/>
              <a:gd name="T93" fmla="*/ 3578 h 4523"/>
              <a:gd name="T94" fmla="*/ 62 w 3948"/>
              <a:gd name="T95" fmla="*/ 3431 h 4523"/>
              <a:gd name="T96" fmla="*/ 135 w 3948"/>
              <a:gd name="T97" fmla="*/ 3297 h 4523"/>
              <a:gd name="T98" fmla="*/ 231 w 3948"/>
              <a:gd name="T99" fmla="*/ 3180 h 4523"/>
              <a:gd name="T100" fmla="*/ 348 w 3948"/>
              <a:gd name="T101" fmla="*/ 3084 h 4523"/>
              <a:gd name="T102" fmla="*/ 480 w 3948"/>
              <a:gd name="T103" fmla="*/ 3011 h 4523"/>
              <a:gd name="T104" fmla="*/ 628 w 3948"/>
              <a:gd name="T105" fmla="*/ 2966 h 4523"/>
              <a:gd name="T106" fmla="*/ 787 w 3948"/>
              <a:gd name="T107" fmla="*/ 2950 h 4523"/>
              <a:gd name="T108" fmla="*/ 934 w 3948"/>
              <a:gd name="T109" fmla="*/ 2964 h 4523"/>
              <a:gd name="T110" fmla="*/ 1071 w 3948"/>
              <a:gd name="T111" fmla="*/ 3004 h 4523"/>
              <a:gd name="T112" fmla="*/ 1196 w 3948"/>
              <a:gd name="T113" fmla="*/ 3066 h 4523"/>
              <a:gd name="T114" fmla="*/ 3948 w 3948"/>
              <a:gd name="T115" fmla="*/ 0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48" h="4523">
                <a:moveTo>
                  <a:pt x="3948" y="0"/>
                </a:moveTo>
                <a:lnTo>
                  <a:pt x="3948" y="0"/>
                </a:lnTo>
                <a:lnTo>
                  <a:pt x="3948" y="3131"/>
                </a:lnTo>
                <a:lnTo>
                  <a:pt x="3945" y="3131"/>
                </a:lnTo>
                <a:lnTo>
                  <a:pt x="3934" y="3210"/>
                </a:lnTo>
                <a:lnTo>
                  <a:pt x="3915" y="3287"/>
                </a:lnTo>
                <a:lnTo>
                  <a:pt x="3888" y="3360"/>
                </a:lnTo>
                <a:lnTo>
                  <a:pt x="3856" y="3428"/>
                </a:lnTo>
                <a:lnTo>
                  <a:pt x="3817" y="3494"/>
                </a:lnTo>
                <a:lnTo>
                  <a:pt x="3771" y="3555"/>
                </a:lnTo>
                <a:lnTo>
                  <a:pt x="3721" y="3612"/>
                </a:lnTo>
                <a:lnTo>
                  <a:pt x="3664" y="3662"/>
                </a:lnTo>
                <a:lnTo>
                  <a:pt x="3605" y="3710"/>
                </a:lnTo>
                <a:lnTo>
                  <a:pt x="3539" y="3748"/>
                </a:lnTo>
                <a:lnTo>
                  <a:pt x="3471" y="3782"/>
                </a:lnTo>
                <a:lnTo>
                  <a:pt x="3398" y="3810"/>
                </a:lnTo>
                <a:lnTo>
                  <a:pt x="3322" y="3828"/>
                </a:lnTo>
                <a:lnTo>
                  <a:pt x="3244" y="3841"/>
                </a:lnTo>
                <a:lnTo>
                  <a:pt x="3162" y="3845"/>
                </a:lnTo>
                <a:lnTo>
                  <a:pt x="3083" y="3841"/>
                </a:lnTo>
                <a:lnTo>
                  <a:pt x="3004" y="3830"/>
                </a:lnTo>
                <a:lnTo>
                  <a:pt x="2929" y="3810"/>
                </a:lnTo>
                <a:lnTo>
                  <a:pt x="2857" y="3782"/>
                </a:lnTo>
                <a:lnTo>
                  <a:pt x="2787" y="3750"/>
                </a:lnTo>
                <a:lnTo>
                  <a:pt x="2723" y="3711"/>
                </a:lnTo>
                <a:lnTo>
                  <a:pt x="2663" y="3665"/>
                </a:lnTo>
                <a:lnTo>
                  <a:pt x="2606" y="3614"/>
                </a:lnTo>
                <a:lnTo>
                  <a:pt x="2556" y="3558"/>
                </a:lnTo>
                <a:lnTo>
                  <a:pt x="2511" y="3498"/>
                </a:lnTo>
                <a:lnTo>
                  <a:pt x="2471" y="3433"/>
                </a:lnTo>
                <a:lnTo>
                  <a:pt x="2438" y="3364"/>
                </a:lnTo>
                <a:lnTo>
                  <a:pt x="2412" y="3291"/>
                </a:lnTo>
                <a:lnTo>
                  <a:pt x="2392" y="3216"/>
                </a:lnTo>
                <a:lnTo>
                  <a:pt x="2381" y="3138"/>
                </a:lnTo>
                <a:lnTo>
                  <a:pt x="2377" y="3057"/>
                </a:lnTo>
                <a:lnTo>
                  <a:pt x="2381" y="2977"/>
                </a:lnTo>
                <a:lnTo>
                  <a:pt x="2392" y="2899"/>
                </a:lnTo>
                <a:lnTo>
                  <a:pt x="2412" y="2824"/>
                </a:lnTo>
                <a:lnTo>
                  <a:pt x="2438" y="2751"/>
                </a:lnTo>
                <a:lnTo>
                  <a:pt x="2471" y="2683"/>
                </a:lnTo>
                <a:lnTo>
                  <a:pt x="2511" y="2617"/>
                </a:lnTo>
                <a:lnTo>
                  <a:pt x="2556" y="2557"/>
                </a:lnTo>
                <a:lnTo>
                  <a:pt x="2606" y="2502"/>
                </a:lnTo>
                <a:lnTo>
                  <a:pt x="2663" y="2450"/>
                </a:lnTo>
                <a:lnTo>
                  <a:pt x="2723" y="2405"/>
                </a:lnTo>
                <a:lnTo>
                  <a:pt x="2787" y="2366"/>
                </a:lnTo>
                <a:lnTo>
                  <a:pt x="2857" y="2333"/>
                </a:lnTo>
                <a:lnTo>
                  <a:pt x="2929" y="2306"/>
                </a:lnTo>
                <a:lnTo>
                  <a:pt x="3004" y="2286"/>
                </a:lnTo>
                <a:lnTo>
                  <a:pt x="3083" y="2275"/>
                </a:lnTo>
                <a:lnTo>
                  <a:pt x="3162" y="2270"/>
                </a:lnTo>
                <a:lnTo>
                  <a:pt x="3237" y="2275"/>
                </a:lnTo>
                <a:lnTo>
                  <a:pt x="3309" y="2285"/>
                </a:lnTo>
                <a:lnTo>
                  <a:pt x="3379" y="2302"/>
                </a:lnTo>
                <a:lnTo>
                  <a:pt x="3446" y="2325"/>
                </a:lnTo>
                <a:lnTo>
                  <a:pt x="3510" y="2353"/>
                </a:lnTo>
                <a:lnTo>
                  <a:pt x="3572" y="2387"/>
                </a:lnTo>
                <a:lnTo>
                  <a:pt x="3572" y="1041"/>
                </a:lnTo>
                <a:lnTo>
                  <a:pt x="1572" y="1616"/>
                </a:lnTo>
                <a:lnTo>
                  <a:pt x="1572" y="3737"/>
                </a:lnTo>
                <a:lnTo>
                  <a:pt x="1568" y="3818"/>
                </a:lnTo>
                <a:lnTo>
                  <a:pt x="1557" y="3895"/>
                </a:lnTo>
                <a:lnTo>
                  <a:pt x="1537" y="3971"/>
                </a:lnTo>
                <a:lnTo>
                  <a:pt x="1511" y="4044"/>
                </a:lnTo>
                <a:lnTo>
                  <a:pt x="1477" y="4112"/>
                </a:lnTo>
                <a:lnTo>
                  <a:pt x="1438" y="4178"/>
                </a:lnTo>
                <a:lnTo>
                  <a:pt x="1393" y="4238"/>
                </a:lnTo>
                <a:lnTo>
                  <a:pt x="1343" y="4294"/>
                </a:lnTo>
                <a:lnTo>
                  <a:pt x="1286" y="4345"/>
                </a:lnTo>
                <a:lnTo>
                  <a:pt x="1226" y="4389"/>
                </a:lnTo>
                <a:lnTo>
                  <a:pt x="1162" y="4429"/>
                </a:lnTo>
                <a:lnTo>
                  <a:pt x="1092" y="4462"/>
                </a:lnTo>
                <a:lnTo>
                  <a:pt x="1021" y="4489"/>
                </a:lnTo>
                <a:lnTo>
                  <a:pt x="945" y="4508"/>
                </a:lnTo>
                <a:lnTo>
                  <a:pt x="867" y="4521"/>
                </a:lnTo>
                <a:lnTo>
                  <a:pt x="787" y="4523"/>
                </a:lnTo>
                <a:lnTo>
                  <a:pt x="707" y="4521"/>
                </a:lnTo>
                <a:lnTo>
                  <a:pt x="628" y="4508"/>
                </a:lnTo>
                <a:lnTo>
                  <a:pt x="553" y="4489"/>
                </a:lnTo>
                <a:lnTo>
                  <a:pt x="480" y="4462"/>
                </a:lnTo>
                <a:lnTo>
                  <a:pt x="412" y="4429"/>
                </a:lnTo>
                <a:lnTo>
                  <a:pt x="348" y="4389"/>
                </a:lnTo>
                <a:lnTo>
                  <a:pt x="286" y="4345"/>
                </a:lnTo>
                <a:lnTo>
                  <a:pt x="231" y="4294"/>
                </a:lnTo>
                <a:lnTo>
                  <a:pt x="179" y="4238"/>
                </a:lnTo>
                <a:lnTo>
                  <a:pt x="135" y="4177"/>
                </a:lnTo>
                <a:lnTo>
                  <a:pt x="95" y="4112"/>
                </a:lnTo>
                <a:lnTo>
                  <a:pt x="62" y="4044"/>
                </a:lnTo>
                <a:lnTo>
                  <a:pt x="35" y="3971"/>
                </a:lnTo>
                <a:lnTo>
                  <a:pt x="17" y="3895"/>
                </a:lnTo>
                <a:lnTo>
                  <a:pt x="4" y="3817"/>
                </a:lnTo>
                <a:lnTo>
                  <a:pt x="0" y="3737"/>
                </a:lnTo>
                <a:lnTo>
                  <a:pt x="4" y="3657"/>
                </a:lnTo>
                <a:lnTo>
                  <a:pt x="17" y="3578"/>
                </a:lnTo>
                <a:lnTo>
                  <a:pt x="35" y="3503"/>
                </a:lnTo>
                <a:lnTo>
                  <a:pt x="62" y="3431"/>
                </a:lnTo>
                <a:lnTo>
                  <a:pt x="95" y="3361"/>
                </a:lnTo>
                <a:lnTo>
                  <a:pt x="135" y="3297"/>
                </a:lnTo>
                <a:lnTo>
                  <a:pt x="179" y="3237"/>
                </a:lnTo>
                <a:lnTo>
                  <a:pt x="231" y="3180"/>
                </a:lnTo>
                <a:lnTo>
                  <a:pt x="286" y="3130"/>
                </a:lnTo>
                <a:lnTo>
                  <a:pt x="348" y="3084"/>
                </a:lnTo>
                <a:lnTo>
                  <a:pt x="412" y="3046"/>
                </a:lnTo>
                <a:lnTo>
                  <a:pt x="480" y="3011"/>
                </a:lnTo>
                <a:lnTo>
                  <a:pt x="553" y="2986"/>
                </a:lnTo>
                <a:lnTo>
                  <a:pt x="628" y="2966"/>
                </a:lnTo>
                <a:lnTo>
                  <a:pt x="707" y="2954"/>
                </a:lnTo>
                <a:lnTo>
                  <a:pt x="787" y="2950"/>
                </a:lnTo>
                <a:lnTo>
                  <a:pt x="861" y="2953"/>
                </a:lnTo>
                <a:lnTo>
                  <a:pt x="934" y="2964"/>
                </a:lnTo>
                <a:lnTo>
                  <a:pt x="1003" y="2981"/>
                </a:lnTo>
                <a:lnTo>
                  <a:pt x="1071" y="3004"/>
                </a:lnTo>
                <a:lnTo>
                  <a:pt x="1135" y="3033"/>
                </a:lnTo>
                <a:lnTo>
                  <a:pt x="1196" y="3066"/>
                </a:lnTo>
                <a:lnTo>
                  <a:pt x="1196" y="791"/>
                </a:lnTo>
                <a:lnTo>
                  <a:pt x="394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78" name="Freeform 351">
            <a:extLst>
              <a:ext uri="{FF2B5EF4-FFF2-40B4-BE49-F238E27FC236}">
                <a16:creationId xmlns:a16="http://schemas.microsoft.com/office/drawing/2014/main" id="{2D7B5426-B08C-4832-B127-1F6E10CF543C}"/>
              </a:ext>
            </a:extLst>
          </p:cNvPr>
          <p:cNvSpPr>
            <a:spLocks noEditPoints="1"/>
          </p:cNvSpPr>
          <p:nvPr/>
        </p:nvSpPr>
        <p:spPr bwMode="auto">
          <a:xfrm>
            <a:off x="4655997" y="1719891"/>
            <a:ext cx="386713" cy="391488"/>
          </a:xfrm>
          <a:custGeom>
            <a:avLst/>
            <a:gdLst>
              <a:gd name="T0" fmla="*/ 1614 w 3316"/>
              <a:gd name="T1" fmla="*/ 771 h 3357"/>
              <a:gd name="T2" fmla="*/ 1574 w 3316"/>
              <a:gd name="T3" fmla="*/ 823 h 3357"/>
              <a:gd name="T4" fmla="*/ 771 w 3316"/>
              <a:gd name="T5" fmla="*/ 1396 h 3357"/>
              <a:gd name="T6" fmla="*/ 718 w 3316"/>
              <a:gd name="T7" fmla="*/ 1438 h 3357"/>
              <a:gd name="T8" fmla="*/ 708 w 3316"/>
              <a:gd name="T9" fmla="*/ 1505 h 3357"/>
              <a:gd name="T10" fmla="*/ 743 w 3316"/>
              <a:gd name="T11" fmla="*/ 1556 h 3357"/>
              <a:gd name="T12" fmla="*/ 1034 w 3316"/>
              <a:gd name="T13" fmla="*/ 2494 h 3357"/>
              <a:gd name="T14" fmla="*/ 1046 w 3316"/>
              <a:gd name="T15" fmla="*/ 2554 h 3357"/>
              <a:gd name="T16" fmla="*/ 1098 w 3316"/>
              <a:gd name="T17" fmla="*/ 2596 h 3357"/>
              <a:gd name="T18" fmla="*/ 1159 w 3316"/>
              <a:gd name="T19" fmla="*/ 2590 h 3357"/>
              <a:gd name="T20" fmla="*/ 2142 w 3316"/>
              <a:gd name="T21" fmla="*/ 2581 h 3357"/>
              <a:gd name="T22" fmla="*/ 2195 w 3316"/>
              <a:gd name="T23" fmla="*/ 2599 h 3357"/>
              <a:gd name="T24" fmla="*/ 2251 w 3316"/>
              <a:gd name="T25" fmla="*/ 2579 h 3357"/>
              <a:gd name="T26" fmla="*/ 2281 w 3316"/>
              <a:gd name="T27" fmla="*/ 2529 h 3357"/>
              <a:gd name="T28" fmla="*/ 2280 w 3316"/>
              <a:gd name="T29" fmla="*/ 2479 h 3357"/>
              <a:gd name="T30" fmla="*/ 2590 w 3316"/>
              <a:gd name="T31" fmla="*/ 1543 h 3357"/>
              <a:gd name="T32" fmla="*/ 2612 w 3316"/>
              <a:gd name="T33" fmla="*/ 1483 h 3357"/>
              <a:gd name="T34" fmla="*/ 2585 w 3316"/>
              <a:gd name="T35" fmla="*/ 1419 h 3357"/>
              <a:gd name="T36" fmla="*/ 2523 w 3316"/>
              <a:gd name="T37" fmla="*/ 1392 h 3357"/>
              <a:gd name="T38" fmla="*/ 1734 w 3316"/>
              <a:gd name="T39" fmla="*/ 802 h 3357"/>
              <a:gd name="T40" fmla="*/ 1681 w 3316"/>
              <a:gd name="T41" fmla="*/ 762 h 3357"/>
              <a:gd name="T42" fmla="*/ 1763 w 3316"/>
              <a:gd name="T43" fmla="*/ 3 h 3357"/>
              <a:gd name="T44" fmla="*/ 2066 w 3316"/>
              <a:gd name="T45" fmla="*/ 52 h 3357"/>
              <a:gd name="T46" fmla="*/ 2348 w 3316"/>
              <a:gd name="T47" fmla="*/ 152 h 3357"/>
              <a:gd name="T48" fmla="*/ 2605 w 3316"/>
              <a:gd name="T49" fmla="*/ 301 h 3357"/>
              <a:gd name="T50" fmla="*/ 2831 w 3316"/>
              <a:gd name="T51" fmla="*/ 493 h 3357"/>
              <a:gd name="T52" fmla="*/ 3019 w 3316"/>
              <a:gd name="T53" fmla="*/ 720 h 3357"/>
              <a:gd name="T54" fmla="*/ 3166 w 3316"/>
              <a:gd name="T55" fmla="*/ 980 h 3357"/>
              <a:gd name="T56" fmla="*/ 3266 w 3316"/>
              <a:gd name="T57" fmla="*/ 1266 h 3357"/>
              <a:gd name="T58" fmla="*/ 3313 w 3316"/>
              <a:gd name="T59" fmla="*/ 1573 h 3357"/>
              <a:gd name="T60" fmla="*/ 3304 w 3316"/>
              <a:gd name="T61" fmla="*/ 1889 h 3357"/>
              <a:gd name="T62" fmla="*/ 3238 w 3316"/>
              <a:gd name="T63" fmla="*/ 2189 h 3357"/>
              <a:gd name="T64" fmla="*/ 3122 w 3316"/>
              <a:gd name="T65" fmla="*/ 2468 h 3357"/>
              <a:gd name="T66" fmla="*/ 2960 w 3316"/>
              <a:gd name="T67" fmla="*/ 2716 h 3357"/>
              <a:gd name="T68" fmla="*/ 2759 w 3316"/>
              <a:gd name="T69" fmla="*/ 2933 h 3357"/>
              <a:gd name="T70" fmla="*/ 2523 w 3316"/>
              <a:gd name="T71" fmla="*/ 3111 h 3357"/>
              <a:gd name="T72" fmla="*/ 2257 w 3316"/>
              <a:gd name="T73" fmla="*/ 3245 h 3357"/>
              <a:gd name="T74" fmla="*/ 1967 w 3316"/>
              <a:gd name="T75" fmla="*/ 3329 h 3357"/>
              <a:gd name="T76" fmla="*/ 1659 w 3316"/>
              <a:gd name="T77" fmla="*/ 3357 h 3357"/>
              <a:gd name="T78" fmla="*/ 1349 w 3316"/>
              <a:gd name="T79" fmla="*/ 3329 h 3357"/>
              <a:gd name="T80" fmla="*/ 1060 w 3316"/>
              <a:gd name="T81" fmla="*/ 3245 h 3357"/>
              <a:gd name="T82" fmla="*/ 793 w 3316"/>
              <a:gd name="T83" fmla="*/ 3111 h 3357"/>
              <a:gd name="T84" fmla="*/ 558 w 3316"/>
              <a:gd name="T85" fmla="*/ 2933 h 3357"/>
              <a:gd name="T86" fmla="*/ 356 w 3316"/>
              <a:gd name="T87" fmla="*/ 2716 h 3357"/>
              <a:gd name="T88" fmla="*/ 195 w 3316"/>
              <a:gd name="T89" fmla="*/ 2468 h 3357"/>
              <a:gd name="T90" fmla="*/ 79 w 3316"/>
              <a:gd name="T91" fmla="*/ 2189 h 3357"/>
              <a:gd name="T92" fmla="*/ 13 w 3316"/>
              <a:gd name="T93" fmla="*/ 1889 h 3357"/>
              <a:gd name="T94" fmla="*/ 3 w 3316"/>
              <a:gd name="T95" fmla="*/ 1573 h 3357"/>
              <a:gd name="T96" fmla="*/ 51 w 3316"/>
              <a:gd name="T97" fmla="*/ 1266 h 3357"/>
              <a:gd name="T98" fmla="*/ 150 w 3316"/>
              <a:gd name="T99" fmla="*/ 980 h 3357"/>
              <a:gd name="T100" fmla="*/ 298 w 3316"/>
              <a:gd name="T101" fmla="*/ 720 h 3357"/>
              <a:gd name="T102" fmla="*/ 486 w 3316"/>
              <a:gd name="T103" fmla="*/ 493 h 3357"/>
              <a:gd name="T104" fmla="*/ 712 w 3316"/>
              <a:gd name="T105" fmla="*/ 301 h 3357"/>
              <a:gd name="T106" fmla="*/ 968 w 3316"/>
              <a:gd name="T107" fmla="*/ 152 h 3357"/>
              <a:gd name="T108" fmla="*/ 1251 w 3316"/>
              <a:gd name="T109" fmla="*/ 52 h 3357"/>
              <a:gd name="T110" fmla="*/ 1554 w 3316"/>
              <a:gd name="T111" fmla="*/ 3 h 3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6" h="3357">
                <a:moveTo>
                  <a:pt x="1659" y="759"/>
                </a:moveTo>
                <a:lnTo>
                  <a:pt x="1635" y="762"/>
                </a:lnTo>
                <a:lnTo>
                  <a:pt x="1614" y="771"/>
                </a:lnTo>
                <a:lnTo>
                  <a:pt x="1596" y="784"/>
                </a:lnTo>
                <a:lnTo>
                  <a:pt x="1583" y="802"/>
                </a:lnTo>
                <a:lnTo>
                  <a:pt x="1574" y="823"/>
                </a:lnTo>
                <a:lnTo>
                  <a:pt x="1389" y="1392"/>
                </a:lnTo>
                <a:lnTo>
                  <a:pt x="795" y="1392"/>
                </a:lnTo>
                <a:lnTo>
                  <a:pt x="771" y="1396"/>
                </a:lnTo>
                <a:lnTo>
                  <a:pt x="750" y="1405"/>
                </a:lnTo>
                <a:lnTo>
                  <a:pt x="731" y="1419"/>
                </a:lnTo>
                <a:lnTo>
                  <a:pt x="718" y="1438"/>
                </a:lnTo>
                <a:lnTo>
                  <a:pt x="708" y="1459"/>
                </a:lnTo>
                <a:lnTo>
                  <a:pt x="705" y="1483"/>
                </a:lnTo>
                <a:lnTo>
                  <a:pt x="708" y="1505"/>
                </a:lnTo>
                <a:lnTo>
                  <a:pt x="716" y="1525"/>
                </a:lnTo>
                <a:lnTo>
                  <a:pt x="727" y="1543"/>
                </a:lnTo>
                <a:lnTo>
                  <a:pt x="743" y="1556"/>
                </a:lnTo>
                <a:lnTo>
                  <a:pt x="1223" y="1908"/>
                </a:lnTo>
                <a:lnTo>
                  <a:pt x="1037" y="2479"/>
                </a:lnTo>
                <a:lnTo>
                  <a:pt x="1034" y="2494"/>
                </a:lnTo>
                <a:lnTo>
                  <a:pt x="1033" y="2509"/>
                </a:lnTo>
                <a:lnTo>
                  <a:pt x="1036" y="2532"/>
                </a:lnTo>
                <a:lnTo>
                  <a:pt x="1046" y="2554"/>
                </a:lnTo>
                <a:lnTo>
                  <a:pt x="1059" y="2572"/>
                </a:lnTo>
                <a:lnTo>
                  <a:pt x="1078" y="2586"/>
                </a:lnTo>
                <a:lnTo>
                  <a:pt x="1098" y="2596"/>
                </a:lnTo>
                <a:lnTo>
                  <a:pt x="1122" y="2599"/>
                </a:lnTo>
                <a:lnTo>
                  <a:pt x="1141" y="2597"/>
                </a:lnTo>
                <a:lnTo>
                  <a:pt x="1159" y="2590"/>
                </a:lnTo>
                <a:lnTo>
                  <a:pt x="1174" y="2581"/>
                </a:lnTo>
                <a:lnTo>
                  <a:pt x="1659" y="2227"/>
                </a:lnTo>
                <a:lnTo>
                  <a:pt x="2142" y="2581"/>
                </a:lnTo>
                <a:lnTo>
                  <a:pt x="2158" y="2590"/>
                </a:lnTo>
                <a:lnTo>
                  <a:pt x="2175" y="2597"/>
                </a:lnTo>
                <a:lnTo>
                  <a:pt x="2195" y="2599"/>
                </a:lnTo>
                <a:lnTo>
                  <a:pt x="2215" y="2596"/>
                </a:lnTo>
                <a:lnTo>
                  <a:pt x="2234" y="2589"/>
                </a:lnTo>
                <a:lnTo>
                  <a:pt x="2251" y="2579"/>
                </a:lnTo>
                <a:lnTo>
                  <a:pt x="2264" y="2564"/>
                </a:lnTo>
                <a:lnTo>
                  <a:pt x="2275" y="2547"/>
                </a:lnTo>
                <a:lnTo>
                  <a:pt x="2281" y="2529"/>
                </a:lnTo>
                <a:lnTo>
                  <a:pt x="2284" y="2509"/>
                </a:lnTo>
                <a:lnTo>
                  <a:pt x="2283" y="2494"/>
                </a:lnTo>
                <a:lnTo>
                  <a:pt x="2280" y="2479"/>
                </a:lnTo>
                <a:lnTo>
                  <a:pt x="2094" y="1908"/>
                </a:lnTo>
                <a:lnTo>
                  <a:pt x="2574" y="1556"/>
                </a:lnTo>
                <a:lnTo>
                  <a:pt x="2590" y="1543"/>
                </a:lnTo>
                <a:lnTo>
                  <a:pt x="2601" y="1525"/>
                </a:lnTo>
                <a:lnTo>
                  <a:pt x="2609" y="1505"/>
                </a:lnTo>
                <a:lnTo>
                  <a:pt x="2612" y="1483"/>
                </a:lnTo>
                <a:lnTo>
                  <a:pt x="2609" y="1459"/>
                </a:lnTo>
                <a:lnTo>
                  <a:pt x="2599" y="1438"/>
                </a:lnTo>
                <a:lnTo>
                  <a:pt x="2585" y="1419"/>
                </a:lnTo>
                <a:lnTo>
                  <a:pt x="2567" y="1405"/>
                </a:lnTo>
                <a:lnTo>
                  <a:pt x="2545" y="1396"/>
                </a:lnTo>
                <a:lnTo>
                  <a:pt x="2523" y="1392"/>
                </a:lnTo>
                <a:lnTo>
                  <a:pt x="1928" y="1392"/>
                </a:lnTo>
                <a:lnTo>
                  <a:pt x="1744" y="823"/>
                </a:lnTo>
                <a:lnTo>
                  <a:pt x="1734" y="802"/>
                </a:lnTo>
                <a:lnTo>
                  <a:pt x="1721" y="784"/>
                </a:lnTo>
                <a:lnTo>
                  <a:pt x="1703" y="771"/>
                </a:lnTo>
                <a:lnTo>
                  <a:pt x="1681" y="762"/>
                </a:lnTo>
                <a:lnTo>
                  <a:pt x="1659" y="759"/>
                </a:lnTo>
                <a:close/>
                <a:moveTo>
                  <a:pt x="1659" y="0"/>
                </a:moveTo>
                <a:lnTo>
                  <a:pt x="1763" y="3"/>
                </a:lnTo>
                <a:lnTo>
                  <a:pt x="1866" y="14"/>
                </a:lnTo>
                <a:lnTo>
                  <a:pt x="1967" y="30"/>
                </a:lnTo>
                <a:lnTo>
                  <a:pt x="2066" y="52"/>
                </a:lnTo>
                <a:lnTo>
                  <a:pt x="2163" y="80"/>
                </a:lnTo>
                <a:lnTo>
                  <a:pt x="2257" y="114"/>
                </a:lnTo>
                <a:lnTo>
                  <a:pt x="2348" y="152"/>
                </a:lnTo>
                <a:lnTo>
                  <a:pt x="2438" y="198"/>
                </a:lnTo>
                <a:lnTo>
                  <a:pt x="2523" y="247"/>
                </a:lnTo>
                <a:lnTo>
                  <a:pt x="2605" y="301"/>
                </a:lnTo>
                <a:lnTo>
                  <a:pt x="2683" y="361"/>
                </a:lnTo>
                <a:lnTo>
                  <a:pt x="2759" y="424"/>
                </a:lnTo>
                <a:lnTo>
                  <a:pt x="2831" y="493"/>
                </a:lnTo>
                <a:lnTo>
                  <a:pt x="2897" y="565"/>
                </a:lnTo>
                <a:lnTo>
                  <a:pt x="2960" y="641"/>
                </a:lnTo>
                <a:lnTo>
                  <a:pt x="3019" y="720"/>
                </a:lnTo>
                <a:lnTo>
                  <a:pt x="3073" y="803"/>
                </a:lnTo>
                <a:lnTo>
                  <a:pt x="3122" y="891"/>
                </a:lnTo>
                <a:lnTo>
                  <a:pt x="3166" y="980"/>
                </a:lnTo>
                <a:lnTo>
                  <a:pt x="3205" y="1073"/>
                </a:lnTo>
                <a:lnTo>
                  <a:pt x="3238" y="1168"/>
                </a:lnTo>
                <a:lnTo>
                  <a:pt x="3266" y="1266"/>
                </a:lnTo>
                <a:lnTo>
                  <a:pt x="3288" y="1366"/>
                </a:lnTo>
                <a:lnTo>
                  <a:pt x="3304" y="1468"/>
                </a:lnTo>
                <a:lnTo>
                  <a:pt x="3313" y="1573"/>
                </a:lnTo>
                <a:lnTo>
                  <a:pt x="3316" y="1679"/>
                </a:lnTo>
                <a:lnTo>
                  <a:pt x="3313" y="1785"/>
                </a:lnTo>
                <a:lnTo>
                  <a:pt x="3304" y="1889"/>
                </a:lnTo>
                <a:lnTo>
                  <a:pt x="3288" y="1991"/>
                </a:lnTo>
                <a:lnTo>
                  <a:pt x="3266" y="2092"/>
                </a:lnTo>
                <a:lnTo>
                  <a:pt x="3238" y="2189"/>
                </a:lnTo>
                <a:lnTo>
                  <a:pt x="3205" y="2285"/>
                </a:lnTo>
                <a:lnTo>
                  <a:pt x="3166" y="2377"/>
                </a:lnTo>
                <a:lnTo>
                  <a:pt x="3122" y="2468"/>
                </a:lnTo>
                <a:lnTo>
                  <a:pt x="3073" y="2554"/>
                </a:lnTo>
                <a:lnTo>
                  <a:pt x="3019" y="2637"/>
                </a:lnTo>
                <a:lnTo>
                  <a:pt x="2960" y="2716"/>
                </a:lnTo>
                <a:lnTo>
                  <a:pt x="2897" y="2793"/>
                </a:lnTo>
                <a:lnTo>
                  <a:pt x="2831" y="2866"/>
                </a:lnTo>
                <a:lnTo>
                  <a:pt x="2759" y="2933"/>
                </a:lnTo>
                <a:lnTo>
                  <a:pt x="2683" y="2997"/>
                </a:lnTo>
                <a:lnTo>
                  <a:pt x="2605" y="3057"/>
                </a:lnTo>
                <a:lnTo>
                  <a:pt x="2523" y="3111"/>
                </a:lnTo>
                <a:lnTo>
                  <a:pt x="2438" y="3161"/>
                </a:lnTo>
                <a:lnTo>
                  <a:pt x="2348" y="3205"/>
                </a:lnTo>
                <a:lnTo>
                  <a:pt x="2257" y="3245"/>
                </a:lnTo>
                <a:lnTo>
                  <a:pt x="2163" y="3278"/>
                </a:lnTo>
                <a:lnTo>
                  <a:pt x="2066" y="3307"/>
                </a:lnTo>
                <a:lnTo>
                  <a:pt x="1967" y="3329"/>
                </a:lnTo>
                <a:lnTo>
                  <a:pt x="1866" y="3344"/>
                </a:lnTo>
                <a:lnTo>
                  <a:pt x="1763" y="3354"/>
                </a:lnTo>
                <a:lnTo>
                  <a:pt x="1659" y="3357"/>
                </a:lnTo>
                <a:lnTo>
                  <a:pt x="1554" y="3354"/>
                </a:lnTo>
                <a:lnTo>
                  <a:pt x="1450" y="3344"/>
                </a:lnTo>
                <a:lnTo>
                  <a:pt x="1349" y="3329"/>
                </a:lnTo>
                <a:lnTo>
                  <a:pt x="1251" y="3307"/>
                </a:lnTo>
                <a:lnTo>
                  <a:pt x="1153" y="3278"/>
                </a:lnTo>
                <a:lnTo>
                  <a:pt x="1060" y="3245"/>
                </a:lnTo>
                <a:lnTo>
                  <a:pt x="968" y="3205"/>
                </a:lnTo>
                <a:lnTo>
                  <a:pt x="880" y="3161"/>
                </a:lnTo>
                <a:lnTo>
                  <a:pt x="793" y="3111"/>
                </a:lnTo>
                <a:lnTo>
                  <a:pt x="712" y="3057"/>
                </a:lnTo>
                <a:lnTo>
                  <a:pt x="633" y="2997"/>
                </a:lnTo>
                <a:lnTo>
                  <a:pt x="558" y="2933"/>
                </a:lnTo>
                <a:lnTo>
                  <a:pt x="486" y="2866"/>
                </a:lnTo>
                <a:lnTo>
                  <a:pt x="419" y="2793"/>
                </a:lnTo>
                <a:lnTo>
                  <a:pt x="356" y="2716"/>
                </a:lnTo>
                <a:lnTo>
                  <a:pt x="298" y="2637"/>
                </a:lnTo>
                <a:lnTo>
                  <a:pt x="244" y="2554"/>
                </a:lnTo>
                <a:lnTo>
                  <a:pt x="195" y="2468"/>
                </a:lnTo>
                <a:lnTo>
                  <a:pt x="150" y="2377"/>
                </a:lnTo>
                <a:lnTo>
                  <a:pt x="112" y="2285"/>
                </a:lnTo>
                <a:lnTo>
                  <a:pt x="79" y="2189"/>
                </a:lnTo>
                <a:lnTo>
                  <a:pt x="51" y="2092"/>
                </a:lnTo>
                <a:lnTo>
                  <a:pt x="29" y="1991"/>
                </a:lnTo>
                <a:lnTo>
                  <a:pt x="13" y="1889"/>
                </a:lnTo>
                <a:lnTo>
                  <a:pt x="3" y="1785"/>
                </a:lnTo>
                <a:lnTo>
                  <a:pt x="0" y="1679"/>
                </a:lnTo>
                <a:lnTo>
                  <a:pt x="3" y="1573"/>
                </a:lnTo>
                <a:lnTo>
                  <a:pt x="13" y="1468"/>
                </a:lnTo>
                <a:lnTo>
                  <a:pt x="29" y="1366"/>
                </a:lnTo>
                <a:lnTo>
                  <a:pt x="51" y="1266"/>
                </a:lnTo>
                <a:lnTo>
                  <a:pt x="79" y="1168"/>
                </a:lnTo>
                <a:lnTo>
                  <a:pt x="112" y="1073"/>
                </a:lnTo>
                <a:lnTo>
                  <a:pt x="150" y="980"/>
                </a:lnTo>
                <a:lnTo>
                  <a:pt x="195" y="891"/>
                </a:lnTo>
                <a:lnTo>
                  <a:pt x="244" y="803"/>
                </a:lnTo>
                <a:lnTo>
                  <a:pt x="298" y="720"/>
                </a:lnTo>
                <a:lnTo>
                  <a:pt x="356" y="641"/>
                </a:lnTo>
                <a:lnTo>
                  <a:pt x="419" y="565"/>
                </a:lnTo>
                <a:lnTo>
                  <a:pt x="486" y="493"/>
                </a:lnTo>
                <a:lnTo>
                  <a:pt x="558" y="424"/>
                </a:lnTo>
                <a:lnTo>
                  <a:pt x="633" y="361"/>
                </a:lnTo>
                <a:lnTo>
                  <a:pt x="712" y="301"/>
                </a:lnTo>
                <a:lnTo>
                  <a:pt x="793" y="247"/>
                </a:lnTo>
                <a:lnTo>
                  <a:pt x="880" y="198"/>
                </a:lnTo>
                <a:lnTo>
                  <a:pt x="968" y="152"/>
                </a:lnTo>
                <a:lnTo>
                  <a:pt x="1060" y="114"/>
                </a:lnTo>
                <a:lnTo>
                  <a:pt x="1153" y="80"/>
                </a:lnTo>
                <a:lnTo>
                  <a:pt x="1251" y="52"/>
                </a:lnTo>
                <a:lnTo>
                  <a:pt x="1349" y="30"/>
                </a:lnTo>
                <a:lnTo>
                  <a:pt x="1450" y="14"/>
                </a:lnTo>
                <a:lnTo>
                  <a:pt x="1554" y="3"/>
                </a:lnTo>
                <a:lnTo>
                  <a:pt x="1659"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32" name="任意多边形: 形状 231">
            <a:extLst>
              <a:ext uri="{FF2B5EF4-FFF2-40B4-BE49-F238E27FC236}">
                <a16:creationId xmlns:a16="http://schemas.microsoft.com/office/drawing/2014/main" id="{497F6FBC-070B-4E93-9412-4CAEE7E156DB}"/>
              </a:ext>
            </a:extLst>
          </p:cNvPr>
          <p:cNvSpPr>
            <a:spLocks/>
          </p:cNvSpPr>
          <p:nvPr/>
        </p:nvSpPr>
        <p:spPr bwMode="auto">
          <a:xfrm>
            <a:off x="4643126" y="2599166"/>
            <a:ext cx="412454" cy="411151"/>
          </a:xfrm>
          <a:custGeom>
            <a:avLst/>
            <a:gdLst>
              <a:gd name="connsiteX0" fmla="*/ 186137 w 412454"/>
              <a:gd name="connsiteY0" fmla="*/ 38444 h 411151"/>
              <a:gd name="connsiteX1" fmla="*/ 186137 w 412454"/>
              <a:gd name="connsiteY1" fmla="*/ 224689 h 411151"/>
              <a:gd name="connsiteX2" fmla="*/ 372382 w 412454"/>
              <a:gd name="connsiteY2" fmla="*/ 224689 h 411151"/>
              <a:gd name="connsiteX3" fmla="*/ 371948 w 412454"/>
              <a:gd name="connsiteY3" fmla="*/ 236968 h 411151"/>
              <a:gd name="connsiteX4" fmla="*/ 370753 w 412454"/>
              <a:gd name="connsiteY4" fmla="*/ 249029 h 411151"/>
              <a:gd name="connsiteX5" fmla="*/ 368907 w 412454"/>
              <a:gd name="connsiteY5" fmla="*/ 260873 h 411151"/>
              <a:gd name="connsiteX6" fmla="*/ 366192 w 412454"/>
              <a:gd name="connsiteY6" fmla="*/ 272391 h 411151"/>
              <a:gd name="connsiteX7" fmla="*/ 362826 w 412454"/>
              <a:gd name="connsiteY7" fmla="*/ 283583 h 411151"/>
              <a:gd name="connsiteX8" fmla="*/ 358916 w 412454"/>
              <a:gd name="connsiteY8" fmla="*/ 294667 h 411151"/>
              <a:gd name="connsiteX9" fmla="*/ 354138 w 412454"/>
              <a:gd name="connsiteY9" fmla="*/ 305207 h 411151"/>
              <a:gd name="connsiteX10" fmla="*/ 348925 w 412454"/>
              <a:gd name="connsiteY10" fmla="*/ 315530 h 411151"/>
              <a:gd name="connsiteX11" fmla="*/ 342952 w 412454"/>
              <a:gd name="connsiteY11" fmla="*/ 325309 h 411151"/>
              <a:gd name="connsiteX12" fmla="*/ 336545 w 412454"/>
              <a:gd name="connsiteY12" fmla="*/ 334871 h 411151"/>
              <a:gd name="connsiteX13" fmla="*/ 329486 w 412454"/>
              <a:gd name="connsiteY13" fmla="*/ 343781 h 411151"/>
              <a:gd name="connsiteX14" fmla="*/ 321776 w 412454"/>
              <a:gd name="connsiteY14" fmla="*/ 352366 h 411151"/>
              <a:gd name="connsiteX15" fmla="*/ 313739 w 412454"/>
              <a:gd name="connsiteY15" fmla="*/ 360406 h 411151"/>
              <a:gd name="connsiteX16" fmla="*/ 305160 w 412454"/>
              <a:gd name="connsiteY16" fmla="*/ 368121 h 411151"/>
              <a:gd name="connsiteX17" fmla="*/ 296147 w 412454"/>
              <a:gd name="connsiteY17" fmla="*/ 375184 h 411151"/>
              <a:gd name="connsiteX18" fmla="*/ 286699 w 412454"/>
              <a:gd name="connsiteY18" fmla="*/ 381704 h 411151"/>
              <a:gd name="connsiteX19" fmla="*/ 276925 w 412454"/>
              <a:gd name="connsiteY19" fmla="*/ 387572 h 411151"/>
              <a:gd name="connsiteX20" fmla="*/ 266608 w 412454"/>
              <a:gd name="connsiteY20" fmla="*/ 392787 h 411151"/>
              <a:gd name="connsiteX21" fmla="*/ 256074 w 412454"/>
              <a:gd name="connsiteY21" fmla="*/ 397569 h 411151"/>
              <a:gd name="connsiteX22" fmla="*/ 244997 w 412454"/>
              <a:gd name="connsiteY22" fmla="*/ 401480 h 411151"/>
              <a:gd name="connsiteX23" fmla="*/ 233811 w 412454"/>
              <a:gd name="connsiteY23" fmla="*/ 404957 h 411151"/>
              <a:gd name="connsiteX24" fmla="*/ 222300 w 412454"/>
              <a:gd name="connsiteY24" fmla="*/ 407565 h 411151"/>
              <a:gd name="connsiteX25" fmla="*/ 210463 w 412454"/>
              <a:gd name="connsiteY25" fmla="*/ 409413 h 411151"/>
              <a:gd name="connsiteX26" fmla="*/ 198408 w 412454"/>
              <a:gd name="connsiteY26" fmla="*/ 410608 h 411151"/>
              <a:gd name="connsiteX27" fmla="*/ 186137 w 412454"/>
              <a:gd name="connsiteY27" fmla="*/ 411151 h 411151"/>
              <a:gd name="connsiteX28" fmla="*/ 173865 w 412454"/>
              <a:gd name="connsiteY28" fmla="*/ 410608 h 411151"/>
              <a:gd name="connsiteX29" fmla="*/ 161811 w 412454"/>
              <a:gd name="connsiteY29" fmla="*/ 409413 h 411151"/>
              <a:gd name="connsiteX30" fmla="*/ 150082 w 412454"/>
              <a:gd name="connsiteY30" fmla="*/ 407565 h 411151"/>
              <a:gd name="connsiteX31" fmla="*/ 138571 w 412454"/>
              <a:gd name="connsiteY31" fmla="*/ 404957 h 411151"/>
              <a:gd name="connsiteX32" fmla="*/ 127277 w 412454"/>
              <a:gd name="connsiteY32" fmla="*/ 401480 h 411151"/>
              <a:gd name="connsiteX33" fmla="*/ 116417 w 412454"/>
              <a:gd name="connsiteY33" fmla="*/ 397569 h 411151"/>
              <a:gd name="connsiteX34" fmla="*/ 105775 w 412454"/>
              <a:gd name="connsiteY34" fmla="*/ 392787 h 411151"/>
              <a:gd name="connsiteX35" fmla="*/ 95566 w 412454"/>
              <a:gd name="connsiteY35" fmla="*/ 387572 h 411151"/>
              <a:gd name="connsiteX36" fmla="*/ 85684 w 412454"/>
              <a:gd name="connsiteY36" fmla="*/ 381704 h 411151"/>
              <a:gd name="connsiteX37" fmla="*/ 76236 w 412454"/>
              <a:gd name="connsiteY37" fmla="*/ 375184 h 411151"/>
              <a:gd name="connsiteX38" fmla="*/ 67222 w 412454"/>
              <a:gd name="connsiteY38" fmla="*/ 368121 h 411151"/>
              <a:gd name="connsiteX39" fmla="*/ 58643 w 412454"/>
              <a:gd name="connsiteY39" fmla="*/ 360406 h 411151"/>
              <a:gd name="connsiteX40" fmla="*/ 50498 w 412454"/>
              <a:gd name="connsiteY40" fmla="*/ 352366 h 411151"/>
              <a:gd name="connsiteX41" fmla="*/ 43005 w 412454"/>
              <a:gd name="connsiteY41" fmla="*/ 343781 h 411151"/>
              <a:gd name="connsiteX42" fmla="*/ 35946 w 412454"/>
              <a:gd name="connsiteY42" fmla="*/ 334871 h 411151"/>
              <a:gd name="connsiteX43" fmla="*/ 29430 w 412454"/>
              <a:gd name="connsiteY43" fmla="*/ 325309 h 411151"/>
              <a:gd name="connsiteX44" fmla="*/ 23566 w 412454"/>
              <a:gd name="connsiteY44" fmla="*/ 315530 h 411151"/>
              <a:gd name="connsiteX45" fmla="*/ 18136 w 412454"/>
              <a:gd name="connsiteY45" fmla="*/ 305207 h 411151"/>
              <a:gd name="connsiteX46" fmla="*/ 13575 w 412454"/>
              <a:gd name="connsiteY46" fmla="*/ 294667 h 411151"/>
              <a:gd name="connsiteX47" fmla="*/ 9448 w 412454"/>
              <a:gd name="connsiteY47" fmla="*/ 283583 h 411151"/>
              <a:gd name="connsiteX48" fmla="*/ 6190 w 412454"/>
              <a:gd name="connsiteY48" fmla="*/ 272391 h 411151"/>
              <a:gd name="connsiteX49" fmla="*/ 3475 w 412454"/>
              <a:gd name="connsiteY49" fmla="*/ 260873 h 411151"/>
              <a:gd name="connsiteX50" fmla="*/ 1521 w 412454"/>
              <a:gd name="connsiteY50" fmla="*/ 249029 h 411151"/>
              <a:gd name="connsiteX51" fmla="*/ 435 w 412454"/>
              <a:gd name="connsiteY51" fmla="*/ 236968 h 411151"/>
              <a:gd name="connsiteX52" fmla="*/ 0 w 412454"/>
              <a:gd name="connsiteY52" fmla="*/ 224689 h 411151"/>
              <a:gd name="connsiteX53" fmla="*/ 435 w 412454"/>
              <a:gd name="connsiteY53" fmla="*/ 212519 h 411151"/>
              <a:gd name="connsiteX54" fmla="*/ 1521 w 412454"/>
              <a:gd name="connsiteY54" fmla="*/ 200566 h 411151"/>
              <a:gd name="connsiteX55" fmla="*/ 3475 w 412454"/>
              <a:gd name="connsiteY55" fmla="*/ 188614 h 411151"/>
              <a:gd name="connsiteX56" fmla="*/ 6190 w 412454"/>
              <a:gd name="connsiteY56" fmla="*/ 177095 h 411151"/>
              <a:gd name="connsiteX57" fmla="*/ 9448 w 412454"/>
              <a:gd name="connsiteY57" fmla="*/ 165795 h 411151"/>
              <a:gd name="connsiteX58" fmla="*/ 13575 w 412454"/>
              <a:gd name="connsiteY58" fmla="*/ 154929 h 411151"/>
              <a:gd name="connsiteX59" fmla="*/ 18136 w 412454"/>
              <a:gd name="connsiteY59" fmla="*/ 144280 h 411151"/>
              <a:gd name="connsiteX60" fmla="*/ 23566 w 412454"/>
              <a:gd name="connsiteY60" fmla="*/ 134066 h 411151"/>
              <a:gd name="connsiteX61" fmla="*/ 29430 w 412454"/>
              <a:gd name="connsiteY61" fmla="*/ 124178 h 411151"/>
              <a:gd name="connsiteX62" fmla="*/ 35946 w 412454"/>
              <a:gd name="connsiteY62" fmla="*/ 114724 h 411151"/>
              <a:gd name="connsiteX63" fmla="*/ 43005 w 412454"/>
              <a:gd name="connsiteY63" fmla="*/ 105705 h 411151"/>
              <a:gd name="connsiteX64" fmla="*/ 50498 w 412454"/>
              <a:gd name="connsiteY64" fmla="*/ 97121 h 411151"/>
              <a:gd name="connsiteX65" fmla="*/ 58643 w 412454"/>
              <a:gd name="connsiteY65" fmla="*/ 88971 h 411151"/>
              <a:gd name="connsiteX66" fmla="*/ 67222 w 412454"/>
              <a:gd name="connsiteY66" fmla="*/ 81474 h 411151"/>
              <a:gd name="connsiteX67" fmla="*/ 76236 w 412454"/>
              <a:gd name="connsiteY67" fmla="*/ 74411 h 411151"/>
              <a:gd name="connsiteX68" fmla="*/ 85684 w 412454"/>
              <a:gd name="connsiteY68" fmla="*/ 67891 h 411151"/>
              <a:gd name="connsiteX69" fmla="*/ 95566 w 412454"/>
              <a:gd name="connsiteY69" fmla="*/ 62024 h 411151"/>
              <a:gd name="connsiteX70" fmla="*/ 105775 w 412454"/>
              <a:gd name="connsiteY70" fmla="*/ 56591 h 411151"/>
              <a:gd name="connsiteX71" fmla="*/ 116417 w 412454"/>
              <a:gd name="connsiteY71" fmla="*/ 52027 h 411151"/>
              <a:gd name="connsiteX72" fmla="*/ 127277 w 412454"/>
              <a:gd name="connsiteY72" fmla="*/ 47898 h 411151"/>
              <a:gd name="connsiteX73" fmla="*/ 138571 w 412454"/>
              <a:gd name="connsiteY73" fmla="*/ 44638 h 411151"/>
              <a:gd name="connsiteX74" fmla="*/ 150082 w 412454"/>
              <a:gd name="connsiteY74" fmla="*/ 41921 h 411151"/>
              <a:gd name="connsiteX75" fmla="*/ 161811 w 412454"/>
              <a:gd name="connsiteY75" fmla="*/ 39965 h 411151"/>
              <a:gd name="connsiteX76" fmla="*/ 173865 w 412454"/>
              <a:gd name="connsiteY76" fmla="*/ 38879 h 411151"/>
              <a:gd name="connsiteX77" fmla="*/ 226100 w 412454"/>
              <a:gd name="connsiteY77" fmla="*/ 0 h 411151"/>
              <a:gd name="connsiteX78" fmla="*/ 238379 w 412454"/>
              <a:gd name="connsiteY78" fmla="*/ 434 h 411151"/>
              <a:gd name="connsiteX79" fmla="*/ 250440 w 412454"/>
              <a:gd name="connsiteY79" fmla="*/ 1518 h 411151"/>
              <a:gd name="connsiteX80" fmla="*/ 262176 w 412454"/>
              <a:gd name="connsiteY80" fmla="*/ 3471 h 411151"/>
              <a:gd name="connsiteX81" fmla="*/ 273694 w 412454"/>
              <a:gd name="connsiteY81" fmla="*/ 6183 h 411151"/>
              <a:gd name="connsiteX82" fmla="*/ 284995 w 412454"/>
              <a:gd name="connsiteY82" fmla="*/ 9437 h 411151"/>
              <a:gd name="connsiteX83" fmla="*/ 295969 w 412454"/>
              <a:gd name="connsiteY83" fmla="*/ 13450 h 411151"/>
              <a:gd name="connsiteX84" fmla="*/ 306618 w 412454"/>
              <a:gd name="connsiteY84" fmla="*/ 18223 h 411151"/>
              <a:gd name="connsiteX85" fmla="*/ 316832 w 412454"/>
              <a:gd name="connsiteY85" fmla="*/ 23430 h 411151"/>
              <a:gd name="connsiteX86" fmla="*/ 326721 w 412454"/>
              <a:gd name="connsiteY86" fmla="*/ 29396 h 411151"/>
              <a:gd name="connsiteX87" fmla="*/ 336174 w 412454"/>
              <a:gd name="connsiteY87" fmla="*/ 35795 h 411151"/>
              <a:gd name="connsiteX88" fmla="*/ 345193 w 412454"/>
              <a:gd name="connsiteY88" fmla="*/ 42955 h 411151"/>
              <a:gd name="connsiteX89" fmla="*/ 353777 w 412454"/>
              <a:gd name="connsiteY89" fmla="*/ 50548 h 411151"/>
              <a:gd name="connsiteX90" fmla="*/ 361927 w 412454"/>
              <a:gd name="connsiteY90" fmla="*/ 58575 h 411151"/>
              <a:gd name="connsiteX91" fmla="*/ 369533 w 412454"/>
              <a:gd name="connsiteY91" fmla="*/ 67144 h 411151"/>
              <a:gd name="connsiteX92" fmla="*/ 376487 w 412454"/>
              <a:gd name="connsiteY92" fmla="*/ 76038 h 411151"/>
              <a:gd name="connsiteX93" fmla="*/ 383007 w 412454"/>
              <a:gd name="connsiteY93" fmla="*/ 85475 h 411151"/>
              <a:gd name="connsiteX94" fmla="*/ 388983 w 412454"/>
              <a:gd name="connsiteY94" fmla="*/ 95346 h 411151"/>
              <a:gd name="connsiteX95" fmla="*/ 394199 w 412454"/>
              <a:gd name="connsiteY95" fmla="*/ 105543 h 411151"/>
              <a:gd name="connsiteX96" fmla="*/ 398980 w 412454"/>
              <a:gd name="connsiteY96" fmla="*/ 116173 h 411151"/>
              <a:gd name="connsiteX97" fmla="*/ 402892 w 412454"/>
              <a:gd name="connsiteY97" fmla="*/ 127237 h 411151"/>
              <a:gd name="connsiteX98" fmla="*/ 406369 w 412454"/>
              <a:gd name="connsiteY98" fmla="*/ 138409 h 411151"/>
              <a:gd name="connsiteX99" fmla="*/ 408868 w 412454"/>
              <a:gd name="connsiteY99" fmla="*/ 149907 h 411151"/>
              <a:gd name="connsiteX100" fmla="*/ 410824 w 412454"/>
              <a:gd name="connsiteY100" fmla="*/ 161731 h 411151"/>
              <a:gd name="connsiteX101" fmla="*/ 412128 w 412454"/>
              <a:gd name="connsiteY101" fmla="*/ 173662 h 411151"/>
              <a:gd name="connsiteX102" fmla="*/ 412454 w 412454"/>
              <a:gd name="connsiteY102" fmla="*/ 186028 h 411151"/>
              <a:gd name="connsiteX103" fmla="*/ 226100 w 412454"/>
              <a:gd name="connsiteY103" fmla="*/ 186028 h 411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12454" h="411151">
                <a:moveTo>
                  <a:pt x="186137" y="38444"/>
                </a:moveTo>
                <a:lnTo>
                  <a:pt x="186137" y="224689"/>
                </a:lnTo>
                <a:lnTo>
                  <a:pt x="372382" y="224689"/>
                </a:lnTo>
                <a:lnTo>
                  <a:pt x="371948" y="236968"/>
                </a:lnTo>
                <a:lnTo>
                  <a:pt x="370753" y="249029"/>
                </a:lnTo>
                <a:lnTo>
                  <a:pt x="368907" y="260873"/>
                </a:lnTo>
                <a:lnTo>
                  <a:pt x="366192" y="272391"/>
                </a:lnTo>
                <a:lnTo>
                  <a:pt x="362826" y="283583"/>
                </a:lnTo>
                <a:lnTo>
                  <a:pt x="358916" y="294667"/>
                </a:lnTo>
                <a:lnTo>
                  <a:pt x="354138" y="305207"/>
                </a:lnTo>
                <a:lnTo>
                  <a:pt x="348925" y="315530"/>
                </a:lnTo>
                <a:lnTo>
                  <a:pt x="342952" y="325309"/>
                </a:lnTo>
                <a:lnTo>
                  <a:pt x="336545" y="334871"/>
                </a:lnTo>
                <a:lnTo>
                  <a:pt x="329486" y="343781"/>
                </a:lnTo>
                <a:lnTo>
                  <a:pt x="321776" y="352366"/>
                </a:lnTo>
                <a:lnTo>
                  <a:pt x="313739" y="360406"/>
                </a:lnTo>
                <a:lnTo>
                  <a:pt x="305160" y="368121"/>
                </a:lnTo>
                <a:lnTo>
                  <a:pt x="296147" y="375184"/>
                </a:lnTo>
                <a:lnTo>
                  <a:pt x="286699" y="381704"/>
                </a:lnTo>
                <a:lnTo>
                  <a:pt x="276925" y="387572"/>
                </a:lnTo>
                <a:lnTo>
                  <a:pt x="266608" y="392787"/>
                </a:lnTo>
                <a:lnTo>
                  <a:pt x="256074" y="397569"/>
                </a:lnTo>
                <a:lnTo>
                  <a:pt x="244997" y="401480"/>
                </a:lnTo>
                <a:lnTo>
                  <a:pt x="233811" y="404957"/>
                </a:lnTo>
                <a:lnTo>
                  <a:pt x="222300" y="407565"/>
                </a:lnTo>
                <a:lnTo>
                  <a:pt x="210463" y="409413"/>
                </a:lnTo>
                <a:lnTo>
                  <a:pt x="198408" y="410608"/>
                </a:lnTo>
                <a:lnTo>
                  <a:pt x="186137" y="411151"/>
                </a:lnTo>
                <a:lnTo>
                  <a:pt x="173865" y="410608"/>
                </a:lnTo>
                <a:lnTo>
                  <a:pt x="161811" y="409413"/>
                </a:lnTo>
                <a:lnTo>
                  <a:pt x="150082" y="407565"/>
                </a:lnTo>
                <a:lnTo>
                  <a:pt x="138571" y="404957"/>
                </a:lnTo>
                <a:lnTo>
                  <a:pt x="127277" y="401480"/>
                </a:lnTo>
                <a:lnTo>
                  <a:pt x="116417" y="397569"/>
                </a:lnTo>
                <a:lnTo>
                  <a:pt x="105775" y="392787"/>
                </a:lnTo>
                <a:lnTo>
                  <a:pt x="95566" y="387572"/>
                </a:lnTo>
                <a:lnTo>
                  <a:pt x="85684" y="381704"/>
                </a:lnTo>
                <a:lnTo>
                  <a:pt x="76236" y="375184"/>
                </a:lnTo>
                <a:lnTo>
                  <a:pt x="67222" y="368121"/>
                </a:lnTo>
                <a:lnTo>
                  <a:pt x="58643" y="360406"/>
                </a:lnTo>
                <a:lnTo>
                  <a:pt x="50498" y="352366"/>
                </a:lnTo>
                <a:lnTo>
                  <a:pt x="43005" y="343781"/>
                </a:lnTo>
                <a:lnTo>
                  <a:pt x="35946" y="334871"/>
                </a:lnTo>
                <a:lnTo>
                  <a:pt x="29430" y="325309"/>
                </a:lnTo>
                <a:lnTo>
                  <a:pt x="23566" y="315530"/>
                </a:lnTo>
                <a:lnTo>
                  <a:pt x="18136" y="305207"/>
                </a:lnTo>
                <a:lnTo>
                  <a:pt x="13575" y="294667"/>
                </a:lnTo>
                <a:lnTo>
                  <a:pt x="9448" y="283583"/>
                </a:lnTo>
                <a:lnTo>
                  <a:pt x="6190" y="272391"/>
                </a:lnTo>
                <a:lnTo>
                  <a:pt x="3475" y="260873"/>
                </a:lnTo>
                <a:lnTo>
                  <a:pt x="1521" y="249029"/>
                </a:lnTo>
                <a:lnTo>
                  <a:pt x="435" y="236968"/>
                </a:lnTo>
                <a:lnTo>
                  <a:pt x="0" y="224689"/>
                </a:lnTo>
                <a:lnTo>
                  <a:pt x="435" y="212519"/>
                </a:lnTo>
                <a:lnTo>
                  <a:pt x="1521" y="200566"/>
                </a:lnTo>
                <a:lnTo>
                  <a:pt x="3475" y="188614"/>
                </a:lnTo>
                <a:lnTo>
                  <a:pt x="6190" y="177095"/>
                </a:lnTo>
                <a:lnTo>
                  <a:pt x="9448" y="165795"/>
                </a:lnTo>
                <a:lnTo>
                  <a:pt x="13575" y="154929"/>
                </a:lnTo>
                <a:lnTo>
                  <a:pt x="18136" y="144280"/>
                </a:lnTo>
                <a:lnTo>
                  <a:pt x="23566" y="134066"/>
                </a:lnTo>
                <a:lnTo>
                  <a:pt x="29430" y="124178"/>
                </a:lnTo>
                <a:lnTo>
                  <a:pt x="35946" y="114724"/>
                </a:lnTo>
                <a:lnTo>
                  <a:pt x="43005" y="105705"/>
                </a:lnTo>
                <a:lnTo>
                  <a:pt x="50498" y="97121"/>
                </a:lnTo>
                <a:lnTo>
                  <a:pt x="58643" y="88971"/>
                </a:lnTo>
                <a:lnTo>
                  <a:pt x="67222" y="81474"/>
                </a:lnTo>
                <a:lnTo>
                  <a:pt x="76236" y="74411"/>
                </a:lnTo>
                <a:lnTo>
                  <a:pt x="85684" y="67891"/>
                </a:lnTo>
                <a:lnTo>
                  <a:pt x="95566" y="62024"/>
                </a:lnTo>
                <a:lnTo>
                  <a:pt x="105775" y="56591"/>
                </a:lnTo>
                <a:lnTo>
                  <a:pt x="116417" y="52027"/>
                </a:lnTo>
                <a:lnTo>
                  <a:pt x="127277" y="47898"/>
                </a:lnTo>
                <a:lnTo>
                  <a:pt x="138571" y="44638"/>
                </a:lnTo>
                <a:lnTo>
                  <a:pt x="150082" y="41921"/>
                </a:lnTo>
                <a:lnTo>
                  <a:pt x="161811" y="39965"/>
                </a:lnTo>
                <a:lnTo>
                  <a:pt x="173865" y="38879"/>
                </a:lnTo>
                <a:close/>
                <a:moveTo>
                  <a:pt x="226100" y="0"/>
                </a:moveTo>
                <a:lnTo>
                  <a:pt x="238379" y="434"/>
                </a:lnTo>
                <a:lnTo>
                  <a:pt x="250440" y="1518"/>
                </a:lnTo>
                <a:lnTo>
                  <a:pt x="262176" y="3471"/>
                </a:lnTo>
                <a:lnTo>
                  <a:pt x="273694" y="6183"/>
                </a:lnTo>
                <a:lnTo>
                  <a:pt x="284995" y="9437"/>
                </a:lnTo>
                <a:lnTo>
                  <a:pt x="295969" y="13450"/>
                </a:lnTo>
                <a:lnTo>
                  <a:pt x="306618" y="18223"/>
                </a:lnTo>
                <a:lnTo>
                  <a:pt x="316832" y="23430"/>
                </a:lnTo>
                <a:lnTo>
                  <a:pt x="326721" y="29396"/>
                </a:lnTo>
                <a:lnTo>
                  <a:pt x="336174" y="35795"/>
                </a:lnTo>
                <a:lnTo>
                  <a:pt x="345193" y="42955"/>
                </a:lnTo>
                <a:lnTo>
                  <a:pt x="353777" y="50548"/>
                </a:lnTo>
                <a:lnTo>
                  <a:pt x="361927" y="58575"/>
                </a:lnTo>
                <a:lnTo>
                  <a:pt x="369533" y="67144"/>
                </a:lnTo>
                <a:lnTo>
                  <a:pt x="376487" y="76038"/>
                </a:lnTo>
                <a:lnTo>
                  <a:pt x="383007" y="85475"/>
                </a:lnTo>
                <a:lnTo>
                  <a:pt x="388983" y="95346"/>
                </a:lnTo>
                <a:lnTo>
                  <a:pt x="394199" y="105543"/>
                </a:lnTo>
                <a:lnTo>
                  <a:pt x="398980" y="116173"/>
                </a:lnTo>
                <a:lnTo>
                  <a:pt x="402892" y="127237"/>
                </a:lnTo>
                <a:lnTo>
                  <a:pt x="406369" y="138409"/>
                </a:lnTo>
                <a:lnTo>
                  <a:pt x="408868" y="149907"/>
                </a:lnTo>
                <a:lnTo>
                  <a:pt x="410824" y="161731"/>
                </a:lnTo>
                <a:lnTo>
                  <a:pt x="412128" y="173662"/>
                </a:lnTo>
                <a:lnTo>
                  <a:pt x="412454" y="186028"/>
                </a:lnTo>
                <a:lnTo>
                  <a:pt x="226100" y="186028"/>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5" name="like_159094">
            <a:extLst>
              <a:ext uri="{FF2B5EF4-FFF2-40B4-BE49-F238E27FC236}">
                <a16:creationId xmlns:a16="http://schemas.microsoft.com/office/drawing/2014/main" id="{F7475232-66B2-4A4E-B7A7-C9D0A40980DA}"/>
              </a:ext>
            </a:extLst>
          </p:cNvPr>
          <p:cNvSpPr>
            <a:spLocks noChangeAspect="1"/>
          </p:cNvSpPr>
          <p:nvPr/>
        </p:nvSpPr>
        <p:spPr bwMode="auto">
          <a:xfrm>
            <a:off x="2253973" y="3524871"/>
            <a:ext cx="372893" cy="378642"/>
          </a:xfrm>
          <a:custGeom>
            <a:avLst/>
            <a:gdLst>
              <a:gd name="connsiteX0" fmla="*/ 93 w 595851"/>
              <a:gd name="connsiteY0" fmla="*/ 348663 h 605039"/>
              <a:gd name="connsiteX1" fmla="*/ 82820 w 595851"/>
              <a:gd name="connsiteY1" fmla="*/ 348663 h 605039"/>
              <a:gd name="connsiteX2" fmla="*/ 109188 w 595851"/>
              <a:gd name="connsiteY2" fmla="*/ 370075 h 605039"/>
              <a:gd name="connsiteX3" fmla="*/ 152548 w 595851"/>
              <a:gd name="connsiteY3" fmla="*/ 575570 h 605039"/>
              <a:gd name="connsiteX4" fmla="*/ 135093 w 595851"/>
              <a:gd name="connsiteY4" fmla="*/ 596889 h 605039"/>
              <a:gd name="connsiteX5" fmla="*/ 0 w 595851"/>
              <a:gd name="connsiteY5" fmla="*/ 596889 h 605039"/>
              <a:gd name="connsiteX6" fmla="*/ 329155 w 595851"/>
              <a:gd name="connsiteY6" fmla="*/ 0 h 605039"/>
              <a:gd name="connsiteX7" fmla="*/ 383657 w 595851"/>
              <a:gd name="connsiteY7" fmla="*/ 139414 h 605039"/>
              <a:gd name="connsiteX8" fmla="*/ 383657 w 595851"/>
              <a:gd name="connsiteY8" fmla="*/ 241656 h 605039"/>
              <a:gd name="connsiteX9" fmla="*/ 409376 w 595851"/>
              <a:gd name="connsiteY9" fmla="*/ 236280 h 605039"/>
              <a:gd name="connsiteX10" fmla="*/ 567124 w 595851"/>
              <a:gd name="connsiteY10" fmla="*/ 249257 h 605039"/>
              <a:gd name="connsiteX11" fmla="*/ 574831 w 595851"/>
              <a:gd name="connsiteY11" fmla="*/ 321374 h 605039"/>
              <a:gd name="connsiteX12" fmla="*/ 573902 w 595851"/>
              <a:gd name="connsiteY12" fmla="*/ 414811 h 605039"/>
              <a:gd name="connsiteX13" fmla="*/ 550319 w 595851"/>
              <a:gd name="connsiteY13" fmla="*/ 507321 h 605039"/>
              <a:gd name="connsiteX14" fmla="*/ 473998 w 595851"/>
              <a:gd name="connsiteY14" fmla="*/ 599831 h 605039"/>
              <a:gd name="connsiteX15" fmla="*/ 370937 w 595851"/>
              <a:gd name="connsiteY15" fmla="*/ 603168 h 605039"/>
              <a:gd name="connsiteX16" fmla="*/ 193597 w 595851"/>
              <a:gd name="connsiteY16" fmla="*/ 593528 h 605039"/>
              <a:gd name="connsiteX17" fmla="*/ 136403 w 595851"/>
              <a:gd name="connsiteY17" fmla="*/ 345197 h 605039"/>
              <a:gd name="connsiteX18" fmla="*/ 165929 w 595851"/>
              <a:gd name="connsiteY18" fmla="*/ 314886 h 605039"/>
              <a:gd name="connsiteX19" fmla="*/ 168900 w 595851"/>
              <a:gd name="connsiteY19" fmla="*/ 306914 h 605039"/>
              <a:gd name="connsiteX20" fmla="*/ 193597 w 595851"/>
              <a:gd name="connsiteY20" fmla="*/ 268167 h 605039"/>
              <a:gd name="connsiteX21" fmla="*/ 310586 w 595851"/>
              <a:gd name="connsiteY21" fmla="*/ 59696 h 605039"/>
              <a:gd name="connsiteX22" fmla="*/ 329155 w 595851"/>
              <a:gd name="connsiteY22" fmla="*/ 0 h 60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5851" h="605039">
                <a:moveTo>
                  <a:pt x="93" y="348663"/>
                </a:moveTo>
                <a:lnTo>
                  <a:pt x="82820" y="348663"/>
                </a:lnTo>
                <a:cubicBezTo>
                  <a:pt x="94797" y="348663"/>
                  <a:pt x="106682" y="358303"/>
                  <a:pt x="109188" y="370075"/>
                </a:cubicBezTo>
                <a:lnTo>
                  <a:pt x="152548" y="575570"/>
                </a:lnTo>
                <a:cubicBezTo>
                  <a:pt x="154962" y="587342"/>
                  <a:pt x="147163" y="596982"/>
                  <a:pt x="135093" y="596889"/>
                </a:cubicBezTo>
                <a:lnTo>
                  <a:pt x="0" y="596889"/>
                </a:lnTo>
                <a:close/>
                <a:moveTo>
                  <a:pt x="329155" y="0"/>
                </a:moveTo>
                <a:cubicBezTo>
                  <a:pt x="357195" y="0"/>
                  <a:pt x="423674" y="18632"/>
                  <a:pt x="383657" y="139414"/>
                </a:cubicBezTo>
                <a:cubicBezTo>
                  <a:pt x="343825" y="260196"/>
                  <a:pt x="383657" y="241656"/>
                  <a:pt x="383657" y="241656"/>
                </a:cubicBezTo>
                <a:cubicBezTo>
                  <a:pt x="392849" y="239432"/>
                  <a:pt x="401391" y="237671"/>
                  <a:pt x="409376" y="236280"/>
                </a:cubicBezTo>
                <a:cubicBezTo>
                  <a:pt x="409376" y="236280"/>
                  <a:pt x="524693" y="210511"/>
                  <a:pt x="567124" y="249257"/>
                </a:cubicBezTo>
                <a:cubicBezTo>
                  <a:pt x="601199" y="280310"/>
                  <a:pt x="574831" y="321374"/>
                  <a:pt x="574831" y="321374"/>
                </a:cubicBezTo>
                <a:cubicBezTo>
                  <a:pt x="574831" y="321374"/>
                  <a:pt x="622740" y="364014"/>
                  <a:pt x="573902" y="414811"/>
                </a:cubicBezTo>
                <a:cubicBezTo>
                  <a:pt x="573902" y="414811"/>
                  <a:pt x="605099" y="466165"/>
                  <a:pt x="550319" y="507321"/>
                </a:cubicBezTo>
                <a:cubicBezTo>
                  <a:pt x="550319" y="507321"/>
                  <a:pt x="575759" y="578140"/>
                  <a:pt x="473998" y="599831"/>
                </a:cubicBezTo>
                <a:cubicBezTo>
                  <a:pt x="444101" y="606227"/>
                  <a:pt x="406405" y="605949"/>
                  <a:pt x="370937" y="603168"/>
                </a:cubicBezTo>
                <a:cubicBezTo>
                  <a:pt x="282174" y="605022"/>
                  <a:pt x="193597" y="593528"/>
                  <a:pt x="193597" y="593528"/>
                </a:cubicBezTo>
                <a:lnTo>
                  <a:pt x="136403" y="345197"/>
                </a:lnTo>
                <a:cubicBezTo>
                  <a:pt x="153858" y="334723"/>
                  <a:pt x="162029" y="322672"/>
                  <a:pt x="165929" y="314886"/>
                </a:cubicBezTo>
                <a:cubicBezTo>
                  <a:pt x="166764" y="312476"/>
                  <a:pt x="167786" y="309695"/>
                  <a:pt x="168900" y="306914"/>
                </a:cubicBezTo>
                <a:cubicBezTo>
                  <a:pt x="173728" y="295234"/>
                  <a:pt x="181341" y="281052"/>
                  <a:pt x="193597" y="268167"/>
                </a:cubicBezTo>
                <a:cubicBezTo>
                  <a:pt x="250792" y="224322"/>
                  <a:pt x="310586" y="59696"/>
                  <a:pt x="310586" y="59696"/>
                </a:cubicBezTo>
                <a:cubicBezTo>
                  <a:pt x="310586" y="59696"/>
                  <a:pt x="301208" y="0"/>
                  <a:pt x="329155" y="0"/>
                </a:cubicBezTo>
                <a:close/>
              </a:path>
            </a:pathLst>
          </a:custGeom>
          <a:gradFill>
            <a:gsLst>
              <a:gs pos="43000">
                <a:schemeClr val="accent1"/>
              </a:gs>
              <a:gs pos="100000">
                <a:schemeClr val="accent3"/>
              </a:gs>
            </a:gsLst>
            <a:lin ang="5400000" scaled="1"/>
          </a:gradFill>
          <a:ln>
            <a:noFill/>
          </a:ln>
        </p:spPr>
      </p:sp>
      <p:grpSp>
        <p:nvGrpSpPr>
          <p:cNvPr id="226" name="组合 225">
            <a:extLst>
              <a:ext uri="{FF2B5EF4-FFF2-40B4-BE49-F238E27FC236}">
                <a16:creationId xmlns:a16="http://schemas.microsoft.com/office/drawing/2014/main" id="{121F07B2-3708-4299-865A-C324A5E9CCE4}"/>
              </a:ext>
            </a:extLst>
          </p:cNvPr>
          <p:cNvGrpSpPr/>
          <p:nvPr/>
        </p:nvGrpSpPr>
        <p:grpSpPr>
          <a:xfrm>
            <a:off x="2240485" y="1706794"/>
            <a:ext cx="399869" cy="404585"/>
            <a:chOff x="2260206" y="1776243"/>
            <a:chExt cx="399869" cy="404585"/>
          </a:xfrm>
        </p:grpSpPr>
        <p:sp>
          <p:nvSpPr>
            <p:cNvPr id="77" name="Freeform 128">
              <a:extLst>
                <a:ext uri="{FF2B5EF4-FFF2-40B4-BE49-F238E27FC236}">
                  <a16:creationId xmlns:a16="http://schemas.microsoft.com/office/drawing/2014/main" id="{299C83BD-EF73-4318-9042-F08E9BA2E0BB}"/>
                </a:ext>
              </a:extLst>
            </p:cNvPr>
            <p:cNvSpPr>
              <a:spLocks noEditPoints="1"/>
            </p:cNvSpPr>
            <p:nvPr/>
          </p:nvSpPr>
          <p:spPr bwMode="auto">
            <a:xfrm>
              <a:off x="2260206" y="1776243"/>
              <a:ext cx="399869" cy="404585"/>
            </a:xfrm>
            <a:custGeom>
              <a:avLst/>
              <a:gdLst>
                <a:gd name="T0" fmla="*/ 1462 w 3393"/>
                <a:gd name="T1" fmla="*/ 1007 h 3433"/>
                <a:gd name="T2" fmla="*/ 1187 w 3393"/>
                <a:gd name="T3" fmla="*/ 1094 h 3433"/>
                <a:gd name="T4" fmla="*/ 956 w 3393"/>
                <a:gd name="T5" fmla="*/ 1226 h 3433"/>
                <a:gd name="T6" fmla="*/ 768 w 3393"/>
                <a:gd name="T7" fmla="*/ 1379 h 3433"/>
                <a:gd name="T8" fmla="*/ 626 w 3393"/>
                <a:gd name="T9" fmla="*/ 1528 h 3433"/>
                <a:gd name="T10" fmla="*/ 531 w 3393"/>
                <a:gd name="T11" fmla="*/ 1650 h 3433"/>
                <a:gd name="T12" fmla="*/ 483 w 3393"/>
                <a:gd name="T13" fmla="*/ 1723 h 3433"/>
                <a:gd name="T14" fmla="*/ 483 w 3393"/>
                <a:gd name="T15" fmla="*/ 1744 h 3433"/>
                <a:gd name="T16" fmla="*/ 531 w 3393"/>
                <a:gd name="T17" fmla="*/ 1816 h 3433"/>
                <a:gd name="T18" fmla="*/ 626 w 3393"/>
                <a:gd name="T19" fmla="*/ 1939 h 3433"/>
                <a:gd name="T20" fmla="*/ 768 w 3393"/>
                <a:gd name="T21" fmla="*/ 2088 h 3433"/>
                <a:gd name="T22" fmla="*/ 956 w 3393"/>
                <a:gd name="T23" fmla="*/ 2240 h 3433"/>
                <a:gd name="T24" fmla="*/ 1187 w 3393"/>
                <a:gd name="T25" fmla="*/ 2372 h 3433"/>
                <a:gd name="T26" fmla="*/ 1462 w 3393"/>
                <a:gd name="T27" fmla="*/ 2459 h 3433"/>
                <a:gd name="T28" fmla="*/ 1777 w 3393"/>
                <a:gd name="T29" fmla="*/ 2479 h 3433"/>
                <a:gd name="T30" fmla="*/ 2074 w 3393"/>
                <a:gd name="T31" fmla="*/ 2422 h 3433"/>
                <a:gd name="T32" fmla="*/ 2327 w 3393"/>
                <a:gd name="T33" fmla="*/ 2310 h 3433"/>
                <a:gd name="T34" fmla="*/ 2537 w 3393"/>
                <a:gd name="T35" fmla="*/ 2166 h 3433"/>
                <a:gd name="T36" fmla="*/ 2702 w 3393"/>
                <a:gd name="T37" fmla="*/ 2011 h 3433"/>
                <a:gd name="T38" fmla="*/ 2821 w 3393"/>
                <a:gd name="T39" fmla="*/ 1873 h 3433"/>
                <a:gd name="T40" fmla="*/ 2893 w 3393"/>
                <a:gd name="T41" fmla="*/ 1772 h 3433"/>
                <a:gd name="T42" fmla="*/ 2917 w 3393"/>
                <a:gd name="T43" fmla="*/ 1733 h 3433"/>
                <a:gd name="T44" fmla="*/ 2893 w 3393"/>
                <a:gd name="T45" fmla="*/ 1694 h 3433"/>
                <a:gd name="T46" fmla="*/ 2821 w 3393"/>
                <a:gd name="T47" fmla="*/ 1593 h 3433"/>
                <a:gd name="T48" fmla="*/ 2702 w 3393"/>
                <a:gd name="T49" fmla="*/ 1455 h 3433"/>
                <a:gd name="T50" fmla="*/ 2537 w 3393"/>
                <a:gd name="T51" fmla="*/ 1301 h 3433"/>
                <a:gd name="T52" fmla="*/ 2327 w 3393"/>
                <a:gd name="T53" fmla="*/ 1156 h 3433"/>
                <a:gd name="T54" fmla="*/ 2074 w 3393"/>
                <a:gd name="T55" fmla="*/ 1043 h 3433"/>
                <a:gd name="T56" fmla="*/ 1777 w 3393"/>
                <a:gd name="T57" fmla="*/ 987 h 3433"/>
                <a:gd name="T58" fmla="*/ 1909 w 3393"/>
                <a:gd name="T59" fmla="*/ 14 h 3433"/>
                <a:gd name="T60" fmla="*/ 2309 w 3393"/>
                <a:gd name="T61" fmla="*/ 116 h 3433"/>
                <a:gd name="T62" fmla="*/ 2665 w 3393"/>
                <a:gd name="T63" fmla="*/ 308 h 3433"/>
                <a:gd name="T64" fmla="*/ 2964 w 3393"/>
                <a:gd name="T65" fmla="*/ 577 h 3433"/>
                <a:gd name="T66" fmla="*/ 3194 w 3393"/>
                <a:gd name="T67" fmla="*/ 910 h 3433"/>
                <a:gd name="T68" fmla="*/ 3342 w 3393"/>
                <a:gd name="T69" fmla="*/ 1295 h 3433"/>
                <a:gd name="T70" fmla="*/ 3393 w 3393"/>
                <a:gd name="T71" fmla="*/ 1717 h 3433"/>
                <a:gd name="T72" fmla="*/ 3342 w 3393"/>
                <a:gd name="T73" fmla="*/ 2139 h 3433"/>
                <a:gd name="T74" fmla="*/ 3194 w 3393"/>
                <a:gd name="T75" fmla="*/ 2523 h 3433"/>
                <a:gd name="T76" fmla="*/ 2964 w 3393"/>
                <a:gd name="T77" fmla="*/ 2856 h 3433"/>
                <a:gd name="T78" fmla="*/ 2665 w 3393"/>
                <a:gd name="T79" fmla="*/ 3126 h 3433"/>
                <a:gd name="T80" fmla="*/ 2309 w 3393"/>
                <a:gd name="T81" fmla="*/ 3318 h 3433"/>
                <a:gd name="T82" fmla="*/ 1909 w 3393"/>
                <a:gd name="T83" fmla="*/ 3420 h 3433"/>
                <a:gd name="T84" fmla="*/ 1483 w 3393"/>
                <a:gd name="T85" fmla="*/ 3420 h 3433"/>
                <a:gd name="T86" fmla="*/ 1084 w 3393"/>
                <a:gd name="T87" fmla="*/ 3318 h 3433"/>
                <a:gd name="T88" fmla="*/ 728 w 3393"/>
                <a:gd name="T89" fmla="*/ 3126 h 3433"/>
                <a:gd name="T90" fmla="*/ 429 w 3393"/>
                <a:gd name="T91" fmla="*/ 2856 h 3433"/>
                <a:gd name="T92" fmla="*/ 199 w 3393"/>
                <a:gd name="T93" fmla="*/ 2523 h 3433"/>
                <a:gd name="T94" fmla="*/ 52 w 3393"/>
                <a:gd name="T95" fmla="*/ 2139 h 3433"/>
                <a:gd name="T96" fmla="*/ 0 w 3393"/>
                <a:gd name="T97" fmla="*/ 1717 h 3433"/>
                <a:gd name="T98" fmla="*/ 52 w 3393"/>
                <a:gd name="T99" fmla="*/ 1295 h 3433"/>
                <a:gd name="T100" fmla="*/ 199 w 3393"/>
                <a:gd name="T101" fmla="*/ 910 h 3433"/>
                <a:gd name="T102" fmla="*/ 429 w 3393"/>
                <a:gd name="T103" fmla="*/ 577 h 3433"/>
                <a:gd name="T104" fmla="*/ 728 w 3393"/>
                <a:gd name="T105" fmla="*/ 308 h 3433"/>
                <a:gd name="T106" fmla="*/ 1084 w 3393"/>
                <a:gd name="T107" fmla="*/ 116 h 3433"/>
                <a:gd name="T108" fmla="*/ 1483 w 3393"/>
                <a:gd name="T109" fmla="*/ 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3" h="3433">
                  <a:moveTo>
                    <a:pt x="1697" y="984"/>
                  </a:moveTo>
                  <a:lnTo>
                    <a:pt x="1616" y="987"/>
                  </a:lnTo>
                  <a:lnTo>
                    <a:pt x="1538" y="995"/>
                  </a:lnTo>
                  <a:lnTo>
                    <a:pt x="1462" y="1007"/>
                  </a:lnTo>
                  <a:lnTo>
                    <a:pt x="1389" y="1023"/>
                  </a:lnTo>
                  <a:lnTo>
                    <a:pt x="1319" y="1043"/>
                  </a:lnTo>
                  <a:lnTo>
                    <a:pt x="1252" y="1067"/>
                  </a:lnTo>
                  <a:lnTo>
                    <a:pt x="1187" y="1094"/>
                  </a:lnTo>
                  <a:lnTo>
                    <a:pt x="1125" y="1124"/>
                  </a:lnTo>
                  <a:lnTo>
                    <a:pt x="1066" y="1156"/>
                  </a:lnTo>
                  <a:lnTo>
                    <a:pt x="1009" y="1191"/>
                  </a:lnTo>
                  <a:lnTo>
                    <a:pt x="956" y="1226"/>
                  </a:lnTo>
                  <a:lnTo>
                    <a:pt x="905" y="1263"/>
                  </a:lnTo>
                  <a:lnTo>
                    <a:pt x="856" y="1301"/>
                  </a:lnTo>
                  <a:lnTo>
                    <a:pt x="811" y="1340"/>
                  </a:lnTo>
                  <a:lnTo>
                    <a:pt x="768" y="1379"/>
                  </a:lnTo>
                  <a:lnTo>
                    <a:pt x="729" y="1416"/>
                  </a:lnTo>
                  <a:lnTo>
                    <a:pt x="692" y="1455"/>
                  </a:lnTo>
                  <a:lnTo>
                    <a:pt x="658" y="1491"/>
                  </a:lnTo>
                  <a:lnTo>
                    <a:pt x="626" y="1528"/>
                  </a:lnTo>
                  <a:lnTo>
                    <a:pt x="598" y="1561"/>
                  </a:lnTo>
                  <a:lnTo>
                    <a:pt x="573" y="1593"/>
                  </a:lnTo>
                  <a:lnTo>
                    <a:pt x="551" y="1623"/>
                  </a:lnTo>
                  <a:lnTo>
                    <a:pt x="531" y="1650"/>
                  </a:lnTo>
                  <a:lnTo>
                    <a:pt x="515" y="1674"/>
                  </a:lnTo>
                  <a:lnTo>
                    <a:pt x="501" y="1694"/>
                  </a:lnTo>
                  <a:lnTo>
                    <a:pt x="490" y="1710"/>
                  </a:lnTo>
                  <a:lnTo>
                    <a:pt x="483" y="1723"/>
                  </a:lnTo>
                  <a:lnTo>
                    <a:pt x="479" y="1731"/>
                  </a:lnTo>
                  <a:lnTo>
                    <a:pt x="476" y="1733"/>
                  </a:lnTo>
                  <a:lnTo>
                    <a:pt x="479" y="1736"/>
                  </a:lnTo>
                  <a:lnTo>
                    <a:pt x="483" y="1744"/>
                  </a:lnTo>
                  <a:lnTo>
                    <a:pt x="490" y="1756"/>
                  </a:lnTo>
                  <a:lnTo>
                    <a:pt x="501" y="1772"/>
                  </a:lnTo>
                  <a:lnTo>
                    <a:pt x="515" y="1792"/>
                  </a:lnTo>
                  <a:lnTo>
                    <a:pt x="531" y="1816"/>
                  </a:lnTo>
                  <a:lnTo>
                    <a:pt x="551" y="1843"/>
                  </a:lnTo>
                  <a:lnTo>
                    <a:pt x="573" y="1873"/>
                  </a:lnTo>
                  <a:lnTo>
                    <a:pt x="598" y="1905"/>
                  </a:lnTo>
                  <a:lnTo>
                    <a:pt x="626" y="1939"/>
                  </a:lnTo>
                  <a:lnTo>
                    <a:pt x="658" y="1975"/>
                  </a:lnTo>
                  <a:lnTo>
                    <a:pt x="692" y="2011"/>
                  </a:lnTo>
                  <a:lnTo>
                    <a:pt x="729" y="2050"/>
                  </a:lnTo>
                  <a:lnTo>
                    <a:pt x="768" y="2088"/>
                  </a:lnTo>
                  <a:lnTo>
                    <a:pt x="811" y="2127"/>
                  </a:lnTo>
                  <a:lnTo>
                    <a:pt x="856" y="2166"/>
                  </a:lnTo>
                  <a:lnTo>
                    <a:pt x="905" y="2203"/>
                  </a:lnTo>
                  <a:lnTo>
                    <a:pt x="956" y="2240"/>
                  </a:lnTo>
                  <a:lnTo>
                    <a:pt x="1009" y="2276"/>
                  </a:lnTo>
                  <a:lnTo>
                    <a:pt x="1066" y="2310"/>
                  </a:lnTo>
                  <a:lnTo>
                    <a:pt x="1125" y="2342"/>
                  </a:lnTo>
                  <a:lnTo>
                    <a:pt x="1187" y="2372"/>
                  </a:lnTo>
                  <a:lnTo>
                    <a:pt x="1252" y="2399"/>
                  </a:lnTo>
                  <a:lnTo>
                    <a:pt x="1319" y="2422"/>
                  </a:lnTo>
                  <a:lnTo>
                    <a:pt x="1389" y="2443"/>
                  </a:lnTo>
                  <a:lnTo>
                    <a:pt x="1462" y="2459"/>
                  </a:lnTo>
                  <a:lnTo>
                    <a:pt x="1538" y="2472"/>
                  </a:lnTo>
                  <a:lnTo>
                    <a:pt x="1616" y="2479"/>
                  </a:lnTo>
                  <a:lnTo>
                    <a:pt x="1697" y="2482"/>
                  </a:lnTo>
                  <a:lnTo>
                    <a:pt x="1777" y="2479"/>
                  </a:lnTo>
                  <a:lnTo>
                    <a:pt x="1855" y="2472"/>
                  </a:lnTo>
                  <a:lnTo>
                    <a:pt x="1930" y="2459"/>
                  </a:lnTo>
                  <a:lnTo>
                    <a:pt x="2003" y="2443"/>
                  </a:lnTo>
                  <a:lnTo>
                    <a:pt x="2074" y="2422"/>
                  </a:lnTo>
                  <a:lnTo>
                    <a:pt x="2141" y="2399"/>
                  </a:lnTo>
                  <a:lnTo>
                    <a:pt x="2206" y="2372"/>
                  </a:lnTo>
                  <a:lnTo>
                    <a:pt x="2268" y="2342"/>
                  </a:lnTo>
                  <a:lnTo>
                    <a:pt x="2327" y="2310"/>
                  </a:lnTo>
                  <a:lnTo>
                    <a:pt x="2383" y="2276"/>
                  </a:lnTo>
                  <a:lnTo>
                    <a:pt x="2438" y="2240"/>
                  </a:lnTo>
                  <a:lnTo>
                    <a:pt x="2488" y="2203"/>
                  </a:lnTo>
                  <a:lnTo>
                    <a:pt x="2537" y="2166"/>
                  </a:lnTo>
                  <a:lnTo>
                    <a:pt x="2582" y="2127"/>
                  </a:lnTo>
                  <a:lnTo>
                    <a:pt x="2624" y="2088"/>
                  </a:lnTo>
                  <a:lnTo>
                    <a:pt x="2665" y="2050"/>
                  </a:lnTo>
                  <a:lnTo>
                    <a:pt x="2702" y="2011"/>
                  </a:lnTo>
                  <a:lnTo>
                    <a:pt x="2736" y="1975"/>
                  </a:lnTo>
                  <a:lnTo>
                    <a:pt x="2766" y="1939"/>
                  </a:lnTo>
                  <a:lnTo>
                    <a:pt x="2795" y="1905"/>
                  </a:lnTo>
                  <a:lnTo>
                    <a:pt x="2821" y="1873"/>
                  </a:lnTo>
                  <a:lnTo>
                    <a:pt x="2843" y="1843"/>
                  </a:lnTo>
                  <a:lnTo>
                    <a:pt x="2862" y="1816"/>
                  </a:lnTo>
                  <a:lnTo>
                    <a:pt x="2879" y="1792"/>
                  </a:lnTo>
                  <a:lnTo>
                    <a:pt x="2893" y="1772"/>
                  </a:lnTo>
                  <a:lnTo>
                    <a:pt x="2903" y="1756"/>
                  </a:lnTo>
                  <a:lnTo>
                    <a:pt x="2911" y="1744"/>
                  </a:lnTo>
                  <a:lnTo>
                    <a:pt x="2915" y="1736"/>
                  </a:lnTo>
                  <a:lnTo>
                    <a:pt x="2917" y="1733"/>
                  </a:lnTo>
                  <a:lnTo>
                    <a:pt x="2915" y="1731"/>
                  </a:lnTo>
                  <a:lnTo>
                    <a:pt x="2911" y="1723"/>
                  </a:lnTo>
                  <a:lnTo>
                    <a:pt x="2903" y="1710"/>
                  </a:lnTo>
                  <a:lnTo>
                    <a:pt x="2893" y="1694"/>
                  </a:lnTo>
                  <a:lnTo>
                    <a:pt x="2879" y="1674"/>
                  </a:lnTo>
                  <a:lnTo>
                    <a:pt x="2862" y="1650"/>
                  </a:lnTo>
                  <a:lnTo>
                    <a:pt x="2843" y="1623"/>
                  </a:lnTo>
                  <a:lnTo>
                    <a:pt x="2821" y="1593"/>
                  </a:lnTo>
                  <a:lnTo>
                    <a:pt x="2795" y="1561"/>
                  </a:lnTo>
                  <a:lnTo>
                    <a:pt x="2766" y="1528"/>
                  </a:lnTo>
                  <a:lnTo>
                    <a:pt x="2736" y="1491"/>
                  </a:lnTo>
                  <a:lnTo>
                    <a:pt x="2702" y="1455"/>
                  </a:lnTo>
                  <a:lnTo>
                    <a:pt x="2665" y="1416"/>
                  </a:lnTo>
                  <a:lnTo>
                    <a:pt x="2624" y="1379"/>
                  </a:lnTo>
                  <a:lnTo>
                    <a:pt x="2582" y="1340"/>
                  </a:lnTo>
                  <a:lnTo>
                    <a:pt x="2537" y="1301"/>
                  </a:lnTo>
                  <a:lnTo>
                    <a:pt x="2488" y="1263"/>
                  </a:lnTo>
                  <a:lnTo>
                    <a:pt x="2438" y="1226"/>
                  </a:lnTo>
                  <a:lnTo>
                    <a:pt x="2383" y="1191"/>
                  </a:lnTo>
                  <a:lnTo>
                    <a:pt x="2327" y="1156"/>
                  </a:lnTo>
                  <a:lnTo>
                    <a:pt x="2268" y="1124"/>
                  </a:lnTo>
                  <a:lnTo>
                    <a:pt x="2206" y="1094"/>
                  </a:lnTo>
                  <a:lnTo>
                    <a:pt x="2141" y="1067"/>
                  </a:lnTo>
                  <a:lnTo>
                    <a:pt x="2074" y="1043"/>
                  </a:lnTo>
                  <a:lnTo>
                    <a:pt x="2003" y="1023"/>
                  </a:lnTo>
                  <a:lnTo>
                    <a:pt x="1930" y="1007"/>
                  </a:lnTo>
                  <a:lnTo>
                    <a:pt x="1855" y="995"/>
                  </a:lnTo>
                  <a:lnTo>
                    <a:pt x="1777" y="987"/>
                  </a:lnTo>
                  <a:lnTo>
                    <a:pt x="1697" y="984"/>
                  </a:lnTo>
                  <a:close/>
                  <a:moveTo>
                    <a:pt x="1697" y="0"/>
                  </a:moveTo>
                  <a:lnTo>
                    <a:pt x="1804" y="3"/>
                  </a:lnTo>
                  <a:lnTo>
                    <a:pt x="1909" y="14"/>
                  </a:lnTo>
                  <a:lnTo>
                    <a:pt x="2012" y="30"/>
                  </a:lnTo>
                  <a:lnTo>
                    <a:pt x="2114" y="52"/>
                  </a:lnTo>
                  <a:lnTo>
                    <a:pt x="2213" y="81"/>
                  </a:lnTo>
                  <a:lnTo>
                    <a:pt x="2309" y="116"/>
                  </a:lnTo>
                  <a:lnTo>
                    <a:pt x="2402" y="155"/>
                  </a:lnTo>
                  <a:lnTo>
                    <a:pt x="2494" y="202"/>
                  </a:lnTo>
                  <a:lnTo>
                    <a:pt x="2581" y="252"/>
                  </a:lnTo>
                  <a:lnTo>
                    <a:pt x="2665" y="308"/>
                  </a:lnTo>
                  <a:lnTo>
                    <a:pt x="2745" y="369"/>
                  </a:lnTo>
                  <a:lnTo>
                    <a:pt x="2823" y="433"/>
                  </a:lnTo>
                  <a:lnTo>
                    <a:pt x="2896" y="503"/>
                  </a:lnTo>
                  <a:lnTo>
                    <a:pt x="2964" y="577"/>
                  </a:lnTo>
                  <a:lnTo>
                    <a:pt x="3029" y="655"/>
                  </a:lnTo>
                  <a:lnTo>
                    <a:pt x="3089" y="736"/>
                  </a:lnTo>
                  <a:lnTo>
                    <a:pt x="3144" y="822"/>
                  </a:lnTo>
                  <a:lnTo>
                    <a:pt x="3194" y="910"/>
                  </a:lnTo>
                  <a:lnTo>
                    <a:pt x="3239" y="1003"/>
                  </a:lnTo>
                  <a:lnTo>
                    <a:pt x="3279" y="1097"/>
                  </a:lnTo>
                  <a:lnTo>
                    <a:pt x="3313" y="1195"/>
                  </a:lnTo>
                  <a:lnTo>
                    <a:pt x="3342" y="1295"/>
                  </a:lnTo>
                  <a:lnTo>
                    <a:pt x="3364" y="1397"/>
                  </a:lnTo>
                  <a:lnTo>
                    <a:pt x="3380" y="1502"/>
                  </a:lnTo>
                  <a:lnTo>
                    <a:pt x="3389" y="1608"/>
                  </a:lnTo>
                  <a:lnTo>
                    <a:pt x="3393" y="1717"/>
                  </a:lnTo>
                  <a:lnTo>
                    <a:pt x="3389" y="1825"/>
                  </a:lnTo>
                  <a:lnTo>
                    <a:pt x="3380" y="1932"/>
                  </a:lnTo>
                  <a:lnTo>
                    <a:pt x="3364" y="2037"/>
                  </a:lnTo>
                  <a:lnTo>
                    <a:pt x="3342" y="2139"/>
                  </a:lnTo>
                  <a:lnTo>
                    <a:pt x="3313" y="2239"/>
                  </a:lnTo>
                  <a:lnTo>
                    <a:pt x="3279" y="2337"/>
                  </a:lnTo>
                  <a:lnTo>
                    <a:pt x="3239" y="2431"/>
                  </a:lnTo>
                  <a:lnTo>
                    <a:pt x="3194" y="2523"/>
                  </a:lnTo>
                  <a:lnTo>
                    <a:pt x="3144" y="2611"/>
                  </a:lnTo>
                  <a:lnTo>
                    <a:pt x="3089" y="2697"/>
                  </a:lnTo>
                  <a:lnTo>
                    <a:pt x="3029" y="2779"/>
                  </a:lnTo>
                  <a:lnTo>
                    <a:pt x="2964" y="2856"/>
                  </a:lnTo>
                  <a:lnTo>
                    <a:pt x="2896" y="2930"/>
                  </a:lnTo>
                  <a:lnTo>
                    <a:pt x="2823" y="3000"/>
                  </a:lnTo>
                  <a:lnTo>
                    <a:pt x="2745" y="3065"/>
                  </a:lnTo>
                  <a:lnTo>
                    <a:pt x="2665" y="3126"/>
                  </a:lnTo>
                  <a:lnTo>
                    <a:pt x="2581" y="3182"/>
                  </a:lnTo>
                  <a:lnTo>
                    <a:pt x="2494" y="3232"/>
                  </a:lnTo>
                  <a:lnTo>
                    <a:pt x="2402" y="3277"/>
                  </a:lnTo>
                  <a:lnTo>
                    <a:pt x="2309" y="3318"/>
                  </a:lnTo>
                  <a:lnTo>
                    <a:pt x="2213" y="3352"/>
                  </a:lnTo>
                  <a:lnTo>
                    <a:pt x="2114" y="3381"/>
                  </a:lnTo>
                  <a:lnTo>
                    <a:pt x="2012" y="3404"/>
                  </a:lnTo>
                  <a:lnTo>
                    <a:pt x="1909" y="3420"/>
                  </a:lnTo>
                  <a:lnTo>
                    <a:pt x="1804" y="3430"/>
                  </a:lnTo>
                  <a:lnTo>
                    <a:pt x="1697" y="3433"/>
                  </a:lnTo>
                  <a:lnTo>
                    <a:pt x="1590" y="3430"/>
                  </a:lnTo>
                  <a:lnTo>
                    <a:pt x="1483" y="3420"/>
                  </a:lnTo>
                  <a:lnTo>
                    <a:pt x="1381" y="3404"/>
                  </a:lnTo>
                  <a:lnTo>
                    <a:pt x="1280" y="3381"/>
                  </a:lnTo>
                  <a:lnTo>
                    <a:pt x="1180" y="3352"/>
                  </a:lnTo>
                  <a:lnTo>
                    <a:pt x="1084" y="3318"/>
                  </a:lnTo>
                  <a:lnTo>
                    <a:pt x="990" y="3277"/>
                  </a:lnTo>
                  <a:lnTo>
                    <a:pt x="900" y="3232"/>
                  </a:lnTo>
                  <a:lnTo>
                    <a:pt x="812" y="3182"/>
                  </a:lnTo>
                  <a:lnTo>
                    <a:pt x="728" y="3126"/>
                  </a:lnTo>
                  <a:lnTo>
                    <a:pt x="647" y="3065"/>
                  </a:lnTo>
                  <a:lnTo>
                    <a:pt x="571" y="3000"/>
                  </a:lnTo>
                  <a:lnTo>
                    <a:pt x="498" y="2930"/>
                  </a:lnTo>
                  <a:lnTo>
                    <a:pt x="429" y="2856"/>
                  </a:lnTo>
                  <a:lnTo>
                    <a:pt x="364" y="2779"/>
                  </a:lnTo>
                  <a:lnTo>
                    <a:pt x="305" y="2697"/>
                  </a:lnTo>
                  <a:lnTo>
                    <a:pt x="249" y="2611"/>
                  </a:lnTo>
                  <a:lnTo>
                    <a:pt x="199" y="2523"/>
                  </a:lnTo>
                  <a:lnTo>
                    <a:pt x="154" y="2431"/>
                  </a:lnTo>
                  <a:lnTo>
                    <a:pt x="115" y="2337"/>
                  </a:lnTo>
                  <a:lnTo>
                    <a:pt x="81" y="2239"/>
                  </a:lnTo>
                  <a:lnTo>
                    <a:pt x="52" y="2139"/>
                  </a:lnTo>
                  <a:lnTo>
                    <a:pt x="30" y="2037"/>
                  </a:lnTo>
                  <a:lnTo>
                    <a:pt x="14" y="1932"/>
                  </a:lnTo>
                  <a:lnTo>
                    <a:pt x="3" y="1825"/>
                  </a:lnTo>
                  <a:lnTo>
                    <a:pt x="0" y="1717"/>
                  </a:lnTo>
                  <a:lnTo>
                    <a:pt x="3" y="1608"/>
                  </a:lnTo>
                  <a:lnTo>
                    <a:pt x="14" y="1502"/>
                  </a:lnTo>
                  <a:lnTo>
                    <a:pt x="30" y="1397"/>
                  </a:lnTo>
                  <a:lnTo>
                    <a:pt x="52" y="1295"/>
                  </a:lnTo>
                  <a:lnTo>
                    <a:pt x="81" y="1195"/>
                  </a:lnTo>
                  <a:lnTo>
                    <a:pt x="115" y="1097"/>
                  </a:lnTo>
                  <a:lnTo>
                    <a:pt x="154" y="1003"/>
                  </a:lnTo>
                  <a:lnTo>
                    <a:pt x="199" y="910"/>
                  </a:lnTo>
                  <a:lnTo>
                    <a:pt x="249" y="822"/>
                  </a:lnTo>
                  <a:lnTo>
                    <a:pt x="305" y="736"/>
                  </a:lnTo>
                  <a:lnTo>
                    <a:pt x="364" y="655"/>
                  </a:lnTo>
                  <a:lnTo>
                    <a:pt x="429" y="577"/>
                  </a:lnTo>
                  <a:lnTo>
                    <a:pt x="498" y="503"/>
                  </a:lnTo>
                  <a:lnTo>
                    <a:pt x="571" y="433"/>
                  </a:lnTo>
                  <a:lnTo>
                    <a:pt x="647" y="369"/>
                  </a:lnTo>
                  <a:lnTo>
                    <a:pt x="728" y="308"/>
                  </a:lnTo>
                  <a:lnTo>
                    <a:pt x="812" y="252"/>
                  </a:lnTo>
                  <a:lnTo>
                    <a:pt x="900" y="202"/>
                  </a:lnTo>
                  <a:lnTo>
                    <a:pt x="990" y="155"/>
                  </a:lnTo>
                  <a:lnTo>
                    <a:pt x="1084" y="116"/>
                  </a:lnTo>
                  <a:lnTo>
                    <a:pt x="1180" y="81"/>
                  </a:lnTo>
                  <a:lnTo>
                    <a:pt x="1280" y="52"/>
                  </a:lnTo>
                  <a:lnTo>
                    <a:pt x="1381" y="30"/>
                  </a:lnTo>
                  <a:lnTo>
                    <a:pt x="1483" y="14"/>
                  </a:lnTo>
                  <a:lnTo>
                    <a:pt x="1590" y="3"/>
                  </a:lnTo>
                  <a:lnTo>
                    <a:pt x="169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8" name="Freeform 129">
              <a:extLst>
                <a:ext uri="{FF2B5EF4-FFF2-40B4-BE49-F238E27FC236}">
                  <a16:creationId xmlns:a16="http://schemas.microsoft.com/office/drawing/2014/main" id="{8A5FC5D6-173E-41B4-996C-F08EFF1199F0}"/>
                </a:ext>
              </a:extLst>
            </p:cNvPr>
            <p:cNvSpPr>
              <a:spLocks noEditPoints="1"/>
            </p:cNvSpPr>
            <p:nvPr/>
          </p:nvSpPr>
          <p:spPr bwMode="auto">
            <a:xfrm>
              <a:off x="2385637" y="1905446"/>
              <a:ext cx="149008" cy="150423"/>
            </a:xfrm>
            <a:custGeom>
              <a:avLst/>
              <a:gdLst>
                <a:gd name="T0" fmla="*/ 578 w 1262"/>
                <a:gd name="T1" fmla="*/ 211 h 1277"/>
                <a:gd name="T2" fmla="*/ 478 w 1262"/>
                <a:gd name="T3" fmla="*/ 236 h 1277"/>
                <a:gd name="T4" fmla="*/ 389 w 1262"/>
                <a:gd name="T5" fmla="*/ 285 h 1277"/>
                <a:gd name="T6" fmla="*/ 313 w 1262"/>
                <a:gd name="T7" fmla="*/ 352 h 1277"/>
                <a:gd name="T8" fmla="*/ 256 w 1262"/>
                <a:gd name="T9" fmla="*/ 436 h 1277"/>
                <a:gd name="T10" fmla="*/ 219 w 1262"/>
                <a:gd name="T11" fmla="*/ 532 h 1277"/>
                <a:gd name="T12" fmla="*/ 206 w 1262"/>
                <a:gd name="T13" fmla="*/ 638 h 1277"/>
                <a:gd name="T14" fmla="*/ 219 w 1262"/>
                <a:gd name="T15" fmla="*/ 744 h 1277"/>
                <a:gd name="T16" fmla="*/ 256 w 1262"/>
                <a:gd name="T17" fmla="*/ 841 h 1277"/>
                <a:gd name="T18" fmla="*/ 313 w 1262"/>
                <a:gd name="T19" fmla="*/ 924 h 1277"/>
                <a:gd name="T20" fmla="*/ 389 w 1262"/>
                <a:gd name="T21" fmla="*/ 991 h 1277"/>
                <a:gd name="T22" fmla="*/ 478 w 1262"/>
                <a:gd name="T23" fmla="*/ 1040 h 1277"/>
                <a:gd name="T24" fmla="*/ 578 w 1262"/>
                <a:gd name="T25" fmla="*/ 1065 h 1277"/>
                <a:gd name="T26" fmla="*/ 685 w 1262"/>
                <a:gd name="T27" fmla="*/ 1065 h 1277"/>
                <a:gd name="T28" fmla="*/ 786 w 1262"/>
                <a:gd name="T29" fmla="*/ 1040 h 1277"/>
                <a:gd name="T30" fmla="*/ 875 w 1262"/>
                <a:gd name="T31" fmla="*/ 991 h 1277"/>
                <a:gd name="T32" fmla="*/ 950 w 1262"/>
                <a:gd name="T33" fmla="*/ 924 h 1277"/>
                <a:gd name="T34" fmla="*/ 1007 w 1262"/>
                <a:gd name="T35" fmla="*/ 841 h 1277"/>
                <a:gd name="T36" fmla="*/ 1045 w 1262"/>
                <a:gd name="T37" fmla="*/ 744 h 1277"/>
                <a:gd name="T38" fmla="*/ 1057 w 1262"/>
                <a:gd name="T39" fmla="*/ 638 h 1277"/>
                <a:gd name="T40" fmla="*/ 1045 w 1262"/>
                <a:gd name="T41" fmla="*/ 533 h 1277"/>
                <a:gd name="T42" fmla="*/ 1007 w 1262"/>
                <a:gd name="T43" fmla="*/ 436 h 1277"/>
                <a:gd name="T44" fmla="*/ 950 w 1262"/>
                <a:gd name="T45" fmla="*/ 352 h 1277"/>
                <a:gd name="T46" fmla="*/ 875 w 1262"/>
                <a:gd name="T47" fmla="*/ 285 h 1277"/>
                <a:gd name="T48" fmla="*/ 786 w 1262"/>
                <a:gd name="T49" fmla="*/ 236 h 1277"/>
                <a:gd name="T50" fmla="*/ 685 w 1262"/>
                <a:gd name="T51" fmla="*/ 211 h 1277"/>
                <a:gd name="T52" fmla="*/ 632 w 1262"/>
                <a:gd name="T53" fmla="*/ 0 h 1277"/>
                <a:gd name="T54" fmla="*/ 758 w 1262"/>
                <a:gd name="T55" fmla="*/ 13 h 1277"/>
                <a:gd name="T56" fmla="*/ 877 w 1262"/>
                <a:gd name="T57" fmla="*/ 49 h 1277"/>
                <a:gd name="T58" fmla="*/ 984 w 1262"/>
                <a:gd name="T59" fmla="*/ 109 h 1277"/>
                <a:gd name="T60" fmla="*/ 1077 w 1262"/>
                <a:gd name="T61" fmla="*/ 187 h 1277"/>
                <a:gd name="T62" fmla="*/ 1155 w 1262"/>
                <a:gd name="T63" fmla="*/ 281 h 1277"/>
                <a:gd name="T64" fmla="*/ 1212 w 1262"/>
                <a:gd name="T65" fmla="*/ 390 h 1277"/>
                <a:gd name="T66" fmla="*/ 1249 w 1262"/>
                <a:gd name="T67" fmla="*/ 510 h 1277"/>
                <a:gd name="T68" fmla="*/ 1262 w 1262"/>
                <a:gd name="T69" fmla="*/ 638 h 1277"/>
                <a:gd name="T70" fmla="*/ 1249 w 1262"/>
                <a:gd name="T71" fmla="*/ 767 h 1277"/>
                <a:gd name="T72" fmla="*/ 1212 w 1262"/>
                <a:gd name="T73" fmla="*/ 886 h 1277"/>
                <a:gd name="T74" fmla="*/ 1155 w 1262"/>
                <a:gd name="T75" fmla="*/ 995 h 1277"/>
                <a:gd name="T76" fmla="*/ 1077 w 1262"/>
                <a:gd name="T77" fmla="*/ 1089 h 1277"/>
                <a:gd name="T78" fmla="*/ 984 w 1262"/>
                <a:gd name="T79" fmla="*/ 1167 h 1277"/>
                <a:gd name="T80" fmla="*/ 877 w 1262"/>
                <a:gd name="T81" fmla="*/ 1226 h 1277"/>
                <a:gd name="T82" fmla="*/ 758 w 1262"/>
                <a:gd name="T83" fmla="*/ 1264 h 1277"/>
                <a:gd name="T84" fmla="*/ 632 w 1262"/>
                <a:gd name="T85" fmla="*/ 1277 h 1277"/>
                <a:gd name="T86" fmla="*/ 504 w 1262"/>
                <a:gd name="T87" fmla="*/ 1264 h 1277"/>
                <a:gd name="T88" fmla="*/ 387 w 1262"/>
                <a:gd name="T89" fmla="*/ 1226 h 1277"/>
                <a:gd name="T90" fmla="*/ 279 w 1262"/>
                <a:gd name="T91" fmla="*/ 1167 h 1277"/>
                <a:gd name="T92" fmla="*/ 186 w 1262"/>
                <a:gd name="T93" fmla="*/ 1089 h 1277"/>
                <a:gd name="T94" fmla="*/ 109 w 1262"/>
                <a:gd name="T95" fmla="*/ 995 h 1277"/>
                <a:gd name="T96" fmla="*/ 50 w 1262"/>
                <a:gd name="T97" fmla="*/ 886 h 1277"/>
                <a:gd name="T98" fmla="*/ 14 w 1262"/>
                <a:gd name="T99" fmla="*/ 767 h 1277"/>
                <a:gd name="T100" fmla="*/ 0 w 1262"/>
                <a:gd name="T101" fmla="*/ 638 h 1277"/>
                <a:gd name="T102" fmla="*/ 14 w 1262"/>
                <a:gd name="T103" fmla="*/ 510 h 1277"/>
                <a:gd name="T104" fmla="*/ 50 w 1262"/>
                <a:gd name="T105" fmla="*/ 390 h 1277"/>
                <a:gd name="T106" fmla="*/ 109 w 1262"/>
                <a:gd name="T107" fmla="*/ 281 h 1277"/>
                <a:gd name="T108" fmla="*/ 186 w 1262"/>
                <a:gd name="T109" fmla="*/ 187 h 1277"/>
                <a:gd name="T110" fmla="*/ 279 w 1262"/>
                <a:gd name="T111" fmla="*/ 109 h 1277"/>
                <a:gd name="T112" fmla="*/ 387 w 1262"/>
                <a:gd name="T113" fmla="*/ 49 h 1277"/>
                <a:gd name="T114" fmla="*/ 504 w 1262"/>
                <a:gd name="T115" fmla="*/ 13 h 1277"/>
                <a:gd name="T116" fmla="*/ 632 w 1262"/>
                <a:gd name="T117" fmla="*/ 0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62" h="1277">
                  <a:moveTo>
                    <a:pt x="632" y="207"/>
                  </a:moveTo>
                  <a:lnTo>
                    <a:pt x="578" y="211"/>
                  </a:lnTo>
                  <a:lnTo>
                    <a:pt x="527" y="220"/>
                  </a:lnTo>
                  <a:lnTo>
                    <a:pt x="478" y="236"/>
                  </a:lnTo>
                  <a:lnTo>
                    <a:pt x="431" y="258"/>
                  </a:lnTo>
                  <a:lnTo>
                    <a:pt x="389" y="285"/>
                  </a:lnTo>
                  <a:lnTo>
                    <a:pt x="348" y="316"/>
                  </a:lnTo>
                  <a:lnTo>
                    <a:pt x="313" y="352"/>
                  </a:lnTo>
                  <a:lnTo>
                    <a:pt x="283" y="392"/>
                  </a:lnTo>
                  <a:lnTo>
                    <a:pt x="256" y="436"/>
                  </a:lnTo>
                  <a:lnTo>
                    <a:pt x="235" y="482"/>
                  </a:lnTo>
                  <a:lnTo>
                    <a:pt x="219" y="532"/>
                  </a:lnTo>
                  <a:lnTo>
                    <a:pt x="209" y="584"/>
                  </a:lnTo>
                  <a:lnTo>
                    <a:pt x="206" y="638"/>
                  </a:lnTo>
                  <a:lnTo>
                    <a:pt x="209" y="692"/>
                  </a:lnTo>
                  <a:lnTo>
                    <a:pt x="219" y="744"/>
                  </a:lnTo>
                  <a:lnTo>
                    <a:pt x="235" y="794"/>
                  </a:lnTo>
                  <a:lnTo>
                    <a:pt x="256" y="841"/>
                  </a:lnTo>
                  <a:lnTo>
                    <a:pt x="282" y="884"/>
                  </a:lnTo>
                  <a:lnTo>
                    <a:pt x="313" y="924"/>
                  </a:lnTo>
                  <a:lnTo>
                    <a:pt x="348" y="960"/>
                  </a:lnTo>
                  <a:lnTo>
                    <a:pt x="389" y="991"/>
                  </a:lnTo>
                  <a:lnTo>
                    <a:pt x="431" y="1018"/>
                  </a:lnTo>
                  <a:lnTo>
                    <a:pt x="478" y="1040"/>
                  </a:lnTo>
                  <a:lnTo>
                    <a:pt x="527" y="1056"/>
                  </a:lnTo>
                  <a:lnTo>
                    <a:pt x="578" y="1065"/>
                  </a:lnTo>
                  <a:lnTo>
                    <a:pt x="632" y="1069"/>
                  </a:lnTo>
                  <a:lnTo>
                    <a:pt x="685" y="1065"/>
                  </a:lnTo>
                  <a:lnTo>
                    <a:pt x="736" y="1056"/>
                  </a:lnTo>
                  <a:lnTo>
                    <a:pt x="786" y="1040"/>
                  </a:lnTo>
                  <a:lnTo>
                    <a:pt x="831" y="1018"/>
                  </a:lnTo>
                  <a:lnTo>
                    <a:pt x="875" y="991"/>
                  </a:lnTo>
                  <a:lnTo>
                    <a:pt x="914" y="960"/>
                  </a:lnTo>
                  <a:lnTo>
                    <a:pt x="950" y="924"/>
                  </a:lnTo>
                  <a:lnTo>
                    <a:pt x="981" y="884"/>
                  </a:lnTo>
                  <a:lnTo>
                    <a:pt x="1007" y="841"/>
                  </a:lnTo>
                  <a:lnTo>
                    <a:pt x="1029" y="794"/>
                  </a:lnTo>
                  <a:lnTo>
                    <a:pt x="1045" y="744"/>
                  </a:lnTo>
                  <a:lnTo>
                    <a:pt x="1054" y="692"/>
                  </a:lnTo>
                  <a:lnTo>
                    <a:pt x="1057" y="638"/>
                  </a:lnTo>
                  <a:lnTo>
                    <a:pt x="1054" y="584"/>
                  </a:lnTo>
                  <a:lnTo>
                    <a:pt x="1045" y="533"/>
                  </a:lnTo>
                  <a:lnTo>
                    <a:pt x="1029" y="482"/>
                  </a:lnTo>
                  <a:lnTo>
                    <a:pt x="1007" y="436"/>
                  </a:lnTo>
                  <a:lnTo>
                    <a:pt x="981" y="392"/>
                  </a:lnTo>
                  <a:lnTo>
                    <a:pt x="950" y="352"/>
                  </a:lnTo>
                  <a:lnTo>
                    <a:pt x="914" y="316"/>
                  </a:lnTo>
                  <a:lnTo>
                    <a:pt x="875" y="285"/>
                  </a:lnTo>
                  <a:lnTo>
                    <a:pt x="831" y="258"/>
                  </a:lnTo>
                  <a:lnTo>
                    <a:pt x="786" y="236"/>
                  </a:lnTo>
                  <a:lnTo>
                    <a:pt x="736" y="220"/>
                  </a:lnTo>
                  <a:lnTo>
                    <a:pt x="685" y="211"/>
                  </a:lnTo>
                  <a:lnTo>
                    <a:pt x="632" y="207"/>
                  </a:lnTo>
                  <a:close/>
                  <a:moveTo>
                    <a:pt x="632" y="0"/>
                  </a:moveTo>
                  <a:lnTo>
                    <a:pt x="695" y="3"/>
                  </a:lnTo>
                  <a:lnTo>
                    <a:pt x="758" y="13"/>
                  </a:lnTo>
                  <a:lnTo>
                    <a:pt x="819" y="28"/>
                  </a:lnTo>
                  <a:lnTo>
                    <a:pt x="877" y="49"/>
                  </a:lnTo>
                  <a:lnTo>
                    <a:pt x="932" y="76"/>
                  </a:lnTo>
                  <a:lnTo>
                    <a:pt x="984" y="109"/>
                  </a:lnTo>
                  <a:lnTo>
                    <a:pt x="1033" y="146"/>
                  </a:lnTo>
                  <a:lnTo>
                    <a:pt x="1077" y="187"/>
                  </a:lnTo>
                  <a:lnTo>
                    <a:pt x="1118" y="232"/>
                  </a:lnTo>
                  <a:lnTo>
                    <a:pt x="1155" y="281"/>
                  </a:lnTo>
                  <a:lnTo>
                    <a:pt x="1186" y="334"/>
                  </a:lnTo>
                  <a:lnTo>
                    <a:pt x="1212" y="390"/>
                  </a:lnTo>
                  <a:lnTo>
                    <a:pt x="1233" y="449"/>
                  </a:lnTo>
                  <a:lnTo>
                    <a:pt x="1249" y="510"/>
                  </a:lnTo>
                  <a:lnTo>
                    <a:pt x="1259" y="572"/>
                  </a:lnTo>
                  <a:lnTo>
                    <a:pt x="1262" y="638"/>
                  </a:lnTo>
                  <a:lnTo>
                    <a:pt x="1259" y="703"/>
                  </a:lnTo>
                  <a:lnTo>
                    <a:pt x="1249" y="767"/>
                  </a:lnTo>
                  <a:lnTo>
                    <a:pt x="1233" y="828"/>
                  </a:lnTo>
                  <a:lnTo>
                    <a:pt x="1212" y="886"/>
                  </a:lnTo>
                  <a:lnTo>
                    <a:pt x="1186" y="942"/>
                  </a:lnTo>
                  <a:lnTo>
                    <a:pt x="1155" y="995"/>
                  </a:lnTo>
                  <a:lnTo>
                    <a:pt x="1118" y="1044"/>
                  </a:lnTo>
                  <a:lnTo>
                    <a:pt x="1077" y="1089"/>
                  </a:lnTo>
                  <a:lnTo>
                    <a:pt x="1033" y="1131"/>
                  </a:lnTo>
                  <a:lnTo>
                    <a:pt x="984" y="1167"/>
                  </a:lnTo>
                  <a:lnTo>
                    <a:pt x="932" y="1200"/>
                  </a:lnTo>
                  <a:lnTo>
                    <a:pt x="877" y="1226"/>
                  </a:lnTo>
                  <a:lnTo>
                    <a:pt x="819" y="1248"/>
                  </a:lnTo>
                  <a:lnTo>
                    <a:pt x="758" y="1264"/>
                  </a:lnTo>
                  <a:lnTo>
                    <a:pt x="695" y="1274"/>
                  </a:lnTo>
                  <a:lnTo>
                    <a:pt x="632" y="1277"/>
                  </a:lnTo>
                  <a:lnTo>
                    <a:pt x="567" y="1274"/>
                  </a:lnTo>
                  <a:lnTo>
                    <a:pt x="504" y="1264"/>
                  </a:lnTo>
                  <a:lnTo>
                    <a:pt x="444" y="1248"/>
                  </a:lnTo>
                  <a:lnTo>
                    <a:pt x="387" y="1226"/>
                  </a:lnTo>
                  <a:lnTo>
                    <a:pt x="331" y="1200"/>
                  </a:lnTo>
                  <a:lnTo>
                    <a:pt x="279" y="1167"/>
                  </a:lnTo>
                  <a:lnTo>
                    <a:pt x="231" y="1131"/>
                  </a:lnTo>
                  <a:lnTo>
                    <a:pt x="186" y="1089"/>
                  </a:lnTo>
                  <a:lnTo>
                    <a:pt x="145" y="1044"/>
                  </a:lnTo>
                  <a:lnTo>
                    <a:pt x="109" y="995"/>
                  </a:lnTo>
                  <a:lnTo>
                    <a:pt x="77" y="942"/>
                  </a:lnTo>
                  <a:lnTo>
                    <a:pt x="50" y="886"/>
                  </a:lnTo>
                  <a:lnTo>
                    <a:pt x="29" y="828"/>
                  </a:lnTo>
                  <a:lnTo>
                    <a:pt x="14" y="767"/>
                  </a:lnTo>
                  <a:lnTo>
                    <a:pt x="5" y="703"/>
                  </a:lnTo>
                  <a:lnTo>
                    <a:pt x="0" y="638"/>
                  </a:lnTo>
                  <a:lnTo>
                    <a:pt x="5" y="572"/>
                  </a:lnTo>
                  <a:lnTo>
                    <a:pt x="14" y="510"/>
                  </a:lnTo>
                  <a:lnTo>
                    <a:pt x="29" y="449"/>
                  </a:lnTo>
                  <a:lnTo>
                    <a:pt x="50" y="390"/>
                  </a:lnTo>
                  <a:lnTo>
                    <a:pt x="77" y="334"/>
                  </a:lnTo>
                  <a:lnTo>
                    <a:pt x="109" y="281"/>
                  </a:lnTo>
                  <a:lnTo>
                    <a:pt x="145" y="232"/>
                  </a:lnTo>
                  <a:lnTo>
                    <a:pt x="186" y="187"/>
                  </a:lnTo>
                  <a:lnTo>
                    <a:pt x="231" y="146"/>
                  </a:lnTo>
                  <a:lnTo>
                    <a:pt x="279" y="109"/>
                  </a:lnTo>
                  <a:lnTo>
                    <a:pt x="331" y="76"/>
                  </a:lnTo>
                  <a:lnTo>
                    <a:pt x="387" y="49"/>
                  </a:lnTo>
                  <a:lnTo>
                    <a:pt x="444" y="28"/>
                  </a:lnTo>
                  <a:lnTo>
                    <a:pt x="504" y="13"/>
                  </a:lnTo>
                  <a:lnTo>
                    <a:pt x="567" y="3"/>
                  </a:lnTo>
                  <a:lnTo>
                    <a:pt x="632"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79" name="Freeform 130">
              <a:extLst>
                <a:ext uri="{FF2B5EF4-FFF2-40B4-BE49-F238E27FC236}">
                  <a16:creationId xmlns:a16="http://schemas.microsoft.com/office/drawing/2014/main" id="{CEC686B2-4EB1-41B3-A0D5-2B705F720E82}"/>
                </a:ext>
              </a:extLst>
            </p:cNvPr>
            <p:cNvSpPr>
              <a:spLocks/>
            </p:cNvSpPr>
            <p:nvPr/>
          </p:nvSpPr>
          <p:spPr bwMode="auto">
            <a:xfrm>
              <a:off x="2423832" y="1944113"/>
              <a:ext cx="72618" cy="73090"/>
            </a:xfrm>
            <a:custGeom>
              <a:avLst/>
              <a:gdLst>
                <a:gd name="T0" fmla="*/ 308 w 614"/>
                <a:gd name="T1" fmla="*/ 0 h 620"/>
                <a:gd name="T2" fmla="*/ 343 w 614"/>
                <a:gd name="T3" fmla="*/ 2 h 620"/>
                <a:gd name="T4" fmla="*/ 377 w 614"/>
                <a:gd name="T5" fmla="*/ 8 h 620"/>
                <a:gd name="T6" fmla="*/ 409 w 614"/>
                <a:gd name="T7" fmla="*/ 18 h 620"/>
                <a:gd name="T8" fmla="*/ 439 w 614"/>
                <a:gd name="T9" fmla="*/ 31 h 620"/>
                <a:gd name="T10" fmla="*/ 410 w 614"/>
                <a:gd name="T11" fmla="*/ 39 h 620"/>
                <a:gd name="T12" fmla="*/ 383 w 614"/>
                <a:gd name="T13" fmla="*/ 53 h 620"/>
                <a:gd name="T14" fmla="*/ 360 w 614"/>
                <a:gd name="T15" fmla="*/ 72 h 620"/>
                <a:gd name="T16" fmla="*/ 340 w 614"/>
                <a:gd name="T17" fmla="*/ 94 h 620"/>
                <a:gd name="T18" fmla="*/ 325 w 614"/>
                <a:gd name="T19" fmla="*/ 121 h 620"/>
                <a:gd name="T20" fmla="*/ 315 w 614"/>
                <a:gd name="T21" fmla="*/ 150 h 620"/>
                <a:gd name="T22" fmla="*/ 312 w 614"/>
                <a:gd name="T23" fmla="*/ 182 h 620"/>
                <a:gd name="T24" fmla="*/ 315 w 614"/>
                <a:gd name="T25" fmla="*/ 213 h 620"/>
                <a:gd name="T26" fmla="*/ 325 w 614"/>
                <a:gd name="T27" fmla="*/ 242 h 620"/>
                <a:gd name="T28" fmla="*/ 339 w 614"/>
                <a:gd name="T29" fmla="*/ 268 h 620"/>
                <a:gd name="T30" fmla="*/ 357 w 614"/>
                <a:gd name="T31" fmla="*/ 291 h 620"/>
                <a:gd name="T32" fmla="*/ 380 w 614"/>
                <a:gd name="T33" fmla="*/ 310 h 620"/>
                <a:gd name="T34" fmla="*/ 405 w 614"/>
                <a:gd name="T35" fmla="*/ 324 h 620"/>
                <a:gd name="T36" fmla="*/ 434 w 614"/>
                <a:gd name="T37" fmla="*/ 333 h 620"/>
                <a:gd name="T38" fmla="*/ 465 w 614"/>
                <a:gd name="T39" fmla="*/ 336 h 620"/>
                <a:gd name="T40" fmla="*/ 496 w 614"/>
                <a:gd name="T41" fmla="*/ 333 h 620"/>
                <a:gd name="T42" fmla="*/ 524 w 614"/>
                <a:gd name="T43" fmla="*/ 324 h 620"/>
                <a:gd name="T44" fmla="*/ 551 w 614"/>
                <a:gd name="T45" fmla="*/ 309 h 620"/>
                <a:gd name="T46" fmla="*/ 573 w 614"/>
                <a:gd name="T47" fmla="*/ 290 h 620"/>
                <a:gd name="T48" fmla="*/ 592 w 614"/>
                <a:gd name="T49" fmla="*/ 266 h 620"/>
                <a:gd name="T50" fmla="*/ 606 w 614"/>
                <a:gd name="T51" fmla="*/ 238 h 620"/>
                <a:gd name="T52" fmla="*/ 612 w 614"/>
                <a:gd name="T53" fmla="*/ 273 h 620"/>
                <a:gd name="T54" fmla="*/ 614 w 614"/>
                <a:gd name="T55" fmla="*/ 310 h 620"/>
                <a:gd name="T56" fmla="*/ 611 w 614"/>
                <a:gd name="T57" fmla="*/ 356 h 620"/>
                <a:gd name="T58" fmla="*/ 602 w 614"/>
                <a:gd name="T59" fmla="*/ 400 h 620"/>
                <a:gd name="T60" fmla="*/ 586 w 614"/>
                <a:gd name="T61" fmla="*/ 441 h 620"/>
                <a:gd name="T62" fmla="*/ 566 w 614"/>
                <a:gd name="T63" fmla="*/ 480 h 620"/>
                <a:gd name="T64" fmla="*/ 539 w 614"/>
                <a:gd name="T65" fmla="*/ 514 h 620"/>
                <a:gd name="T66" fmla="*/ 509 w 614"/>
                <a:gd name="T67" fmla="*/ 545 h 620"/>
                <a:gd name="T68" fmla="*/ 474 w 614"/>
                <a:gd name="T69" fmla="*/ 571 h 620"/>
                <a:gd name="T70" fmla="*/ 437 w 614"/>
                <a:gd name="T71" fmla="*/ 592 h 620"/>
                <a:gd name="T72" fmla="*/ 396 w 614"/>
                <a:gd name="T73" fmla="*/ 607 h 620"/>
                <a:gd name="T74" fmla="*/ 352 w 614"/>
                <a:gd name="T75" fmla="*/ 617 h 620"/>
                <a:gd name="T76" fmla="*/ 308 w 614"/>
                <a:gd name="T77" fmla="*/ 620 h 620"/>
                <a:gd name="T78" fmla="*/ 262 w 614"/>
                <a:gd name="T79" fmla="*/ 617 h 620"/>
                <a:gd name="T80" fmla="*/ 219 w 614"/>
                <a:gd name="T81" fmla="*/ 607 h 620"/>
                <a:gd name="T82" fmla="*/ 178 w 614"/>
                <a:gd name="T83" fmla="*/ 592 h 620"/>
                <a:gd name="T84" fmla="*/ 140 w 614"/>
                <a:gd name="T85" fmla="*/ 571 h 620"/>
                <a:gd name="T86" fmla="*/ 106 w 614"/>
                <a:gd name="T87" fmla="*/ 545 h 620"/>
                <a:gd name="T88" fmla="*/ 75 w 614"/>
                <a:gd name="T89" fmla="*/ 514 h 620"/>
                <a:gd name="T90" fmla="*/ 50 w 614"/>
                <a:gd name="T91" fmla="*/ 480 h 620"/>
                <a:gd name="T92" fmla="*/ 29 w 614"/>
                <a:gd name="T93" fmla="*/ 441 h 620"/>
                <a:gd name="T94" fmla="*/ 14 w 614"/>
                <a:gd name="T95" fmla="*/ 400 h 620"/>
                <a:gd name="T96" fmla="*/ 4 w 614"/>
                <a:gd name="T97" fmla="*/ 356 h 620"/>
                <a:gd name="T98" fmla="*/ 0 w 614"/>
                <a:gd name="T99" fmla="*/ 310 h 620"/>
                <a:gd name="T100" fmla="*/ 4 w 614"/>
                <a:gd name="T101" fmla="*/ 264 h 620"/>
                <a:gd name="T102" fmla="*/ 14 w 614"/>
                <a:gd name="T103" fmla="*/ 221 h 620"/>
                <a:gd name="T104" fmla="*/ 29 w 614"/>
                <a:gd name="T105" fmla="*/ 179 h 620"/>
                <a:gd name="T106" fmla="*/ 50 w 614"/>
                <a:gd name="T107" fmla="*/ 141 h 620"/>
                <a:gd name="T108" fmla="*/ 75 w 614"/>
                <a:gd name="T109" fmla="*/ 106 h 620"/>
                <a:gd name="T110" fmla="*/ 106 w 614"/>
                <a:gd name="T111" fmla="*/ 76 h 620"/>
                <a:gd name="T112" fmla="*/ 140 w 614"/>
                <a:gd name="T113" fmla="*/ 50 h 620"/>
                <a:gd name="T114" fmla="*/ 178 w 614"/>
                <a:gd name="T115" fmla="*/ 29 h 620"/>
                <a:gd name="T116" fmla="*/ 219 w 614"/>
                <a:gd name="T117" fmla="*/ 12 h 620"/>
                <a:gd name="T118" fmla="*/ 262 w 614"/>
                <a:gd name="T119" fmla="*/ 3 h 620"/>
                <a:gd name="T120" fmla="*/ 308 w 614"/>
                <a:gd name="T121"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20">
                  <a:moveTo>
                    <a:pt x="308" y="0"/>
                  </a:moveTo>
                  <a:lnTo>
                    <a:pt x="343" y="2"/>
                  </a:lnTo>
                  <a:lnTo>
                    <a:pt x="377" y="8"/>
                  </a:lnTo>
                  <a:lnTo>
                    <a:pt x="409" y="18"/>
                  </a:lnTo>
                  <a:lnTo>
                    <a:pt x="439" y="31"/>
                  </a:lnTo>
                  <a:lnTo>
                    <a:pt x="410" y="39"/>
                  </a:lnTo>
                  <a:lnTo>
                    <a:pt x="383" y="53"/>
                  </a:lnTo>
                  <a:lnTo>
                    <a:pt x="360" y="72"/>
                  </a:lnTo>
                  <a:lnTo>
                    <a:pt x="340" y="94"/>
                  </a:lnTo>
                  <a:lnTo>
                    <a:pt x="325" y="121"/>
                  </a:lnTo>
                  <a:lnTo>
                    <a:pt x="315" y="150"/>
                  </a:lnTo>
                  <a:lnTo>
                    <a:pt x="312" y="182"/>
                  </a:lnTo>
                  <a:lnTo>
                    <a:pt x="315" y="213"/>
                  </a:lnTo>
                  <a:lnTo>
                    <a:pt x="325" y="242"/>
                  </a:lnTo>
                  <a:lnTo>
                    <a:pt x="339" y="268"/>
                  </a:lnTo>
                  <a:lnTo>
                    <a:pt x="357" y="291"/>
                  </a:lnTo>
                  <a:lnTo>
                    <a:pt x="380" y="310"/>
                  </a:lnTo>
                  <a:lnTo>
                    <a:pt x="405" y="324"/>
                  </a:lnTo>
                  <a:lnTo>
                    <a:pt x="434" y="333"/>
                  </a:lnTo>
                  <a:lnTo>
                    <a:pt x="465" y="336"/>
                  </a:lnTo>
                  <a:lnTo>
                    <a:pt x="496" y="333"/>
                  </a:lnTo>
                  <a:lnTo>
                    <a:pt x="524" y="324"/>
                  </a:lnTo>
                  <a:lnTo>
                    <a:pt x="551" y="309"/>
                  </a:lnTo>
                  <a:lnTo>
                    <a:pt x="573" y="290"/>
                  </a:lnTo>
                  <a:lnTo>
                    <a:pt x="592" y="266"/>
                  </a:lnTo>
                  <a:lnTo>
                    <a:pt x="606" y="238"/>
                  </a:lnTo>
                  <a:lnTo>
                    <a:pt x="612" y="273"/>
                  </a:lnTo>
                  <a:lnTo>
                    <a:pt x="614" y="310"/>
                  </a:lnTo>
                  <a:lnTo>
                    <a:pt x="611" y="356"/>
                  </a:lnTo>
                  <a:lnTo>
                    <a:pt x="602" y="400"/>
                  </a:lnTo>
                  <a:lnTo>
                    <a:pt x="586" y="441"/>
                  </a:lnTo>
                  <a:lnTo>
                    <a:pt x="566" y="480"/>
                  </a:lnTo>
                  <a:lnTo>
                    <a:pt x="539" y="514"/>
                  </a:lnTo>
                  <a:lnTo>
                    <a:pt x="509" y="545"/>
                  </a:lnTo>
                  <a:lnTo>
                    <a:pt x="474" y="571"/>
                  </a:lnTo>
                  <a:lnTo>
                    <a:pt x="437" y="592"/>
                  </a:lnTo>
                  <a:lnTo>
                    <a:pt x="396" y="607"/>
                  </a:lnTo>
                  <a:lnTo>
                    <a:pt x="352" y="617"/>
                  </a:lnTo>
                  <a:lnTo>
                    <a:pt x="308" y="620"/>
                  </a:lnTo>
                  <a:lnTo>
                    <a:pt x="262" y="617"/>
                  </a:lnTo>
                  <a:lnTo>
                    <a:pt x="219" y="607"/>
                  </a:lnTo>
                  <a:lnTo>
                    <a:pt x="178" y="592"/>
                  </a:lnTo>
                  <a:lnTo>
                    <a:pt x="140" y="571"/>
                  </a:lnTo>
                  <a:lnTo>
                    <a:pt x="106" y="545"/>
                  </a:lnTo>
                  <a:lnTo>
                    <a:pt x="75" y="514"/>
                  </a:lnTo>
                  <a:lnTo>
                    <a:pt x="50" y="480"/>
                  </a:lnTo>
                  <a:lnTo>
                    <a:pt x="29" y="441"/>
                  </a:lnTo>
                  <a:lnTo>
                    <a:pt x="14" y="400"/>
                  </a:lnTo>
                  <a:lnTo>
                    <a:pt x="4" y="356"/>
                  </a:lnTo>
                  <a:lnTo>
                    <a:pt x="0" y="310"/>
                  </a:lnTo>
                  <a:lnTo>
                    <a:pt x="4" y="264"/>
                  </a:lnTo>
                  <a:lnTo>
                    <a:pt x="14" y="221"/>
                  </a:lnTo>
                  <a:lnTo>
                    <a:pt x="29" y="179"/>
                  </a:lnTo>
                  <a:lnTo>
                    <a:pt x="50" y="141"/>
                  </a:lnTo>
                  <a:lnTo>
                    <a:pt x="75" y="106"/>
                  </a:lnTo>
                  <a:lnTo>
                    <a:pt x="106" y="76"/>
                  </a:lnTo>
                  <a:lnTo>
                    <a:pt x="140" y="50"/>
                  </a:lnTo>
                  <a:lnTo>
                    <a:pt x="178" y="29"/>
                  </a:lnTo>
                  <a:lnTo>
                    <a:pt x="219" y="12"/>
                  </a:lnTo>
                  <a:lnTo>
                    <a:pt x="262" y="3"/>
                  </a:lnTo>
                  <a:lnTo>
                    <a:pt x="308"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141" name="Freeform 267">
            <a:extLst>
              <a:ext uri="{FF2B5EF4-FFF2-40B4-BE49-F238E27FC236}">
                <a16:creationId xmlns:a16="http://schemas.microsoft.com/office/drawing/2014/main" id="{176FFAD5-B10C-4838-A998-3931468E8F03}"/>
              </a:ext>
            </a:extLst>
          </p:cNvPr>
          <p:cNvSpPr>
            <a:spLocks noEditPoints="1"/>
          </p:cNvSpPr>
          <p:nvPr/>
        </p:nvSpPr>
        <p:spPr bwMode="auto">
          <a:xfrm>
            <a:off x="2231436" y="2596896"/>
            <a:ext cx="417966" cy="415690"/>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16" name="任意多边形: 形状 215">
            <a:extLst>
              <a:ext uri="{FF2B5EF4-FFF2-40B4-BE49-F238E27FC236}">
                <a16:creationId xmlns:a16="http://schemas.microsoft.com/office/drawing/2014/main" id="{73B449F1-0D62-4B6C-AFB2-88A0F034F920}"/>
              </a:ext>
            </a:extLst>
          </p:cNvPr>
          <p:cNvSpPr>
            <a:spLocks/>
          </p:cNvSpPr>
          <p:nvPr/>
        </p:nvSpPr>
        <p:spPr bwMode="auto">
          <a:xfrm>
            <a:off x="2194660" y="4428746"/>
            <a:ext cx="491518" cy="419173"/>
          </a:xfrm>
          <a:custGeom>
            <a:avLst/>
            <a:gdLst>
              <a:gd name="connsiteX0" fmla="*/ 96082 w 491518"/>
              <a:gd name="connsiteY0" fmla="*/ 278385 h 419173"/>
              <a:gd name="connsiteX1" fmla="*/ 229627 w 491518"/>
              <a:gd name="connsiteY1" fmla="*/ 331491 h 419173"/>
              <a:gd name="connsiteX2" fmla="*/ 233409 w 491518"/>
              <a:gd name="connsiteY2" fmla="*/ 332671 h 419173"/>
              <a:gd name="connsiteX3" fmla="*/ 237427 w 491518"/>
              <a:gd name="connsiteY3" fmla="*/ 333615 h 419173"/>
              <a:gd name="connsiteX4" fmla="*/ 241445 w 491518"/>
              <a:gd name="connsiteY4" fmla="*/ 334205 h 419173"/>
              <a:gd name="connsiteX5" fmla="*/ 245700 w 491518"/>
              <a:gd name="connsiteY5" fmla="*/ 334323 h 419173"/>
              <a:gd name="connsiteX6" fmla="*/ 251373 w 491518"/>
              <a:gd name="connsiteY6" fmla="*/ 333969 h 419173"/>
              <a:gd name="connsiteX7" fmla="*/ 256691 w 491518"/>
              <a:gd name="connsiteY7" fmla="*/ 333143 h 419173"/>
              <a:gd name="connsiteX8" fmla="*/ 261773 w 491518"/>
              <a:gd name="connsiteY8" fmla="*/ 331491 h 419173"/>
              <a:gd name="connsiteX9" fmla="*/ 395436 w 491518"/>
              <a:gd name="connsiteY9" fmla="*/ 278385 h 419173"/>
              <a:gd name="connsiteX10" fmla="*/ 488327 w 491518"/>
              <a:gd name="connsiteY10" fmla="*/ 318273 h 419173"/>
              <a:gd name="connsiteX11" fmla="*/ 490100 w 491518"/>
              <a:gd name="connsiteY11" fmla="*/ 319335 h 419173"/>
              <a:gd name="connsiteX12" fmla="*/ 491164 w 491518"/>
              <a:gd name="connsiteY12" fmla="*/ 320397 h 419173"/>
              <a:gd name="connsiteX13" fmla="*/ 491518 w 491518"/>
              <a:gd name="connsiteY13" fmla="*/ 321578 h 419173"/>
              <a:gd name="connsiteX14" fmla="*/ 491045 w 491518"/>
              <a:gd name="connsiteY14" fmla="*/ 322758 h 419173"/>
              <a:gd name="connsiteX15" fmla="*/ 489982 w 491518"/>
              <a:gd name="connsiteY15" fmla="*/ 323820 h 419173"/>
              <a:gd name="connsiteX16" fmla="*/ 488209 w 491518"/>
              <a:gd name="connsiteY16" fmla="*/ 324646 h 419173"/>
              <a:gd name="connsiteX17" fmla="*/ 253382 w 491518"/>
              <a:gd name="connsiteY17" fmla="*/ 417875 h 419173"/>
              <a:gd name="connsiteX18" fmla="*/ 250545 w 491518"/>
              <a:gd name="connsiteY18" fmla="*/ 418701 h 419173"/>
              <a:gd name="connsiteX19" fmla="*/ 247473 w 491518"/>
              <a:gd name="connsiteY19" fmla="*/ 419173 h 419173"/>
              <a:gd name="connsiteX20" fmla="*/ 244045 w 491518"/>
              <a:gd name="connsiteY20" fmla="*/ 419173 h 419173"/>
              <a:gd name="connsiteX21" fmla="*/ 240855 w 491518"/>
              <a:gd name="connsiteY21" fmla="*/ 418701 h 419173"/>
              <a:gd name="connsiteX22" fmla="*/ 237900 w 491518"/>
              <a:gd name="connsiteY22" fmla="*/ 417875 h 419173"/>
              <a:gd name="connsiteX23" fmla="*/ 3309 w 491518"/>
              <a:gd name="connsiteY23" fmla="*/ 324646 h 419173"/>
              <a:gd name="connsiteX24" fmla="*/ 1536 w 491518"/>
              <a:gd name="connsiteY24" fmla="*/ 323820 h 419173"/>
              <a:gd name="connsiteX25" fmla="*/ 355 w 491518"/>
              <a:gd name="connsiteY25" fmla="*/ 322758 h 419173"/>
              <a:gd name="connsiteX26" fmla="*/ 0 w 491518"/>
              <a:gd name="connsiteY26" fmla="*/ 321578 h 419173"/>
              <a:gd name="connsiteX27" fmla="*/ 355 w 491518"/>
              <a:gd name="connsiteY27" fmla="*/ 320397 h 419173"/>
              <a:gd name="connsiteX28" fmla="*/ 1300 w 491518"/>
              <a:gd name="connsiteY28" fmla="*/ 319335 h 419173"/>
              <a:gd name="connsiteX29" fmla="*/ 3191 w 491518"/>
              <a:gd name="connsiteY29" fmla="*/ 318273 h 419173"/>
              <a:gd name="connsiteX30" fmla="*/ 96082 w 491518"/>
              <a:gd name="connsiteY30" fmla="*/ 170577 h 419173"/>
              <a:gd name="connsiteX31" fmla="*/ 229627 w 491518"/>
              <a:gd name="connsiteY31" fmla="*/ 223727 h 419173"/>
              <a:gd name="connsiteX32" fmla="*/ 234709 w 491518"/>
              <a:gd name="connsiteY32" fmla="*/ 225144 h 419173"/>
              <a:gd name="connsiteX33" fmla="*/ 240145 w 491518"/>
              <a:gd name="connsiteY33" fmla="*/ 226207 h 419173"/>
              <a:gd name="connsiteX34" fmla="*/ 245818 w 491518"/>
              <a:gd name="connsiteY34" fmla="*/ 226561 h 419173"/>
              <a:gd name="connsiteX35" fmla="*/ 251373 w 491518"/>
              <a:gd name="connsiteY35" fmla="*/ 226207 h 419173"/>
              <a:gd name="connsiteX36" fmla="*/ 256691 w 491518"/>
              <a:gd name="connsiteY36" fmla="*/ 225144 h 419173"/>
              <a:gd name="connsiteX37" fmla="*/ 261773 w 491518"/>
              <a:gd name="connsiteY37" fmla="*/ 223727 h 419173"/>
              <a:gd name="connsiteX38" fmla="*/ 395436 w 491518"/>
              <a:gd name="connsiteY38" fmla="*/ 170577 h 419173"/>
              <a:gd name="connsiteX39" fmla="*/ 488327 w 491518"/>
              <a:gd name="connsiteY39" fmla="*/ 210498 h 419173"/>
              <a:gd name="connsiteX40" fmla="*/ 490100 w 491518"/>
              <a:gd name="connsiteY40" fmla="*/ 211561 h 419173"/>
              <a:gd name="connsiteX41" fmla="*/ 491164 w 491518"/>
              <a:gd name="connsiteY41" fmla="*/ 212624 h 419173"/>
              <a:gd name="connsiteX42" fmla="*/ 491518 w 491518"/>
              <a:gd name="connsiteY42" fmla="*/ 213805 h 419173"/>
              <a:gd name="connsiteX43" fmla="*/ 491045 w 491518"/>
              <a:gd name="connsiteY43" fmla="*/ 214986 h 419173"/>
              <a:gd name="connsiteX44" fmla="*/ 489982 w 491518"/>
              <a:gd name="connsiteY44" fmla="*/ 215931 h 419173"/>
              <a:gd name="connsiteX45" fmla="*/ 488209 w 491518"/>
              <a:gd name="connsiteY45" fmla="*/ 216876 h 419173"/>
              <a:gd name="connsiteX46" fmla="*/ 253382 w 491518"/>
              <a:gd name="connsiteY46" fmla="*/ 310184 h 419173"/>
              <a:gd name="connsiteX47" fmla="*/ 250545 w 491518"/>
              <a:gd name="connsiteY47" fmla="*/ 311011 h 419173"/>
              <a:gd name="connsiteX48" fmla="*/ 247473 w 491518"/>
              <a:gd name="connsiteY48" fmla="*/ 311365 h 419173"/>
              <a:gd name="connsiteX49" fmla="*/ 244045 w 491518"/>
              <a:gd name="connsiteY49" fmla="*/ 311365 h 419173"/>
              <a:gd name="connsiteX50" fmla="*/ 240855 w 491518"/>
              <a:gd name="connsiteY50" fmla="*/ 311011 h 419173"/>
              <a:gd name="connsiteX51" fmla="*/ 237900 w 491518"/>
              <a:gd name="connsiteY51" fmla="*/ 310184 h 419173"/>
              <a:gd name="connsiteX52" fmla="*/ 3309 w 491518"/>
              <a:gd name="connsiteY52" fmla="*/ 216876 h 419173"/>
              <a:gd name="connsiteX53" fmla="*/ 1536 w 491518"/>
              <a:gd name="connsiteY53" fmla="*/ 215931 h 419173"/>
              <a:gd name="connsiteX54" fmla="*/ 355 w 491518"/>
              <a:gd name="connsiteY54" fmla="*/ 214750 h 419173"/>
              <a:gd name="connsiteX55" fmla="*/ 0 w 491518"/>
              <a:gd name="connsiteY55" fmla="*/ 213805 h 419173"/>
              <a:gd name="connsiteX56" fmla="*/ 355 w 491518"/>
              <a:gd name="connsiteY56" fmla="*/ 212624 h 419173"/>
              <a:gd name="connsiteX57" fmla="*/ 1300 w 491518"/>
              <a:gd name="connsiteY57" fmla="*/ 211561 h 419173"/>
              <a:gd name="connsiteX58" fmla="*/ 3191 w 491518"/>
              <a:gd name="connsiteY58" fmla="*/ 210498 h 419173"/>
              <a:gd name="connsiteX59" fmla="*/ 244045 w 491518"/>
              <a:gd name="connsiteY59" fmla="*/ 0 h 419173"/>
              <a:gd name="connsiteX60" fmla="*/ 247473 w 491518"/>
              <a:gd name="connsiteY60" fmla="*/ 0 h 419173"/>
              <a:gd name="connsiteX61" fmla="*/ 250545 w 491518"/>
              <a:gd name="connsiteY61" fmla="*/ 236 h 419173"/>
              <a:gd name="connsiteX62" fmla="*/ 253382 w 491518"/>
              <a:gd name="connsiteY62" fmla="*/ 1183 h 419173"/>
              <a:gd name="connsiteX63" fmla="*/ 488327 w 491518"/>
              <a:gd name="connsiteY63" fmla="*/ 102548 h 419173"/>
              <a:gd name="connsiteX64" fmla="*/ 490100 w 491518"/>
              <a:gd name="connsiteY64" fmla="*/ 103612 h 419173"/>
              <a:gd name="connsiteX65" fmla="*/ 491164 w 491518"/>
              <a:gd name="connsiteY65" fmla="*/ 104558 h 419173"/>
              <a:gd name="connsiteX66" fmla="*/ 491518 w 491518"/>
              <a:gd name="connsiteY66" fmla="*/ 105741 h 419173"/>
              <a:gd name="connsiteX67" fmla="*/ 491045 w 491518"/>
              <a:gd name="connsiteY67" fmla="*/ 107042 h 419173"/>
              <a:gd name="connsiteX68" fmla="*/ 489982 w 491518"/>
              <a:gd name="connsiteY68" fmla="*/ 107988 h 419173"/>
              <a:gd name="connsiteX69" fmla="*/ 488209 w 491518"/>
              <a:gd name="connsiteY69" fmla="*/ 108935 h 419173"/>
              <a:gd name="connsiteX70" fmla="*/ 365891 w 491518"/>
              <a:gd name="connsiteY70" fmla="*/ 157666 h 419173"/>
              <a:gd name="connsiteX71" fmla="*/ 253382 w 491518"/>
              <a:gd name="connsiteY71" fmla="*/ 202375 h 419173"/>
              <a:gd name="connsiteX72" fmla="*/ 250545 w 491518"/>
              <a:gd name="connsiteY72" fmla="*/ 203085 h 419173"/>
              <a:gd name="connsiteX73" fmla="*/ 247473 w 491518"/>
              <a:gd name="connsiteY73" fmla="*/ 203558 h 419173"/>
              <a:gd name="connsiteX74" fmla="*/ 244045 w 491518"/>
              <a:gd name="connsiteY74" fmla="*/ 203558 h 419173"/>
              <a:gd name="connsiteX75" fmla="*/ 240855 w 491518"/>
              <a:gd name="connsiteY75" fmla="*/ 203085 h 419173"/>
              <a:gd name="connsiteX76" fmla="*/ 237900 w 491518"/>
              <a:gd name="connsiteY76" fmla="*/ 202375 h 419173"/>
              <a:gd name="connsiteX77" fmla="*/ 125627 w 491518"/>
              <a:gd name="connsiteY77" fmla="*/ 157666 h 419173"/>
              <a:gd name="connsiteX78" fmla="*/ 3309 w 491518"/>
              <a:gd name="connsiteY78" fmla="*/ 108935 h 419173"/>
              <a:gd name="connsiteX79" fmla="*/ 1536 w 491518"/>
              <a:gd name="connsiteY79" fmla="*/ 107988 h 419173"/>
              <a:gd name="connsiteX80" fmla="*/ 355 w 491518"/>
              <a:gd name="connsiteY80" fmla="*/ 107042 h 419173"/>
              <a:gd name="connsiteX81" fmla="*/ 0 w 491518"/>
              <a:gd name="connsiteY81" fmla="*/ 105741 h 419173"/>
              <a:gd name="connsiteX82" fmla="*/ 355 w 491518"/>
              <a:gd name="connsiteY82" fmla="*/ 104558 h 419173"/>
              <a:gd name="connsiteX83" fmla="*/ 1300 w 491518"/>
              <a:gd name="connsiteY83" fmla="*/ 103612 h 419173"/>
              <a:gd name="connsiteX84" fmla="*/ 3191 w 491518"/>
              <a:gd name="connsiteY84" fmla="*/ 102548 h 419173"/>
              <a:gd name="connsiteX85" fmla="*/ 238018 w 491518"/>
              <a:gd name="connsiteY85" fmla="*/ 1183 h 419173"/>
              <a:gd name="connsiteX86" fmla="*/ 240855 w 491518"/>
              <a:gd name="connsiteY86" fmla="*/ 236 h 41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91518" h="419173">
                <a:moveTo>
                  <a:pt x="96082" y="278385"/>
                </a:moveTo>
                <a:lnTo>
                  <a:pt x="229627" y="331491"/>
                </a:lnTo>
                <a:lnTo>
                  <a:pt x="233409" y="332671"/>
                </a:lnTo>
                <a:lnTo>
                  <a:pt x="237427" y="333615"/>
                </a:lnTo>
                <a:lnTo>
                  <a:pt x="241445" y="334205"/>
                </a:lnTo>
                <a:lnTo>
                  <a:pt x="245700" y="334323"/>
                </a:lnTo>
                <a:lnTo>
                  <a:pt x="251373" y="333969"/>
                </a:lnTo>
                <a:lnTo>
                  <a:pt x="256691" y="333143"/>
                </a:lnTo>
                <a:lnTo>
                  <a:pt x="261773" y="331491"/>
                </a:lnTo>
                <a:lnTo>
                  <a:pt x="395436" y="278385"/>
                </a:lnTo>
                <a:lnTo>
                  <a:pt x="488327" y="318273"/>
                </a:lnTo>
                <a:lnTo>
                  <a:pt x="490100" y="319335"/>
                </a:lnTo>
                <a:lnTo>
                  <a:pt x="491164" y="320397"/>
                </a:lnTo>
                <a:lnTo>
                  <a:pt x="491518" y="321578"/>
                </a:lnTo>
                <a:lnTo>
                  <a:pt x="491045" y="322758"/>
                </a:lnTo>
                <a:lnTo>
                  <a:pt x="489982" y="323820"/>
                </a:lnTo>
                <a:lnTo>
                  <a:pt x="488209" y="324646"/>
                </a:lnTo>
                <a:lnTo>
                  <a:pt x="253382" y="417875"/>
                </a:lnTo>
                <a:lnTo>
                  <a:pt x="250545" y="418701"/>
                </a:lnTo>
                <a:lnTo>
                  <a:pt x="247473" y="419173"/>
                </a:lnTo>
                <a:lnTo>
                  <a:pt x="244045" y="419173"/>
                </a:lnTo>
                <a:lnTo>
                  <a:pt x="240855" y="418701"/>
                </a:lnTo>
                <a:lnTo>
                  <a:pt x="237900" y="417875"/>
                </a:lnTo>
                <a:lnTo>
                  <a:pt x="3309" y="324646"/>
                </a:lnTo>
                <a:lnTo>
                  <a:pt x="1536" y="323820"/>
                </a:lnTo>
                <a:lnTo>
                  <a:pt x="355" y="322758"/>
                </a:lnTo>
                <a:lnTo>
                  <a:pt x="0" y="321578"/>
                </a:lnTo>
                <a:lnTo>
                  <a:pt x="355" y="320397"/>
                </a:lnTo>
                <a:lnTo>
                  <a:pt x="1300" y="319335"/>
                </a:lnTo>
                <a:lnTo>
                  <a:pt x="3191" y="318273"/>
                </a:lnTo>
                <a:close/>
                <a:moveTo>
                  <a:pt x="96082" y="170577"/>
                </a:moveTo>
                <a:lnTo>
                  <a:pt x="229627" y="223727"/>
                </a:lnTo>
                <a:lnTo>
                  <a:pt x="234709" y="225144"/>
                </a:lnTo>
                <a:lnTo>
                  <a:pt x="240145" y="226207"/>
                </a:lnTo>
                <a:lnTo>
                  <a:pt x="245818" y="226561"/>
                </a:lnTo>
                <a:lnTo>
                  <a:pt x="251373" y="226207"/>
                </a:lnTo>
                <a:lnTo>
                  <a:pt x="256691" y="225144"/>
                </a:lnTo>
                <a:lnTo>
                  <a:pt x="261773" y="223727"/>
                </a:lnTo>
                <a:lnTo>
                  <a:pt x="395436" y="170577"/>
                </a:lnTo>
                <a:lnTo>
                  <a:pt x="488327" y="210498"/>
                </a:lnTo>
                <a:lnTo>
                  <a:pt x="490100" y="211561"/>
                </a:lnTo>
                <a:lnTo>
                  <a:pt x="491164" y="212624"/>
                </a:lnTo>
                <a:lnTo>
                  <a:pt x="491518" y="213805"/>
                </a:lnTo>
                <a:lnTo>
                  <a:pt x="491045" y="214986"/>
                </a:lnTo>
                <a:lnTo>
                  <a:pt x="489982" y="215931"/>
                </a:lnTo>
                <a:lnTo>
                  <a:pt x="488209" y="216876"/>
                </a:lnTo>
                <a:lnTo>
                  <a:pt x="253382" y="310184"/>
                </a:lnTo>
                <a:lnTo>
                  <a:pt x="250545" y="311011"/>
                </a:lnTo>
                <a:lnTo>
                  <a:pt x="247473" y="311365"/>
                </a:lnTo>
                <a:lnTo>
                  <a:pt x="244045" y="311365"/>
                </a:lnTo>
                <a:lnTo>
                  <a:pt x="240855" y="311011"/>
                </a:lnTo>
                <a:lnTo>
                  <a:pt x="237900" y="310184"/>
                </a:lnTo>
                <a:lnTo>
                  <a:pt x="3309" y="216876"/>
                </a:lnTo>
                <a:lnTo>
                  <a:pt x="1536" y="215931"/>
                </a:lnTo>
                <a:lnTo>
                  <a:pt x="355" y="214750"/>
                </a:lnTo>
                <a:lnTo>
                  <a:pt x="0" y="213805"/>
                </a:lnTo>
                <a:lnTo>
                  <a:pt x="355" y="212624"/>
                </a:lnTo>
                <a:lnTo>
                  <a:pt x="1300" y="211561"/>
                </a:lnTo>
                <a:lnTo>
                  <a:pt x="3191" y="210498"/>
                </a:lnTo>
                <a:close/>
                <a:moveTo>
                  <a:pt x="244045" y="0"/>
                </a:moveTo>
                <a:lnTo>
                  <a:pt x="247473" y="0"/>
                </a:lnTo>
                <a:lnTo>
                  <a:pt x="250545" y="236"/>
                </a:lnTo>
                <a:lnTo>
                  <a:pt x="253382" y="1183"/>
                </a:lnTo>
                <a:lnTo>
                  <a:pt x="488327" y="102548"/>
                </a:lnTo>
                <a:lnTo>
                  <a:pt x="490100" y="103612"/>
                </a:lnTo>
                <a:lnTo>
                  <a:pt x="491164" y="104558"/>
                </a:lnTo>
                <a:lnTo>
                  <a:pt x="491518" y="105741"/>
                </a:lnTo>
                <a:lnTo>
                  <a:pt x="491045" y="107042"/>
                </a:lnTo>
                <a:lnTo>
                  <a:pt x="489982" y="107988"/>
                </a:lnTo>
                <a:lnTo>
                  <a:pt x="488209" y="108935"/>
                </a:lnTo>
                <a:lnTo>
                  <a:pt x="365891" y="157666"/>
                </a:lnTo>
                <a:lnTo>
                  <a:pt x="253382" y="202375"/>
                </a:lnTo>
                <a:lnTo>
                  <a:pt x="250545" y="203085"/>
                </a:lnTo>
                <a:lnTo>
                  <a:pt x="247473" y="203558"/>
                </a:lnTo>
                <a:lnTo>
                  <a:pt x="244045" y="203558"/>
                </a:lnTo>
                <a:lnTo>
                  <a:pt x="240855" y="203085"/>
                </a:lnTo>
                <a:lnTo>
                  <a:pt x="237900" y="202375"/>
                </a:lnTo>
                <a:lnTo>
                  <a:pt x="125627" y="157666"/>
                </a:lnTo>
                <a:lnTo>
                  <a:pt x="3309" y="108935"/>
                </a:lnTo>
                <a:lnTo>
                  <a:pt x="1536" y="107988"/>
                </a:lnTo>
                <a:lnTo>
                  <a:pt x="355" y="107042"/>
                </a:lnTo>
                <a:lnTo>
                  <a:pt x="0" y="105741"/>
                </a:lnTo>
                <a:lnTo>
                  <a:pt x="355" y="104558"/>
                </a:lnTo>
                <a:lnTo>
                  <a:pt x="1300" y="103612"/>
                </a:lnTo>
                <a:lnTo>
                  <a:pt x="3191" y="102548"/>
                </a:lnTo>
                <a:lnTo>
                  <a:pt x="238018" y="1183"/>
                </a:lnTo>
                <a:lnTo>
                  <a:pt x="240855" y="236"/>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169" name="Freeform 332">
            <a:extLst>
              <a:ext uri="{FF2B5EF4-FFF2-40B4-BE49-F238E27FC236}">
                <a16:creationId xmlns:a16="http://schemas.microsoft.com/office/drawing/2014/main" id="{4E292032-94A1-4A66-A91F-4346E52CAC9C}"/>
              </a:ext>
            </a:extLst>
          </p:cNvPr>
          <p:cNvSpPr>
            <a:spLocks/>
          </p:cNvSpPr>
          <p:nvPr/>
        </p:nvSpPr>
        <p:spPr bwMode="auto">
          <a:xfrm>
            <a:off x="7000896" y="3503070"/>
            <a:ext cx="431647" cy="422245"/>
          </a:xfrm>
          <a:custGeom>
            <a:avLst/>
            <a:gdLst>
              <a:gd name="T0" fmla="*/ 3972 w 4600"/>
              <a:gd name="T1" fmla="*/ 16 h 4494"/>
              <a:gd name="T2" fmla="*/ 4188 w 4600"/>
              <a:gd name="T3" fmla="*/ 95 h 4494"/>
              <a:gd name="T4" fmla="*/ 4370 w 4600"/>
              <a:gd name="T5" fmla="*/ 229 h 4494"/>
              <a:gd name="T6" fmla="*/ 4506 w 4600"/>
              <a:gd name="T7" fmla="*/ 410 h 4494"/>
              <a:gd name="T8" fmla="*/ 4585 w 4600"/>
              <a:gd name="T9" fmla="*/ 626 h 4494"/>
              <a:gd name="T10" fmla="*/ 4596 w 4600"/>
              <a:gd name="T11" fmla="*/ 864 h 4494"/>
              <a:gd name="T12" fmla="*/ 4539 w 4600"/>
              <a:gd name="T13" fmla="*/ 1087 h 4494"/>
              <a:gd name="T14" fmla="*/ 4421 w 4600"/>
              <a:gd name="T15" fmla="*/ 1280 h 4494"/>
              <a:gd name="T16" fmla="*/ 4254 w 4600"/>
              <a:gd name="T17" fmla="*/ 1431 h 4494"/>
              <a:gd name="T18" fmla="*/ 4048 w 4600"/>
              <a:gd name="T19" fmla="*/ 1529 h 4494"/>
              <a:gd name="T20" fmla="*/ 3813 w 4600"/>
              <a:gd name="T21" fmla="*/ 1565 h 4494"/>
              <a:gd name="T22" fmla="*/ 3571 w 4600"/>
              <a:gd name="T23" fmla="*/ 1528 h 4494"/>
              <a:gd name="T24" fmla="*/ 3359 w 4600"/>
              <a:gd name="T25" fmla="*/ 1421 h 4494"/>
              <a:gd name="T26" fmla="*/ 1567 w 4600"/>
              <a:gd name="T27" fmla="*/ 2125 h 4494"/>
              <a:gd name="T28" fmla="*/ 1572 w 4600"/>
              <a:gd name="T29" fmla="*/ 2299 h 4494"/>
              <a:gd name="T30" fmla="*/ 3300 w 4600"/>
              <a:gd name="T31" fmla="*/ 3119 h 4494"/>
              <a:gd name="T32" fmla="*/ 3497 w 4600"/>
              <a:gd name="T33" fmla="*/ 2995 h 4494"/>
              <a:gd name="T34" fmla="*/ 3730 w 4600"/>
              <a:gd name="T35" fmla="*/ 2934 h 4494"/>
              <a:gd name="T36" fmla="*/ 3972 w 4600"/>
              <a:gd name="T37" fmla="*/ 2945 h 4494"/>
              <a:gd name="T38" fmla="*/ 4188 w 4600"/>
              <a:gd name="T39" fmla="*/ 3023 h 4494"/>
              <a:gd name="T40" fmla="*/ 4370 w 4600"/>
              <a:gd name="T41" fmla="*/ 3158 h 4494"/>
              <a:gd name="T42" fmla="*/ 4506 w 4600"/>
              <a:gd name="T43" fmla="*/ 3338 h 4494"/>
              <a:gd name="T44" fmla="*/ 4585 w 4600"/>
              <a:gd name="T45" fmla="*/ 3554 h 4494"/>
              <a:gd name="T46" fmla="*/ 4596 w 4600"/>
              <a:gd name="T47" fmla="*/ 3792 h 4494"/>
              <a:gd name="T48" fmla="*/ 4539 w 4600"/>
              <a:gd name="T49" fmla="*/ 4016 h 4494"/>
              <a:gd name="T50" fmla="*/ 4421 w 4600"/>
              <a:gd name="T51" fmla="*/ 4208 h 4494"/>
              <a:gd name="T52" fmla="*/ 4254 w 4600"/>
              <a:gd name="T53" fmla="*/ 4361 h 4494"/>
              <a:gd name="T54" fmla="*/ 4048 w 4600"/>
              <a:gd name="T55" fmla="*/ 4459 h 4494"/>
              <a:gd name="T56" fmla="*/ 3813 w 4600"/>
              <a:gd name="T57" fmla="*/ 4494 h 4494"/>
              <a:gd name="T58" fmla="*/ 3579 w 4600"/>
              <a:gd name="T59" fmla="*/ 4459 h 4494"/>
              <a:gd name="T60" fmla="*/ 3373 w 4600"/>
              <a:gd name="T61" fmla="*/ 4361 h 4494"/>
              <a:gd name="T62" fmla="*/ 3205 w 4600"/>
              <a:gd name="T63" fmla="*/ 4208 h 4494"/>
              <a:gd name="T64" fmla="*/ 3088 w 4600"/>
              <a:gd name="T65" fmla="*/ 4016 h 4494"/>
              <a:gd name="T66" fmla="*/ 3029 w 4600"/>
              <a:gd name="T67" fmla="*/ 3792 h 4494"/>
              <a:gd name="T68" fmla="*/ 3035 w 4600"/>
              <a:gd name="T69" fmla="*/ 3594 h 4494"/>
              <a:gd name="T70" fmla="*/ 1240 w 4600"/>
              <a:gd name="T71" fmla="*/ 2880 h 4494"/>
              <a:gd name="T72" fmla="*/ 1029 w 4600"/>
              <a:gd name="T73" fmla="*/ 2985 h 4494"/>
              <a:gd name="T74" fmla="*/ 787 w 4600"/>
              <a:gd name="T75" fmla="*/ 3022 h 4494"/>
              <a:gd name="T76" fmla="*/ 554 w 4600"/>
              <a:gd name="T77" fmla="*/ 2988 h 4494"/>
              <a:gd name="T78" fmla="*/ 348 w 4600"/>
              <a:gd name="T79" fmla="*/ 2888 h 4494"/>
              <a:gd name="T80" fmla="*/ 180 w 4600"/>
              <a:gd name="T81" fmla="*/ 2737 h 4494"/>
              <a:gd name="T82" fmla="*/ 61 w 4600"/>
              <a:gd name="T83" fmla="*/ 2545 h 4494"/>
              <a:gd name="T84" fmla="*/ 4 w 4600"/>
              <a:gd name="T85" fmla="*/ 2320 h 4494"/>
              <a:gd name="T86" fmla="*/ 15 w 4600"/>
              <a:gd name="T87" fmla="*/ 2083 h 4494"/>
              <a:gd name="T88" fmla="*/ 96 w 4600"/>
              <a:gd name="T89" fmla="*/ 1867 h 4494"/>
              <a:gd name="T90" fmla="*/ 230 w 4600"/>
              <a:gd name="T91" fmla="*/ 1687 h 4494"/>
              <a:gd name="T92" fmla="*/ 412 w 4600"/>
              <a:gd name="T93" fmla="*/ 1552 h 4494"/>
              <a:gd name="T94" fmla="*/ 628 w 4600"/>
              <a:gd name="T95" fmla="*/ 1474 h 4494"/>
              <a:gd name="T96" fmla="*/ 872 w 4600"/>
              <a:gd name="T97" fmla="*/ 1463 h 4494"/>
              <a:gd name="T98" fmla="*/ 1105 w 4600"/>
              <a:gd name="T99" fmla="*/ 1524 h 4494"/>
              <a:gd name="T100" fmla="*/ 1303 w 4600"/>
              <a:gd name="T101" fmla="*/ 1649 h 4494"/>
              <a:gd name="T102" fmla="*/ 3028 w 4600"/>
              <a:gd name="T103" fmla="*/ 841 h 4494"/>
              <a:gd name="T104" fmla="*/ 3042 w 4600"/>
              <a:gd name="T105" fmla="*/ 626 h 4494"/>
              <a:gd name="T106" fmla="*/ 3121 w 4600"/>
              <a:gd name="T107" fmla="*/ 410 h 4494"/>
              <a:gd name="T108" fmla="*/ 3255 w 4600"/>
              <a:gd name="T109" fmla="*/ 229 h 4494"/>
              <a:gd name="T110" fmla="*/ 3437 w 4600"/>
              <a:gd name="T111" fmla="*/ 95 h 4494"/>
              <a:gd name="T112" fmla="*/ 3654 w 4600"/>
              <a:gd name="T113" fmla="*/ 16 h 4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00" h="4494">
                <a:moveTo>
                  <a:pt x="3813" y="0"/>
                </a:moveTo>
                <a:lnTo>
                  <a:pt x="3893" y="4"/>
                </a:lnTo>
                <a:lnTo>
                  <a:pt x="3972" y="16"/>
                </a:lnTo>
                <a:lnTo>
                  <a:pt x="4048" y="36"/>
                </a:lnTo>
                <a:lnTo>
                  <a:pt x="4119" y="63"/>
                </a:lnTo>
                <a:lnTo>
                  <a:pt x="4188" y="95"/>
                </a:lnTo>
                <a:lnTo>
                  <a:pt x="4254" y="134"/>
                </a:lnTo>
                <a:lnTo>
                  <a:pt x="4314" y="179"/>
                </a:lnTo>
                <a:lnTo>
                  <a:pt x="4370" y="229"/>
                </a:lnTo>
                <a:lnTo>
                  <a:pt x="4421" y="284"/>
                </a:lnTo>
                <a:lnTo>
                  <a:pt x="4466" y="346"/>
                </a:lnTo>
                <a:lnTo>
                  <a:pt x="4506" y="410"/>
                </a:lnTo>
                <a:lnTo>
                  <a:pt x="4539" y="478"/>
                </a:lnTo>
                <a:lnTo>
                  <a:pt x="4566" y="551"/>
                </a:lnTo>
                <a:lnTo>
                  <a:pt x="4585" y="626"/>
                </a:lnTo>
                <a:lnTo>
                  <a:pt x="4596" y="703"/>
                </a:lnTo>
                <a:lnTo>
                  <a:pt x="4600" y="782"/>
                </a:lnTo>
                <a:lnTo>
                  <a:pt x="4596" y="864"/>
                </a:lnTo>
                <a:lnTo>
                  <a:pt x="4585" y="940"/>
                </a:lnTo>
                <a:lnTo>
                  <a:pt x="4566" y="1016"/>
                </a:lnTo>
                <a:lnTo>
                  <a:pt x="4539" y="1087"/>
                </a:lnTo>
                <a:lnTo>
                  <a:pt x="4506" y="1155"/>
                </a:lnTo>
                <a:lnTo>
                  <a:pt x="4466" y="1221"/>
                </a:lnTo>
                <a:lnTo>
                  <a:pt x="4421" y="1280"/>
                </a:lnTo>
                <a:lnTo>
                  <a:pt x="4370" y="1336"/>
                </a:lnTo>
                <a:lnTo>
                  <a:pt x="4314" y="1387"/>
                </a:lnTo>
                <a:lnTo>
                  <a:pt x="4254" y="1431"/>
                </a:lnTo>
                <a:lnTo>
                  <a:pt x="4188" y="1471"/>
                </a:lnTo>
                <a:lnTo>
                  <a:pt x="4119" y="1504"/>
                </a:lnTo>
                <a:lnTo>
                  <a:pt x="4048" y="1529"/>
                </a:lnTo>
                <a:lnTo>
                  <a:pt x="3972" y="1549"/>
                </a:lnTo>
                <a:lnTo>
                  <a:pt x="3893" y="1561"/>
                </a:lnTo>
                <a:lnTo>
                  <a:pt x="3813" y="1565"/>
                </a:lnTo>
                <a:lnTo>
                  <a:pt x="3730" y="1561"/>
                </a:lnTo>
                <a:lnTo>
                  <a:pt x="3648" y="1548"/>
                </a:lnTo>
                <a:lnTo>
                  <a:pt x="3571" y="1528"/>
                </a:lnTo>
                <a:lnTo>
                  <a:pt x="3496" y="1499"/>
                </a:lnTo>
                <a:lnTo>
                  <a:pt x="3424" y="1464"/>
                </a:lnTo>
                <a:lnTo>
                  <a:pt x="3359" y="1421"/>
                </a:lnTo>
                <a:lnTo>
                  <a:pt x="3297" y="1373"/>
                </a:lnTo>
                <a:lnTo>
                  <a:pt x="3241" y="1319"/>
                </a:lnTo>
                <a:lnTo>
                  <a:pt x="1567" y="2125"/>
                </a:lnTo>
                <a:lnTo>
                  <a:pt x="1572" y="2182"/>
                </a:lnTo>
                <a:lnTo>
                  <a:pt x="1575" y="2241"/>
                </a:lnTo>
                <a:lnTo>
                  <a:pt x="1572" y="2299"/>
                </a:lnTo>
                <a:lnTo>
                  <a:pt x="1565" y="2357"/>
                </a:lnTo>
                <a:lnTo>
                  <a:pt x="3242" y="3173"/>
                </a:lnTo>
                <a:lnTo>
                  <a:pt x="3300" y="3119"/>
                </a:lnTo>
                <a:lnTo>
                  <a:pt x="3361" y="3072"/>
                </a:lnTo>
                <a:lnTo>
                  <a:pt x="3427" y="3029"/>
                </a:lnTo>
                <a:lnTo>
                  <a:pt x="3497" y="2995"/>
                </a:lnTo>
                <a:lnTo>
                  <a:pt x="3572" y="2966"/>
                </a:lnTo>
                <a:lnTo>
                  <a:pt x="3649" y="2946"/>
                </a:lnTo>
                <a:lnTo>
                  <a:pt x="3730" y="2934"/>
                </a:lnTo>
                <a:lnTo>
                  <a:pt x="3813" y="2929"/>
                </a:lnTo>
                <a:lnTo>
                  <a:pt x="3893" y="2932"/>
                </a:lnTo>
                <a:lnTo>
                  <a:pt x="3972" y="2945"/>
                </a:lnTo>
                <a:lnTo>
                  <a:pt x="4048" y="2963"/>
                </a:lnTo>
                <a:lnTo>
                  <a:pt x="4119" y="2991"/>
                </a:lnTo>
                <a:lnTo>
                  <a:pt x="4188" y="3023"/>
                </a:lnTo>
                <a:lnTo>
                  <a:pt x="4254" y="3063"/>
                </a:lnTo>
                <a:lnTo>
                  <a:pt x="4314" y="3107"/>
                </a:lnTo>
                <a:lnTo>
                  <a:pt x="4370" y="3158"/>
                </a:lnTo>
                <a:lnTo>
                  <a:pt x="4421" y="3214"/>
                </a:lnTo>
                <a:lnTo>
                  <a:pt x="4466" y="3274"/>
                </a:lnTo>
                <a:lnTo>
                  <a:pt x="4506" y="3338"/>
                </a:lnTo>
                <a:lnTo>
                  <a:pt x="4539" y="3406"/>
                </a:lnTo>
                <a:lnTo>
                  <a:pt x="4566" y="3479"/>
                </a:lnTo>
                <a:lnTo>
                  <a:pt x="4585" y="3554"/>
                </a:lnTo>
                <a:lnTo>
                  <a:pt x="4596" y="3631"/>
                </a:lnTo>
                <a:lnTo>
                  <a:pt x="4600" y="3710"/>
                </a:lnTo>
                <a:lnTo>
                  <a:pt x="4596" y="3792"/>
                </a:lnTo>
                <a:lnTo>
                  <a:pt x="4585" y="3868"/>
                </a:lnTo>
                <a:lnTo>
                  <a:pt x="4566" y="3944"/>
                </a:lnTo>
                <a:lnTo>
                  <a:pt x="4539" y="4016"/>
                </a:lnTo>
                <a:lnTo>
                  <a:pt x="4506" y="4085"/>
                </a:lnTo>
                <a:lnTo>
                  <a:pt x="4466" y="4149"/>
                </a:lnTo>
                <a:lnTo>
                  <a:pt x="4421" y="4208"/>
                </a:lnTo>
                <a:lnTo>
                  <a:pt x="4370" y="4264"/>
                </a:lnTo>
                <a:lnTo>
                  <a:pt x="4314" y="4315"/>
                </a:lnTo>
                <a:lnTo>
                  <a:pt x="4254" y="4361"/>
                </a:lnTo>
                <a:lnTo>
                  <a:pt x="4188" y="4399"/>
                </a:lnTo>
                <a:lnTo>
                  <a:pt x="4119" y="4432"/>
                </a:lnTo>
                <a:lnTo>
                  <a:pt x="4048" y="4459"/>
                </a:lnTo>
                <a:lnTo>
                  <a:pt x="3972" y="4477"/>
                </a:lnTo>
                <a:lnTo>
                  <a:pt x="3893" y="4490"/>
                </a:lnTo>
                <a:lnTo>
                  <a:pt x="3813" y="4494"/>
                </a:lnTo>
                <a:lnTo>
                  <a:pt x="3732" y="4490"/>
                </a:lnTo>
                <a:lnTo>
                  <a:pt x="3654" y="4477"/>
                </a:lnTo>
                <a:lnTo>
                  <a:pt x="3579" y="4459"/>
                </a:lnTo>
                <a:lnTo>
                  <a:pt x="3506" y="4432"/>
                </a:lnTo>
                <a:lnTo>
                  <a:pt x="3437" y="4399"/>
                </a:lnTo>
                <a:lnTo>
                  <a:pt x="3373" y="4361"/>
                </a:lnTo>
                <a:lnTo>
                  <a:pt x="3311" y="4315"/>
                </a:lnTo>
                <a:lnTo>
                  <a:pt x="3255" y="4264"/>
                </a:lnTo>
                <a:lnTo>
                  <a:pt x="3205" y="4208"/>
                </a:lnTo>
                <a:lnTo>
                  <a:pt x="3159" y="4149"/>
                </a:lnTo>
                <a:lnTo>
                  <a:pt x="3121" y="4085"/>
                </a:lnTo>
                <a:lnTo>
                  <a:pt x="3088" y="4016"/>
                </a:lnTo>
                <a:lnTo>
                  <a:pt x="3061" y="3944"/>
                </a:lnTo>
                <a:lnTo>
                  <a:pt x="3042" y="3868"/>
                </a:lnTo>
                <a:lnTo>
                  <a:pt x="3029" y="3792"/>
                </a:lnTo>
                <a:lnTo>
                  <a:pt x="3025" y="3710"/>
                </a:lnTo>
                <a:lnTo>
                  <a:pt x="3028" y="3652"/>
                </a:lnTo>
                <a:lnTo>
                  <a:pt x="3035" y="3594"/>
                </a:lnTo>
                <a:lnTo>
                  <a:pt x="1357" y="2779"/>
                </a:lnTo>
                <a:lnTo>
                  <a:pt x="1302" y="2833"/>
                </a:lnTo>
                <a:lnTo>
                  <a:pt x="1240" y="2880"/>
                </a:lnTo>
                <a:lnTo>
                  <a:pt x="1174" y="2922"/>
                </a:lnTo>
                <a:lnTo>
                  <a:pt x="1103" y="2956"/>
                </a:lnTo>
                <a:lnTo>
                  <a:pt x="1029" y="2985"/>
                </a:lnTo>
                <a:lnTo>
                  <a:pt x="952" y="3005"/>
                </a:lnTo>
                <a:lnTo>
                  <a:pt x="870" y="3018"/>
                </a:lnTo>
                <a:lnTo>
                  <a:pt x="787" y="3022"/>
                </a:lnTo>
                <a:lnTo>
                  <a:pt x="707" y="3019"/>
                </a:lnTo>
                <a:lnTo>
                  <a:pt x="628" y="3006"/>
                </a:lnTo>
                <a:lnTo>
                  <a:pt x="554" y="2988"/>
                </a:lnTo>
                <a:lnTo>
                  <a:pt x="481" y="2961"/>
                </a:lnTo>
                <a:lnTo>
                  <a:pt x="412" y="2928"/>
                </a:lnTo>
                <a:lnTo>
                  <a:pt x="348" y="2888"/>
                </a:lnTo>
                <a:lnTo>
                  <a:pt x="286" y="2844"/>
                </a:lnTo>
                <a:lnTo>
                  <a:pt x="230" y="2793"/>
                </a:lnTo>
                <a:lnTo>
                  <a:pt x="180" y="2737"/>
                </a:lnTo>
                <a:lnTo>
                  <a:pt x="134" y="2678"/>
                </a:lnTo>
                <a:lnTo>
                  <a:pt x="96" y="2613"/>
                </a:lnTo>
                <a:lnTo>
                  <a:pt x="61" y="2545"/>
                </a:lnTo>
                <a:lnTo>
                  <a:pt x="35" y="2473"/>
                </a:lnTo>
                <a:lnTo>
                  <a:pt x="15" y="2397"/>
                </a:lnTo>
                <a:lnTo>
                  <a:pt x="4" y="2320"/>
                </a:lnTo>
                <a:lnTo>
                  <a:pt x="0" y="2241"/>
                </a:lnTo>
                <a:lnTo>
                  <a:pt x="4" y="2160"/>
                </a:lnTo>
                <a:lnTo>
                  <a:pt x="15" y="2083"/>
                </a:lnTo>
                <a:lnTo>
                  <a:pt x="35" y="2007"/>
                </a:lnTo>
                <a:lnTo>
                  <a:pt x="61" y="1935"/>
                </a:lnTo>
                <a:lnTo>
                  <a:pt x="96" y="1867"/>
                </a:lnTo>
                <a:lnTo>
                  <a:pt x="134" y="1803"/>
                </a:lnTo>
                <a:lnTo>
                  <a:pt x="180" y="1743"/>
                </a:lnTo>
                <a:lnTo>
                  <a:pt x="230" y="1687"/>
                </a:lnTo>
                <a:lnTo>
                  <a:pt x="286" y="1636"/>
                </a:lnTo>
                <a:lnTo>
                  <a:pt x="348" y="1591"/>
                </a:lnTo>
                <a:lnTo>
                  <a:pt x="412" y="1552"/>
                </a:lnTo>
                <a:lnTo>
                  <a:pt x="481" y="1519"/>
                </a:lnTo>
                <a:lnTo>
                  <a:pt x="554" y="1492"/>
                </a:lnTo>
                <a:lnTo>
                  <a:pt x="628" y="1474"/>
                </a:lnTo>
                <a:lnTo>
                  <a:pt x="707" y="1461"/>
                </a:lnTo>
                <a:lnTo>
                  <a:pt x="787" y="1457"/>
                </a:lnTo>
                <a:lnTo>
                  <a:pt x="872" y="1463"/>
                </a:lnTo>
                <a:lnTo>
                  <a:pt x="952" y="1475"/>
                </a:lnTo>
                <a:lnTo>
                  <a:pt x="1031" y="1495"/>
                </a:lnTo>
                <a:lnTo>
                  <a:pt x="1105" y="1524"/>
                </a:lnTo>
                <a:lnTo>
                  <a:pt x="1176" y="1559"/>
                </a:lnTo>
                <a:lnTo>
                  <a:pt x="1241" y="1602"/>
                </a:lnTo>
                <a:lnTo>
                  <a:pt x="1303" y="1649"/>
                </a:lnTo>
                <a:lnTo>
                  <a:pt x="1360" y="1703"/>
                </a:lnTo>
                <a:lnTo>
                  <a:pt x="3035" y="896"/>
                </a:lnTo>
                <a:lnTo>
                  <a:pt x="3028" y="841"/>
                </a:lnTo>
                <a:lnTo>
                  <a:pt x="3025" y="782"/>
                </a:lnTo>
                <a:lnTo>
                  <a:pt x="3029" y="703"/>
                </a:lnTo>
                <a:lnTo>
                  <a:pt x="3042" y="626"/>
                </a:lnTo>
                <a:lnTo>
                  <a:pt x="3061" y="551"/>
                </a:lnTo>
                <a:lnTo>
                  <a:pt x="3088" y="478"/>
                </a:lnTo>
                <a:lnTo>
                  <a:pt x="3121" y="410"/>
                </a:lnTo>
                <a:lnTo>
                  <a:pt x="3159" y="346"/>
                </a:lnTo>
                <a:lnTo>
                  <a:pt x="3205" y="284"/>
                </a:lnTo>
                <a:lnTo>
                  <a:pt x="3255" y="229"/>
                </a:lnTo>
                <a:lnTo>
                  <a:pt x="3311" y="179"/>
                </a:lnTo>
                <a:lnTo>
                  <a:pt x="3373" y="134"/>
                </a:lnTo>
                <a:lnTo>
                  <a:pt x="3437" y="95"/>
                </a:lnTo>
                <a:lnTo>
                  <a:pt x="3506" y="63"/>
                </a:lnTo>
                <a:lnTo>
                  <a:pt x="3579" y="36"/>
                </a:lnTo>
                <a:lnTo>
                  <a:pt x="3654" y="16"/>
                </a:lnTo>
                <a:lnTo>
                  <a:pt x="3732" y="4"/>
                </a:lnTo>
                <a:lnTo>
                  <a:pt x="381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nvGrpSpPr>
          <p:cNvPr id="229" name="组合 228">
            <a:extLst>
              <a:ext uri="{FF2B5EF4-FFF2-40B4-BE49-F238E27FC236}">
                <a16:creationId xmlns:a16="http://schemas.microsoft.com/office/drawing/2014/main" id="{A55E025C-A76E-4803-887B-64DDD481526E}"/>
              </a:ext>
            </a:extLst>
          </p:cNvPr>
          <p:cNvGrpSpPr/>
          <p:nvPr/>
        </p:nvGrpSpPr>
        <p:grpSpPr>
          <a:xfrm>
            <a:off x="7009938" y="1692621"/>
            <a:ext cx="413563" cy="418758"/>
            <a:chOff x="7034120" y="1762070"/>
            <a:chExt cx="413563" cy="418758"/>
          </a:xfrm>
        </p:grpSpPr>
        <p:sp>
          <p:nvSpPr>
            <p:cNvPr id="107" name="Freeform 205">
              <a:extLst>
                <a:ext uri="{FF2B5EF4-FFF2-40B4-BE49-F238E27FC236}">
                  <a16:creationId xmlns:a16="http://schemas.microsoft.com/office/drawing/2014/main" id="{7667AB9A-91D2-44C7-886E-5FE892823668}"/>
                </a:ext>
              </a:extLst>
            </p:cNvPr>
            <p:cNvSpPr>
              <a:spLocks/>
            </p:cNvSpPr>
            <p:nvPr/>
          </p:nvSpPr>
          <p:spPr bwMode="auto">
            <a:xfrm>
              <a:off x="7199545" y="1929493"/>
              <a:ext cx="82713" cy="83911"/>
            </a:xfrm>
            <a:custGeom>
              <a:avLst/>
              <a:gdLst>
                <a:gd name="T0" fmla="*/ 414 w 828"/>
                <a:gd name="T1" fmla="*/ 0 h 838"/>
                <a:gd name="T2" fmla="*/ 472 w 828"/>
                <a:gd name="T3" fmla="*/ 4 h 838"/>
                <a:gd name="T4" fmla="*/ 528 w 828"/>
                <a:gd name="T5" fmla="*/ 15 h 838"/>
                <a:gd name="T6" fmla="*/ 580 w 828"/>
                <a:gd name="T7" fmla="*/ 35 h 838"/>
                <a:gd name="T8" fmla="*/ 629 w 828"/>
                <a:gd name="T9" fmla="*/ 61 h 838"/>
                <a:gd name="T10" fmla="*/ 674 w 828"/>
                <a:gd name="T11" fmla="*/ 94 h 838"/>
                <a:gd name="T12" fmla="*/ 715 w 828"/>
                <a:gd name="T13" fmla="*/ 132 h 838"/>
                <a:gd name="T14" fmla="*/ 749 w 828"/>
                <a:gd name="T15" fmla="*/ 174 h 838"/>
                <a:gd name="T16" fmla="*/ 777 w 828"/>
                <a:gd name="T17" fmla="*/ 217 h 838"/>
                <a:gd name="T18" fmla="*/ 799 w 828"/>
                <a:gd name="T19" fmla="*/ 264 h 838"/>
                <a:gd name="T20" fmla="*/ 814 w 828"/>
                <a:gd name="T21" fmla="*/ 313 h 838"/>
                <a:gd name="T22" fmla="*/ 825 w 828"/>
                <a:gd name="T23" fmla="*/ 365 h 838"/>
                <a:gd name="T24" fmla="*/ 828 w 828"/>
                <a:gd name="T25" fmla="*/ 419 h 838"/>
                <a:gd name="T26" fmla="*/ 825 w 828"/>
                <a:gd name="T27" fmla="*/ 475 h 838"/>
                <a:gd name="T28" fmla="*/ 813 w 828"/>
                <a:gd name="T29" fmla="*/ 530 h 838"/>
                <a:gd name="T30" fmla="*/ 796 w 828"/>
                <a:gd name="T31" fmla="*/ 581 h 838"/>
                <a:gd name="T32" fmla="*/ 771 w 828"/>
                <a:gd name="T33" fmla="*/ 630 h 838"/>
                <a:gd name="T34" fmla="*/ 742 w 828"/>
                <a:gd name="T35" fmla="*/ 675 h 838"/>
                <a:gd name="T36" fmla="*/ 707 w 828"/>
                <a:gd name="T37" fmla="*/ 715 h 838"/>
                <a:gd name="T38" fmla="*/ 667 w 828"/>
                <a:gd name="T39" fmla="*/ 751 h 838"/>
                <a:gd name="T40" fmla="*/ 623 w 828"/>
                <a:gd name="T41" fmla="*/ 781 h 838"/>
                <a:gd name="T42" fmla="*/ 575 w 828"/>
                <a:gd name="T43" fmla="*/ 806 h 838"/>
                <a:gd name="T44" fmla="*/ 524 w 828"/>
                <a:gd name="T45" fmla="*/ 823 h 838"/>
                <a:gd name="T46" fmla="*/ 470 w 828"/>
                <a:gd name="T47" fmla="*/ 834 h 838"/>
                <a:gd name="T48" fmla="*/ 414 w 828"/>
                <a:gd name="T49" fmla="*/ 838 h 838"/>
                <a:gd name="T50" fmla="*/ 357 w 828"/>
                <a:gd name="T51" fmla="*/ 834 h 838"/>
                <a:gd name="T52" fmla="*/ 304 w 828"/>
                <a:gd name="T53" fmla="*/ 823 h 838"/>
                <a:gd name="T54" fmla="*/ 252 w 828"/>
                <a:gd name="T55" fmla="*/ 806 h 838"/>
                <a:gd name="T56" fmla="*/ 204 w 828"/>
                <a:gd name="T57" fmla="*/ 781 h 838"/>
                <a:gd name="T58" fmla="*/ 160 w 828"/>
                <a:gd name="T59" fmla="*/ 751 h 838"/>
                <a:gd name="T60" fmla="*/ 121 w 828"/>
                <a:gd name="T61" fmla="*/ 715 h 838"/>
                <a:gd name="T62" fmla="*/ 85 w 828"/>
                <a:gd name="T63" fmla="*/ 675 h 838"/>
                <a:gd name="T64" fmla="*/ 55 w 828"/>
                <a:gd name="T65" fmla="*/ 630 h 838"/>
                <a:gd name="T66" fmla="*/ 32 w 828"/>
                <a:gd name="T67" fmla="*/ 581 h 838"/>
                <a:gd name="T68" fmla="*/ 14 w 828"/>
                <a:gd name="T69" fmla="*/ 530 h 838"/>
                <a:gd name="T70" fmla="*/ 4 w 828"/>
                <a:gd name="T71" fmla="*/ 475 h 838"/>
                <a:gd name="T72" fmla="*/ 0 w 828"/>
                <a:gd name="T73" fmla="*/ 419 h 838"/>
                <a:gd name="T74" fmla="*/ 2 w 828"/>
                <a:gd name="T75" fmla="*/ 365 h 838"/>
                <a:gd name="T76" fmla="*/ 13 w 828"/>
                <a:gd name="T77" fmla="*/ 313 h 838"/>
                <a:gd name="T78" fmla="*/ 30 w 828"/>
                <a:gd name="T79" fmla="*/ 264 h 838"/>
                <a:gd name="T80" fmla="*/ 50 w 828"/>
                <a:gd name="T81" fmla="*/ 217 h 838"/>
                <a:gd name="T82" fmla="*/ 77 w 828"/>
                <a:gd name="T83" fmla="*/ 174 h 838"/>
                <a:gd name="T84" fmla="*/ 112 w 828"/>
                <a:gd name="T85" fmla="*/ 132 h 838"/>
                <a:gd name="T86" fmla="*/ 154 w 828"/>
                <a:gd name="T87" fmla="*/ 94 h 838"/>
                <a:gd name="T88" fmla="*/ 198 w 828"/>
                <a:gd name="T89" fmla="*/ 61 h 838"/>
                <a:gd name="T90" fmla="*/ 247 w 828"/>
                <a:gd name="T91" fmla="*/ 35 h 838"/>
                <a:gd name="T92" fmla="*/ 300 w 828"/>
                <a:gd name="T93" fmla="*/ 15 h 838"/>
                <a:gd name="T94" fmla="*/ 356 w 828"/>
                <a:gd name="T95" fmla="*/ 4 h 838"/>
                <a:gd name="T96" fmla="*/ 414 w 828"/>
                <a:gd name="T97"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8" h="838">
                  <a:moveTo>
                    <a:pt x="414" y="0"/>
                  </a:moveTo>
                  <a:lnTo>
                    <a:pt x="472" y="4"/>
                  </a:lnTo>
                  <a:lnTo>
                    <a:pt x="528" y="15"/>
                  </a:lnTo>
                  <a:lnTo>
                    <a:pt x="580" y="35"/>
                  </a:lnTo>
                  <a:lnTo>
                    <a:pt x="629" y="61"/>
                  </a:lnTo>
                  <a:lnTo>
                    <a:pt x="674" y="94"/>
                  </a:lnTo>
                  <a:lnTo>
                    <a:pt x="715" y="132"/>
                  </a:lnTo>
                  <a:lnTo>
                    <a:pt x="749" y="174"/>
                  </a:lnTo>
                  <a:lnTo>
                    <a:pt x="777" y="217"/>
                  </a:lnTo>
                  <a:lnTo>
                    <a:pt x="799" y="264"/>
                  </a:lnTo>
                  <a:lnTo>
                    <a:pt x="814" y="313"/>
                  </a:lnTo>
                  <a:lnTo>
                    <a:pt x="825" y="365"/>
                  </a:lnTo>
                  <a:lnTo>
                    <a:pt x="828" y="419"/>
                  </a:lnTo>
                  <a:lnTo>
                    <a:pt x="825" y="475"/>
                  </a:lnTo>
                  <a:lnTo>
                    <a:pt x="813" y="530"/>
                  </a:lnTo>
                  <a:lnTo>
                    <a:pt x="796" y="581"/>
                  </a:lnTo>
                  <a:lnTo>
                    <a:pt x="771" y="630"/>
                  </a:lnTo>
                  <a:lnTo>
                    <a:pt x="742" y="675"/>
                  </a:lnTo>
                  <a:lnTo>
                    <a:pt x="707" y="715"/>
                  </a:lnTo>
                  <a:lnTo>
                    <a:pt x="667" y="751"/>
                  </a:lnTo>
                  <a:lnTo>
                    <a:pt x="623" y="781"/>
                  </a:lnTo>
                  <a:lnTo>
                    <a:pt x="575" y="806"/>
                  </a:lnTo>
                  <a:lnTo>
                    <a:pt x="524" y="823"/>
                  </a:lnTo>
                  <a:lnTo>
                    <a:pt x="470" y="834"/>
                  </a:lnTo>
                  <a:lnTo>
                    <a:pt x="414" y="838"/>
                  </a:lnTo>
                  <a:lnTo>
                    <a:pt x="357" y="834"/>
                  </a:lnTo>
                  <a:lnTo>
                    <a:pt x="304" y="823"/>
                  </a:lnTo>
                  <a:lnTo>
                    <a:pt x="252" y="806"/>
                  </a:lnTo>
                  <a:lnTo>
                    <a:pt x="204" y="781"/>
                  </a:lnTo>
                  <a:lnTo>
                    <a:pt x="160" y="751"/>
                  </a:lnTo>
                  <a:lnTo>
                    <a:pt x="121" y="715"/>
                  </a:lnTo>
                  <a:lnTo>
                    <a:pt x="85" y="675"/>
                  </a:lnTo>
                  <a:lnTo>
                    <a:pt x="55" y="630"/>
                  </a:lnTo>
                  <a:lnTo>
                    <a:pt x="32" y="581"/>
                  </a:lnTo>
                  <a:lnTo>
                    <a:pt x="14" y="530"/>
                  </a:lnTo>
                  <a:lnTo>
                    <a:pt x="4" y="475"/>
                  </a:lnTo>
                  <a:lnTo>
                    <a:pt x="0" y="419"/>
                  </a:lnTo>
                  <a:lnTo>
                    <a:pt x="2" y="365"/>
                  </a:lnTo>
                  <a:lnTo>
                    <a:pt x="13" y="313"/>
                  </a:lnTo>
                  <a:lnTo>
                    <a:pt x="30" y="264"/>
                  </a:lnTo>
                  <a:lnTo>
                    <a:pt x="50" y="217"/>
                  </a:lnTo>
                  <a:lnTo>
                    <a:pt x="77" y="174"/>
                  </a:lnTo>
                  <a:lnTo>
                    <a:pt x="112" y="132"/>
                  </a:lnTo>
                  <a:lnTo>
                    <a:pt x="154" y="94"/>
                  </a:lnTo>
                  <a:lnTo>
                    <a:pt x="198" y="61"/>
                  </a:lnTo>
                  <a:lnTo>
                    <a:pt x="247" y="35"/>
                  </a:lnTo>
                  <a:lnTo>
                    <a:pt x="300" y="15"/>
                  </a:lnTo>
                  <a:lnTo>
                    <a:pt x="356" y="4"/>
                  </a:lnTo>
                  <a:lnTo>
                    <a:pt x="41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08" name="Freeform 206">
              <a:extLst>
                <a:ext uri="{FF2B5EF4-FFF2-40B4-BE49-F238E27FC236}">
                  <a16:creationId xmlns:a16="http://schemas.microsoft.com/office/drawing/2014/main" id="{7E83051E-7103-4E3E-B8A5-3154B98B5869}"/>
                </a:ext>
              </a:extLst>
            </p:cNvPr>
            <p:cNvSpPr>
              <a:spLocks/>
            </p:cNvSpPr>
            <p:nvPr/>
          </p:nvSpPr>
          <p:spPr bwMode="auto">
            <a:xfrm>
              <a:off x="7291448" y="1879946"/>
              <a:ext cx="39958" cy="40357"/>
            </a:xfrm>
            <a:custGeom>
              <a:avLst/>
              <a:gdLst>
                <a:gd name="T0" fmla="*/ 347 w 400"/>
                <a:gd name="T1" fmla="*/ 0 h 405"/>
                <a:gd name="T2" fmla="*/ 400 w 400"/>
                <a:gd name="T3" fmla="*/ 0 h 405"/>
                <a:gd name="T4" fmla="*/ 400 w 400"/>
                <a:gd name="T5" fmla="*/ 403 h 405"/>
                <a:gd name="T6" fmla="*/ 1 w 400"/>
                <a:gd name="T7" fmla="*/ 405 h 405"/>
                <a:gd name="T8" fmla="*/ 0 w 400"/>
                <a:gd name="T9" fmla="*/ 1 h 405"/>
                <a:gd name="T10" fmla="*/ 347 w 400"/>
                <a:gd name="T11" fmla="*/ 0 h 405"/>
              </a:gdLst>
              <a:ahLst/>
              <a:cxnLst>
                <a:cxn ang="0">
                  <a:pos x="T0" y="T1"/>
                </a:cxn>
                <a:cxn ang="0">
                  <a:pos x="T2" y="T3"/>
                </a:cxn>
                <a:cxn ang="0">
                  <a:pos x="T4" y="T5"/>
                </a:cxn>
                <a:cxn ang="0">
                  <a:pos x="T6" y="T7"/>
                </a:cxn>
                <a:cxn ang="0">
                  <a:pos x="T8" y="T9"/>
                </a:cxn>
                <a:cxn ang="0">
                  <a:pos x="T10" y="T11"/>
                </a:cxn>
              </a:cxnLst>
              <a:rect l="0" t="0" r="r" b="b"/>
              <a:pathLst>
                <a:path w="400" h="405">
                  <a:moveTo>
                    <a:pt x="347" y="0"/>
                  </a:moveTo>
                  <a:lnTo>
                    <a:pt x="400" y="0"/>
                  </a:lnTo>
                  <a:lnTo>
                    <a:pt x="400" y="403"/>
                  </a:lnTo>
                  <a:lnTo>
                    <a:pt x="1" y="405"/>
                  </a:lnTo>
                  <a:lnTo>
                    <a:pt x="0" y="1"/>
                  </a:lnTo>
                  <a:lnTo>
                    <a:pt x="34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09" name="Freeform 207">
              <a:extLst>
                <a:ext uri="{FF2B5EF4-FFF2-40B4-BE49-F238E27FC236}">
                  <a16:creationId xmlns:a16="http://schemas.microsoft.com/office/drawing/2014/main" id="{BE61B836-07DD-490E-9CA2-B06AE88AFEB4}"/>
                </a:ext>
              </a:extLst>
            </p:cNvPr>
            <p:cNvSpPr>
              <a:spLocks noEditPoints="1"/>
            </p:cNvSpPr>
            <p:nvPr/>
          </p:nvSpPr>
          <p:spPr bwMode="auto">
            <a:xfrm>
              <a:off x="7034120" y="1762070"/>
              <a:ext cx="413563" cy="418758"/>
            </a:xfrm>
            <a:custGeom>
              <a:avLst/>
              <a:gdLst>
                <a:gd name="T0" fmla="*/ 1236 w 4139"/>
                <a:gd name="T1" fmla="*/ 918 h 4190"/>
                <a:gd name="T2" fmla="*/ 1087 w 4139"/>
                <a:gd name="T3" fmla="*/ 986 h 4190"/>
                <a:gd name="T4" fmla="*/ 975 w 4139"/>
                <a:gd name="T5" fmla="*/ 1102 h 4190"/>
                <a:gd name="T6" fmla="*/ 906 w 4139"/>
                <a:gd name="T7" fmla="*/ 1251 h 4190"/>
                <a:gd name="T8" fmla="*/ 893 w 4139"/>
                <a:gd name="T9" fmla="*/ 2826 h 4190"/>
                <a:gd name="T10" fmla="*/ 923 w 4139"/>
                <a:gd name="T11" fmla="*/ 2993 h 4190"/>
                <a:gd name="T12" fmla="*/ 1007 w 4139"/>
                <a:gd name="T13" fmla="*/ 3131 h 4190"/>
                <a:gd name="T14" fmla="*/ 1134 w 4139"/>
                <a:gd name="T15" fmla="*/ 3232 h 4190"/>
                <a:gd name="T16" fmla="*/ 1291 w 4139"/>
                <a:gd name="T17" fmla="*/ 3282 h 4190"/>
                <a:gd name="T18" fmla="*/ 2848 w 4139"/>
                <a:gd name="T19" fmla="*/ 3282 h 4190"/>
                <a:gd name="T20" fmla="*/ 3006 w 4139"/>
                <a:gd name="T21" fmla="*/ 3232 h 4190"/>
                <a:gd name="T22" fmla="*/ 3132 w 4139"/>
                <a:gd name="T23" fmla="*/ 3131 h 4190"/>
                <a:gd name="T24" fmla="*/ 3216 w 4139"/>
                <a:gd name="T25" fmla="*/ 2993 h 4190"/>
                <a:gd name="T26" fmla="*/ 3247 w 4139"/>
                <a:gd name="T27" fmla="*/ 2826 h 4190"/>
                <a:gd name="T28" fmla="*/ 3233 w 4139"/>
                <a:gd name="T29" fmla="*/ 1251 h 4190"/>
                <a:gd name="T30" fmla="*/ 3166 w 4139"/>
                <a:gd name="T31" fmla="*/ 1102 h 4190"/>
                <a:gd name="T32" fmla="*/ 3052 w 4139"/>
                <a:gd name="T33" fmla="*/ 986 h 4190"/>
                <a:gd name="T34" fmla="*/ 2904 w 4139"/>
                <a:gd name="T35" fmla="*/ 918 h 4190"/>
                <a:gd name="T36" fmla="*/ 1348 w 4139"/>
                <a:gd name="T37" fmla="*/ 904 h 4190"/>
                <a:gd name="T38" fmla="*/ 2329 w 4139"/>
                <a:gd name="T39" fmla="*/ 17 h 4190"/>
                <a:gd name="T40" fmla="*/ 2699 w 4139"/>
                <a:gd name="T41" fmla="*/ 99 h 4190"/>
                <a:gd name="T42" fmla="*/ 3043 w 4139"/>
                <a:gd name="T43" fmla="*/ 246 h 4190"/>
                <a:gd name="T44" fmla="*/ 3349 w 4139"/>
                <a:gd name="T45" fmla="*/ 451 h 4190"/>
                <a:gd name="T46" fmla="*/ 3616 w 4139"/>
                <a:gd name="T47" fmla="*/ 705 h 4190"/>
                <a:gd name="T48" fmla="*/ 3836 w 4139"/>
                <a:gd name="T49" fmla="*/ 1004 h 4190"/>
                <a:gd name="T50" fmla="*/ 4001 w 4139"/>
                <a:gd name="T51" fmla="*/ 1339 h 4190"/>
                <a:gd name="T52" fmla="*/ 4104 w 4139"/>
                <a:gd name="T53" fmla="*/ 1705 h 4190"/>
                <a:gd name="T54" fmla="*/ 4139 w 4139"/>
                <a:gd name="T55" fmla="*/ 2095 h 4190"/>
                <a:gd name="T56" fmla="*/ 4104 w 4139"/>
                <a:gd name="T57" fmla="*/ 2485 h 4190"/>
                <a:gd name="T58" fmla="*/ 4001 w 4139"/>
                <a:gd name="T59" fmla="*/ 2851 h 4190"/>
                <a:gd name="T60" fmla="*/ 3836 w 4139"/>
                <a:gd name="T61" fmla="*/ 3186 h 4190"/>
                <a:gd name="T62" fmla="*/ 3616 w 4139"/>
                <a:gd name="T63" fmla="*/ 3485 h 4190"/>
                <a:gd name="T64" fmla="*/ 3349 w 4139"/>
                <a:gd name="T65" fmla="*/ 3739 h 4190"/>
                <a:gd name="T66" fmla="*/ 3043 w 4139"/>
                <a:gd name="T67" fmla="*/ 3944 h 4190"/>
                <a:gd name="T68" fmla="*/ 2699 w 4139"/>
                <a:gd name="T69" fmla="*/ 4091 h 4190"/>
                <a:gd name="T70" fmla="*/ 2329 w 4139"/>
                <a:gd name="T71" fmla="*/ 4173 h 4190"/>
                <a:gd name="T72" fmla="*/ 1939 w 4139"/>
                <a:gd name="T73" fmla="*/ 4185 h 4190"/>
                <a:gd name="T74" fmla="*/ 1561 w 4139"/>
                <a:gd name="T75" fmla="*/ 4126 h 4190"/>
                <a:gd name="T76" fmla="*/ 1208 w 4139"/>
                <a:gd name="T77" fmla="*/ 3999 h 4190"/>
                <a:gd name="T78" fmla="*/ 888 w 4139"/>
                <a:gd name="T79" fmla="*/ 3814 h 4190"/>
                <a:gd name="T80" fmla="*/ 607 w 4139"/>
                <a:gd name="T81" fmla="*/ 3576 h 4190"/>
                <a:gd name="T82" fmla="*/ 371 w 4139"/>
                <a:gd name="T83" fmla="*/ 3291 h 4190"/>
                <a:gd name="T84" fmla="*/ 187 w 4139"/>
                <a:gd name="T85" fmla="*/ 2966 h 4190"/>
                <a:gd name="T86" fmla="*/ 63 w 4139"/>
                <a:gd name="T87" fmla="*/ 2610 h 4190"/>
                <a:gd name="T88" fmla="*/ 4 w 4139"/>
                <a:gd name="T89" fmla="*/ 2227 h 4190"/>
                <a:gd name="T90" fmla="*/ 17 w 4139"/>
                <a:gd name="T91" fmla="*/ 1833 h 4190"/>
                <a:gd name="T92" fmla="*/ 98 w 4139"/>
                <a:gd name="T93" fmla="*/ 1458 h 4190"/>
                <a:gd name="T94" fmla="*/ 243 w 4139"/>
                <a:gd name="T95" fmla="*/ 1111 h 4190"/>
                <a:gd name="T96" fmla="*/ 444 w 4139"/>
                <a:gd name="T97" fmla="*/ 799 h 4190"/>
                <a:gd name="T98" fmla="*/ 696 w 4139"/>
                <a:gd name="T99" fmla="*/ 529 h 4190"/>
                <a:gd name="T100" fmla="*/ 990 w 4139"/>
                <a:gd name="T101" fmla="*/ 308 h 4190"/>
                <a:gd name="T102" fmla="*/ 1323 w 4139"/>
                <a:gd name="T103" fmla="*/ 141 h 4190"/>
                <a:gd name="T104" fmla="*/ 1684 w 4139"/>
                <a:gd name="T105" fmla="*/ 37 h 4190"/>
                <a:gd name="T106" fmla="*/ 2070 w 4139"/>
                <a:gd name="T107" fmla="*/ 0 h 4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39" h="4190">
                  <a:moveTo>
                    <a:pt x="1348" y="904"/>
                  </a:moveTo>
                  <a:lnTo>
                    <a:pt x="1291" y="908"/>
                  </a:lnTo>
                  <a:lnTo>
                    <a:pt x="1236" y="918"/>
                  </a:lnTo>
                  <a:lnTo>
                    <a:pt x="1183" y="935"/>
                  </a:lnTo>
                  <a:lnTo>
                    <a:pt x="1134" y="958"/>
                  </a:lnTo>
                  <a:lnTo>
                    <a:pt x="1087" y="986"/>
                  </a:lnTo>
                  <a:lnTo>
                    <a:pt x="1046" y="1021"/>
                  </a:lnTo>
                  <a:lnTo>
                    <a:pt x="1007" y="1059"/>
                  </a:lnTo>
                  <a:lnTo>
                    <a:pt x="975" y="1102"/>
                  </a:lnTo>
                  <a:lnTo>
                    <a:pt x="946" y="1148"/>
                  </a:lnTo>
                  <a:lnTo>
                    <a:pt x="923" y="1197"/>
                  </a:lnTo>
                  <a:lnTo>
                    <a:pt x="906" y="1251"/>
                  </a:lnTo>
                  <a:lnTo>
                    <a:pt x="896" y="1306"/>
                  </a:lnTo>
                  <a:lnTo>
                    <a:pt x="893" y="1364"/>
                  </a:lnTo>
                  <a:lnTo>
                    <a:pt x="893" y="2826"/>
                  </a:lnTo>
                  <a:lnTo>
                    <a:pt x="896" y="2884"/>
                  </a:lnTo>
                  <a:lnTo>
                    <a:pt x="906" y="2939"/>
                  </a:lnTo>
                  <a:lnTo>
                    <a:pt x="923" y="2993"/>
                  </a:lnTo>
                  <a:lnTo>
                    <a:pt x="946" y="3042"/>
                  </a:lnTo>
                  <a:lnTo>
                    <a:pt x="975" y="3088"/>
                  </a:lnTo>
                  <a:lnTo>
                    <a:pt x="1007" y="3131"/>
                  </a:lnTo>
                  <a:lnTo>
                    <a:pt x="1046" y="3169"/>
                  </a:lnTo>
                  <a:lnTo>
                    <a:pt x="1087" y="3204"/>
                  </a:lnTo>
                  <a:lnTo>
                    <a:pt x="1134" y="3232"/>
                  </a:lnTo>
                  <a:lnTo>
                    <a:pt x="1183" y="3255"/>
                  </a:lnTo>
                  <a:lnTo>
                    <a:pt x="1236" y="3272"/>
                  </a:lnTo>
                  <a:lnTo>
                    <a:pt x="1291" y="3282"/>
                  </a:lnTo>
                  <a:lnTo>
                    <a:pt x="1348" y="3286"/>
                  </a:lnTo>
                  <a:lnTo>
                    <a:pt x="2791" y="3286"/>
                  </a:lnTo>
                  <a:lnTo>
                    <a:pt x="2848" y="3282"/>
                  </a:lnTo>
                  <a:lnTo>
                    <a:pt x="2904" y="3272"/>
                  </a:lnTo>
                  <a:lnTo>
                    <a:pt x="2956" y="3255"/>
                  </a:lnTo>
                  <a:lnTo>
                    <a:pt x="3006" y="3232"/>
                  </a:lnTo>
                  <a:lnTo>
                    <a:pt x="3052" y="3204"/>
                  </a:lnTo>
                  <a:lnTo>
                    <a:pt x="3094" y="3169"/>
                  </a:lnTo>
                  <a:lnTo>
                    <a:pt x="3132" y="3131"/>
                  </a:lnTo>
                  <a:lnTo>
                    <a:pt x="3166" y="3088"/>
                  </a:lnTo>
                  <a:lnTo>
                    <a:pt x="3194" y="3042"/>
                  </a:lnTo>
                  <a:lnTo>
                    <a:pt x="3216" y="2993"/>
                  </a:lnTo>
                  <a:lnTo>
                    <a:pt x="3233" y="2939"/>
                  </a:lnTo>
                  <a:lnTo>
                    <a:pt x="3243" y="2884"/>
                  </a:lnTo>
                  <a:lnTo>
                    <a:pt x="3247" y="2826"/>
                  </a:lnTo>
                  <a:lnTo>
                    <a:pt x="3247" y="1364"/>
                  </a:lnTo>
                  <a:lnTo>
                    <a:pt x="3243" y="1306"/>
                  </a:lnTo>
                  <a:lnTo>
                    <a:pt x="3233" y="1251"/>
                  </a:lnTo>
                  <a:lnTo>
                    <a:pt x="3216" y="1197"/>
                  </a:lnTo>
                  <a:lnTo>
                    <a:pt x="3194" y="1148"/>
                  </a:lnTo>
                  <a:lnTo>
                    <a:pt x="3166" y="1102"/>
                  </a:lnTo>
                  <a:lnTo>
                    <a:pt x="3132" y="1059"/>
                  </a:lnTo>
                  <a:lnTo>
                    <a:pt x="3094" y="1021"/>
                  </a:lnTo>
                  <a:lnTo>
                    <a:pt x="3052" y="986"/>
                  </a:lnTo>
                  <a:lnTo>
                    <a:pt x="3006" y="958"/>
                  </a:lnTo>
                  <a:lnTo>
                    <a:pt x="2956" y="935"/>
                  </a:lnTo>
                  <a:lnTo>
                    <a:pt x="2904" y="918"/>
                  </a:lnTo>
                  <a:lnTo>
                    <a:pt x="2848" y="908"/>
                  </a:lnTo>
                  <a:lnTo>
                    <a:pt x="2791" y="904"/>
                  </a:lnTo>
                  <a:lnTo>
                    <a:pt x="1348" y="904"/>
                  </a:lnTo>
                  <a:close/>
                  <a:moveTo>
                    <a:pt x="2070" y="0"/>
                  </a:moveTo>
                  <a:lnTo>
                    <a:pt x="2201" y="5"/>
                  </a:lnTo>
                  <a:lnTo>
                    <a:pt x="2329" y="17"/>
                  </a:lnTo>
                  <a:lnTo>
                    <a:pt x="2455" y="37"/>
                  </a:lnTo>
                  <a:lnTo>
                    <a:pt x="2579" y="64"/>
                  </a:lnTo>
                  <a:lnTo>
                    <a:pt x="2699" y="99"/>
                  </a:lnTo>
                  <a:lnTo>
                    <a:pt x="2817" y="141"/>
                  </a:lnTo>
                  <a:lnTo>
                    <a:pt x="2931" y="191"/>
                  </a:lnTo>
                  <a:lnTo>
                    <a:pt x="3043" y="246"/>
                  </a:lnTo>
                  <a:lnTo>
                    <a:pt x="3149" y="308"/>
                  </a:lnTo>
                  <a:lnTo>
                    <a:pt x="3251" y="376"/>
                  </a:lnTo>
                  <a:lnTo>
                    <a:pt x="3349" y="451"/>
                  </a:lnTo>
                  <a:lnTo>
                    <a:pt x="3444" y="529"/>
                  </a:lnTo>
                  <a:lnTo>
                    <a:pt x="3533" y="614"/>
                  </a:lnTo>
                  <a:lnTo>
                    <a:pt x="3616" y="705"/>
                  </a:lnTo>
                  <a:lnTo>
                    <a:pt x="3695" y="799"/>
                  </a:lnTo>
                  <a:lnTo>
                    <a:pt x="3769" y="899"/>
                  </a:lnTo>
                  <a:lnTo>
                    <a:pt x="3836" y="1004"/>
                  </a:lnTo>
                  <a:lnTo>
                    <a:pt x="3897" y="1111"/>
                  </a:lnTo>
                  <a:lnTo>
                    <a:pt x="3951" y="1224"/>
                  </a:lnTo>
                  <a:lnTo>
                    <a:pt x="4001" y="1339"/>
                  </a:lnTo>
                  <a:lnTo>
                    <a:pt x="4042" y="1458"/>
                  </a:lnTo>
                  <a:lnTo>
                    <a:pt x="4077" y="1580"/>
                  </a:lnTo>
                  <a:lnTo>
                    <a:pt x="4104" y="1705"/>
                  </a:lnTo>
                  <a:lnTo>
                    <a:pt x="4124" y="1833"/>
                  </a:lnTo>
                  <a:lnTo>
                    <a:pt x="4135" y="1963"/>
                  </a:lnTo>
                  <a:lnTo>
                    <a:pt x="4139" y="2095"/>
                  </a:lnTo>
                  <a:lnTo>
                    <a:pt x="4135" y="2227"/>
                  </a:lnTo>
                  <a:lnTo>
                    <a:pt x="4124" y="2357"/>
                  </a:lnTo>
                  <a:lnTo>
                    <a:pt x="4104" y="2485"/>
                  </a:lnTo>
                  <a:lnTo>
                    <a:pt x="4077" y="2610"/>
                  </a:lnTo>
                  <a:lnTo>
                    <a:pt x="4042" y="2732"/>
                  </a:lnTo>
                  <a:lnTo>
                    <a:pt x="4001" y="2851"/>
                  </a:lnTo>
                  <a:lnTo>
                    <a:pt x="3951" y="2966"/>
                  </a:lnTo>
                  <a:lnTo>
                    <a:pt x="3897" y="3079"/>
                  </a:lnTo>
                  <a:lnTo>
                    <a:pt x="3836" y="3186"/>
                  </a:lnTo>
                  <a:lnTo>
                    <a:pt x="3769" y="3291"/>
                  </a:lnTo>
                  <a:lnTo>
                    <a:pt x="3695" y="3391"/>
                  </a:lnTo>
                  <a:lnTo>
                    <a:pt x="3616" y="3485"/>
                  </a:lnTo>
                  <a:lnTo>
                    <a:pt x="3533" y="3576"/>
                  </a:lnTo>
                  <a:lnTo>
                    <a:pt x="3444" y="3661"/>
                  </a:lnTo>
                  <a:lnTo>
                    <a:pt x="3349" y="3739"/>
                  </a:lnTo>
                  <a:lnTo>
                    <a:pt x="3251" y="3814"/>
                  </a:lnTo>
                  <a:lnTo>
                    <a:pt x="3149" y="3882"/>
                  </a:lnTo>
                  <a:lnTo>
                    <a:pt x="3043" y="3944"/>
                  </a:lnTo>
                  <a:lnTo>
                    <a:pt x="2931" y="3999"/>
                  </a:lnTo>
                  <a:lnTo>
                    <a:pt x="2817" y="4049"/>
                  </a:lnTo>
                  <a:lnTo>
                    <a:pt x="2699" y="4091"/>
                  </a:lnTo>
                  <a:lnTo>
                    <a:pt x="2579" y="4126"/>
                  </a:lnTo>
                  <a:lnTo>
                    <a:pt x="2455" y="4153"/>
                  </a:lnTo>
                  <a:lnTo>
                    <a:pt x="2329" y="4173"/>
                  </a:lnTo>
                  <a:lnTo>
                    <a:pt x="2201" y="4185"/>
                  </a:lnTo>
                  <a:lnTo>
                    <a:pt x="2070" y="4190"/>
                  </a:lnTo>
                  <a:lnTo>
                    <a:pt x="1939" y="4185"/>
                  </a:lnTo>
                  <a:lnTo>
                    <a:pt x="1810" y="4173"/>
                  </a:lnTo>
                  <a:lnTo>
                    <a:pt x="1684" y="4153"/>
                  </a:lnTo>
                  <a:lnTo>
                    <a:pt x="1561" y="4126"/>
                  </a:lnTo>
                  <a:lnTo>
                    <a:pt x="1440" y="4091"/>
                  </a:lnTo>
                  <a:lnTo>
                    <a:pt x="1323" y="4049"/>
                  </a:lnTo>
                  <a:lnTo>
                    <a:pt x="1208" y="3999"/>
                  </a:lnTo>
                  <a:lnTo>
                    <a:pt x="1098" y="3944"/>
                  </a:lnTo>
                  <a:lnTo>
                    <a:pt x="990" y="3882"/>
                  </a:lnTo>
                  <a:lnTo>
                    <a:pt x="888" y="3814"/>
                  </a:lnTo>
                  <a:lnTo>
                    <a:pt x="790" y="3739"/>
                  </a:lnTo>
                  <a:lnTo>
                    <a:pt x="696" y="3661"/>
                  </a:lnTo>
                  <a:lnTo>
                    <a:pt x="607" y="3576"/>
                  </a:lnTo>
                  <a:lnTo>
                    <a:pt x="523" y="3485"/>
                  </a:lnTo>
                  <a:lnTo>
                    <a:pt x="444" y="3391"/>
                  </a:lnTo>
                  <a:lnTo>
                    <a:pt x="371" y="3291"/>
                  </a:lnTo>
                  <a:lnTo>
                    <a:pt x="304" y="3186"/>
                  </a:lnTo>
                  <a:lnTo>
                    <a:pt x="243" y="3079"/>
                  </a:lnTo>
                  <a:lnTo>
                    <a:pt x="187" y="2966"/>
                  </a:lnTo>
                  <a:lnTo>
                    <a:pt x="140" y="2851"/>
                  </a:lnTo>
                  <a:lnTo>
                    <a:pt x="98" y="2732"/>
                  </a:lnTo>
                  <a:lnTo>
                    <a:pt x="63" y="2610"/>
                  </a:lnTo>
                  <a:lnTo>
                    <a:pt x="36" y="2485"/>
                  </a:lnTo>
                  <a:lnTo>
                    <a:pt x="17" y="2357"/>
                  </a:lnTo>
                  <a:lnTo>
                    <a:pt x="4" y="2227"/>
                  </a:lnTo>
                  <a:lnTo>
                    <a:pt x="0" y="2095"/>
                  </a:lnTo>
                  <a:lnTo>
                    <a:pt x="4" y="1963"/>
                  </a:lnTo>
                  <a:lnTo>
                    <a:pt x="17" y="1833"/>
                  </a:lnTo>
                  <a:lnTo>
                    <a:pt x="36" y="1705"/>
                  </a:lnTo>
                  <a:lnTo>
                    <a:pt x="63" y="1580"/>
                  </a:lnTo>
                  <a:lnTo>
                    <a:pt x="98" y="1458"/>
                  </a:lnTo>
                  <a:lnTo>
                    <a:pt x="140" y="1339"/>
                  </a:lnTo>
                  <a:lnTo>
                    <a:pt x="187" y="1224"/>
                  </a:lnTo>
                  <a:lnTo>
                    <a:pt x="243" y="1111"/>
                  </a:lnTo>
                  <a:lnTo>
                    <a:pt x="304" y="1004"/>
                  </a:lnTo>
                  <a:lnTo>
                    <a:pt x="371" y="899"/>
                  </a:lnTo>
                  <a:lnTo>
                    <a:pt x="444" y="799"/>
                  </a:lnTo>
                  <a:lnTo>
                    <a:pt x="523" y="705"/>
                  </a:lnTo>
                  <a:lnTo>
                    <a:pt x="607" y="614"/>
                  </a:lnTo>
                  <a:lnTo>
                    <a:pt x="696" y="529"/>
                  </a:lnTo>
                  <a:lnTo>
                    <a:pt x="790" y="451"/>
                  </a:lnTo>
                  <a:lnTo>
                    <a:pt x="888" y="376"/>
                  </a:lnTo>
                  <a:lnTo>
                    <a:pt x="990" y="308"/>
                  </a:lnTo>
                  <a:lnTo>
                    <a:pt x="1098" y="246"/>
                  </a:lnTo>
                  <a:lnTo>
                    <a:pt x="1208" y="191"/>
                  </a:lnTo>
                  <a:lnTo>
                    <a:pt x="1323" y="141"/>
                  </a:lnTo>
                  <a:lnTo>
                    <a:pt x="1440" y="99"/>
                  </a:lnTo>
                  <a:lnTo>
                    <a:pt x="1561" y="64"/>
                  </a:lnTo>
                  <a:lnTo>
                    <a:pt x="1684" y="37"/>
                  </a:lnTo>
                  <a:lnTo>
                    <a:pt x="1810" y="17"/>
                  </a:lnTo>
                  <a:lnTo>
                    <a:pt x="1939" y="5"/>
                  </a:lnTo>
                  <a:lnTo>
                    <a:pt x="207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10" name="Freeform 208">
              <a:extLst>
                <a:ext uri="{FF2B5EF4-FFF2-40B4-BE49-F238E27FC236}">
                  <a16:creationId xmlns:a16="http://schemas.microsoft.com/office/drawing/2014/main" id="{73B5EBE8-BA9D-41C4-954C-300FC3DE2CC4}"/>
                </a:ext>
              </a:extLst>
            </p:cNvPr>
            <p:cNvSpPr>
              <a:spLocks/>
            </p:cNvSpPr>
            <p:nvPr/>
          </p:nvSpPr>
          <p:spPr bwMode="auto">
            <a:xfrm>
              <a:off x="7146002" y="1947075"/>
              <a:ext cx="189400" cy="120273"/>
            </a:xfrm>
            <a:custGeom>
              <a:avLst/>
              <a:gdLst>
                <a:gd name="T0" fmla="*/ 0 w 1896"/>
                <a:gd name="T1" fmla="*/ 0 h 1204"/>
                <a:gd name="T2" fmla="*/ 351 w 1896"/>
                <a:gd name="T3" fmla="*/ 0 h 1204"/>
                <a:gd name="T4" fmla="*/ 332 w 1896"/>
                <a:gd name="T5" fmla="*/ 59 h 1204"/>
                <a:gd name="T6" fmla="*/ 316 w 1896"/>
                <a:gd name="T7" fmla="*/ 119 h 1204"/>
                <a:gd name="T8" fmla="*/ 307 w 1896"/>
                <a:gd name="T9" fmla="*/ 181 h 1204"/>
                <a:gd name="T10" fmla="*/ 305 w 1896"/>
                <a:gd name="T11" fmla="*/ 245 h 1204"/>
                <a:gd name="T12" fmla="*/ 308 w 1896"/>
                <a:gd name="T13" fmla="*/ 316 h 1204"/>
                <a:gd name="T14" fmla="*/ 319 w 1896"/>
                <a:gd name="T15" fmla="*/ 384 h 1204"/>
                <a:gd name="T16" fmla="*/ 337 w 1896"/>
                <a:gd name="T17" fmla="*/ 451 h 1204"/>
                <a:gd name="T18" fmla="*/ 362 w 1896"/>
                <a:gd name="T19" fmla="*/ 514 h 1204"/>
                <a:gd name="T20" fmla="*/ 393 w 1896"/>
                <a:gd name="T21" fmla="*/ 574 h 1204"/>
                <a:gd name="T22" fmla="*/ 429 w 1896"/>
                <a:gd name="T23" fmla="*/ 629 h 1204"/>
                <a:gd name="T24" fmla="*/ 470 w 1896"/>
                <a:gd name="T25" fmla="*/ 681 h 1204"/>
                <a:gd name="T26" fmla="*/ 517 w 1896"/>
                <a:gd name="T27" fmla="*/ 729 h 1204"/>
                <a:gd name="T28" fmla="*/ 567 w 1896"/>
                <a:gd name="T29" fmla="*/ 770 h 1204"/>
                <a:gd name="T30" fmla="*/ 623 w 1896"/>
                <a:gd name="T31" fmla="*/ 807 h 1204"/>
                <a:gd name="T32" fmla="*/ 683 w 1896"/>
                <a:gd name="T33" fmla="*/ 839 h 1204"/>
                <a:gd name="T34" fmla="*/ 745 w 1896"/>
                <a:gd name="T35" fmla="*/ 863 h 1204"/>
                <a:gd name="T36" fmla="*/ 810 w 1896"/>
                <a:gd name="T37" fmla="*/ 882 h 1204"/>
                <a:gd name="T38" fmla="*/ 878 w 1896"/>
                <a:gd name="T39" fmla="*/ 892 h 1204"/>
                <a:gd name="T40" fmla="*/ 948 w 1896"/>
                <a:gd name="T41" fmla="*/ 896 h 1204"/>
                <a:gd name="T42" fmla="*/ 1018 w 1896"/>
                <a:gd name="T43" fmla="*/ 892 h 1204"/>
                <a:gd name="T44" fmla="*/ 1085 w 1896"/>
                <a:gd name="T45" fmla="*/ 882 h 1204"/>
                <a:gd name="T46" fmla="*/ 1151 w 1896"/>
                <a:gd name="T47" fmla="*/ 863 h 1204"/>
                <a:gd name="T48" fmla="*/ 1214 w 1896"/>
                <a:gd name="T49" fmla="*/ 839 h 1204"/>
                <a:gd name="T50" fmla="*/ 1273 w 1896"/>
                <a:gd name="T51" fmla="*/ 807 h 1204"/>
                <a:gd name="T52" fmla="*/ 1327 w 1896"/>
                <a:gd name="T53" fmla="*/ 770 h 1204"/>
                <a:gd name="T54" fmla="*/ 1379 w 1896"/>
                <a:gd name="T55" fmla="*/ 729 h 1204"/>
                <a:gd name="T56" fmla="*/ 1426 w 1896"/>
                <a:gd name="T57" fmla="*/ 681 h 1204"/>
                <a:gd name="T58" fmla="*/ 1467 w 1896"/>
                <a:gd name="T59" fmla="*/ 629 h 1204"/>
                <a:gd name="T60" fmla="*/ 1504 w 1896"/>
                <a:gd name="T61" fmla="*/ 574 h 1204"/>
                <a:gd name="T62" fmla="*/ 1535 w 1896"/>
                <a:gd name="T63" fmla="*/ 514 h 1204"/>
                <a:gd name="T64" fmla="*/ 1559 w 1896"/>
                <a:gd name="T65" fmla="*/ 451 h 1204"/>
                <a:gd name="T66" fmla="*/ 1577 w 1896"/>
                <a:gd name="T67" fmla="*/ 384 h 1204"/>
                <a:gd name="T68" fmla="*/ 1588 w 1896"/>
                <a:gd name="T69" fmla="*/ 316 h 1204"/>
                <a:gd name="T70" fmla="*/ 1592 w 1896"/>
                <a:gd name="T71" fmla="*/ 245 h 1204"/>
                <a:gd name="T72" fmla="*/ 1589 w 1896"/>
                <a:gd name="T73" fmla="*/ 181 h 1204"/>
                <a:gd name="T74" fmla="*/ 1579 w 1896"/>
                <a:gd name="T75" fmla="*/ 119 h 1204"/>
                <a:gd name="T76" fmla="*/ 1564 w 1896"/>
                <a:gd name="T77" fmla="*/ 59 h 1204"/>
                <a:gd name="T78" fmla="*/ 1544 w 1896"/>
                <a:gd name="T79" fmla="*/ 0 h 1204"/>
                <a:gd name="T80" fmla="*/ 1896 w 1896"/>
                <a:gd name="T81" fmla="*/ 0 h 1204"/>
                <a:gd name="T82" fmla="*/ 1896 w 1896"/>
                <a:gd name="T83" fmla="*/ 976 h 1204"/>
                <a:gd name="T84" fmla="*/ 1892 w 1896"/>
                <a:gd name="T85" fmla="*/ 1017 h 1204"/>
                <a:gd name="T86" fmla="*/ 1882 w 1896"/>
                <a:gd name="T87" fmla="*/ 1056 h 1204"/>
                <a:gd name="T88" fmla="*/ 1865 w 1896"/>
                <a:gd name="T89" fmla="*/ 1091 h 1204"/>
                <a:gd name="T90" fmla="*/ 1843 w 1896"/>
                <a:gd name="T91" fmla="*/ 1123 h 1204"/>
                <a:gd name="T92" fmla="*/ 1816 w 1896"/>
                <a:gd name="T93" fmla="*/ 1150 h 1204"/>
                <a:gd name="T94" fmla="*/ 1783 w 1896"/>
                <a:gd name="T95" fmla="*/ 1173 h 1204"/>
                <a:gd name="T96" fmla="*/ 1748 w 1896"/>
                <a:gd name="T97" fmla="*/ 1190 h 1204"/>
                <a:gd name="T98" fmla="*/ 1711 w 1896"/>
                <a:gd name="T99" fmla="*/ 1200 h 1204"/>
                <a:gd name="T100" fmla="*/ 1669 w 1896"/>
                <a:gd name="T101" fmla="*/ 1204 h 1204"/>
                <a:gd name="T102" fmla="*/ 226 w 1896"/>
                <a:gd name="T103" fmla="*/ 1204 h 1204"/>
                <a:gd name="T104" fmla="*/ 185 w 1896"/>
                <a:gd name="T105" fmla="*/ 1200 h 1204"/>
                <a:gd name="T106" fmla="*/ 147 w 1896"/>
                <a:gd name="T107" fmla="*/ 1190 h 1204"/>
                <a:gd name="T108" fmla="*/ 112 w 1896"/>
                <a:gd name="T109" fmla="*/ 1173 h 1204"/>
                <a:gd name="T110" fmla="*/ 81 w 1896"/>
                <a:gd name="T111" fmla="*/ 1150 h 1204"/>
                <a:gd name="T112" fmla="*/ 53 w 1896"/>
                <a:gd name="T113" fmla="*/ 1123 h 1204"/>
                <a:gd name="T114" fmla="*/ 31 w 1896"/>
                <a:gd name="T115" fmla="*/ 1091 h 1204"/>
                <a:gd name="T116" fmla="*/ 15 w 1896"/>
                <a:gd name="T117" fmla="*/ 1056 h 1204"/>
                <a:gd name="T118" fmla="*/ 4 w 1896"/>
                <a:gd name="T119" fmla="*/ 1017 h 1204"/>
                <a:gd name="T120" fmla="*/ 0 w 1896"/>
                <a:gd name="T121" fmla="*/ 976 h 1204"/>
                <a:gd name="T122" fmla="*/ 0 w 1896"/>
                <a:gd name="T123" fmla="*/ 0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6" h="1204">
                  <a:moveTo>
                    <a:pt x="0" y="0"/>
                  </a:moveTo>
                  <a:lnTo>
                    <a:pt x="351" y="0"/>
                  </a:lnTo>
                  <a:lnTo>
                    <a:pt x="332" y="59"/>
                  </a:lnTo>
                  <a:lnTo>
                    <a:pt x="316" y="119"/>
                  </a:lnTo>
                  <a:lnTo>
                    <a:pt x="307" y="181"/>
                  </a:lnTo>
                  <a:lnTo>
                    <a:pt x="305" y="245"/>
                  </a:lnTo>
                  <a:lnTo>
                    <a:pt x="308" y="316"/>
                  </a:lnTo>
                  <a:lnTo>
                    <a:pt x="319" y="384"/>
                  </a:lnTo>
                  <a:lnTo>
                    <a:pt x="337" y="451"/>
                  </a:lnTo>
                  <a:lnTo>
                    <a:pt x="362" y="514"/>
                  </a:lnTo>
                  <a:lnTo>
                    <a:pt x="393" y="574"/>
                  </a:lnTo>
                  <a:lnTo>
                    <a:pt x="429" y="629"/>
                  </a:lnTo>
                  <a:lnTo>
                    <a:pt x="470" y="681"/>
                  </a:lnTo>
                  <a:lnTo>
                    <a:pt x="517" y="729"/>
                  </a:lnTo>
                  <a:lnTo>
                    <a:pt x="567" y="770"/>
                  </a:lnTo>
                  <a:lnTo>
                    <a:pt x="623" y="807"/>
                  </a:lnTo>
                  <a:lnTo>
                    <a:pt x="683" y="839"/>
                  </a:lnTo>
                  <a:lnTo>
                    <a:pt x="745" y="863"/>
                  </a:lnTo>
                  <a:lnTo>
                    <a:pt x="810" y="882"/>
                  </a:lnTo>
                  <a:lnTo>
                    <a:pt x="878" y="892"/>
                  </a:lnTo>
                  <a:lnTo>
                    <a:pt x="948" y="896"/>
                  </a:lnTo>
                  <a:lnTo>
                    <a:pt x="1018" y="892"/>
                  </a:lnTo>
                  <a:lnTo>
                    <a:pt x="1085" y="882"/>
                  </a:lnTo>
                  <a:lnTo>
                    <a:pt x="1151" y="863"/>
                  </a:lnTo>
                  <a:lnTo>
                    <a:pt x="1214" y="839"/>
                  </a:lnTo>
                  <a:lnTo>
                    <a:pt x="1273" y="807"/>
                  </a:lnTo>
                  <a:lnTo>
                    <a:pt x="1327" y="770"/>
                  </a:lnTo>
                  <a:lnTo>
                    <a:pt x="1379" y="729"/>
                  </a:lnTo>
                  <a:lnTo>
                    <a:pt x="1426" y="681"/>
                  </a:lnTo>
                  <a:lnTo>
                    <a:pt x="1467" y="629"/>
                  </a:lnTo>
                  <a:lnTo>
                    <a:pt x="1504" y="574"/>
                  </a:lnTo>
                  <a:lnTo>
                    <a:pt x="1535" y="514"/>
                  </a:lnTo>
                  <a:lnTo>
                    <a:pt x="1559" y="451"/>
                  </a:lnTo>
                  <a:lnTo>
                    <a:pt x="1577" y="384"/>
                  </a:lnTo>
                  <a:lnTo>
                    <a:pt x="1588" y="316"/>
                  </a:lnTo>
                  <a:lnTo>
                    <a:pt x="1592" y="245"/>
                  </a:lnTo>
                  <a:lnTo>
                    <a:pt x="1589" y="181"/>
                  </a:lnTo>
                  <a:lnTo>
                    <a:pt x="1579" y="119"/>
                  </a:lnTo>
                  <a:lnTo>
                    <a:pt x="1564" y="59"/>
                  </a:lnTo>
                  <a:lnTo>
                    <a:pt x="1544" y="0"/>
                  </a:lnTo>
                  <a:lnTo>
                    <a:pt x="1896" y="0"/>
                  </a:lnTo>
                  <a:lnTo>
                    <a:pt x="1896" y="976"/>
                  </a:lnTo>
                  <a:lnTo>
                    <a:pt x="1892" y="1017"/>
                  </a:lnTo>
                  <a:lnTo>
                    <a:pt x="1882" y="1056"/>
                  </a:lnTo>
                  <a:lnTo>
                    <a:pt x="1865" y="1091"/>
                  </a:lnTo>
                  <a:lnTo>
                    <a:pt x="1843" y="1123"/>
                  </a:lnTo>
                  <a:lnTo>
                    <a:pt x="1816" y="1150"/>
                  </a:lnTo>
                  <a:lnTo>
                    <a:pt x="1783" y="1173"/>
                  </a:lnTo>
                  <a:lnTo>
                    <a:pt x="1748" y="1190"/>
                  </a:lnTo>
                  <a:lnTo>
                    <a:pt x="1711" y="1200"/>
                  </a:lnTo>
                  <a:lnTo>
                    <a:pt x="1669" y="1204"/>
                  </a:lnTo>
                  <a:lnTo>
                    <a:pt x="226" y="1204"/>
                  </a:lnTo>
                  <a:lnTo>
                    <a:pt x="185" y="1200"/>
                  </a:lnTo>
                  <a:lnTo>
                    <a:pt x="147" y="1190"/>
                  </a:lnTo>
                  <a:lnTo>
                    <a:pt x="112" y="1173"/>
                  </a:lnTo>
                  <a:lnTo>
                    <a:pt x="81" y="1150"/>
                  </a:lnTo>
                  <a:lnTo>
                    <a:pt x="53" y="1123"/>
                  </a:lnTo>
                  <a:lnTo>
                    <a:pt x="31" y="1091"/>
                  </a:lnTo>
                  <a:lnTo>
                    <a:pt x="15" y="1056"/>
                  </a:lnTo>
                  <a:lnTo>
                    <a:pt x="4" y="1017"/>
                  </a:lnTo>
                  <a:lnTo>
                    <a:pt x="0" y="976"/>
                  </a:lnTo>
                  <a:lnTo>
                    <a:pt x="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grpSp>
        <p:nvGrpSpPr>
          <p:cNvPr id="235" name="组合 234">
            <a:extLst>
              <a:ext uri="{FF2B5EF4-FFF2-40B4-BE49-F238E27FC236}">
                <a16:creationId xmlns:a16="http://schemas.microsoft.com/office/drawing/2014/main" id="{BBD571A1-250E-4C57-A1E0-B4FA90C57748}"/>
              </a:ext>
            </a:extLst>
          </p:cNvPr>
          <p:cNvGrpSpPr/>
          <p:nvPr/>
        </p:nvGrpSpPr>
        <p:grpSpPr>
          <a:xfrm>
            <a:off x="6986115" y="2665974"/>
            <a:ext cx="461208" cy="325121"/>
            <a:chOff x="6997009" y="2735423"/>
            <a:chExt cx="461208" cy="325121"/>
          </a:xfrm>
        </p:grpSpPr>
        <p:sp>
          <p:nvSpPr>
            <p:cNvPr id="54" name="Freeform 86">
              <a:extLst>
                <a:ext uri="{FF2B5EF4-FFF2-40B4-BE49-F238E27FC236}">
                  <a16:creationId xmlns:a16="http://schemas.microsoft.com/office/drawing/2014/main" id="{0350A7B2-F64F-4DDF-83A3-5B7506C104FA}"/>
                </a:ext>
              </a:extLst>
            </p:cNvPr>
            <p:cNvSpPr>
              <a:spLocks noEditPoints="1"/>
            </p:cNvSpPr>
            <p:nvPr/>
          </p:nvSpPr>
          <p:spPr bwMode="auto">
            <a:xfrm>
              <a:off x="7036559" y="2735423"/>
              <a:ext cx="421658" cy="243043"/>
            </a:xfrm>
            <a:custGeom>
              <a:avLst/>
              <a:gdLst>
                <a:gd name="T0" fmla="*/ 3063 w 3965"/>
                <a:gd name="T1" fmla="*/ 775 h 2287"/>
                <a:gd name="T2" fmla="*/ 3052 w 3965"/>
                <a:gd name="T3" fmla="*/ 945 h 2287"/>
                <a:gd name="T4" fmla="*/ 3256 w 3965"/>
                <a:gd name="T5" fmla="*/ 1028 h 2287"/>
                <a:gd name="T6" fmla="*/ 3353 w 3965"/>
                <a:gd name="T7" fmla="*/ 1015 h 2287"/>
                <a:gd name="T8" fmla="*/ 3439 w 3965"/>
                <a:gd name="T9" fmla="*/ 975 h 2287"/>
                <a:gd name="T10" fmla="*/ 3510 w 3965"/>
                <a:gd name="T11" fmla="*/ 914 h 2287"/>
                <a:gd name="T12" fmla="*/ 3560 w 3965"/>
                <a:gd name="T13" fmla="*/ 837 h 2287"/>
                <a:gd name="T14" fmla="*/ 3588 w 3965"/>
                <a:gd name="T15" fmla="*/ 747 h 2287"/>
                <a:gd name="T16" fmla="*/ 3588 w 3965"/>
                <a:gd name="T17" fmla="*/ 649 h 2287"/>
                <a:gd name="T18" fmla="*/ 3560 w 3965"/>
                <a:gd name="T19" fmla="*/ 558 h 2287"/>
                <a:gd name="T20" fmla="*/ 3510 w 3965"/>
                <a:gd name="T21" fmla="*/ 481 h 2287"/>
                <a:gd name="T22" fmla="*/ 3439 w 3965"/>
                <a:gd name="T23" fmla="*/ 420 h 2287"/>
                <a:gd name="T24" fmla="*/ 3353 w 3965"/>
                <a:gd name="T25" fmla="*/ 381 h 2287"/>
                <a:gd name="T26" fmla="*/ 3256 w 3965"/>
                <a:gd name="T27" fmla="*/ 367 h 2287"/>
                <a:gd name="T28" fmla="*/ 2043 w 3965"/>
                <a:gd name="T29" fmla="*/ 0 h 2287"/>
                <a:gd name="T30" fmla="*/ 3333 w 3965"/>
                <a:gd name="T31" fmla="*/ 4 h 2287"/>
                <a:gd name="T32" fmla="*/ 3481 w 3965"/>
                <a:gd name="T33" fmla="*/ 35 h 2287"/>
                <a:gd name="T34" fmla="*/ 3613 w 3965"/>
                <a:gd name="T35" fmla="*/ 95 h 2287"/>
                <a:gd name="T36" fmla="*/ 3731 w 3965"/>
                <a:gd name="T37" fmla="*/ 179 h 2287"/>
                <a:gd name="T38" fmla="*/ 3828 w 3965"/>
                <a:gd name="T39" fmla="*/ 285 h 2287"/>
                <a:gd name="T40" fmla="*/ 3901 w 3965"/>
                <a:gd name="T41" fmla="*/ 409 h 2287"/>
                <a:gd name="T42" fmla="*/ 3947 w 3965"/>
                <a:gd name="T43" fmla="*/ 548 h 2287"/>
                <a:gd name="T44" fmla="*/ 3965 w 3965"/>
                <a:gd name="T45" fmla="*/ 697 h 2287"/>
                <a:gd name="T46" fmla="*/ 3947 w 3965"/>
                <a:gd name="T47" fmla="*/ 847 h 2287"/>
                <a:gd name="T48" fmla="*/ 3901 w 3965"/>
                <a:gd name="T49" fmla="*/ 986 h 2287"/>
                <a:gd name="T50" fmla="*/ 3828 w 3965"/>
                <a:gd name="T51" fmla="*/ 1110 h 2287"/>
                <a:gd name="T52" fmla="*/ 3731 w 3965"/>
                <a:gd name="T53" fmla="*/ 1216 h 2287"/>
                <a:gd name="T54" fmla="*/ 3613 w 3965"/>
                <a:gd name="T55" fmla="*/ 1300 h 2287"/>
                <a:gd name="T56" fmla="*/ 3481 w 3965"/>
                <a:gd name="T57" fmla="*/ 1360 h 2287"/>
                <a:gd name="T58" fmla="*/ 3333 w 3965"/>
                <a:gd name="T59" fmla="*/ 1391 h 2287"/>
                <a:gd name="T60" fmla="*/ 2928 w 3965"/>
                <a:gd name="T61" fmla="*/ 1395 h 2287"/>
                <a:gd name="T62" fmla="*/ 2831 w 3965"/>
                <a:gd name="T63" fmla="*/ 1574 h 2287"/>
                <a:gd name="T64" fmla="*/ 2711 w 3965"/>
                <a:gd name="T65" fmla="*/ 1736 h 2287"/>
                <a:gd name="T66" fmla="*/ 2572 w 3965"/>
                <a:gd name="T67" fmla="*/ 1883 h 2287"/>
                <a:gd name="T68" fmla="*/ 2414 w 3965"/>
                <a:gd name="T69" fmla="*/ 2010 h 2287"/>
                <a:gd name="T70" fmla="*/ 2241 w 3965"/>
                <a:gd name="T71" fmla="*/ 2114 h 2287"/>
                <a:gd name="T72" fmla="*/ 2052 w 3965"/>
                <a:gd name="T73" fmla="*/ 2197 h 2287"/>
                <a:gd name="T74" fmla="*/ 1851 w 3965"/>
                <a:gd name="T75" fmla="*/ 2254 h 2287"/>
                <a:gd name="T76" fmla="*/ 1640 w 3965"/>
                <a:gd name="T77" fmla="*/ 2283 h 2287"/>
                <a:gd name="T78" fmla="*/ 1417 w 3965"/>
                <a:gd name="T79" fmla="*/ 2283 h 2287"/>
                <a:gd name="T80" fmla="*/ 1196 w 3965"/>
                <a:gd name="T81" fmla="*/ 2250 h 2287"/>
                <a:gd name="T82" fmla="*/ 985 w 3965"/>
                <a:gd name="T83" fmla="*/ 2187 h 2287"/>
                <a:gd name="T84" fmla="*/ 789 w 3965"/>
                <a:gd name="T85" fmla="*/ 2098 h 2287"/>
                <a:gd name="T86" fmla="*/ 610 w 3965"/>
                <a:gd name="T87" fmla="*/ 1982 h 2287"/>
                <a:gd name="T88" fmla="*/ 448 w 3965"/>
                <a:gd name="T89" fmla="*/ 1844 h 2287"/>
                <a:gd name="T90" fmla="*/ 307 w 3965"/>
                <a:gd name="T91" fmla="*/ 1685 h 2287"/>
                <a:gd name="T92" fmla="*/ 191 w 3965"/>
                <a:gd name="T93" fmla="*/ 1508 h 2287"/>
                <a:gd name="T94" fmla="*/ 99 w 3965"/>
                <a:gd name="T95" fmla="*/ 1314 h 2287"/>
                <a:gd name="T96" fmla="*/ 37 w 3965"/>
                <a:gd name="T97" fmla="*/ 1107 h 2287"/>
                <a:gd name="T98" fmla="*/ 4 w 3965"/>
                <a:gd name="T99" fmla="*/ 889 h 2287"/>
                <a:gd name="T100" fmla="*/ 0 w 3965"/>
                <a:gd name="T101" fmla="*/ 0 h 2287"/>
                <a:gd name="T102" fmla="*/ 2043 w 3965"/>
                <a:gd name="T103" fmla="*/ 0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65" h="2287">
                  <a:moveTo>
                    <a:pt x="3063" y="367"/>
                  </a:moveTo>
                  <a:lnTo>
                    <a:pt x="3063" y="775"/>
                  </a:lnTo>
                  <a:lnTo>
                    <a:pt x="3060" y="862"/>
                  </a:lnTo>
                  <a:lnTo>
                    <a:pt x="3052" y="945"/>
                  </a:lnTo>
                  <a:lnTo>
                    <a:pt x="3040" y="1028"/>
                  </a:lnTo>
                  <a:lnTo>
                    <a:pt x="3256" y="1028"/>
                  </a:lnTo>
                  <a:lnTo>
                    <a:pt x="3305" y="1025"/>
                  </a:lnTo>
                  <a:lnTo>
                    <a:pt x="3353" y="1015"/>
                  </a:lnTo>
                  <a:lnTo>
                    <a:pt x="3397" y="998"/>
                  </a:lnTo>
                  <a:lnTo>
                    <a:pt x="3439" y="975"/>
                  </a:lnTo>
                  <a:lnTo>
                    <a:pt x="3477" y="947"/>
                  </a:lnTo>
                  <a:lnTo>
                    <a:pt x="3510" y="914"/>
                  </a:lnTo>
                  <a:lnTo>
                    <a:pt x="3538" y="877"/>
                  </a:lnTo>
                  <a:lnTo>
                    <a:pt x="3560" y="837"/>
                  </a:lnTo>
                  <a:lnTo>
                    <a:pt x="3577" y="792"/>
                  </a:lnTo>
                  <a:lnTo>
                    <a:pt x="3588" y="747"/>
                  </a:lnTo>
                  <a:lnTo>
                    <a:pt x="3592" y="697"/>
                  </a:lnTo>
                  <a:lnTo>
                    <a:pt x="3588" y="649"/>
                  </a:lnTo>
                  <a:lnTo>
                    <a:pt x="3577" y="603"/>
                  </a:lnTo>
                  <a:lnTo>
                    <a:pt x="3560" y="558"/>
                  </a:lnTo>
                  <a:lnTo>
                    <a:pt x="3538" y="518"/>
                  </a:lnTo>
                  <a:lnTo>
                    <a:pt x="3510" y="481"/>
                  </a:lnTo>
                  <a:lnTo>
                    <a:pt x="3477" y="448"/>
                  </a:lnTo>
                  <a:lnTo>
                    <a:pt x="3439" y="420"/>
                  </a:lnTo>
                  <a:lnTo>
                    <a:pt x="3397" y="398"/>
                  </a:lnTo>
                  <a:lnTo>
                    <a:pt x="3353" y="381"/>
                  </a:lnTo>
                  <a:lnTo>
                    <a:pt x="3305" y="370"/>
                  </a:lnTo>
                  <a:lnTo>
                    <a:pt x="3256" y="367"/>
                  </a:lnTo>
                  <a:lnTo>
                    <a:pt x="3063" y="367"/>
                  </a:lnTo>
                  <a:close/>
                  <a:moveTo>
                    <a:pt x="2043" y="0"/>
                  </a:moveTo>
                  <a:lnTo>
                    <a:pt x="3256" y="0"/>
                  </a:lnTo>
                  <a:lnTo>
                    <a:pt x="3333" y="4"/>
                  </a:lnTo>
                  <a:lnTo>
                    <a:pt x="3408" y="16"/>
                  </a:lnTo>
                  <a:lnTo>
                    <a:pt x="3481" y="35"/>
                  </a:lnTo>
                  <a:lnTo>
                    <a:pt x="3548" y="62"/>
                  </a:lnTo>
                  <a:lnTo>
                    <a:pt x="3613" y="95"/>
                  </a:lnTo>
                  <a:lnTo>
                    <a:pt x="3674" y="135"/>
                  </a:lnTo>
                  <a:lnTo>
                    <a:pt x="3731" y="179"/>
                  </a:lnTo>
                  <a:lnTo>
                    <a:pt x="3782" y="230"/>
                  </a:lnTo>
                  <a:lnTo>
                    <a:pt x="3828" y="285"/>
                  </a:lnTo>
                  <a:lnTo>
                    <a:pt x="3868" y="345"/>
                  </a:lnTo>
                  <a:lnTo>
                    <a:pt x="3901" y="409"/>
                  </a:lnTo>
                  <a:lnTo>
                    <a:pt x="3929" y="477"/>
                  </a:lnTo>
                  <a:lnTo>
                    <a:pt x="3947" y="548"/>
                  </a:lnTo>
                  <a:lnTo>
                    <a:pt x="3961" y="621"/>
                  </a:lnTo>
                  <a:lnTo>
                    <a:pt x="3965" y="697"/>
                  </a:lnTo>
                  <a:lnTo>
                    <a:pt x="3961" y="774"/>
                  </a:lnTo>
                  <a:lnTo>
                    <a:pt x="3947" y="847"/>
                  </a:lnTo>
                  <a:lnTo>
                    <a:pt x="3929" y="918"/>
                  </a:lnTo>
                  <a:lnTo>
                    <a:pt x="3901" y="986"/>
                  </a:lnTo>
                  <a:lnTo>
                    <a:pt x="3868" y="1050"/>
                  </a:lnTo>
                  <a:lnTo>
                    <a:pt x="3828" y="1110"/>
                  </a:lnTo>
                  <a:lnTo>
                    <a:pt x="3782" y="1165"/>
                  </a:lnTo>
                  <a:lnTo>
                    <a:pt x="3731" y="1216"/>
                  </a:lnTo>
                  <a:lnTo>
                    <a:pt x="3674" y="1260"/>
                  </a:lnTo>
                  <a:lnTo>
                    <a:pt x="3613" y="1300"/>
                  </a:lnTo>
                  <a:lnTo>
                    <a:pt x="3548" y="1334"/>
                  </a:lnTo>
                  <a:lnTo>
                    <a:pt x="3481" y="1360"/>
                  </a:lnTo>
                  <a:lnTo>
                    <a:pt x="3409" y="1379"/>
                  </a:lnTo>
                  <a:lnTo>
                    <a:pt x="3333" y="1391"/>
                  </a:lnTo>
                  <a:lnTo>
                    <a:pt x="3256" y="1395"/>
                  </a:lnTo>
                  <a:lnTo>
                    <a:pt x="2928" y="1395"/>
                  </a:lnTo>
                  <a:lnTo>
                    <a:pt x="2882" y="1487"/>
                  </a:lnTo>
                  <a:lnTo>
                    <a:pt x="2831" y="1574"/>
                  </a:lnTo>
                  <a:lnTo>
                    <a:pt x="2774" y="1658"/>
                  </a:lnTo>
                  <a:lnTo>
                    <a:pt x="2711" y="1736"/>
                  </a:lnTo>
                  <a:lnTo>
                    <a:pt x="2645" y="1812"/>
                  </a:lnTo>
                  <a:lnTo>
                    <a:pt x="2572" y="1883"/>
                  </a:lnTo>
                  <a:lnTo>
                    <a:pt x="2495" y="1948"/>
                  </a:lnTo>
                  <a:lnTo>
                    <a:pt x="2414" y="2010"/>
                  </a:lnTo>
                  <a:lnTo>
                    <a:pt x="2330" y="2064"/>
                  </a:lnTo>
                  <a:lnTo>
                    <a:pt x="2241" y="2114"/>
                  </a:lnTo>
                  <a:lnTo>
                    <a:pt x="2148" y="2159"/>
                  </a:lnTo>
                  <a:lnTo>
                    <a:pt x="2052" y="2197"/>
                  </a:lnTo>
                  <a:lnTo>
                    <a:pt x="1953" y="2228"/>
                  </a:lnTo>
                  <a:lnTo>
                    <a:pt x="1851" y="2254"/>
                  </a:lnTo>
                  <a:lnTo>
                    <a:pt x="1747" y="2271"/>
                  </a:lnTo>
                  <a:lnTo>
                    <a:pt x="1640" y="2283"/>
                  </a:lnTo>
                  <a:lnTo>
                    <a:pt x="1531" y="2287"/>
                  </a:lnTo>
                  <a:lnTo>
                    <a:pt x="1417" y="2283"/>
                  </a:lnTo>
                  <a:lnTo>
                    <a:pt x="1304" y="2270"/>
                  </a:lnTo>
                  <a:lnTo>
                    <a:pt x="1196" y="2250"/>
                  </a:lnTo>
                  <a:lnTo>
                    <a:pt x="1088" y="2223"/>
                  </a:lnTo>
                  <a:lnTo>
                    <a:pt x="985" y="2187"/>
                  </a:lnTo>
                  <a:lnTo>
                    <a:pt x="885" y="2146"/>
                  </a:lnTo>
                  <a:lnTo>
                    <a:pt x="789" y="2098"/>
                  </a:lnTo>
                  <a:lnTo>
                    <a:pt x="697" y="2044"/>
                  </a:lnTo>
                  <a:lnTo>
                    <a:pt x="610" y="1982"/>
                  </a:lnTo>
                  <a:lnTo>
                    <a:pt x="526" y="1915"/>
                  </a:lnTo>
                  <a:lnTo>
                    <a:pt x="448" y="1844"/>
                  </a:lnTo>
                  <a:lnTo>
                    <a:pt x="375" y="1768"/>
                  </a:lnTo>
                  <a:lnTo>
                    <a:pt x="307" y="1685"/>
                  </a:lnTo>
                  <a:lnTo>
                    <a:pt x="246" y="1599"/>
                  </a:lnTo>
                  <a:lnTo>
                    <a:pt x="191" y="1508"/>
                  </a:lnTo>
                  <a:lnTo>
                    <a:pt x="142" y="1413"/>
                  </a:lnTo>
                  <a:lnTo>
                    <a:pt x="99" y="1314"/>
                  </a:lnTo>
                  <a:lnTo>
                    <a:pt x="65" y="1212"/>
                  </a:lnTo>
                  <a:lnTo>
                    <a:pt x="37" y="1107"/>
                  </a:lnTo>
                  <a:lnTo>
                    <a:pt x="16" y="999"/>
                  </a:lnTo>
                  <a:lnTo>
                    <a:pt x="4" y="889"/>
                  </a:lnTo>
                  <a:lnTo>
                    <a:pt x="0" y="775"/>
                  </a:lnTo>
                  <a:lnTo>
                    <a:pt x="0" y="0"/>
                  </a:lnTo>
                  <a:lnTo>
                    <a:pt x="2043" y="0"/>
                  </a:lnTo>
                  <a:lnTo>
                    <a:pt x="204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55" name="Freeform 87">
              <a:extLst>
                <a:ext uri="{FF2B5EF4-FFF2-40B4-BE49-F238E27FC236}">
                  <a16:creationId xmlns:a16="http://schemas.microsoft.com/office/drawing/2014/main" id="{55D3B367-8D29-473F-B6DE-31BDABE7D4BA}"/>
                </a:ext>
              </a:extLst>
            </p:cNvPr>
            <p:cNvSpPr>
              <a:spLocks/>
            </p:cNvSpPr>
            <p:nvPr/>
          </p:nvSpPr>
          <p:spPr bwMode="auto">
            <a:xfrm>
              <a:off x="6997009" y="2996541"/>
              <a:ext cx="404859" cy="64003"/>
            </a:xfrm>
            <a:custGeom>
              <a:avLst/>
              <a:gdLst>
                <a:gd name="T0" fmla="*/ 0 w 3808"/>
                <a:gd name="T1" fmla="*/ 0 h 601"/>
                <a:gd name="T2" fmla="*/ 3808 w 3808"/>
                <a:gd name="T3" fmla="*/ 0 h 601"/>
                <a:gd name="T4" fmla="*/ 3514 w 3808"/>
                <a:gd name="T5" fmla="*/ 476 h 601"/>
                <a:gd name="T6" fmla="*/ 3492 w 3808"/>
                <a:gd name="T7" fmla="*/ 504 h 601"/>
                <a:gd name="T8" fmla="*/ 3465 w 3808"/>
                <a:gd name="T9" fmla="*/ 530 h 601"/>
                <a:gd name="T10" fmla="*/ 3433 w 3808"/>
                <a:gd name="T11" fmla="*/ 554 h 601"/>
                <a:gd name="T12" fmla="*/ 3397 w 3808"/>
                <a:gd name="T13" fmla="*/ 574 h 601"/>
                <a:gd name="T14" fmla="*/ 3360 w 3808"/>
                <a:gd name="T15" fmla="*/ 588 h 601"/>
                <a:gd name="T16" fmla="*/ 3323 w 3808"/>
                <a:gd name="T17" fmla="*/ 597 h 601"/>
                <a:gd name="T18" fmla="*/ 3287 w 3808"/>
                <a:gd name="T19" fmla="*/ 601 h 601"/>
                <a:gd name="T20" fmla="*/ 521 w 3808"/>
                <a:gd name="T21" fmla="*/ 601 h 601"/>
                <a:gd name="T22" fmla="*/ 485 w 3808"/>
                <a:gd name="T23" fmla="*/ 597 h 601"/>
                <a:gd name="T24" fmla="*/ 448 w 3808"/>
                <a:gd name="T25" fmla="*/ 588 h 601"/>
                <a:gd name="T26" fmla="*/ 411 w 3808"/>
                <a:gd name="T27" fmla="*/ 574 h 601"/>
                <a:gd name="T28" fmla="*/ 377 w 3808"/>
                <a:gd name="T29" fmla="*/ 554 h 601"/>
                <a:gd name="T30" fmla="*/ 343 w 3808"/>
                <a:gd name="T31" fmla="*/ 530 h 601"/>
                <a:gd name="T32" fmla="*/ 317 w 3808"/>
                <a:gd name="T33" fmla="*/ 504 h 601"/>
                <a:gd name="T34" fmla="*/ 294 w 3808"/>
                <a:gd name="T35" fmla="*/ 476 h 601"/>
                <a:gd name="T36" fmla="*/ 0 w 3808"/>
                <a:gd name="T37"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08" h="601">
                  <a:moveTo>
                    <a:pt x="0" y="0"/>
                  </a:moveTo>
                  <a:lnTo>
                    <a:pt x="3808" y="0"/>
                  </a:lnTo>
                  <a:lnTo>
                    <a:pt x="3514" y="476"/>
                  </a:lnTo>
                  <a:lnTo>
                    <a:pt x="3492" y="504"/>
                  </a:lnTo>
                  <a:lnTo>
                    <a:pt x="3465" y="530"/>
                  </a:lnTo>
                  <a:lnTo>
                    <a:pt x="3433" y="554"/>
                  </a:lnTo>
                  <a:lnTo>
                    <a:pt x="3397" y="574"/>
                  </a:lnTo>
                  <a:lnTo>
                    <a:pt x="3360" y="588"/>
                  </a:lnTo>
                  <a:lnTo>
                    <a:pt x="3323" y="597"/>
                  </a:lnTo>
                  <a:lnTo>
                    <a:pt x="3287" y="601"/>
                  </a:lnTo>
                  <a:lnTo>
                    <a:pt x="521" y="601"/>
                  </a:lnTo>
                  <a:lnTo>
                    <a:pt x="485" y="597"/>
                  </a:lnTo>
                  <a:lnTo>
                    <a:pt x="448" y="588"/>
                  </a:lnTo>
                  <a:lnTo>
                    <a:pt x="411" y="574"/>
                  </a:lnTo>
                  <a:lnTo>
                    <a:pt x="377" y="554"/>
                  </a:lnTo>
                  <a:lnTo>
                    <a:pt x="343" y="530"/>
                  </a:lnTo>
                  <a:lnTo>
                    <a:pt x="317" y="504"/>
                  </a:lnTo>
                  <a:lnTo>
                    <a:pt x="294" y="476"/>
                  </a:lnTo>
                  <a:lnTo>
                    <a:pt x="0"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206" name="任意多边形: 形状 205">
            <a:extLst>
              <a:ext uri="{FF2B5EF4-FFF2-40B4-BE49-F238E27FC236}">
                <a16:creationId xmlns:a16="http://schemas.microsoft.com/office/drawing/2014/main" id="{C5BDFA1C-D551-448D-9B9E-D5E6ACF0A9BE}"/>
              </a:ext>
            </a:extLst>
          </p:cNvPr>
          <p:cNvSpPr>
            <a:spLocks/>
          </p:cNvSpPr>
          <p:nvPr/>
        </p:nvSpPr>
        <p:spPr bwMode="auto">
          <a:xfrm>
            <a:off x="5495931" y="4430972"/>
            <a:ext cx="262142" cy="414720"/>
          </a:xfrm>
          <a:custGeom>
            <a:avLst/>
            <a:gdLst>
              <a:gd name="connsiteX0" fmla="*/ 69796 w 262142"/>
              <a:gd name="connsiteY0" fmla="*/ 361967 h 414720"/>
              <a:gd name="connsiteX1" fmla="*/ 192183 w 262142"/>
              <a:gd name="connsiteY1" fmla="*/ 361967 h 414720"/>
              <a:gd name="connsiteX2" fmla="*/ 192183 w 262142"/>
              <a:gd name="connsiteY2" fmla="*/ 378956 h 414720"/>
              <a:gd name="connsiteX3" fmla="*/ 191858 w 262142"/>
              <a:gd name="connsiteY3" fmla="*/ 384239 h 414720"/>
              <a:gd name="connsiteX4" fmla="*/ 190640 w 262142"/>
              <a:gd name="connsiteY4" fmla="*/ 389279 h 414720"/>
              <a:gd name="connsiteX5" fmla="*/ 188691 w 262142"/>
              <a:gd name="connsiteY5" fmla="*/ 393993 h 414720"/>
              <a:gd name="connsiteX6" fmla="*/ 186255 w 262142"/>
              <a:gd name="connsiteY6" fmla="*/ 398382 h 414720"/>
              <a:gd name="connsiteX7" fmla="*/ 183169 w 262142"/>
              <a:gd name="connsiteY7" fmla="*/ 402446 h 414720"/>
              <a:gd name="connsiteX8" fmla="*/ 179514 w 262142"/>
              <a:gd name="connsiteY8" fmla="*/ 405942 h 414720"/>
              <a:gd name="connsiteX9" fmla="*/ 175454 w 262142"/>
              <a:gd name="connsiteY9" fmla="*/ 409030 h 414720"/>
              <a:gd name="connsiteX10" fmla="*/ 170987 w 262142"/>
              <a:gd name="connsiteY10" fmla="*/ 411469 h 414720"/>
              <a:gd name="connsiteX11" fmla="*/ 166033 w 262142"/>
              <a:gd name="connsiteY11" fmla="*/ 413338 h 414720"/>
              <a:gd name="connsiteX12" fmla="*/ 160835 w 262142"/>
              <a:gd name="connsiteY12" fmla="*/ 414395 h 414720"/>
              <a:gd name="connsiteX13" fmla="*/ 155394 w 262142"/>
              <a:gd name="connsiteY13" fmla="*/ 414720 h 414720"/>
              <a:gd name="connsiteX14" fmla="*/ 106504 w 262142"/>
              <a:gd name="connsiteY14" fmla="*/ 414720 h 414720"/>
              <a:gd name="connsiteX15" fmla="*/ 101063 w 262142"/>
              <a:gd name="connsiteY15" fmla="*/ 414395 h 414720"/>
              <a:gd name="connsiteX16" fmla="*/ 95865 w 262142"/>
              <a:gd name="connsiteY16" fmla="*/ 413338 h 414720"/>
              <a:gd name="connsiteX17" fmla="*/ 91074 w 262142"/>
              <a:gd name="connsiteY17" fmla="*/ 411469 h 414720"/>
              <a:gd name="connsiteX18" fmla="*/ 86526 w 262142"/>
              <a:gd name="connsiteY18" fmla="*/ 409030 h 414720"/>
              <a:gd name="connsiteX19" fmla="*/ 82384 w 262142"/>
              <a:gd name="connsiteY19" fmla="*/ 405942 h 414720"/>
              <a:gd name="connsiteX20" fmla="*/ 78730 w 262142"/>
              <a:gd name="connsiteY20" fmla="*/ 402446 h 414720"/>
              <a:gd name="connsiteX21" fmla="*/ 75725 w 262142"/>
              <a:gd name="connsiteY21" fmla="*/ 398382 h 414720"/>
              <a:gd name="connsiteX22" fmla="*/ 73126 w 262142"/>
              <a:gd name="connsiteY22" fmla="*/ 393993 h 414720"/>
              <a:gd name="connsiteX23" fmla="*/ 71339 w 262142"/>
              <a:gd name="connsiteY23" fmla="*/ 389279 h 414720"/>
              <a:gd name="connsiteX24" fmla="*/ 70202 w 262142"/>
              <a:gd name="connsiteY24" fmla="*/ 384239 h 414720"/>
              <a:gd name="connsiteX25" fmla="*/ 69796 w 262142"/>
              <a:gd name="connsiteY25" fmla="*/ 378956 h 414720"/>
              <a:gd name="connsiteX26" fmla="*/ 131112 w 262142"/>
              <a:gd name="connsiteY26" fmla="*/ 0 h 414720"/>
              <a:gd name="connsiteX27" fmla="*/ 141341 w 262142"/>
              <a:gd name="connsiteY27" fmla="*/ 406 h 414720"/>
              <a:gd name="connsiteX28" fmla="*/ 151327 w 262142"/>
              <a:gd name="connsiteY28" fmla="*/ 1623 h 414720"/>
              <a:gd name="connsiteX29" fmla="*/ 161069 w 262142"/>
              <a:gd name="connsiteY29" fmla="*/ 3490 h 414720"/>
              <a:gd name="connsiteX30" fmla="*/ 170648 w 262142"/>
              <a:gd name="connsiteY30" fmla="*/ 6087 h 414720"/>
              <a:gd name="connsiteX31" fmla="*/ 179822 w 262142"/>
              <a:gd name="connsiteY31" fmla="*/ 9333 h 414720"/>
              <a:gd name="connsiteX32" fmla="*/ 188671 w 262142"/>
              <a:gd name="connsiteY32" fmla="*/ 13147 h 414720"/>
              <a:gd name="connsiteX33" fmla="*/ 197195 w 262142"/>
              <a:gd name="connsiteY33" fmla="*/ 17611 h 414720"/>
              <a:gd name="connsiteX34" fmla="*/ 205233 w 262142"/>
              <a:gd name="connsiteY34" fmla="*/ 22724 h 414720"/>
              <a:gd name="connsiteX35" fmla="*/ 213026 w 262142"/>
              <a:gd name="connsiteY35" fmla="*/ 28405 h 414720"/>
              <a:gd name="connsiteX36" fmla="*/ 220251 w 262142"/>
              <a:gd name="connsiteY36" fmla="*/ 34492 h 414720"/>
              <a:gd name="connsiteX37" fmla="*/ 226990 w 262142"/>
              <a:gd name="connsiteY37" fmla="*/ 41066 h 414720"/>
              <a:gd name="connsiteX38" fmla="*/ 233403 w 262142"/>
              <a:gd name="connsiteY38" fmla="*/ 48208 h 414720"/>
              <a:gd name="connsiteX39" fmla="*/ 239086 w 262142"/>
              <a:gd name="connsiteY39" fmla="*/ 55837 h 414720"/>
              <a:gd name="connsiteX40" fmla="*/ 244282 w 262142"/>
              <a:gd name="connsiteY40" fmla="*/ 63790 h 414720"/>
              <a:gd name="connsiteX41" fmla="*/ 248828 w 262142"/>
              <a:gd name="connsiteY41" fmla="*/ 72069 h 414720"/>
              <a:gd name="connsiteX42" fmla="*/ 252806 w 262142"/>
              <a:gd name="connsiteY42" fmla="*/ 80834 h 414720"/>
              <a:gd name="connsiteX43" fmla="*/ 256053 w 262142"/>
              <a:gd name="connsiteY43" fmla="*/ 89842 h 414720"/>
              <a:gd name="connsiteX44" fmla="*/ 258651 w 262142"/>
              <a:gd name="connsiteY44" fmla="*/ 99175 h 414720"/>
              <a:gd name="connsiteX45" fmla="*/ 260600 w 262142"/>
              <a:gd name="connsiteY45" fmla="*/ 108752 h 414720"/>
              <a:gd name="connsiteX46" fmla="*/ 261736 w 262142"/>
              <a:gd name="connsiteY46" fmla="*/ 118572 h 414720"/>
              <a:gd name="connsiteX47" fmla="*/ 262142 w 262142"/>
              <a:gd name="connsiteY47" fmla="*/ 128555 h 414720"/>
              <a:gd name="connsiteX48" fmla="*/ 261736 w 262142"/>
              <a:gd name="connsiteY48" fmla="*/ 138375 h 414720"/>
              <a:gd name="connsiteX49" fmla="*/ 260600 w 262142"/>
              <a:gd name="connsiteY49" fmla="*/ 148276 h 414720"/>
              <a:gd name="connsiteX50" fmla="*/ 258651 w 262142"/>
              <a:gd name="connsiteY50" fmla="*/ 157853 h 414720"/>
              <a:gd name="connsiteX51" fmla="*/ 256053 w 262142"/>
              <a:gd name="connsiteY51" fmla="*/ 167186 h 414720"/>
              <a:gd name="connsiteX52" fmla="*/ 252725 w 262142"/>
              <a:gd name="connsiteY52" fmla="*/ 176357 h 414720"/>
              <a:gd name="connsiteX53" fmla="*/ 248585 w 262142"/>
              <a:gd name="connsiteY53" fmla="*/ 185447 h 414720"/>
              <a:gd name="connsiteX54" fmla="*/ 243714 w 262142"/>
              <a:gd name="connsiteY54" fmla="*/ 194131 h 414720"/>
              <a:gd name="connsiteX55" fmla="*/ 238193 w 262142"/>
              <a:gd name="connsiteY55" fmla="*/ 202409 h 414720"/>
              <a:gd name="connsiteX56" fmla="*/ 233890 w 262142"/>
              <a:gd name="connsiteY56" fmla="*/ 208334 h 414720"/>
              <a:gd name="connsiteX57" fmla="*/ 230156 w 262142"/>
              <a:gd name="connsiteY57" fmla="*/ 213771 h 414720"/>
              <a:gd name="connsiteX58" fmla="*/ 226746 w 262142"/>
              <a:gd name="connsiteY58" fmla="*/ 218884 h 414720"/>
              <a:gd name="connsiteX59" fmla="*/ 223661 w 262142"/>
              <a:gd name="connsiteY59" fmla="*/ 223348 h 414720"/>
              <a:gd name="connsiteX60" fmla="*/ 221063 w 262142"/>
              <a:gd name="connsiteY60" fmla="*/ 227406 h 414720"/>
              <a:gd name="connsiteX61" fmla="*/ 218709 w 262142"/>
              <a:gd name="connsiteY61" fmla="*/ 231139 h 414720"/>
              <a:gd name="connsiteX62" fmla="*/ 216761 w 262142"/>
              <a:gd name="connsiteY62" fmla="*/ 234548 h 414720"/>
              <a:gd name="connsiteX63" fmla="*/ 215056 w 262142"/>
              <a:gd name="connsiteY63" fmla="*/ 237470 h 414720"/>
              <a:gd name="connsiteX64" fmla="*/ 213676 w 262142"/>
              <a:gd name="connsiteY64" fmla="*/ 240229 h 414720"/>
              <a:gd name="connsiteX65" fmla="*/ 212539 w 262142"/>
              <a:gd name="connsiteY65" fmla="*/ 242583 h 414720"/>
              <a:gd name="connsiteX66" fmla="*/ 211484 w 262142"/>
              <a:gd name="connsiteY66" fmla="*/ 244612 h 414720"/>
              <a:gd name="connsiteX67" fmla="*/ 210672 w 262142"/>
              <a:gd name="connsiteY67" fmla="*/ 246559 h 414720"/>
              <a:gd name="connsiteX68" fmla="*/ 210185 w 262142"/>
              <a:gd name="connsiteY68" fmla="*/ 248264 h 414720"/>
              <a:gd name="connsiteX69" fmla="*/ 209779 w 262142"/>
              <a:gd name="connsiteY69" fmla="*/ 249725 h 414720"/>
              <a:gd name="connsiteX70" fmla="*/ 209373 w 262142"/>
              <a:gd name="connsiteY70" fmla="*/ 251023 h 414720"/>
              <a:gd name="connsiteX71" fmla="*/ 209292 w 262142"/>
              <a:gd name="connsiteY71" fmla="*/ 252240 h 414720"/>
              <a:gd name="connsiteX72" fmla="*/ 209129 w 262142"/>
              <a:gd name="connsiteY72" fmla="*/ 253296 h 414720"/>
              <a:gd name="connsiteX73" fmla="*/ 209129 w 262142"/>
              <a:gd name="connsiteY73" fmla="*/ 254351 h 414720"/>
              <a:gd name="connsiteX74" fmla="*/ 209129 w 262142"/>
              <a:gd name="connsiteY74" fmla="*/ 278860 h 414720"/>
              <a:gd name="connsiteX75" fmla="*/ 215705 w 262142"/>
              <a:gd name="connsiteY75" fmla="*/ 278860 h 414720"/>
              <a:gd name="connsiteX76" fmla="*/ 217978 w 262142"/>
              <a:gd name="connsiteY76" fmla="*/ 278942 h 414720"/>
              <a:gd name="connsiteX77" fmla="*/ 220008 w 262142"/>
              <a:gd name="connsiteY77" fmla="*/ 279347 h 414720"/>
              <a:gd name="connsiteX78" fmla="*/ 221875 w 262142"/>
              <a:gd name="connsiteY78" fmla="*/ 279997 h 414720"/>
              <a:gd name="connsiteX79" fmla="*/ 223418 w 262142"/>
              <a:gd name="connsiteY79" fmla="*/ 280889 h 414720"/>
              <a:gd name="connsiteX80" fmla="*/ 224798 w 262142"/>
              <a:gd name="connsiteY80" fmla="*/ 282188 h 414720"/>
              <a:gd name="connsiteX81" fmla="*/ 225691 w 262142"/>
              <a:gd name="connsiteY81" fmla="*/ 283892 h 414720"/>
              <a:gd name="connsiteX82" fmla="*/ 226340 w 262142"/>
              <a:gd name="connsiteY82" fmla="*/ 285840 h 414720"/>
              <a:gd name="connsiteX83" fmla="*/ 226665 w 262142"/>
              <a:gd name="connsiteY83" fmla="*/ 288437 h 414720"/>
              <a:gd name="connsiteX84" fmla="*/ 226665 w 262142"/>
              <a:gd name="connsiteY84" fmla="*/ 335185 h 414720"/>
              <a:gd name="connsiteX85" fmla="*/ 226340 w 262142"/>
              <a:gd name="connsiteY85" fmla="*/ 338025 h 414720"/>
              <a:gd name="connsiteX86" fmla="*/ 225610 w 262142"/>
              <a:gd name="connsiteY86" fmla="*/ 340541 h 414720"/>
              <a:gd name="connsiteX87" fmla="*/ 224311 w 262142"/>
              <a:gd name="connsiteY87" fmla="*/ 342489 h 414720"/>
              <a:gd name="connsiteX88" fmla="*/ 222606 w 262142"/>
              <a:gd name="connsiteY88" fmla="*/ 344031 h 414720"/>
              <a:gd name="connsiteX89" fmla="*/ 220576 w 262142"/>
              <a:gd name="connsiteY89" fmla="*/ 345167 h 414720"/>
              <a:gd name="connsiteX90" fmla="*/ 218222 w 262142"/>
              <a:gd name="connsiteY90" fmla="*/ 345816 h 414720"/>
              <a:gd name="connsiteX91" fmla="*/ 215705 w 262142"/>
              <a:gd name="connsiteY91" fmla="*/ 346060 h 414720"/>
              <a:gd name="connsiteX92" fmla="*/ 46437 w 262142"/>
              <a:gd name="connsiteY92" fmla="*/ 346060 h 414720"/>
              <a:gd name="connsiteX93" fmla="*/ 43920 w 262142"/>
              <a:gd name="connsiteY93" fmla="*/ 345816 h 414720"/>
              <a:gd name="connsiteX94" fmla="*/ 41647 w 262142"/>
              <a:gd name="connsiteY94" fmla="*/ 345167 h 414720"/>
              <a:gd name="connsiteX95" fmla="*/ 39536 w 262142"/>
              <a:gd name="connsiteY95" fmla="*/ 344031 h 414720"/>
              <a:gd name="connsiteX96" fmla="*/ 37831 w 262142"/>
              <a:gd name="connsiteY96" fmla="*/ 342489 h 414720"/>
              <a:gd name="connsiteX97" fmla="*/ 36532 w 262142"/>
              <a:gd name="connsiteY97" fmla="*/ 340541 h 414720"/>
              <a:gd name="connsiteX98" fmla="*/ 35802 w 262142"/>
              <a:gd name="connsiteY98" fmla="*/ 338025 h 414720"/>
              <a:gd name="connsiteX99" fmla="*/ 35558 w 262142"/>
              <a:gd name="connsiteY99" fmla="*/ 335185 h 414720"/>
              <a:gd name="connsiteX100" fmla="*/ 35558 w 262142"/>
              <a:gd name="connsiteY100" fmla="*/ 288437 h 414720"/>
              <a:gd name="connsiteX101" fmla="*/ 35639 w 262142"/>
              <a:gd name="connsiteY101" fmla="*/ 285840 h 414720"/>
              <a:gd name="connsiteX102" fmla="*/ 36289 w 262142"/>
              <a:gd name="connsiteY102" fmla="*/ 283892 h 414720"/>
              <a:gd name="connsiteX103" fmla="*/ 37344 w 262142"/>
              <a:gd name="connsiteY103" fmla="*/ 282188 h 414720"/>
              <a:gd name="connsiteX104" fmla="*/ 38643 w 262142"/>
              <a:gd name="connsiteY104" fmla="*/ 280889 h 414720"/>
              <a:gd name="connsiteX105" fmla="*/ 40348 w 262142"/>
              <a:gd name="connsiteY105" fmla="*/ 279997 h 414720"/>
              <a:gd name="connsiteX106" fmla="*/ 42134 w 262142"/>
              <a:gd name="connsiteY106" fmla="*/ 279347 h 414720"/>
              <a:gd name="connsiteX107" fmla="*/ 44245 w 262142"/>
              <a:gd name="connsiteY107" fmla="*/ 278942 h 414720"/>
              <a:gd name="connsiteX108" fmla="*/ 46437 w 262142"/>
              <a:gd name="connsiteY108" fmla="*/ 278860 h 414720"/>
              <a:gd name="connsiteX109" fmla="*/ 52931 w 262142"/>
              <a:gd name="connsiteY109" fmla="*/ 278860 h 414720"/>
              <a:gd name="connsiteX110" fmla="*/ 52931 w 262142"/>
              <a:gd name="connsiteY110" fmla="*/ 254351 h 414720"/>
              <a:gd name="connsiteX111" fmla="*/ 52931 w 262142"/>
              <a:gd name="connsiteY111" fmla="*/ 252890 h 414720"/>
              <a:gd name="connsiteX112" fmla="*/ 52607 w 262142"/>
              <a:gd name="connsiteY112" fmla="*/ 251510 h 414720"/>
              <a:gd name="connsiteX113" fmla="*/ 52363 w 262142"/>
              <a:gd name="connsiteY113" fmla="*/ 249806 h 414720"/>
              <a:gd name="connsiteX114" fmla="*/ 51876 w 262142"/>
              <a:gd name="connsiteY114" fmla="*/ 248020 h 414720"/>
              <a:gd name="connsiteX115" fmla="*/ 51064 w 262142"/>
              <a:gd name="connsiteY115" fmla="*/ 246072 h 414720"/>
              <a:gd name="connsiteX116" fmla="*/ 50171 w 262142"/>
              <a:gd name="connsiteY116" fmla="*/ 243719 h 414720"/>
              <a:gd name="connsiteX117" fmla="*/ 48872 w 262142"/>
              <a:gd name="connsiteY117" fmla="*/ 241284 h 414720"/>
              <a:gd name="connsiteX118" fmla="*/ 47492 w 262142"/>
              <a:gd name="connsiteY118" fmla="*/ 238444 h 414720"/>
              <a:gd name="connsiteX119" fmla="*/ 45787 w 262142"/>
              <a:gd name="connsiteY119" fmla="*/ 235278 h 414720"/>
              <a:gd name="connsiteX120" fmla="*/ 43677 w 262142"/>
              <a:gd name="connsiteY120" fmla="*/ 231951 h 414720"/>
              <a:gd name="connsiteX121" fmla="*/ 41322 w 262142"/>
              <a:gd name="connsiteY121" fmla="*/ 228055 h 414720"/>
              <a:gd name="connsiteX122" fmla="*/ 38481 w 262142"/>
              <a:gd name="connsiteY122" fmla="*/ 223754 h 414720"/>
              <a:gd name="connsiteX123" fmla="*/ 35558 w 262142"/>
              <a:gd name="connsiteY123" fmla="*/ 219209 h 414720"/>
              <a:gd name="connsiteX124" fmla="*/ 31986 w 262142"/>
              <a:gd name="connsiteY124" fmla="*/ 214096 h 414720"/>
              <a:gd name="connsiteX125" fmla="*/ 28170 w 262142"/>
              <a:gd name="connsiteY125" fmla="*/ 208496 h 414720"/>
              <a:gd name="connsiteX126" fmla="*/ 23705 w 262142"/>
              <a:gd name="connsiteY126" fmla="*/ 202409 h 414720"/>
              <a:gd name="connsiteX127" fmla="*/ 22650 w 262142"/>
              <a:gd name="connsiteY127" fmla="*/ 200948 h 414720"/>
              <a:gd name="connsiteX128" fmla="*/ 21757 w 262142"/>
              <a:gd name="connsiteY128" fmla="*/ 199325 h 414720"/>
              <a:gd name="connsiteX129" fmla="*/ 16724 w 262142"/>
              <a:gd name="connsiteY129" fmla="*/ 191128 h 414720"/>
              <a:gd name="connsiteX130" fmla="*/ 12340 w 262142"/>
              <a:gd name="connsiteY130" fmla="*/ 182850 h 414720"/>
              <a:gd name="connsiteX131" fmla="*/ 8524 w 262142"/>
              <a:gd name="connsiteY131" fmla="*/ 174247 h 414720"/>
              <a:gd name="connsiteX132" fmla="*/ 5439 w 262142"/>
              <a:gd name="connsiteY132" fmla="*/ 165482 h 414720"/>
              <a:gd name="connsiteX133" fmla="*/ 3085 w 262142"/>
              <a:gd name="connsiteY133" fmla="*/ 156392 h 414720"/>
              <a:gd name="connsiteX134" fmla="*/ 1299 w 262142"/>
              <a:gd name="connsiteY134" fmla="*/ 147221 h 414720"/>
              <a:gd name="connsiteX135" fmla="*/ 243 w 262142"/>
              <a:gd name="connsiteY135" fmla="*/ 137969 h 414720"/>
              <a:gd name="connsiteX136" fmla="*/ 0 w 262142"/>
              <a:gd name="connsiteY136" fmla="*/ 128555 h 414720"/>
              <a:gd name="connsiteX137" fmla="*/ 406 w 262142"/>
              <a:gd name="connsiteY137" fmla="*/ 118572 h 414720"/>
              <a:gd name="connsiteX138" fmla="*/ 1542 w 262142"/>
              <a:gd name="connsiteY138" fmla="*/ 108752 h 414720"/>
              <a:gd name="connsiteX139" fmla="*/ 3409 w 262142"/>
              <a:gd name="connsiteY139" fmla="*/ 99175 h 414720"/>
              <a:gd name="connsiteX140" fmla="*/ 6089 w 262142"/>
              <a:gd name="connsiteY140" fmla="*/ 89842 h 414720"/>
              <a:gd name="connsiteX141" fmla="*/ 9336 w 262142"/>
              <a:gd name="connsiteY141" fmla="*/ 80834 h 414720"/>
              <a:gd name="connsiteX142" fmla="*/ 13314 w 262142"/>
              <a:gd name="connsiteY142" fmla="*/ 72069 h 414720"/>
              <a:gd name="connsiteX143" fmla="*/ 17860 w 262142"/>
              <a:gd name="connsiteY143" fmla="*/ 63790 h 414720"/>
              <a:gd name="connsiteX144" fmla="*/ 23056 w 262142"/>
              <a:gd name="connsiteY144" fmla="*/ 55837 h 414720"/>
              <a:gd name="connsiteX145" fmla="*/ 28820 w 262142"/>
              <a:gd name="connsiteY145" fmla="*/ 48208 h 414720"/>
              <a:gd name="connsiteX146" fmla="*/ 34990 w 262142"/>
              <a:gd name="connsiteY146" fmla="*/ 41066 h 414720"/>
              <a:gd name="connsiteX147" fmla="*/ 41891 w 262142"/>
              <a:gd name="connsiteY147" fmla="*/ 34492 h 414720"/>
              <a:gd name="connsiteX148" fmla="*/ 49116 w 262142"/>
              <a:gd name="connsiteY148" fmla="*/ 28405 h 414720"/>
              <a:gd name="connsiteX149" fmla="*/ 56828 w 262142"/>
              <a:gd name="connsiteY149" fmla="*/ 22724 h 414720"/>
              <a:gd name="connsiteX150" fmla="*/ 64947 w 262142"/>
              <a:gd name="connsiteY150" fmla="*/ 17611 h 414720"/>
              <a:gd name="connsiteX151" fmla="*/ 73553 w 262142"/>
              <a:gd name="connsiteY151" fmla="*/ 13147 h 414720"/>
              <a:gd name="connsiteX152" fmla="*/ 82320 w 262142"/>
              <a:gd name="connsiteY152" fmla="*/ 9333 h 414720"/>
              <a:gd name="connsiteX153" fmla="*/ 91575 w 262142"/>
              <a:gd name="connsiteY153" fmla="*/ 6087 h 414720"/>
              <a:gd name="connsiteX154" fmla="*/ 100993 w 262142"/>
              <a:gd name="connsiteY154" fmla="*/ 3490 h 414720"/>
              <a:gd name="connsiteX155" fmla="*/ 110816 w 262142"/>
              <a:gd name="connsiteY155" fmla="*/ 1623 h 414720"/>
              <a:gd name="connsiteX156" fmla="*/ 120802 w 262142"/>
              <a:gd name="connsiteY156" fmla="*/ 406 h 41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62142" h="414720">
                <a:moveTo>
                  <a:pt x="69796" y="361967"/>
                </a:moveTo>
                <a:lnTo>
                  <a:pt x="192183" y="361967"/>
                </a:lnTo>
                <a:lnTo>
                  <a:pt x="192183" y="378956"/>
                </a:lnTo>
                <a:lnTo>
                  <a:pt x="191858" y="384239"/>
                </a:lnTo>
                <a:lnTo>
                  <a:pt x="190640" y="389279"/>
                </a:lnTo>
                <a:lnTo>
                  <a:pt x="188691" y="393993"/>
                </a:lnTo>
                <a:lnTo>
                  <a:pt x="186255" y="398382"/>
                </a:lnTo>
                <a:lnTo>
                  <a:pt x="183169" y="402446"/>
                </a:lnTo>
                <a:lnTo>
                  <a:pt x="179514" y="405942"/>
                </a:lnTo>
                <a:lnTo>
                  <a:pt x="175454" y="409030"/>
                </a:lnTo>
                <a:lnTo>
                  <a:pt x="170987" y="411469"/>
                </a:lnTo>
                <a:lnTo>
                  <a:pt x="166033" y="413338"/>
                </a:lnTo>
                <a:lnTo>
                  <a:pt x="160835" y="414395"/>
                </a:lnTo>
                <a:lnTo>
                  <a:pt x="155394" y="414720"/>
                </a:lnTo>
                <a:lnTo>
                  <a:pt x="106504" y="414720"/>
                </a:lnTo>
                <a:lnTo>
                  <a:pt x="101063" y="414395"/>
                </a:lnTo>
                <a:lnTo>
                  <a:pt x="95865" y="413338"/>
                </a:lnTo>
                <a:lnTo>
                  <a:pt x="91074" y="411469"/>
                </a:lnTo>
                <a:lnTo>
                  <a:pt x="86526" y="409030"/>
                </a:lnTo>
                <a:lnTo>
                  <a:pt x="82384" y="405942"/>
                </a:lnTo>
                <a:lnTo>
                  <a:pt x="78730" y="402446"/>
                </a:lnTo>
                <a:lnTo>
                  <a:pt x="75725" y="398382"/>
                </a:lnTo>
                <a:lnTo>
                  <a:pt x="73126" y="393993"/>
                </a:lnTo>
                <a:lnTo>
                  <a:pt x="71339" y="389279"/>
                </a:lnTo>
                <a:lnTo>
                  <a:pt x="70202" y="384239"/>
                </a:lnTo>
                <a:lnTo>
                  <a:pt x="69796" y="378956"/>
                </a:lnTo>
                <a:close/>
                <a:moveTo>
                  <a:pt x="131112" y="0"/>
                </a:moveTo>
                <a:lnTo>
                  <a:pt x="141341" y="406"/>
                </a:lnTo>
                <a:lnTo>
                  <a:pt x="151327" y="1623"/>
                </a:lnTo>
                <a:lnTo>
                  <a:pt x="161069" y="3490"/>
                </a:lnTo>
                <a:lnTo>
                  <a:pt x="170648" y="6087"/>
                </a:lnTo>
                <a:lnTo>
                  <a:pt x="179822" y="9333"/>
                </a:lnTo>
                <a:lnTo>
                  <a:pt x="188671" y="13147"/>
                </a:lnTo>
                <a:lnTo>
                  <a:pt x="197195" y="17611"/>
                </a:lnTo>
                <a:lnTo>
                  <a:pt x="205233" y="22724"/>
                </a:lnTo>
                <a:lnTo>
                  <a:pt x="213026" y="28405"/>
                </a:lnTo>
                <a:lnTo>
                  <a:pt x="220251" y="34492"/>
                </a:lnTo>
                <a:lnTo>
                  <a:pt x="226990" y="41066"/>
                </a:lnTo>
                <a:lnTo>
                  <a:pt x="233403" y="48208"/>
                </a:lnTo>
                <a:lnTo>
                  <a:pt x="239086" y="55837"/>
                </a:lnTo>
                <a:lnTo>
                  <a:pt x="244282" y="63790"/>
                </a:lnTo>
                <a:lnTo>
                  <a:pt x="248828" y="72069"/>
                </a:lnTo>
                <a:lnTo>
                  <a:pt x="252806" y="80834"/>
                </a:lnTo>
                <a:lnTo>
                  <a:pt x="256053" y="89842"/>
                </a:lnTo>
                <a:lnTo>
                  <a:pt x="258651" y="99175"/>
                </a:lnTo>
                <a:lnTo>
                  <a:pt x="260600" y="108752"/>
                </a:lnTo>
                <a:lnTo>
                  <a:pt x="261736" y="118572"/>
                </a:lnTo>
                <a:lnTo>
                  <a:pt x="262142" y="128555"/>
                </a:lnTo>
                <a:lnTo>
                  <a:pt x="261736" y="138375"/>
                </a:lnTo>
                <a:lnTo>
                  <a:pt x="260600" y="148276"/>
                </a:lnTo>
                <a:lnTo>
                  <a:pt x="258651" y="157853"/>
                </a:lnTo>
                <a:lnTo>
                  <a:pt x="256053" y="167186"/>
                </a:lnTo>
                <a:lnTo>
                  <a:pt x="252725" y="176357"/>
                </a:lnTo>
                <a:lnTo>
                  <a:pt x="248585" y="185447"/>
                </a:lnTo>
                <a:lnTo>
                  <a:pt x="243714" y="194131"/>
                </a:lnTo>
                <a:lnTo>
                  <a:pt x="238193" y="202409"/>
                </a:lnTo>
                <a:lnTo>
                  <a:pt x="233890" y="208334"/>
                </a:lnTo>
                <a:lnTo>
                  <a:pt x="230156" y="213771"/>
                </a:lnTo>
                <a:lnTo>
                  <a:pt x="226746" y="218884"/>
                </a:lnTo>
                <a:lnTo>
                  <a:pt x="223661" y="223348"/>
                </a:lnTo>
                <a:lnTo>
                  <a:pt x="221063" y="227406"/>
                </a:lnTo>
                <a:lnTo>
                  <a:pt x="218709" y="231139"/>
                </a:lnTo>
                <a:lnTo>
                  <a:pt x="216761" y="234548"/>
                </a:lnTo>
                <a:lnTo>
                  <a:pt x="215056" y="237470"/>
                </a:lnTo>
                <a:lnTo>
                  <a:pt x="213676" y="240229"/>
                </a:lnTo>
                <a:lnTo>
                  <a:pt x="212539" y="242583"/>
                </a:lnTo>
                <a:lnTo>
                  <a:pt x="211484" y="244612"/>
                </a:lnTo>
                <a:lnTo>
                  <a:pt x="210672" y="246559"/>
                </a:lnTo>
                <a:lnTo>
                  <a:pt x="210185" y="248264"/>
                </a:lnTo>
                <a:lnTo>
                  <a:pt x="209779" y="249725"/>
                </a:lnTo>
                <a:lnTo>
                  <a:pt x="209373" y="251023"/>
                </a:lnTo>
                <a:lnTo>
                  <a:pt x="209292" y="252240"/>
                </a:lnTo>
                <a:lnTo>
                  <a:pt x="209129" y="253296"/>
                </a:lnTo>
                <a:lnTo>
                  <a:pt x="209129" y="254351"/>
                </a:lnTo>
                <a:lnTo>
                  <a:pt x="209129" y="278860"/>
                </a:lnTo>
                <a:lnTo>
                  <a:pt x="215705" y="278860"/>
                </a:lnTo>
                <a:lnTo>
                  <a:pt x="217978" y="278942"/>
                </a:lnTo>
                <a:lnTo>
                  <a:pt x="220008" y="279347"/>
                </a:lnTo>
                <a:lnTo>
                  <a:pt x="221875" y="279997"/>
                </a:lnTo>
                <a:lnTo>
                  <a:pt x="223418" y="280889"/>
                </a:lnTo>
                <a:lnTo>
                  <a:pt x="224798" y="282188"/>
                </a:lnTo>
                <a:lnTo>
                  <a:pt x="225691" y="283892"/>
                </a:lnTo>
                <a:lnTo>
                  <a:pt x="226340" y="285840"/>
                </a:lnTo>
                <a:lnTo>
                  <a:pt x="226665" y="288437"/>
                </a:lnTo>
                <a:lnTo>
                  <a:pt x="226665" y="335185"/>
                </a:lnTo>
                <a:lnTo>
                  <a:pt x="226340" y="338025"/>
                </a:lnTo>
                <a:lnTo>
                  <a:pt x="225610" y="340541"/>
                </a:lnTo>
                <a:lnTo>
                  <a:pt x="224311" y="342489"/>
                </a:lnTo>
                <a:lnTo>
                  <a:pt x="222606" y="344031"/>
                </a:lnTo>
                <a:lnTo>
                  <a:pt x="220576" y="345167"/>
                </a:lnTo>
                <a:lnTo>
                  <a:pt x="218222" y="345816"/>
                </a:lnTo>
                <a:lnTo>
                  <a:pt x="215705" y="346060"/>
                </a:lnTo>
                <a:lnTo>
                  <a:pt x="46437" y="346060"/>
                </a:lnTo>
                <a:lnTo>
                  <a:pt x="43920" y="345816"/>
                </a:lnTo>
                <a:lnTo>
                  <a:pt x="41647" y="345167"/>
                </a:lnTo>
                <a:lnTo>
                  <a:pt x="39536" y="344031"/>
                </a:lnTo>
                <a:lnTo>
                  <a:pt x="37831" y="342489"/>
                </a:lnTo>
                <a:lnTo>
                  <a:pt x="36532" y="340541"/>
                </a:lnTo>
                <a:lnTo>
                  <a:pt x="35802" y="338025"/>
                </a:lnTo>
                <a:lnTo>
                  <a:pt x="35558" y="335185"/>
                </a:lnTo>
                <a:lnTo>
                  <a:pt x="35558" y="288437"/>
                </a:lnTo>
                <a:lnTo>
                  <a:pt x="35639" y="285840"/>
                </a:lnTo>
                <a:lnTo>
                  <a:pt x="36289" y="283892"/>
                </a:lnTo>
                <a:lnTo>
                  <a:pt x="37344" y="282188"/>
                </a:lnTo>
                <a:lnTo>
                  <a:pt x="38643" y="280889"/>
                </a:lnTo>
                <a:lnTo>
                  <a:pt x="40348" y="279997"/>
                </a:lnTo>
                <a:lnTo>
                  <a:pt x="42134" y="279347"/>
                </a:lnTo>
                <a:lnTo>
                  <a:pt x="44245" y="278942"/>
                </a:lnTo>
                <a:lnTo>
                  <a:pt x="46437" y="278860"/>
                </a:lnTo>
                <a:lnTo>
                  <a:pt x="52931" y="278860"/>
                </a:lnTo>
                <a:lnTo>
                  <a:pt x="52931" y="254351"/>
                </a:lnTo>
                <a:lnTo>
                  <a:pt x="52931" y="252890"/>
                </a:lnTo>
                <a:lnTo>
                  <a:pt x="52607" y="251510"/>
                </a:lnTo>
                <a:lnTo>
                  <a:pt x="52363" y="249806"/>
                </a:lnTo>
                <a:lnTo>
                  <a:pt x="51876" y="248020"/>
                </a:lnTo>
                <a:lnTo>
                  <a:pt x="51064" y="246072"/>
                </a:lnTo>
                <a:lnTo>
                  <a:pt x="50171" y="243719"/>
                </a:lnTo>
                <a:lnTo>
                  <a:pt x="48872" y="241284"/>
                </a:lnTo>
                <a:lnTo>
                  <a:pt x="47492" y="238444"/>
                </a:lnTo>
                <a:lnTo>
                  <a:pt x="45787" y="235278"/>
                </a:lnTo>
                <a:lnTo>
                  <a:pt x="43677" y="231951"/>
                </a:lnTo>
                <a:lnTo>
                  <a:pt x="41322" y="228055"/>
                </a:lnTo>
                <a:lnTo>
                  <a:pt x="38481" y="223754"/>
                </a:lnTo>
                <a:lnTo>
                  <a:pt x="35558" y="219209"/>
                </a:lnTo>
                <a:lnTo>
                  <a:pt x="31986" y="214096"/>
                </a:lnTo>
                <a:lnTo>
                  <a:pt x="28170" y="208496"/>
                </a:lnTo>
                <a:lnTo>
                  <a:pt x="23705" y="202409"/>
                </a:lnTo>
                <a:lnTo>
                  <a:pt x="22650" y="200948"/>
                </a:lnTo>
                <a:lnTo>
                  <a:pt x="21757" y="199325"/>
                </a:lnTo>
                <a:lnTo>
                  <a:pt x="16724" y="191128"/>
                </a:lnTo>
                <a:lnTo>
                  <a:pt x="12340" y="182850"/>
                </a:lnTo>
                <a:lnTo>
                  <a:pt x="8524" y="174247"/>
                </a:lnTo>
                <a:lnTo>
                  <a:pt x="5439" y="165482"/>
                </a:lnTo>
                <a:lnTo>
                  <a:pt x="3085" y="156392"/>
                </a:lnTo>
                <a:lnTo>
                  <a:pt x="1299" y="147221"/>
                </a:lnTo>
                <a:lnTo>
                  <a:pt x="243" y="137969"/>
                </a:lnTo>
                <a:lnTo>
                  <a:pt x="0" y="128555"/>
                </a:lnTo>
                <a:lnTo>
                  <a:pt x="406" y="118572"/>
                </a:lnTo>
                <a:lnTo>
                  <a:pt x="1542" y="108752"/>
                </a:lnTo>
                <a:lnTo>
                  <a:pt x="3409" y="99175"/>
                </a:lnTo>
                <a:lnTo>
                  <a:pt x="6089" y="89842"/>
                </a:lnTo>
                <a:lnTo>
                  <a:pt x="9336" y="80834"/>
                </a:lnTo>
                <a:lnTo>
                  <a:pt x="13314" y="72069"/>
                </a:lnTo>
                <a:lnTo>
                  <a:pt x="17860" y="63790"/>
                </a:lnTo>
                <a:lnTo>
                  <a:pt x="23056" y="55837"/>
                </a:lnTo>
                <a:lnTo>
                  <a:pt x="28820" y="48208"/>
                </a:lnTo>
                <a:lnTo>
                  <a:pt x="34990" y="41066"/>
                </a:lnTo>
                <a:lnTo>
                  <a:pt x="41891" y="34492"/>
                </a:lnTo>
                <a:lnTo>
                  <a:pt x="49116" y="28405"/>
                </a:lnTo>
                <a:lnTo>
                  <a:pt x="56828" y="22724"/>
                </a:lnTo>
                <a:lnTo>
                  <a:pt x="64947" y="17611"/>
                </a:lnTo>
                <a:lnTo>
                  <a:pt x="73553" y="13147"/>
                </a:lnTo>
                <a:lnTo>
                  <a:pt x="82320" y="9333"/>
                </a:lnTo>
                <a:lnTo>
                  <a:pt x="91575" y="6087"/>
                </a:lnTo>
                <a:lnTo>
                  <a:pt x="100993" y="3490"/>
                </a:lnTo>
                <a:lnTo>
                  <a:pt x="110816" y="1623"/>
                </a:lnTo>
                <a:lnTo>
                  <a:pt x="120802" y="406"/>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grpSp>
        <p:nvGrpSpPr>
          <p:cNvPr id="239" name="组合 238">
            <a:extLst>
              <a:ext uri="{FF2B5EF4-FFF2-40B4-BE49-F238E27FC236}">
                <a16:creationId xmlns:a16="http://schemas.microsoft.com/office/drawing/2014/main" id="{EA111A04-3E67-4C74-97B4-184FA2ABA1EC}"/>
              </a:ext>
            </a:extLst>
          </p:cNvPr>
          <p:cNvGrpSpPr/>
          <p:nvPr/>
        </p:nvGrpSpPr>
        <p:grpSpPr>
          <a:xfrm>
            <a:off x="5482570" y="3500405"/>
            <a:ext cx="299250" cy="427574"/>
            <a:chOff x="5345086" y="3569854"/>
            <a:chExt cx="299250" cy="427574"/>
          </a:xfrm>
        </p:grpSpPr>
        <p:sp>
          <p:nvSpPr>
            <p:cNvPr id="163" name="Freeform 319">
              <a:extLst>
                <a:ext uri="{FF2B5EF4-FFF2-40B4-BE49-F238E27FC236}">
                  <a16:creationId xmlns:a16="http://schemas.microsoft.com/office/drawing/2014/main" id="{7935CADD-133D-496D-B375-34605E0BA569}"/>
                </a:ext>
              </a:extLst>
            </p:cNvPr>
            <p:cNvSpPr>
              <a:spLocks noEditPoints="1"/>
            </p:cNvSpPr>
            <p:nvPr/>
          </p:nvSpPr>
          <p:spPr bwMode="auto">
            <a:xfrm>
              <a:off x="5411846" y="3569854"/>
              <a:ext cx="165471" cy="394584"/>
            </a:xfrm>
            <a:custGeom>
              <a:avLst/>
              <a:gdLst>
                <a:gd name="T0" fmla="*/ 576 w 1273"/>
                <a:gd name="T1" fmla="*/ 371 h 3038"/>
                <a:gd name="T2" fmla="*/ 476 w 1273"/>
                <a:gd name="T3" fmla="*/ 529 h 3038"/>
                <a:gd name="T4" fmla="*/ 378 w 1273"/>
                <a:gd name="T5" fmla="*/ 737 h 3038"/>
                <a:gd name="T6" fmla="*/ 391 w 1273"/>
                <a:gd name="T7" fmla="*/ 915 h 3038"/>
                <a:gd name="T8" fmla="*/ 629 w 1273"/>
                <a:gd name="T9" fmla="*/ 932 h 3038"/>
                <a:gd name="T10" fmla="*/ 832 w 1273"/>
                <a:gd name="T11" fmla="*/ 920 h 3038"/>
                <a:gd name="T12" fmla="*/ 926 w 1273"/>
                <a:gd name="T13" fmla="*/ 815 h 3038"/>
                <a:gd name="T14" fmla="*/ 832 w 1273"/>
                <a:gd name="T15" fmla="*/ 591 h 3038"/>
                <a:gd name="T16" fmla="*/ 731 w 1273"/>
                <a:gd name="T17" fmla="*/ 417 h 3038"/>
                <a:gd name="T18" fmla="*/ 638 w 1273"/>
                <a:gd name="T19" fmla="*/ 291 h 3038"/>
                <a:gd name="T20" fmla="*/ 643 w 1273"/>
                <a:gd name="T21" fmla="*/ 6 h 3038"/>
                <a:gd name="T22" fmla="*/ 678 w 1273"/>
                <a:gd name="T23" fmla="*/ 36 h 3038"/>
                <a:gd name="T24" fmla="*/ 736 w 1273"/>
                <a:gd name="T25" fmla="*/ 93 h 3038"/>
                <a:gd name="T26" fmla="*/ 810 w 1273"/>
                <a:gd name="T27" fmla="*/ 180 h 3038"/>
                <a:gd name="T28" fmla="*/ 895 w 1273"/>
                <a:gd name="T29" fmla="*/ 296 h 3038"/>
                <a:gd name="T30" fmla="*/ 985 w 1273"/>
                <a:gd name="T31" fmla="*/ 444 h 3038"/>
                <a:gd name="T32" fmla="*/ 1072 w 1273"/>
                <a:gd name="T33" fmla="*/ 625 h 3038"/>
                <a:gd name="T34" fmla="*/ 1151 w 1273"/>
                <a:gd name="T35" fmla="*/ 839 h 3038"/>
                <a:gd name="T36" fmla="*/ 1215 w 1273"/>
                <a:gd name="T37" fmla="*/ 1088 h 3038"/>
                <a:gd name="T38" fmla="*/ 1258 w 1273"/>
                <a:gd name="T39" fmla="*/ 1374 h 3038"/>
                <a:gd name="T40" fmla="*/ 1273 w 1273"/>
                <a:gd name="T41" fmla="*/ 1698 h 3038"/>
                <a:gd name="T42" fmla="*/ 1258 w 1273"/>
                <a:gd name="T43" fmla="*/ 2026 h 3038"/>
                <a:gd name="T44" fmla="*/ 1214 w 1273"/>
                <a:gd name="T45" fmla="*/ 2314 h 3038"/>
                <a:gd name="T46" fmla="*/ 1146 w 1273"/>
                <a:gd name="T47" fmla="*/ 2556 h 3038"/>
                <a:gd name="T48" fmla="*/ 1054 w 1273"/>
                <a:gd name="T49" fmla="*/ 2754 h 3038"/>
                <a:gd name="T50" fmla="*/ 945 w 1273"/>
                <a:gd name="T51" fmla="*/ 2903 h 3038"/>
                <a:gd name="T52" fmla="*/ 821 w 1273"/>
                <a:gd name="T53" fmla="*/ 3001 h 3038"/>
                <a:gd name="T54" fmla="*/ 732 w 1273"/>
                <a:gd name="T55" fmla="*/ 2259 h 3038"/>
                <a:gd name="T56" fmla="*/ 710 w 1273"/>
                <a:gd name="T57" fmla="*/ 2201 h 3038"/>
                <a:gd name="T58" fmla="*/ 658 w 1273"/>
                <a:gd name="T59" fmla="*/ 2168 h 3038"/>
                <a:gd name="T60" fmla="*/ 595 w 1273"/>
                <a:gd name="T61" fmla="*/ 2175 h 3038"/>
                <a:gd name="T62" fmla="*/ 552 w 1273"/>
                <a:gd name="T63" fmla="*/ 2218 h 3038"/>
                <a:gd name="T64" fmla="*/ 541 w 1273"/>
                <a:gd name="T65" fmla="*/ 3038 h 3038"/>
                <a:gd name="T66" fmla="*/ 410 w 1273"/>
                <a:gd name="T67" fmla="*/ 2975 h 3038"/>
                <a:gd name="T68" fmla="*/ 289 w 1273"/>
                <a:gd name="T69" fmla="*/ 2859 h 3038"/>
                <a:gd name="T70" fmla="*/ 186 w 1273"/>
                <a:gd name="T71" fmla="*/ 2693 h 3038"/>
                <a:gd name="T72" fmla="*/ 103 w 1273"/>
                <a:gd name="T73" fmla="*/ 2480 h 3038"/>
                <a:gd name="T74" fmla="*/ 42 w 1273"/>
                <a:gd name="T75" fmla="*/ 2223 h 3038"/>
                <a:gd name="T76" fmla="*/ 7 w 1273"/>
                <a:gd name="T77" fmla="*/ 1922 h 3038"/>
                <a:gd name="T78" fmla="*/ 2 w 1273"/>
                <a:gd name="T79" fmla="*/ 1587 h 3038"/>
                <a:gd name="T80" fmla="*/ 28 w 1273"/>
                <a:gd name="T81" fmla="*/ 1279 h 3038"/>
                <a:gd name="T82" fmla="*/ 78 w 1273"/>
                <a:gd name="T83" fmla="*/ 1006 h 3038"/>
                <a:gd name="T84" fmla="*/ 148 w 1273"/>
                <a:gd name="T85" fmla="*/ 770 h 3038"/>
                <a:gd name="T86" fmla="*/ 229 w 1273"/>
                <a:gd name="T87" fmla="*/ 566 h 3038"/>
                <a:gd name="T88" fmla="*/ 318 w 1273"/>
                <a:gd name="T89" fmla="*/ 396 h 3038"/>
                <a:gd name="T90" fmla="*/ 406 w 1273"/>
                <a:gd name="T91" fmla="*/ 258 h 3038"/>
                <a:gd name="T92" fmla="*/ 489 w 1273"/>
                <a:gd name="T93" fmla="*/ 151 h 3038"/>
                <a:gd name="T94" fmla="*/ 559 w 1273"/>
                <a:gd name="T95" fmla="*/ 73 h 3038"/>
                <a:gd name="T96" fmla="*/ 609 w 1273"/>
                <a:gd name="T97" fmla="*/ 24 h 3038"/>
                <a:gd name="T98" fmla="*/ 635 w 1273"/>
                <a:gd name="T99" fmla="*/ 1 h 3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3" h="3038">
                  <a:moveTo>
                    <a:pt x="638" y="291"/>
                  </a:moveTo>
                  <a:lnTo>
                    <a:pt x="608" y="328"/>
                  </a:lnTo>
                  <a:lnTo>
                    <a:pt x="576" y="371"/>
                  </a:lnTo>
                  <a:lnTo>
                    <a:pt x="543" y="419"/>
                  </a:lnTo>
                  <a:lnTo>
                    <a:pt x="510" y="471"/>
                  </a:lnTo>
                  <a:lnTo>
                    <a:pt x="476" y="529"/>
                  </a:lnTo>
                  <a:lnTo>
                    <a:pt x="444" y="594"/>
                  </a:lnTo>
                  <a:lnTo>
                    <a:pt x="411" y="662"/>
                  </a:lnTo>
                  <a:lnTo>
                    <a:pt x="378" y="737"/>
                  </a:lnTo>
                  <a:lnTo>
                    <a:pt x="348" y="818"/>
                  </a:lnTo>
                  <a:lnTo>
                    <a:pt x="319" y="904"/>
                  </a:lnTo>
                  <a:lnTo>
                    <a:pt x="391" y="915"/>
                  </a:lnTo>
                  <a:lnTo>
                    <a:pt x="468" y="925"/>
                  </a:lnTo>
                  <a:lnTo>
                    <a:pt x="547" y="930"/>
                  </a:lnTo>
                  <a:lnTo>
                    <a:pt x="629" y="932"/>
                  </a:lnTo>
                  <a:lnTo>
                    <a:pt x="698" y="931"/>
                  </a:lnTo>
                  <a:lnTo>
                    <a:pt x="766" y="927"/>
                  </a:lnTo>
                  <a:lnTo>
                    <a:pt x="832" y="920"/>
                  </a:lnTo>
                  <a:lnTo>
                    <a:pt x="894" y="912"/>
                  </a:lnTo>
                  <a:lnTo>
                    <a:pt x="955" y="901"/>
                  </a:lnTo>
                  <a:lnTo>
                    <a:pt x="926" y="815"/>
                  </a:lnTo>
                  <a:lnTo>
                    <a:pt x="896" y="735"/>
                  </a:lnTo>
                  <a:lnTo>
                    <a:pt x="865" y="660"/>
                  </a:lnTo>
                  <a:lnTo>
                    <a:pt x="832" y="591"/>
                  </a:lnTo>
                  <a:lnTo>
                    <a:pt x="798" y="527"/>
                  </a:lnTo>
                  <a:lnTo>
                    <a:pt x="765" y="470"/>
                  </a:lnTo>
                  <a:lnTo>
                    <a:pt x="731" y="417"/>
                  </a:lnTo>
                  <a:lnTo>
                    <a:pt x="699" y="370"/>
                  </a:lnTo>
                  <a:lnTo>
                    <a:pt x="667" y="328"/>
                  </a:lnTo>
                  <a:lnTo>
                    <a:pt x="638" y="291"/>
                  </a:lnTo>
                  <a:close/>
                  <a:moveTo>
                    <a:pt x="636" y="0"/>
                  </a:moveTo>
                  <a:lnTo>
                    <a:pt x="638" y="1"/>
                  </a:lnTo>
                  <a:lnTo>
                    <a:pt x="643" y="6"/>
                  </a:lnTo>
                  <a:lnTo>
                    <a:pt x="652" y="12"/>
                  </a:lnTo>
                  <a:lnTo>
                    <a:pt x="664" y="23"/>
                  </a:lnTo>
                  <a:lnTo>
                    <a:pt x="678" y="36"/>
                  </a:lnTo>
                  <a:lnTo>
                    <a:pt x="695" y="52"/>
                  </a:lnTo>
                  <a:lnTo>
                    <a:pt x="714" y="72"/>
                  </a:lnTo>
                  <a:lnTo>
                    <a:pt x="736" y="93"/>
                  </a:lnTo>
                  <a:lnTo>
                    <a:pt x="760" y="119"/>
                  </a:lnTo>
                  <a:lnTo>
                    <a:pt x="784" y="148"/>
                  </a:lnTo>
                  <a:lnTo>
                    <a:pt x="810" y="180"/>
                  </a:lnTo>
                  <a:lnTo>
                    <a:pt x="838" y="215"/>
                  </a:lnTo>
                  <a:lnTo>
                    <a:pt x="867" y="254"/>
                  </a:lnTo>
                  <a:lnTo>
                    <a:pt x="895" y="296"/>
                  </a:lnTo>
                  <a:lnTo>
                    <a:pt x="925" y="342"/>
                  </a:lnTo>
                  <a:lnTo>
                    <a:pt x="955" y="391"/>
                  </a:lnTo>
                  <a:lnTo>
                    <a:pt x="985" y="444"/>
                  </a:lnTo>
                  <a:lnTo>
                    <a:pt x="1014" y="501"/>
                  </a:lnTo>
                  <a:lnTo>
                    <a:pt x="1044" y="560"/>
                  </a:lnTo>
                  <a:lnTo>
                    <a:pt x="1072" y="625"/>
                  </a:lnTo>
                  <a:lnTo>
                    <a:pt x="1099" y="692"/>
                  </a:lnTo>
                  <a:lnTo>
                    <a:pt x="1125" y="764"/>
                  </a:lnTo>
                  <a:lnTo>
                    <a:pt x="1151" y="839"/>
                  </a:lnTo>
                  <a:lnTo>
                    <a:pt x="1173" y="917"/>
                  </a:lnTo>
                  <a:lnTo>
                    <a:pt x="1195" y="1001"/>
                  </a:lnTo>
                  <a:lnTo>
                    <a:pt x="1215" y="1088"/>
                  </a:lnTo>
                  <a:lnTo>
                    <a:pt x="1231" y="1179"/>
                  </a:lnTo>
                  <a:lnTo>
                    <a:pt x="1246" y="1275"/>
                  </a:lnTo>
                  <a:lnTo>
                    <a:pt x="1258" y="1374"/>
                  </a:lnTo>
                  <a:lnTo>
                    <a:pt x="1266" y="1478"/>
                  </a:lnTo>
                  <a:lnTo>
                    <a:pt x="1271" y="1586"/>
                  </a:lnTo>
                  <a:lnTo>
                    <a:pt x="1273" y="1698"/>
                  </a:lnTo>
                  <a:lnTo>
                    <a:pt x="1271" y="1812"/>
                  </a:lnTo>
                  <a:lnTo>
                    <a:pt x="1266" y="1922"/>
                  </a:lnTo>
                  <a:lnTo>
                    <a:pt x="1258" y="2026"/>
                  </a:lnTo>
                  <a:lnTo>
                    <a:pt x="1247" y="2126"/>
                  </a:lnTo>
                  <a:lnTo>
                    <a:pt x="1231" y="2223"/>
                  </a:lnTo>
                  <a:lnTo>
                    <a:pt x="1214" y="2314"/>
                  </a:lnTo>
                  <a:lnTo>
                    <a:pt x="1194" y="2400"/>
                  </a:lnTo>
                  <a:lnTo>
                    <a:pt x="1170" y="2480"/>
                  </a:lnTo>
                  <a:lnTo>
                    <a:pt x="1146" y="2556"/>
                  </a:lnTo>
                  <a:lnTo>
                    <a:pt x="1117" y="2628"/>
                  </a:lnTo>
                  <a:lnTo>
                    <a:pt x="1087" y="2693"/>
                  </a:lnTo>
                  <a:lnTo>
                    <a:pt x="1054" y="2754"/>
                  </a:lnTo>
                  <a:lnTo>
                    <a:pt x="1020" y="2809"/>
                  </a:lnTo>
                  <a:lnTo>
                    <a:pt x="984" y="2859"/>
                  </a:lnTo>
                  <a:lnTo>
                    <a:pt x="945" y="2903"/>
                  </a:lnTo>
                  <a:lnTo>
                    <a:pt x="906" y="2942"/>
                  </a:lnTo>
                  <a:lnTo>
                    <a:pt x="864" y="2975"/>
                  </a:lnTo>
                  <a:lnTo>
                    <a:pt x="821" y="3001"/>
                  </a:lnTo>
                  <a:lnTo>
                    <a:pt x="777" y="3023"/>
                  </a:lnTo>
                  <a:lnTo>
                    <a:pt x="732" y="3038"/>
                  </a:lnTo>
                  <a:lnTo>
                    <a:pt x="732" y="2259"/>
                  </a:lnTo>
                  <a:lnTo>
                    <a:pt x="729" y="2238"/>
                  </a:lnTo>
                  <a:lnTo>
                    <a:pt x="721" y="2218"/>
                  </a:lnTo>
                  <a:lnTo>
                    <a:pt x="710" y="2201"/>
                  </a:lnTo>
                  <a:lnTo>
                    <a:pt x="696" y="2186"/>
                  </a:lnTo>
                  <a:lnTo>
                    <a:pt x="678" y="2175"/>
                  </a:lnTo>
                  <a:lnTo>
                    <a:pt x="658" y="2168"/>
                  </a:lnTo>
                  <a:lnTo>
                    <a:pt x="636" y="2165"/>
                  </a:lnTo>
                  <a:lnTo>
                    <a:pt x="614" y="2168"/>
                  </a:lnTo>
                  <a:lnTo>
                    <a:pt x="595" y="2175"/>
                  </a:lnTo>
                  <a:lnTo>
                    <a:pt x="577" y="2186"/>
                  </a:lnTo>
                  <a:lnTo>
                    <a:pt x="563" y="2201"/>
                  </a:lnTo>
                  <a:lnTo>
                    <a:pt x="552" y="2218"/>
                  </a:lnTo>
                  <a:lnTo>
                    <a:pt x="544" y="2238"/>
                  </a:lnTo>
                  <a:lnTo>
                    <a:pt x="541" y="2259"/>
                  </a:lnTo>
                  <a:lnTo>
                    <a:pt x="541" y="3038"/>
                  </a:lnTo>
                  <a:lnTo>
                    <a:pt x="496" y="3023"/>
                  </a:lnTo>
                  <a:lnTo>
                    <a:pt x="452" y="3001"/>
                  </a:lnTo>
                  <a:lnTo>
                    <a:pt x="410" y="2975"/>
                  </a:lnTo>
                  <a:lnTo>
                    <a:pt x="367" y="2942"/>
                  </a:lnTo>
                  <a:lnTo>
                    <a:pt x="328" y="2903"/>
                  </a:lnTo>
                  <a:lnTo>
                    <a:pt x="289" y="2859"/>
                  </a:lnTo>
                  <a:lnTo>
                    <a:pt x="253" y="2809"/>
                  </a:lnTo>
                  <a:lnTo>
                    <a:pt x="219" y="2754"/>
                  </a:lnTo>
                  <a:lnTo>
                    <a:pt x="186" y="2693"/>
                  </a:lnTo>
                  <a:lnTo>
                    <a:pt x="156" y="2628"/>
                  </a:lnTo>
                  <a:lnTo>
                    <a:pt x="127" y="2556"/>
                  </a:lnTo>
                  <a:lnTo>
                    <a:pt x="103" y="2480"/>
                  </a:lnTo>
                  <a:lnTo>
                    <a:pt x="79" y="2400"/>
                  </a:lnTo>
                  <a:lnTo>
                    <a:pt x="59" y="2314"/>
                  </a:lnTo>
                  <a:lnTo>
                    <a:pt x="42" y="2223"/>
                  </a:lnTo>
                  <a:lnTo>
                    <a:pt x="27" y="2126"/>
                  </a:lnTo>
                  <a:lnTo>
                    <a:pt x="15" y="2026"/>
                  </a:lnTo>
                  <a:lnTo>
                    <a:pt x="7" y="1922"/>
                  </a:lnTo>
                  <a:lnTo>
                    <a:pt x="2" y="1812"/>
                  </a:lnTo>
                  <a:lnTo>
                    <a:pt x="0" y="1698"/>
                  </a:lnTo>
                  <a:lnTo>
                    <a:pt x="2" y="1587"/>
                  </a:lnTo>
                  <a:lnTo>
                    <a:pt x="7" y="1480"/>
                  </a:lnTo>
                  <a:lnTo>
                    <a:pt x="15" y="1377"/>
                  </a:lnTo>
                  <a:lnTo>
                    <a:pt x="28" y="1279"/>
                  </a:lnTo>
                  <a:lnTo>
                    <a:pt x="42" y="1184"/>
                  </a:lnTo>
                  <a:lnTo>
                    <a:pt x="58" y="1093"/>
                  </a:lnTo>
                  <a:lnTo>
                    <a:pt x="78" y="1006"/>
                  </a:lnTo>
                  <a:lnTo>
                    <a:pt x="100" y="924"/>
                  </a:lnTo>
                  <a:lnTo>
                    <a:pt x="122" y="845"/>
                  </a:lnTo>
                  <a:lnTo>
                    <a:pt x="148" y="770"/>
                  </a:lnTo>
                  <a:lnTo>
                    <a:pt x="174" y="698"/>
                  </a:lnTo>
                  <a:lnTo>
                    <a:pt x="202" y="631"/>
                  </a:lnTo>
                  <a:lnTo>
                    <a:pt x="229" y="566"/>
                  </a:lnTo>
                  <a:lnTo>
                    <a:pt x="259" y="507"/>
                  </a:lnTo>
                  <a:lnTo>
                    <a:pt x="288" y="450"/>
                  </a:lnTo>
                  <a:lnTo>
                    <a:pt x="318" y="396"/>
                  </a:lnTo>
                  <a:lnTo>
                    <a:pt x="348" y="347"/>
                  </a:lnTo>
                  <a:lnTo>
                    <a:pt x="378" y="301"/>
                  </a:lnTo>
                  <a:lnTo>
                    <a:pt x="406" y="258"/>
                  </a:lnTo>
                  <a:lnTo>
                    <a:pt x="435" y="219"/>
                  </a:lnTo>
                  <a:lnTo>
                    <a:pt x="462" y="183"/>
                  </a:lnTo>
                  <a:lnTo>
                    <a:pt x="489" y="151"/>
                  </a:lnTo>
                  <a:lnTo>
                    <a:pt x="514" y="122"/>
                  </a:lnTo>
                  <a:lnTo>
                    <a:pt x="537" y="95"/>
                  </a:lnTo>
                  <a:lnTo>
                    <a:pt x="559" y="73"/>
                  </a:lnTo>
                  <a:lnTo>
                    <a:pt x="577" y="53"/>
                  </a:lnTo>
                  <a:lnTo>
                    <a:pt x="595" y="37"/>
                  </a:lnTo>
                  <a:lnTo>
                    <a:pt x="609" y="24"/>
                  </a:lnTo>
                  <a:lnTo>
                    <a:pt x="621" y="13"/>
                  </a:lnTo>
                  <a:lnTo>
                    <a:pt x="629" y="6"/>
                  </a:lnTo>
                  <a:lnTo>
                    <a:pt x="635" y="1"/>
                  </a:lnTo>
                  <a:lnTo>
                    <a:pt x="636"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64" name="Freeform 320">
              <a:extLst>
                <a:ext uri="{FF2B5EF4-FFF2-40B4-BE49-F238E27FC236}">
                  <a16:creationId xmlns:a16="http://schemas.microsoft.com/office/drawing/2014/main" id="{FF6E562A-2AE4-4293-9D9A-2D7AE6E8160F}"/>
                </a:ext>
              </a:extLst>
            </p:cNvPr>
            <p:cNvSpPr>
              <a:spLocks/>
            </p:cNvSpPr>
            <p:nvPr/>
          </p:nvSpPr>
          <p:spPr bwMode="auto">
            <a:xfrm>
              <a:off x="5345086" y="3859752"/>
              <a:ext cx="80787" cy="137676"/>
            </a:xfrm>
            <a:custGeom>
              <a:avLst/>
              <a:gdLst>
                <a:gd name="T0" fmla="*/ 344 w 623"/>
                <a:gd name="T1" fmla="*/ 0 h 1059"/>
                <a:gd name="T2" fmla="*/ 421 w 623"/>
                <a:gd name="T3" fmla="*/ 0 h 1059"/>
                <a:gd name="T4" fmla="*/ 438 w 623"/>
                <a:gd name="T5" fmla="*/ 88 h 1059"/>
                <a:gd name="T6" fmla="*/ 457 w 623"/>
                <a:gd name="T7" fmla="*/ 173 h 1059"/>
                <a:gd name="T8" fmla="*/ 479 w 623"/>
                <a:gd name="T9" fmla="*/ 255 h 1059"/>
                <a:gd name="T10" fmla="*/ 502 w 623"/>
                <a:gd name="T11" fmla="*/ 331 h 1059"/>
                <a:gd name="T12" fmla="*/ 529 w 623"/>
                <a:gd name="T13" fmla="*/ 405 h 1059"/>
                <a:gd name="T14" fmla="*/ 558 w 623"/>
                <a:gd name="T15" fmla="*/ 475 h 1059"/>
                <a:gd name="T16" fmla="*/ 590 w 623"/>
                <a:gd name="T17" fmla="*/ 540 h 1059"/>
                <a:gd name="T18" fmla="*/ 623 w 623"/>
                <a:gd name="T19" fmla="*/ 601 h 1059"/>
                <a:gd name="T20" fmla="*/ 0 w 623"/>
                <a:gd name="T21" fmla="*/ 1059 h 1059"/>
                <a:gd name="T22" fmla="*/ 0 w 623"/>
                <a:gd name="T23" fmla="*/ 291 h 1059"/>
                <a:gd name="T24" fmla="*/ 3 w 623"/>
                <a:gd name="T25" fmla="*/ 252 h 1059"/>
                <a:gd name="T26" fmla="*/ 12 w 623"/>
                <a:gd name="T27" fmla="*/ 214 h 1059"/>
                <a:gd name="T28" fmla="*/ 27 w 623"/>
                <a:gd name="T29" fmla="*/ 178 h 1059"/>
                <a:gd name="T30" fmla="*/ 46 w 623"/>
                <a:gd name="T31" fmla="*/ 144 h 1059"/>
                <a:gd name="T32" fmla="*/ 71 w 623"/>
                <a:gd name="T33" fmla="*/ 113 h 1059"/>
                <a:gd name="T34" fmla="*/ 101 w 623"/>
                <a:gd name="T35" fmla="*/ 85 h 1059"/>
                <a:gd name="T36" fmla="*/ 134 w 623"/>
                <a:gd name="T37" fmla="*/ 60 h 1059"/>
                <a:gd name="T38" fmla="*/ 170 w 623"/>
                <a:gd name="T39" fmla="*/ 40 h 1059"/>
                <a:gd name="T40" fmla="*/ 210 w 623"/>
                <a:gd name="T41" fmla="*/ 22 h 1059"/>
                <a:gd name="T42" fmla="*/ 252 w 623"/>
                <a:gd name="T43" fmla="*/ 10 h 1059"/>
                <a:gd name="T44" fmla="*/ 298 w 623"/>
                <a:gd name="T45" fmla="*/ 2 h 1059"/>
                <a:gd name="T46" fmla="*/ 344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344" y="0"/>
                  </a:moveTo>
                  <a:lnTo>
                    <a:pt x="421" y="0"/>
                  </a:lnTo>
                  <a:lnTo>
                    <a:pt x="438" y="88"/>
                  </a:lnTo>
                  <a:lnTo>
                    <a:pt x="457" y="173"/>
                  </a:lnTo>
                  <a:lnTo>
                    <a:pt x="479" y="255"/>
                  </a:lnTo>
                  <a:lnTo>
                    <a:pt x="502" y="331"/>
                  </a:lnTo>
                  <a:lnTo>
                    <a:pt x="529" y="405"/>
                  </a:lnTo>
                  <a:lnTo>
                    <a:pt x="558" y="475"/>
                  </a:lnTo>
                  <a:lnTo>
                    <a:pt x="590" y="540"/>
                  </a:lnTo>
                  <a:lnTo>
                    <a:pt x="623" y="601"/>
                  </a:lnTo>
                  <a:lnTo>
                    <a:pt x="0" y="1059"/>
                  </a:lnTo>
                  <a:lnTo>
                    <a:pt x="0" y="291"/>
                  </a:lnTo>
                  <a:lnTo>
                    <a:pt x="3" y="252"/>
                  </a:lnTo>
                  <a:lnTo>
                    <a:pt x="12" y="214"/>
                  </a:lnTo>
                  <a:lnTo>
                    <a:pt x="27" y="178"/>
                  </a:lnTo>
                  <a:lnTo>
                    <a:pt x="46" y="144"/>
                  </a:lnTo>
                  <a:lnTo>
                    <a:pt x="71" y="113"/>
                  </a:lnTo>
                  <a:lnTo>
                    <a:pt x="101" y="85"/>
                  </a:lnTo>
                  <a:lnTo>
                    <a:pt x="134" y="60"/>
                  </a:lnTo>
                  <a:lnTo>
                    <a:pt x="170" y="40"/>
                  </a:lnTo>
                  <a:lnTo>
                    <a:pt x="210" y="22"/>
                  </a:lnTo>
                  <a:lnTo>
                    <a:pt x="252" y="10"/>
                  </a:lnTo>
                  <a:lnTo>
                    <a:pt x="298" y="2"/>
                  </a:lnTo>
                  <a:lnTo>
                    <a:pt x="344"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165" name="Freeform 321">
              <a:extLst>
                <a:ext uri="{FF2B5EF4-FFF2-40B4-BE49-F238E27FC236}">
                  <a16:creationId xmlns:a16="http://schemas.microsoft.com/office/drawing/2014/main" id="{F36283D0-B174-477D-A087-CD4FBF532D06}"/>
                </a:ext>
              </a:extLst>
            </p:cNvPr>
            <p:cNvSpPr>
              <a:spLocks/>
            </p:cNvSpPr>
            <p:nvPr/>
          </p:nvSpPr>
          <p:spPr bwMode="auto">
            <a:xfrm>
              <a:off x="5563289" y="3859752"/>
              <a:ext cx="81047" cy="137676"/>
            </a:xfrm>
            <a:custGeom>
              <a:avLst/>
              <a:gdLst>
                <a:gd name="T0" fmla="*/ 202 w 623"/>
                <a:gd name="T1" fmla="*/ 0 h 1059"/>
                <a:gd name="T2" fmla="*/ 279 w 623"/>
                <a:gd name="T3" fmla="*/ 0 h 1059"/>
                <a:gd name="T4" fmla="*/ 326 w 623"/>
                <a:gd name="T5" fmla="*/ 2 h 1059"/>
                <a:gd name="T6" fmla="*/ 371 w 623"/>
                <a:gd name="T7" fmla="*/ 10 h 1059"/>
                <a:gd name="T8" fmla="*/ 413 w 623"/>
                <a:gd name="T9" fmla="*/ 22 h 1059"/>
                <a:gd name="T10" fmla="*/ 453 w 623"/>
                <a:gd name="T11" fmla="*/ 40 h 1059"/>
                <a:gd name="T12" fmla="*/ 489 w 623"/>
                <a:gd name="T13" fmla="*/ 60 h 1059"/>
                <a:gd name="T14" fmla="*/ 522 w 623"/>
                <a:gd name="T15" fmla="*/ 85 h 1059"/>
                <a:gd name="T16" fmla="*/ 551 w 623"/>
                <a:gd name="T17" fmla="*/ 113 h 1059"/>
                <a:gd name="T18" fmla="*/ 576 w 623"/>
                <a:gd name="T19" fmla="*/ 144 h 1059"/>
                <a:gd name="T20" fmla="*/ 596 w 623"/>
                <a:gd name="T21" fmla="*/ 178 h 1059"/>
                <a:gd name="T22" fmla="*/ 611 w 623"/>
                <a:gd name="T23" fmla="*/ 214 h 1059"/>
                <a:gd name="T24" fmla="*/ 620 w 623"/>
                <a:gd name="T25" fmla="*/ 252 h 1059"/>
                <a:gd name="T26" fmla="*/ 623 w 623"/>
                <a:gd name="T27" fmla="*/ 291 h 1059"/>
                <a:gd name="T28" fmla="*/ 623 w 623"/>
                <a:gd name="T29" fmla="*/ 1059 h 1059"/>
                <a:gd name="T30" fmla="*/ 0 w 623"/>
                <a:gd name="T31" fmla="*/ 601 h 1059"/>
                <a:gd name="T32" fmla="*/ 33 w 623"/>
                <a:gd name="T33" fmla="*/ 540 h 1059"/>
                <a:gd name="T34" fmla="*/ 65 w 623"/>
                <a:gd name="T35" fmla="*/ 475 h 1059"/>
                <a:gd name="T36" fmla="*/ 94 w 623"/>
                <a:gd name="T37" fmla="*/ 405 h 1059"/>
                <a:gd name="T38" fmla="*/ 121 w 623"/>
                <a:gd name="T39" fmla="*/ 331 h 1059"/>
                <a:gd name="T40" fmla="*/ 144 w 623"/>
                <a:gd name="T41" fmla="*/ 255 h 1059"/>
                <a:gd name="T42" fmla="*/ 166 w 623"/>
                <a:gd name="T43" fmla="*/ 173 h 1059"/>
                <a:gd name="T44" fmla="*/ 186 w 623"/>
                <a:gd name="T45" fmla="*/ 88 h 1059"/>
                <a:gd name="T46" fmla="*/ 202 w 623"/>
                <a:gd name="T47"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3" h="1059">
                  <a:moveTo>
                    <a:pt x="202" y="0"/>
                  </a:moveTo>
                  <a:lnTo>
                    <a:pt x="279" y="0"/>
                  </a:lnTo>
                  <a:lnTo>
                    <a:pt x="326" y="2"/>
                  </a:lnTo>
                  <a:lnTo>
                    <a:pt x="371" y="10"/>
                  </a:lnTo>
                  <a:lnTo>
                    <a:pt x="413" y="22"/>
                  </a:lnTo>
                  <a:lnTo>
                    <a:pt x="453" y="40"/>
                  </a:lnTo>
                  <a:lnTo>
                    <a:pt x="489" y="60"/>
                  </a:lnTo>
                  <a:lnTo>
                    <a:pt x="522" y="85"/>
                  </a:lnTo>
                  <a:lnTo>
                    <a:pt x="551" y="113"/>
                  </a:lnTo>
                  <a:lnTo>
                    <a:pt x="576" y="144"/>
                  </a:lnTo>
                  <a:lnTo>
                    <a:pt x="596" y="178"/>
                  </a:lnTo>
                  <a:lnTo>
                    <a:pt x="611" y="214"/>
                  </a:lnTo>
                  <a:lnTo>
                    <a:pt x="620" y="252"/>
                  </a:lnTo>
                  <a:lnTo>
                    <a:pt x="623" y="291"/>
                  </a:lnTo>
                  <a:lnTo>
                    <a:pt x="623" y="1059"/>
                  </a:lnTo>
                  <a:lnTo>
                    <a:pt x="0" y="601"/>
                  </a:lnTo>
                  <a:lnTo>
                    <a:pt x="33" y="540"/>
                  </a:lnTo>
                  <a:lnTo>
                    <a:pt x="65" y="475"/>
                  </a:lnTo>
                  <a:lnTo>
                    <a:pt x="94" y="405"/>
                  </a:lnTo>
                  <a:lnTo>
                    <a:pt x="121" y="331"/>
                  </a:lnTo>
                  <a:lnTo>
                    <a:pt x="144" y="255"/>
                  </a:lnTo>
                  <a:lnTo>
                    <a:pt x="166" y="173"/>
                  </a:lnTo>
                  <a:lnTo>
                    <a:pt x="186" y="88"/>
                  </a:lnTo>
                  <a:lnTo>
                    <a:pt x="202"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grpSp>
      <p:sp>
        <p:nvSpPr>
          <p:cNvPr id="194" name="Freeform 383">
            <a:extLst>
              <a:ext uri="{FF2B5EF4-FFF2-40B4-BE49-F238E27FC236}">
                <a16:creationId xmlns:a16="http://schemas.microsoft.com/office/drawing/2014/main" id="{D0286D5E-3384-4447-A360-23BF310B4937}"/>
              </a:ext>
            </a:extLst>
          </p:cNvPr>
          <p:cNvSpPr>
            <a:spLocks noEditPoints="1"/>
          </p:cNvSpPr>
          <p:nvPr/>
        </p:nvSpPr>
        <p:spPr bwMode="auto">
          <a:xfrm>
            <a:off x="5438838" y="1719880"/>
            <a:ext cx="386714" cy="391499"/>
          </a:xfrm>
          <a:custGeom>
            <a:avLst/>
            <a:gdLst>
              <a:gd name="T0" fmla="*/ 1540 w 3506"/>
              <a:gd name="T1" fmla="*/ 909 h 3551"/>
              <a:gd name="T2" fmla="*/ 1492 w 3506"/>
              <a:gd name="T3" fmla="*/ 1043 h 3551"/>
              <a:gd name="T4" fmla="*/ 1401 w 3506"/>
              <a:gd name="T5" fmla="*/ 1173 h 3551"/>
              <a:gd name="T6" fmla="*/ 1300 w 3506"/>
              <a:gd name="T7" fmla="*/ 1252 h 3551"/>
              <a:gd name="T8" fmla="*/ 1186 w 3506"/>
              <a:gd name="T9" fmla="*/ 1302 h 3551"/>
              <a:gd name="T10" fmla="*/ 1408 w 3506"/>
              <a:gd name="T11" fmla="*/ 1588 h 3551"/>
              <a:gd name="T12" fmla="*/ 1412 w 3506"/>
              <a:gd name="T13" fmla="*/ 2361 h 3551"/>
              <a:gd name="T14" fmla="*/ 1435 w 3506"/>
              <a:gd name="T15" fmla="*/ 2466 h 3551"/>
              <a:gd name="T16" fmla="*/ 1501 w 3506"/>
              <a:gd name="T17" fmla="*/ 2566 h 3551"/>
              <a:gd name="T18" fmla="*/ 1612 w 3506"/>
              <a:gd name="T19" fmla="*/ 2653 h 3551"/>
              <a:gd name="T20" fmla="*/ 1737 w 3506"/>
              <a:gd name="T21" fmla="*/ 2704 h 3551"/>
              <a:gd name="T22" fmla="*/ 1833 w 3506"/>
              <a:gd name="T23" fmla="*/ 2723 h 3551"/>
              <a:gd name="T24" fmla="*/ 1967 w 3506"/>
              <a:gd name="T25" fmla="*/ 2725 h 3551"/>
              <a:gd name="T26" fmla="*/ 2124 w 3506"/>
              <a:gd name="T27" fmla="*/ 2704 h 3551"/>
              <a:gd name="T28" fmla="*/ 2286 w 3506"/>
              <a:gd name="T29" fmla="*/ 2648 h 3551"/>
              <a:gd name="T30" fmla="*/ 2289 w 3506"/>
              <a:gd name="T31" fmla="*/ 2352 h 3551"/>
              <a:gd name="T32" fmla="*/ 2115 w 3506"/>
              <a:gd name="T33" fmla="*/ 2409 h 3551"/>
              <a:gd name="T34" fmla="*/ 1980 w 3506"/>
              <a:gd name="T35" fmla="*/ 2403 h 3551"/>
              <a:gd name="T36" fmla="*/ 1889 w 3506"/>
              <a:gd name="T37" fmla="*/ 2358 h 3551"/>
              <a:gd name="T38" fmla="*/ 1841 w 3506"/>
              <a:gd name="T39" fmla="*/ 2291 h 3551"/>
              <a:gd name="T40" fmla="*/ 1831 w 3506"/>
              <a:gd name="T41" fmla="*/ 2217 h 3551"/>
              <a:gd name="T42" fmla="*/ 1830 w 3506"/>
              <a:gd name="T43" fmla="*/ 2083 h 3551"/>
              <a:gd name="T44" fmla="*/ 2271 w 3506"/>
              <a:gd name="T45" fmla="*/ 1243 h 3551"/>
              <a:gd name="T46" fmla="*/ 1559 w 3506"/>
              <a:gd name="T47" fmla="*/ 798 h 3551"/>
              <a:gd name="T48" fmla="*/ 1973 w 3506"/>
              <a:gd name="T49" fmla="*/ 15 h 3551"/>
              <a:gd name="T50" fmla="*/ 2286 w 3506"/>
              <a:gd name="T51" fmla="*/ 85 h 3551"/>
              <a:gd name="T52" fmla="*/ 2577 w 3506"/>
              <a:gd name="T53" fmla="*/ 209 h 3551"/>
              <a:gd name="T54" fmla="*/ 2837 w 3506"/>
              <a:gd name="T55" fmla="*/ 382 h 3551"/>
              <a:gd name="T56" fmla="*/ 3063 w 3506"/>
              <a:gd name="T57" fmla="*/ 598 h 3551"/>
              <a:gd name="T58" fmla="*/ 3249 w 3506"/>
              <a:gd name="T59" fmla="*/ 851 h 3551"/>
              <a:gd name="T60" fmla="*/ 3388 w 3506"/>
              <a:gd name="T61" fmla="*/ 1135 h 3551"/>
              <a:gd name="T62" fmla="*/ 3476 w 3506"/>
              <a:gd name="T63" fmla="*/ 1445 h 3551"/>
              <a:gd name="T64" fmla="*/ 3506 w 3506"/>
              <a:gd name="T65" fmla="*/ 1776 h 3551"/>
              <a:gd name="T66" fmla="*/ 3476 w 3506"/>
              <a:gd name="T67" fmla="*/ 2107 h 3551"/>
              <a:gd name="T68" fmla="*/ 3388 w 3506"/>
              <a:gd name="T69" fmla="*/ 2416 h 3551"/>
              <a:gd name="T70" fmla="*/ 3249 w 3506"/>
              <a:gd name="T71" fmla="*/ 2701 h 3551"/>
              <a:gd name="T72" fmla="*/ 3063 w 3506"/>
              <a:gd name="T73" fmla="*/ 2954 h 3551"/>
              <a:gd name="T74" fmla="*/ 2837 w 3506"/>
              <a:gd name="T75" fmla="*/ 3169 h 3551"/>
              <a:gd name="T76" fmla="*/ 2577 w 3506"/>
              <a:gd name="T77" fmla="*/ 3342 h 3551"/>
              <a:gd name="T78" fmla="*/ 2286 w 3506"/>
              <a:gd name="T79" fmla="*/ 3467 h 3551"/>
              <a:gd name="T80" fmla="*/ 1973 w 3506"/>
              <a:gd name="T81" fmla="*/ 3537 h 3551"/>
              <a:gd name="T82" fmla="*/ 1643 w 3506"/>
              <a:gd name="T83" fmla="*/ 3547 h 3551"/>
              <a:gd name="T84" fmla="*/ 1322 w 3506"/>
              <a:gd name="T85" fmla="*/ 3497 h 3551"/>
              <a:gd name="T86" fmla="*/ 1023 w 3506"/>
              <a:gd name="T87" fmla="*/ 3389 h 3551"/>
              <a:gd name="T88" fmla="*/ 752 w 3506"/>
              <a:gd name="T89" fmla="*/ 3233 h 3551"/>
              <a:gd name="T90" fmla="*/ 514 w 3506"/>
              <a:gd name="T91" fmla="*/ 3030 h 3551"/>
              <a:gd name="T92" fmla="*/ 315 w 3506"/>
              <a:gd name="T93" fmla="*/ 2790 h 3551"/>
              <a:gd name="T94" fmla="*/ 159 w 3506"/>
              <a:gd name="T95" fmla="*/ 2514 h 3551"/>
              <a:gd name="T96" fmla="*/ 54 w 3506"/>
              <a:gd name="T97" fmla="*/ 2212 h 3551"/>
              <a:gd name="T98" fmla="*/ 3 w 3506"/>
              <a:gd name="T99" fmla="*/ 1888 h 3551"/>
              <a:gd name="T100" fmla="*/ 14 w 3506"/>
              <a:gd name="T101" fmla="*/ 1554 h 3551"/>
              <a:gd name="T102" fmla="*/ 83 w 3506"/>
              <a:gd name="T103" fmla="*/ 1236 h 3551"/>
              <a:gd name="T104" fmla="*/ 206 w 3506"/>
              <a:gd name="T105" fmla="*/ 942 h 3551"/>
              <a:gd name="T106" fmla="*/ 376 w 3506"/>
              <a:gd name="T107" fmla="*/ 678 h 3551"/>
              <a:gd name="T108" fmla="*/ 590 w 3506"/>
              <a:gd name="T109" fmla="*/ 449 h 3551"/>
              <a:gd name="T110" fmla="*/ 839 w 3506"/>
              <a:gd name="T111" fmla="*/ 261 h 3551"/>
              <a:gd name="T112" fmla="*/ 1121 w 3506"/>
              <a:gd name="T113" fmla="*/ 120 h 3551"/>
              <a:gd name="T114" fmla="*/ 1427 w 3506"/>
              <a:gd name="T115" fmla="*/ 32 h 3551"/>
              <a:gd name="T116" fmla="*/ 1753 w 3506"/>
              <a:gd name="T117" fmla="*/ 0 h 3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6" h="3551">
                <a:moveTo>
                  <a:pt x="1559" y="798"/>
                </a:moveTo>
                <a:lnTo>
                  <a:pt x="1551" y="854"/>
                </a:lnTo>
                <a:lnTo>
                  <a:pt x="1540" y="909"/>
                </a:lnTo>
                <a:lnTo>
                  <a:pt x="1526" y="958"/>
                </a:lnTo>
                <a:lnTo>
                  <a:pt x="1510" y="1002"/>
                </a:lnTo>
                <a:lnTo>
                  <a:pt x="1492" y="1043"/>
                </a:lnTo>
                <a:lnTo>
                  <a:pt x="1466" y="1090"/>
                </a:lnTo>
                <a:lnTo>
                  <a:pt x="1436" y="1133"/>
                </a:lnTo>
                <a:lnTo>
                  <a:pt x="1401" y="1173"/>
                </a:lnTo>
                <a:lnTo>
                  <a:pt x="1364" y="1208"/>
                </a:lnTo>
                <a:lnTo>
                  <a:pt x="1334" y="1231"/>
                </a:lnTo>
                <a:lnTo>
                  <a:pt x="1300" y="1252"/>
                </a:lnTo>
                <a:lnTo>
                  <a:pt x="1264" y="1270"/>
                </a:lnTo>
                <a:lnTo>
                  <a:pt x="1226" y="1286"/>
                </a:lnTo>
                <a:lnTo>
                  <a:pt x="1186" y="1302"/>
                </a:lnTo>
                <a:lnTo>
                  <a:pt x="1149" y="1315"/>
                </a:lnTo>
                <a:lnTo>
                  <a:pt x="1149" y="1588"/>
                </a:lnTo>
                <a:lnTo>
                  <a:pt x="1408" y="1588"/>
                </a:lnTo>
                <a:lnTo>
                  <a:pt x="1408" y="2264"/>
                </a:lnTo>
                <a:lnTo>
                  <a:pt x="1409" y="2315"/>
                </a:lnTo>
                <a:lnTo>
                  <a:pt x="1412" y="2361"/>
                </a:lnTo>
                <a:lnTo>
                  <a:pt x="1418" y="2401"/>
                </a:lnTo>
                <a:lnTo>
                  <a:pt x="1426" y="2436"/>
                </a:lnTo>
                <a:lnTo>
                  <a:pt x="1435" y="2466"/>
                </a:lnTo>
                <a:lnTo>
                  <a:pt x="1452" y="2501"/>
                </a:lnTo>
                <a:lnTo>
                  <a:pt x="1474" y="2534"/>
                </a:lnTo>
                <a:lnTo>
                  <a:pt x="1501" y="2566"/>
                </a:lnTo>
                <a:lnTo>
                  <a:pt x="1533" y="2599"/>
                </a:lnTo>
                <a:lnTo>
                  <a:pt x="1570" y="2627"/>
                </a:lnTo>
                <a:lnTo>
                  <a:pt x="1612" y="2653"/>
                </a:lnTo>
                <a:lnTo>
                  <a:pt x="1657" y="2675"/>
                </a:lnTo>
                <a:lnTo>
                  <a:pt x="1705" y="2694"/>
                </a:lnTo>
                <a:lnTo>
                  <a:pt x="1737" y="2704"/>
                </a:lnTo>
                <a:lnTo>
                  <a:pt x="1769" y="2712"/>
                </a:lnTo>
                <a:lnTo>
                  <a:pt x="1801" y="2718"/>
                </a:lnTo>
                <a:lnTo>
                  <a:pt x="1833" y="2723"/>
                </a:lnTo>
                <a:lnTo>
                  <a:pt x="1870" y="2726"/>
                </a:lnTo>
                <a:lnTo>
                  <a:pt x="1910" y="2727"/>
                </a:lnTo>
                <a:lnTo>
                  <a:pt x="1967" y="2725"/>
                </a:lnTo>
                <a:lnTo>
                  <a:pt x="2021" y="2721"/>
                </a:lnTo>
                <a:lnTo>
                  <a:pt x="2074" y="2714"/>
                </a:lnTo>
                <a:lnTo>
                  <a:pt x="2124" y="2704"/>
                </a:lnTo>
                <a:lnTo>
                  <a:pt x="2176" y="2690"/>
                </a:lnTo>
                <a:lnTo>
                  <a:pt x="2229" y="2672"/>
                </a:lnTo>
                <a:lnTo>
                  <a:pt x="2286" y="2648"/>
                </a:lnTo>
                <a:lnTo>
                  <a:pt x="2346" y="2622"/>
                </a:lnTo>
                <a:lnTo>
                  <a:pt x="2346" y="2318"/>
                </a:lnTo>
                <a:lnTo>
                  <a:pt x="2289" y="2352"/>
                </a:lnTo>
                <a:lnTo>
                  <a:pt x="2230" y="2379"/>
                </a:lnTo>
                <a:lnTo>
                  <a:pt x="2173" y="2398"/>
                </a:lnTo>
                <a:lnTo>
                  <a:pt x="2115" y="2409"/>
                </a:lnTo>
                <a:lnTo>
                  <a:pt x="2057" y="2413"/>
                </a:lnTo>
                <a:lnTo>
                  <a:pt x="2018" y="2410"/>
                </a:lnTo>
                <a:lnTo>
                  <a:pt x="1980" y="2403"/>
                </a:lnTo>
                <a:lnTo>
                  <a:pt x="1946" y="2391"/>
                </a:lnTo>
                <a:lnTo>
                  <a:pt x="1913" y="2374"/>
                </a:lnTo>
                <a:lnTo>
                  <a:pt x="1889" y="2358"/>
                </a:lnTo>
                <a:lnTo>
                  <a:pt x="1870" y="2338"/>
                </a:lnTo>
                <a:lnTo>
                  <a:pt x="1852" y="2314"/>
                </a:lnTo>
                <a:lnTo>
                  <a:pt x="1841" y="2291"/>
                </a:lnTo>
                <a:lnTo>
                  <a:pt x="1836" y="2272"/>
                </a:lnTo>
                <a:lnTo>
                  <a:pt x="1832" y="2248"/>
                </a:lnTo>
                <a:lnTo>
                  <a:pt x="1831" y="2217"/>
                </a:lnTo>
                <a:lnTo>
                  <a:pt x="1830" y="2180"/>
                </a:lnTo>
                <a:lnTo>
                  <a:pt x="1830" y="2134"/>
                </a:lnTo>
                <a:lnTo>
                  <a:pt x="1830" y="2083"/>
                </a:lnTo>
                <a:lnTo>
                  <a:pt x="1830" y="1588"/>
                </a:lnTo>
                <a:lnTo>
                  <a:pt x="2271" y="1588"/>
                </a:lnTo>
                <a:lnTo>
                  <a:pt x="2271" y="1243"/>
                </a:lnTo>
                <a:lnTo>
                  <a:pt x="1830" y="1243"/>
                </a:lnTo>
                <a:lnTo>
                  <a:pt x="1830" y="798"/>
                </a:lnTo>
                <a:lnTo>
                  <a:pt x="1559" y="798"/>
                </a:lnTo>
                <a:close/>
                <a:moveTo>
                  <a:pt x="1753" y="0"/>
                </a:moveTo>
                <a:lnTo>
                  <a:pt x="1864" y="5"/>
                </a:lnTo>
                <a:lnTo>
                  <a:pt x="1973" y="15"/>
                </a:lnTo>
                <a:lnTo>
                  <a:pt x="2079" y="32"/>
                </a:lnTo>
                <a:lnTo>
                  <a:pt x="2184" y="55"/>
                </a:lnTo>
                <a:lnTo>
                  <a:pt x="2286" y="85"/>
                </a:lnTo>
                <a:lnTo>
                  <a:pt x="2386" y="120"/>
                </a:lnTo>
                <a:lnTo>
                  <a:pt x="2483" y="163"/>
                </a:lnTo>
                <a:lnTo>
                  <a:pt x="2577" y="209"/>
                </a:lnTo>
                <a:lnTo>
                  <a:pt x="2667" y="261"/>
                </a:lnTo>
                <a:lnTo>
                  <a:pt x="2754" y="319"/>
                </a:lnTo>
                <a:lnTo>
                  <a:pt x="2837" y="382"/>
                </a:lnTo>
                <a:lnTo>
                  <a:pt x="2917" y="449"/>
                </a:lnTo>
                <a:lnTo>
                  <a:pt x="2993" y="521"/>
                </a:lnTo>
                <a:lnTo>
                  <a:pt x="3063" y="598"/>
                </a:lnTo>
                <a:lnTo>
                  <a:pt x="3130" y="678"/>
                </a:lnTo>
                <a:lnTo>
                  <a:pt x="3192" y="762"/>
                </a:lnTo>
                <a:lnTo>
                  <a:pt x="3249" y="851"/>
                </a:lnTo>
                <a:lnTo>
                  <a:pt x="3301" y="942"/>
                </a:lnTo>
                <a:lnTo>
                  <a:pt x="3347" y="1037"/>
                </a:lnTo>
                <a:lnTo>
                  <a:pt x="3388" y="1135"/>
                </a:lnTo>
                <a:lnTo>
                  <a:pt x="3424" y="1236"/>
                </a:lnTo>
                <a:lnTo>
                  <a:pt x="3453" y="1339"/>
                </a:lnTo>
                <a:lnTo>
                  <a:pt x="3476" y="1445"/>
                </a:lnTo>
                <a:lnTo>
                  <a:pt x="3493" y="1554"/>
                </a:lnTo>
                <a:lnTo>
                  <a:pt x="3502" y="1664"/>
                </a:lnTo>
                <a:lnTo>
                  <a:pt x="3506" y="1776"/>
                </a:lnTo>
                <a:lnTo>
                  <a:pt x="3502" y="1888"/>
                </a:lnTo>
                <a:lnTo>
                  <a:pt x="3493" y="1998"/>
                </a:lnTo>
                <a:lnTo>
                  <a:pt x="3476" y="2107"/>
                </a:lnTo>
                <a:lnTo>
                  <a:pt x="3453" y="2212"/>
                </a:lnTo>
                <a:lnTo>
                  <a:pt x="3424" y="2315"/>
                </a:lnTo>
                <a:lnTo>
                  <a:pt x="3388" y="2416"/>
                </a:lnTo>
                <a:lnTo>
                  <a:pt x="3347" y="2514"/>
                </a:lnTo>
                <a:lnTo>
                  <a:pt x="3301" y="2610"/>
                </a:lnTo>
                <a:lnTo>
                  <a:pt x="3249" y="2701"/>
                </a:lnTo>
                <a:lnTo>
                  <a:pt x="3192" y="2790"/>
                </a:lnTo>
                <a:lnTo>
                  <a:pt x="3130" y="2874"/>
                </a:lnTo>
                <a:lnTo>
                  <a:pt x="3063" y="2954"/>
                </a:lnTo>
                <a:lnTo>
                  <a:pt x="2993" y="3030"/>
                </a:lnTo>
                <a:lnTo>
                  <a:pt x="2917" y="3103"/>
                </a:lnTo>
                <a:lnTo>
                  <a:pt x="2837" y="3169"/>
                </a:lnTo>
                <a:lnTo>
                  <a:pt x="2754" y="3233"/>
                </a:lnTo>
                <a:lnTo>
                  <a:pt x="2667" y="3290"/>
                </a:lnTo>
                <a:lnTo>
                  <a:pt x="2577" y="3342"/>
                </a:lnTo>
                <a:lnTo>
                  <a:pt x="2483" y="3389"/>
                </a:lnTo>
                <a:lnTo>
                  <a:pt x="2386" y="3431"/>
                </a:lnTo>
                <a:lnTo>
                  <a:pt x="2286" y="3467"/>
                </a:lnTo>
                <a:lnTo>
                  <a:pt x="2184" y="3497"/>
                </a:lnTo>
                <a:lnTo>
                  <a:pt x="2079" y="3520"/>
                </a:lnTo>
                <a:lnTo>
                  <a:pt x="1973" y="3537"/>
                </a:lnTo>
                <a:lnTo>
                  <a:pt x="1864" y="3547"/>
                </a:lnTo>
                <a:lnTo>
                  <a:pt x="1753" y="3551"/>
                </a:lnTo>
                <a:lnTo>
                  <a:pt x="1643" y="3547"/>
                </a:lnTo>
                <a:lnTo>
                  <a:pt x="1533" y="3537"/>
                </a:lnTo>
                <a:lnTo>
                  <a:pt x="1427" y="3520"/>
                </a:lnTo>
                <a:lnTo>
                  <a:pt x="1322" y="3497"/>
                </a:lnTo>
                <a:lnTo>
                  <a:pt x="1219" y="3467"/>
                </a:lnTo>
                <a:lnTo>
                  <a:pt x="1121" y="3431"/>
                </a:lnTo>
                <a:lnTo>
                  <a:pt x="1023" y="3389"/>
                </a:lnTo>
                <a:lnTo>
                  <a:pt x="930" y="3342"/>
                </a:lnTo>
                <a:lnTo>
                  <a:pt x="839" y="3290"/>
                </a:lnTo>
                <a:lnTo>
                  <a:pt x="752" y="3233"/>
                </a:lnTo>
                <a:lnTo>
                  <a:pt x="669" y="3169"/>
                </a:lnTo>
                <a:lnTo>
                  <a:pt x="590" y="3103"/>
                </a:lnTo>
                <a:lnTo>
                  <a:pt x="514" y="3030"/>
                </a:lnTo>
                <a:lnTo>
                  <a:pt x="443" y="2954"/>
                </a:lnTo>
                <a:lnTo>
                  <a:pt x="376" y="2874"/>
                </a:lnTo>
                <a:lnTo>
                  <a:pt x="315" y="2790"/>
                </a:lnTo>
                <a:lnTo>
                  <a:pt x="258" y="2701"/>
                </a:lnTo>
                <a:lnTo>
                  <a:pt x="206" y="2610"/>
                </a:lnTo>
                <a:lnTo>
                  <a:pt x="159" y="2514"/>
                </a:lnTo>
                <a:lnTo>
                  <a:pt x="118" y="2416"/>
                </a:lnTo>
                <a:lnTo>
                  <a:pt x="83" y="2315"/>
                </a:lnTo>
                <a:lnTo>
                  <a:pt x="54" y="2212"/>
                </a:lnTo>
                <a:lnTo>
                  <a:pt x="31" y="2107"/>
                </a:lnTo>
                <a:lnTo>
                  <a:pt x="14" y="1998"/>
                </a:lnTo>
                <a:lnTo>
                  <a:pt x="3" y="1888"/>
                </a:lnTo>
                <a:lnTo>
                  <a:pt x="0" y="1776"/>
                </a:lnTo>
                <a:lnTo>
                  <a:pt x="3" y="1664"/>
                </a:lnTo>
                <a:lnTo>
                  <a:pt x="14" y="1554"/>
                </a:lnTo>
                <a:lnTo>
                  <a:pt x="31" y="1445"/>
                </a:lnTo>
                <a:lnTo>
                  <a:pt x="54" y="1339"/>
                </a:lnTo>
                <a:lnTo>
                  <a:pt x="83" y="1236"/>
                </a:lnTo>
                <a:lnTo>
                  <a:pt x="118" y="1135"/>
                </a:lnTo>
                <a:lnTo>
                  <a:pt x="159" y="1037"/>
                </a:lnTo>
                <a:lnTo>
                  <a:pt x="206" y="942"/>
                </a:lnTo>
                <a:lnTo>
                  <a:pt x="258" y="851"/>
                </a:lnTo>
                <a:lnTo>
                  <a:pt x="315" y="762"/>
                </a:lnTo>
                <a:lnTo>
                  <a:pt x="376" y="678"/>
                </a:lnTo>
                <a:lnTo>
                  <a:pt x="443" y="598"/>
                </a:lnTo>
                <a:lnTo>
                  <a:pt x="514" y="521"/>
                </a:lnTo>
                <a:lnTo>
                  <a:pt x="590" y="449"/>
                </a:lnTo>
                <a:lnTo>
                  <a:pt x="669" y="382"/>
                </a:lnTo>
                <a:lnTo>
                  <a:pt x="752" y="319"/>
                </a:lnTo>
                <a:lnTo>
                  <a:pt x="839" y="261"/>
                </a:lnTo>
                <a:lnTo>
                  <a:pt x="930" y="209"/>
                </a:lnTo>
                <a:lnTo>
                  <a:pt x="1023" y="163"/>
                </a:lnTo>
                <a:lnTo>
                  <a:pt x="1121" y="120"/>
                </a:lnTo>
                <a:lnTo>
                  <a:pt x="1219" y="85"/>
                </a:lnTo>
                <a:lnTo>
                  <a:pt x="1322" y="55"/>
                </a:lnTo>
                <a:lnTo>
                  <a:pt x="1427" y="32"/>
                </a:lnTo>
                <a:lnTo>
                  <a:pt x="1533" y="15"/>
                </a:lnTo>
                <a:lnTo>
                  <a:pt x="1643" y="5"/>
                </a:lnTo>
                <a:lnTo>
                  <a:pt x="175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233" name="任意多边形: 形状 232">
            <a:extLst>
              <a:ext uri="{FF2B5EF4-FFF2-40B4-BE49-F238E27FC236}">
                <a16:creationId xmlns:a16="http://schemas.microsoft.com/office/drawing/2014/main" id="{023EA7A3-BADE-4469-820D-B08B44DCA921}"/>
              </a:ext>
            </a:extLst>
          </p:cNvPr>
          <p:cNvSpPr>
            <a:spLocks/>
          </p:cNvSpPr>
          <p:nvPr/>
        </p:nvSpPr>
        <p:spPr bwMode="auto">
          <a:xfrm>
            <a:off x="5416272" y="2596444"/>
            <a:ext cx="431846" cy="416595"/>
          </a:xfrm>
          <a:custGeom>
            <a:avLst/>
            <a:gdLst>
              <a:gd name="connsiteX0" fmla="*/ 112353 w 431846"/>
              <a:gd name="connsiteY0" fmla="*/ 253114 h 416595"/>
              <a:gd name="connsiteX1" fmla="*/ 179802 w 431846"/>
              <a:gd name="connsiteY1" fmla="*/ 321051 h 416595"/>
              <a:gd name="connsiteX2" fmla="*/ 97928 w 431846"/>
              <a:gd name="connsiteY2" fmla="*/ 335523 h 416595"/>
              <a:gd name="connsiteX3" fmla="*/ 28495 w 431846"/>
              <a:gd name="connsiteY3" fmla="*/ 71172 h 416595"/>
              <a:gd name="connsiteX4" fmla="*/ 268499 w 431846"/>
              <a:gd name="connsiteY4" fmla="*/ 71172 h 416595"/>
              <a:gd name="connsiteX5" fmla="*/ 224084 w 431846"/>
              <a:gd name="connsiteY5" fmla="*/ 115721 h 416595"/>
              <a:gd name="connsiteX6" fmla="*/ 44281 w 431846"/>
              <a:gd name="connsiteY6" fmla="*/ 115721 h 416595"/>
              <a:gd name="connsiteX7" fmla="*/ 44281 w 431846"/>
              <a:gd name="connsiteY7" fmla="*/ 372180 h 416595"/>
              <a:gd name="connsiteX8" fmla="*/ 299001 w 431846"/>
              <a:gd name="connsiteY8" fmla="*/ 372180 h 416595"/>
              <a:gd name="connsiteX9" fmla="*/ 299001 w 431846"/>
              <a:gd name="connsiteY9" fmla="*/ 226358 h 416595"/>
              <a:gd name="connsiteX10" fmla="*/ 343283 w 431846"/>
              <a:gd name="connsiteY10" fmla="*/ 182077 h 416595"/>
              <a:gd name="connsiteX11" fmla="*/ 343283 w 431846"/>
              <a:gd name="connsiteY11" fmla="*/ 387966 h 416595"/>
              <a:gd name="connsiteX12" fmla="*/ 343016 w 431846"/>
              <a:gd name="connsiteY12" fmla="*/ 392515 h 416595"/>
              <a:gd name="connsiteX13" fmla="*/ 341812 w 431846"/>
              <a:gd name="connsiteY13" fmla="*/ 396929 h 416595"/>
              <a:gd name="connsiteX14" fmla="*/ 340072 w 431846"/>
              <a:gd name="connsiteY14" fmla="*/ 401077 h 416595"/>
              <a:gd name="connsiteX15" fmla="*/ 337798 w 431846"/>
              <a:gd name="connsiteY15" fmla="*/ 404956 h 416595"/>
              <a:gd name="connsiteX16" fmla="*/ 334989 w 431846"/>
              <a:gd name="connsiteY16" fmla="*/ 408301 h 416595"/>
              <a:gd name="connsiteX17" fmla="*/ 331510 w 431846"/>
              <a:gd name="connsiteY17" fmla="*/ 411110 h 416595"/>
              <a:gd name="connsiteX18" fmla="*/ 327765 w 431846"/>
              <a:gd name="connsiteY18" fmla="*/ 413384 h 416595"/>
              <a:gd name="connsiteX19" fmla="*/ 323617 w 431846"/>
              <a:gd name="connsiteY19" fmla="*/ 415124 h 416595"/>
              <a:gd name="connsiteX20" fmla="*/ 319202 w 431846"/>
              <a:gd name="connsiteY20" fmla="*/ 416194 h 416595"/>
              <a:gd name="connsiteX21" fmla="*/ 314654 w 431846"/>
              <a:gd name="connsiteY21" fmla="*/ 416595 h 416595"/>
              <a:gd name="connsiteX22" fmla="*/ 28495 w 431846"/>
              <a:gd name="connsiteY22" fmla="*/ 416595 h 416595"/>
              <a:gd name="connsiteX23" fmla="*/ 23947 w 431846"/>
              <a:gd name="connsiteY23" fmla="*/ 416194 h 416595"/>
              <a:gd name="connsiteX24" fmla="*/ 19532 w 431846"/>
              <a:gd name="connsiteY24" fmla="*/ 415124 h 416595"/>
              <a:gd name="connsiteX25" fmla="*/ 15518 w 431846"/>
              <a:gd name="connsiteY25" fmla="*/ 413384 h 416595"/>
              <a:gd name="connsiteX26" fmla="*/ 11773 w 431846"/>
              <a:gd name="connsiteY26" fmla="*/ 411110 h 416595"/>
              <a:gd name="connsiteX27" fmla="*/ 8428 w 431846"/>
              <a:gd name="connsiteY27" fmla="*/ 408301 h 416595"/>
              <a:gd name="connsiteX28" fmla="*/ 5485 w 431846"/>
              <a:gd name="connsiteY28" fmla="*/ 404956 h 416595"/>
              <a:gd name="connsiteX29" fmla="*/ 3211 w 431846"/>
              <a:gd name="connsiteY29" fmla="*/ 401077 h 416595"/>
              <a:gd name="connsiteX30" fmla="*/ 1471 w 431846"/>
              <a:gd name="connsiteY30" fmla="*/ 396929 h 416595"/>
              <a:gd name="connsiteX31" fmla="*/ 401 w 431846"/>
              <a:gd name="connsiteY31" fmla="*/ 392515 h 416595"/>
              <a:gd name="connsiteX32" fmla="*/ 0 w 431846"/>
              <a:gd name="connsiteY32" fmla="*/ 387966 h 416595"/>
              <a:gd name="connsiteX33" fmla="*/ 0 w 431846"/>
              <a:gd name="connsiteY33" fmla="*/ 100069 h 416595"/>
              <a:gd name="connsiteX34" fmla="*/ 401 w 431846"/>
              <a:gd name="connsiteY34" fmla="*/ 95253 h 416595"/>
              <a:gd name="connsiteX35" fmla="*/ 1471 w 431846"/>
              <a:gd name="connsiteY35" fmla="*/ 90838 h 416595"/>
              <a:gd name="connsiteX36" fmla="*/ 3211 w 431846"/>
              <a:gd name="connsiteY36" fmla="*/ 86825 h 416595"/>
              <a:gd name="connsiteX37" fmla="*/ 5485 w 431846"/>
              <a:gd name="connsiteY37" fmla="*/ 83079 h 416595"/>
              <a:gd name="connsiteX38" fmla="*/ 8428 w 431846"/>
              <a:gd name="connsiteY38" fmla="*/ 79600 h 416595"/>
              <a:gd name="connsiteX39" fmla="*/ 11773 w 431846"/>
              <a:gd name="connsiteY39" fmla="*/ 76657 h 416595"/>
              <a:gd name="connsiteX40" fmla="*/ 15518 w 431846"/>
              <a:gd name="connsiteY40" fmla="*/ 74383 h 416595"/>
              <a:gd name="connsiteX41" fmla="*/ 19532 w 431846"/>
              <a:gd name="connsiteY41" fmla="*/ 72644 h 416595"/>
              <a:gd name="connsiteX42" fmla="*/ 23947 w 431846"/>
              <a:gd name="connsiteY42" fmla="*/ 71573 h 416595"/>
              <a:gd name="connsiteX43" fmla="*/ 312914 w 431846"/>
              <a:gd name="connsiteY43" fmla="*/ 51372 h 416595"/>
              <a:gd name="connsiteX44" fmla="*/ 380474 w 431846"/>
              <a:gd name="connsiteY44" fmla="*/ 119369 h 416595"/>
              <a:gd name="connsiteX45" fmla="*/ 194518 w 431846"/>
              <a:gd name="connsiteY45" fmla="*/ 306359 h 416595"/>
              <a:gd name="connsiteX46" fmla="*/ 126825 w 431846"/>
              <a:gd name="connsiteY46" fmla="*/ 238496 h 416595"/>
              <a:gd name="connsiteX47" fmla="*/ 372924 w 431846"/>
              <a:gd name="connsiteY47" fmla="*/ 0 h 416595"/>
              <a:gd name="connsiteX48" fmla="*/ 375997 w 431846"/>
              <a:gd name="connsiteY48" fmla="*/ 267 h 416595"/>
              <a:gd name="connsiteX49" fmla="*/ 379071 w 431846"/>
              <a:gd name="connsiteY49" fmla="*/ 935 h 416595"/>
              <a:gd name="connsiteX50" fmla="*/ 382010 w 431846"/>
              <a:gd name="connsiteY50" fmla="*/ 2272 h 416595"/>
              <a:gd name="connsiteX51" fmla="*/ 384816 w 431846"/>
              <a:gd name="connsiteY51" fmla="*/ 4008 h 416595"/>
              <a:gd name="connsiteX52" fmla="*/ 387354 w 431846"/>
              <a:gd name="connsiteY52" fmla="*/ 6146 h 416595"/>
              <a:gd name="connsiteX53" fmla="*/ 425967 w 431846"/>
              <a:gd name="connsiteY53" fmla="*/ 44894 h 416595"/>
              <a:gd name="connsiteX54" fmla="*/ 428372 w 431846"/>
              <a:gd name="connsiteY54" fmla="*/ 47699 h 416595"/>
              <a:gd name="connsiteX55" fmla="*/ 430109 w 431846"/>
              <a:gd name="connsiteY55" fmla="*/ 50906 h 416595"/>
              <a:gd name="connsiteX56" fmla="*/ 431312 w 431846"/>
              <a:gd name="connsiteY56" fmla="*/ 54246 h 416595"/>
              <a:gd name="connsiteX57" fmla="*/ 431846 w 431846"/>
              <a:gd name="connsiteY57" fmla="*/ 57587 h 416595"/>
              <a:gd name="connsiteX58" fmla="*/ 431846 w 431846"/>
              <a:gd name="connsiteY58" fmla="*/ 61061 h 416595"/>
              <a:gd name="connsiteX59" fmla="*/ 431312 w 431846"/>
              <a:gd name="connsiteY59" fmla="*/ 64534 h 416595"/>
              <a:gd name="connsiteX60" fmla="*/ 430109 w 431846"/>
              <a:gd name="connsiteY60" fmla="*/ 68008 h 416595"/>
              <a:gd name="connsiteX61" fmla="*/ 428372 w 431846"/>
              <a:gd name="connsiteY61" fmla="*/ 71081 h 416595"/>
              <a:gd name="connsiteX62" fmla="*/ 425967 w 431846"/>
              <a:gd name="connsiteY62" fmla="*/ 73887 h 416595"/>
              <a:gd name="connsiteX63" fmla="*/ 394970 w 431846"/>
              <a:gd name="connsiteY63" fmla="*/ 104885 h 416595"/>
              <a:gd name="connsiteX64" fmla="*/ 327497 w 431846"/>
              <a:gd name="connsiteY64" fmla="*/ 37144 h 416595"/>
              <a:gd name="connsiteX65" fmla="*/ 358495 w 431846"/>
              <a:gd name="connsiteY65" fmla="*/ 6013 h 416595"/>
              <a:gd name="connsiteX66" fmla="*/ 361033 w 431846"/>
              <a:gd name="connsiteY66" fmla="*/ 3875 h 416595"/>
              <a:gd name="connsiteX67" fmla="*/ 363705 w 431846"/>
              <a:gd name="connsiteY67" fmla="*/ 2272 h 416595"/>
              <a:gd name="connsiteX68" fmla="*/ 366645 w 431846"/>
              <a:gd name="connsiteY68" fmla="*/ 935 h 416595"/>
              <a:gd name="connsiteX69" fmla="*/ 369718 w 431846"/>
              <a:gd name="connsiteY69" fmla="*/ 267 h 41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31846" h="416595">
                <a:moveTo>
                  <a:pt x="112353" y="253114"/>
                </a:moveTo>
                <a:lnTo>
                  <a:pt x="179802" y="321051"/>
                </a:lnTo>
                <a:lnTo>
                  <a:pt x="97928" y="335523"/>
                </a:lnTo>
                <a:close/>
                <a:moveTo>
                  <a:pt x="28495" y="71172"/>
                </a:moveTo>
                <a:lnTo>
                  <a:pt x="268499" y="71172"/>
                </a:lnTo>
                <a:lnTo>
                  <a:pt x="224084" y="115721"/>
                </a:lnTo>
                <a:lnTo>
                  <a:pt x="44281" y="115721"/>
                </a:lnTo>
                <a:lnTo>
                  <a:pt x="44281" y="372180"/>
                </a:lnTo>
                <a:lnTo>
                  <a:pt x="299001" y="372180"/>
                </a:lnTo>
                <a:lnTo>
                  <a:pt x="299001" y="226358"/>
                </a:lnTo>
                <a:lnTo>
                  <a:pt x="343283" y="182077"/>
                </a:lnTo>
                <a:lnTo>
                  <a:pt x="343283" y="387966"/>
                </a:lnTo>
                <a:lnTo>
                  <a:pt x="343016" y="392515"/>
                </a:lnTo>
                <a:lnTo>
                  <a:pt x="341812" y="396929"/>
                </a:lnTo>
                <a:lnTo>
                  <a:pt x="340072" y="401077"/>
                </a:lnTo>
                <a:lnTo>
                  <a:pt x="337798" y="404956"/>
                </a:lnTo>
                <a:lnTo>
                  <a:pt x="334989" y="408301"/>
                </a:lnTo>
                <a:lnTo>
                  <a:pt x="331510" y="411110"/>
                </a:lnTo>
                <a:lnTo>
                  <a:pt x="327765" y="413384"/>
                </a:lnTo>
                <a:lnTo>
                  <a:pt x="323617" y="415124"/>
                </a:lnTo>
                <a:lnTo>
                  <a:pt x="319202" y="416194"/>
                </a:lnTo>
                <a:lnTo>
                  <a:pt x="314654" y="416595"/>
                </a:lnTo>
                <a:lnTo>
                  <a:pt x="28495" y="416595"/>
                </a:lnTo>
                <a:lnTo>
                  <a:pt x="23947" y="416194"/>
                </a:lnTo>
                <a:lnTo>
                  <a:pt x="19532" y="415124"/>
                </a:lnTo>
                <a:lnTo>
                  <a:pt x="15518" y="413384"/>
                </a:lnTo>
                <a:lnTo>
                  <a:pt x="11773" y="411110"/>
                </a:lnTo>
                <a:lnTo>
                  <a:pt x="8428" y="408301"/>
                </a:lnTo>
                <a:lnTo>
                  <a:pt x="5485" y="404956"/>
                </a:lnTo>
                <a:lnTo>
                  <a:pt x="3211" y="401077"/>
                </a:lnTo>
                <a:lnTo>
                  <a:pt x="1471" y="396929"/>
                </a:lnTo>
                <a:lnTo>
                  <a:pt x="401" y="392515"/>
                </a:lnTo>
                <a:lnTo>
                  <a:pt x="0" y="387966"/>
                </a:lnTo>
                <a:lnTo>
                  <a:pt x="0" y="100069"/>
                </a:lnTo>
                <a:lnTo>
                  <a:pt x="401" y="95253"/>
                </a:lnTo>
                <a:lnTo>
                  <a:pt x="1471" y="90838"/>
                </a:lnTo>
                <a:lnTo>
                  <a:pt x="3211" y="86825"/>
                </a:lnTo>
                <a:lnTo>
                  <a:pt x="5485" y="83079"/>
                </a:lnTo>
                <a:lnTo>
                  <a:pt x="8428" y="79600"/>
                </a:lnTo>
                <a:lnTo>
                  <a:pt x="11773" y="76657"/>
                </a:lnTo>
                <a:lnTo>
                  <a:pt x="15518" y="74383"/>
                </a:lnTo>
                <a:lnTo>
                  <a:pt x="19532" y="72644"/>
                </a:lnTo>
                <a:lnTo>
                  <a:pt x="23947" y="71573"/>
                </a:lnTo>
                <a:close/>
                <a:moveTo>
                  <a:pt x="312914" y="51372"/>
                </a:moveTo>
                <a:lnTo>
                  <a:pt x="380474" y="119369"/>
                </a:lnTo>
                <a:lnTo>
                  <a:pt x="194518" y="306359"/>
                </a:lnTo>
                <a:lnTo>
                  <a:pt x="126825" y="238496"/>
                </a:lnTo>
                <a:close/>
                <a:moveTo>
                  <a:pt x="372924" y="0"/>
                </a:moveTo>
                <a:lnTo>
                  <a:pt x="375997" y="267"/>
                </a:lnTo>
                <a:lnTo>
                  <a:pt x="379071" y="935"/>
                </a:lnTo>
                <a:lnTo>
                  <a:pt x="382010" y="2272"/>
                </a:lnTo>
                <a:lnTo>
                  <a:pt x="384816" y="4008"/>
                </a:lnTo>
                <a:lnTo>
                  <a:pt x="387354" y="6146"/>
                </a:lnTo>
                <a:lnTo>
                  <a:pt x="425967" y="44894"/>
                </a:lnTo>
                <a:lnTo>
                  <a:pt x="428372" y="47699"/>
                </a:lnTo>
                <a:lnTo>
                  <a:pt x="430109" y="50906"/>
                </a:lnTo>
                <a:lnTo>
                  <a:pt x="431312" y="54246"/>
                </a:lnTo>
                <a:lnTo>
                  <a:pt x="431846" y="57587"/>
                </a:lnTo>
                <a:lnTo>
                  <a:pt x="431846" y="61061"/>
                </a:lnTo>
                <a:lnTo>
                  <a:pt x="431312" y="64534"/>
                </a:lnTo>
                <a:lnTo>
                  <a:pt x="430109" y="68008"/>
                </a:lnTo>
                <a:lnTo>
                  <a:pt x="428372" y="71081"/>
                </a:lnTo>
                <a:lnTo>
                  <a:pt x="425967" y="73887"/>
                </a:lnTo>
                <a:lnTo>
                  <a:pt x="394970" y="104885"/>
                </a:lnTo>
                <a:lnTo>
                  <a:pt x="327497" y="37144"/>
                </a:lnTo>
                <a:lnTo>
                  <a:pt x="358495" y="6013"/>
                </a:lnTo>
                <a:lnTo>
                  <a:pt x="361033" y="3875"/>
                </a:lnTo>
                <a:lnTo>
                  <a:pt x="363705" y="2272"/>
                </a:lnTo>
                <a:lnTo>
                  <a:pt x="366645" y="935"/>
                </a:lnTo>
                <a:lnTo>
                  <a:pt x="369718" y="267"/>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6" name="like_159094">
            <a:extLst>
              <a:ext uri="{FF2B5EF4-FFF2-40B4-BE49-F238E27FC236}">
                <a16:creationId xmlns:a16="http://schemas.microsoft.com/office/drawing/2014/main" id="{BD8D8CEF-583E-4BA3-9046-F04AB80D056A}"/>
              </a:ext>
            </a:extLst>
          </p:cNvPr>
          <p:cNvSpPr>
            <a:spLocks noChangeAspect="1"/>
          </p:cNvSpPr>
          <p:nvPr/>
        </p:nvSpPr>
        <p:spPr bwMode="auto">
          <a:xfrm flipV="1">
            <a:off x="3080425" y="3524871"/>
            <a:ext cx="372893" cy="378642"/>
          </a:xfrm>
          <a:custGeom>
            <a:avLst/>
            <a:gdLst>
              <a:gd name="connsiteX0" fmla="*/ 93 w 595851"/>
              <a:gd name="connsiteY0" fmla="*/ 348663 h 605039"/>
              <a:gd name="connsiteX1" fmla="*/ 82820 w 595851"/>
              <a:gd name="connsiteY1" fmla="*/ 348663 h 605039"/>
              <a:gd name="connsiteX2" fmla="*/ 109188 w 595851"/>
              <a:gd name="connsiteY2" fmla="*/ 370075 h 605039"/>
              <a:gd name="connsiteX3" fmla="*/ 152548 w 595851"/>
              <a:gd name="connsiteY3" fmla="*/ 575570 h 605039"/>
              <a:gd name="connsiteX4" fmla="*/ 135093 w 595851"/>
              <a:gd name="connsiteY4" fmla="*/ 596889 h 605039"/>
              <a:gd name="connsiteX5" fmla="*/ 0 w 595851"/>
              <a:gd name="connsiteY5" fmla="*/ 596889 h 605039"/>
              <a:gd name="connsiteX6" fmla="*/ 329155 w 595851"/>
              <a:gd name="connsiteY6" fmla="*/ 0 h 605039"/>
              <a:gd name="connsiteX7" fmla="*/ 383657 w 595851"/>
              <a:gd name="connsiteY7" fmla="*/ 139414 h 605039"/>
              <a:gd name="connsiteX8" fmla="*/ 383657 w 595851"/>
              <a:gd name="connsiteY8" fmla="*/ 241656 h 605039"/>
              <a:gd name="connsiteX9" fmla="*/ 409376 w 595851"/>
              <a:gd name="connsiteY9" fmla="*/ 236280 h 605039"/>
              <a:gd name="connsiteX10" fmla="*/ 567124 w 595851"/>
              <a:gd name="connsiteY10" fmla="*/ 249257 h 605039"/>
              <a:gd name="connsiteX11" fmla="*/ 574831 w 595851"/>
              <a:gd name="connsiteY11" fmla="*/ 321374 h 605039"/>
              <a:gd name="connsiteX12" fmla="*/ 573902 w 595851"/>
              <a:gd name="connsiteY12" fmla="*/ 414811 h 605039"/>
              <a:gd name="connsiteX13" fmla="*/ 550319 w 595851"/>
              <a:gd name="connsiteY13" fmla="*/ 507321 h 605039"/>
              <a:gd name="connsiteX14" fmla="*/ 473998 w 595851"/>
              <a:gd name="connsiteY14" fmla="*/ 599831 h 605039"/>
              <a:gd name="connsiteX15" fmla="*/ 370937 w 595851"/>
              <a:gd name="connsiteY15" fmla="*/ 603168 h 605039"/>
              <a:gd name="connsiteX16" fmla="*/ 193597 w 595851"/>
              <a:gd name="connsiteY16" fmla="*/ 593528 h 605039"/>
              <a:gd name="connsiteX17" fmla="*/ 136403 w 595851"/>
              <a:gd name="connsiteY17" fmla="*/ 345197 h 605039"/>
              <a:gd name="connsiteX18" fmla="*/ 165929 w 595851"/>
              <a:gd name="connsiteY18" fmla="*/ 314886 h 605039"/>
              <a:gd name="connsiteX19" fmla="*/ 168900 w 595851"/>
              <a:gd name="connsiteY19" fmla="*/ 306914 h 605039"/>
              <a:gd name="connsiteX20" fmla="*/ 193597 w 595851"/>
              <a:gd name="connsiteY20" fmla="*/ 268167 h 605039"/>
              <a:gd name="connsiteX21" fmla="*/ 310586 w 595851"/>
              <a:gd name="connsiteY21" fmla="*/ 59696 h 605039"/>
              <a:gd name="connsiteX22" fmla="*/ 329155 w 595851"/>
              <a:gd name="connsiteY22" fmla="*/ 0 h 60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5851" h="605039">
                <a:moveTo>
                  <a:pt x="93" y="348663"/>
                </a:moveTo>
                <a:lnTo>
                  <a:pt x="82820" y="348663"/>
                </a:lnTo>
                <a:cubicBezTo>
                  <a:pt x="94797" y="348663"/>
                  <a:pt x="106682" y="358303"/>
                  <a:pt x="109188" y="370075"/>
                </a:cubicBezTo>
                <a:lnTo>
                  <a:pt x="152548" y="575570"/>
                </a:lnTo>
                <a:cubicBezTo>
                  <a:pt x="154962" y="587342"/>
                  <a:pt x="147163" y="596982"/>
                  <a:pt x="135093" y="596889"/>
                </a:cubicBezTo>
                <a:lnTo>
                  <a:pt x="0" y="596889"/>
                </a:lnTo>
                <a:close/>
                <a:moveTo>
                  <a:pt x="329155" y="0"/>
                </a:moveTo>
                <a:cubicBezTo>
                  <a:pt x="357195" y="0"/>
                  <a:pt x="423674" y="18632"/>
                  <a:pt x="383657" y="139414"/>
                </a:cubicBezTo>
                <a:cubicBezTo>
                  <a:pt x="343825" y="260196"/>
                  <a:pt x="383657" y="241656"/>
                  <a:pt x="383657" y="241656"/>
                </a:cubicBezTo>
                <a:cubicBezTo>
                  <a:pt x="392849" y="239432"/>
                  <a:pt x="401391" y="237671"/>
                  <a:pt x="409376" y="236280"/>
                </a:cubicBezTo>
                <a:cubicBezTo>
                  <a:pt x="409376" y="236280"/>
                  <a:pt x="524693" y="210511"/>
                  <a:pt x="567124" y="249257"/>
                </a:cubicBezTo>
                <a:cubicBezTo>
                  <a:pt x="601199" y="280310"/>
                  <a:pt x="574831" y="321374"/>
                  <a:pt x="574831" y="321374"/>
                </a:cubicBezTo>
                <a:cubicBezTo>
                  <a:pt x="574831" y="321374"/>
                  <a:pt x="622740" y="364014"/>
                  <a:pt x="573902" y="414811"/>
                </a:cubicBezTo>
                <a:cubicBezTo>
                  <a:pt x="573902" y="414811"/>
                  <a:pt x="605099" y="466165"/>
                  <a:pt x="550319" y="507321"/>
                </a:cubicBezTo>
                <a:cubicBezTo>
                  <a:pt x="550319" y="507321"/>
                  <a:pt x="575759" y="578140"/>
                  <a:pt x="473998" y="599831"/>
                </a:cubicBezTo>
                <a:cubicBezTo>
                  <a:pt x="444101" y="606227"/>
                  <a:pt x="406405" y="605949"/>
                  <a:pt x="370937" y="603168"/>
                </a:cubicBezTo>
                <a:cubicBezTo>
                  <a:pt x="282174" y="605022"/>
                  <a:pt x="193597" y="593528"/>
                  <a:pt x="193597" y="593528"/>
                </a:cubicBezTo>
                <a:lnTo>
                  <a:pt x="136403" y="345197"/>
                </a:lnTo>
                <a:cubicBezTo>
                  <a:pt x="153858" y="334723"/>
                  <a:pt x="162029" y="322672"/>
                  <a:pt x="165929" y="314886"/>
                </a:cubicBezTo>
                <a:cubicBezTo>
                  <a:pt x="166764" y="312476"/>
                  <a:pt x="167786" y="309695"/>
                  <a:pt x="168900" y="306914"/>
                </a:cubicBezTo>
                <a:cubicBezTo>
                  <a:pt x="173728" y="295234"/>
                  <a:pt x="181341" y="281052"/>
                  <a:pt x="193597" y="268167"/>
                </a:cubicBezTo>
                <a:cubicBezTo>
                  <a:pt x="250792" y="224322"/>
                  <a:pt x="310586" y="59696"/>
                  <a:pt x="310586" y="59696"/>
                </a:cubicBezTo>
                <a:cubicBezTo>
                  <a:pt x="310586" y="59696"/>
                  <a:pt x="301208" y="0"/>
                  <a:pt x="329155" y="0"/>
                </a:cubicBezTo>
                <a:close/>
              </a:path>
            </a:pathLst>
          </a:custGeom>
          <a:gradFill>
            <a:gsLst>
              <a:gs pos="43000">
                <a:schemeClr val="accent1"/>
              </a:gs>
              <a:gs pos="100000">
                <a:schemeClr val="accent3"/>
              </a:gs>
            </a:gsLst>
            <a:lin ang="5400000" scaled="1"/>
          </a:gradFill>
          <a:ln>
            <a:noFill/>
          </a:ln>
        </p:spPr>
      </p:sp>
      <p:sp>
        <p:nvSpPr>
          <p:cNvPr id="80" name="Freeform 135">
            <a:extLst>
              <a:ext uri="{FF2B5EF4-FFF2-40B4-BE49-F238E27FC236}">
                <a16:creationId xmlns:a16="http://schemas.microsoft.com/office/drawing/2014/main" id="{2D4F58DA-2AB4-4882-90D7-FD5729897F6E}"/>
              </a:ext>
            </a:extLst>
          </p:cNvPr>
          <p:cNvSpPr>
            <a:spLocks noEditPoints="1"/>
          </p:cNvSpPr>
          <p:nvPr/>
        </p:nvSpPr>
        <p:spPr bwMode="auto">
          <a:xfrm>
            <a:off x="3067368" y="1707526"/>
            <a:ext cx="399007" cy="403853"/>
          </a:xfrm>
          <a:custGeom>
            <a:avLst/>
            <a:gdLst>
              <a:gd name="T0" fmla="*/ 2042 w 3953"/>
              <a:gd name="T1" fmla="*/ 734 h 3202"/>
              <a:gd name="T2" fmla="*/ 1910 w 3953"/>
              <a:gd name="T3" fmla="*/ 767 h 3202"/>
              <a:gd name="T4" fmla="*/ 1812 w 3953"/>
              <a:gd name="T5" fmla="*/ 821 h 3202"/>
              <a:gd name="T6" fmla="*/ 1743 w 3953"/>
              <a:gd name="T7" fmla="*/ 889 h 3202"/>
              <a:gd name="T8" fmla="*/ 1700 w 3953"/>
              <a:gd name="T9" fmla="*/ 966 h 3202"/>
              <a:gd name="T10" fmla="*/ 1676 w 3953"/>
              <a:gd name="T11" fmla="*/ 1044 h 3202"/>
              <a:gd name="T12" fmla="*/ 1670 w 3953"/>
              <a:gd name="T13" fmla="*/ 1117 h 3202"/>
              <a:gd name="T14" fmla="*/ 1444 w 3953"/>
              <a:gd name="T15" fmla="*/ 1657 h 3202"/>
              <a:gd name="T16" fmla="*/ 2146 w 3953"/>
              <a:gd name="T17" fmla="*/ 2585 h 3202"/>
              <a:gd name="T18" fmla="*/ 2510 w 3953"/>
              <a:gd name="T19" fmla="*/ 1330 h 3202"/>
              <a:gd name="T20" fmla="*/ 2149 w 3953"/>
              <a:gd name="T21" fmla="*/ 1114 h 3202"/>
              <a:gd name="T22" fmla="*/ 2175 w 3953"/>
              <a:gd name="T23" fmla="*/ 1069 h 3202"/>
              <a:gd name="T24" fmla="*/ 2218 w 3953"/>
              <a:gd name="T25" fmla="*/ 1050 h 3202"/>
              <a:gd name="T26" fmla="*/ 2503 w 3953"/>
              <a:gd name="T27" fmla="*/ 1047 h 3202"/>
              <a:gd name="T28" fmla="*/ 1977 w 3953"/>
              <a:gd name="T29" fmla="*/ 0 h 3202"/>
              <a:gd name="T30" fmla="*/ 2344 w 3953"/>
              <a:gd name="T31" fmla="*/ 28 h 3202"/>
              <a:gd name="T32" fmla="*/ 2690 w 3953"/>
              <a:gd name="T33" fmla="*/ 108 h 3202"/>
              <a:gd name="T34" fmla="*/ 3007 w 3953"/>
              <a:gd name="T35" fmla="*/ 235 h 3202"/>
              <a:gd name="T36" fmla="*/ 3289 w 3953"/>
              <a:gd name="T37" fmla="*/ 405 h 3202"/>
              <a:gd name="T38" fmla="*/ 3528 w 3953"/>
              <a:gd name="T39" fmla="*/ 611 h 3202"/>
              <a:gd name="T40" fmla="*/ 3721 w 3953"/>
              <a:gd name="T41" fmla="*/ 849 h 3202"/>
              <a:gd name="T42" fmla="*/ 3860 w 3953"/>
              <a:gd name="T43" fmla="*/ 1114 h 3202"/>
              <a:gd name="T44" fmla="*/ 3938 w 3953"/>
              <a:gd name="T45" fmla="*/ 1401 h 3202"/>
              <a:gd name="T46" fmla="*/ 3949 w 3953"/>
              <a:gd name="T47" fmla="*/ 1702 h 3202"/>
              <a:gd name="T48" fmla="*/ 3893 w 3953"/>
              <a:gd name="T49" fmla="*/ 1994 h 3202"/>
              <a:gd name="T50" fmla="*/ 3773 w 3953"/>
              <a:gd name="T51" fmla="*/ 2267 h 3202"/>
              <a:gd name="T52" fmla="*/ 3599 w 3953"/>
              <a:gd name="T53" fmla="*/ 2515 h 3202"/>
              <a:gd name="T54" fmla="*/ 3374 w 3953"/>
              <a:gd name="T55" fmla="*/ 2732 h 3202"/>
              <a:gd name="T56" fmla="*/ 3104 w 3953"/>
              <a:gd name="T57" fmla="*/ 2915 h 3202"/>
              <a:gd name="T58" fmla="*/ 2799 w 3953"/>
              <a:gd name="T59" fmla="*/ 3056 h 3202"/>
              <a:gd name="T60" fmla="*/ 2463 w 3953"/>
              <a:gd name="T61" fmla="*/ 3153 h 3202"/>
              <a:gd name="T62" fmla="*/ 2102 w 3953"/>
              <a:gd name="T63" fmla="*/ 3198 h 3202"/>
              <a:gd name="T64" fmla="*/ 1728 w 3953"/>
              <a:gd name="T65" fmla="*/ 3189 h 3202"/>
              <a:gd name="T66" fmla="*/ 1375 w 3953"/>
              <a:gd name="T67" fmla="*/ 3126 h 3202"/>
              <a:gd name="T68" fmla="*/ 1048 w 3953"/>
              <a:gd name="T69" fmla="*/ 3014 h 3202"/>
              <a:gd name="T70" fmla="*/ 754 w 3953"/>
              <a:gd name="T71" fmla="*/ 2857 h 3202"/>
              <a:gd name="T72" fmla="*/ 499 w 3953"/>
              <a:gd name="T73" fmla="*/ 2663 h 3202"/>
              <a:gd name="T74" fmla="*/ 290 w 3953"/>
              <a:gd name="T75" fmla="*/ 2435 h 3202"/>
              <a:gd name="T76" fmla="*/ 133 w 3953"/>
              <a:gd name="T77" fmla="*/ 2179 h 3202"/>
              <a:gd name="T78" fmla="*/ 34 w 3953"/>
              <a:gd name="T79" fmla="*/ 1899 h 3202"/>
              <a:gd name="T80" fmla="*/ 0 w 3953"/>
              <a:gd name="T81" fmla="*/ 1601 h 3202"/>
              <a:gd name="T82" fmla="*/ 34 w 3953"/>
              <a:gd name="T83" fmla="*/ 1303 h 3202"/>
              <a:gd name="T84" fmla="*/ 133 w 3953"/>
              <a:gd name="T85" fmla="*/ 1023 h 3202"/>
              <a:gd name="T86" fmla="*/ 290 w 3953"/>
              <a:gd name="T87" fmla="*/ 767 h 3202"/>
              <a:gd name="T88" fmla="*/ 499 w 3953"/>
              <a:gd name="T89" fmla="*/ 539 h 3202"/>
              <a:gd name="T90" fmla="*/ 754 w 3953"/>
              <a:gd name="T91" fmla="*/ 344 h 3202"/>
              <a:gd name="T92" fmla="*/ 1048 w 3953"/>
              <a:gd name="T93" fmla="*/ 188 h 3202"/>
              <a:gd name="T94" fmla="*/ 1375 w 3953"/>
              <a:gd name="T95" fmla="*/ 76 h 3202"/>
              <a:gd name="T96" fmla="*/ 1728 w 3953"/>
              <a:gd name="T97" fmla="*/ 13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53" h="3202">
                <a:moveTo>
                  <a:pt x="2151" y="728"/>
                </a:moveTo>
                <a:lnTo>
                  <a:pt x="2094" y="729"/>
                </a:lnTo>
                <a:lnTo>
                  <a:pt x="2042" y="734"/>
                </a:lnTo>
                <a:lnTo>
                  <a:pt x="1994" y="743"/>
                </a:lnTo>
                <a:lnTo>
                  <a:pt x="1951" y="754"/>
                </a:lnTo>
                <a:lnTo>
                  <a:pt x="1910" y="767"/>
                </a:lnTo>
                <a:lnTo>
                  <a:pt x="1874" y="783"/>
                </a:lnTo>
                <a:lnTo>
                  <a:pt x="1842" y="801"/>
                </a:lnTo>
                <a:lnTo>
                  <a:pt x="1812" y="821"/>
                </a:lnTo>
                <a:lnTo>
                  <a:pt x="1786" y="842"/>
                </a:lnTo>
                <a:lnTo>
                  <a:pt x="1764" y="865"/>
                </a:lnTo>
                <a:lnTo>
                  <a:pt x="1743" y="889"/>
                </a:lnTo>
                <a:lnTo>
                  <a:pt x="1727" y="914"/>
                </a:lnTo>
                <a:lnTo>
                  <a:pt x="1712" y="940"/>
                </a:lnTo>
                <a:lnTo>
                  <a:pt x="1700" y="966"/>
                </a:lnTo>
                <a:lnTo>
                  <a:pt x="1690" y="992"/>
                </a:lnTo>
                <a:lnTo>
                  <a:pt x="1683" y="1018"/>
                </a:lnTo>
                <a:lnTo>
                  <a:pt x="1676" y="1044"/>
                </a:lnTo>
                <a:lnTo>
                  <a:pt x="1673" y="1069"/>
                </a:lnTo>
                <a:lnTo>
                  <a:pt x="1670" y="1093"/>
                </a:lnTo>
                <a:lnTo>
                  <a:pt x="1670" y="1117"/>
                </a:lnTo>
                <a:lnTo>
                  <a:pt x="1670" y="1330"/>
                </a:lnTo>
                <a:lnTo>
                  <a:pt x="1444" y="1330"/>
                </a:lnTo>
                <a:lnTo>
                  <a:pt x="1444" y="1657"/>
                </a:lnTo>
                <a:lnTo>
                  <a:pt x="1670" y="1657"/>
                </a:lnTo>
                <a:lnTo>
                  <a:pt x="1670" y="2585"/>
                </a:lnTo>
                <a:lnTo>
                  <a:pt x="2146" y="2585"/>
                </a:lnTo>
                <a:lnTo>
                  <a:pt x="2146" y="1657"/>
                </a:lnTo>
                <a:lnTo>
                  <a:pt x="2468" y="1657"/>
                </a:lnTo>
                <a:lnTo>
                  <a:pt x="2510" y="1330"/>
                </a:lnTo>
                <a:lnTo>
                  <a:pt x="2146" y="1330"/>
                </a:lnTo>
                <a:lnTo>
                  <a:pt x="2146" y="1136"/>
                </a:lnTo>
                <a:lnTo>
                  <a:pt x="2149" y="1114"/>
                </a:lnTo>
                <a:lnTo>
                  <a:pt x="2155" y="1096"/>
                </a:lnTo>
                <a:lnTo>
                  <a:pt x="2163" y="1081"/>
                </a:lnTo>
                <a:lnTo>
                  <a:pt x="2175" y="1069"/>
                </a:lnTo>
                <a:lnTo>
                  <a:pt x="2188" y="1060"/>
                </a:lnTo>
                <a:lnTo>
                  <a:pt x="2203" y="1054"/>
                </a:lnTo>
                <a:lnTo>
                  <a:pt x="2218" y="1050"/>
                </a:lnTo>
                <a:lnTo>
                  <a:pt x="2233" y="1048"/>
                </a:lnTo>
                <a:lnTo>
                  <a:pt x="2248" y="1047"/>
                </a:lnTo>
                <a:lnTo>
                  <a:pt x="2503" y="1047"/>
                </a:lnTo>
                <a:lnTo>
                  <a:pt x="2503" y="729"/>
                </a:lnTo>
                <a:lnTo>
                  <a:pt x="2151" y="728"/>
                </a:lnTo>
                <a:close/>
                <a:moveTo>
                  <a:pt x="1977" y="0"/>
                </a:moveTo>
                <a:lnTo>
                  <a:pt x="2102" y="4"/>
                </a:lnTo>
                <a:lnTo>
                  <a:pt x="2224" y="13"/>
                </a:lnTo>
                <a:lnTo>
                  <a:pt x="2344" y="28"/>
                </a:lnTo>
                <a:lnTo>
                  <a:pt x="2463" y="49"/>
                </a:lnTo>
                <a:lnTo>
                  <a:pt x="2578" y="76"/>
                </a:lnTo>
                <a:lnTo>
                  <a:pt x="2690" y="108"/>
                </a:lnTo>
                <a:lnTo>
                  <a:pt x="2799" y="146"/>
                </a:lnTo>
                <a:lnTo>
                  <a:pt x="2905" y="188"/>
                </a:lnTo>
                <a:lnTo>
                  <a:pt x="3007" y="235"/>
                </a:lnTo>
                <a:lnTo>
                  <a:pt x="3104" y="287"/>
                </a:lnTo>
                <a:lnTo>
                  <a:pt x="3198" y="344"/>
                </a:lnTo>
                <a:lnTo>
                  <a:pt x="3289" y="405"/>
                </a:lnTo>
                <a:lnTo>
                  <a:pt x="3374" y="470"/>
                </a:lnTo>
                <a:lnTo>
                  <a:pt x="3453" y="539"/>
                </a:lnTo>
                <a:lnTo>
                  <a:pt x="3528" y="611"/>
                </a:lnTo>
                <a:lnTo>
                  <a:pt x="3599" y="687"/>
                </a:lnTo>
                <a:lnTo>
                  <a:pt x="3663" y="767"/>
                </a:lnTo>
                <a:lnTo>
                  <a:pt x="3721" y="849"/>
                </a:lnTo>
                <a:lnTo>
                  <a:pt x="3773" y="935"/>
                </a:lnTo>
                <a:lnTo>
                  <a:pt x="3820" y="1023"/>
                </a:lnTo>
                <a:lnTo>
                  <a:pt x="3860" y="1114"/>
                </a:lnTo>
                <a:lnTo>
                  <a:pt x="3893" y="1207"/>
                </a:lnTo>
                <a:lnTo>
                  <a:pt x="3919" y="1303"/>
                </a:lnTo>
                <a:lnTo>
                  <a:pt x="3938" y="1401"/>
                </a:lnTo>
                <a:lnTo>
                  <a:pt x="3949" y="1500"/>
                </a:lnTo>
                <a:lnTo>
                  <a:pt x="3953" y="1601"/>
                </a:lnTo>
                <a:lnTo>
                  <a:pt x="3949" y="1702"/>
                </a:lnTo>
                <a:lnTo>
                  <a:pt x="3938" y="1801"/>
                </a:lnTo>
                <a:lnTo>
                  <a:pt x="3919" y="1899"/>
                </a:lnTo>
                <a:lnTo>
                  <a:pt x="3893" y="1994"/>
                </a:lnTo>
                <a:lnTo>
                  <a:pt x="3860" y="2088"/>
                </a:lnTo>
                <a:lnTo>
                  <a:pt x="3820" y="2179"/>
                </a:lnTo>
                <a:lnTo>
                  <a:pt x="3773" y="2267"/>
                </a:lnTo>
                <a:lnTo>
                  <a:pt x="3721" y="2353"/>
                </a:lnTo>
                <a:lnTo>
                  <a:pt x="3663" y="2435"/>
                </a:lnTo>
                <a:lnTo>
                  <a:pt x="3599" y="2515"/>
                </a:lnTo>
                <a:lnTo>
                  <a:pt x="3528" y="2591"/>
                </a:lnTo>
                <a:lnTo>
                  <a:pt x="3453" y="2663"/>
                </a:lnTo>
                <a:lnTo>
                  <a:pt x="3374" y="2732"/>
                </a:lnTo>
                <a:lnTo>
                  <a:pt x="3289" y="2797"/>
                </a:lnTo>
                <a:lnTo>
                  <a:pt x="3198" y="2857"/>
                </a:lnTo>
                <a:lnTo>
                  <a:pt x="3104" y="2915"/>
                </a:lnTo>
                <a:lnTo>
                  <a:pt x="3007" y="2967"/>
                </a:lnTo>
                <a:lnTo>
                  <a:pt x="2905" y="3014"/>
                </a:lnTo>
                <a:lnTo>
                  <a:pt x="2799" y="3056"/>
                </a:lnTo>
                <a:lnTo>
                  <a:pt x="2690" y="3094"/>
                </a:lnTo>
                <a:lnTo>
                  <a:pt x="2578" y="3126"/>
                </a:lnTo>
                <a:lnTo>
                  <a:pt x="2463" y="3153"/>
                </a:lnTo>
                <a:lnTo>
                  <a:pt x="2344" y="3174"/>
                </a:lnTo>
                <a:lnTo>
                  <a:pt x="2224" y="3189"/>
                </a:lnTo>
                <a:lnTo>
                  <a:pt x="2102" y="3198"/>
                </a:lnTo>
                <a:lnTo>
                  <a:pt x="1977" y="3202"/>
                </a:lnTo>
                <a:lnTo>
                  <a:pt x="1852" y="3198"/>
                </a:lnTo>
                <a:lnTo>
                  <a:pt x="1728" y="3189"/>
                </a:lnTo>
                <a:lnTo>
                  <a:pt x="1608" y="3174"/>
                </a:lnTo>
                <a:lnTo>
                  <a:pt x="1491" y="3153"/>
                </a:lnTo>
                <a:lnTo>
                  <a:pt x="1375" y="3126"/>
                </a:lnTo>
                <a:lnTo>
                  <a:pt x="1263" y="3094"/>
                </a:lnTo>
                <a:lnTo>
                  <a:pt x="1153" y="3056"/>
                </a:lnTo>
                <a:lnTo>
                  <a:pt x="1048" y="3014"/>
                </a:lnTo>
                <a:lnTo>
                  <a:pt x="946" y="2967"/>
                </a:lnTo>
                <a:lnTo>
                  <a:pt x="848" y="2915"/>
                </a:lnTo>
                <a:lnTo>
                  <a:pt x="754" y="2857"/>
                </a:lnTo>
                <a:lnTo>
                  <a:pt x="665" y="2797"/>
                </a:lnTo>
                <a:lnTo>
                  <a:pt x="580" y="2732"/>
                </a:lnTo>
                <a:lnTo>
                  <a:pt x="499" y="2663"/>
                </a:lnTo>
                <a:lnTo>
                  <a:pt x="424" y="2591"/>
                </a:lnTo>
                <a:lnTo>
                  <a:pt x="355" y="2515"/>
                </a:lnTo>
                <a:lnTo>
                  <a:pt x="290" y="2435"/>
                </a:lnTo>
                <a:lnTo>
                  <a:pt x="232" y="2353"/>
                </a:lnTo>
                <a:lnTo>
                  <a:pt x="179" y="2267"/>
                </a:lnTo>
                <a:lnTo>
                  <a:pt x="133" y="2179"/>
                </a:lnTo>
                <a:lnTo>
                  <a:pt x="94" y="2088"/>
                </a:lnTo>
                <a:lnTo>
                  <a:pt x="60" y="1994"/>
                </a:lnTo>
                <a:lnTo>
                  <a:pt x="34" y="1899"/>
                </a:lnTo>
                <a:lnTo>
                  <a:pt x="16" y="1801"/>
                </a:lnTo>
                <a:lnTo>
                  <a:pt x="3" y="1702"/>
                </a:lnTo>
                <a:lnTo>
                  <a:pt x="0" y="1601"/>
                </a:lnTo>
                <a:lnTo>
                  <a:pt x="3" y="1500"/>
                </a:lnTo>
                <a:lnTo>
                  <a:pt x="16" y="1401"/>
                </a:lnTo>
                <a:lnTo>
                  <a:pt x="34" y="1303"/>
                </a:lnTo>
                <a:lnTo>
                  <a:pt x="60" y="1207"/>
                </a:lnTo>
                <a:lnTo>
                  <a:pt x="94" y="1114"/>
                </a:lnTo>
                <a:lnTo>
                  <a:pt x="133" y="1023"/>
                </a:lnTo>
                <a:lnTo>
                  <a:pt x="179" y="935"/>
                </a:lnTo>
                <a:lnTo>
                  <a:pt x="232" y="849"/>
                </a:lnTo>
                <a:lnTo>
                  <a:pt x="290" y="767"/>
                </a:lnTo>
                <a:lnTo>
                  <a:pt x="355" y="687"/>
                </a:lnTo>
                <a:lnTo>
                  <a:pt x="424" y="611"/>
                </a:lnTo>
                <a:lnTo>
                  <a:pt x="499" y="539"/>
                </a:lnTo>
                <a:lnTo>
                  <a:pt x="580" y="470"/>
                </a:lnTo>
                <a:lnTo>
                  <a:pt x="665" y="405"/>
                </a:lnTo>
                <a:lnTo>
                  <a:pt x="754" y="344"/>
                </a:lnTo>
                <a:lnTo>
                  <a:pt x="848" y="287"/>
                </a:lnTo>
                <a:lnTo>
                  <a:pt x="946" y="235"/>
                </a:lnTo>
                <a:lnTo>
                  <a:pt x="1048" y="188"/>
                </a:lnTo>
                <a:lnTo>
                  <a:pt x="1153" y="146"/>
                </a:lnTo>
                <a:lnTo>
                  <a:pt x="1263" y="108"/>
                </a:lnTo>
                <a:lnTo>
                  <a:pt x="1375" y="76"/>
                </a:lnTo>
                <a:lnTo>
                  <a:pt x="1491" y="49"/>
                </a:lnTo>
                <a:lnTo>
                  <a:pt x="1608" y="28"/>
                </a:lnTo>
                <a:lnTo>
                  <a:pt x="1728" y="13"/>
                </a:lnTo>
                <a:lnTo>
                  <a:pt x="1852" y="4"/>
                </a:lnTo>
                <a:lnTo>
                  <a:pt x="1977"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a:latin typeface="+mn-lt"/>
            </a:endParaRPr>
          </a:p>
        </p:txBody>
      </p:sp>
      <p:sp>
        <p:nvSpPr>
          <p:cNvPr id="4" name="Rounded Rectangle 2">
            <a:extLst>
              <a:ext uri="{FF2B5EF4-FFF2-40B4-BE49-F238E27FC236}">
                <a16:creationId xmlns:a16="http://schemas.microsoft.com/office/drawing/2014/main" id="{C3562A4F-E98C-4DEA-9639-010D6E0F6876}"/>
              </a:ext>
            </a:extLst>
          </p:cNvPr>
          <p:cNvSpPr/>
          <p:nvPr/>
        </p:nvSpPr>
        <p:spPr>
          <a:xfrm>
            <a:off x="3046870" y="2584535"/>
            <a:ext cx="440002" cy="440412"/>
          </a:xfrm>
          <a:custGeom>
            <a:avLst/>
            <a:gdLst>
              <a:gd name="connsiteX0" fmla="*/ 30698 w 606862"/>
              <a:gd name="connsiteY0" fmla="*/ 546106 h 607427"/>
              <a:gd name="connsiteX1" fmla="*/ 576164 w 606862"/>
              <a:gd name="connsiteY1" fmla="*/ 546106 h 607427"/>
              <a:gd name="connsiteX2" fmla="*/ 606862 w 606862"/>
              <a:gd name="connsiteY2" fmla="*/ 576767 h 607427"/>
              <a:gd name="connsiteX3" fmla="*/ 576164 w 606862"/>
              <a:gd name="connsiteY3" fmla="*/ 607427 h 607427"/>
              <a:gd name="connsiteX4" fmla="*/ 30698 w 606862"/>
              <a:gd name="connsiteY4" fmla="*/ 607427 h 607427"/>
              <a:gd name="connsiteX5" fmla="*/ 0 w 606862"/>
              <a:gd name="connsiteY5" fmla="*/ 576767 h 607427"/>
              <a:gd name="connsiteX6" fmla="*/ 30698 w 606862"/>
              <a:gd name="connsiteY6" fmla="*/ 546106 h 607427"/>
              <a:gd name="connsiteX7" fmla="*/ 198504 w 606862"/>
              <a:gd name="connsiteY7" fmla="*/ 351416 h 607427"/>
              <a:gd name="connsiteX8" fmla="*/ 270873 w 606862"/>
              <a:gd name="connsiteY8" fmla="*/ 351416 h 607427"/>
              <a:gd name="connsiteX9" fmla="*/ 283319 w 606862"/>
              <a:gd name="connsiteY9" fmla="*/ 363842 h 607427"/>
              <a:gd name="connsiteX10" fmla="*/ 283319 w 606862"/>
              <a:gd name="connsiteY10" fmla="*/ 492893 h 607427"/>
              <a:gd name="connsiteX11" fmla="*/ 270873 w 606862"/>
              <a:gd name="connsiteY11" fmla="*/ 505319 h 607427"/>
              <a:gd name="connsiteX12" fmla="*/ 198504 w 606862"/>
              <a:gd name="connsiteY12" fmla="*/ 505319 h 607427"/>
              <a:gd name="connsiteX13" fmla="*/ 186151 w 606862"/>
              <a:gd name="connsiteY13" fmla="*/ 492893 h 607427"/>
              <a:gd name="connsiteX14" fmla="*/ 186151 w 606862"/>
              <a:gd name="connsiteY14" fmla="*/ 363842 h 607427"/>
              <a:gd name="connsiteX15" fmla="*/ 198504 w 606862"/>
              <a:gd name="connsiteY15" fmla="*/ 351416 h 607427"/>
              <a:gd name="connsiteX16" fmla="*/ 61066 w 606862"/>
              <a:gd name="connsiteY16" fmla="*/ 296728 h 607427"/>
              <a:gd name="connsiteX17" fmla="*/ 133435 w 606862"/>
              <a:gd name="connsiteY17" fmla="*/ 296728 h 607427"/>
              <a:gd name="connsiteX18" fmla="*/ 145788 w 606862"/>
              <a:gd name="connsiteY18" fmla="*/ 309155 h 607427"/>
              <a:gd name="connsiteX19" fmla="*/ 145788 w 606862"/>
              <a:gd name="connsiteY19" fmla="*/ 492892 h 607427"/>
              <a:gd name="connsiteX20" fmla="*/ 133435 w 606862"/>
              <a:gd name="connsiteY20" fmla="*/ 505319 h 607427"/>
              <a:gd name="connsiteX21" fmla="*/ 61066 w 606862"/>
              <a:gd name="connsiteY21" fmla="*/ 505319 h 607427"/>
              <a:gd name="connsiteX22" fmla="*/ 48620 w 606862"/>
              <a:gd name="connsiteY22" fmla="*/ 492892 h 607427"/>
              <a:gd name="connsiteX23" fmla="*/ 48620 w 606862"/>
              <a:gd name="connsiteY23" fmla="*/ 309155 h 607427"/>
              <a:gd name="connsiteX24" fmla="*/ 61066 w 606862"/>
              <a:gd name="connsiteY24" fmla="*/ 296728 h 607427"/>
              <a:gd name="connsiteX25" fmla="*/ 336059 w 606862"/>
              <a:gd name="connsiteY25" fmla="*/ 197654 h 607427"/>
              <a:gd name="connsiteX26" fmla="*/ 408428 w 606862"/>
              <a:gd name="connsiteY26" fmla="*/ 197654 h 607427"/>
              <a:gd name="connsiteX27" fmla="*/ 420781 w 606862"/>
              <a:gd name="connsiteY27" fmla="*/ 210078 h 607427"/>
              <a:gd name="connsiteX28" fmla="*/ 420781 w 606862"/>
              <a:gd name="connsiteY28" fmla="*/ 492895 h 607427"/>
              <a:gd name="connsiteX29" fmla="*/ 408428 w 606862"/>
              <a:gd name="connsiteY29" fmla="*/ 505319 h 607427"/>
              <a:gd name="connsiteX30" fmla="*/ 336059 w 606862"/>
              <a:gd name="connsiteY30" fmla="*/ 505319 h 607427"/>
              <a:gd name="connsiteX31" fmla="*/ 323613 w 606862"/>
              <a:gd name="connsiteY31" fmla="*/ 492895 h 607427"/>
              <a:gd name="connsiteX32" fmla="*/ 323613 w 606862"/>
              <a:gd name="connsiteY32" fmla="*/ 210078 h 607427"/>
              <a:gd name="connsiteX33" fmla="*/ 336059 w 606862"/>
              <a:gd name="connsiteY33" fmla="*/ 197654 h 607427"/>
              <a:gd name="connsiteX34" fmla="*/ 473498 w 606862"/>
              <a:gd name="connsiteY34" fmla="*/ 88277 h 607427"/>
              <a:gd name="connsiteX35" fmla="*/ 545960 w 606862"/>
              <a:gd name="connsiteY35" fmla="*/ 88277 h 607427"/>
              <a:gd name="connsiteX36" fmla="*/ 558313 w 606862"/>
              <a:gd name="connsiteY36" fmla="*/ 100703 h 607427"/>
              <a:gd name="connsiteX37" fmla="*/ 558313 w 606862"/>
              <a:gd name="connsiteY37" fmla="*/ 492893 h 607427"/>
              <a:gd name="connsiteX38" fmla="*/ 545960 w 606862"/>
              <a:gd name="connsiteY38" fmla="*/ 505319 h 607427"/>
              <a:gd name="connsiteX39" fmla="*/ 473498 w 606862"/>
              <a:gd name="connsiteY39" fmla="*/ 505319 h 607427"/>
              <a:gd name="connsiteX40" fmla="*/ 461145 w 606862"/>
              <a:gd name="connsiteY40" fmla="*/ 492893 h 607427"/>
              <a:gd name="connsiteX41" fmla="*/ 461145 w 606862"/>
              <a:gd name="connsiteY41" fmla="*/ 100703 h 607427"/>
              <a:gd name="connsiteX42" fmla="*/ 473498 w 606862"/>
              <a:gd name="connsiteY42" fmla="*/ 88277 h 607427"/>
              <a:gd name="connsiteX43" fmla="*/ 308658 w 606862"/>
              <a:gd name="connsiteY43" fmla="*/ 0 h 607427"/>
              <a:gd name="connsiteX44" fmla="*/ 465470 w 606862"/>
              <a:gd name="connsiteY44" fmla="*/ 276 h 607427"/>
              <a:gd name="connsiteX45" fmla="*/ 469158 w 606862"/>
              <a:gd name="connsiteY45" fmla="*/ 2577 h 607427"/>
              <a:gd name="connsiteX46" fmla="*/ 468697 w 606862"/>
              <a:gd name="connsiteY46" fmla="*/ 6903 h 607427"/>
              <a:gd name="connsiteX47" fmla="*/ 373282 w 606862"/>
              <a:gd name="connsiteY47" fmla="*/ 131166 h 607427"/>
              <a:gd name="connsiteX48" fmla="*/ 369318 w 606862"/>
              <a:gd name="connsiteY48" fmla="*/ 132455 h 607427"/>
              <a:gd name="connsiteX49" fmla="*/ 366644 w 606862"/>
              <a:gd name="connsiteY49" fmla="*/ 129141 h 607427"/>
              <a:gd name="connsiteX50" fmla="*/ 363141 w 606862"/>
              <a:gd name="connsiteY50" fmla="*/ 77411 h 607427"/>
              <a:gd name="connsiteX51" fmla="*/ 249197 w 606862"/>
              <a:gd name="connsiteY51" fmla="*/ 133467 h 607427"/>
              <a:gd name="connsiteX52" fmla="*/ 186786 w 606862"/>
              <a:gd name="connsiteY52" fmla="*/ 238308 h 607427"/>
              <a:gd name="connsiteX53" fmla="*/ 169178 w 606862"/>
              <a:gd name="connsiteY53" fmla="*/ 248249 h 607427"/>
              <a:gd name="connsiteX54" fmla="*/ 161434 w 606862"/>
              <a:gd name="connsiteY54" fmla="*/ 246776 h 607427"/>
              <a:gd name="connsiteX55" fmla="*/ 22875 w 606862"/>
              <a:gd name="connsiteY55" fmla="*/ 189708 h 607427"/>
              <a:gd name="connsiteX56" fmla="*/ 11813 w 606862"/>
              <a:gd name="connsiteY56" fmla="*/ 163014 h 607427"/>
              <a:gd name="connsiteX57" fmla="*/ 38547 w 606862"/>
              <a:gd name="connsiteY57" fmla="*/ 151969 h 607427"/>
              <a:gd name="connsiteX58" fmla="*/ 160696 w 606862"/>
              <a:gd name="connsiteY58" fmla="*/ 202226 h 607427"/>
              <a:gd name="connsiteX59" fmla="*/ 217116 w 606862"/>
              <a:gd name="connsiteY59" fmla="*/ 107326 h 607427"/>
              <a:gd name="connsiteX60" fmla="*/ 225689 w 606862"/>
              <a:gd name="connsiteY60" fmla="*/ 99410 h 607427"/>
              <a:gd name="connsiteX61" fmla="*/ 345072 w 606862"/>
              <a:gd name="connsiteY61" fmla="*/ 40777 h 607427"/>
              <a:gd name="connsiteX62" fmla="*/ 306169 w 606862"/>
              <a:gd name="connsiteY62" fmla="*/ 6443 h 607427"/>
              <a:gd name="connsiteX63" fmla="*/ 305155 w 606862"/>
              <a:gd name="connsiteY63" fmla="*/ 2393 h 607427"/>
              <a:gd name="connsiteX64" fmla="*/ 308658 w 606862"/>
              <a:gd name="connsiteY64" fmla="*/ 0 h 60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06862" h="607427">
                <a:moveTo>
                  <a:pt x="30698" y="546106"/>
                </a:moveTo>
                <a:lnTo>
                  <a:pt x="576164" y="546106"/>
                </a:lnTo>
                <a:cubicBezTo>
                  <a:pt x="593126" y="546106"/>
                  <a:pt x="606862" y="559825"/>
                  <a:pt x="606862" y="576767"/>
                </a:cubicBezTo>
                <a:cubicBezTo>
                  <a:pt x="606862" y="593708"/>
                  <a:pt x="593126" y="607427"/>
                  <a:pt x="576164" y="607427"/>
                </a:cubicBezTo>
                <a:lnTo>
                  <a:pt x="30698" y="607427"/>
                </a:lnTo>
                <a:cubicBezTo>
                  <a:pt x="13736" y="607427"/>
                  <a:pt x="0" y="593708"/>
                  <a:pt x="0" y="576767"/>
                </a:cubicBezTo>
                <a:cubicBezTo>
                  <a:pt x="0" y="559825"/>
                  <a:pt x="13736" y="546106"/>
                  <a:pt x="30698" y="546106"/>
                </a:cubicBezTo>
                <a:close/>
                <a:moveTo>
                  <a:pt x="198504" y="351416"/>
                </a:moveTo>
                <a:lnTo>
                  <a:pt x="270873" y="351416"/>
                </a:lnTo>
                <a:cubicBezTo>
                  <a:pt x="277788" y="351416"/>
                  <a:pt x="283319" y="357031"/>
                  <a:pt x="283319" y="363842"/>
                </a:cubicBezTo>
                <a:lnTo>
                  <a:pt x="283319" y="492893"/>
                </a:lnTo>
                <a:cubicBezTo>
                  <a:pt x="283319" y="499704"/>
                  <a:pt x="277788" y="505319"/>
                  <a:pt x="270873" y="505319"/>
                </a:cubicBezTo>
                <a:lnTo>
                  <a:pt x="198504" y="505319"/>
                </a:lnTo>
                <a:cubicBezTo>
                  <a:pt x="191682" y="505319"/>
                  <a:pt x="186151" y="499704"/>
                  <a:pt x="186151" y="492893"/>
                </a:cubicBezTo>
                <a:lnTo>
                  <a:pt x="186151" y="363842"/>
                </a:lnTo>
                <a:cubicBezTo>
                  <a:pt x="186151" y="357031"/>
                  <a:pt x="191682" y="351416"/>
                  <a:pt x="198504" y="351416"/>
                </a:cubicBezTo>
                <a:close/>
                <a:moveTo>
                  <a:pt x="61066" y="296728"/>
                </a:moveTo>
                <a:lnTo>
                  <a:pt x="133435" y="296728"/>
                </a:lnTo>
                <a:cubicBezTo>
                  <a:pt x="140257" y="296728"/>
                  <a:pt x="145788" y="302343"/>
                  <a:pt x="145788" y="309155"/>
                </a:cubicBezTo>
                <a:lnTo>
                  <a:pt x="145788" y="492892"/>
                </a:lnTo>
                <a:cubicBezTo>
                  <a:pt x="145788" y="499704"/>
                  <a:pt x="140257" y="505319"/>
                  <a:pt x="133435" y="505319"/>
                </a:cubicBezTo>
                <a:lnTo>
                  <a:pt x="61066" y="505319"/>
                </a:lnTo>
                <a:cubicBezTo>
                  <a:pt x="54244" y="505319"/>
                  <a:pt x="48620" y="499704"/>
                  <a:pt x="48620" y="492892"/>
                </a:cubicBezTo>
                <a:lnTo>
                  <a:pt x="48620" y="309155"/>
                </a:lnTo>
                <a:cubicBezTo>
                  <a:pt x="48620" y="302343"/>
                  <a:pt x="54244" y="296728"/>
                  <a:pt x="61066" y="296728"/>
                </a:cubicBezTo>
                <a:close/>
                <a:moveTo>
                  <a:pt x="336059" y="197654"/>
                </a:moveTo>
                <a:lnTo>
                  <a:pt x="408428" y="197654"/>
                </a:lnTo>
                <a:cubicBezTo>
                  <a:pt x="415250" y="197654"/>
                  <a:pt x="420781" y="203268"/>
                  <a:pt x="420781" y="210078"/>
                </a:cubicBezTo>
                <a:lnTo>
                  <a:pt x="420781" y="492895"/>
                </a:lnTo>
                <a:cubicBezTo>
                  <a:pt x="420781" y="499705"/>
                  <a:pt x="415250" y="505319"/>
                  <a:pt x="408428" y="505319"/>
                </a:cubicBezTo>
                <a:lnTo>
                  <a:pt x="336059" y="505319"/>
                </a:lnTo>
                <a:cubicBezTo>
                  <a:pt x="329237" y="505319"/>
                  <a:pt x="323613" y="499705"/>
                  <a:pt x="323613" y="492895"/>
                </a:cubicBezTo>
                <a:lnTo>
                  <a:pt x="323613" y="210078"/>
                </a:lnTo>
                <a:cubicBezTo>
                  <a:pt x="323613" y="203268"/>
                  <a:pt x="329237" y="197654"/>
                  <a:pt x="336059" y="197654"/>
                </a:cubicBezTo>
                <a:close/>
                <a:moveTo>
                  <a:pt x="473498" y="88277"/>
                </a:moveTo>
                <a:lnTo>
                  <a:pt x="545960" y="88277"/>
                </a:lnTo>
                <a:cubicBezTo>
                  <a:pt x="552782" y="88277"/>
                  <a:pt x="558313" y="93800"/>
                  <a:pt x="558313" y="100703"/>
                </a:cubicBezTo>
                <a:lnTo>
                  <a:pt x="558313" y="492893"/>
                </a:lnTo>
                <a:cubicBezTo>
                  <a:pt x="558313" y="499704"/>
                  <a:pt x="552782" y="505319"/>
                  <a:pt x="545960" y="505319"/>
                </a:cubicBezTo>
                <a:lnTo>
                  <a:pt x="473498" y="505319"/>
                </a:lnTo>
                <a:cubicBezTo>
                  <a:pt x="466676" y="505319"/>
                  <a:pt x="461145" y="499704"/>
                  <a:pt x="461145" y="492893"/>
                </a:cubicBezTo>
                <a:lnTo>
                  <a:pt x="461145" y="100703"/>
                </a:lnTo>
                <a:cubicBezTo>
                  <a:pt x="461145" y="93800"/>
                  <a:pt x="466676" y="88277"/>
                  <a:pt x="473498" y="88277"/>
                </a:cubicBezTo>
                <a:close/>
                <a:moveTo>
                  <a:pt x="308658" y="0"/>
                </a:moveTo>
                <a:lnTo>
                  <a:pt x="465470" y="276"/>
                </a:lnTo>
                <a:cubicBezTo>
                  <a:pt x="467037" y="276"/>
                  <a:pt x="468420" y="1197"/>
                  <a:pt x="469158" y="2577"/>
                </a:cubicBezTo>
                <a:cubicBezTo>
                  <a:pt x="469895" y="3958"/>
                  <a:pt x="469711" y="5615"/>
                  <a:pt x="468697" y="6903"/>
                </a:cubicBezTo>
                <a:lnTo>
                  <a:pt x="373282" y="131166"/>
                </a:lnTo>
                <a:cubicBezTo>
                  <a:pt x="372360" y="132363"/>
                  <a:pt x="370701" y="132915"/>
                  <a:pt x="369318" y="132455"/>
                </a:cubicBezTo>
                <a:cubicBezTo>
                  <a:pt x="367843" y="131994"/>
                  <a:pt x="366737" y="130706"/>
                  <a:pt x="366644" y="129141"/>
                </a:cubicBezTo>
                <a:lnTo>
                  <a:pt x="363141" y="77411"/>
                </a:lnTo>
                <a:lnTo>
                  <a:pt x="249197" y="133467"/>
                </a:lnTo>
                <a:lnTo>
                  <a:pt x="186786" y="238308"/>
                </a:lnTo>
                <a:cubicBezTo>
                  <a:pt x="183006" y="244659"/>
                  <a:pt x="176276" y="248249"/>
                  <a:pt x="169178" y="248249"/>
                </a:cubicBezTo>
                <a:cubicBezTo>
                  <a:pt x="166596" y="248249"/>
                  <a:pt x="164015" y="247789"/>
                  <a:pt x="161434" y="246776"/>
                </a:cubicBezTo>
                <a:lnTo>
                  <a:pt x="22875" y="189708"/>
                </a:lnTo>
                <a:cubicBezTo>
                  <a:pt x="12458" y="185381"/>
                  <a:pt x="7480" y="173507"/>
                  <a:pt x="11813" y="163014"/>
                </a:cubicBezTo>
                <a:cubicBezTo>
                  <a:pt x="16053" y="152613"/>
                  <a:pt x="28038" y="147642"/>
                  <a:pt x="38547" y="151969"/>
                </a:cubicBezTo>
                <a:lnTo>
                  <a:pt x="160696" y="202226"/>
                </a:lnTo>
                <a:lnTo>
                  <a:pt x="217116" y="107326"/>
                </a:lnTo>
                <a:cubicBezTo>
                  <a:pt x="219144" y="103920"/>
                  <a:pt x="222094" y="101251"/>
                  <a:pt x="225689" y="99410"/>
                </a:cubicBezTo>
                <a:lnTo>
                  <a:pt x="345072" y="40777"/>
                </a:lnTo>
                <a:lnTo>
                  <a:pt x="306169" y="6443"/>
                </a:lnTo>
                <a:cubicBezTo>
                  <a:pt x="305063" y="5431"/>
                  <a:pt x="304602" y="3774"/>
                  <a:pt x="305155" y="2393"/>
                </a:cubicBezTo>
                <a:cubicBezTo>
                  <a:pt x="305708" y="920"/>
                  <a:pt x="307091" y="0"/>
                  <a:pt x="308658" y="0"/>
                </a:cubicBezTo>
                <a:close/>
              </a:path>
            </a:pathLst>
          </a:custGeom>
          <a:gradFill>
            <a:gsLst>
              <a:gs pos="43000">
                <a:schemeClr val="accent1"/>
              </a:gs>
              <a:gs pos="100000">
                <a:schemeClr val="accent3"/>
              </a:gs>
            </a:gsLst>
            <a:lin ang="5400000" scaled="1"/>
          </a:gradFill>
          <a:ln>
            <a:noFill/>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204" name="stack-of-coins_558">
            <a:extLst>
              <a:ext uri="{FF2B5EF4-FFF2-40B4-BE49-F238E27FC236}">
                <a16:creationId xmlns:a16="http://schemas.microsoft.com/office/drawing/2014/main" id="{B4D3EBCF-28C0-4010-B9DF-622840144A8C}"/>
              </a:ext>
            </a:extLst>
          </p:cNvPr>
          <p:cNvSpPr>
            <a:spLocks noChangeAspect="1"/>
          </p:cNvSpPr>
          <p:nvPr/>
        </p:nvSpPr>
        <p:spPr bwMode="auto">
          <a:xfrm>
            <a:off x="3077248" y="4433609"/>
            <a:ext cx="379246" cy="409447"/>
          </a:xfrm>
          <a:custGeom>
            <a:avLst/>
            <a:gdLst>
              <a:gd name="connsiteX0" fmla="*/ 4306 w 513818"/>
              <a:gd name="connsiteY0" fmla="*/ 395651 h 554739"/>
              <a:gd name="connsiteX1" fmla="*/ 256909 w 513818"/>
              <a:gd name="connsiteY1" fmla="*/ 500276 h 554739"/>
              <a:gd name="connsiteX2" fmla="*/ 508077 w 513818"/>
              <a:gd name="connsiteY2" fmla="*/ 395651 h 554739"/>
              <a:gd name="connsiteX3" fmla="*/ 513818 w 513818"/>
              <a:gd name="connsiteY3" fmla="*/ 422882 h 554739"/>
              <a:gd name="connsiteX4" fmla="*/ 256909 w 513818"/>
              <a:gd name="connsiteY4" fmla="*/ 554739 h 554739"/>
              <a:gd name="connsiteX5" fmla="*/ 0 w 513818"/>
              <a:gd name="connsiteY5" fmla="*/ 422882 h 554739"/>
              <a:gd name="connsiteX6" fmla="*/ 4306 w 513818"/>
              <a:gd name="connsiteY6" fmla="*/ 395651 h 554739"/>
              <a:gd name="connsiteX7" fmla="*/ 4306 w 513818"/>
              <a:gd name="connsiteY7" fmla="*/ 298175 h 554739"/>
              <a:gd name="connsiteX8" fmla="*/ 256909 w 513818"/>
              <a:gd name="connsiteY8" fmla="*/ 402800 h 554739"/>
              <a:gd name="connsiteX9" fmla="*/ 508077 w 513818"/>
              <a:gd name="connsiteY9" fmla="*/ 298175 h 554739"/>
              <a:gd name="connsiteX10" fmla="*/ 513818 w 513818"/>
              <a:gd name="connsiteY10" fmla="*/ 325406 h 554739"/>
              <a:gd name="connsiteX11" fmla="*/ 256909 w 513818"/>
              <a:gd name="connsiteY11" fmla="*/ 457263 h 554739"/>
              <a:gd name="connsiteX12" fmla="*/ 0 w 513818"/>
              <a:gd name="connsiteY12" fmla="*/ 325406 h 554739"/>
              <a:gd name="connsiteX13" fmla="*/ 4306 w 513818"/>
              <a:gd name="connsiteY13" fmla="*/ 298175 h 554739"/>
              <a:gd name="connsiteX14" fmla="*/ 4306 w 513818"/>
              <a:gd name="connsiteY14" fmla="*/ 202079 h 554739"/>
              <a:gd name="connsiteX15" fmla="*/ 256909 w 513818"/>
              <a:gd name="connsiteY15" fmla="*/ 306669 h 554739"/>
              <a:gd name="connsiteX16" fmla="*/ 508077 w 513818"/>
              <a:gd name="connsiteY16" fmla="*/ 202079 h 554739"/>
              <a:gd name="connsiteX17" fmla="*/ 513818 w 513818"/>
              <a:gd name="connsiteY17" fmla="*/ 229301 h 554739"/>
              <a:gd name="connsiteX18" fmla="*/ 256909 w 513818"/>
              <a:gd name="connsiteY18" fmla="*/ 362546 h 554739"/>
              <a:gd name="connsiteX19" fmla="*/ 0 w 513818"/>
              <a:gd name="connsiteY19" fmla="*/ 229301 h 554739"/>
              <a:gd name="connsiteX20" fmla="*/ 4306 w 513818"/>
              <a:gd name="connsiteY20" fmla="*/ 202079 h 554739"/>
              <a:gd name="connsiteX21" fmla="*/ 256909 w 513818"/>
              <a:gd name="connsiteY21" fmla="*/ 0 h 554739"/>
              <a:gd name="connsiteX22" fmla="*/ 513818 w 513818"/>
              <a:gd name="connsiteY22" fmla="*/ 132535 h 554739"/>
              <a:gd name="connsiteX23" fmla="*/ 256909 w 513818"/>
              <a:gd name="connsiteY23" fmla="*/ 265070 h 554739"/>
              <a:gd name="connsiteX24" fmla="*/ 0 w 513818"/>
              <a:gd name="connsiteY24" fmla="*/ 132535 h 554739"/>
              <a:gd name="connsiteX25" fmla="*/ 256909 w 513818"/>
              <a:gd name="connsiteY25" fmla="*/ 0 h 55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3818" h="554739">
                <a:moveTo>
                  <a:pt x="4306" y="395651"/>
                </a:moveTo>
                <a:cubicBezTo>
                  <a:pt x="30140" y="455846"/>
                  <a:pt x="132043" y="500276"/>
                  <a:pt x="256909" y="500276"/>
                </a:cubicBezTo>
                <a:cubicBezTo>
                  <a:pt x="380340" y="500276"/>
                  <a:pt x="483678" y="455846"/>
                  <a:pt x="508077" y="395651"/>
                </a:cubicBezTo>
                <a:cubicBezTo>
                  <a:pt x="510948" y="404250"/>
                  <a:pt x="513818" y="414283"/>
                  <a:pt x="513818" y="422882"/>
                </a:cubicBezTo>
                <a:cubicBezTo>
                  <a:pt x="513818" y="495977"/>
                  <a:pt x="398998" y="554739"/>
                  <a:pt x="256909" y="554739"/>
                </a:cubicBezTo>
                <a:cubicBezTo>
                  <a:pt x="114820" y="554739"/>
                  <a:pt x="0" y="495977"/>
                  <a:pt x="0" y="422882"/>
                </a:cubicBezTo>
                <a:cubicBezTo>
                  <a:pt x="0" y="414283"/>
                  <a:pt x="1435" y="404250"/>
                  <a:pt x="4306" y="395651"/>
                </a:cubicBezTo>
                <a:close/>
                <a:moveTo>
                  <a:pt x="4306" y="298175"/>
                </a:moveTo>
                <a:cubicBezTo>
                  <a:pt x="30140" y="356937"/>
                  <a:pt x="132043" y="402800"/>
                  <a:pt x="256909" y="402800"/>
                </a:cubicBezTo>
                <a:cubicBezTo>
                  <a:pt x="380340" y="402800"/>
                  <a:pt x="483678" y="356937"/>
                  <a:pt x="508077" y="298175"/>
                </a:cubicBezTo>
                <a:cubicBezTo>
                  <a:pt x="510948" y="306774"/>
                  <a:pt x="513818" y="315374"/>
                  <a:pt x="513818" y="325406"/>
                </a:cubicBezTo>
                <a:cubicBezTo>
                  <a:pt x="513818" y="398501"/>
                  <a:pt x="398998" y="457263"/>
                  <a:pt x="256909" y="457263"/>
                </a:cubicBezTo>
                <a:cubicBezTo>
                  <a:pt x="114820" y="457263"/>
                  <a:pt x="0" y="398501"/>
                  <a:pt x="0" y="325406"/>
                </a:cubicBezTo>
                <a:cubicBezTo>
                  <a:pt x="0" y="315374"/>
                  <a:pt x="1435" y="306774"/>
                  <a:pt x="4306" y="298175"/>
                </a:cubicBezTo>
                <a:close/>
                <a:moveTo>
                  <a:pt x="4306" y="202079"/>
                </a:moveTo>
                <a:cubicBezTo>
                  <a:pt x="30140" y="262254"/>
                  <a:pt x="132043" y="306669"/>
                  <a:pt x="256909" y="306669"/>
                </a:cubicBezTo>
                <a:cubicBezTo>
                  <a:pt x="380340" y="306669"/>
                  <a:pt x="483678" y="262254"/>
                  <a:pt x="508077" y="202079"/>
                </a:cubicBezTo>
                <a:cubicBezTo>
                  <a:pt x="510948" y="210675"/>
                  <a:pt x="513818" y="220705"/>
                  <a:pt x="513818" y="229301"/>
                </a:cubicBezTo>
                <a:cubicBezTo>
                  <a:pt x="513818" y="302371"/>
                  <a:pt x="398998" y="362546"/>
                  <a:pt x="256909" y="362546"/>
                </a:cubicBezTo>
                <a:cubicBezTo>
                  <a:pt x="114820" y="362546"/>
                  <a:pt x="0" y="302371"/>
                  <a:pt x="0" y="229301"/>
                </a:cubicBezTo>
                <a:cubicBezTo>
                  <a:pt x="0" y="220705"/>
                  <a:pt x="1435" y="210675"/>
                  <a:pt x="4306" y="202079"/>
                </a:cubicBezTo>
                <a:close/>
                <a:moveTo>
                  <a:pt x="256909" y="0"/>
                </a:moveTo>
                <a:cubicBezTo>
                  <a:pt x="398796" y="0"/>
                  <a:pt x="513818" y="59338"/>
                  <a:pt x="513818" y="132535"/>
                </a:cubicBezTo>
                <a:cubicBezTo>
                  <a:pt x="513818" y="205732"/>
                  <a:pt x="398796" y="265070"/>
                  <a:pt x="256909" y="265070"/>
                </a:cubicBezTo>
                <a:cubicBezTo>
                  <a:pt x="115022" y="265070"/>
                  <a:pt x="0" y="205732"/>
                  <a:pt x="0" y="132535"/>
                </a:cubicBezTo>
                <a:cubicBezTo>
                  <a:pt x="0" y="59338"/>
                  <a:pt x="115022" y="0"/>
                  <a:pt x="256909" y="0"/>
                </a:cubicBezTo>
                <a:close/>
              </a:path>
            </a:pathLst>
          </a:custGeom>
          <a:gradFill>
            <a:gsLst>
              <a:gs pos="0">
                <a:schemeClr val="accent1"/>
              </a:gs>
              <a:gs pos="100000">
                <a:schemeClr val="accent3"/>
              </a:gs>
            </a:gsLst>
            <a:lin ang="5400000" scaled="1"/>
          </a:gradFill>
          <a:ln>
            <a:noFill/>
          </a:ln>
        </p:spPr>
        <p:txBody>
          <a:bodyPr/>
          <a:lstStyle/>
          <a:p>
            <a:endParaRPr lang="zh-CN" altLang="en-US" dirty="0"/>
          </a:p>
        </p:txBody>
      </p:sp>
      <p:sp>
        <p:nvSpPr>
          <p:cNvPr id="220"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48D6E0E8-2D0C-4F27-A39B-A3954E0D153C}"/>
              </a:ext>
            </a:extLst>
          </p:cNvPr>
          <p:cNvSpPr txBox="1"/>
          <p:nvPr/>
        </p:nvSpPr>
        <p:spPr>
          <a:xfrm>
            <a:off x="2487544" y="5325565"/>
            <a:ext cx="7216912" cy="417743"/>
          </a:xfrm>
          <a:prstGeom prst="rect">
            <a:avLst/>
          </a:prstGeom>
          <a:noFill/>
        </p:spPr>
        <p:txBody>
          <a:bodyPr wrap="none" rtlCol="0">
            <a:spAutoFit/>
          </a:bodyPr>
          <a:lstStyle/>
          <a:p>
            <a:pPr algn="just">
              <a:lnSpc>
                <a:spcPct val="150000"/>
              </a:lnSpc>
            </a:pPr>
            <a:r>
              <a:rPr lang="en-US" altLang="zh-CN" sz="1600" dirty="0">
                <a:solidFill>
                  <a:schemeClr val="tx1">
                    <a:lumMod val="75000"/>
                    <a:lumOff val="25000"/>
                  </a:schemeClr>
                </a:solidFill>
                <a:latin typeface="+mn-ea"/>
                <a:cs typeface="Open Sans Light" panose="020B0306030504020204" pitchFamily="34" charset="0"/>
              </a:rPr>
              <a:t> </a:t>
            </a:r>
            <a:r>
              <a:rPr lang="zh-CN" altLang="en-US" sz="1600" dirty="0">
                <a:solidFill>
                  <a:schemeClr val="tx1">
                    <a:lumMod val="75000"/>
                    <a:lumOff val="25000"/>
                  </a:schemeClr>
                </a:solidFill>
                <a:latin typeface="+mn-ea"/>
                <a:cs typeface="Open Sans Light" panose="020B0306030504020204" pitchFamily="34" charset="0"/>
              </a:rPr>
              <a:t>更多图标请下载 </a:t>
            </a:r>
            <a:r>
              <a:rPr lang="en-US" altLang="zh-CN" sz="1600" dirty="0">
                <a:solidFill>
                  <a:schemeClr val="tx1">
                    <a:lumMod val="75000"/>
                    <a:lumOff val="25000"/>
                  </a:schemeClr>
                </a:solidFill>
                <a:latin typeface="+mn-ea"/>
                <a:cs typeface="Open Sans Light" panose="020B0306030504020204" pitchFamily="34" charset="0"/>
              </a:rPr>
              <a:t>iSlide </a:t>
            </a:r>
            <a:r>
              <a:rPr lang="zh-CN" altLang="en-US" sz="1600" dirty="0">
                <a:solidFill>
                  <a:schemeClr val="tx1">
                    <a:lumMod val="75000"/>
                    <a:lumOff val="25000"/>
                  </a:schemeClr>
                </a:solidFill>
                <a:latin typeface="+mn-ea"/>
                <a:cs typeface="Open Sans Light" panose="020B0306030504020204" pitchFamily="34" charset="0"/>
              </a:rPr>
              <a:t>插件或者</a:t>
            </a:r>
            <a:r>
              <a:rPr lang="zh-CN" altLang="en-US" sz="1600" dirty="0"/>
              <a:t>链接阿里巴巴图标网 </a:t>
            </a:r>
            <a:r>
              <a:rPr lang="en-US" altLang="zh-CN" sz="1600" dirty="0">
                <a:hlinkClick r:id="rId2"/>
              </a:rPr>
              <a:t>https://www.iconfont.cn/</a:t>
            </a:r>
            <a:endParaRPr lang="zh-CN" altLang="en-US" sz="1600" dirty="0"/>
          </a:p>
        </p:txBody>
      </p:sp>
      <p:sp>
        <p:nvSpPr>
          <p:cNvPr id="240" name="任意多边形: 形状 239">
            <a:extLst>
              <a:ext uri="{FF2B5EF4-FFF2-40B4-BE49-F238E27FC236}">
                <a16:creationId xmlns:a16="http://schemas.microsoft.com/office/drawing/2014/main" id="{C261AC61-8963-4234-BC43-27DD83DB6310}"/>
              </a:ext>
            </a:extLst>
          </p:cNvPr>
          <p:cNvSpPr>
            <a:spLocks/>
          </p:cNvSpPr>
          <p:nvPr/>
        </p:nvSpPr>
        <p:spPr bwMode="auto">
          <a:xfrm>
            <a:off x="6215006" y="3502268"/>
            <a:ext cx="404221" cy="423849"/>
          </a:xfrm>
          <a:custGeom>
            <a:avLst/>
            <a:gdLst>
              <a:gd name="connsiteX0" fmla="*/ 404210 w 404221"/>
              <a:gd name="connsiteY0" fmla="*/ 215840 h 423849"/>
              <a:gd name="connsiteX1" fmla="*/ 404221 w 404221"/>
              <a:gd name="connsiteY1" fmla="*/ 215863 h 423849"/>
              <a:gd name="connsiteX2" fmla="*/ 404221 w 404221"/>
              <a:gd name="connsiteY2" fmla="*/ 215984 h 423849"/>
              <a:gd name="connsiteX3" fmla="*/ 404221 w 404221"/>
              <a:gd name="connsiteY3" fmla="*/ 216105 h 423849"/>
              <a:gd name="connsiteX4" fmla="*/ 404221 w 404221"/>
              <a:gd name="connsiteY4" fmla="*/ 216226 h 423849"/>
              <a:gd name="connsiteX5" fmla="*/ 211138 w 404221"/>
              <a:gd name="connsiteY5" fmla="*/ 7270 h 423849"/>
              <a:gd name="connsiteX6" fmla="*/ 214408 w 404221"/>
              <a:gd name="connsiteY6" fmla="*/ 7755 h 423849"/>
              <a:gd name="connsiteX7" fmla="*/ 217437 w 404221"/>
              <a:gd name="connsiteY7" fmla="*/ 8725 h 423849"/>
              <a:gd name="connsiteX8" fmla="*/ 220223 w 404221"/>
              <a:gd name="connsiteY8" fmla="*/ 10421 h 423849"/>
              <a:gd name="connsiteX9" fmla="*/ 222403 w 404221"/>
              <a:gd name="connsiteY9" fmla="*/ 12603 h 423849"/>
              <a:gd name="connsiteX10" fmla="*/ 224220 w 404221"/>
              <a:gd name="connsiteY10" fmla="*/ 15391 h 423849"/>
              <a:gd name="connsiteX11" fmla="*/ 225189 w 404221"/>
              <a:gd name="connsiteY11" fmla="*/ 18300 h 423849"/>
              <a:gd name="connsiteX12" fmla="*/ 225673 w 404221"/>
              <a:gd name="connsiteY12" fmla="*/ 21451 h 423849"/>
              <a:gd name="connsiteX13" fmla="*/ 225673 w 404221"/>
              <a:gd name="connsiteY13" fmla="*/ 23633 h 423849"/>
              <a:gd name="connsiteX14" fmla="*/ 238029 w 404221"/>
              <a:gd name="connsiteY14" fmla="*/ 24966 h 423849"/>
              <a:gd name="connsiteX15" fmla="*/ 250142 w 404221"/>
              <a:gd name="connsiteY15" fmla="*/ 27148 h 423849"/>
              <a:gd name="connsiteX16" fmla="*/ 262013 w 404221"/>
              <a:gd name="connsiteY16" fmla="*/ 29935 h 423849"/>
              <a:gd name="connsiteX17" fmla="*/ 273642 w 404221"/>
              <a:gd name="connsiteY17" fmla="*/ 33450 h 423849"/>
              <a:gd name="connsiteX18" fmla="*/ 284907 w 404221"/>
              <a:gd name="connsiteY18" fmla="*/ 37692 h 423849"/>
              <a:gd name="connsiteX19" fmla="*/ 295687 w 404221"/>
              <a:gd name="connsiteY19" fmla="*/ 42541 h 423849"/>
              <a:gd name="connsiteX20" fmla="*/ 306226 w 404221"/>
              <a:gd name="connsiteY20" fmla="*/ 48116 h 423849"/>
              <a:gd name="connsiteX21" fmla="*/ 316401 w 404221"/>
              <a:gd name="connsiteY21" fmla="*/ 54297 h 423849"/>
              <a:gd name="connsiteX22" fmla="*/ 326091 w 404221"/>
              <a:gd name="connsiteY22" fmla="*/ 60964 h 423849"/>
              <a:gd name="connsiteX23" fmla="*/ 335419 w 404221"/>
              <a:gd name="connsiteY23" fmla="*/ 68357 h 423849"/>
              <a:gd name="connsiteX24" fmla="*/ 344140 w 404221"/>
              <a:gd name="connsiteY24" fmla="*/ 76235 h 423849"/>
              <a:gd name="connsiteX25" fmla="*/ 352377 w 404221"/>
              <a:gd name="connsiteY25" fmla="*/ 84477 h 423849"/>
              <a:gd name="connsiteX26" fmla="*/ 360251 w 404221"/>
              <a:gd name="connsiteY26" fmla="*/ 93446 h 423849"/>
              <a:gd name="connsiteX27" fmla="*/ 367518 w 404221"/>
              <a:gd name="connsiteY27" fmla="*/ 102658 h 423849"/>
              <a:gd name="connsiteX28" fmla="*/ 374181 w 404221"/>
              <a:gd name="connsiteY28" fmla="*/ 112597 h 423849"/>
              <a:gd name="connsiteX29" fmla="*/ 380237 w 404221"/>
              <a:gd name="connsiteY29" fmla="*/ 122778 h 423849"/>
              <a:gd name="connsiteX30" fmla="*/ 385688 w 404221"/>
              <a:gd name="connsiteY30" fmla="*/ 133323 h 423849"/>
              <a:gd name="connsiteX31" fmla="*/ 390533 w 404221"/>
              <a:gd name="connsiteY31" fmla="*/ 144231 h 423849"/>
              <a:gd name="connsiteX32" fmla="*/ 394531 w 404221"/>
              <a:gd name="connsiteY32" fmla="*/ 155503 h 423849"/>
              <a:gd name="connsiteX33" fmla="*/ 397922 w 404221"/>
              <a:gd name="connsiteY33" fmla="*/ 167139 h 423849"/>
              <a:gd name="connsiteX34" fmla="*/ 400830 w 404221"/>
              <a:gd name="connsiteY34" fmla="*/ 179017 h 423849"/>
              <a:gd name="connsiteX35" fmla="*/ 402647 w 404221"/>
              <a:gd name="connsiteY35" fmla="*/ 191258 h 423849"/>
              <a:gd name="connsiteX36" fmla="*/ 403858 w 404221"/>
              <a:gd name="connsiteY36" fmla="*/ 203621 h 423849"/>
              <a:gd name="connsiteX37" fmla="*/ 404210 w 404221"/>
              <a:gd name="connsiteY37" fmla="*/ 215840 h 423849"/>
              <a:gd name="connsiteX38" fmla="*/ 404100 w 404221"/>
              <a:gd name="connsiteY38" fmla="*/ 215620 h 423849"/>
              <a:gd name="connsiteX39" fmla="*/ 404100 w 404221"/>
              <a:gd name="connsiteY39" fmla="*/ 215257 h 423849"/>
              <a:gd name="connsiteX40" fmla="*/ 403737 w 404221"/>
              <a:gd name="connsiteY40" fmla="*/ 209318 h 423849"/>
              <a:gd name="connsiteX41" fmla="*/ 402647 w 404221"/>
              <a:gd name="connsiteY41" fmla="*/ 203379 h 423849"/>
              <a:gd name="connsiteX42" fmla="*/ 400951 w 404221"/>
              <a:gd name="connsiteY42" fmla="*/ 197924 h 423849"/>
              <a:gd name="connsiteX43" fmla="*/ 398528 w 404221"/>
              <a:gd name="connsiteY43" fmla="*/ 192591 h 423849"/>
              <a:gd name="connsiteX44" fmla="*/ 395379 w 404221"/>
              <a:gd name="connsiteY44" fmla="*/ 187743 h 423849"/>
              <a:gd name="connsiteX45" fmla="*/ 391987 w 404221"/>
              <a:gd name="connsiteY45" fmla="*/ 183259 h 423849"/>
              <a:gd name="connsiteX46" fmla="*/ 387990 w 404221"/>
              <a:gd name="connsiteY46" fmla="*/ 179138 h 423849"/>
              <a:gd name="connsiteX47" fmla="*/ 383387 w 404221"/>
              <a:gd name="connsiteY47" fmla="*/ 175744 h 423849"/>
              <a:gd name="connsiteX48" fmla="*/ 378541 w 404221"/>
              <a:gd name="connsiteY48" fmla="*/ 172593 h 423849"/>
              <a:gd name="connsiteX49" fmla="*/ 373333 w 404221"/>
              <a:gd name="connsiteY49" fmla="*/ 170290 h 423849"/>
              <a:gd name="connsiteX50" fmla="*/ 367761 w 404221"/>
              <a:gd name="connsiteY50" fmla="*/ 168472 h 423849"/>
              <a:gd name="connsiteX51" fmla="*/ 361825 w 404221"/>
              <a:gd name="connsiteY51" fmla="*/ 167381 h 423849"/>
              <a:gd name="connsiteX52" fmla="*/ 355890 w 404221"/>
              <a:gd name="connsiteY52" fmla="*/ 167017 h 423849"/>
              <a:gd name="connsiteX53" fmla="*/ 349833 w 404221"/>
              <a:gd name="connsiteY53" fmla="*/ 167381 h 423849"/>
              <a:gd name="connsiteX54" fmla="*/ 344019 w 404221"/>
              <a:gd name="connsiteY54" fmla="*/ 168472 h 423849"/>
              <a:gd name="connsiteX55" fmla="*/ 338447 w 404221"/>
              <a:gd name="connsiteY55" fmla="*/ 170290 h 423849"/>
              <a:gd name="connsiteX56" fmla="*/ 333238 w 404221"/>
              <a:gd name="connsiteY56" fmla="*/ 172593 h 423849"/>
              <a:gd name="connsiteX57" fmla="*/ 328272 w 404221"/>
              <a:gd name="connsiteY57" fmla="*/ 175744 h 423849"/>
              <a:gd name="connsiteX58" fmla="*/ 323790 w 404221"/>
              <a:gd name="connsiteY58" fmla="*/ 179138 h 423849"/>
              <a:gd name="connsiteX59" fmla="*/ 319793 w 404221"/>
              <a:gd name="connsiteY59" fmla="*/ 183259 h 423849"/>
              <a:gd name="connsiteX60" fmla="*/ 316280 w 404221"/>
              <a:gd name="connsiteY60" fmla="*/ 187743 h 423849"/>
              <a:gd name="connsiteX61" fmla="*/ 313373 w 404221"/>
              <a:gd name="connsiteY61" fmla="*/ 192591 h 423849"/>
              <a:gd name="connsiteX62" fmla="*/ 310950 w 404221"/>
              <a:gd name="connsiteY62" fmla="*/ 197924 h 423849"/>
              <a:gd name="connsiteX63" fmla="*/ 309012 w 404221"/>
              <a:gd name="connsiteY63" fmla="*/ 203379 h 423849"/>
              <a:gd name="connsiteX64" fmla="*/ 308043 w 404221"/>
              <a:gd name="connsiteY64" fmla="*/ 209318 h 423849"/>
              <a:gd name="connsiteX65" fmla="*/ 307558 w 404221"/>
              <a:gd name="connsiteY65" fmla="*/ 215257 h 423849"/>
              <a:gd name="connsiteX66" fmla="*/ 307195 w 404221"/>
              <a:gd name="connsiteY66" fmla="*/ 209318 h 423849"/>
              <a:gd name="connsiteX67" fmla="*/ 306105 w 404221"/>
              <a:gd name="connsiteY67" fmla="*/ 203379 h 423849"/>
              <a:gd name="connsiteX68" fmla="*/ 304409 w 404221"/>
              <a:gd name="connsiteY68" fmla="*/ 197924 h 423849"/>
              <a:gd name="connsiteX69" fmla="*/ 301986 w 404221"/>
              <a:gd name="connsiteY69" fmla="*/ 192591 h 423849"/>
              <a:gd name="connsiteX70" fmla="*/ 299079 w 404221"/>
              <a:gd name="connsiteY70" fmla="*/ 187743 h 423849"/>
              <a:gd name="connsiteX71" fmla="*/ 295445 w 404221"/>
              <a:gd name="connsiteY71" fmla="*/ 183259 h 423849"/>
              <a:gd name="connsiteX72" fmla="*/ 291448 w 404221"/>
              <a:gd name="connsiteY72" fmla="*/ 179138 h 423849"/>
              <a:gd name="connsiteX73" fmla="*/ 286966 w 404221"/>
              <a:gd name="connsiteY73" fmla="*/ 175744 h 423849"/>
              <a:gd name="connsiteX74" fmla="*/ 282121 w 404221"/>
              <a:gd name="connsiteY74" fmla="*/ 172593 h 423849"/>
              <a:gd name="connsiteX75" fmla="*/ 276791 w 404221"/>
              <a:gd name="connsiteY75" fmla="*/ 170290 h 423849"/>
              <a:gd name="connsiteX76" fmla="*/ 271219 w 404221"/>
              <a:gd name="connsiteY76" fmla="*/ 168472 h 423849"/>
              <a:gd name="connsiteX77" fmla="*/ 265526 w 404221"/>
              <a:gd name="connsiteY77" fmla="*/ 167381 h 423849"/>
              <a:gd name="connsiteX78" fmla="*/ 259348 w 404221"/>
              <a:gd name="connsiteY78" fmla="*/ 167017 h 423849"/>
              <a:gd name="connsiteX79" fmla="*/ 253049 w 404221"/>
              <a:gd name="connsiteY79" fmla="*/ 167381 h 423849"/>
              <a:gd name="connsiteX80" fmla="*/ 247114 w 404221"/>
              <a:gd name="connsiteY80" fmla="*/ 168593 h 423849"/>
              <a:gd name="connsiteX81" fmla="*/ 241421 w 404221"/>
              <a:gd name="connsiteY81" fmla="*/ 170532 h 423849"/>
              <a:gd name="connsiteX82" fmla="*/ 236091 w 404221"/>
              <a:gd name="connsiteY82" fmla="*/ 173078 h 423849"/>
              <a:gd name="connsiteX83" fmla="*/ 231003 w 404221"/>
              <a:gd name="connsiteY83" fmla="*/ 176229 h 423849"/>
              <a:gd name="connsiteX84" fmla="*/ 231003 w 404221"/>
              <a:gd name="connsiteY84" fmla="*/ 367247 h 423849"/>
              <a:gd name="connsiteX85" fmla="*/ 231367 w 404221"/>
              <a:gd name="connsiteY85" fmla="*/ 370762 h 423849"/>
              <a:gd name="connsiteX86" fmla="*/ 232578 w 404221"/>
              <a:gd name="connsiteY86" fmla="*/ 373913 h 423849"/>
              <a:gd name="connsiteX87" fmla="*/ 234395 w 404221"/>
              <a:gd name="connsiteY87" fmla="*/ 376822 h 423849"/>
              <a:gd name="connsiteX88" fmla="*/ 236575 w 404221"/>
              <a:gd name="connsiteY88" fmla="*/ 379125 h 423849"/>
              <a:gd name="connsiteX89" fmla="*/ 239240 w 404221"/>
              <a:gd name="connsiteY89" fmla="*/ 381064 h 423849"/>
              <a:gd name="connsiteX90" fmla="*/ 242511 w 404221"/>
              <a:gd name="connsiteY90" fmla="*/ 382276 h 423849"/>
              <a:gd name="connsiteX91" fmla="*/ 245781 w 404221"/>
              <a:gd name="connsiteY91" fmla="*/ 382761 h 423849"/>
              <a:gd name="connsiteX92" fmla="*/ 249294 w 404221"/>
              <a:gd name="connsiteY92" fmla="*/ 382276 h 423849"/>
              <a:gd name="connsiteX93" fmla="*/ 252444 w 404221"/>
              <a:gd name="connsiteY93" fmla="*/ 381064 h 423849"/>
              <a:gd name="connsiteX94" fmla="*/ 255230 w 404221"/>
              <a:gd name="connsiteY94" fmla="*/ 379125 h 423849"/>
              <a:gd name="connsiteX95" fmla="*/ 257410 w 404221"/>
              <a:gd name="connsiteY95" fmla="*/ 376822 h 423849"/>
              <a:gd name="connsiteX96" fmla="*/ 259227 w 404221"/>
              <a:gd name="connsiteY96" fmla="*/ 373913 h 423849"/>
              <a:gd name="connsiteX97" fmla="*/ 260317 w 404221"/>
              <a:gd name="connsiteY97" fmla="*/ 370762 h 423849"/>
              <a:gd name="connsiteX98" fmla="*/ 260680 w 404221"/>
              <a:gd name="connsiteY98" fmla="*/ 367247 h 423849"/>
              <a:gd name="connsiteX99" fmla="*/ 261044 w 404221"/>
              <a:gd name="connsiteY99" fmla="*/ 363126 h 423849"/>
              <a:gd name="connsiteX100" fmla="*/ 262255 w 404221"/>
              <a:gd name="connsiteY100" fmla="*/ 359247 h 423849"/>
              <a:gd name="connsiteX101" fmla="*/ 264193 w 404221"/>
              <a:gd name="connsiteY101" fmla="*/ 355732 h 423849"/>
              <a:gd name="connsiteX102" fmla="*/ 266737 w 404221"/>
              <a:gd name="connsiteY102" fmla="*/ 352702 h 423849"/>
              <a:gd name="connsiteX103" fmla="*/ 269765 w 404221"/>
              <a:gd name="connsiteY103" fmla="*/ 350278 h 423849"/>
              <a:gd name="connsiteX104" fmla="*/ 273278 w 404221"/>
              <a:gd name="connsiteY104" fmla="*/ 348460 h 423849"/>
              <a:gd name="connsiteX105" fmla="*/ 277154 w 404221"/>
              <a:gd name="connsiteY105" fmla="*/ 347248 h 423849"/>
              <a:gd name="connsiteX106" fmla="*/ 281273 w 404221"/>
              <a:gd name="connsiteY106" fmla="*/ 346642 h 423849"/>
              <a:gd name="connsiteX107" fmla="*/ 285391 w 404221"/>
              <a:gd name="connsiteY107" fmla="*/ 347248 h 423849"/>
              <a:gd name="connsiteX108" fmla="*/ 289146 w 404221"/>
              <a:gd name="connsiteY108" fmla="*/ 348460 h 423849"/>
              <a:gd name="connsiteX109" fmla="*/ 292780 w 404221"/>
              <a:gd name="connsiteY109" fmla="*/ 350278 h 423849"/>
              <a:gd name="connsiteX110" fmla="*/ 295687 w 404221"/>
              <a:gd name="connsiteY110" fmla="*/ 352702 h 423849"/>
              <a:gd name="connsiteX111" fmla="*/ 298231 w 404221"/>
              <a:gd name="connsiteY111" fmla="*/ 355732 h 423849"/>
              <a:gd name="connsiteX112" fmla="*/ 300169 w 404221"/>
              <a:gd name="connsiteY112" fmla="*/ 359247 h 423849"/>
              <a:gd name="connsiteX113" fmla="*/ 301259 w 404221"/>
              <a:gd name="connsiteY113" fmla="*/ 363126 h 423849"/>
              <a:gd name="connsiteX114" fmla="*/ 301744 w 404221"/>
              <a:gd name="connsiteY114" fmla="*/ 367247 h 423849"/>
              <a:gd name="connsiteX115" fmla="*/ 301259 w 404221"/>
              <a:gd name="connsiteY115" fmla="*/ 373792 h 423849"/>
              <a:gd name="connsiteX116" fmla="*/ 300290 w 404221"/>
              <a:gd name="connsiteY116" fmla="*/ 379973 h 423849"/>
              <a:gd name="connsiteX117" fmla="*/ 298473 w 404221"/>
              <a:gd name="connsiteY117" fmla="*/ 386155 h 423849"/>
              <a:gd name="connsiteX118" fmla="*/ 296051 w 404221"/>
              <a:gd name="connsiteY118" fmla="*/ 391730 h 423849"/>
              <a:gd name="connsiteX119" fmla="*/ 293144 w 404221"/>
              <a:gd name="connsiteY119" fmla="*/ 397184 h 423849"/>
              <a:gd name="connsiteX120" fmla="*/ 289631 w 404221"/>
              <a:gd name="connsiteY120" fmla="*/ 402154 h 423849"/>
              <a:gd name="connsiteX121" fmla="*/ 285634 w 404221"/>
              <a:gd name="connsiteY121" fmla="*/ 406881 h 423849"/>
              <a:gd name="connsiteX122" fmla="*/ 281152 w 404221"/>
              <a:gd name="connsiteY122" fmla="*/ 411001 h 423849"/>
              <a:gd name="connsiteX123" fmla="*/ 276185 w 404221"/>
              <a:gd name="connsiteY123" fmla="*/ 414638 h 423849"/>
              <a:gd name="connsiteX124" fmla="*/ 270855 w 404221"/>
              <a:gd name="connsiteY124" fmla="*/ 417668 h 423849"/>
              <a:gd name="connsiteX125" fmla="*/ 265162 w 404221"/>
              <a:gd name="connsiteY125" fmla="*/ 420213 h 423849"/>
              <a:gd name="connsiteX126" fmla="*/ 259227 w 404221"/>
              <a:gd name="connsiteY126" fmla="*/ 422152 h 423849"/>
              <a:gd name="connsiteX127" fmla="*/ 253049 w 404221"/>
              <a:gd name="connsiteY127" fmla="*/ 423364 h 423849"/>
              <a:gd name="connsiteX128" fmla="*/ 246629 w 404221"/>
              <a:gd name="connsiteY128" fmla="*/ 423849 h 423849"/>
              <a:gd name="connsiteX129" fmla="*/ 245176 w 404221"/>
              <a:gd name="connsiteY129" fmla="*/ 423849 h 423849"/>
              <a:gd name="connsiteX130" fmla="*/ 238756 w 404221"/>
              <a:gd name="connsiteY130" fmla="*/ 423364 h 423849"/>
              <a:gd name="connsiteX131" fmla="*/ 232457 w 404221"/>
              <a:gd name="connsiteY131" fmla="*/ 422152 h 423849"/>
              <a:gd name="connsiteX132" fmla="*/ 226643 w 404221"/>
              <a:gd name="connsiteY132" fmla="*/ 420213 h 423849"/>
              <a:gd name="connsiteX133" fmla="*/ 220828 w 404221"/>
              <a:gd name="connsiteY133" fmla="*/ 417668 h 423849"/>
              <a:gd name="connsiteX134" fmla="*/ 215498 w 404221"/>
              <a:gd name="connsiteY134" fmla="*/ 414638 h 423849"/>
              <a:gd name="connsiteX135" fmla="*/ 210653 w 404221"/>
              <a:gd name="connsiteY135" fmla="*/ 411001 h 423849"/>
              <a:gd name="connsiteX136" fmla="*/ 206171 w 404221"/>
              <a:gd name="connsiteY136" fmla="*/ 406881 h 423849"/>
              <a:gd name="connsiteX137" fmla="*/ 202174 w 404221"/>
              <a:gd name="connsiteY137" fmla="*/ 402154 h 423849"/>
              <a:gd name="connsiteX138" fmla="*/ 198540 w 404221"/>
              <a:gd name="connsiteY138" fmla="*/ 397184 h 423849"/>
              <a:gd name="connsiteX139" fmla="*/ 195512 w 404221"/>
              <a:gd name="connsiteY139" fmla="*/ 391730 h 423849"/>
              <a:gd name="connsiteX140" fmla="*/ 193210 w 404221"/>
              <a:gd name="connsiteY140" fmla="*/ 386155 h 423849"/>
              <a:gd name="connsiteX141" fmla="*/ 191393 w 404221"/>
              <a:gd name="connsiteY141" fmla="*/ 379973 h 423849"/>
              <a:gd name="connsiteX142" fmla="*/ 190303 w 404221"/>
              <a:gd name="connsiteY142" fmla="*/ 373792 h 423849"/>
              <a:gd name="connsiteX143" fmla="*/ 189940 w 404221"/>
              <a:gd name="connsiteY143" fmla="*/ 367247 h 423849"/>
              <a:gd name="connsiteX144" fmla="*/ 189940 w 404221"/>
              <a:gd name="connsiteY144" fmla="*/ 175259 h 423849"/>
              <a:gd name="connsiteX145" fmla="*/ 185094 w 404221"/>
              <a:gd name="connsiteY145" fmla="*/ 172472 h 423849"/>
              <a:gd name="connsiteX146" fmla="*/ 180007 w 404221"/>
              <a:gd name="connsiteY146" fmla="*/ 170290 h 423849"/>
              <a:gd name="connsiteX147" fmla="*/ 174556 w 404221"/>
              <a:gd name="connsiteY147" fmla="*/ 168472 h 423849"/>
              <a:gd name="connsiteX148" fmla="*/ 168863 w 404221"/>
              <a:gd name="connsiteY148" fmla="*/ 167381 h 423849"/>
              <a:gd name="connsiteX149" fmla="*/ 162806 w 404221"/>
              <a:gd name="connsiteY149" fmla="*/ 167017 h 423849"/>
              <a:gd name="connsiteX150" fmla="*/ 156750 w 404221"/>
              <a:gd name="connsiteY150" fmla="*/ 167381 h 423849"/>
              <a:gd name="connsiteX151" fmla="*/ 151056 w 404221"/>
              <a:gd name="connsiteY151" fmla="*/ 168472 h 423849"/>
              <a:gd name="connsiteX152" fmla="*/ 145484 w 404221"/>
              <a:gd name="connsiteY152" fmla="*/ 170290 h 423849"/>
              <a:gd name="connsiteX153" fmla="*/ 140276 w 404221"/>
              <a:gd name="connsiteY153" fmla="*/ 172593 h 423849"/>
              <a:gd name="connsiteX154" fmla="*/ 135309 w 404221"/>
              <a:gd name="connsiteY154" fmla="*/ 175744 h 423849"/>
              <a:gd name="connsiteX155" fmla="*/ 130828 w 404221"/>
              <a:gd name="connsiteY155" fmla="*/ 179138 h 423849"/>
              <a:gd name="connsiteX156" fmla="*/ 126830 w 404221"/>
              <a:gd name="connsiteY156" fmla="*/ 183259 h 423849"/>
              <a:gd name="connsiteX157" fmla="*/ 123196 w 404221"/>
              <a:gd name="connsiteY157" fmla="*/ 187743 h 423849"/>
              <a:gd name="connsiteX158" fmla="*/ 120289 w 404221"/>
              <a:gd name="connsiteY158" fmla="*/ 192591 h 423849"/>
              <a:gd name="connsiteX159" fmla="*/ 117866 w 404221"/>
              <a:gd name="connsiteY159" fmla="*/ 197803 h 423849"/>
              <a:gd name="connsiteX160" fmla="*/ 116171 w 404221"/>
              <a:gd name="connsiteY160" fmla="*/ 203379 h 423849"/>
              <a:gd name="connsiteX161" fmla="*/ 114959 w 404221"/>
              <a:gd name="connsiteY161" fmla="*/ 209318 h 423849"/>
              <a:gd name="connsiteX162" fmla="*/ 114717 w 404221"/>
              <a:gd name="connsiteY162" fmla="*/ 215257 h 423849"/>
              <a:gd name="connsiteX163" fmla="*/ 114233 w 404221"/>
              <a:gd name="connsiteY163" fmla="*/ 209318 h 423849"/>
              <a:gd name="connsiteX164" fmla="*/ 113142 w 404221"/>
              <a:gd name="connsiteY164" fmla="*/ 203379 h 423849"/>
              <a:gd name="connsiteX165" fmla="*/ 111325 w 404221"/>
              <a:gd name="connsiteY165" fmla="*/ 197803 h 423849"/>
              <a:gd name="connsiteX166" fmla="*/ 108903 w 404221"/>
              <a:gd name="connsiteY166" fmla="*/ 192591 h 423849"/>
              <a:gd name="connsiteX167" fmla="*/ 105996 w 404221"/>
              <a:gd name="connsiteY167" fmla="*/ 187743 h 423849"/>
              <a:gd name="connsiteX168" fmla="*/ 102362 w 404221"/>
              <a:gd name="connsiteY168" fmla="*/ 183259 h 423849"/>
              <a:gd name="connsiteX169" fmla="*/ 98364 w 404221"/>
              <a:gd name="connsiteY169" fmla="*/ 179138 h 423849"/>
              <a:gd name="connsiteX170" fmla="*/ 94004 w 404221"/>
              <a:gd name="connsiteY170" fmla="*/ 175744 h 423849"/>
              <a:gd name="connsiteX171" fmla="*/ 89037 w 404221"/>
              <a:gd name="connsiteY171" fmla="*/ 172593 h 423849"/>
              <a:gd name="connsiteX172" fmla="*/ 83829 w 404221"/>
              <a:gd name="connsiteY172" fmla="*/ 170290 h 423849"/>
              <a:gd name="connsiteX173" fmla="*/ 78256 w 404221"/>
              <a:gd name="connsiteY173" fmla="*/ 168472 h 423849"/>
              <a:gd name="connsiteX174" fmla="*/ 72442 w 404221"/>
              <a:gd name="connsiteY174" fmla="*/ 167381 h 423849"/>
              <a:gd name="connsiteX175" fmla="*/ 66386 w 404221"/>
              <a:gd name="connsiteY175" fmla="*/ 167017 h 423849"/>
              <a:gd name="connsiteX176" fmla="*/ 60450 w 404221"/>
              <a:gd name="connsiteY176" fmla="*/ 167381 h 423849"/>
              <a:gd name="connsiteX177" fmla="*/ 54635 w 404221"/>
              <a:gd name="connsiteY177" fmla="*/ 168472 h 423849"/>
              <a:gd name="connsiteX178" fmla="*/ 49184 w 404221"/>
              <a:gd name="connsiteY178" fmla="*/ 170290 h 423849"/>
              <a:gd name="connsiteX179" fmla="*/ 43976 w 404221"/>
              <a:gd name="connsiteY179" fmla="*/ 172472 h 423849"/>
              <a:gd name="connsiteX180" fmla="*/ 39130 w 404221"/>
              <a:gd name="connsiteY180" fmla="*/ 175502 h 423849"/>
              <a:gd name="connsiteX181" fmla="*/ 34649 w 404221"/>
              <a:gd name="connsiteY181" fmla="*/ 178895 h 423849"/>
              <a:gd name="connsiteX182" fmla="*/ 30651 w 404221"/>
              <a:gd name="connsiteY182" fmla="*/ 182895 h 423849"/>
              <a:gd name="connsiteX183" fmla="*/ 27138 w 404221"/>
              <a:gd name="connsiteY183" fmla="*/ 187258 h 423849"/>
              <a:gd name="connsiteX184" fmla="*/ 24110 w 404221"/>
              <a:gd name="connsiteY184" fmla="*/ 191985 h 423849"/>
              <a:gd name="connsiteX185" fmla="*/ 21688 w 404221"/>
              <a:gd name="connsiteY185" fmla="*/ 197197 h 423849"/>
              <a:gd name="connsiteX186" fmla="*/ 19749 w 404221"/>
              <a:gd name="connsiteY186" fmla="*/ 202773 h 423849"/>
              <a:gd name="connsiteX187" fmla="*/ 18659 w 404221"/>
              <a:gd name="connsiteY187" fmla="*/ 208348 h 423849"/>
              <a:gd name="connsiteX188" fmla="*/ 18175 w 404221"/>
              <a:gd name="connsiteY188" fmla="*/ 214408 h 423849"/>
              <a:gd name="connsiteX189" fmla="*/ 18659 w 404221"/>
              <a:gd name="connsiteY189" fmla="*/ 201803 h 423849"/>
              <a:gd name="connsiteX190" fmla="*/ 19992 w 404221"/>
              <a:gd name="connsiteY190" fmla="*/ 189440 h 423849"/>
              <a:gd name="connsiteX191" fmla="*/ 22051 w 404221"/>
              <a:gd name="connsiteY191" fmla="*/ 177441 h 423849"/>
              <a:gd name="connsiteX192" fmla="*/ 24837 w 404221"/>
              <a:gd name="connsiteY192" fmla="*/ 165563 h 423849"/>
              <a:gd name="connsiteX193" fmla="*/ 28471 w 404221"/>
              <a:gd name="connsiteY193" fmla="*/ 154048 h 423849"/>
              <a:gd name="connsiteX194" fmla="*/ 32589 w 404221"/>
              <a:gd name="connsiteY194" fmla="*/ 142898 h 423849"/>
              <a:gd name="connsiteX195" fmla="*/ 37556 w 404221"/>
              <a:gd name="connsiteY195" fmla="*/ 132111 h 423849"/>
              <a:gd name="connsiteX196" fmla="*/ 43007 w 404221"/>
              <a:gd name="connsiteY196" fmla="*/ 121566 h 423849"/>
              <a:gd name="connsiteX197" fmla="*/ 49184 w 404221"/>
              <a:gd name="connsiteY197" fmla="*/ 111506 h 423849"/>
              <a:gd name="connsiteX198" fmla="*/ 55847 w 404221"/>
              <a:gd name="connsiteY198" fmla="*/ 101688 h 423849"/>
              <a:gd name="connsiteX199" fmla="*/ 63236 w 404221"/>
              <a:gd name="connsiteY199" fmla="*/ 92477 h 423849"/>
              <a:gd name="connsiteX200" fmla="*/ 67718 w 404221"/>
              <a:gd name="connsiteY200" fmla="*/ 95264 h 423849"/>
              <a:gd name="connsiteX201" fmla="*/ 72684 w 404221"/>
              <a:gd name="connsiteY201" fmla="*/ 97567 h 423849"/>
              <a:gd name="connsiteX202" fmla="*/ 77893 w 404221"/>
              <a:gd name="connsiteY202" fmla="*/ 99143 h 423849"/>
              <a:gd name="connsiteX203" fmla="*/ 83465 w 404221"/>
              <a:gd name="connsiteY203" fmla="*/ 100234 h 423849"/>
              <a:gd name="connsiteX204" fmla="*/ 89158 w 404221"/>
              <a:gd name="connsiteY204" fmla="*/ 100597 h 423849"/>
              <a:gd name="connsiteX205" fmla="*/ 95457 w 404221"/>
              <a:gd name="connsiteY205" fmla="*/ 100113 h 423849"/>
              <a:gd name="connsiteX206" fmla="*/ 101514 w 404221"/>
              <a:gd name="connsiteY206" fmla="*/ 98901 h 423849"/>
              <a:gd name="connsiteX207" fmla="*/ 107086 w 404221"/>
              <a:gd name="connsiteY207" fmla="*/ 96961 h 423849"/>
              <a:gd name="connsiteX208" fmla="*/ 112416 w 404221"/>
              <a:gd name="connsiteY208" fmla="*/ 94295 h 423849"/>
              <a:gd name="connsiteX209" fmla="*/ 117382 w 404221"/>
              <a:gd name="connsiteY209" fmla="*/ 90901 h 423849"/>
              <a:gd name="connsiteX210" fmla="*/ 121743 w 404221"/>
              <a:gd name="connsiteY210" fmla="*/ 87023 h 423849"/>
              <a:gd name="connsiteX211" fmla="*/ 125619 w 404221"/>
              <a:gd name="connsiteY211" fmla="*/ 82659 h 423849"/>
              <a:gd name="connsiteX212" fmla="*/ 129011 w 404221"/>
              <a:gd name="connsiteY212" fmla="*/ 77690 h 423849"/>
              <a:gd name="connsiteX213" fmla="*/ 131675 w 404221"/>
              <a:gd name="connsiteY213" fmla="*/ 72357 h 423849"/>
              <a:gd name="connsiteX214" fmla="*/ 133735 w 404221"/>
              <a:gd name="connsiteY214" fmla="*/ 66660 h 423849"/>
              <a:gd name="connsiteX215" fmla="*/ 134825 w 404221"/>
              <a:gd name="connsiteY215" fmla="*/ 60721 h 423849"/>
              <a:gd name="connsiteX216" fmla="*/ 135309 w 404221"/>
              <a:gd name="connsiteY216" fmla="*/ 54419 h 423849"/>
              <a:gd name="connsiteX217" fmla="*/ 135067 w 404221"/>
              <a:gd name="connsiteY217" fmla="*/ 49570 h 423849"/>
              <a:gd name="connsiteX218" fmla="*/ 134098 w 404221"/>
              <a:gd name="connsiteY218" fmla="*/ 44722 h 423849"/>
              <a:gd name="connsiteX219" fmla="*/ 132887 w 404221"/>
              <a:gd name="connsiteY219" fmla="*/ 39753 h 423849"/>
              <a:gd name="connsiteX220" fmla="*/ 142820 w 404221"/>
              <a:gd name="connsiteY220" fmla="*/ 35753 h 423849"/>
              <a:gd name="connsiteX221" fmla="*/ 153116 w 404221"/>
              <a:gd name="connsiteY221" fmla="*/ 32238 h 423849"/>
              <a:gd name="connsiteX222" fmla="*/ 163654 w 404221"/>
              <a:gd name="connsiteY222" fmla="*/ 29087 h 423849"/>
              <a:gd name="connsiteX223" fmla="*/ 174314 w 404221"/>
              <a:gd name="connsiteY223" fmla="*/ 26663 h 423849"/>
              <a:gd name="connsiteX224" fmla="*/ 185337 w 404221"/>
              <a:gd name="connsiteY224" fmla="*/ 24845 h 423849"/>
              <a:gd name="connsiteX225" fmla="*/ 196481 w 404221"/>
              <a:gd name="connsiteY225" fmla="*/ 23633 h 423849"/>
              <a:gd name="connsiteX226" fmla="*/ 196481 w 404221"/>
              <a:gd name="connsiteY226" fmla="*/ 21451 h 423849"/>
              <a:gd name="connsiteX227" fmla="*/ 196965 w 404221"/>
              <a:gd name="connsiteY227" fmla="*/ 18300 h 423849"/>
              <a:gd name="connsiteX228" fmla="*/ 197934 w 404221"/>
              <a:gd name="connsiteY228" fmla="*/ 15391 h 423849"/>
              <a:gd name="connsiteX229" fmla="*/ 199751 w 404221"/>
              <a:gd name="connsiteY229" fmla="*/ 12603 h 423849"/>
              <a:gd name="connsiteX230" fmla="*/ 201932 w 404221"/>
              <a:gd name="connsiteY230" fmla="*/ 10421 h 423849"/>
              <a:gd name="connsiteX231" fmla="*/ 204718 w 404221"/>
              <a:gd name="connsiteY231" fmla="*/ 8725 h 423849"/>
              <a:gd name="connsiteX232" fmla="*/ 207746 w 404221"/>
              <a:gd name="connsiteY232" fmla="*/ 7755 h 423849"/>
              <a:gd name="connsiteX233" fmla="*/ 89120 w 404221"/>
              <a:gd name="connsiteY233" fmla="*/ 0 h 423849"/>
              <a:gd name="connsiteX234" fmla="*/ 89242 w 404221"/>
              <a:gd name="connsiteY234" fmla="*/ 242 h 423849"/>
              <a:gd name="connsiteX235" fmla="*/ 89970 w 404221"/>
              <a:gd name="connsiteY235" fmla="*/ 968 h 423849"/>
              <a:gd name="connsiteX236" fmla="*/ 90942 w 404221"/>
              <a:gd name="connsiteY236" fmla="*/ 2178 h 423849"/>
              <a:gd name="connsiteX237" fmla="*/ 92520 w 404221"/>
              <a:gd name="connsiteY237" fmla="*/ 3993 h 423849"/>
              <a:gd name="connsiteX238" fmla="*/ 94220 w 404221"/>
              <a:gd name="connsiteY238" fmla="*/ 6050 h 423849"/>
              <a:gd name="connsiteX239" fmla="*/ 96041 w 404221"/>
              <a:gd name="connsiteY239" fmla="*/ 8470 h 423849"/>
              <a:gd name="connsiteX240" fmla="*/ 98227 w 404221"/>
              <a:gd name="connsiteY240" fmla="*/ 11132 h 423849"/>
              <a:gd name="connsiteX241" fmla="*/ 100534 w 404221"/>
              <a:gd name="connsiteY241" fmla="*/ 14277 h 423849"/>
              <a:gd name="connsiteX242" fmla="*/ 102840 w 404221"/>
              <a:gd name="connsiteY242" fmla="*/ 17423 h 423849"/>
              <a:gd name="connsiteX243" fmla="*/ 105147 w 404221"/>
              <a:gd name="connsiteY243" fmla="*/ 20932 h 423849"/>
              <a:gd name="connsiteX244" fmla="*/ 107454 w 404221"/>
              <a:gd name="connsiteY244" fmla="*/ 24562 h 423849"/>
              <a:gd name="connsiteX245" fmla="*/ 109761 w 404221"/>
              <a:gd name="connsiteY245" fmla="*/ 28313 h 423849"/>
              <a:gd name="connsiteX246" fmla="*/ 111947 w 404221"/>
              <a:gd name="connsiteY246" fmla="*/ 32185 h 423849"/>
              <a:gd name="connsiteX247" fmla="*/ 113768 w 404221"/>
              <a:gd name="connsiteY247" fmla="*/ 35814 h 423849"/>
              <a:gd name="connsiteX248" fmla="*/ 115468 w 404221"/>
              <a:gd name="connsiteY248" fmla="*/ 39686 h 423849"/>
              <a:gd name="connsiteX249" fmla="*/ 116803 w 404221"/>
              <a:gd name="connsiteY249" fmla="*/ 43558 h 423849"/>
              <a:gd name="connsiteX250" fmla="*/ 117896 w 404221"/>
              <a:gd name="connsiteY250" fmla="*/ 47188 h 423849"/>
              <a:gd name="connsiteX251" fmla="*/ 118624 w 404221"/>
              <a:gd name="connsiteY251" fmla="*/ 50818 h 423849"/>
              <a:gd name="connsiteX252" fmla="*/ 118867 w 404221"/>
              <a:gd name="connsiteY252" fmla="*/ 54327 h 423849"/>
              <a:gd name="connsiteX253" fmla="*/ 118503 w 404221"/>
              <a:gd name="connsiteY253" fmla="*/ 59166 h 423849"/>
              <a:gd name="connsiteX254" fmla="*/ 117410 w 404221"/>
              <a:gd name="connsiteY254" fmla="*/ 63643 h 423849"/>
              <a:gd name="connsiteX255" fmla="*/ 115468 w 404221"/>
              <a:gd name="connsiteY255" fmla="*/ 67878 h 423849"/>
              <a:gd name="connsiteX256" fmla="*/ 113161 w 404221"/>
              <a:gd name="connsiteY256" fmla="*/ 71750 h 423849"/>
              <a:gd name="connsiteX257" fmla="*/ 110125 w 404221"/>
              <a:gd name="connsiteY257" fmla="*/ 75259 h 423849"/>
              <a:gd name="connsiteX258" fmla="*/ 106726 w 404221"/>
              <a:gd name="connsiteY258" fmla="*/ 78283 h 423849"/>
              <a:gd name="connsiteX259" fmla="*/ 102840 w 404221"/>
              <a:gd name="connsiteY259" fmla="*/ 80703 h 423849"/>
              <a:gd name="connsiteX260" fmla="*/ 98469 w 404221"/>
              <a:gd name="connsiteY260" fmla="*/ 82518 h 423849"/>
              <a:gd name="connsiteX261" fmla="*/ 93977 w 404221"/>
              <a:gd name="connsiteY261" fmla="*/ 83728 h 423849"/>
              <a:gd name="connsiteX262" fmla="*/ 89120 w 404221"/>
              <a:gd name="connsiteY262" fmla="*/ 83970 h 423849"/>
              <a:gd name="connsiteX263" fmla="*/ 84142 w 404221"/>
              <a:gd name="connsiteY263" fmla="*/ 83728 h 423849"/>
              <a:gd name="connsiteX264" fmla="*/ 79650 w 404221"/>
              <a:gd name="connsiteY264" fmla="*/ 82518 h 423849"/>
              <a:gd name="connsiteX265" fmla="*/ 75279 w 404221"/>
              <a:gd name="connsiteY265" fmla="*/ 80703 h 423849"/>
              <a:gd name="connsiteX266" fmla="*/ 71394 w 404221"/>
              <a:gd name="connsiteY266" fmla="*/ 78283 h 423849"/>
              <a:gd name="connsiteX267" fmla="*/ 67994 w 404221"/>
              <a:gd name="connsiteY267" fmla="*/ 75259 h 423849"/>
              <a:gd name="connsiteX268" fmla="*/ 64959 w 404221"/>
              <a:gd name="connsiteY268" fmla="*/ 71750 h 423849"/>
              <a:gd name="connsiteX269" fmla="*/ 62530 w 404221"/>
              <a:gd name="connsiteY269" fmla="*/ 67878 h 423849"/>
              <a:gd name="connsiteX270" fmla="*/ 60709 w 404221"/>
              <a:gd name="connsiteY270" fmla="*/ 63643 h 423849"/>
              <a:gd name="connsiteX271" fmla="*/ 59616 w 404221"/>
              <a:gd name="connsiteY271" fmla="*/ 59166 h 423849"/>
              <a:gd name="connsiteX272" fmla="*/ 59252 w 404221"/>
              <a:gd name="connsiteY272" fmla="*/ 54327 h 423849"/>
              <a:gd name="connsiteX273" fmla="*/ 59495 w 404221"/>
              <a:gd name="connsiteY273" fmla="*/ 50818 h 423849"/>
              <a:gd name="connsiteX274" fmla="*/ 60224 w 404221"/>
              <a:gd name="connsiteY274" fmla="*/ 47188 h 423849"/>
              <a:gd name="connsiteX275" fmla="*/ 61195 w 404221"/>
              <a:gd name="connsiteY275" fmla="*/ 43558 h 423849"/>
              <a:gd name="connsiteX276" fmla="*/ 62773 w 404221"/>
              <a:gd name="connsiteY276" fmla="*/ 39686 h 423849"/>
              <a:gd name="connsiteX277" fmla="*/ 64352 w 404221"/>
              <a:gd name="connsiteY277" fmla="*/ 35814 h 423849"/>
              <a:gd name="connsiteX278" fmla="*/ 66294 w 404221"/>
              <a:gd name="connsiteY278" fmla="*/ 32185 h 423849"/>
              <a:gd name="connsiteX279" fmla="*/ 68358 w 404221"/>
              <a:gd name="connsiteY279" fmla="*/ 28313 h 423849"/>
              <a:gd name="connsiteX280" fmla="*/ 70665 w 404221"/>
              <a:gd name="connsiteY280" fmla="*/ 24562 h 423849"/>
              <a:gd name="connsiteX281" fmla="*/ 73094 w 404221"/>
              <a:gd name="connsiteY281" fmla="*/ 20932 h 423849"/>
              <a:gd name="connsiteX282" fmla="*/ 75279 w 404221"/>
              <a:gd name="connsiteY282" fmla="*/ 17423 h 423849"/>
              <a:gd name="connsiteX283" fmla="*/ 77586 w 404221"/>
              <a:gd name="connsiteY283" fmla="*/ 14277 h 423849"/>
              <a:gd name="connsiteX284" fmla="*/ 79893 w 404221"/>
              <a:gd name="connsiteY284" fmla="*/ 11132 h 423849"/>
              <a:gd name="connsiteX285" fmla="*/ 82078 w 404221"/>
              <a:gd name="connsiteY285" fmla="*/ 8470 h 423849"/>
              <a:gd name="connsiteX286" fmla="*/ 83900 w 404221"/>
              <a:gd name="connsiteY286" fmla="*/ 6050 h 423849"/>
              <a:gd name="connsiteX287" fmla="*/ 85599 w 404221"/>
              <a:gd name="connsiteY287" fmla="*/ 3993 h 423849"/>
              <a:gd name="connsiteX288" fmla="*/ 87056 w 404221"/>
              <a:gd name="connsiteY288" fmla="*/ 2178 h 423849"/>
              <a:gd name="connsiteX289" fmla="*/ 88149 w 404221"/>
              <a:gd name="connsiteY289" fmla="*/ 968 h 423849"/>
              <a:gd name="connsiteX290" fmla="*/ 88878 w 404221"/>
              <a:gd name="connsiteY290" fmla="*/ 242 h 423849"/>
              <a:gd name="connsiteX291" fmla="*/ 18053 w 404221"/>
              <a:gd name="connsiteY291" fmla="*/ 0 h 423849"/>
              <a:gd name="connsiteX292" fmla="*/ 18174 w 404221"/>
              <a:gd name="connsiteY292" fmla="*/ 242 h 423849"/>
              <a:gd name="connsiteX293" fmla="*/ 18896 w 404221"/>
              <a:gd name="connsiteY293" fmla="*/ 969 h 423849"/>
              <a:gd name="connsiteX294" fmla="*/ 19859 w 404221"/>
              <a:gd name="connsiteY294" fmla="*/ 2181 h 423849"/>
              <a:gd name="connsiteX295" fmla="*/ 21062 w 404221"/>
              <a:gd name="connsiteY295" fmla="*/ 3878 h 423849"/>
              <a:gd name="connsiteX296" fmla="*/ 22747 w 404221"/>
              <a:gd name="connsiteY296" fmla="*/ 5695 h 423849"/>
              <a:gd name="connsiteX297" fmla="*/ 24312 w 404221"/>
              <a:gd name="connsiteY297" fmla="*/ 7997 h 423849"/>
              <a:gd name="connsiteX298" fmla="*/ 26117 w 404221"/>
              <a:gd name="connsiteY298" fmla="*/ 10421 h 423849"/>
              <a:gd name="connsiteX299" fmla="*/ 27923 w 404221"/>
              <a:gd name="connsiteY299" fmla="*/ 13087 h 423849"/>
              <a:gd name="connsiteX300" fmla="*/ 29728 w 404221"/>
              <a:gd name="connsiteY300" fmla="*/ 15873 h 423849"/>
              <a:gd name="connsiteX301" fmla="*/ 31293 w 404221"/>
              <a:gd name="connsiteY301" fmla="*/ 18782 h 423849"/>
              <a:gd name="connsiteX302" fmla="*/ 32978 w 404221"/>
              <a:gd name="connsiteY302" fmla="*/ 21690 h 423849"/>
              <a:gd name="connsiteX303" fmla="*/ 34181 w 404221"/>
              <a:gd name="connsiteY303" fmla="*/ 24719 h 423849"/>
              <a:gd name="connsiteX304" fmla="*/ 35144 w 404221"/>
              <a:gd name="connsiteY304" fmla="*/ 27627 h 423849"/>
              <a:gd name="connsiteX305" fmla="*/ 35866 w 404221"/>
              <a:gd name="connsiteY305" fmla="*/ 30414 h 423849"/>
              <a:gd name="connsiteX306" fmla="*/ 35987 w 404221"/>
              <a:gd name="connsiteY306" fmla="*/ 33080 h 423849"/>
              <a:gd name="connsiteX307" fmla="*/ 35746 w 404221"/>
              <a:gd name="connsiteY307" fmla="*/ 36715 h 423849"/>
              <a:gd name="connsiteX308" fmla="*/ 34663 w 404221"/>
              <a:gd name="connsiteY308" fmla="*/ 40229 h 423849"/>
              <a:gd name="connsiteX309" fmla="*/ 32978 w 404221"/>
              <a:gd name="connsiteY309" fmla="*/ 43258 h 423849"/>
              <a:gd name="connsiteX310" fmla="*/ 30811 w 404221"/>
              <a:gd name="connsiteY310" fmla="*/ 45924 h 423849"/>
              <a:gd name="connsiteX311" fmla="*/ 28163 w 404221"/>
              <a:gd name="connsiteY311" fmla="*/ 48105 h 423849"/>
              <a:gd name="connsiteX312" fmla="*/ 24914 w 404221"/>
              <a:gd name="connsiteY312" fmla="*/ 49801 h 423849"/>
              <a:gd name="connsiteX313" fmla="*/ 21664 w 404221"/>
              <a:gd name="connsiteY313" fmla="*/ 50892 h 423849"/>
              <a:gd name="connsiteX314" fmla="*/ 18053 w 404221"/>
              <a:gd name="connsiteY314" fmla="*/ 51255 h 423849"/>
              <a:gd name="connsiteX315" fmla="*/ 14322 w 404221"/>
              <a:gd name="connsiteY315" fmla="*/ 50892 h 423849"/>
              <a:gd name="connsiteX316" fmla="*/ 10952 w 404221"/>
              <a:gd name="connsiteY316" fmla="*/ 49801 h 423849"/>
              <a:gd name="connsiteX317" fmla="*/ 7943 w 404221"/>
              <a:gd name="connsiteY317" fmla="*/ 48105 h 423849"/>
              <a:gd name="connsiteX318" fmla="*/ 5295 w 404221"/>
              <a:gd name="connsiteY318" fmla="*/ 45924 h 423849"/>
              <a:gd name="connsiteX319" fmla="*/ 3009 w 404221"/>
              <a:gd name="connsiteY319" fmla="*/ 43258 h 423849"/>
              <a:gd name="connsiteX320" fmla="*/ 1444 w 404221"/>
              <a:gd name="connsiteY320" fmla="*/ 40229 h 423849"/>
              <a:gd name="connsiteX321" fmla="*/ 361 w 404221"/>
              <a:gd name="connsiteY321" fmla="*/ 36715 h 423849"/>
              <a:gd name="connsiteX322" fmla="*/ 0 w 404221"/>
              <a:gd name="connsiteY322" fmla="*/ 33080 h 423849"/>
              <a:gd name="connsiteX323" fmla="*/ 240 w 404221"/>
              <a:gd name="connsiteY323" fmla="*/ 30414 h 423849"/>
              <a:gd name="connsiteX324" fmla="*/ 963 w 404221"/>
              <a:gd name="connsiteY324" fmla="*/ 27627 h 423849"/>
              <a:gd name="connsiteX325" fmla="*/ 1805 w 404221"/>
              <a:gd name="connsiteY325" fmla="*/ 24719 h 423849"/>
              <a:gd name="connsiteX326" fmla="*/ 3129 w 404221"/>
              <a:gd name="connsiteY326" fmla="*/ 21690 h 423849"/>
              <a:gd name="connsiteX327" fmla="*/ 4694 w 404221"/>
              <a:gd name="connsiteY327" fmla="*/ 18782 h 423849"/>
              <a:gd name="connsiteX328" fmla="*/ 6379 w 404221"/>
              <a:gd name="connsiteY328" fmla="*/ 15873 h 423849"/>
              <a:gd name="connsiteX329" fmla="*/ 8064 w 404221"/>
              <a:gd name="connsiteY329" fmla="*/ 13087 h 423849"/>
              <a:gd name="connsiteX330" fmla="*/ 9989 w 404221"/>
              <a:gd name="connsiteY330" fmla="*/ 10421 h 423849"/>
              <a:gd name="connsiteX331" fmla="*/ 11674 w 404221"/>
              <a:gd name="connsiteY331" fmla="*/ 7997 h 423849"/>
              <a:gd name="connsiteX332" fmla="*/ 13359 w 404221"/>
              <a:gd name="connsiteY332" fmla="*/ 5695 h 423849"/>
              <a:gd name="connsiteX333" fmla="*/ 14924 w 404221"/>
              <a:gd name="connsiteY333" fmla="*/ 3878 h 423849"/>
              <a:gd name="connsiteX334" fmla="*/ 16248 w 404221"/>
              <a:gd name="connsiteY334" fmla="*/ 2181 h 423849"/>
              <a:gd name="connsiteX335" fmla="*/ 17091 w 404221"/>
              <a:gd name="connsiteY335" fmla="*/ 969 h 423849"/>
              <a:gd name="connsiteX336" fmla="*/ 17813 w 404221"/>
              <a:gd name="connsiteY336" fmla="*/ 242 h 42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404221" h="423849">
                <a:moveTo>
                  <a:pt x="404210" y="215840"/>
                </a:moveTo>
                <a:lnTo>
                  <a:pt x="404221" y="215863"/>
                </a:lnTo>
                <a:lnTo>
                  <a:pt x="404221" y="215984"/>
                </a:lnTo>
                <a:lnTo>
                  <a:pt x="404221" y="216105"/>
                </a:lnTo>
                <a:lnTo>
                  <a:pt x="404221" y="216226"/>
                </a:lnTo>
                <a:close/>
                <a:moveTo>
                  <a:pt x="211138" y="7270"/>
                </a:moveTo>
                <a:lnTo>
                  <a:pt x="214408" y="7755"/>
                </a:lnTo>
                <a:lnTo>
                  <a:pt x="217437" y="8725"/>
                </a:lnTo>
                <a:lnTo>
                  <a:pt x="220223" y="10421"/>
                </a:lnTo>
                <a:lnTo>
                  <a:pt x="222403" y="12603"/>
                </a:lnTo>
                <a:lnTo>
                  <a:pt x="224220" y="15391"/>
                </a:lnTo>
                <a:lnTo>
                  <a:pt x="225189" y="18300"/>
                </a:lnTo>
                <a:lnTo>
                  <a:pt x="225673" y="21451"/>
                </a:lnTo>
                <a:lnTo>
                  <a:pt x="225673" y="23633"/>
                </a:lnTo>
                <a:lnTo>
                  <a:pt x="238029" y="24966"/>
                </a:lnTo>
                <a:lnTo>
                  <a:pt x="250142" y="27148"/>
                </a:lnTo>
                <a:lnTo>
                  <a:pt x="262013" y="29935"/>
                </a:lnTo>
                <a:lnTo>
                  <a:pt x="273642" y="33450"/>
                </a:lnTo>
                <a:lnTo>
                  <a:pt x="284907" y="37692"/>
                </a:lnTo>
                <a:lnTo>
                  <a:pt x="295687" y="42541"/>
                </a:lnTo>
                <a:lnTo>
                  <a:pt x="306226" y="48116"/>
                </a:lnTo>
                <a:lnTo>
                  <a:pt x="316401" y="54297"/>
                </a:lnTo>
                <a:lnTo>
                  <a:pt x="326091" y="60964"/>
                </a:lnTo>
                <a:lnTo>
                  <a:pt x="335419" y="68357"/>
                </a:lnTo>
                <a:lnTo>
                  <a:pt x="344140" y="76235"/>
                </a:lnTo>
                <a:lnTo>
                  <a:pt x="352377" y="84477"/>
                </a:lnTo>
                <a:lnTo>
                  <a:pt x="360251" y="93446"/>
                </a:lnTo>
                <a:lnTo>
                  <a:pt x="367518" y="102658"/>
                </a:lnTo>
                <a:lnTo>
                  <a:pt x="374181" y="112597"/>
                </a:lnTo>
                <a:lnTo>
                  <a:pt x="380237" y="122778"/>
                </a:lnTo>
                <a:lnTo>
                  <a:pt x="385688" y="133323"/>
                </a:lnTo>
                <a:lnTo>
                  <a:pt x="390533" y="144231"/>
                </a:lnTo>
                <a:lnTo>
                  <a:pt x="394531" y="155503"/>
                </a:lnTo>
                <a:lnTo>
                  <a:pt x="397922" y="167139"/>
                </a:lnTo>
                <a:lnTo>
                  <a:pt x="400830" y="179017"/>
                </a:lnTo>
                <a:lnTo>
                  <a:pt x="402647" y="191258"/>
                </a:lnTo>
                <a:lnTo>
                  <a:pt x="403858" y="203621"/>
                </a:lnTo>
                <a:lnTo>
                  <a:pt x="404210" y="215840"/>
                </a:lnTo>
                <a:lnTo>
                  <a:pt x="404100" y="215620"/>
                </a:lnTo>
                <a:lnTo>
                  <a:pt x="404100" y="215257"/>
                </a:lnTo>
                <a:lnTo>
                  <a:pt x="403737" y="209318"/>
                </a:lnTo>
                <a:lnTo>
                  <a:pt x="402647" y="203379"/>
                </a:lnTo>
                <a:lnTo>
                  <a:pt x="400951" y="197924"/>
                </a:lnTo>
                <a:lnTo>
                  <a:pt x="398528" y="192591"/>
                </a:lnTo>
                <a:lnTo>
                  <a:pt x="395379" y="187743"/>
                </a:lnTo>
                <a:lnTo>
                  <a:pt x="391987" y="183259"/>
                </a:lnTo>
                <a:lnTo>
                  <a:pt x="387990" y="179138"/>
                </a:lnTo>
                <a:lnTo>
                  <a:pt x="383387" y="175744"/>
                </a:lnTo>
                <a:lnTo>
                  <a:pt x="378541" y="172593"/>
                </a:lnTo>
                <a:lnTo>
                  <a:pt x="373333" y="170290"/>
                </a:lnTo>
                <a:lnTo>
                  <a:pt x="367761" y="168472"/>
                </a:lnTo>
                <a:lnTo>
                  <a:pt x="361825" y="167381"/>
                </a:lnTo>
                <a:lnTo>
                  <a:pt x="355890" y="167017"/>
                </a:lnTo>
                <a:lnTo>
                  <a:pt x="349833" y="167381"/>
                </a:lnTo>
                <a:lnTo>
                  <a:pt x="344019" y="168472"/>
                </a:lnTo>
                <a:lnTo>
                  <a:pt x="338447" y="170290"/>
                </a:lnTo>
                <a:lnTo>
                  <a:pt x="333238" y="172593"/>
                </a:lnTo>
                <a:lnTo>
                  <a:pt x="328272" y="175744"/>
                </a:lnTo>
                <a:lnTo>
                  <a:pt x="323790" y="179138"/>
                </a:lnTo>
                <a:lnTo>
                  <a:pt x="319793" y="183259"/>
                </a:lnTo>
                <a:lnTo>
                  <a:pt x="316280" y="187743"/>
                </a:lnTo>
                <a:lnTo>
                  <a:pt x="313373" y="192591"/>
                </a:lnTo>
                <a:lnTo>
                  <a:pt x="310950" y="197924"/>
                </a:lnTo>
                <a:lnTo>
                  <a:pt x="309012" y="203379"/>
                </a:lnTo>
                <a:lnTo>
                  <a:pt x="308043" y="209318"/>
                </a:lnTo>
                <a:lnTo>
                  <a:pt x="307558" y="215257"/>
                </a:lnTo>
                <a:lnTo>
                  <a:pt x="307195" y="209318"/>
                </a:lnTo>
                <a:lnTo>
                  <a:pt x="306105" y="203379"/>
                </a:lnTo>
                <a:lnTo>
                  <a:pt x="304409" y="197924"/>
                </a:lnTo>
                <a:lnTo>
                  <a:pt x="301986" y="192591"/>
                </a:lnTo>
                <a:lnTo>
                  <a:pt x="299079" y="187743"/>
                </a:lnTo>
                <a:lnTo>
                  <a:pt x="295445" y="183259"/>
                </a:lnTo>
                <a:lnTo>
                  <a:pt x="291448" y="179138"/>
                </a:lnTo>
                <a:lnTo>
                  <a:pt x="286966" y="175744"/>
                </a:lnTo>
                <a:lnTo>
                  <a:pt x="282121" y="172593"/>
                </a:lnTo>
                <a:lnTo>
                  <a:pt x="276791" y="170290"/>
                </a:lnTo>
                <a:lnTo>
                  <a:pt x="271219" y="168472"/>
                </a:lnTo>
                <a:lnTo>
                  <a:pt x="265526" y="167381"/>
                </a:lnTo>
                <a:lnTo>
                  <a:pt x="259348" y="167017"/>
                </a:lnTo>
                <a:lnTo>
                  <a:pt x="253049" y="167381"/>
                </a:lnTo>
                <a:lnTo>
                  <a:pt x="247114" y="168593"/>
                </a:lnTo>
                <a:lnTo>
                  <a:pt x="241421" y="170532"/>
                </a:lnTo>
                <a:lnTo>
                  <a:pt x="236091" y="173078"/>
                </a:lnTo>
                <a:lnTo>
                  <a:pt x="231003" y="176229"/>
                </a:lnTo>
                <a:lnTo>
                  <a:pt x="231003" y="367247"/>
                </a:lnTo>
                <a:lnTo>
                  <a:pt x="231367" y="370762"/>
                </a:lnTo>
                <a:lnTo>
                  <a:pt x="232578" y="373913"/>
                </a:lnTo>
                <a:lnTo>
                  <a:pt x="234395" y="376822"/>
                </a:lnTo>
                <a:lnTo>
                  <a:pt x="236575" y="379125"/>
                </a:lnTo>
                <a:lnTo>
                  <a:pt x="239240" y="381064"/>
                </a:lnTo>
                <a:lnTo>
                  <a:pt x="242511" y="382276"/>
                </a:lnTo>
                <a:lnTo>
                  <a:pt x="245781" y="382761"/>
                </a:lnTo>
                <a:lnTo>
                  <a:pt x="249294" y="382276"/>
                </a:lnTo>
                <a:lnTo>
                  <a:pt x="252444" y="381064"/>
                </a:lnTo>
                <a:lnTo>
                  <a:pt x="255230" y="379125"/>
                </a:lnTo>
                <a:lnTo>
                  <a:pt x="257410" y="376822"/>
                </a:lnTo>
                <a:lnTo>
                  <a:pt x="259227" y="373913"/>
                </a:lnTo>
                <a:lnTo>
                  <a:pt x="260317" y="370762"/>
                </a:lnTo>
                <a:lnTo>
                  <a:pt x="260680" y="367247"/>
                </a:lnTo>
                <a:lnTo>
                  <a:pt x="261044" y="363126"/>
                </a:lnTo>
                <a:lnTo>
                  <a:pt x="262255" y="359247"/>
                </a:lnTo>
                <a:lnTo>
                  <a:pt x="264193" y="355732"/>
                </a:lnTo>
                <a:lnTo>
                  <a:pt x="266737" y="352702"/>
                </a:lnTo>
                <a:lnTo>
                  <a:pt x="269765" y="350278"/>
                </a:lnTo>
                <a:lnTo>
                  <a:pt x="273278" y="348460"/>
                </a:lnTo>
                <a:lnTo>
                  <a:pt x="277154" y="347248"/>
                </a:lnTo>
                <a:lnTo>
                  <a:pt x="281273" y="346642"/>
                </a:lnTo>
                <a:lnTo>
                  <a:pt x="285391" y="347248"/>
                </a:lnTo>
                <a:lnTo>
                  <a:pt x="289146" y="348460"/>
                </a:lnTo>
                <a:lnTo>
                  <a:pt x="292780" y="350278"/>
                </a:lnTo>
                <a:lnTo>
                  <a:pt x="295687" y="352702"/>
                </a:lnTo>
                <a:lnTo>
                  <a:pt x="298231" y="355732"/>
                </a:lnTo>
                <a:lnTo>
                  <a:pt x="300169" y="359247"/>
                </a:lnTo>
                <a:lnTo>
                  <a:pt x="301259" y="363126"/>
                </a:lnTo>
                <a:lnTo>
                  <a:pt x="301744" y="367247"/>
                </a:lnTo>
                <a:lnTo>
                  <a:pt x="301259" y="373792"/>
                </a:lnTo>
                <a:lnTo>
                  <a:pt x="300290" y="379973"/>
                </a:lnTo>
                <a:lnTo>
                  <a:pt x="298473" y="386155"/>
                </a:lnTo>
                <a:lnTo>
                  <a:pt x="296051" y="391730"/>
                </a:lnTo>
                <a:lnTo>
                  <a:pt x="293144" y="397184"/>
                </a:lnTo>
                <a:lnTo>
                  <a:pt x="289631" y="402154"/>
                </a:lnTo>
                <a:lnTo>
                  <a:pt x="285634" y="406881"/>
                </a:lnTo>
                <a:lnTo>
                  <a:pt x="281152" y="411001"/>
                </a:lnTo>
                <a:lnTo>
                  <a:pt x="276185" y="414638"/>
                </a:lnTo>
                <a:lnTo>
                  <a:pt x="270855" y="417668"/>
                </a:lnTo>
                <a:lnTo>
                  <a:pt x="265162" y="420213"/>
                </a:lnTo>
                <a:lnTo>
                  <a:pt x="259227" y="422152"/>
                </a:lnTo>
                <a:lnTo>
                  <a:pt x="253049" y="423364"/>
                </a:lnTo>
                <a:lnTo>
                  <a:pt x="246629" y="423849"/>
                </a:lnTo>
                <a:lnTo>
                  <a:pt x="245176" y="423849"/>
                </a:lnTo>
                <a:lnTo>
                  <a:pt x="238756" y="423364"/>
                </a:lnTo>
                <a:lnTo>
                  <a:pt x="232457" y="422152"/>
                </a:lnTo>
                <a:lnTo>
                  <a:pt x="226643" y="420213"/>
                </a:lnTo>
                <a:lnTo>
                  <a:pt x="220828" y="417668"/>
                </a:lnTo>
                <a:lnTo>
                  <a:pt x="215498" y="414638"/>
                </a:lnTo>
                <a:lnTo>
                  <a:pt x="210653" y="411001"/>
                </a:lnTo>
                <a:lnTo>
                  <a:pt x="206171" y="406881"/>
                </a:lnTo>
                <a:lnTo>
                  <a:pt x="202174" y="402154"/>
                </a:lnTo>
                <a:lnTo>
                  <a:pt x="198540" y="397184"/>
                </a:lnTo>
                <a:lnTo>
                  <a:pt x="195512" y="391730"/>
                </a:lnTo>
                <a:lnTo>
                  <a:pt x="193210" y="386155"/>
                </a:lnTo>
                <a:lnTo>
                  <a:pt x="191393" y="379973"/>
                </a:lnTo>
                <a:lnTo>
                  <a:pt x="190303" y="373792"/>
                </a:lnTo>
                <a:lnTo>
                  <a:pt x="189940" y="367247"/>
                </a:lnTo>
                <a:lnTo>
                  <a:pt x="189940" y="175259"/>
                </a:lnTo>
                <a:lnTo>
                  <a:pt x="185094" y="172472"/>
                </a:lnTo>
                <a:lnTo>
                  <a:pt x="180007" y="170290"/>
                </a:lnTo>
                <a:lnTo>
                  <a:pt x="174556" y="168472"/>
                </a:lnTo>
                <a:lnTo>
                  <a:pt x="168863" y="167381"/>
                </a:lnTo>
                <a:lnTo>
                  <a:pt x="162806" y="167017"/>
                </a:lnTo>
                <a:lnTo>
                  <a:pt x="156750" y="167381"/>
                </a:lnTo>
                <a:lnTo>
                  <a:pt x="151056" y="168472"/>
                </a:lnTo>
                <a:lnTo>
                  <a:pt x="145484" y="170290"/>
                </a:lnTo>
                <a:lnTo>
                  <a:pt x="140276" y="172593"/>
                </a:lnTo>
                <a:lnTo>
                  <a:pt x="135309" y="175744"/>
                </a:lnTo>
                <a:lnTo>
                  <a:pt x="130828" y="179138"/>
                </a:lnTo>
                <a:lnTo>
                  <a:pt x="126830" y="183259"/>
                </a:lnTo>
                <a:lnTo>
                  <a:pt x="123196" y="187743"/>
                </a:lnTo>
                <a:lnTo>
                  <a:pt x="120289" y="192591"/>
                </a:lnTo>
                <a:lnTo>
                  <a:pt x="117866" y="197803"/>
                </a:lnTo>
                <a:lnTo>
                  <a:pt x="116171" y="203379"/>
                </a:lnTo>
                <a:lnTo>
                  <a:pt x="114959" y="209318"/>
                </a:lnTo>
                <a:lnTo>
                  <a:pt x="114717" y="215257"/>
                </a:lnTo>
                <a:lnTo>
                  <a:pt x="114233" y="209318"/>
                </a:lnTo>
                <a:lnTo>
                  <a:pt x="113142" y="203379"/>
                </a:lnTo>
                <a:lnTo>
                  <a:pt x="111325" y="197803"/>
                </a:lnTo>
                <a:lnTo>
                  <a:pt x="108903" y="192591"/>
                </a:lnTo>
                <a:lnTo>
                  <a:pt x="105996" y="187743"/>
                </a:lnTo>
                <a:lnTo>
                  <a:pt x="102362" y="183259"/>
                </a:lnTo>
                <a:lnTo>
                  <a:pt x="98364" y="179138"/>
                </a:lnTo>
                <a:lnTo>
                  <a:pt x="94004" y="175744"/>
                </a:lnTo>
                <a:lnTo>
                  <a:pt x="89037" y="172593"/>
                </a:lnTo>
                <a:lnTo>
                  <a:pt x="83829" y="170290"/>
                </a:lnTo>
                <a:lnTo>
                  <a:pt x="78256" y="168472"/>
                </a:lnTo>
                <a:lnTo>
                  <a:pt x="72442" y="167381"/>
                </a:lnTo>
                <a:lnTo>
                  <a:pt x="66386" y="167017"/>
                </a:lnTo>
                <a:lnTo>
                  <a:pt x="60450" y="167381"/>
                </a:lnTo>
                <a:lnTo>
                  <a:pt x="54635" y="168472"/>
                </a:lnTo>
                <a:lnTo>
                  <a:pt x="49184" y="170290"/>
                </a:lnTo>
                <a:lnTo>
                  <a:pt x="43976" y="172472"/>
                </a:lnTo>
                <a:lnTo>
                  <a:pt x="39130" y="175502"/>
                </a:lnTo>
                <a:lnTo>
                  <a:pt x="34649" y="178895"/>
                </a:lnTo>
                <a:lnTo>
                  <a:pt x="30651" y="182895"/>
                </a:lnTo>
                <a:lnTo>
                  <a:pt x="27138" y="187258"/>
                </a:lnTo>
                <a:lnTo>
                  <a:pt x="24110" y="191985"/>
                </a:lnTo>
                <a:lnTo>
                  <a:pt x="21688" y="197197"/>
                </a:lnTo>
                <a:lnTo>
                  <a:pt x="19749" y="202773"/>
                </a:lnTo>
                <a:lnTo>
                  <a:pt x="18659" y="208348"/>
                </a:lnTo>
                <a:lnTo>
                  <a:pt x="18175" y="214408"/>
                </a:lnTo>
                <a:lnTo>
                  <a:pt x="18659" y="201803"/>
                </a:lnTo>
                <a:lnTo>
                  <a:pt x="19992" y="189440"/>
                </a:lnTo>
                <a:lnTo>
                  <a:pt x="22051" y="177441"/>
                </a:lnTo>
                <a:lnTo>
                  <a:pt x="24837" y="165563"/>
                </a:lnTo>
                <a:lnTo>
                  <a:pt x="28471" y="154048"/>
                </a:lnTo>
                <a:lnTo>
                  <a:pt x="32589" y="142898"/>
                </a:lnTo>
                <a:lnTo>
                  <a:pt x="37556" y="132111"/>
                </a:lnTo>
                <a:lnTo>
                  <a:pt x="43007" y="121566"/>
                </a:lnTo>
                <a:lnTo>
                  <a:pt x="49184" y="111506"/>
                </a:lnTo>
                <a:lnTo>
                  <a:pt x="55847" y="101688"/>
                </a:lnTo>
                <a:lnTo>
                  <a:pt x="63236" y="92477"/>
                </a:lnTo>
                <a:lnTo>
                  <a:pt x="67718" y="95264"/>
                </a:lnTo>
                <a:lnTo>
                  <a:pt x="72684" y="97567"/>
                </a:lnTo>
                <a:lnTo>
                  <a:pt x="77893" y="99143"/>
                </a:lnTo>
                <a:lnTo>
                  <a:pt x="83465" y="100234"/>
                </a:lnTo>
                <a:lnTo>
                  <a:pt x="89158" y="100597"/>
                </a:lnTo>
                <a:lnTo>
                  <a:pt x="95457" y="100113"/>
                </a:lnTo>
                <a:lnTo>
                  <a:pt x="101514" y="98901"/>
                </a:lnTo>
                <a:lnTo>
                  <a:pt x="107086" y="96961"/>
                </a:lnTo>
                <a:lnTo>
                  <a:pt x="112416" y="94295"/>
                </a:lnTo>
                <a:lnTo>
                  <a:pt x="117382" y="90901"/>
                </a:lnTo>
                <a:lnTo>
                  <a:pt x="121743" y="87023"/>
                </a:lnTo>
                <a:lnTo>
                  <a:pt x="125619" y="82659"/>
                </a:lnTo>
                <a:lnTo>
                  <a:pt x="129011" y="77690"/>
                </a:lnTo>
                <a:lnTo>
                  <a:pt x="131675" y="72357"/>
                </a:lnTo>
                <a:lnTo>
                  <a:pt x="133735" y="66660"/>
                </a:lnTo>
                <a:lnTo>
                  <a:pt x="134825" y="60721"/>
                </a:lnTo>
                <a:lnTo>
                  <a:pt x="135309" y="54419"/>
                </a:lnTo>
                <a:lnTo>
                  <a:pt x="135067" y="49570"/>
                </a:lnTo>
                <a:lnTo>
                  <a:pt x="134098" y="44722"/>
                </a:lnTo>
                <a:lnTo>
                  <a:pt x="132887" y="39753"/>
                </a:lnTo>
                <a:lnTo>
                  <a:pt x="142820" y="35753"/>
                </a:lnTo>
                <a:lnTo>
                  <a:pt x="153116" y="32238"/>
                </a:lnTo>
                <a:lnTo>
                  <a:pt x="163654" y="29087"/>
                </a:lnTo>
                <a:lnTo>
                  <a:pt x="174314" y="26663"/>
                </a:lnTo>
                <a:lnTo>
                  <a:pt x="185337" y="24845"/>
                </a:lnTo>
                <a:lnTo>
                  <a:pt x="196481" y="23633"/>
                </a:lnTo>
                <a:lnTo>
                  <a:pt x="196481" y="21451"/>
                </a:lnTo>
                <a:lnTo>
                  <a:pt x="196965" y="18300"/>
                </a:lnTo>
                <a:lnTo>
                  <a:pt x="197934" y="15391"/>
                </a:lnTo>
                <a:lnTo>
                  <a:pt x="199751" y="12603"/>
                </a:lnTo>
                <a:lnTo>
                  <a:pt x="201932" y="10421"/>
                </a:lnTo>
                <a:lnTo>
                  <a:pt x="204718" y="8725"/>
                </a:lnTo>
                <a:lnTo>
                  <a:pt x="207746" y="7755"/>
                </a:lnTo>
                <a:close/>
                <a:moveTo>
                  <a:pt x="89120" y="0"/>
                </a:moveTo>
                <a:lnTo>
                  <a:pt x="89242" y="242"/>
                </a:lnTo>
                <a:lnTo>
                  <a:pt x="89970" y="968"/>
                </a:lnTo>
                <a:lnTo>
                  <a:pt x="90942" y="2178"/>
                </a:lnTo>
                <a:lnTo>
                  <a:pt x="92520" y="3993"/>
                </a:lnTo>
                <a:lnTo>
                  <a:pt x="94220" y="6050"/>
                </a:lnTo>
                <a:lnTo>
                  <a:pt x="96041" y="8470"/>
                </a:lnTo>
                <a:lnTo>
                  <a:pt x="98227" y="11132"/>
                </a:lnTo>
                <a:lnTo>
                  <a:pt x="100534" y="14277"/>
                </a:lnTo>
                <a:lnTo>
                  <a:pt x="102840" y="17423"/>
                </a:lnTo>
                <a:lnTo>
                  <a:pt x="105147" y="20932"/>
                </a:lnTo>
                <a:lnTo>
                  <a:pt x="107454" y="24562"/>
                </a:lnTo>
                <a:lnTo>
                  <a:pt x="109761" y="28313"/>
                </a:lnTo>
                <a:lnTo>
                  <a:pt x="111947" y="32185"/>
                </a:lnTo>
                <a:lnTo>
                  <a:pt x="113768" y="35814"/>
                </a:lnTo>
                <a:lnTo>
                  <a:pt x="115468" y="39686"/>
                </a:lnTo>
                <a:lnTo>
                  <a:pt x="116803" y="43558"/>
                </a:lnTo>
                <a:lnTo>
                  <a:pt x="117896" y="47188"/>
                </a:lnTo>
                <a:lnTo>
                  <a:pt x="118624" y="50818"/>
                </a:lnTo>
                <a:lnTo>
                  <a:pt x="118867" y="54327"/>
                </a:lnTo>
                <a:lnTo>
                  <a:pt x="118503" y="59166"/>
                </a:lnTo>
                <a:lnTo>
                  <a:pt x="117410" y="63643"/>
                </a:lnTo>
                <a:lnTo>
                  <a:pt x="115468" y="67878"/>
                </a:lnTo>
                <a:lnTo>
                  <a:pt x="113161" y="71750"/>
                </a:lnTo>
                <a:lnTo>
                  <a:pt x="110125" y="75259"/>
                </a:lnTo>
                <a:lnTo>
                  <a:pt x="106726" y="78283"/>
                </a:lnTo>
                <a:lnTo>
                  <a:pt x="102840" y="80703"/>
                </a:lnTo>
                <a:lnTo>
                  <a:pt x="98469" y="82518"/>
                </a:lnTo>
                <a:lnTo>
                  <a:pt x="93977" y="83728"/>
                </a:lnTo>
                <a:lnTo>
                  <a:pt x="89120" y="83970"/>
                </a:lnTo>
                <a:lnTo>
                  <a:pt x="84142" y="83728"/>
                </a:lnTo>
                <a:lnTo>
                  <a:pt x="79650" y="82518"/>
                </a:lnTo>
                <a:lnTo>
                  <a:pt x="75279" y="80703"/>
                </a:lnTo>
                <a:lnTo>
                  <a:pt x="71394" y="78283"/>
                </a:lnTo>
                <a:lnTo>
                  <a:pt x="67994" y="75259"/>
                </a:lnTo>
                <a:lnTo>
                  <a:pt x="64959" y="71750"/>
                </a:lnTo>
                <a:lnTo>
                  <a:pt x="62530" y="67878"/>
                </a:lnTo>
                <a:lnTo>
                  <a:pt x="60709" y="63643"/>
                </a:lnTo>
                <a:lnTo>
                  <a:pt x="59616" y="59166"/>
                </a:lnTo>
                <a:lnTo>
                  <a:pt x="59252" y="54327"/>
                </a:lnTo>
                <a:lnTo>
                  <a:pt x="59495" y="50818"/>
                </a:lnTo>
                <a:lnTo>
                  <a:pt x="60224" y="47188"/>
                </a:lnTo>
                <a:lnTo>
                  <a:pt x="61195" y="43558"/>
                </a:lnTo>
                <a:lnTo>
                  <a:pt x="62773" y="39686"/>
                </a:lnTo>
                <a:lnTo>
                  <a:pt x="64352" y="35814"/>
                </a:lnTo>
                <a:lnTo>
                  <a:pt x="66294" y="32185"/>
                </a:lnTo>
                <a:lnTo>
                  <a:pt x="68358" y="28313"/>
                </a:lnTo>
                <a:lnTo>
                  <a:pt x="70665" y="24562"/>
                </a:lnTo>
                <a:lnTo>
                  <a:pt x="73094" y="20932"/>
                </a:lnTo>
                <a:lnTo>
                  <a:pt x="75279" y="17423"/>
                </a:lnTo>
                <a:lnTo>
                  <a:pt x="77586" y="14277"/>
                </a:lnTo>
                <a:lnTo>
                  <a:pt x="79893" y="11132"/>
                </a:lnTo>
                <a:lnTo>
                  <a:pt x="82078" y="8470"/>
                </a:lnTo>
                <a:lnTo>
                  <a:pt x="83900" y="6050"/>
                </a:lnTo>
                <a:lnTo>
                  <a:pt x="85599" y="3993"/>
                </a:lnTo>
                <a:lnTo>
                  <a:pt x="87056" y="2178"/>
                </a:lnTo>
                <a:lnTo>
                  <a:pt x="88149" y="968"/>
                </a:lnTo>
                <a:lnTo>
                  <a:pt x="88878" y="242"/>
                </a:lnTo>
                <a:close/>
                <a:moveTo>
                  <a:pt x="18053" y="0"/>
                </a:moveTo>
                <a:lnTo>
                  <a:pt x="18174" y="242"/>
                </a:lnTo>
                <a:lnTo>
                  <a:pt x="18896" y="969"/>
                </a:lnTo>
                <a:lnTo>
                  <a:pt x="19859" y="2181"/>
                </a:lnTo>
                <a:lnTo>
                  <a:pt x="21062" y="3878"/>
                </a:lnTo>
                <a:lnTo>
                  <a:pt x="22747" y="5695"/>
                </a:lnTo>
                <a:lnTo>
                  <a:pt x="24312" y="7997"/>
                </a:lnTo>
                <a:lnTo>
                  <a:pt x="26117" y="10421"/>
                </a:lnTo>
                <a:lnTo>
                  <a:pt x="27923" y="13087"/>
                </a:lnTo>
                <a:lnTo>
                  <a:pt x="29728" y="15873"/>
                </a:lnTo>
                <a:lnTo>
                  <a:pt x="31293" y="18782"/>
                </a:lnTo>
                <a:lnTo>
                  <a:pt x="32978" y="21690"/>
                </a:lnTo>
                <a:lnTo>
                  <a:pt x="34181" y="24719"/>
                </a:lnTo>
                <a:lnTo>
                  <a:pt x="35144" y="27627"/>
                </a:lnTo>
                <a:lnTo>
                  <a:pt x="35866" y="30414"/>
                </a:lnTo>
                <a:lnTo>
                  <a:pt x="35987" y="33080"/>
                </a:lnTo>
                <a:lnTo>
                  <a:pt x="35746" y="36715"/>
                </a:lnTo>
                <a:lnTo>
                  <a:pt x="34663" y="40229"/>
                </a:lnTo>
                <a:lnTo>
                  <a:pt x="32978" y="43258"/>
                </a:lnTo>
                <a:lnTo>
                  <a:pt x="30811" y="45924"/>
                </a:lnTo>
                <a:lnTo>
                  <a:pt x="28163" y="48105"/>
                </a:lnTo>
                <a:lnTo>
                  <a:pt x="24914" y="49801"/>
                </a:lnTo>
                <a:lnTo>
                  <a:pt x="21664" y="50892"/>
                </a:lnTo>
                <a:lnTo>
                  <a:pt x="18053" y="51255"/>
                </a:lnTo>
                <a:lnTo>
                  <a:pt x="14322" y="50892"/>
                </a:lnTo>
                <a:lnTo>
                  <a:pt x="10952" y="49801"/>
                </a:lnTo>
                <a:lnTo>
                  <a:pt x="7943" y="48105"/>
                </a:lnTo>
                <a:lnTo>
                  <a:pt x="5295" y="45924"/>
                </a:lnTo>
                <a:lnTo>
                  <a:pt x="3009" y="43258"/>
                </a:lnTo>
                <a:lnTo>
                  <a:pt x="1444" y="40229"/>
                </a:lnTo>
                <a:lnTo>
                  <a:pt x="361" y="36715"/>
                </a:lnTo>
                <a:lnTo>
                  <a:pt x="0" y="33080"/>
                </a:lnTo>
                <a:lnTo>
                  <a:pt x="240" y="30414"/>
                </a:lnTo>
                <a:lnTo>
                  <a:pt x="963" y="27627"/>
                </a:lnTo>
                <a:lnTo>
                  <a:pt x="1805" y="24719"/>
                </a:lnTo>
                <a:lnTo>
                  <a:pt x="3129" y="21690"/>
                </a:lnTo>
                <a:lnTo>
                  <a:pt x="4694" y="18782"/>
                </a:lnTo>
                <a:lnTo>
                  <a:pt x="6379" y="15873"/>
                </a:lnTo>
                <a:lnTo>
                  <a:pt x="8064" y="13087"/>
                </a:lnTo>
                <a:lnTo>
                  <a:pt x="9989" y="10421"/>
                </a:lnTo>
                <a:lnTo>
                  <a:pt x="11674" y="7997"/>
                </a:lnTo>
                <a:lnTo>
                  <a:pt x="13359" y="5695"/>
                </a:lnTo>
                <a:lnTo>
                  <a:pt x="14924" y="3878"/>
                </a:lnTo>
                <a:lnTo>
                  <a:pt x="16248" y="2181"/>
                </a:lnTo>
                <a:lnTo>
                  <a:pt x="17091" y="969"/>
                </a:lnTo>
                <a:lnTo>
                  <a:pt x="17813" y="242"/>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dirty="0">
              <a:latin typeface="+mn-lt"/>
            </a:endParaRPr>
          </a:p>
        </p:txBody>
      </p:sp>
      <p:sp>
        <p:nvSpPr>
          <p:cNvPr id="195" name="Freeform 388">
            <a:extLst>
              <a:ext uri="{FF2B5EF4-FFF2-40B4-BE49-F238E27FC236}">
                <a16:creationId xmlns:a16="http://schemas.microsoft.com/office/drawing/2014/main" id="{3E9ED2D6-19AC-47FF-B82B-509F011CB32C}"/>
              </a:ext>
            </a:extLst>
          </p:cNvPr>
          <p:cNvSpPr>
            <a:spLocks noEditPoints="1"/>
          </p:cNvSpPr>
          <p:nvPr/>
        </p:nvSpPr>
        <p:spPr bwMode="auto">
          <a:xfrm>
            <a:off x="6225354" y="1723070"/>
            <a:ext cx="383524" cy="388309"/>
          </a:xfrm>
          <a:custGeom>
            <a:avLst/>
            <a:gdLst>
              <a:gd name="T0" fmla="*/ 1895 w 3345"/>
              <a:gd name="T1" fmla="*/ 948 h 3388"/>
              <a:gd name="T2" fmla="*/ 1746 w 3345"/>
              <a:gd name="T3" fmla="*/ 1053 h 3388"/>
              <a:gd name="T4" fmla="*/ 1660 w 3345"/>
              <a:gd name="T5" fmla="*/ 1216 h 3388"/>
              <a:gd name="T6" fmla="*/ 1658 w 3345"/>
              <a:gd name="T7" fmla="*/ 1401 h 3388"/>
              <a:gd name="T8" fmla="*/ 1353 w 3345"/>
              <a:gd name="T9" fmla="*/ 1340 h 3388"/>
              <a:gd name="T10" fmla="*/ 1084 w 3345"/>
              <a:gd name="T11" fmla="*/ 1201 h 3388"/>
              <a:gd name="T12" fmla="*/ 865 w 3345"/>
              <a:gd name="T13" fmla="*/ 994 h 3388"/>
              <a:gd name="T14" fmla="*/ 815 w 3345"/>
              <a:gd name="T15" fmla="*/ 1148 h 3388"/>
              <a:gd name="T16" fmla="*/ 840 w 3345"/>
              <a:gd name="T17" fmla="*/ 1333 h 3388"/>
              <a:gd name="T18" fmla="*/ 948 w 3345"/>
              <a:gd name="T19" fmla="*/ 1486 h 3388"/>
              <a:gd name="T20" fmla="*/ 851 w 3345"/>
              <a:gd name="T21" fmla="*/ 1485 h 3388"/>
              <a:gd name="T22" fmla="*/ 813 w 3345"/>
              <a:gd name="T23" fmla="*/ 1521 h 3388"/>
              <a:gd name="T24" fmla="*/ 884 w 3345"/>
              <a:gd name="T25" fmla="*/ 1700 h 3388"/>
              <a:gd name="T26" fmla="*/ 1027 w 3345"/>
              <a:gd name="T27" fmla="*/ 1821 h 3388"/>
              <a:gd name="T28" fmla="*/ 1051 w 3345"/>
              <a:gd name="T29" fmla="*/ 1865 h 3388"/>
              <a:gd name="T30" fmla="*/ 963 w 3345"/>
              <a:gd name="T31" fmla="*/ 1904 h 3388"/>
              <a:gd name="T32" fmla="*/ 1080 w 3345"/>
              <a:gd name="T33" fmla="*/ 2051 h 3388"/>
              <a:gd name="T34" fmla="*/ 1254 w 3345"/>
              <a:gd name="T35" fmla="*/ 2125 h 3388"/>
              <a:gd name="T36" fmla="*/ 1142 w 3345"/>
              <a:gd name="T37" fmla="*/ 2228 h 3388"/>
              <a:gd name="T38" fmla="*/ 893 w 3345"/>
              <a:gd name="T39" fmla="*/ 2294 h 3388"/>
              <a:gd name="T40" fmla="*/ 799 w 3345"/>
              <a:gd name="T41" fmla="*/ 2330 h 3388"/>
              <a:gd name="T42" fmla="*/ 1087 w 3345"/>
              <a:gd name="T43" fmla="*/ 2440 h 3388"/>
              <a:gd name="T44" fmla="*/ 1405 w 3345"/>
              <a:gd name="T45" fmla="*/ 2463 h 3388"/>
              <a:gd name="T46" fmla="*/ 1697 w 3345"/>
              <a:gd name="T47" fmla="*/ 2405 h 3388"/>
              <a:gd name="T48" fmla="*/ 1942 w 3345"/>
              <a:gd name="T49" fmla="*/ 2280 h 3388"/>
              <a:gd name="T50" fmla="*/ 2138 w 3345"/>
              <a:gd name="T51" fmla="*/ 2105 h 3388"/>
              <a:gd name="T52" fmla="*/ 2284 w 3345"/>
              <a:gd name="T53" fmla="*/ 1892 h 3388"/>
              <a:gd name="T54" fmla="*/ 2377 w 3345"/>
              <a:gd name="T55" fmla="*/ 1658 h 3388"/>
              <a:gd name="T56" fmla="*/ 2418 w 3345"/>
              <a:gd name="T57" fmla="*/ 1417 h 3388"/>
              <a:gd name="T58" fmla="*/ 2504 w 3345"/>
              <a:gd name="T59" fmla="*/ 1235 h 3388"/>
              <a:gd name="T60" fmla="*/ 2558 w 3345"/>
              <a:gd name="T61" fmla="*/ 1126 h 3388"/>
              <a:gd name="T62" fmla="*/ 2428 w 3345"/>
              <a:gd name="T63" fmla="*/ 1140 h 3388"/>
              <a:gd name="T64" fmla="*/ 2542 w 3345"/>
              <a:gd name="T65" fmla="*/ 995 h 3388"/>
              <a:gd name="T66" fmla="*/ 2379 w 3345"/>
              <a:gd name="T67" fmla="*/ 1029 h 3388"/>
              <a:gd name="T68" fmla="*/ 2210 w 3345"/>
              <a:gd name="T69" fmla="*/ 965 h 3388"/>
              <a:gd name="T70" fmla="*/ 2034 w 3345"/>
              <a:gd name="T71" fmla="*/ 922 h 3388"/>
              <a:gd name="T72" fmla="*/ 1984 w 3345"/>
              <a:gd name="T73" fmla="*/ 30 h 3388"/>
              <a:gd name="T74" fmla="*/ 2369 w 3345"/>
              <a:gd name="T75" fmla="*/ 155 h 3388"/>
              <a:gd name="T76" fmla="*/ 2707 w 3345"/>
              <a:gd name="T77" fmla="*/ 365 h 3388"/>
              <a:gd name="T78" fmla="*/ 2986 w 3345"/>
              <a:gd name="T79" fmla="*/ 647 h 3388"/>
              <a:gd name="T80" fmla="*/ 3193 w 3345"/>
              <a:gd name="T81" fmla="*/ 990 h 3388"/>
              <a:gd name="T82" fmla="*/ 3317 w 3345"/>
              <a:gd name="T83" fmla="*/ 1379 h 3388"/>
              <a:gd name="T84" fmla="*/ 3342 w 3345"/>
              <a:gd name="T85" fmla="*/ 1801 h 3388"/>
              <a:gd name="T86" fmla="*/ 3266 w 3345"/>
              <a:gd name="T87" fmla="*/ 2209 h 3388"/>
              <a:gd name="T88" fmla="*/ 3100 w 3345"/>
              <a:gd name="T89" fmla="*/ 2577 h 3388"/>
              <a:gd name="T90" fmla="*/ 2855 w 3345"/>
              <a:gd name="T91" fmla="*/ 2891 h 3388"/>
              <a:gd name="T92" fmla="*/ 2545 w 3345"/>
              <a:gd name="T93" fmla="*/ 3139 h 3388"/>
              <a:gd name="T94" fmla="*/ 2181 w 3345"/>
              <a:gd name="T95" fmla="*/ 3308 h 3388"/>
              <a:gd name="T96" fmla="*/ 1779 w 3345"/>
              <a:gd name="T97" fmla="*/ 3384 h 3388"/>
              <a:gd name="T98" fmla="*/ 1361 w 3345"/>
              <a:gd name="T99" fmla="*/ 3359 h 3388"/>
              <a:gd name="T100" fmla="*/ 976 w 3345"/>
              <a:gd name="T101" fmla="*/ 3234 h 3388"/>
              <a:gd name="T102" fmla="*/ 638 w 3345"/>
              <a:gd name="T103" fmla="*/ 3024 h 3388"/>
              <a:gd name="T104" fmla="*/ 359 w 3345"/>
              <a:gd name="T105" fmla="*/ 2742 h 3388"/>
              <a:gd name="T106" fmla="*/ 152 w 3345"/>
              <a:gd name="T107" fmla="*/ 2399 h 3388"/>
              <a:gd name="T108" fmla="*/ 29 w 3345"/>
              <a:gd name="T109" fmla="*/ 2010 h 3388"/>
              <a:gd name="T110" fmla="*/ 3 w 3345"/>
              <a:gd name="T111" fmla="*/ 1587 h 3388"/>
              <a:gd name="T112" fmla="*/ 79 w 3345"/>
              <a:gd name="T113" fmla="*/ 1179 h 3388"/>
              <a:gd name="T114" fmla="*/ 246 w 3345"/>
              <a:gd name="T115" fmla="*/ 812 h 3388"/>
              <a:gd name="T116" fmla="*/ 491 w 3345"/>
              <a:gd name="T117" fmla="*/ 497 h 3388"/>
              <a:gd name="T118" fmla="*/ 800 w 3345"/>
              <a:gd name="T119" fmla="*/ 249 h 3388"/>
              <a:gd name="T120" fmla="*/ 1163 w 3345"/>
              <a:gd name="T121" fmla="*/ 81 h 3388"/>
              <a:gd name="T122" fmla="*/ 1567 w 3345"/>
              <a:gd name="T123" fmla="*/ 5 h 3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5" h="3388">
                <a:moveTo>
                  <a:pt x="2034" y="922"/>
                </a:moveTo>
                <a:lnTo>
                  <a:pt x="1985" y="925"/>
                </a:lnTo>
                <a:lnTo>
                  <a:pt x="1939" y="935"/>
                </a:lnTo>
                <a:lnTo>
                  <a:pt x="1895" y="948"/>
                </a:lnTo>
                <a:lnTo>
                  <a:pt x="1853" y="968"/>
                </a:lnTo>
                <a:lnTo>
                  <a:pt x="1813" y="992"/>
                </a:lnTo>
                <a:lnTo>
                  <a:pt x="1778" y="1021"/>
                </a:lnTo>
                <a:lnTo>
                  <a:pt x="1746" y="1053"/>
                </a:lnTo>
                <a:lnTo>
                  <a:pt x="1718" y="1089"/>
                </a:lnTo>
                <a:lnTo>
                  <a:pt x="1694" y="1129"/>
                </a:lnTo>
                <a:lnTo>
                  <a:pt x="1674" y="1171"/>
                </a:lnTo>
                <a:lnTo>
                  <a:pt x="1660" y="1216"/>
                </a:lnTo>
                <a:lnTo>
                  <a:pt x="1652" y="1263"/>
                </a:lnTo>
                <a:lnTo>
                  <a:pt x="1649" y="1312"/>
                </a:lnTo>
                <a:lnTo>
                  <a:pt x="1651" y="1357"/>
                </a:lnTo>
                <a:lnTo>
                  <a:pt x="1658" y="1401"/>
                </a:lnTo>
                <a:lnTo>
                  <a:pt x="1579" y="1394"/>
                </a:lnTo>
                <a:lnTo>
                  <a:pt x="1501" y="1382"/>
                </a:lnTo>
                <a:lnTo>
                  <a:pt x="1426" y="1364"/>
                </a:lnTo>
                <a:lnTo>
                  <a:pt x="1353" y="1340"/>
                </a:lnTo>
                <a:lnTo>
                  <a:pt x="1282" y="1313"/>
                </a:lnTo>
                <a:lnTo>
                  <a:pt x="1213" y="1280"/>
                </a:lnTo>
                <a:lnTo>
                  <a:pt x="1147" y="1242"/>
                </a:lnTo>
                <a:lnTo>
                  <a:pt x="1084" y="1201"/>
                </a:lnTo>
                <a:lnTo>
                  <a:pt x="1024" y="1154"/>
                </a:lnTo>
                <a:lnTo>
                  <a:pt x="968" y="1104"/>
                </a:lnTo>
                <a:lnTo>
                  <a:pt x="914" y="1051"/>
                </a:lnTo>
                <a:lnTo>
                  <a:pt x="865" y="994"/>
                </a:lnTo>
                <a:lnTo>
                  <a:pt x="847" y="1029"/>
                </a:lnTo>
                <a:lnTo>
                  <a:pt x="833" y="1067"/>
                </a:lnTo>
                <a:lnTo>
                  <a:pt x="822" y="1106"/>
                </a:lnTo>
                <a:lnTo>
                  <a:pt x="815" y="1148"/>
                </a:lnTo>
                <a:lnTo>
                  <a:pt x="813" y="1190"/>
                </a:lnTo>
                <a:lnTo>
                  <a:pt x="816" y="1240"/>
                </a:lnTo>
                <a:lnTo>
                  <a:pt x="825" y="1287"/>
                </a:lnTo>
                <a:lnTo>
                  <a:pt x="840" y="1333"/>
                </a:lnTo>
                <a:lnTo>
                  <a:pt x="860" y="1376"/>
                </a:lnTo>
                <a:lnTo>
                  <a:pt x="885" y="1417"/>
                </a:lnTo>
                <a:lnTo>
                  <a:pt x="914" y="1453"/>
                </a:lnTo>
                <a:lnTo>
                  <a:pt x="948" y="1486"/>
                </a:lnTo>
                <a:lnTo>
                  <a:pt x="985" y="1514"/>
                </a:lnTo>
                <a:lnTo>
                  <a:pt x="937" y="1510"/>
                </a:lnTo>
                <a:lnTo>
                  <a:pt x="893" y="1499"/>
                </a:lnTo>
                <a:lnTo>
                  <a:pt x="851" y="1485"/>
                </a:lnTo>
                <a:lnTo>
                  <a:pt x="810" y="1465"/>
                </a:lnTo>
                <a:lnTo>
                  <a:pt x="810" y="1468"/>
                </a:lnTo>
                <a:lnTo>
                  <a:pt x="810" y="1471"/>
                </a:lnTo>
                <a:lnTo>
                  <a:pt x="813" y="1521"/>
                </a:lnTo>
                <a:lnTo>
                  <a:pt x="822" y="1569"/>
                </a:lnTo>
                <a:lnTo>
                  <a:pt x="838" y="1616"/>
                </a:lnTo>
                <a:lnTo>
                  <a:pt x="858" y="1659"/>
                </a:lnTo>
                <a:lnTo>
                  <a:pt x="884" y="1700"/>
                </a:lnTo>
                <a:lnTo>
                  <a:pt x="913" y="1737"/>
                </a:lnTo>
                <a:lnTo>
                  <a:pt x="948" y="1769"/>
                </a:lnTo>
                <a:lnTo>
                  <a:pt x="987" y="1798"/>
                </a:lnTo>
                <a:lnTo>
                  <a:pt x="1027" y="1821"/>
                </a:lnTo>
                <a:lnTo>
                  <a:pt x="1071" y="1839"/>
                </a:lnTo>
                <a:lnTo>
                  <a:pt x="1118" y="1852"/>
                </a:lnTo>
                <a:lnTo>
                  <a:pt x="1086" y="1860"/>
                </a:lnTo>
                <a:lnTo>
                  <a:pt x="1051" y="1865"/>
                </a:lnTo>
                <a:lnTo>
                  <a:pt x="1017" y="1866"/>
                </a:lnTo>
                <a:lnTo>
                  <a:pt x="980" y="1864"/>
                </a:lnTo>
                <a:lnTo>
                  <a:pt x="945" y="1858"/>
                </a:lnTo>
                <a:lnTo>
                  <a:pt x="963" y="1904"/>
                </a:lnTo>
                <a:lnTo>
                  <a:pt x="986" y="1946"/>
                </a:lnTo>
                <a:lnTo>
                  <a:pt x="1013" y="1986"/>
                </a:lnTo>
                <a:lnTo>
                  <a:pt x="1044" y="2021"/>
                </a:lnTo>
                <a:lnTo>
                  <a:pt x="1080" y="2051"/>
                </a:lnTo>
                <a:lnTo>
                  <a:pt x="1119" y="2078"/>
                </a:lnTo>
                <a:lnTo>
                  <a:pt x="1161" y="2099"/>
                </a:lnTo>
                <a:lnTo>
                  <a:pt x="1207" y="2115"/>
                </a:lnTo>
                <a:lnTo>
                  <a:pt x="1254" y="2125"/>
                </a:lnTo>
                <a:lnTo>
                  <a:pt x="1305" y="2130"/>
                </a:lnTo>
                <a:lnTo>
                  <a:pt x="1253" y="2167"/>
                </a:lnTo>
                <a:lnTo>
                  <a:pt x="1200" y="2200"/>
                </a:lnTo>
                <a:lnTo>
                  <a:pt x="1142" y="2228"/>
                </a:lnTo>
                <a:lnTo>
                  <a:pt x="1084" y="2253"/>
                </a:lnTo>
                <a:lnTo>
                  <a:pt x="1022" y="2272"/>
                </a:lnTo>
                <a:lnTo>
                  <a:pt x="958" y="2285"/>
                </a:lnTo>
                <a:lnTo>
                  <a:pt x="893" y="2294"/>
                </a:lnTo>
                <a:lnTo>
                  <a:pt x="827" y="2297"/>
                </a:lnTo>
                <a:lnTo>
                  <a:pt x="780" y="2295"/>
                </a:lnTo>
                <a:lnTo>
                  <a:pt x="734" y="2291"/>
                </a:lnTo>
                <a:lnTo>
                  <a:pt x="799" y="2330"/>
                </a:lnTo>
                <a:lnTo>
                  <a:pt x="868" y="2365"/>
                </a:lnTo>
                <a:lnTo>
                  <a:pt x="938" y="2396"/>
                </a:lnTo>
                <a:lnTo>
                  <a:pt x="1012" y="2420"/>
                </a:lnTo>
                <a:lnTo>
                  <a:pt x="1087" y="2440"/>
                </a:lnTo>
                <a:lnTo>
                  <a:pt x="1164" y="2454"/>
                </a:lnTo>
                <a:lnTo>
                  <a:pt x="1244" y="2463"/>
                </a:lnTo>
                <a:lnTo>
                  <a:pt x="1325" y="2467"/>
                </a:lnTo>
                <a:lnTo>
                  <a:pt x="1405" y="2463"/>
                </a:lnTo>
                <a:lnTo>
                  <a:pt x="1483" y="2456"/>
                </a:lnTo>
                <a:lnTo>
                  <a:pt x="1557" y="2443"/>
                </a:lnTo>
                <a:lnTo>
                  <a:pt x="1628" y="2426"/>
                </a:lnTo>
                <a:lnTo>
                  <a:pt x="1697" y="2405"/>
                </a:lnTo>
                <a:lnTo>
                  <a:pt x="1763" y="2380"/>
                </a:lnTo>
                <a:lnTo>
                  <a:pt x="1826" y="2350"/>
                </a:lnTo>
                <a:lnTo>
                  <a:pt x="1885" y="2317"/>
                </a:lnTo>
                <a:lnTo>
                  <a:pt x="1942" y="2280"/>
                </a:lnTo>
                <a:lnTo>
                  <a:pt x="1995" y="2241"/>
                </a:lnTo>
                <a:lnTo>
                  <a:pt x="2046" y="2199"/>
                </a:lnTo>
                <a:lnTo>
                  <a:pt x="2094" y="2153"/>
                </a:lnTo>
                <a:lnTo>
                  <a:pt x="2138" y="2105"/>
                </a:lnTo>
                <a:lnTo>
                  <a:pt x="2179" y="2054"/>
                </a:lnTo>
                <a:lnTo>
                  <a:pt x="2217" y="2003"/>
                </a:lnTo>
                <a:lnTo>
                  <a:pt x="2252" y="1949"/>
                </a:lnTo>
                <a:lnTo>
                  <a:pt x="2284" y="1892"/>
                </a:lnTo>
                <a:lnTo>
                  <a:pt x="2312" y="1835"/>
                </a:lnTo>
                <a:lnTo>
                  <a:pt x="2337" y="1777"/>
                </a:lnTo>
                <a:lnTo>
                  <a:pt x="2359" y="1719"/>
                </a:lnTo>
                <a:lnTo>
                  <a:pt x="2377" y="1658"/>
                </a:lnTo>
                <a:lnTo>
                  <a:pt x="2393" y="1598"/>
                </a:lnTo>
                <a:lnTo>
                  <a:pt x="2404" y="1537"/>
                </a:lnTo>
                <a:lnTo>
                  <a:pt x="2413" y="1477"/>
                </a:lnTo>
                <a:lnTo>
                  <a:pt x="2418" y="1417"/>
                </a:lnTo>
                <a:lnTo>
                  <a:pt x="2420" y="1357"/>
                </a:lnTo>
                <a:lnTo>
                  <a:pt x="2419" y="1307"/>
                </a:lnTo>
                <a:lnTo>
                  <a:pt x="2463" y="1273"/>
                </a:lnTo>
                <a:lnTo>
                  <a:pt x="2504" y="1235"/>
                </a:lnTo>
                <a:lnTo>
                  <a:pt x="2542" y="1194"/>
                </a:lnTo>
                <a:lnTo>
                  <a:pt x="2578" y="1151"/>
                </a:lnTo>
                <a:lnTo>
                  <a:pt x="2610" y="1105"/>
                </a:lnTo>
                <a:lnTo>
                  <a:pt x="2558" y="1126"/>
                </a:lnTo>
                <a:lnTo>
                  <a:pt x="2504" y="1144"/>
                </a:lnTo>
                <a:lnTo>
                  <a:pt x="2447" y="1157"/>
                </a:lnTo>
                <a:lnTo>
                  <a:pt x="2390" y="1167"/>
                </a:lnTo>
                <a:lnTo>
                  <a:pt x="2428" y="1140"/>
                </a:lnTo>
                <a:lnTo>
                  <a:pt x="2463" y="1109"/>
                </a:lnTo>
                <a:lnTo>
                  <a:pt x="2493" y="1075"/>
                </a:lnTo>
                <a:lnTo>
                  <a:pt x="2520" y="1036"/>
                </a:lnTo>
                <a:lnTo>
                  <a:pt x="2542" y="995"/>
                </a:lnTo>
                <a:lnTo>
                  <a:pt x="2559" y="951"/>
                </a:lnTo>
                <a:lnTo>
                  <a:pt x="2502" y="982"/>
                </a:lnTo>
                <a:lnTo>
                  <a:pt x="2442" y="1008"/>
                </a:lnTo>
                <a:lnTo>
                  <a:pt x="2379" y="1029"/>
                </a:lnTo>
                <a:lnTo>
                  <a:pt x="2314" y="1045"/>
                </a:lnTo>
                <a:lnTo>
                  <a:pt x="2283" y="1014"/>
                </a:lnTo>
                <a:lnTo>
                  <a:pt x="2247" y="988"/>
                </a:lnTo>
                <a:lnTo>
                  <a:pt x="2210" y="965"/>
                </a:lnTo>
                <a:lnTo>
                  <a:pt x="2169" y="947"/>
                </a:lnTo>
                <a:lnTo>
                  <a:pt x="2125" y="934"/>
                </a:lnTo>
                <a:lnTo>
                  <a:pt x="2080" y="925"/>
                </a:lnTo>
                <a:lnTo>
                  <a:pt x="2034" y="922"/>
                </a:lnTo>
                <a:close/>
                <a:moveTo>
                  <a:pt x="1673" y="0"/>
                </a:moveTo>
                <a:lnTo>
                  <a:pt x="1779" y="5"/>
                </a:lnTo>
                <a:lnTo>
                  <a:pt x="1882" y="14"/>
                </a:lnTo>
                <a:lnTo>
                  <a:pt x="1984" y="30"/>
                </a:lnTo>
                <a:lnTo>
                  <a:pt x="2084" y="52"/>
                </a:lnTo>
                <a:lnTo>
                  <a:pt x="2181" y="81"/>
                </a:lnTo>
                <a:lnTo>
                  <a:pt x="2277" y="115"/>
                </a:lnTo>
                <a:lnTo>
                  <a:pt x="2369" y="155"/>
                </a:lnTo>
                <a:lnTo>
                  <a:pt x="2459" y="199"/>
                </a:lnTo>
                <a:lnTo>
                  <a:pt x="2545" y="249"/>
                </a:lnTo>
                <a:lnTo>
                  <a:pt x="2627" y="304"/>
                </a:lnTo>
                <a:lnTo>
                  <a:pt x="2707" y="365"/>
                </a:lnTo>
                <a:lnTo>
                  <a:pt x="2783" y="428"/>
                </a:lnTo>
                <a:lnTo>
                  <a:pt x="2855" y="497"/>
                </a:lnTo>
                <a:lnTo>
                  <a:pt x="2922" y="570"/>
                </a:lnTo>
                <a:lnTo>
                  <a:pt x="2986" y="647"/>
                </a:lnTo>
                <a:lnTo>
                  <a:pt x="3046" y="727"/>
                </a:lnTo>
                <a:lnTo>
                  <a:pt x="3100" y="812"/>
                </a:lnTo>
                <a:lnTo>
                  <a:pt x="3149" y="899"/>
                </a:lnTo>
                <a:lnTo>
                  <a:pt x="3193" y="990"/>
                </a:lnTo>
                <a:lnTo>
                  <a:pt x="3233" y="1083"/>
                </a:lnTo>
                <a:lnTo>
                  <a:pt x="3266" y="1179"/>
                </a:lnTo>
                <a:lnTo>
                  <a:pt x="3295" y="1278"/>
                </a:lnTo>
                <a:lnTo>
                  <a:pt x="3317" y="1379"/>
                </a:lnTo>
                <a:lnTo>
                  <a:pt x="3332" y="1482"/>
                </a:lnTo>
                <a:lnTo>
                  <a:pt x="3342" y="1587"/>
                </a:lnTo>
                <a:lnTo>
                  <a:pt x="3345" y="1694"/>
                </a:lnTo>
                <a:lnTo>
                  <a:pt x="3342" y="1801"/>
                </a:lnTo>
                <a:lnTo>
                  <a:pt x="3332" y="1906"/>
                </a:lnTo>
                <a:lnTo>
                  <a:pt x="3317" y="2010"/>
                </a:lnTo>
                <a:lnTo>
                  <a:pt x="3295" y="2111"/>
                </a:lnTo>
                <a:lnTo>
                  <a:pt x="3266" y="2209"/>
                </a:lnTo>
                <a:lnTo>
                  <a:pt x="3233" y="2306"/>
                </a:lnTo>
                <a:lnTo>
                  <a:pt x="3193" y="2399"/>
                </a:lnTo>
                <a:lnTo>
                  <a:pt x="3149" y="2490"/>
                </a:lnTo>
                <a:lnTo>
                  <a:pt x="3100" y="2577"/>
                </a:lnTo>
                <a:lnTo>
                  <a:pt x="3046" y="2662"/>
                </a:lnTo>
                <a:lnTo>
                  <a:pt x="2986" y="2742"/>
                </a:lnTo>
                <a:lnTo>
                  <a:pt x="2922" y="2818"/>
                </a:lnTo>
                <a:lnTo>
                  <a:pt x="2855" y="2891"/>
                </a:lnTo>
                <a:lnTo>
                  <a:pt x="2783" y="2960"/>
                </a:lnTo>
                <a:lnTo>
                  <a:pt x="2707" y="3024"/>
                </a:lnTo>
                <a:lnTo>
                  <a:pt x="2627" y="3084"/>
                </a:lnTo>
                <a:lnTo>
                  <a:pt x="2545" y="3139"/>
                </a:lnTo>
                <a:lnTo>
                  <a:pt x="2459" y="3189"/>
                </a:lnTo>
                <a:lnTo>
                  <a:pt x="2369" y="3234"/>
                </a:lnTo>
                <a:lnTo>
                  <a:pt x="2277" y="3274"/>
                </a:lnTo>
                <a:lnTo>
                  <a:pt x="2181" y="3308"/>
                </a:lnTo>
                <a:lnTo>
                  <a:pt x="2084" y="3336"/>
                </a:lnTo>
                <a:lnTo>
                  <a:pt x="1984" y="3359"/>
                </a:lnTo>
                <a:lnTo>
                  <a:pt x="1882" y="3374"/>
                </a:lnTo>
                <a:lnTo>
                  <a:pt x="1779" y="3384"/>
                </a:lnTo>
                <a:lnTo>
                  <a:pt x="1673" y="3388"/>
                </a:lnTo>
                <a:lnTo>
                  <a:pt x="1567" y="3384"/>
                </a:lnTo>
                <a:lnTo>
                  <a:pt x="1463" y="3374"/>
                </a:lnTo>
                <a:lnTo>
                  <a:pt x="1361" y="3359"/>
                </a:lnTo>
                <a:lnTo>
                  <a:pt x="1262" y="3336"/>
                </a:lnTo>
                <a:lnTo>
                  <a:pt x="1163" y="3308"/>
                </a:lnTo>
                <a:lnTo>
                  <a:pt x="1069" y="3274"/>
                </a:lnTo>
                <a:lnTo>
                  <a:pt x="976" y="3234"/>
                </a:lnTo>
                <a:lnTo>
                  <a:pt x="887" y="3189"/>
                </a:lnTo>
                <a:lnTo>
                  <a:pt x="800" y="3139"/>
                </a:lnTo>
                <a:lnTo>
                  <a:pt x="718" y="3084"/>
                </a:lnTo>
                <a:lnTo>
                  <a:pt x="638" y="3024"/>
                </a:lnTo>
                <a:lnTo>
                  <a:pt x="563" y="2960"/>
                </a:lnTo>
                <a:lnTo>
                  <a:pt x="491" y="2891"/>
                </a:lnTo>
                <a:lnTo>
                  <a:pt x="423" y="2818"/>
                </a:lnTo>
                <a:lnTo>
                  <a:pt x="359" y="2742"/>
                </a:lnTo>
                <a:lnTo>
                  <a:pt x="300" y="2662"/>
                </a:lnTo>
                <a:lnTo>
                  <a:pt x="246" y="2577"/>
                </a:lnTo>
                <a:lnTo>
                  <a:pt x="197" y="2490"/>
                </a:lnTo>
                <a:lnTo>
                  <a:pt x="152" y="2399"/>
                </a:lnTo>
                <a:lnTo>
                  <a:pt x="113" y="2306"/>
                </a:lnTo>
                <a:lnTo>
                  <a:pt x="79" y="2209"/>
                </a:lnTo>
                <a:lnTo>
                  <a:pt x="51" y="2111"/>
                </a:lnTo>
                <a:lnTo>
                  <a:pt x="29" y="2010"/>
                </a:lnTo>
                <a:lnTo>
                  <a:pt x="14" y="1906"/>
                </a:lnTo>
                <a:lnTo>
                  <a:pt x="3" y="1801"/>
                </a:lnTo>
                <a:lnTo>
                  <a:pt x="0" y="1694"/>
                </a:lnTo>
                <a:lnTo>
                  <a:pt x="3" y="1587"/>
                </a:lnTo>
                <a:lnTo>
                  <a:pt x="14" y="1482"/>
                </a:lnTo>
                <a:lnTo>
                  <a:pt x="29" y="1379"/>
                </a:lnTo>
                <a:lnTo>
                  <a:pt x="51" y="1278"/>
                </a:lnTo>
                <a:lnTo>
                  <a:pt x="79" y="1179"/>
                </a:lnTo>
                <a:lnTo>
                  <a:pt x="113" y="1083"/>
                </a:lnTo>
                <a:lnTo>
                  <a:pt x="152" y="990"/>
                </a:lnTo>
                <a:lnTo>
                  <a:pt x="197" y="899"/>
                </a:lnTo>
                <a:lnTo>
                  <a:pt x="246" y="812"/>
                </a:lnTo>
                <a:lnTo>
                  <a:pt x="300" y="727"/>
                </a:lnTo>
                <a:lnTo>
                  <a:pt x="359" y="647"/>
                </a:lnTo>
                <a:lnTo>
                  <a:pt x="423" y="570"/>
                </a:lnTo>
                <a:lnTo>
                  <a:pt x="491" y="497"/>
                </a:lnTo>
                <a:lnTo>
                  <a:pt x="563" y="428"/>
                </a:lnTo>
                <a:lnTo>
                  <a:pt x="638" y="365"/>
                </a:lnTo>
                <a:lnTo>
                  <a:pt x="718" y="304"/>
                </a:lnTo>
                <a:lnTo>
                  <a:pt x="800" y="249"/>
                </a:lnTo>
                <a:lnTo>
                  <a:pt x="887" y="199"/>
                </a:lnTo>
                <a:lnTo>
                  <a:pt x="976" y="155"/>
                </a:lnTo>
                <a:lnTo>
                  <a:pt x="1069" y="115"/>
                </a:lnTo>
                <a:lnTo>
                  <a:pt x="1163" y="81"/>
                </a:lnTo>
                <a:lnTo>
                  <a:pt x="1262" y="52"/>
                </a:lnTo>
                <a:lnTo>
                  <a:pt x="1361" y="30"/>
                </a:lnTo>
                <a:lnTo>
                  <a:pt x="1463" y="14"/>
                </a:lnTo>
                <a:lnTo>
                  <a:pt x="1567" y="5"/>
                </a:lnTo>
                <a:lnTo>
                  <a:pt x="1673" y="0"/>
                </a:ln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eaLnBrk="1" fontAlgn="auto" hangingPunct="1">
              <a:spcBef>
                <a:spcPts val="0"/>
              </a:spcBef>
              <a:spcAft>
                <a:spcPts val="0"/>
              </a:spcAft>
              <a:defRPr/>
            </a:pPr>
            <a:endParaRPr lang="ru-RU" dirty="0">
              <a:latin typeface="+mn-lt"/>
            </a:endParaRPr>
          </a:p>
        </p:txBody>
      </p:sp>
      <p:sp>
        <p:nvSpPr>
          <p:cNvPr id="207" name="任意多边形: 形状 206">
            <a:extLst>
              <a:ext uri="{FF2B5EF4-FFF2-40B4-BE49-F238E27FC236}">
                <a16:creationId xmlns:a16="http://schemas.microsoft.com/office/drawing/2014/main" id="{26996821-7101-40AD-A876-5510A2FF29D8}"/>
              </a:ext>
            </a:extLst>
          </p:cNvPr>
          <p:cNvSpPr>
            <a:spLocks/>
          </p:cNvSpPr>
          <p:nvPr/>
        </p:nvSpPr>
        <p:spPr bwMode="auto">
          <a:xfrm>
            <a:off x="4619093" y="4429366"/>
            <a:ext cx="416613" cy="417933"/>
          </a:xfrm>
          <a:custGeom>
            <a:avLst/>
            <a:gdLst>
              <a:gd name="connsiteX0" fmla="*/ 6864 w 416613"/>
              <a:gd name="connsiteY0" fmla="*/ 136231 h 417933"/>
              <a:gd name="connsiteX1" fmla="*/ 100985 w 416613"/>
              <a:gd name="connsiteY1" fmla="*/ 136231 h 417933"/>
              <a:gd name="connsiteX2" fmla="*/ 100985 w 416613"/>
              <a:gd name="connsiteY2" fmla="*/ 157975 h 417933"/>
              <a:gd name="connsiteX3" fmla="*/ 101381 w 416613"/>
              <a:gd name="connsiteY3" fmla="*/ 163081 h 417933"/>
              <a:gd name="connsiteX4" fmla="*/ 102437 w 416613"/>
              <a:gd name="connsiteY4" fmla="*/ 168011 h 417933"/>
              <a:gd name="connsiteX5" fmla="*/ 104153 w 416613"/>
              <a:gd name="connsiteY5" fmla="*/ 172588 h 417933"/>
              <a:gd name="connsiteX6" fmla="*/ 106529 w 416613"/>
              <a:gd name="connsiteY6" fmla="*/ 176814 h 417933"/>
              <a:gd name="connsiteX7" fmla="*/ 109565 w 416613"/>
              <a:gd name="connsiteY7" fmla="*/ 180775 h 417933"/>
              <a:gd name="connsiteX8" fmla="*/ 112997 w 416613"/>
              <a:gd name="connsiteY8" fmla="*/ 184209 h 417933"/>
              <a:gd name="connsiteX9" fmla="*/ 116826 w 416613"/>
              <a:gd name="connsiteY9" fmla="*/ 187114 h 417933"/>
              <a:gd name="connsiteX10" fmla="*/ 121182 w 416613"/>
              <a:gd name="connsiteY10" fmla="*/ 189491 h 417933"/>
              <a:gd name="connsiteX11" fmla="*/ 125803 w 416613"/>
              <a:gd name="connsiteY11" fmla="*/ 191163 h 417933"/>
              <a:gd name="connsiteX12" fmla="*/ 130819 w 416613"/>
              <a:gd name="connsiteY12" fmla="*/ 192396 h 417933"/>
              <a:gd name="connsiteX13" fmla="*/ 135967 w 416613"/>
              <a:gd name="connsiteY13" fmla="*/ 192748 h 417933"/>
              <a:gd name="connsiteX14" fmla="*/ 141115 w 416613"/>
              <a:gd name="connsiteY14" fmla="*/ 192396 h 417933"/>
              <a:gd name="connsiteX15" fmla="*/ 146000 w 416613"/>
              <a:gd name="connsiteY15" fmla="*/ 191163 h 417933"/>
              <a:gd name="connsiteX16" fmla="*/ 150620 w 416613"/>
              <a:gd name="connsiteY16" fmla="*/ 189491 h 417933"/>
              <a:gd name="connsiteX17" fmla="*/ 154976 w 416613"/>
              <a:gd name="connsiteY17" fmla="*/ 187114 h 417933"/>
              <a:gd name="connsiteX18" fmla="*/ 158936 w 416613"/>
              <a:gd name="connsiteY18" fmla="*/ 184209 h 417933"/>
              <a:gd name="connsiteX19" fmla="*/ 162368 w 416613"/>
              <a:gd name="connsiteY19" fmla="*/ 180775 h 417933"/>
              <a:gd name="connsiteX20" fmla="*/ 165273 w 416613"/>
              <a:gd name="connsiteY20" fmla="*/ 176814 h 417933"/>
              <a:gd name="connsiteX21" fmla="*/ 167649 w 416613"/>
              <a:gd name="connsiteY21" fmla="*/ 172588 h 417933"/>
              <a:gd name="connsiteX22" fmla="*/ 169497 w 416613"/>
              <a:gd name="connsiteY22" fmla="*/ 168011 h 417933"/>
              <a:gd name="connsiteX23" fmla="*/ 170553 w 416613"/>
              <a:gd name="connsiteY23" fmla="*/ 163081 h 417933"/>
              <a:gd name="connsiteX24" fmla="*/ 170949 w 416613"/>
              <a:gd name="connsiteY24" fmla="*/ 157975 h 417933"/>
              <a:gd name="connsiteX25" fmla="*/ 170949 w 416613"/>
              <a:gd name="connsiteY25" fmla="*/ 136231 h 417933"/>
              <a:gd name="connsiteX26" fmla="*/ 246721 w 416613"/>
              <a:gd name="connsiteY26" fmla="*/ 136231 h 417933"/>
              <a:gd name="connsiteX27" fmla="*/ 246721 w 416613"/>
              <a:gd name="connsiteY27" fmla="*/ 157975 h 417933"/>
              <a:gd name="connsiteX28" fmla="*/ 247117 w 416613"/>
              <a:gd name="connsiteY28" fmla="*/ 163081 h 417933"/>
              <a:gd name="connsiteX29" fmla="*/ 248173 w 416613"/>
              <a:gd name="connsiteY29" fmla="*/ 168011 h 417933"/>
              <a:gd name="connsiteX30" fmla="*/ 249889 w 416613"/>
              <a:gd name="connsiteY30" fmla="*/ 172588 h 417933"/>
              <a:gd name="connsiteX31" fmla="*/ 252265 w 416613"/>
              <a:gd name="connsiteY31" fmla="*/ 176814 h 417933"/>
              <a:gd name="connsiteX32" fmla="*/ 255301 w 416613"/>
              <a:gd name="connsiteY32" fmla="*/ 180775 h 417933"/>
              <a:gd name="connsiteX33" fmla="*/ 258733 w 416613"/>
              <a:gd name="connsiteY33" fmla="*/ 184209 h 417933"/>
              <a:gd name="connsiteX34" fmla="*/ 262561 w 416613"/>
              <a:gd name="connsiteY34" fmla="*/ 187114 h 417933"/>
              <a:gd name="connsiteX35" fmla="*/ 266786 w 416613"/>
              <a:gd name="connsiteY35" fmla="*/ 189491 h 417933"/>
              <a:gd name="connsiteX36" fmla="*/ 271538 w 416613"/>
              <a:gd name="connsiteY36" fmla="*/ 191163 h 417933"/>
              <a:gd name="connsiteX37" fmla="*/ 276554 w 416613"/>
              <a:gd name="connsiteY37" fmla="*/ 192396 h 417933"/>
              <a:gd name="connsiteX38" fmla="*/ 281702 w 416613"/>
              <a:gd name="connsiteY38" fmla="*/ 192748 h 417933"/>
              <a:gd name="connsiteX39" fmla="*/ 286851 w 416613"/>
              <a:gd name="connsiteY39" fmla="*/ 192396 h 417933"/>
              <a:gd name="connsiteX40" fmla="*/ 291735 w 416613"/>
              <a:gd name="connsiteY40" fmla="*/ 191163 h 417933"/>
              <a:gd name="connsiteX41" fmla="*/ 296355 w 416613"/>
              <a:gd name="connsiteY41" fmla="*/ 189491 h 417933"/>
              <a:gd name="connsiteX42" fmla="*/ 300711 w 416613"/>
              <a:gd name="connsiteY42" fmla="*/ 187114 h 417933"/>
              <a:gd name="connsiteX43" fmla="*/ 304672 w 416613"/>
              <a:gd name="connsiteY43" fmla="*/ 184209 h 417933"/>
              <a:gd name="connsiteX44" fmla="*/ 308104 w 416613"/>
              <a:gd name="connsiteY44" fmla="*/ 180775 h 417933"/>
              <a:gd name="connsiteX45" fmla="*/ 311008 w 416613"/>
              <a:gd name="connsiteY45" fmla="*/ 176814 h 417933"/>
              <a:gd name="connsiteX46" fmla="*/ 313384 w 416613"/>
              <a:gd name="connsiteY46" fmla="*/ 172588 h 417933"/>
              <a:gd name="connsiteX47" fmla="*/ 315100 w 416613"/>
              <a:gd name="connsiteY47" fmla="*/ 168011 h 417933"/>
              <a:gd name="connsiteX48" fmla="*/ 316288 w 416613"/>
              <a:gd name="connsiteY48" fmla="*/ 163081 h 417933"/>
              <a:gd name="connsiteX49" fmla="*/ 316684 w 416613"/>
              <a:gd name="connsiteY49" fmla="*/ 157975 h 417933"/>
              <a:gd name="connsiteX50" fmla="*/ 316684 w 416613"/>
              <a:gd name="connsiteY50" fmla="*/ 136231 h 417933"/>
              <a:gd name="connsiteX51" fmla="*/ 409617 w 416613"/>
              <a:gd name="connsiteY51" fmla="*/ 136231 h 417933"/>
              <a:gd name="connsiteX52" fmla="*/ 411729 w 416613"/>
              <a:gd name="connsiteY52" fmla="*/ 136495 h 417933"/>
              <a:gd name="connsiteX53" fmla="*/ 413841 w 416613"/>
              <a:gd name="connsiteY53" fmla="*/ 137376 h 417933"/>
              <a:gd name="connsiteX54" fmla="*/ 415161 w 416613"/>
              <a:gd name="connsiteY54" fmla="*/ 138696 h 417933"/>
              <a:gd name="connsiteX55" fmla="*/ 416217 w 416613"/>
              <a:gd name="connsiteY55" fmla="*/ 140369 h 417933"/>
              <a:gd name="connsiteX56" fmla="*/ 416613 w 416613"/>
              <a:gd name="connsiteY56" fmla="*/ 142393 h 417933"/>
              <a:gd name="connsiteX57" fmla="*/ 416349 w 416613"/>
              <a:gd name="connsiteY57" fmla="*/ 144594 h 417933"/>
              <a:gd name="connsiteX58" fmla="*/ 354966 w 416613"/>
              <a:gd name="connsiteY58" fmla="*/ 392668 h 417933"/>
              <a:gd name="connsiteX59" fmla="*/ 353382 w 416613"/>
              <a:gd name="connsiteY59" fmla="*/ 397158 h 417933"/>
              <a:gd name="connsiteX60" fmla="*/ 351006 w 416613"/>
              <a:gd name="connsiteY60" fmla="*/ 401559 h 417933"/>
              <a:gd name="connsiteX61" fmla="*/ 347970 w 416613"/>
              <a:gd name="connsiteY61" fmla="*/ 405521 h 417933"/>
              <a:gd name="connsiteX62" fmla="*/ 344538 w 416613"/>
              <a:gd name="connsiteY62" fmla="*/ 408954 h 417933"/>
              <a:gd name="connsiteX63" fmla="*/ 340577 w 416613"/>
              <a:gd name="connsiteY63" fmla="*/ 411947 h 417933"/>
              <a:gd name="connsiteX64" fmla="*/ 336221 w 416613"/>
              <a:gd name="connsiteY64" fmla="*/ 414500 h 417933"/>
              <a:gd name="connsiteX65" fmla="*/ 331733 w 416613"/>
              <a:gd name="connsiteY65" fmla="*/ 416349 h 417933"/>
              <a:gd name="connsiteX66" fmla="*/ 326849 w 416613"/>
              <a:gd name="connsiteY66" fmla="*/ 417493 h 417933"/>
              <a:gd name="connsiteX67" fmla="*/ 322096 w 416613"/>
              <a:gd name="connsiteY67" fmla="*/ 417933 h 417933"/>
              <a:gd name="connsiteX68" fmla="*/ 94385 w 416613"/>
              <a:gd name="connsiteY68" fmla="*/ 417933 h 417933"/>
              <a:gd name="connsiteX69" fmla="*/ 89632 w 416613"/>
              <a:gd name="connsiteY69" fmla="*/ 417493 h 417933"/>
              <a:gd name="connsiteX70" fmla="*/ 84880 w 416613"/>
              <a:gd name="connsiteY70" fmla="*/ 416349 h 417933"/>
              <a:gd name="connsiteX71" fmla="*/ 80392 w 416613"/>
              <a:gd name="connsiteY71" fmla="*/ 414500 h 417933"/>
              <a:gd name="connsiteX72" fmla="*/ 76036 w 416613"/>
              <a:gd name="connsiteY72" fmla="*/ 411947 h 417933"/>
              <a:gd name="connsiteX73" fmla="*/ 72075 w 416613"/>
              <a:gd name="connsiteY73" fmla="*/ 408954 h 417933"/>
              <a:gd name="connsiteX74" fmla="*/ 68379 w 416613"/>
              <a:gd name="connsiteY74" fmla="*/ 405521 h 417933"/>
              <a:gd name="connsiteX75" fmla="*/ 65475 w 416613"/>
              <a:gd name="connsiteY75" fmla="*/ 401559 h 417933"/>
              <a:gd name="connsiteX76" fmla="*/ 63099 w 416613"/>
              <a:gd name="connsiteY76" fmla="*/ 397158 h 417933"/>
              <a:gd name="connsiteX77" fmla="*/ 61515 w 416613"/>
              <a:gd name="connsiteY77" fmla="*/ 392668 h 417933"/>
              <a:gd name="connsiteX78" fmla="*/ 264 w 416613"/>
              <a:gd name="connsiteY78" fmla="*/ 144594 h 417933"/>
              <a:gd name="connsiteX79" fmla="*/ 0 w 416613"/>
              <a:gd name="connsiteY79" fmla="*/ 142393 h 417933"/>
              <a:gd name="connsiteX80" fmla="*/ 396 w 416613"/>
              <a:gd name="connsiteY80" fmla="*/ 140369 h 417933"/>
              <a:gd name="connsiteX81" fmla="*/ 1320 w 416613"/>
              <a:gd name="connsiteY81" fmla="*/ 138696 h 417933"/>
              <a:gd name="connsiteX82" fmla="*/ 2772 w 416613"/>
              <a:gd name="connsiteY82" fmla="*/ 137376 h 417933"/>
              <a:gd name="connsiteX83" fmla="*/ 4620 w 416613"/>
              <a:gd name="connsiteY83" fmla="*/ 136495 h 417933"/>
              <a:gd name="connsiteX84" fmla="*/ 208835 w 416613"/>
              <a:gd name="connsiteY84" fmla="*/ 0 h 417933"/>
              <a:gd name="connsiteX85" fmla="*/ 217679 w 416613"/>
              <a:gd name="connsiteY85" fmla="*/ 528 h 417933"/>
              <a:gd name="connsiteX86" fmla="*/ 226128 w 416613"/>
              <a:gd name="connsiteY86" fmla="*/ 1761 h 417933"/>
              <a:gd name="connsiteX87" fmla="*/ 234180 w 416613"/>
              <a:gd name="connsiteY87" fmla="*/ 3698 h 417933"/>
              <a:gd name="connsiteX88" fmla="*/ 242232 w 416613"/>
              <a:gd name="connsiteY88" fmla="*/ 6340 h 417933"/>
              <a:gd name="connsiteX89" fmla="*/ 249757 w 416613"/>
              <a:gd name="connsiteY89" fmla="*/ 9774 h 417933"/>
              <a:gd name="connsiteX90" fmla="*/ 256885 w 416613"/>
              <a:gd name="connsiteY90" fmla="*/ 13736 h 417933"/>
              <a:gd name="connsiteX91" fmla="*/ 263485 w 416613"/>
              <a:gd name="connsiteY91" fmla="*/ 18490 h 417933"/>
              <a:gd name="connsiteX92" fmla="*/ 269822 w 416613"/>
              <a:gd name="connsiteY92" fmla="*/ 23685 h 417933"/>
              <a:gd name="connsiteX93" fmla="*/ 275630 w 416613"/>
              <a:gd name="connsiteY93" fmla="*/ 29497 h 417933"/>
              <a:gd name="connsiteX94" fmla="*/ 280910 w 416613"/>
              <a:gd name="connsiteY94" fmla="*/ 35660 h 417933"/>
              <a:gd name="connsiteX95" fmla="*/ 285531 w 416613"/>
              <a:gd name="connsiteY95" fmla="*/ 42352 h 417933"/>
              <a:gd name="connsiteX96" fmla="*/ 289491 w 416613"/>
              <a:gd name="connsiteY96" fmla="*/ 49484 h 417933"/>
              <a:gd name="connsiteX97" fmla="*/ 292923 w 416613"/>
              <a:gd name="connsiteY97" fmla="*/ 57056 h 417933"/>
              <a:gd name="connsiteX98" fmla="*/ 295695 w 416613"/>
              <a:gd name="connsiteY98" fmla="*/ 64804 h 417933"/>
              <a:gd name="connsiteX99" fmla="*/ 297543 w 416613"/>
              <a:gd name="connsiteY99" fmla="*/ 72993 h 417933"/>
              <a:gd name="connsiteX100" fmla="*/ 298995 w 416613"/>
              <a:gd name="connsiteY100" fmla="*/ 81445 h 417933"/>
              <a:gd name="connsiteX101" fmla="*/ 299391 w 416613"/>
              <a:gd name="connsiteY101" fmla="*/ 89986 h 417933"/>
              <a:gd name="connsiteX102" fmla="*/ 299391 w 416613"/>
              <a:gd name="connsiteY102" fmla="*/ 157960 h 417933"/>
              <a:gd name="connsiteX103" fmla="*/ 298995 w 416613"/>
              <a:gd name="connsiteY103" fmla="*/ 161394 h 417933"/>
              <a:gd name="connsiteX104" fmla="*/ 297807 w 416613"/>
              <a:gd name="connsiteY104" fmla="*/ 164651 h 417933"/>
              <a:gd name="connsiteX105" fmla="*/ 296223 w 416613"/>
              <a:gd name="connsiteY105" fmla="*/ 167733 h 417933"/>
              <a:gd name="connsiteX106" fmla="*/ 294111 w 416613"/>
              <a:gd name="connsiteY106" fmla="*/ 170198 h 417933"/>
              <a:gd name="connsiteX107" fmla="*/ 291471 w 416613"/>
              <a:gd name="connsiteY107" fmla="*/ 172312 h 417933"/>
              <a:gd name="connsiteX108" fmla="*/ 288567 w 416613"/>
              <a:gd name="connsiteY108" fmla="*/ 174073 h 417933"/>
              <a:gd name="connsiteX109" fmla="*/ 285267 w 416613"/>
              <a:gd name="connsiteY109" fmla="*/ 174953 h 417933"/>
              <a:gd name="connsiteX110" fmla="*/ 281834 w 416613"/>
              <a:gd name="connsiteY110" fmla="*/ 175305 h 417933"/>
              <a:gd name="connsiteX111" fmla="*/ 278270 w 416613"/>
              <a:gd name="connsiteY111" fmla="*/ 174953 h 417933"/>
              <a:gd name="connsiteX112" fmla="*/ 274970 w 416613"/>
              <a:gd name="connsiteY112" fmla="*/ 174073 h 417933"/>
              <a:gd name="connsiteX113" fmla="*/ 272066 w 416613"/>
              <a:gd name="connsiteY113" fmla="*/ 172312 h 417933"/>
              <a:gd name="connsiteX114" fmla="*/ 269294 w 416613"/>
              <a:gd name="connsiteY114" fmla="*/ 170198 h 417933"/>
              <a:gd name="connsiteX115" fmla="*/ 267182 w 416613"/>
              <a:gd name="connsiteY115" fmla="*/ 167733 h 417933"/>
              <a:gd name="connsiteX116" fmla="*/ 265598 w 416613"/>
              <a:gd name="connsiteY116" fmla="*/ 164651 h 417933"/>
              <a:gd name="connsiteX117" fmla="*/ 264542 w 416613"/>
              <a:gd name="connsiteY117" fmla="*/ 161394 h 417933"/>
              <a:gd name="connsiteX118" fmla="*/ 264277 w 416613"/>
              <a:gd name="connsiteY118" fmla="*/ 157960 h 417933"/>
              <a:gd name="connsiteX119" fmla="*/ 264277 w 416613"/>
              <a:gd name="connsiteY119" fmla="*/ 89986 h 417933"/>
              <a:gd name="connsiteX120" fmla="*/ 263881 w 416613"/>
              <a:gd name="connsiteY120" fmla="*/ 83558 h 417933"/>
              <a:gd name="connsiteX121" fmla="*/ 262825 w 416613"/>
              <a:gd name="connsiteY121" fmla="*/ 77307 h 417933"/>
              <a:gd name="connsiteX122" fmla="*/ 260977 w 416613"/>
              <a:gd name="connsiteY122" fmla="*/ 71408 h 417933"/>
              <a:gd name="connsiteX123" fmla="*/ 258601 w 416613"/>
              <a:gd name="connsiteY123" fmla="*/ 65861 h 417933"/>
              <a:gd name="connsiteX124" fmla="*/ 255565 w 416613"/>
              <a:gd name="connsiteY124" fmla="*/ 60490 h 417933"/>
              <a:gd name="connsiteX125" fmla="*/ 252133 w 416613"/>
              <a:gd name="connsiteY125" fmla="*/ 55559 h 417933"/>
              <a:gd name="connsiteX126" fmla="*/ 248041 w 416613"/>
              <a:gd name="connsiteY126" fmla="*/ 51069 h 417933"/>
              <a:gd name="connsiteX127" fmla="*/ 243552 w 416613"/>
              <a:gd name="connsiteY127" fmla="*/ 47018 h 417933"/>
              <a:gd name="connsiteX128" fmla="*/ 238536 w 416613"/>
              <a:gd name="connsiteY128" fmla="*/ 43584 h 417933"/>
              <a:gd name="connsiteX129" fmla="*/ 233256 w 416613"/>
              <a:gd name="connsiteY129" fmla="*/ 40503 h 417933"/>
              <a:gd name="connsiteX130" fmla="*/ 227580 w 416613"/>
              <a:gd name="connsiteY130" fmla="*/ 38125 h 417933"/>
              <a:gd name="connsiteX131" fmla="*/ 221639 w 416613"/>
              <a:gd name="connsiteY131" fmla="*/ 36276 h 417933"/>
              <a:gd name="connsiteX132" fmla="*/ 215435 w 416613"/>
              <a:gd name="connsiteY132" fmla="*/ 35220 h 417933"/>
              <a:gd name="connsiteX133" fmla="*/ 208835 w 416613"/>
              <a:gd name="connsiteY133" fmla="*/ 34868 h 417933"/>
              <a:gd name="connsiteX134" fmla="*/ 202498 w 416613"/>
              <a:gd name="connsiteY134" fmla="*/ 35220 h 417933"/>
              <a:gd name="connsiteX135" fmla="*/ 196294 w 416613"/>
              <a:gd name="connsiteY135" fmla="*/ 36276 h 417933"/>
              <a:gd name="connsiteX136" fmla="*/ 190354 w 416613"/>
              <a:gd name="connsiteY136" fmla="*/ 38125 h 417933"/>
              <a:gd name="connsiteX137" fmla="*/ 184546 w 416613"/>
              <a:gd name="connsiteY137" fmla="*/ 40503 h 417933"/>
              <a:gd name="connsiteX138" fmla="*/ 179265 w 416613"/>
              <a:gd name="connsiteY138" fmla="*/ 43584 h 417933"/>
              <a:gd name="connsiteX139" fmla="*/ 174249 w 416613"/>
              <a:gd name="connsiteY139" fmla="*/ 47018 h 417933"/>
              <a:gd name="connsiteX140" fmla="*/ 169761 w 416613"/>
              <a:gd name="connsiteY140" fmla="*/ 51069 h 417933"/>
              <a:gd name="connsiteX141" fmla="*/ 165801 w 416613"/>
              <a:gd name="connsiteY141" fmla="*/ 55559 h 417933"/>
              <a:gd name="connsiteX142" fmla="*/ 162236 w 416613"/>
              <a:gd name="connsiteY142" fmla="*/ 60490 h 417933"/>
              <a:gd name="connsiteX143" fmla="*/ 159200 w 416613"/>
              <a:gd name="connsiteY143" fmla="*/ 65861 h 417933"/>
              <a:gd name="connsiteX144" fmla="*/ 156824 w 416613"/>
              <a:gd name="connsiteY144" fmla="*/ 71408 h 417933"/>
              <a:gd name="connsiteX145" fmla="*/ 154976 w 416613"/>
              <a:gd name="connsiteY145" fmla="*/ 77307 h 417933"/>
              <a:gd name="connsiteX146" fmla="*/ 153920 w 416613"/>
              <a:gd name="connsiteY146" fmla="*/ 83558 h 417933"/>
              <a:gd name="connsiteX147" fmla="*/ 153524 w 416613"/>
              <a:gd name="connsiteY147" fmla="*/ 89986 h 417933"/>
              <a:gd name="connsiteX148" fmla="*/ 153524 w 416613"/>
              <a:gd name="connsiteY148" fmla="*/ 157960 h 417933"/>
              <a:gd name="connsiteX149" fmla="*/ 153128 w 416613"/>
              <a:gd name="connsiteY149" fmla="*/ 161394 h 417933"/>
              <a:gd name="connsiteX150" fmla="*/ 152072 w 416613"/>
              <a:gd name="connsiteY150" fmla="*/ 164651 h 417933"/>
              <a:gd name="connsiteX151" fmla="*/ 150488 w 416613"/>
              <a:gd name="connsiteY151" fmla="*/ 167733 h 417933"/>
              <a:gd name="connsiteX152" fmla="*/ 148376 w 416613"/>
              <a:gd name="connsiteY152" fmla="*/ 170198 h 417933"/>
              <a:gd name="connsiteX153" fmla="*/ 145868 w 416613"/>
              <a:gd name="connsiteY153" fmla="*/ 172312 h 417933"/>
              <a:gd name="connsiteX154" fmla="*/ 142831 w 416613"/>
              <a:gd name="connsiteY154" fmla="*/ 174073 h 417933"/>
              <a:gd name="connsiteX155" fmla="*/ 139531 w 416613"/>
              <a:gd name="connsiteY155" fmla="*/ 174953 h 417933"/>
              <a:gd name="connsiteX156" fmla="*/ 136099 w 416613"/>
              <a:gd name="connsiteY156" fmla="*/ 175305 h 417933"/>
              <a:gd name="connsiteX157" fmla="*/ 132535 w 416613"/>
              <a:gd name="connsiteY157" fmla="*/ 174953 h 417933"/>
              <a:gd name="connsiteX158" fmla="*/ 129235 w 416613"/>
              <a:gd name="connsiteY158" fmla="*/ 174073 h 417933"/>
              <a:gd name="connsiteX159" fmla="*/ 126199 w 416613"/>
              <a:gd name="connsiteY159" fmla="*/ 172312 h 417933"/>
              <a:gd name="connsiteX160" fmla="*/ 123558 w 416613"/>
              <a:gd name="connsiteY160" fmla="*/ 170198 h 417933"/>
              <a:gd name="connsiteX161" fmla="*/ 121446 w 416613"/>
              <a:gd name="connsiteY161" fmla="*/ 167733 h 417933"/>
              <a:gd name="connsiteX162" fmla="*/ 119862 w 416613"/>
              <a:gd name="connsiteY162" fmla="*/ 164651 h 417933"/>
              <a:gd name="connsiteX163" fmla="*/ 118938 w 416613"/>
              <a:gd name="connsiteY163" fmla="*/ 161394 h 417933"/>
              <a:gd name="connsiteX164" fmla="*/ 118542 w 416613"/>
              <a:gd name="connsiteY164" fmla="*/ 157960 h 417933"/>
              <a:gd name="connsiteX165" fmla="*/ 118542 w 416613"/>
              <a:gd name="connsiteY165" fmla="*/ 89986 h 417933"/>
              <a:gd name="connsiteX166" fmla="*/ 118938 w 416613"/>
              <a:gd name="connsiteY166" fmla="*/ 81445 h 417933"/>
              <a:gd name="connsiteX167" fmla="*/ 120126 w 416613"/>
              <a:gd name="connsiteY167" fmla="*/ 72993 h 417933"/>
              <a:gd name="connsiteX168" fmla="*/ 122106 w 416613"/>
              <a:gd name="connsiteY168" fmla="*/ 64804 h 417933"/>
              <a:gd name="connsiteX169" fmla="*/ 124879 w 416613"/>
              <a:gd name="connsiteY169" fmla="*/ 57056 h 417933"/>
              <a:gd name="connsiteX170" fmla="*/ 128179 w 416613"/>
              <a:gd name="connsiteY170" fmla="*/ 49484 h 417933"/>
              <a:gd name="connsiteX171" fmla="*/ 132403 w 416613"/>
              <a:gd name="connsiteY171" fmla="*/ 42352 h 417933"/>
              <a:gd name="connsiteX172" fmla="*/ 137023 w 416613"/>
              <a:gd name="connsiteY172" fmla="*/ 35660 h 417933"/>
              <a:gd name="connsiteX173" fmla="*/ 142171 w 416613"/>
              <a:gd name="connsiteY173" fmla="*/ 29497 h 417933"/>
              <a:gd name="connsiteX174" fmla="*/ 147980 w 416613"/>
              <a:gd name="connsiteY174" fmla="*/ 23685 h 417933"/>
              <a:gd name="connsiteX175" fmla="*/ 154184 w 416613"/>
              <a:gd name="connsiteY175" fmla="*/ 18490 h 417933"/>
              <a:gd name="connsiteX176" fmla="*/ 161048 w 416613"/>
              <a:gd name="connsiteY176" fmla="*/ 13736 h 417933"/>
              <a:gd name="connsiteX177" fmla="*/ 168177 w 416613"/>
              <a:gd name="connsiteY177" fmla="*/ 9774 h 417933"/>
              <a:gd name="connsiteX178" fmla="*/ 175701 w 416613"/>
              <a:gd name="connsiteY178" fmla="*/ 6340 h 417933"/>
              <a:gd name="connsiteX179" fmla="*/ 183489 w 416613"/>
              <a:gd name="connsiteY179" fmla="*/ 3698 h 417933"/>
              <a:gd name="connsiteX180" fmla="*/ 191806 w 416613"/>
              <a:gd name="connsiteY180" fmla="*/ 1761 h 417933"/>
              <a:gd name="connsiteX181" fmla="*/ 200254 w 416613"/>
              <a:gd name="connsiteY181" fmla="*/ 528 h 41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416613" h="417933">
                <a:moveTo>
                  <a:pt x="6864" y="136231"/>
                </a:moveTo>
                <a:lnTo>
                  <a:pt x="100985" y="136231"/>
                </a:lnTo>
                <a:lnTo>
                  <a:pt x="100985" y="157975"/>
                </a:lnTo>
                <a:lnTo>
                  <a:pt x="101381" y="163081"/>
                </a:lnTo>
                <a:lnTo>
                  <a:pt x="102437" y="168011"/>
                </a:lnTo>
                <a:lnTo>
                  <a:pt x="104153" y="172588"/>
                </a:lnTo>
                <a:lnTo>
                  <a:pt x="106529" y="176814"/>
                </a:lnTo>
                <a:lnTo>
                  <a:pt x="109565" y="180775"/>
                </a:lnTo>
                <a:lnTo>
                  <a:pt x="112997" y="184209"/>
                </a:lnTo>
                <a:lnTo>
                  <a:pt x="116826" y="187114"/>
                </a:lnTo>
                <a:lnTo>
                  <a:pt x="121182" y="189491"/>
                </a:lnTo>
                <a:lnTo>
                  <a:pt x="125803" y="191163"/>
                </a:lnTo>
                <a:lnTo>
                  <a:pt x="130819" y="192396"/>
                </a:lnTo>
                <a:lnTo>
                  <a:pt x="135967" y="192748"/>
                </a:lnTo>
                <a:lnTo>
                  <a:pt x="141115" y="192396"/>
                </a:lnTo>
                <a:lnTo>
                  <a:pt x="146000" y="191163"/>
                </a:lnTo>
                <a:lnTo>
                  <a:pt x="150620" y="189491"/>
                </a:lnTo>
                <a:lnTo>
                  <a:pt x="154976" y="187114"/>
                </a:lnTo>
                <a:lnTo>
                  <a:pt x="158936" y="184209"/>
                </a:lnTo>
                <a:lnTo>
                  <a:pt x="162368" y="180775"/>
                </a:lnTo>
                <a:lnTo>
                  <a:pt x="165273" y="176814"/>
                </a:lnTo>
                <a:lnTo>
                  <a:pt x="167649" y="172588"/>
                </a:lnTo>
                <a:lnTo>
                  <a:pt x="169497" y="168011"/>
                </a:lnTo>
                <a:lnTo>
                  <a:pt x="170553" y="163081"/>
                </a:lnTo>
                <a:lnTo>
                  <a:pt x="170949" y="157975"/>
                </a:lnTo>
                <a:lnTo>
                  <a:pt x="170949" y="136231"/>
                </a:lnTo>
                <a:lnTo>
                  <a:pt x="246721" y="136231"/>
                </a:lnTo>
                <a:lnTo>
                  <a:pt x="246721" y="157975"/>
                </a:lnTo>
                <a:lnTo>
                  <a:pt x="247117" y="163081"/>
                </a:lnTo>
                <a:lnTo>
                  <a:pt x="248173" y="168011"/>
                </a:lnTo>
                <a:lnTo>
                  <a:pt x="249889" y="172588"/>
                </a:lnTo>
                <a:lnTo>
                  <a:pt x="252265" y="176814"/>
                </a:lnTo>
                <a:lnTo>
                  <a:pt x="255301" y="180775"/>
                </a:lnTo>
                <a:lnTo>
                  <a:pt x="258733" y="184209"/>
                </a:lnTo>
                <a:lnTo>
                  <a:pt x="262561" y="187114"/>
                </a:lnTo>
                <a:lnTo>
                  <a:pt x="266786" y="189491"/>
                </a:lnTo>
                <a:lnTo>
                  <a:pt x="271538" y="191163"/>
                </a:lnTo>
                <a:lnTo>
                  <a:pt x="276554" y="192396"/>
                </a:lnTo>
                <a:lnTo>
                  <a:pt x="281702" y="192748"/>
                </a:lnTo>
                <a:lnTo>
                  <a:pt x="286851" y="192396"/>
                </a:lnTo>
                <a:lnTo>
                  <a:pt x="291735" y="191163"/>
                </a:lnTo>
                <a:lnTo>
                  <a:pt x="296355" y="189491"/>
                </a:lnTo>
                <a:lnTo>
                  <a:pt x="300711" y="187114"/>
                </a:lnTo>
                <a:lnTo>
                  <a:pt x="304672" y="184209"/>
                </a:lnTo>
                <a:lnTo>
                  <a:pt x="308104" y="180775"/>
                </a:lnTo>
                <a:lnTo>
                  <a:pt x="311008" y="176814"/>
                </a:lnTo>
                <a:lnTo>
                  <a:pt x="313384" y="172588"/>
                </a:lnTo>
                <a:lnTo>
                  <a:pt x="315100" y="168011"/>
                </a:lnTo>
                <a:lnTo>
                  <a:pt x="316288" y="163081"/>
                </a:lnTo>
                <a:lnTo>
                  <a:pt x="316684" y="157975"/>
                </a:lnTo>
                <a:lnTo>
                  <a:pt x="316684" y="136231"/>
                </a:lnTo>
                <a:lnTo>
                  <a:pt x="409617" y="136231"/>
                </a:lnTo>
                <a:lnTo>
                  <a:pt x="411729" y="136495"/>
                </a:lnTo>
                <a:lnTo>
                  <a:pt x="413841" y="137376"/>
                </a:lnTo>
                <a:lnTo>
                  <a:pt x="415161" y="138696"/>
                </a:lnTo>
                <a:lnTo>
                  <a:pt x="416217" y="140369"/>
                </a:lnTo>
                <a:lnTo>
                  <a:pt x="416613" y="142393"/>
                </a:lnTo>
                <a:lnTo>
                  <a:pt x="416349" y="144594"/>
                </a:lnTo>
                <a:lnTo>
                  <a:pt x="354966" y="392668"/>
                </a:lnTo>
                <a:lnTo>
                  <a:pt x="353382" y="397158"/>
                </a:lnTo>
                <a:lnTo>
                  <a:pt x="351006" y="401559"/>
                </a:lnTo>
                <a:lnTo>
                  <a:pt x="347970" y="405521"/>
                </a:lnTo>
                <a:lnTo>
                  <a:pt x="344538" y="408954"/>
                </a:lnTo>
                <a:lnTo>
                  <a:pt x="340577" y="411947"/>
                </a:lnTo>
                <a:lnTo>
                  <a:pt x="336221" y="414500"/>
                </a:lnTo>
                <a:lnTo>
                  <a:pt x="331733" y="416349"/>
                </a:lnTo>
                <a:lnTo>
                  <a:pt x="326849" y="417493"/>
                </a:lnTo>
                <a:lnTo>
                  <a:pt x="322096" y="417933"/>
                </a:lnTo>
                <a:lnTo>
                  <a:pt x="94385" y="417933"/>
                </a:lnTo>
                <a:lnTo>
                  <a:pt x="89632" y="417493"/>
                </a:lnTo>
                <a:lnTo>
                  <a:pt x="84880" y="416349"/>
                </a:lnTo>
                <a:lnTo>
                  <a:pt x="80392" y="414500"/>
                </a:lnTo>
                <a:lnTo>
                  <a:pt x="76036" y="411947"/>
                </a:lnTo>
                <a:lnTo>
                  <a:pt x="72075" y="408954"/>
                </a:lnTo>
                <a:lnTo>
                  <a:pt x="68379" y="405521"/>
                </a:lnTo>
                <a:lnTo>
                  <a:pt x="65475" y="401559"/>
                </a:lnTo>
                <a:lnTo>
                  <a:pt x="63099" y="397158"/>
                </a:lnTo>
                <a:lnTo>
                  <a:pt x="61515" y="392668"/>
                </a:lnTo>
                <a:lnTo>
                  <a:pt x="264" y="144594"/>
                </a:lnTo>
                <a:lnTo>
                  <a:pt x="0" y="142393"/>
                </a:lnTo>
                <a:lnTo>
                  <a:pt x="396" y="140369"/>
                </a:lnTo>
                <a:lnTo>
                  <a:pt x="1320" y="138696"/>
                </a:lnTo>
                <a:lnTo>
                  <a:pt x="2772" y="137376"/>
                </a:lnTo>
                <a:lnTo>
                  <a:pt x="4620" y="136495"/>
                </a:lnTo>
                <a:close/>
                <a:moveTo>
                  <a:pt x="208835" y="0"/>
                </a:moveTo>
                <a:lnTo>
                  <a:pt x="217679" y="528"/>
                </a:lnTo>
                <a:lnTo>
                  <a:pt x="226128" y="1761"/>
                </a:lnTo>
                <a:lnTo>
                  <a:pt x="234180" y="3698"/>
                </a:lnTo>
                <a:lnTo>
                  <a:pt x="242232" y="6340"/>
                </a:lnTo>
                <a:lnTo>
                  <a:pt x="249757" y="9774"/>
                </a:lnTo>
                <a:lnTo>
                  <a:pt x="256885" y="13736"/>
                </a:lnTo>
                <a:lnTo>
                  <a:pt x="263485" y="18490"/>
                </a:lnTo>
                <a:lnTo>
                  <a:pt x="269822" y="23685"/>
                </a:lnTo>
                <a:lnTo>
                  <a:pt x="275630" y="29497"/>
                </a:lnTo>
                <a:lnTo>
                  <a:pt x="280910" y="35660"/>
                </a:lnTo>
                <a:lnTo>
                  <a:pt x="285531" y="42352"/>
                </a:lnTo>
                <a:lnTo>
                  <a:pt x="289491" y="49484"/>
                </a:lnTo>
                <a:lnTo>
                  <a:pt x="292923" y="57056"/>
                </a:lnTo>
                <a:lnTo>
                  <a:pt x="295695" y="64804"/>
                </a:lnTo>
                <a:lnTo>
                  <a:pt x="297543" y="72993"/>
                </a:lnTo>
                <a:lnTo>
                  <a:pt x="298995" y="81445"/>
                </a:lnTo>
                <a:lnTo>
                  <a:pt x="299391" y="89986"/>
                </a:lnTo>
                <a:lnTo>
                  <a:pt x="299391" y="157960"/>
                </a:lnTo>
                <a:lnTo>
                  <a:pt x="298995" y="161394"/>
                </a:lnTo>
                <a:lnTo>
                  <a:pt x="297807" y="164651"/>
                </a:lnTo>
                <a:lnTo>
                  <a:pt x="296223" y="167733"/>
                </a:lnTo>
                <a:lnTo>
                  <a:pt x="294111" y="170198"/>
                </a:lnTo>
                <a:lnTo>
                  <a:pt x="291471" y="172312"/>
                </a:lnTo>
                <a:lnTo>
                  <a:pt x="288567" y="174073"/>
                </a:lnTo>
                <a:lnTo>
                  <a:pt x="285267" y="174953"/>
                </a:lnTo>
                <a:lnTo>
                  <a:pt x="281834" y="175305"/>
                </a:lnTo>
                <a:lnTo>
                  <a:pt x="278270" y="174953"/>
                </a:lnTo>
                <a:lnTo>
                  <a:pt x="274970" y="174073"/>
                </a:lnTo>
                <a:lnTo>
                  <a:pt x="272066" y="172312"/>
                </a:lnTo>
                <a:lnTo>
                  <a:pt x="269294" y="170198"/>
                </a:lnTo>
                <a:lnTo>
                  <a:pt x="267182" y="167733"/>
                </a:lnTo>
                <a:lnTo>
                  <a:pt x="265598" y="164651"/>
                </a:lnTo>
                <a:lnTo>
                  <a:pt x="264542" y="161394"/>
                </a:lnTo>
                <a:lnTo>
                  <a:pt x="264277" y="157960"/>
                </a:lnTo>
                <a:lnTo>
                  <a:pt x="264277" y="89986"/>
                </a:lnTo>
                <a:lnTo>
                  <a:pt x="263881" y="83558"/>
                </a:lnTo>
                <a:lnTo>
                  <a:pt x="262825" y="77307"/>
                </a:lnTo>
                <a:lnTo>
                  <a:pt x="260977" y="71408"/>
                </a:lnTo>
                <a:lnTo>
                  <a:pt x="258601" y="65861"/>
                </a:lnTo>
                <a:lnTo>
                  <a:pt x="255565" y="60490"/>
                </a:lnTo>
                <a:lnTo>
                  <a:pt x="252133" y="55559"/>
                </a:lnTo>
                <a:lnTo>
                  <a:pt x="248041" y="51069"/>
                </a:lnTo>
                <a:lnTo>
                  <a:pt x="243552" y="47018"/>
                </a:lnTo>
                <a:lnTo>
                  <a:pt x="238536" y="43584"/>
                </a:lnTo>
                <a:lnTo>
                  <a:pt x="233256" y="40503"/>
                </a:lnTo>
                <a:lnTo>
                  <a:pt x="227580" y="38125"/>
                </a:lnTo>
                <a:lnTo>
                  <a:pt x="221639" y="36276"/>
                </a:lnTo>
                <a:lnTo>
                  <a:pt x="215435" y="35220"/>
                </a:lnTo>
                <a:lnTo>
                  <a:pt x="208835" y="34868"/>
                </a:lnTo>
                <a:lnTo>
                  <a:pt x="202498" y="35220"/>
                </a:lnTo>
                <a:lnTo>
                  <a:pt x="196294" y="36276"/>
                </a:lnTo>
                <a:lnTo>
                  <a:pt x="190354" y="38125"/>
                </a:lnTo>
                <a:lnTo>
                  <a:pt x="184546" y="40503"/>
                </a:lnTo>
                <a:lnTo>
                  <a:pt x="179265" y="43584"/>
                </a:lnTo>
                <a:lnTo>
                  <a:pt x="174249" y="47018"/>
                </a:lnTo>
                <a:lnTo>
                  <a:pt x="169761" y="51069"/>
                </a:lnTo>
                <a:lnTo>
                  <a:pt x="165801" y="55559"/>
                </a:lnTo>
                <a:lnTo>
                  <a:pt x="162236" y="60490"/>
                </a:lnTo>
                <a:lnTo>
                  <a:pt x="159200" y="65861"/>
                </a:lnTo>
                <a:lnTo>
                  <a:pt x="156824" y="71408"/>
                </a:lnTo>
                <a:lnTo>
                  <a:pt x="154976" y="77307"/>
                </a:lnTo>
                <a:lnTo>
                  <a:pt x="153920" y="83558"/>
                </a:lnTo>
                <a:lnTo>
                  <a:pt x="153524" y="89986"/>
                </a:lnTo>
                <a:lnTo>
                  <a:pt x="153524" y="157960"/>
                </a:lnTo>
                <a:lnTo>
                  <a:pt x="153128" y="161394"/>
                </a:lnTo>
                <a:lnTo>
                  <a:pt x="152072" y="164651"/>
                </a:lnTo>
                <a:lnTo>
                  <a:pt x="150488" y="167733"/>
                </a:lnTo>
                <a:lnTo>
                  <a:pt x="148376" y="170198"/>
                </a:lnTo>
                <a:lnTo>
                  <a:pt x="145868" y="172312"/>
                </a:lnTo>
                <a:lnTo>
                  <a:pt x="142831" y="174073"/>
                </a:lnTo>
                <a:lnTo>
                  <a:pt x="139531" y="174953"/>
                </a:lnTo>
                <a:lnTo>
                  <a:pt x="136099" y="175305"/>
                </a:lnTo>
                <a:lnTo>
                  <a:pt x="132535" y="174953"/>
                </a:lnTo>
                <a:lnTo>
                  <a:pt x="129235" y="174073"/>
                </a:lnTo>
                <a:lnTo>
                  <a:pt x="126199" y="172312"/>
                </a:lnTo>
                <a:lnTo>
                  <a:pt x="123558" y="170198"/>
                </a:lnTo>
                <a:lnTo>
                  <a:pt x="121446" y="167733"/>
                </a:lnTo>
                <a:lnTo>
                  <a:pt x="119862" y="164651"/>
                </a:lnTo>
                <a:lnTo>
                  <a:pt x="118938" y="161394"/>
                </a:lnTo>
                <a:lnTo>
                  <a:pt x="118542" y="157960"/>
                </a:lnTo>
                <a:lnTo>
                  <a:pt x="118542" y="89986"/>
                </a:lnTo>
                <a:lnTo>
                  <a:pt x="118938" y="81445"/>
                </a:lnTo>
                <a:lnTo>
                  <a:pt x="120126" y="72993"/>
                </a:lnTo>
                <a:lnTo>
                  <a:pt x="122106" y="64804"/>
                </a:lnTo>
                <a:lnTo>
                  <a:pt x="124879" y="57056"/>
                </a:lnTo>
                <a:lnTo>
                  <a:pt x="128179" y="49484"/>
                </a:lnTo>
                <a:lnTo>
                  <a:pt x="132403" y="42352"/>
                </a:lnTo>
                <a:lnTo>
                  <a:pt x="137023" y="35660"/>
                </a:lnTo>
                <a:lnTo>
                  <a:pt x="142171" y="29497"/>
                </a:lnTo>
                <a:lnTo>
                  <a:pt x="147980" y="23685"/>
                </a:lnTo>
                <a:lnTo>
                  <a:pt x="154184" y="18490"/>
                </a:lnTo>
                <a:lnTo>
                  <a:pt x="161048" y="13736"/>
                </a:lnTo>
                <a:lnTo>
                  <a:pt x="168177" y="9774"/>
                </a:lnTo>
                <a:lnTo>
                  <a:pt x="175701" y="6340"/>
                </a:lnTo>
                <a:lnTo>
                  <a:pt x="183489" y="3698"/>
                </a:lnTo>
                <a:lnTo>
                  <a:pt x="191806" y="1761"/>
                </a:lnTo>
                <a:lnTo>
                  <a:pt x="200254" y="528"/>
                </a:ln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eaLnBrk="1" fontAlgn="auto" hangingPunct="1">
              <a:spcBef>
                <a:spcPts val="0"/>
              </a:spcBef>
              <a:spcAft>
                <a:spcPts val="0"/>
              </a:spcAft>
              <a:defRPr/>
            </a:pPr>
            <a:endParaRPr lang="ru-RU">
              <a:latin typeface="+mn-lt"/>
            </a:endParaRPr>
          </a:p>
        </p:txBody>
      </p:sp>
      <p:sp>
        <p:nvSpPr>
          <p:cNvPr id="248" name="portfolio-suitcase_15651">
            <a:extLst>
              <a:ext uri="{FF2B5EF4-FFF2-40B4-BE49-F238E27FC236}">
                <a16:creationId xmlns:a16="http://schemas.microsoft.com/office/drawing/2014/main" id="{5B9882D3-2028-412D-933D-91D1D46199E3}"/>
              </a:ext>
            </a:extLst>
          </p:cNvPr>
          <p:cNvSpPr>
            <a:spLocks noChangeAspect="1"/>
          </p:cNvSpPr>
          <p:nvPr/>
        </p:nvSpPr>
        <p:spPr bwMode="auto">
          <a:xfrm>
            <a:off x="6208810" y="2614784"/>
            <a:ext cx="416612" cy="410163"/>
          </a:xfrm>
          <a:custGeom>
            <a:avLst/>
            <a:gdLst>
              <a:gd name="connsiteX0" fmla="*/ 288119 w 576238"/>
              <a:gd name="connsiteY0" fmla="*/ 404705 h 567319"/>
              <a:gd name="connsiteX1" fmla="*/ 305001 w 576238"/>
              <a:gd name="connsiteY1" fmla="*/ 421566 h 567319"/>
              <a:gd name="connsiteX2" fmla="*/ 305001 w 576238"/>
              <a:gd name="connsiteY2" fmla="*/ 453304 h 567319"/>
              <a:gd name="connsiteX3" fmla="*/ 288119 w 576238"/>
              <a:gd name="connsiteY3" fmla="*/ 470165 h 567319"/>
              <a:gd name="connsiteX4" fmla="*/ 271236 w 576238"/>
              <a:gd name="connsiteY4" fmla="*/ 453304 h 567319"/>
              <a:gd name="connsiteX5" fmla="*/ 271236 w 576238"/>
              <a:gd name="connsiteY5" fmla="*/ 421566 h 567319"/>
              <a:gd name="connsiteX6" fmla="*/ 288119 w 576238"/>
              <a:gd name="connsiteY6" fmla="*/ 404705 h 567319"/>
              <a:gd name="connsiteX7" fmla="*/ 576238 w 576238"/>
              <a:gd name="connsiteY7" fmla="*/ 345138 h 567319"/>
              <a:gd name="connsiteX8" fmla="*/ 576238 w 576238"/>
              <a:gd name="connsiteY8" fmla="*/ 509790 h 567319"/>
              <a:gd name="connsiteX9" fmla="*/ 518614 w 576238"/>
              <a:gd name="connsiteY9" fmla="*/ 567319 h 567319"/>
              <a:gd name="connsiteX10" fmla="*/ 0 w 576238"/>
              <a:gd name="connsiteY10" fmla="*/ 567319 h 567319"/>
              <a:gd name="connsiteX11" fmla="*/ 0 w 576238"/>
              <a:gd name="connsiteY11" fmla="*/ 356049 h 567319"/>
              <a:gd name="connsiteX12" fmla="*/ 253346 w 576238"/>
              <a:gd name="connsiteY12" fmla="*/ 448293 h 567319"/>
              <a:gd name="connsiteX13" fmla="*/ 253346 w 576238"/>
              <a:gd name="connsiteY13" fmla="*/ 459204 h 567319"/>
              <a:gd name="connsiteX14" fmla="*/ 288119 w 576238"/>
              <a:gd name="connsiteY14" fmla="*/ 493920 h 567319"/>
              <a:gd name="connsiteX15" fmla="*/ 321899 w 576238"/>
              <a:gd name="connsiteY15" fmla="*/ 459204 h 567319"/>
              <a:gd name="connsiteX16" fmla="*/ 321899 w 576238"/>
              <a:gd name="connsiteY16" fmla="*/ 446310 h 567319"/>
              <a:gd name="connsiteX17" fmla="*/ 576238 w 576238"/>
              <a:gd name="connsiteY17" fmla="*/ 345138 h 567319"/>
              <a:gd name="connsiteX18" fmla="*/ 57624 w 576238"/>
              <a:gd name="connsiteY18" fmla="*/ 168667 h 567319"/>
              <a:gd name="connsiteX19" fmla="*/ 576238 w 576238"/>
              <a:gd name="connsiteY19" fmla="*/ 168667 h 567319"/>
              <a:gd name="connsiteX20" fmla="*/ 576238 w 576238"/>
              <a:gd name="connsiteY20" fmla="*/ 254953 h 567319"/>
              <a:gd name="connsiteX21" fmla="*/ 576238 w 576238"/>
              <a:gd name="connsiteY21" fmla="*/ 290657 h 567319"/>
              <a:gd name="connsiteX22" fmla="*/ 576238 w 576238"/>
              <a:gd name="connsiteY22" fmla="*/ 303550 h 567319"/>
              <a:gd name="connsiteX23" fmla="*/ 321899 w 576238"/>
              <a:gd name="connsiteY23" fmla="*/ 414631 h 567319"/>
              <a:gd name="connsiteX24" fmla="*/ 321899 w 576238"/>
              <a:gd name="connsiteY24" fmla="*/ 410664 h 567319"/>
              <a:gd name="connsiteX25" fmla="*/ 288119 w 576238"/>
              <a:gd name="connsiteY25" fmla="*/ 376943 h 567319"/>
              <a:gd name="connsiteX26" fmla="*/ 253346 w 576238"/>
              <a:gd name="connsiteY26" fmla="*/ 410664 h 567319"/>
              <a:gd name="connsiteX27" fmla="*/ 253346 w 576238"/>
              <a:gd name="connsiteY27" fmla="*/ 417606 h 567319"/>
              <a:gd name="connsiteX28" fmla="*/ 0 w 576238"/>
              <a:gd name="connsiteY28" fmla="*/ 309501 h 567319"/>
              <a:gd name="connsiteX29" fmla="*/ 0 w 576238"/>
              <a:gd name="connsiteY29" fmla="*/ 290657 h 567319"/>
              <a:gd name="connsiteX30" fmla="*/ 0 w 576238"/>
              <a:gd name="connsiteY30" fmla="*/ 254953 h 567319"/>
              <a:gd name="connsiteX31" fmla="*/ 0 w 576238"/>
              <a:gd name="connsiteY31" fmla="*/ 226191 h 567319"/>
              <a:gd name="connsiteX32" fmla="*/ 57624 w 576238"/>
              <a:gd name="connsiteY32" fmla="*/ 168667 h 567319"/>
              <a:gd name="connsiteX33" fmla="*/ 285185 w 576238"/>
              <a:gd name="connsiteY33" fmla="*/ 0 h 567319"/>
              <a:gd name="connsiteX34" fmla="*/ 446115 w 576238"/>
              <a:gd name="connsiteY34" fmla="*/ 49564 h 567319"/>
              <a:gd name="connsiteX35" fmla="*/ 446115 w 576238"/>
              <a:gd name="connsiteY35" fmla="*/ 132831 h 567319"/>
              <a:gd name="connsiteX36" fmla="*/ 410353 w 576238"/>
              <a:gd name="connsiteY36" fmla="*/ 132831 h 567319"/>
              <a:gd name="connsiteX37" fmla="*/ 410353 w 576238"/>
              <a:gd name="connsiteY37" fmla="*/ 58485 h 567319"/>
              <a:gd name="connsiteX38" fmla="*/ 285185 w 576238"/>
              <a:gd name="connsiteY38" fmla="*/ 28747 h 567319"/>
              <a:gd name="connsiteX39" fmla="*/ 172932 w 576238"/>
              <a:gd name="connsiteY39" fmla="*/ 55511 h 567319"/>
              <a:gd name="connsiteX40" fmla="*/ 172932 w 576238"/>
              <a:gd name="connsiteY40" fmla="*/ 132831 h 567319"/>
              <a:gd name="connsiteX41" fmla="*/ 137170 w 576238"/>
              <a:gd name="connsiteY41" fmla="*/ 132831 h 567319"/>
              <a:gd name="connsiteX42" fmla="*/ 137170 w 576238"/>
              <a:gd name="connsiteY42" fmla="*/ 50555 h 567319"/>
              <a:gd name="connsiteX43" fmla="*/ 136176 w 576238"/>
              <a:gd name="connsiteY43" fmla="*/ 50555 h 567319"/>
              <a:gd name="connsiteX44" fmla="*/ 137170 w 576238"/>
              <a:gd name="connsiteY44" fmla="*/ 49564 h 567319"/>
              <a:gd name="connsiteX45" fmla="*/ 285185 w 576238"/>
              <a:gd name="connsiteY45" fmla="*/ 0 h 56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76238" h="567319">
                <a:moveTo>
                  <a:pt x="288119" y="404705"/>
                </a:moveTo>
                <a:cubicBezTo>
                  <a:pt x="297057" y="404705"/>
                  <a:pt x="305001" y="412640"/>
                  <a:pt x="305001" y="421566"/>
                </a:cubicBezTo>
                <a:lnTo>
                  <a:pt x="305001" y="453304"/>
                </a:lnTo>
                <a:cubicBezTo>
                  <a:pt x="305001" y="463222"/>
                  <a:pt x="297057" y="470165"/>
                  <a:pt x="288119" y="470165"/>
                </a:cubicBezTo>
                <a:cubicBezTo>
                  <a:pt x="279181" y="470165"/>
                  <a:pt x="271236" y="463222"/>
                  <a:pt x="271236" y="453304"/>
                </a:cubicBezTo>
                <a:lnTo>
                  <a:pt x="271236" y="421566"/>
                </a:lnTo>
                <a:cubicBezTo>
                  <a:pt x="271236" y="412640"/>
                  <a:pt x="279181" y="404705"/>
                  <a:pt x="288119" y="404705"/>
                </a:cubicBezTo>
                <a:close/>
                <a:moveTo>
                  <a:pt x="576238" y="345138"/>
                </a:moveTo>
                <a:lnTo>
                  <a:pt x="576238" y="509790"/>
                </a:lnTo>
                <a:cubicBezTo>
                  <a:pt x="576238" y="541530"/>
                  <a:pt x="550407" y="567319"/>
                  <a:pt x="518614" y="567319"/>
                </a:cubicBezTo>
                <a:lnTo>
                  <a:pt x="0" y="567319"/>
                </a:lnTo>
                <a:lnTo>
                  <a:pt x="0" y="356049"/>
                </a:lnTo>
                <a:cubicBezTo>
                  <a:pt x="42721" y="396716"/>
                  <a:pt x="121209" y="445318"/>
                  <a:pt x="253346" y="448293"/>
                </a:cubicBezTo>
                <a:lnTo>
                  <a:pt x="253346" y="459204"/>
                </a:lnTo>
                <a:cubicBezTo>
                  <a:pt x="253346" y="478050"/>
                  <a:pt x="269242" y="493920"/>
                  <a:pt x="288119" y="493920"/>
                </a:cubicBezTo>
                <a:cubicBezTo>
                  <a:pt x="306996" y="493920"/>
                  <a:pt x="321899" y="478050"/>
                  <a:pt x="321899" y="459204"/>
                </a:cubicBezTo>
                <a:lnTo>
                  <a:pt x="321899" y="446310"/>
                </a:lnTo>
                <a:cubicBezTo>
                  <a:pt x="446088" y="433415"/>
                  <a:pt x="529543" y="381838"/>
                  <a:pt x="576238" y="345138"/>
                </a:cubicBezTo>
                <a:close/>
                <a:moveTo>
                  <a:pt x="57624" y="168667"/>
                </a:moveTo>
                <a:lnTo>
                  <a:pt x="576238" y="168667"/>
                </a:lnTo>
                <a:lnTo>
                  <a:pt x="576238" y="254953"/>
                </a:lnTo>
                <a:lnTo>
                  <a:pt x="576238" y="290657"/>
                </a:lnTo>
                <a:lnTo>
                  <a:pt x="576238" y="303550"/>
                </a:lnTo>
                <a:cubicBezTo>
                  <a:pt x="542459" y="335288"/>
                  <a:pt x="458010" y="399754"/>
                  <a:pt x="321899" y="414631"/>
                </a:cubicBezTo>
                <a:lnTo>
                  <a:pt x="321899" y="410664"/>
                </a:lnTo>
                <a:cubicBezTo>
                  <a:pt x="321899" y="391820"/>
                  <a:pt x="306996" y="376943"/>
                  <a:pt x="288119" y="376943"/>
                </a:cubicBezTo>
                <a:cubicBezTo>
                  <a:pt x="269242" y="376943"/>
                  <a:pt x="253346" y="391820"/>
                  <a:pt x="253346" y="410664"/>
                </a:cubicBezTo>
                <a:lnTo>
                  <a:pt x="253346" y="417606"/>
                </a:lnTo>
                <a:cubicBezTo>
                  <a:pt x="100345" y="414631"/>
                  <a:pt x="26825" y="344214"/>
                  <a:pt x="0" y="309501"/>
                </a:cubicBezTo>
                <a:lnTo>
                  <a:pt x="0" y="290657"/>
                </a:lnTo>
                <a:lnTo>
                  <a:pt x="0" y="254953"/>
                </a:lnTo>
                <a:lnTo>
                  <a:pt x="0" y="226191"/>
                </a:lnTo>
                <a:cubicBezTo>
                  <a:pt x="0" y="194454"/>
                  <a:pt x="25832" y="168667"/>
                  <a:pt x="57624" y="168667"/>
                </a:cubicBezTo>
                <a:close/>
                <a:moveTo>
                  <a:pt x="285185" y="0"/>
                </a:moveTo>
                <a:cubicBezTo>
                  <a:pt x="398432" y="0"/>
                  <a:pt x="444128" y="47581"/>
                  <a:pt x="446115" y="49564"/>
                </a:cubicBezTo>
                <a:lnTo>
                  <a:pt x="446115" y="132831"/>
                </a:lnTo>
                <a:lnTo>
                  <a:pt x="410353" y="132831"/>
                </a:lnTo>
                <a:lnTo>
                  <a:pt x="410353" y="58485"/>
                </a:lnTo>
                <a:cubicBezTo>
                  <a:pt x="390485" y="45599"/>
                  <a:pt x="350749" y="28747"/>
                  <a:pt x="285185" y="28747"/>
                </a:cubicBezTo>
                <a:cubicBezTo>
                  <a:pt x="221608" y="28747"/>
                  <a:pt x="188826" y="44607"/>
                  <a:pt x="172932" y="55511"/>
                </a:cubicBezTo>
                <a:lnTo>
                  <a:pt x="172932" y="132831"/>
                </a:lnTo>
                <a:lnTo>
                  <a:pt x="137170" y="132831"/>
                </a:lnTo>
                <a:lnTo>
                  <a:pt x="137170" y="50555"/>
                </a:lnTo>
                <a:lnTo>
                  <a:pt x="136176" y="50555"/>
                </a:lnTo>
                <a:cubicBezTo>
                  <a:pt x="136176" y="50555"/>
                  <a:pt x="136176" y="50555"/>
                  <a:pt x="137170" y="49564"/>
                </a:cubicBezTo>
                <a:cubicBezTo>
                  <a:pt x="140150" y="44607"/>
                  <a:pt x="174919" y="0"/>
                  <a:pt x="285185" y="0"/>
                </a:cubicBezTo>
                <a:close/>
              </a:path>
            </a:pathLst>
          </a:custGeom>
          <a:gradFill>
            <a:gsLst>
              <a:gs pos="43000">
                <a:schemeClr val="accent1"/>
              </a:gs>
              <a:gs pos="100000">
                <a:schemeClr val="accent3"/>
              </a:gs>
            </a:gsLst>
            <a:lin ang="5400000" scaled="1"/>
          </a:gradFill>
          <a:ln w="0">
            <a:noFill/>
            <a:prstDash val="solid"/>
            <a:round/>
            <a:headEnd/>
            <a:tailEnd/>
          </a:ln>
        </p:spPr>
        <p:txBody>
          <a:bodyPr lIns="182880" tIns="91440" rIns="182880" bIns="91440"/>
          <a:lstStyle/>
          <a:p>
            <a:pPr defTabSz="1828891"/>
            <a:endParaRPr lang="zh-CN" altLang="en-US" dirty="0"/>
          </a:p>
        </p:txBody>
      </p:sp>
      <p:sp>
        <p:nvSpPr>
          <p:cNvPr id="263" name="business-bars-graphic_15237">
            <a:extLst>
              <a:ext uri="{FF2B5EF4-FFF2-40B4-BE49-F238E27FC236}">
                <a16:creationId xmlns:a16="http://schemas.microsoft.com/office/drawing/2014/main" id="{F95F3017-4ABA-46A1-A908-F2E1B0F80220}"/>
              </a:ext>
            </a:extLst>
          </p:cNvPr>
          <p:cNvSpPr>
            <a:spLocks noChangeAspect="1"/>
          </p:cNvSpPr>
          <p:nvPr/>
        </p:nvSpPr>
        <p:spPr bwMode="auto">
          <a:xfrm>
            <a:off x="7843199" y="4422268"/>
            <a:ext cx="419872" cy="432128"/>
          </a:xfrm>
          <a:custGeom>
            <a:avLst/>
            <a:gdLst>
              <a:gd name="T0" fmla="*/ 1733 w 2799"/>
              <a:gd name="T1" fmla="*/ 1261 h 2885"/>
              <a:gd name="T2" fmla="*/ 1438 w 2799"/>
              <a:gd name="T3" fmla="*/ 1602 h 2885"/>
              <a:gd name="T4" fmla="*/ 1067 w 2799"/>
              <a:gd name="T5" fmla="*/ 1602 h 2885"/>
              <a:gd name="T6" fmla="*/ 772 w 2799"/>
              <a:gd name="T7" fmla="*/ 1261 h 2885"/>
              <a:gd name="T8" fmla="*/ 589 w 2799"/>
              <a:gd name="T9" fmla="*/ 830 h 2885"/>
              <a:gd name="T10" fmla="*/ 644 w 2799"/>
              <a:gd name="T11" fmla="*/ 715 h 2885"/>
              <a:gd name="T12" fmla="*/ 868 w 2799"/>
              <a:gd name="T13" fmla="*/ 230 h 2885"/>
              <a:gd name="T14" fmla="*/ 1291 w 2799"/>
              <a:gd name="T15" fmla="*/ 0 h 2885"/>
              <a:gd name="T16" fmla="*/ 1855 w 2799"/>
              <a:gd name="T17" fmla="*/ 659 h 2885"/>
              <a:gd name="T18" fmla="*/ 1916 w 2799"/>
              <a:gd name="T19" fmla="*/ 830 h 2885"/>
              <a:gd name="T20" fmla="*/ 1547 w 2799"/>
              <a:gd name="T21" fmla="*/ 2326 h 2885"/>
              <a:gd name="T22" fmla="*/ 1659 w 2799"/>
              <a:gd name="T23" fmla="*/ 1660 h 2885"/>
              <a:gd name="T24" fmla="*/ 1571 w 2799"/>
              <a:gd name="T25" fmla="*/ 1699 h 2885"/>
              <a:gd name="T26" fmla="*/ 1407 w 2799"/>
              <a:gd name="T27" fmla="*/ 2009 h 2885"/>
              <a:gd name="T28" fmla="*/ 1445 w 2799"/>
              <a:gd name="T29" fmla="*/ 1839 h 2885"/>
              <a:gd name="T30" fmla="*/ 1116 w 2799"/>
              <a:gd name="T31" fmla="*/ 1810 h 2885"/>
              <a:gd name="T32" fmla="*/ 1054 w 2799"/>
              <a:gd name="T33" fmla="*/ 1902 h 2885"/>
              <a:gd name="T34" fmla="*/ 1073 w 2799"/>
              <a:gd name="T35" fmla="*/ 2082 h 2885"/>
              <a:gd name="T36" fmla="*/ 899 w 2799"/>
              <a:gd name="T37" fmla="*/ 1661 h 2885"/>
              <a:gd name="T38" fmla="*/ 285 w 2799"/>
              <a:gd name="T39" fmla="*/ 1884 h 2885"/>
              <a:gd name="T40" fmla="*/ 0 w 2799"/>
              <a:gd name="T41" fmla="*/ 2758 h 2885"/>
              <a:gd name="T42" fmla="*/ 1760 w 2799"/>
              <a:gd name="T43" fmla="*/ 2825 h 2885"/>
              <a:gd name="T44" fmla="*/ 2306 w 2799"/>
              <a:gd name="T45" fmla="*/ 2547 h 2885"/>
              <a:gd name="T46" fmla="*/ 2413 w 2799"/>
              <a:gd name="T47" fmla="*/ 2464 h 2885"/>
              <a:gd name="T48" fmla="*/ 2306 w 2799"/>
              <a:gd name="T49" fmla="*/ 2381 h 2885"/>
              <a:gd name="T50" fmla="*/ 2044 w 2799"/>
              <a:gd name="T51" fmla="*/ 2164 h 2885"/>
              <a:gd name="T52" fmla="*/ 2173 w 2799"/>
              <a:gd name="T53" fmla="*/ 2247 h 2885"/>
              <a:gd name="T54" fmla="*/ 2128 w 2799"/>
              <a:gd name="T55" fmla="*/ 2080 h 2885"/>
              <a:gd name="T56" fmla="*/ 2799 w 2799"/>
              <a:gd name="T57" fmla="*/ 2326 h 2885"/>
              <a:gd name="T58" fmla="*/ 1680 w 2799"/>
              <a:gd name="T59" fmla="*/ 2326 h 2885"/>
              <a:gd name="T60" fmla="*/ 2799 w 2799"/>
              <a:gd name="T61" fmla="*/ 2326 h 2885"/>
              <a:gd name="T62" fmla="*/ 2306 w 2799"/>
              <a:gd name="T63" fmla="*/ 2080 h 2885"/>
              <a:gd name="T64" fmla="*/ 2547 w 2799"/>
              <a:gd name="T65" fmla="*/ 2014 h 2885"/>
              <a:gd name="T66" fmla="*/ 2306 w 2799"/>
              <a:gd name="T67" fmla="*/ 1947 h 2885"/>
              <a:gd name="T68" fmla="*/ 2239 w 2799"/>
              <a:gd name="T69" fmla="*/ 1860 h 2885"/>
              <a:gd name="T70" fmla="*/ 2173 w 2799"/>
              <a:gd name="T71" fmla="*/ 1947 h 2885"/>
              <a:gd name="T72" fmla="*/ 1911 w 2799"/>
              <a:gd name="T73" fmla="*/ 2164 h 2885"/>
              <a:gd name="T74" fmla="*/ 2173 w 2799"/>
              <a:gd name="T75" fmla="*/ 2381 h 2885"/>
              <a:gd name="T76" fmla="*/ 1978 w 2799"/>
              <a:gd name="T77" fmla="*/ 2547 h 2885"/>
              <a:gd name="T78" fmla="*/ 1978 w 2799"/>
              <a:gd name="T79" fmla="*/ 2681 h 2885"/>
              <a:gd name="T80" fmla="*/ 2173 w 2799"/>
              <a:gd name="T81" fmla="*/ 2718 h 2885"/>
              <a:gd name="T82" fmla="*/ 2306 w 2799"/>
              <a:gd name="T83" fmla="*/ 2718 h 2885"/>
              <a:gd name="T84" fmla="*/ 2330 w 2799"/>
              <a:gd name="T85" fmla="*/ 2681 h 2885"/>
              <a:gd name="T86" fmla="*/ 2330 w 2799"/>
              <a:gd name="T87" fmla="*/ 2247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99" h="2885">
                <a:moveTo>
                  <a:pt x="1934" y="1048"/>
                </a:moveTo>
                <a:cubicBezTo>
                  <a:pt x="1890" y="1215"/>
                  <a:pt x="1789" y="1253"/>
                  <a:pt x="1733" y="1261"/>
                </a:cubicBezTo>
                <a:cubicBezTo>
                  <a:pt x="1699" y="1328"/>
                  <a:pt x="1626" y="1464"/>
                  <a:pt x="1552" y="1533"/>
                </a:cubicBezTo>
                <a:cubicBezTo>
                  <a:pt x="1523" y="1561"/>
                  <a:pt x="1484" y="1584"/>
                  <a:pt x="1438" y="1602"/>
                </a:cubicBezTo>
                <a:cubicBezTo>
                  <a:pt x="1379" y="1626"/>
                  <a:pt x="1317" y="1638"/>
                  <a:pt x="1253" y="1638"/>
                </a:cubicBezTo>
                <a:cubicBezTo>
                  <a:pt x="1189" y="1638"/>
                  <a:pt x="1126" y="1626"/>
                  <a:pt x="1067" y="1602"/>
                </a:cubicBezTo>
                <a:cubicBezTo>
                  <a:pt x="1021" y="1584"/>
                  <a:pt x="983" y="1561"/>
                  <a:pt x="953" y="1533"/>
                </a:cubicBezTo>
                <a:cubicBezTo>
                  <a:pt x="879" y="1464"/>
                  <a:pt x="806" y="1328"/>
                  <a:pt x="772" y="1261"/>
                </a:cubicBezTo>
                <a:cubicBezTo>
                  <a:pt x="717" y="1253"/>
                  <a:pt x="615" y="1215"/>
                  <a:pt x="571" y="1048"/>
                </a:cubicBezTo>
                <a:cubicBezTo>
                  <a:pt x="548" y="958"/>
                  <a:pt x="554" y="884"/>
                  <a:pt x="589" y="830"/>
                </a:cubicBezTo>
                <a:cubicBezTo>
                  <a:pt x="605" y="806"/>
                  <a:pt x="624" y="789"/>
                  <a:pt x="641" y="778"/>
                </a:cubicBezTo>
                <a:cubicBezTo>
                  <a:pt x="641" y="761"/>
                  <a:pt x="642" y="739"/>
                  <a:pt x="644" y="715"/>
                </a:cubicBezTo>
                <a:cubicBezTo>
                  <a:pt x="612" y="670"/>
                  <a:pt x="569" y="575"/>
                  <a:pt x="623" y="421"/>
                </a:cubicBezTo>
                <a:cubicBezTo>
                  <a:pt x="679" y="259"/>
                  <a:pt x="806" y="233"/>
                  <a:pt x="868" y="230"/>
                </a:cubicBezTo>
                <a:cubicBezTo>
                  <a:pt x="889" y="192"/>
                  <a:pt x="929" y="137"/>
                  <a:pt x="999" y="87"/>
                </a:cubicBezTo>
                <a:cubicBezTo>
                  <a:pt x="1079" y="31"/>
                  <a:pt x="1182" y="0"/>
                  <a:pt x="1291" y="0"/>
                </a:cubicBezTo>
                <a:cubicBezTo>
                  <a:pt x="1425" y="0"/>
                  <a:pt x="1560" y="47"/>
                  <a:pt x="1680" y="136"/>
                </a:cubicBezTo>
                <a:cubicBezTo>
                  <a:pt x="1876" y="281"/>
                  <a:pt x="1860" y="600"/>
                  <a:pt x="1855" y="659"/>
                </a:cubicBezTo>
                <a:cubicBezTo>
                  <a:pt x="1862" y="707"/>
                  <a:pt x="1864" y="748"/>
                  <a:pt x="1864" y="778"/>
                </a:cubicBezTo>
                <a:cubicBezTo>
                  <a:pt x="1882" y="789"/>
                  <a:pt x="1900" y="806"/>
                  <a:pt x="1916" y="830"/>
                </a:cubicBezTo>
                <a:cubicBezTo>
                  <a:pt x="1951" y="884"/>
                  <a:pt x="1958" y="958"/>
                  <a:pt x="1934" y="1048"/>
                </a:cubicBezTo>
                <a:close/>
                <a:moveTo>
                  <a:pt x="1547" y="2326"/>
                </a:moveTo>
                <a:cubicBezTo>
                  <a:pt x="1547" y="2081"/>
                  <a:pt x="1674" y="1866"/>
                  <a:pt x="1866" y="1742"/>
                </a:cubicBezTo>
                <a:lnTo>
                  <a:pt x="1659" y="1660"/>
                </a:lnTo>
                <a:cubicBezTo>
                  <a:pt x="1642" y="1653"/>
                  <a:pt x="1623" y="1653"/>
                  <a:pt x="1607" y="1661"/>
                </a:cubicBezTo>
                <a:cubicBezTo>
                  <a:pt x="1590" y="1668"/>
                  <a:pt x="1577" y="1682"/>
                  <a:pt x="1571" y="1699"/>
                </a:cubicBezTo>
                <a:lnTo>
                  <a:pt x="1433" y="2082"/>
                </a:lnTo>
                <a:lnTo>
                  <a:pt x="1407" y="2009"/>
                </a:lnTo>
                <a:lnTo>
                  <a:pt x="1451" y="1902"/>
                </a:lnTo>
                <a:cubicBezTo>
                  <a:pt x="1460" y="1881"/>
                  <a:pt x="1457" y="1858"/>
                  <a:pt x="1445" y="1839"/>
                </a:cubicBezTo>
                <a:cubicBezTo>
                  <a:pt x="1433" y="1821"/>
                  <a:pt x="1412" y="1810"/>
                  <a:pt x="1390" y="1810"/>
                </a:cubicBezTo>
                <a:lnTo>
                  <a:pt x="1116" y="1810"/>
                </a:lnTo>
                <a:cubicBezTo>
                  <a:pt x="1093" y="1810"/>
                  <a:pt x="1073" y="1821"/>
                  <a:pt x="1060" y="1839"/>
                </a:cubicBezTo>
                <a:cubicBezTo>
                  <a:pt x="1048" y="1858"/>
                  <a:pt x="1046" y="1881"/>
                  <a:pt x="1054" y="1902"/>
                </a:cubicBezTo>
                <a:lnTo>
                  <a:pt x="1098" y="2009"/>
                </a:lnTo>
                <a:lnTo>
                  <a:pt x="1073" y="2082"/>
                </a:lnTo>
                <a:lnTo>
                  <a:pt x="934" y="1699"/>
                </a:lnTo>
                <a:cubicBezTo>
                  <a:pt x="928" y="1682"/>
                  <a:pt x="915" y="1668"/>
                  <a:pt x="899" y="1661"/>
                </a:cubicBezTo>
                <a:cubicBezTo>
                  <a:pt x="882" y="1653"/>
                  <a:pt x="863" y="1653"/>
                  <a:pt x="847" y="1660"/>
                </a:cubicBezTo>
                <a:lnTo>
                  <a:pt x="285" y="1884"/>
                </a:lnTo>
                <a:cubicBezTo>
                  <a:pt x="112" y="1953"/>
                  <a:pt x="0" y="2119"/>
                  <a:pt x="0" y="2305"/>
                </a:cubicBezTo>
                <a:lnTo>
                  <a:pt x="0" y="2758"/>
                </a:lnTo>
                <a:cubicBezTo>
                  <a:pt x="0" y="2795"/>
                  <a:pt x="30" y="2825"/>
                  <a:pt x="67" y="2825"/>
                </a:cubicBezTo>
                <a:lnTo>
                  <a:pt x="1760" y="2825"/>
                </a:lnTo>
                <a:cubicBezTo>
                  <a:pt x="1628" y="2699"/>
                  <a:pt x="1547" y="2522"/>
                  <a:pt x="1547" y="2326"/>
                </a:cubicBezTo>
                <a:close/>
                <a:moveTo>
                  <a:pt x="2306" y="2547"/>
                </a:moveTo>
                <a:lnTo>
                  <a:pt x="2330" y="2547"/>
                </a:lnTo>
                <a:cubicBezTo>
                  <a:pt x="2376" y="2547"/>
                  <a:pt x="2413" y="2510"/>
                  <a:pt x="2413" y="2464"/>
                </a:cubicBezTo>
                <a:cubicBezTo>
                  <a:pt x="2413" y="2418"/>
                  <a:pt x="2376" y="2381"/>
                  <a:pt x="2330" y="2381"/>
                </a:cubicBezTo>
                <a:lnTo>
                  <a:pt x="2306" y="2381"/>
                </a:lnTo>
                <a:lnTo>
                  <a:pt x="2306" y="2547"/>
                </a:lnTo>
                <a:close/>
                <a:moveTo>
                  <a:pt x="2044" y="2164"/>
                </a:moveTo>
                <a:cubicBezTo>
                  <a:pt x="2044" y="2210"/>
                  <a:pt x="2082" y="2247"/>
                  <a:pt x="2128" y="2247"/>
                </a:cubicBezTo>
                <a:lnTo>
                  <a:pt x="2173" y="2247"/>
                </a:lnTo>
                <a:lnTo>
                  <a:pt x="2173" y="2080"/>
                </a:lnTo>
                <a:lnTo>
                  <a:pt x="2128" y="2080"/>
                </a:lnTo>
                <a:cubicBezTo>
                  <a:pt x="2082" y="2080"/>
                  <a:pt x="2044" y="2118"/>
                  <a:pt x="2044" y="2164"/>
                </a:cubicBezTo>
                <a:close/>
                <a:moveTo>
                  <a:pt x="2799" y="2326"/>
                </a:moveTo>
                <a:cubicBezTo>
                  <a:pt x="2799" y="2634"/>
                  <a:pt x="2548" y="2885"/>
                  <a:pt x="2239" y="2885"/>
                </a:cubicBezTo>
                <a:cubicBezTo>
                  <a:pt x="1931" y="2885"/>
                  <a:pt x="1680" y="2634"/>
                  <a:pt x="1680" y="2326"/>
                </a:cubicBezTo>
                <a:cubicBezTo>
                  <a:pt x="1680" y="2017"/>
                  <a:pt x="1931" y="1766"/>
                  <a:pt x="2239" y="1766"/>
                </a:cubicBezTo>
                <a:cubicBezTo>
                  <a:pt x="2548" y="1766"/>
                  <a:pt x="2799" y="2017"/>
                  <a:pt x="2799" y="2326"/>
                </a:cubicBezTo>
                <a:close/>
                <a:moveTo>
                  <a:pt x="2306" y="2247"/>
                </a:moveTo>
                <a:lnTo>
                  <a:pt x="2306" y="2080"/>
                </a:lnTo>
                <a:lnTo>
                  <a:pt x="2480" y="2080"/>
                </a:lnTo>
                <a:cubicBezTo>
                  <a:pt x="2517" y="2080"/>
                  <a:pt x="2547" y="2051"/>
                  <a:pt x="2547" y="2014"/>
                </a:cubicBezTo>
                <a:cubicBezTo>
                  <a:pt x="2547" y="1977"/>
                  <a:pt x="2517" y="1947"/>
                  <a:pt x="2480" y="1947"/>
                </a:cubicBezTo>
                <a:lnTo>
                  <a:pt x="2306" y="1947"/>
                </a:lnTo>
                <a:lnTo>
                  <a:pt x="2306" y="1926"/>
                </a:lnTo>
                <a:cubicBezTo>
                  <a:pt x="2306" y="1890"/>
                  <a:pt x="2276" y="1860"/>
                  <a:pt x="2239" y="1860"/>
                </a:cubicBezTo>
                <a:cubicBezTo>
                  <a:pt x="2203" y="1860"/>
                  <a:pt x="2173" y="1890"/>
                  <a:pt x="2173" y="1926"/>
                </a:cubicBezTo>
                <a:lnTo>
                  <a:pt x="2173" y="1947"/>
                </a:lnTo>
                <a:lnTo>
                  <a:pt x="2128" y="1947"/>
                </a:lnTo>
                <a:cubicBezTo>
                  <a:pt x="2008" y="1947"/>
                  <a:pt x="1911" y="2044"/>
                  <a:pt x="1911" y="2164"/>
                </a:cubicBezTo>
                <a:cubicBezTo>
                  <a:pt x="1911" y="2283"/>
                  <a:pt x="2008" y="2381"/>
                  <a:pt x="2128" y="2381"/>
                </a:cubicBezTo>
                <a:lnTo>
                  <a:pt x="2173" y="2381"/>
                </a:lnTo>
                <a:lnTo>
                  <a:pt x="2173" y="2547"/>
                </a:lnTo>
                <a:lnTo>
                  <a:pt x="1978" y="2547"/>
                </a:lnTo>
                <a:cubicBezTo>
                  <a:pt x="1941" y="2547"/>
                  <a:pt x="1911" y="2577"/>
                  <a:pt x="1911" y="2614"/>
                </a:cubicBezTo>
                <a:cubicBezTo>
                  <a:pt x="1911" y="2651"/>
                  <a:pt x="1941" y="2681"/>
                  <a:pt x="1978" y="2681"/>
                </a:cubicBezTo>
                <a:lnTo>
                  <a:pt x="2173" y="2681"/>
                </a:lnTo>
                <a:lnTo>
                  <a:pt x="2173" y="2718"/>
                </a:lnTo>
                <a:cubicBezTo>
                  <a:pt x="2173" y="2754"/>
                  <a:pt x="2203" y="2784"/>
                  <a:pt x="2239" y="2784"/>
                </a:cubicBezTo>
                <a:cubicBezTo>
                  <a:pt x="2276" y="2784"/>
                  <a:pt x="2306" y="2754"/>
                  <a:pt x="2306" y="2718"/>
                </a:cubicBezTo>
                <a:lnTo>
                  <a:pt x="2306" y="2681"/>
                </a:lnTo>
                <a:lnTo>
                  <a:pt x="2330" y="2681"/>
                </a:lnTo>
                <a:cubicBezTo>
                  <a:pt x="2449" y="2681"/>
                  <a:pt x="2547" y="2584"/>
                  <a:pt x="2547" y="2464"/>
                </a:cubicBezTo>
                <a:cubicBezTo>
                  <a:pt x="2547" y="2344"/>
                  <a:pt x="2449" y="2247"/>
                  <a:pt x="2330" y="2247"/>
                </a:cubicBezTo>
                <a:lnTo>
                  <a:pt x="2306" y="2247"/>
                </a:lnTo>
                <a:close/>
              </a:path>
            </a:pathLst>
          </a:custGeom>
          <a:gradFill>
            <a:gsLst>
              <a:gs pos="43000">
                <a:schemeClr val="accent1"/>
              </a:gs>
              <a:gs pos="100000">
                <a:schemeClr val="accent3"/>
              </a:gs>
            </a:gsLst>
            <a:lin ang="5400000" scaled="1"/>
          </a:gradFill>
          <a:ln w="0">
            <a:noFill/>
            <a:prstDash val="solid"/>
            <a:round/>
            <a:headEnd/>
            <a:tailEnd/>
          </a:ln>
        </p:spPr>
        <p:txBody>
          <a:bodyPr/>
          <a:lstStyle/>
          <a:p>
            <a:endParaRPr lang="zh-CN" altLang="en-US"/>
          </a:p>
        </p:txBody>
      </p:sp>
      <p:sp>
        <p:nvSpPr>
          <p:cNvPr id="264" name="profile_273964">
            <a:extLst>
              <a:ext uri="{FF2B5EF4-FFF2-40B4-BE49-F238E27FC236}">
                <a16:creationId xmlns:a16="http://schemas.microsoft.com/office/drawing/2014/main" id="{3CCDC40C-7B86-499B-9614-6C2FFE863FF1}"/>
              </a:ext>
            </a:extLst>
          </p:cNvPr>
          <p:cNvSpPr>
            <a:spLocks noChangeAspect="1"/>
          </p:cNvSpPr>
          <p:nvPr/>
        </p:nvSpPr>
        <p:spPr bwMode="auto">
          <a:xfrm>
            <a:off x="11096267" y="4415763"/>
            <a:ext cx="390003" cy="445139"/>
          </a:xfrm>
          <a:custGeom>
            <a:avLst/>
            <a:gdLst>
              <a:gd name="connsiteX0" fmla="*/ 240429 w 531569"/>
              <a:gd name="connsiteY0" fmla="*/ 151716 h 606722"/>
              <a:gd name="connsiteX1" fmla="*/ 253073 w 531569"/>
              <a:gd name="connsiteY1" fmla="*/ 164333 h 606722"/>
              <a:gd name="connsiteX2" fmla="*/ 253073 w 531569"/>
              <a:gd name="connsiteY2" fmla="*/ 234878 h 606722"/>
              <a:gd name="connsiteX3" fmla="*/ 299998 w 531569"/>
              <a:gd name="connsiteY3" fmla="*/ 281790 h 606722"/>
              <a:gd name="connsiteX4" fmla="*/ 299998 w 531569"/>
              <a:gd name="connsiteY4" fmla="*/ 299648 h 606722"/>
              <a:gd name="connsiteX5" fmla="*/ 291094 w 531569"/>
              <a:gd name="connsiteY5" fmla="*/ 303291 h 606722"/>
              <a:gd name="connsiteX6" fmla="*/ 282100 w 531569"/>
              <a:gd name="connsiteY6" fmla="*/ 299648 h 606722"/>
              <a:gd name="connsiteX7" fmla="*/ 231436 w 531569"/>
              <a:gd name="connsiteY7" fmla="*/ 249094 h 606722"/>
              <a:gd name="connsiteX8" fmla="*/ 227785 w 531569"/>
              <a:gd name="connsiteY8" fmla="*/ 240120 h 606722"/>
              <a:gd name="connsiteX9" fmla="*/ 227785 w 531569"/>
              <a:gd name="connsiteY9" fmla="*/ 164333 h 606722"/>
              <a:gd name="connsiteX10" fmla="*/ 240429 w 531569"/>
              <a:gd name="connsiteY10" fmla="*/ 151716 h 606722"/>
              <a:gd name="connsiteX11" fmla="*/ 240465 w 531569"/>
              <a:gd name="connsiteY11" fmla="*/ 101135 h 606722"/>
              <a:gd name="connsiteX12" fmla="*/ 101188 w 531569"/>
              <a:gd name="connsiteY12" fmla="*/ 240129 h 606722"/>
              <a:gd name="connsiteX13" fmla="*/ 240465 w 531569"/>
              <a:gd name="connsiteY13" fmla="*/ 379212 h 606722"/>
              <a:gd name="connsiteX14" fmla="*/ 379654 w 531569"/>
              <a:gd name="connsiteY14" fmla="*/ 240129 h 606722"/>
              <a:gd name="connsiteX15" fmla="*/ 240465 w 531569"/>
              <a:gd name="connsiteY15" fmla="*/ 101135 h 606722"/>
              <a:gd name="connsiteX16" fmla="*/ 240465 w 531569"/>
              <a:gd name="connsiteY16" fmla="*/ 0 h 606722"/>
              <a:gd name="connsiteX17" fmla="*/ 480931 w 531569"/>
              <a:gd name="connsiteY17" fmla="*/ 189562 h 606722"/>
              <a:gd name="connsiteX18" fmla="*/ 476125 w 531569"/>
              <a:gd name="connsiteY18" fmla="*/ 250616 h 606722"/>
              <a:gd name="connsiteX19" fmla="*/ 531569 w 531569"/>
              <a:gd name="connsiteY19" fmla="*/ 366504 h 606722"/>
              <a:gd name="connsiteX20" fmla="*/ 497128 w 531569"/>
              <a:gd name="connsiteY20" fmla="*/ 400364 h 606722"/>
              <a:gd name="connsiteX21" fmla="*/ 505582 w 531569"/>
              <a:gd name="connsiteY21" fmla="*/ 425692 h 606722"/>
              <a:gd name="connsiteX22" fmla="*/ 502557 w 531569"/>
              <a:gd name="connsiteY22" fmla="*/ 438667 h 606722"/>
              <a:gd name="connsiteX23" fmla="*/ 492144 w 531569"/>
              <a:gd name="connsiteY23" fmla="*/ 449065 h 606722"/>
              <a:gd name="connsiteX24" fmla="*/ 493479 w 531569"/>
              <a:gd name="connsiteY24" fmla="*/ 456619 h 606722"/>
              <a:gd name="connsiteX25" fmla="*/ 479329 w 531569"/>
              <a:gd name="connsiteY25" fmla="*/ 467550 h 606722"/>
              <a:gd name="connsiteX26" fmla="*/ 484046 w 531569"/>
              <a:gd name="connsiteY26" fmla="*/ 474660 h 606722"/>
              <a:gd name="connsiteX27" fmla="*/ 493568 w 531569"/>
              <a:gd name="connsiteY27" fmla="*/ 505587 h 606722"/>
              <a:gd name="connsiteX28" fmla="*/ 419702 w 531569"/>
              <a:gd name="connsiteY28" fmla="*/ 555977 h 606722"/>
              <a:gd name="connsiteX29" fmla="*/ 328660 w 531569"/>
              <a:gd name="connsiteY29" fmla="*/ 596058 h 606722"/>
              <a:gd name="connsiteX30" fmla="*/ 316378 w 531569"/>
              <a:gd name="connsiteY30" fmla="*/ 606722 h 606722"/>
              <a:gd name="connsiteX31" fmla="*/ 37912 w 531569"/>
              <a:gd name="connsiteY31" fmla="*/ 606722 h 606722"/>
              <a:gd name="connsiteX32" fmla="*/ 26343 w 531569"/>
              <a:gd name="connsiteY32" fmla="*/ 599079 h 606722"/>
              <a:gd name="connsiteX33" fmla="*/ 28656 w 531569"/>
              <a:gd name="connsiteY33" fmla="*/ 585482 h 606722"/>
              <a:gd name="connsiteX34" fmla="*/ 101188 w 531569"/>
              <a:gd name="connsiteY34" fmla="*/ 467639 h 606722"/>
              <a:gd name="connsiteX35" fmla="*/ 67280 w 531569"/>
              <a:gd name="connsiteY35" fmla="*/ 394498 h 606722"/>
              <a:gd name="connsiteX36" fmla="*/ 0 w 531569"/>
              <a:gd name="connsiteY36" fmla="*/ 214890 h 606722"/>
              <a:gd name="connsiteX37" fmla="*/ 240465 w 531569"/>
              <a:gd name="connsiteY3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1569" h="606722">
                <a:moveTo>
                  <a:pt x="240429" y="151716"/>
                </a:moveTo>
                <a:cubicBezTo>
                  <a:pt x="247374" y="151716"/>
                  <a:pt x="253073" y="157314"/>
                  <a:pt x="253073" y="164333"/>
                </a:cubicBezTo>
                <a:lnTo>
                  <a:pt x="253073" y="234878"/>
                </a:lnTo>
                <a:lnTo>
                  <a:pt x="299998" y="281790"/>
                </a:lnTo>
                <a:cubicBezTo>
                  <a:pt x="304984" y="286677"/>
                  <a:pt x="304984" y="294673"/>
                  <a:pt x="299998" y="299648"/>
                </a:cubicBezTo>
                <a:cubicBezTo>
                  <a:pt x="297594" y="302047"/>
                  <a:pt x="294299" y="303291"/>
                  <a:pt x="291094" y="303291"/>
                </a:cubicBezTo>
                <a:cubicBezTo>
                  <a:pt x="287799" y="303291"/>
                  <a:pt x="284594" y="302047"/>
                  <a:pt x="282100" y="299648"/>
                </a:cubicBezTo>
                <a:lnTo>
                  <a:pt x="231436" y="249094"/>
                </a:lnTo>
                <a:cubicBezTo>
                  <a:pt x="229121" y="246695"/>
                  <a:pt x="227785" y="243496"/>
                  <a:pt x="227785" y="240120"/>
                </a:cubicBezTo>
                <a:lnTo>
                  <a:pt x="227785" y="164333"/>
                </a:lnTo>
                <a:cubicBezTo>
                  <a:pt x="227785" y="157314"/>
                  <a:pt x="233395" y="151716"/>
                  <a:pt x="240429" y="151716"/>
                </a:cubicBezTo>
                <a:close/>
                <a:moveTo>
                  <a:pt x="240465" y="101135"/>
                </a:moveTo>
                <a:cubicBezTo>
                  <a:pt x="163662" y="101135"/>
                  <a:pt x="101188" y="163523"/>
                  <a:pt x="101188" y="240129"/>
                </a:cubicBezTo>
                <a:cubicBezTo>
                  <a:pt x="101188" y="316825"/>
                  <a:pt x="163662" y="379212"/>
                  <a:pt x="240465" y="379212"/>
                </a:cubicBezTo>
                <a:cubicBezTo>
                  <a:pt x="317179" y="379212"/>
                  <a:pt x="379654" y="316825"/>
                  <a:pt x="379654" y="240129"/>
                </a:cubicBezTo>
                <a:cubicBezTo>
                  <a:pt x="379654" y="163523"/>
                  <a:pt x="317179" y="101135"/>
                  <a:pt x="240465" y="101135"/>
                </a:cubicBezTo>
                <a:close/>
                <a:moveTo>
                  <a:pt x="240465" y="0"/>
                </a:moveTo>
                <a:cubicBezTo>
                  <a:pt x="409379" y="0"/>
                  <a:pt x="480931" y="135617"/>
                  <a:pt x="480931" y="189562"/>
                </a:cubicBezTo>
                <a:cubicBezTo>
                  <a:pt x="480931" y="220756"/>
                  <a:pt x="477816" y="241551"/>
                  <a:pt x="476125" y="250616"/>
                </a:cubicBezTo>
                <a:cubicBezTo>
                  <a:pt x="494547" y="282521"/>
                  <a:pt x="531569" y="348641"/>
                  <a:pt x="531569" y="366504"/>
                </a:cubicBezTo>
                <a:cubicBezTo>
                  <a:pt x="531569" y="385078"/>
                  <a:pt x="511723" y="395387"/>
                  <a:pt x="497128" y="400364"/>
                </a:cubicBezTo>
                <a:lnTo>
                  <a:pt x="505582" y="425692"/>
                </a:lnTo>
                <a:cubicBezTo>
                  <a:pt x="507095" y="430313"/>
                  <a:pt x="505938" y="435290"/>
                  <a:pt x="502557" y="438667"/>
                </a:cubicBezTo>
                <a:lnTo>
                  <a:pt x="492144" y="449065"/>
                </a:lnTo>
                <a:cubicBezTo>
                  <a:pt x="493301" y="451287"/>
                  <a:pt x="493835" y="453864"/>
                  <a:pt x="493479" y="456619"/>
                </a:cubicBezTo>
                <a:cubicBezTo>
                  <a:pt x="492589" y="463551"/>
                  <a:pt x="486092" y="468439"/>
                  <a:pt x="479329" y="467550"/>
                </a:cubicBezTo>
                <a:cubicBezTo>
                  <a:pt x="480931" y="469861"/>
                  <a:pt x="481465" y="470838"/>
                  <a:pt x="484046" y="474660"/>
                </a:cubicBezTo>
                <a:cubicBezTo>
                  <a:pt x="487783" y="480348"/>
                  <a:pt x="493568" y="488879"/>
                  <a:pt x="493568" y="505587"/>
                </a:cubicBezTo>
                <a:cubicBezTo>
                  <a:pt x="493568" y="543890"/>
                  <a:pt x="450850" y="550911"/>
                  <a:pt x="419702" y="555977"/>
                </a:cubicBezTo>
                <a:cubicBezTo>
                  <a:pt x="378141" y="562731"/>
                  <a:pt x="333199" y="586993"/>
                  <a:pt x="328660" y="596058"/>
                </a:cubicBezTo>
                <a:cubicBezTo>
                  <a:pt x="328660" y="602990"/>
                  <a:pt x="323409" y="606722"/>
                  <a:pt x="316378" y="606722"/>
                </a:cubicBezTo>
                <a:lnTo>
                  <a:pt x="37912" y="606722"/>
                </a:lnTo>
                <a:cubicBezTo>
                  <a:pt x="32928" y="606722"/>
                  <a:pt x="28389" y="603701"/>
                  <a:pt x="26343" y="599079"/>
                </a:cubicBezTo>
                <a:cubicBezTo>
                  <a:pt x="24296" y="594547"/>
                  <a:pt x="25275" y="589215"/>
                  <a:pt x="28656" y="585482"/>
                </a:cubicBezTo>
                <a:cubicBezTo>
                  <a:pt x="48858" y="563620"/>
                  <a:pt x="101188" y="499810"/>
                  <a:pt x="101188" y="467639"/>
                </a:cubicBezTo>
                <a:cubicBezTo>
                  <a:pt x="101188" y="453331"/>
                  <a:pt x="84723" y="424803"/>
                  <a:pt x="67280" y="394498"/>
                </a:cubicBezTo>
                <a:cubicBezTo>
                  <a:pt x="37289" y="342598"/>
                  <a:pt x="0" y="277988"/>
                  <a:pt x="0" y="214890"/>
                </a:cubicBezTo>
                <a:cubicBezTo>
                  <a:pt x="0" y="125663"/>
                  <a:pt x="74578" y="0"/>
                  <a:pt x="240465" y="0"/>
                </a:cubicBezTo>
                <a:close/>
              </a:path>
            </a:pathLst>
          </a:custGeom>
          <a:gradFill>
            <a:gsLst>
              <a:gs pos="43000">
                <a:schemeClr val="accent1"/>
              </a:gs>
              <a:gs pos="100000">
                <a:schemeClr val="accent3"/>
              </a:gs>
            </a:gsLst>
            <a:lin ang="5400000" scaled="1"/>
          </a:gradFill>
          <a:ln w="0">
            <a:noFill/>
            <a:prstDash val="solid"/>
            <a:round/>
            <a:headEnd/>
            <a:tailEnd/>
          </a:ln>
        </p:spPr>
      </p:sp>
      <p:sp>
        <p:nvSpPr>
          <p:cNvPr id="265" name="head_159471">
            <a:extLst>
              <a:ext uri="{FF2B5EF4-FFF2-40B4-BE49-F238E27FC236}">
                <a16:creationId xmlns:a16="http://schemas.microsoft.com/office/drawing/2014/main" id="{B13E188F-172E-4B5A-9B8A-8B25C051596F}"/>
              </a:ext>
            </a:extLst>
          </p:cNvPr>
          <p:cNvSpPr>
            <a:spLocks noChangeAspect="1"/>
          </p:cNvSpPr>
          <p:nvPr/>
        </p:nvSpPr>
        <p:spPr bwMode="auto">
          <a:xfrm>
            <a:off x="10260739" y="4409838"/>
            <a:ext cx="390003" cy="456989"/>
          </a:xfrm>
          <a:custGeom>
            <a:avLst/>
            <a:gdLst>
              <a:gd name="connsiteX0" fmla="*/ 290896 w 519420"/>
              <a:gd name="connsiteY0" fmla="*/ 239161 h 608634"/>
              <a:gd name="connsiteX1" fmla="*/ 273221 w 519420"/>
              <a:gd name="connsiteY1" fmla="*/ 248499 h 608634"/>
              <a:gd name="connsiteX2" fmla="*/ 278458 w 519420"/>
              <a:gd name="connsiteY2" fmla="*/ 268109 h 608634"/>
              <a:gd name="connsiteX3" fmla="*/ 279954 w 519420"/>
              <a:gd name="connsiteY3" fmla="*/ 271284 h 608634"/>
              <a:gd name="connsiteX4" fmla="*/ 279954 w 519420"/>
              <a:gd name="connsiteY4" fmla="*/ 292201 h 608634"/>
              <a:gd name="connsiteX5" fmla="*/ 292206 w 519420"/>
              <a:gd name="connsiteY5" fmla="*/ 299204 h 608634"/>
              <a:gd name="connsiteX6" fmla="*/ 296040 w 519420"/>
              <a:gd name="connsiteY6" fmla="*/ 292107 h 608634"/>
              <a:gd name="connsiteX7" fmla="*/ 296040 w 519420"/>
              <a:gd name="connsiteY7" fmla="*/ 271190 h 608634"/>
              <a:gd name="connsiteX8" fmla="*/ 297630 w 519420"/>
              <a:gd name="connsiteY8" fmla="*/ 267735 h 608634"/>
              <a:gd name="connsiteX9" fmla="*/ 304363 w 519420"/>
              <a:gd name="connsiteY9" fmla="*/ 255036 h 608634"/>
              <a:gd name="connsiteX10" fmla="*/ 290896 w 519420"/>
              <a:gd name="connsiteY10" fmla="*/ 239161 h 608634"/>
              <a:gd name="connsiteX11" fmla="*/ 287904 w 519420"/>
              <a:gd name="connsiteY11" fmla="*/ 139339 h 608634"/>
              <a:gd name="connsiteX12" fmla="*/ 251150 w 519420"/>
              <a:gd name="connsiteY12" fmla="*/ 176037 h 608634"/>
              <a:gd name="connsiteX13" fmla="*/ 251150 w 519420"/>
              <a:gd name="connsiteY13" fmla="*/ 198821 h 608634"/>
              <a:gd name="connsiteX14" fmla="*/ 324751 w 519420"/>
              <a:gd name="connsiteY14" fmla="*/ 198821 h 608634"/>
              <a:gd name="connsiteX15" fmla="*/ 324751 w 519420"/>
              <a:gd name="connsiteY15" fmla="*/ 176037 h 608634"/>
              <a:gd name="connsiteX16" fmla="*/ 287904 w 519420"/>
              <a:gd name="connsiteY16" fmla="*/ 139339 h 608634"/>
              <a:gd name="connsiteX17" fmla="*/ 287904 w 519420"/>
              <a:gd name="connsiteY17" fmla="*/ 110858 h 608634"/>
              <a:gd name="connsiteX18" fmla="*/ 353275 w 519420"/>
              <a:gd name="connsiteY18" fmla="*/ 176037 h 608634"/>
              <a:gd name="connsiteX19" fmla="*/ 353275 w 519420"/>
              <a:gd name="connsiteY19" fmla="*/ 198821 h 608634"/>
              <a:gd name="connsiteX20" fmla="*/ 353742 w 519420"/>
              <a:gd name="connsiteY20" fmla="*/ 198821 h 608634"/>
              <a:gd name="connsiteX21" fmla="*/ 370950 w 519420"/>
              <a:gd name="connsiteY21" fmla="*/ 215910 h 608634"/>
              <a:gd name="connsiteX22" fmla="*/ 370950 w 519420"/>
              <a:gd name="connsiteY22" fmla="*/ 310876 h 608634"/>
              <a:gd name="connsiteX23" fmla="*/ 353742 w 519420"/>
              <a:gd name="connsiteY23" fmla="*/ 328058 h 608634"/>
              <a:gd name="connsiteX24" fmla="*/ 221130 w 519420"/>
              <a:gd name="connsiteY24" fmla="*/ 328058 h 608634"/>
              <a:gd name="connsiteX25" fmla="*/ 203922 w 519420"/>
              <a:gd name="connsiteY25" fmla="*/ 310876 h 608634"/>
              <a:gd name="connsiteX26" fmla="*/ 203922 w 519420"/>
              <a:gd name="connsiteY26" fmla="*/ 215910 h 608634"/>
              <a:gd name="connsiteX27" fmla="*/ 221130 w 519420"/>
              <a:gd name="connsiteY27" fmla="*/ 198728 h 608634"/>
              <a:gd name="connsiteX28" fmla="*/ 222626 w 519420"/>
              <a:gd name="connsiteY28" fmla="*/ 198728 h 608634"/>
              <a:gd name="connsiteX29" fmla="*/ 222626 w 519420"/>
              <a:gd name="connsiteY29" fmla="*/ 176037 h 608634"/>
              <a:gd name="connsiteX30" fmla="*/ 287904 w 519420"/>
              <a:gd name="connsiteY30" fmla="*/ 110858 h 608634"/>
              <a:gd name="connsiteX31" fmla="*/ 286567 w 519420"/>
              <a:gd name="connsiteY31" fmla="*/ 60417 h 608634"/>
              <a:gd name="connsiteX32" fmla="*/ 115621 w 519420"/>
              <a:gd name="connsiteY32" fmla="*/ 231118 h 608634"/>
              <a:gd name="connsiteX33" fmla="*/ 286567 w 519420"/>
              <a:gd name="connsiteY33" fmla="*/ 401819 h 608634"/>
              <a:gd name="connsiteX34" fmla="*/ 457513 w 519420"/>
              <a:gd name="connsiteY34" fmla="*/ 231118 h 608634"/>
              <a:gd name="connsiteX35" fmla="*/ 286567 w 519420"/>
              <a:gd name="connsiteY35" fmla="*/ 60417 h 608634"/>
              <a:gd name="connsiteX36" fmla="*/ 286380 w 519420"/>
              <a:gd name="connsiteY36" fmla="*/ 0 h 608634"/>
              <a:gd name="connsiteX37" fmla="*/ 519420 w 519420"/>
              <a:gd name="connsiteY37" fmla="*/ 232426 h 608634"/>
              <a:gd name="connsiteX38" fmla="*/ 443766 w 519420"/>
              <a:gd name="connsiteY38" fmla="*/ 403500 h 608634"/>
              <a:gd name="connsiteX39" fmla="*/ 443766 w 519420"/>
              <a:gd name="connsiteY39" fmla="*/ 526576 h 608634"/>
              <a:gd name="connsiteX40" fmla="*/ 443766 w 519420"/>
              <a:gd name="connsiteY40" fmla="*/ 534887 h 608634"/>
              <a:gd name="connsiteX41" fmla="*/ 443766 w 519420"/>
              <a:gd name="connsiteY41" fmla="*/ 545719 h 608634"/>
              <a:gd name="connsiteX42" fmla="*/ 427027 w 519420"/>
              <a:gd name="connsiteY42" fmla="*/ 565516 h 608634"/>
              <a:gd name="connsiteX43" fmla="*/ 185197 w 519420"/>
              <a:gd name="connsiteY43" fmla="*/ 608471 h 608634"/>
              <a:gd name="connsiteX44" fmla="*/ 168457 w 519420"/>
              <a:gd name="connsiteY44" fmla="*/ 595678 h 608634"/>
              <a:gd name="connsiteX45" fmla="*/ 168457 w 519420"/>
              <a:gd name="connsiteY45" fmla="*/ 595024 h 608634"/>
              <a:gd name="connsiteX46" fmla="*/ 168457 w 519420"/>
              <a:gd name="connsiteY46" fmla="*/ 527790 h 608634"/>
              <a:gd name="connsiteX47" fmla="*/ 101126 w 519420"/>
              <a:gd name="connsiteY47" fmla="*/ 537969 h 608634"/>
              <a:gd name="connsiteX48" fmla="*/ 52405 w 519420"/>
              <a:gd name="connsiteY48" fmla="*/ 489317 h 608634"/>
              <a:gd name="connsiteX49" fmla="*/ 52405 w 519420"/>
              <a:gd name="connsiteY49" fmla="*/ 443280 h 608634"/>
              <a:gd name="connsiteX50" fmla="*/ 52405 w 519420"/>
              <a:gd name="connsiteY50" fmla="*/ 404154 h 608634"/>
              <a:gd name="connsiteX51" fmla="*/ 52405 w 519420"/>
              <a:gd name="connsiteY51" fmla="*/ 403500 h 608634"/>
              <a:gd name="connsiteX52" fmla="*/ 29961 w 519420"/>
              <a:gd name="connsiteY52" fmla="*/ 403500 h 608634"/>
              <a:gd name="connsiteX53" fmla="*/ 4899 w 519420"/>
              <a:gd name="connsiteY53" fmla="*/ 361945 h 608634"/>
              <a:gd name="connsiteX54" fmla="*/ 52405 w 519420"/>
              <a:gd name="connsiteY54" fmla="*/ 270899 h 608634"/>
              <a:gd name="connsiteX55" fmla="*/ 52405 w 519420"/>
              <a:gd name="connsiteY55" fmla="*/ 263241 h 608634"/>
              <a:gd name="connsiteX56" fmla="*/ 52405 w 519420"/>
              <a:gd name="connsiteY56" fmla="*/ 232426 h 608634"/>
              <a:gd name="connsiteX57" fmla="*/ 187067 w 519420"/>
              <a:gd name="connsiteY57" fmla="*/ 22411 h 608634"/>
              <a:gd name="connsiteX58" fmla="*/ 286380 w 519420"/>
              <a:gd name="connsiteY58" fmla="*/ 0 h 60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19420" h="608634">
                <a:moveTo>
                  <a:pt x="290896" y="239161"/>
                </a:moveTo>
                <a:cubicBezTo>
                  <a:pt x="283789" y="237667"/>
                  <a:pt x="276307" y="241682"/>
                  <a:pt x="273221" y="248499"/>
                </a:cubicBezTo>
                <a:cubicBezTo>
                  <a:pt x="270135" y="255503"/>
                  <a:pt x="272099" y="263440"/>
                  <a:pt x="278458" y="268109"/>
                </a:cubicBezTo>
                <a:cubicBezTo>
                  <a:pt x="279674" y="268949"/>
                  <a:pt x="279954" y="269976"/>
                  <a:pt x="279954" y="271284"/>
                </a:cubicBezTo>
                <a:lnTo>
                  <a:pt x="279954" y="292201"/>
                </a:lnTo>
                <a:cubicBezTo>
                  <a:pt x="279954" y="297990"/>
                  <a:pt x="286033" y="302286"/>
                  <a:pt x="292206" y="299204"/>
                </a:cubicBezTo>
                <a:cubicBezTo>
                  <a:pt x="294637" y="297803"/>
                  <a:pt x="296134" y="295002"/>
                  <a:pt x="296040" y="292107"/>
                </a:cubicBezTo>
                <a:lnTo>
                  <a:pt x="296040" y="271190"/>
                </a:lnTo>
                <a:cubicBezTo>
                  <a:pt x="295947" y="269603"/>
                  <a:pt x="296321" y="268669"/>
                  <a:pt x="297630" y="267735"/>
                </a:cubicBezTo>
                <a:cubicBezTo>
                  <a:pt x="302025" y="264560"/>
                  <a:pt x="304270" y="260078"/>
                  <a:pt x="304363" y="255036"/>
                </a:cubicBezTo>
                <a:cubicBezTo>
                  <a:pt x="304270" y="247192"/>
                  <a:pt x="298752" y="240842"/>
                  <a:pt x="290896" y="239161"/>
                </a:cubicBezTo>
                <a:close/>
                <a:moveTo>
                  <a:pt x="287904" y="139339"/>
                </a:moveTo>
                <a:cubicBezTo>
                  <a:pt x="267610" y="139339"/>
                  <a:pt x="251150" y="155774"/>
                  <a:pt x="251150" y="176037"/>
                </a:cubicBezTo>
                <a:lnTo>
                  <a:pt x="251150" y="198821"/>
                </a:lnTo>
                <a:lnTo>
                  <a:pt x="324751" y="198821"/>
                </a:lnTo>
                <a:lnTo>
                  <a:pt x="324751" y="176037"/>
                </a:lnTo>
                <a:cubicBezTo>
                  <a:pt x="324751" y="155774"/>
                  <a:pt x="308291" y="139339"/>
                  <a:pt x="287904" y="139339"/>
                </a:cubicBezTo>
                <a:close/>
                <a:moveTo>
                  <a:pt x="287904" y="110858"/>
                </a:moveTo>
                <a:cubicBezTo>
                  <a:pt x="324003" y="110858"/>
                  <a:pt x="353275" y="140086"/>
                  <a:pt x="353275" y="176037"/>
                </a:cubicBezTo>
                <a:lnTo>
                  <a:pt x="353275" y="198821"/>
                </a:lnTo>
                <a:lnTo>
                  <a:pt x="353742" y="198821"/>
                </a:lnTo>
                <a:cubicBezTo>
                  <a:pt x="363281" y="198821"/>
                  <a:pt x="370950" y="206479"/>
                  <a:pt x="370950" y="215910"/>
                </a:cubicBezTo>
                <a:lnTo>
                  <a:pt x="370950" y="310876"/>
                </a:lnTo>
                <a:cubicBezTo>
                  <a:pt x="370950" y="320401"/>
                  <a:pt x="363281" y="328058"/>
                  <a:pt x="353742" y="328058"/>
                </a:cubicBezTo>
                <a:lnTo>
                  <a:pt x="221130" y="328058"/>
                </a:lnTo>
                <a:cubicBezTo>
                  <a:pt x="211591" y="328058"/>
                  <a:pt x="203922" y="320401"/>
                  <a:pt x="203922" y="310876"/>
                </a:cubicBezTo>
                <a:lnTo>
                  <a:pt x="203922" y="215910"/>
                </a:lnTo>
                <a:cubicBezTo>
                  <a:pt x="203922" y="206479"/>
                  <a:pt x="211591" y="198728"/>
                  <a:pt x="221130" y="198728"/>
                </a:cubicBezTo>
                <a:lnTo>
                  <a:pt x="222626" y="198728"/>
                </a:lnTo>
                <a:lnTo>
                  <a:pt x="222626" y="176037"/>
                </a:lnTo>
                <a:cubicBezTo>
                  <a:pt x="222626" y="140086"/>
                  <a:pt x="251898" y="110858"/>
                  <a:pt x="287904" y="110858"/>
                </a:cubicBezTo>
                <a:close/>
                <a:moveTo>
                  <a:pt x="286567" y="60417"/>
                </a:moveTo>
                <a:cubicBezTo>
                  <a:pt x="192304" y="60417"/>
                  <a:pt x="115621" y="136990"/>
                  <a:pt x="115621" y="231118"/>
                </a:cubicBezTo>
                <a:cubicBezTo>
                  <a:pt x="115621" y="325246"/>
                  <a:pt x="192304" y="401819"/>
                  <a:pt x="286567" y="401819"/>
                </a:cubicBezTo>
                <a:cubicBezTo>
                  <a:pt x="380831" y="401819"/>
                  <a:pt x="457513" y="325246"/>
                  <a:pt x="457513" y="231118"/>
                </a:cubicBezTo>
                <a:cubicBezTo>
                  <a:pt x="457513" y="136990"/>
                  <a:pt x="380831" y="60417"/>
                  <a:pt x="286567" y="60417"/>
                </a:cubicBezTo>
                <a:close/>
                <a:moveTo>
                  <a:pt x="286380" y="0"/>
                </a:moveTo>
                <a:cubicBezTo>
                  <a:pt x="414683" y="0"/>
                  <a:pt x="518579" y="104306"/>
                  <a:pt x="519420" y="232426"/>
                </a:cubicBezTo>
                <a:cubicBezTo>
                  <a:pt x="519420" y="300407"/>
                  <a:pt x="489869" y="361198"/>
                  <a:pt x="443766" y="403500"/>
                </a:cubicBezTo>
                <a:lnTo>
                  <a:pt x="443766" y="526576"/>
                </a:lnTo>
                <a:lnTo>
                  <a:pt x="443766" y="534887"/>
                </a:lnTo>
                <a:lnTo>
                  <a:pt x="443766" y="545719"/>
                </a:lnTo>
                <a:cubicBezTo>
                  <a:pt x="443766" y="555337"/>
                  <a:pt x="436005" y="563648"/>
                  <a:pt x="427027" y="565516"/>
                </a:cubicBezTo>
                <a:lnTo>
                  <a:pt x="185197" y="608471"/>
                </a:lnTo>
                <a:cubicBezTo>
                  <a:pt x="176219" y="609685"/>
                  <a:pt x="168457" y="603989"/>
                  <a:pt x="168457" y="595678"/>
                </a:cubicBezTo>
                <a:lnTo>
                  <a:pt x="168457" y="595024"/>
                </a:lnTo>
                <a:lnTo>
                  <a:pt x="168457" y="527790"/>
                </a:lnTo>
                <a:lnTo>
                  <a:pt x="101126" y="537969"/>
                </a:lnTo>
                <a:cubicBezTo>
                  <a:pt x="74194" y="537969"/>
                  <a:pt x="52405" y="516211"/>
                  <a:pt x="52405" y="489317"/>
                </a:cubicBezTo>
                <a:lnTo>
                  <a:pt x="52405" y="443280"/>
                </a:lnTo>
                <a:lnTo>
                  <a:pt x="52405" y="404154"/>
                </a:lnTo>
                <a:lnTo>
                  <a:pt x="52405" y="403500"/>
                </a:lnTo>
                <a:lnTo>
                  <a:pt x="29961" y="403500"/>
                </a:lnTo>
                <a:cubicBezTo>
                  <a:pt x="4245" y="403500"/>
                  <a:pt x="-7351" y="385010"/>
                  <a:pt x="4899" y="361945"/>
                </a:cubicBezTo>
                <a:lnTo>
                  <a:pt x="52405" y="270899"/>
                </a:lnTo>
                <a:lnTo>
                  <a:pt x="52405" y="263241"/>
                </a:lnTo>
                <a:lnTo>
                  <a:pt x="52405" y="232426"/>
                </a:lnTo>
                <a:cubicBezTo>
                  <a:pt x="52405" y="139605"/>
                  <a:pt x="107486" y="59483"/>
                  <a:pt x="187067" y="22411"/>
                </a:cubicBezTo>
                <a:cubicBezTo>
                  <a:pt x="217086" y="7750"/>
                  <a:pt x="251125" y="0"/>
                  <a:pt x="286380" y="0"/>
                </a:cubicBezTo>
                <a:close/>
              </a:path>
            </a:pathLst>
          </a:custGeom>
          <a:gradFill>
            <a:gsLst>
              <a:gs pos="43000">
                <a:schemeClr val="accent1"/>
              </a:gs>
              <a:gs pos="100000">
                <a:schemeClr val="accent3"/>
              </a:gs>
            </a:gsLst>
            <a:lin ang="5400000" scaled="1"/>
          </a:gradFill>
          <a:ln w="0">
            <a:noFill/>
            <a:prstDash val="solid"/>
            <a:round/>
            <a:headEnd/>
            <a:tailEnd/>
          </a:ln>
        </p:spPr>
      </p:sp>
      <p:sp>
        <p:nvSpPr>
          <p:cNvPr id="266" name="student-graduation-cap-shape_52041">
            <a:extLst>
              <a:ext uri="{FF2B5EF4-FFF2-40B4-BE49-F238E27FC236}">
                <a16:creationId xmlns:a16="http://schemas.microsoft.com/office/drawing/2014/main" id="{1A6EC514-83A3-4ACE-B15D-965518C67834}"/>
              </a:ext>
            </a:extLst>
          </p:cNvPr>
          <p:cNvSpPr>
            <a:spLocks noChangeAspect="1"/>
          </p:cNvSpPr>
          <p:nvPr/>
        </p:nvSpPr>
        <p:spPr bwMode="auto">
          <a:xfrm>
            <a:off x="6164221" y="4484572"/>
            <a:ext cx="534412" cy="330729"/>
          </a:xfrm>
          <a:custGeom>
            <a:avLst/>
            <a:gdLst>
              <a:gd name="T0" fmla="*/ 399 w 421"/>
              <a:gd name="T1" fmla="*/ 189 h 261"/>
              <a:gd name="T2" fmla="*/ 392 w 421"/>
              <a:gd name="T3" fmla="*/ 178 h 261"/>
              <a:gd name="T4" fmla="*/ 392 w 421"/>
              <a:gd name="T5" fmla="*/ 117 h 261"/>
              <a:gd name="T6" fmla="*/ 421 w 421"/>
              <a:gd name="T7" fmla="*/ 103 h 261"/>
              <a:gd name="T8" fmla="*/ 210 w 421"/>
              <a:gd name="T9" fmla="*/ 0 h 261"/>
              <a:gd name="T10" fmla="*/ 0 w 421"/>
              <a:gd name="T11" fmla="*/ 103 h 261"/>
              <a:gd name="T12" fmla="*/ 94 w 421"/>
              <a:gd name="T13" fmla="*/ 149 h 261"/>
              <a:gd name="T14" fmla="*/ 94 w 421"/>
              <a:gd name="T15" fmla="*/ 222 h 261"/>
              <a:gd name="T16" fmla="*/ 212 w 421"/>
              <a:gd name="T17" fmla="*/ 261 h 261"/>
              <a:gd name="T18" fmla="*/ 326 w 421"/>
              <a:gd name="T19" fmla="*/ 222 h 261"/>
              <a:gd name="T20" fmla="*/ 326 w 421"/>
              <a:gd name="T21" fmla="*/ 149 h 261"/>
              <a:gd name="T22" fmla="*/ 378 w 421"/>
              <a:gd name="T23" fmla="*/ 124 h 261"/>
              <a:gd name="T24" fmla="*/ 378 w 421"/>
              <a:gd name="T25" fmla="*/ 178 h 261"/>
              <a:gd name="T26" fmla="*/ 372 w 421"/>
              <a:gd name="T27" fmla="*/ 189 h 261"/>
              <a:gd name="T28" fmla="*/ 377 w 421"/>
              <a:gd name="T29" fmla="*/ 200 h 261"/>
              <a:gd name="T30" fmla="*/ 369 w 421"/>
              <a:gd name="T31" fmla="*/ 242 h 261"/>
              <a:gd name="T32" fmla="*/ 401 w 421"/>
              <a:gd name="T33" fmla="*/ 242 h 261"/>
              <a:gd name="T34" fmla="*/ 393 w 421"/>
              <a:gd name="T35" fmla="*/ 200 h 261"/>
              <a:gd name="T36" fmla="*/ 399 w 421"/>
              <a:gd name="T37" fmla="*/ 18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1" h="261">
                <a:moveTo>
                  <a:pt x="399" y="189"/>
                </a:moveTo>
                <a:cubicBezTo>
                  <a:pt x="399" y="185"/>
                  <a:pt x="396" y="180"/>
                  <a:pt x="392" y="178"/>
                </a:cubicBezTo>
                <a:lnTo>
                  <a:pt x="392" y="117"/>
                </a:lnTo>
                <a:lnTo>
                  <a:pt x="421" y="103"/>
                </a:lnTo>
                <a:lnTo>
                  <a:pt x="210" y="0"/>
                </a:lnTo>
                <a:lnTo>
                  <a:pt x="0" y="103"/>
                </a:lnTo>
                <a:lnTo>
                  <a:pt x="94" y="149"/>
                </a:lnTo>
                <a:lnTo>
                  <a:pt x="94" y="222"/>
                </a:lnTo>
                <a:cubicBezTo>
                  <a:pt x="94" y="222"/>
                  <a:pt x="137" y="261"/>
                  <a:pt x="212" y="261"/>
                </a:cubicBezTo>
                <a:cubicBezTo>
                  <a:pt x="287" y="261"/>
                  <a:pt x="326" y="222"/>
                  <a:pt x="326" y="222"/>
                </a:cubicBezTo>
                <a:lnTo>
                  <a:pt x="326" y="149"/>
                </a:lnTo>
                <a:lnTo>
                  <a:pt x="378" y="124"/>
                </a:lnTo>
                <a:lnTo>
                  <a:pt x="378" y="178"/>
                </a:lnTo>
                <a:cubicBezTo>
                  <a:pt x="374" y="180"/>
                  <a:pt x="372" y="185"/>
                  <a:pt x="372" y="189"/>
                </a:cubicBezTo>
                <a:cubicBezTo>
                  <a:pt x="372" y="194"/>
                  <a:pt x="374" y="198"/>
                  <a:pt x="377" y="200"/>
                </a:cubicBezTo>
                <a:lnTo>
                  <a:pt x="369" y="242"/>
                </a:lnTo>
                <a:lnTo>
                  <a:pt x="401" y="242"/>
                </a:lnTo>
                <a:lnTo>
                  <a:pt x="393" y="200"/>
                </a:lnTo>
                <a:cubicBezTo>
                  <a:pt x="396" y="198"/>
                  <a:pt x="399" y="194"/>
                  <a:pt x="399" y="189"/>
                </a:cubicBezTo>
                <a:close/>
              </a:path>
            </a:pathLst>
          </a:custGeom>
          <a:gradFill>
            <a:gsLst>
              <a:gs pos="43000">
                <a:schemeClr val="accent1"/>
              </a:gs>
              <a:gs pos="100000">
                <a:schemeClr val="accent3"/>
              </a:gs>
            </a:gsLst>
            <a:lin ang="5400000" scaled="1"/>
          </a:gradFill>
          <a:ln w="0">
            <a:noFill/>
            <a:prstDash val="solid"/>
            <a:round/>
            <a:headEnd/>
            <a:tailEnd/>
          </a:ln>
        </p:spPr>
      </p:sp>
      <p:sp>
        <p:nvSpPr>
          <p:cNvPr id="267" name="group-of-people_2266">
            <a:extLst>
              <a:ext uri="{FF2B5EF4-FFF2-40B4-BE49-F238E27FC236}">
                <a16:creationId xmlns:a16="http://schemas.microsoft.com/office/drawing/2014/main" id="{758A2B49-754D-48CD-81F4-F5FEEBA5F18B}"/>
              </a:ext>
            </a:extLst>
          </p:cNvPr>
          <p:cNvSpPr>
            <a:spLocks noChangeAspect="1"/>
          </p:cNvSpPr>
          <p:nvPr/>
        </p:nvSpPr>
        <p:spPr bwMode="auto">
          <a:xfrm>
            <a:off x="8568374" y="4461363"/>
            <a:ext cx="560965" cy="353938"/>
          </a:xfrm>
          <a:custGeom>
            <a:avLst/>
            <a:gdLst>
              <a:gd name="connsiteX0" fmla="*/ 243424 w 514853"/>
              <a:gd name="connsiteY0" fmla="*/ 0 h 324844"/>
              <a:gd name="connsiteX1" fmla="*/ 247733 w 514853"/>
              <a:gd name="connsiteY1" fmla="*/ 0 h 324844"/>
              <a:gd name="connsiteX2" fmla="*/ 249887 w 514853"/>
              <a:gd name="connsiteY2" fmla="*/ 0 h 324844"/>
              <a:gd name="connsiteX3" fmla="*/ 271429 w 514853"/>
              <a:gd name="connsiteY3" fmla="*/ 4303 h 324844"/>
              <a:gd name="connsiteX4" fmla="*/ 277891 w 514853"/>
              <a:gd name="connsiteY4" fmla="*/ 8605 h 324844"/>
              <a:gd name="connsiteX5" fmla="*/ 303742 w 514853"/>
              <a:gd name="connsiteY5" fmla="*/ 23664 h 324844"/>
              <a:gd name="connsiteX6" fmla="*/ 310204 w 514853"/>
              <a:gd name="connsiteY6" fmla="*/ 73144 h 324844"/>
              <a:gd name="connsiteX7" fmla="*/ 310204 w 514853"/>
              <a:gd name="connsiteY7" fmla="*/ 90354 h 324844"/>
              <a:gd name="connsiteX8" fmla="*/ 305896 w 514853"/>
              <a:gd name="connsiteY8" fmla="*/ 101110 h 324844"/>
              <a:gd name="connsiteX9" fmla="*/ 286508 w 514853"/>
              <a:gd name="connsiteY9" fmla="*/ 137682 h 324844"/>
              <a:gd name="connsiteX10" fmla="*/ 292971 w 514853"/>
              <a:gd name="connsiteY10" fmla="*/ 144136 h 324844"/>
              <a:gd name="connsiteX11" fmla="*/ 303742 w 514853"/>
              <a:gd name="connsiteY11" fmla="*/ 152741 h 324844"/>
              <a:gd name="connsiteX12" fmla="*/ 310204 w 514853"/>
              <a:gd name="connsiteY12" fmla="*/ 154892 h 324844"/>
              <a:gd name="connsiteX13" fmla="*/ 331746 w 514853"/>
              <a:gd name="connsiteY13" fmla="*/ 161346 h 324844"/>
              <a:gd name="connsiteX14" fmla="*/ 333900 w 514853"/>
              <a:gd name="connsiteY14" fmla="*/ 163498 h 324844"/>
              <a:gd name="connsiteX15" fmla="*/ 351134 w 514853"/>
              <a:gd name="connsiteY15" fmla="*/ 174254 h 324844"/>
              <a:gd name="connsiteX16" fmla="*/ 370522 w 514853"/>
              <a:gd name="connsiteY16" fmla="*/ 288272 h 324844"/>
              <a:gd name="connsiteX17" fmla="*/ 368368 w 514853"/>
              <a:gd name="connsiteY17" fmla="*/ 301180 h 324844"/>
              <a:gd name="connsiteX18" fmla="*/ 374830 w 514853"/>
              <a:gd name="connsiteY18" fmla="*/ 296877 h 324844"/>
              <a:gd name="connsiteX19" fmla="*/ 392064 w 514853"/>
              <a:gd name="connsiteY19" fmla="*/ 266759 h 324844"/>
              <a:gd name="connsiteX20" fmla="*/ 392064 w 514853"/>
              <a:gd name="connsiteY20" fmla="*/ 264608 h 324844"/>
              <a:gd name="connsiteX21" fmla="*/ 368368 w 514853"/>
              <a:gd name="connsiteY21" fmla="*/ 167800 h 324844"/>
              <a:gd name="connsiteX22" fmla="*/ 361905 w 514853"/>
              <a:gd name="connsiteY22" fmla="*/ 154892 h 324844"/>
              <a:gd name="connsiteX23" fmla="*/ 342517 w 514853"/>
              <a:gd name="connsiteY23" fmla="*/ 118321 h 324844"/>
              <a:gd name="connsiteX24" fmla="*/ 338209 w 514853"/>
              <a:gd name="connsiteY24" fmla="*/ 109716 h 324844"/>
              <a:gd name="connsiteX25" fmla="*/ 338209 w 514853"/>
              <a:gd name="connsiteY25" fmla="*/ 90354 h 324844"/>
              <a:gd name="connsiteX26" fmla="*/ 340363 w 514853"/>
              <a:gd name="connsiteY26" fmla="*/ 88203 h 324844"/>
              <a:gd name="connsiteX27" fmla="*/ 340363 w 514853"/>
              <a:gd name="connsiteY27" fmla="*/ 51631 h 324844"/>
              <a:gd name="connsiteX28" fmla="*/ 374830 w 514853"/>
              <a:gd name="connsiteY28" fmla="*/ 17210 h 324844"/>
              <a:gd name="connsiteX29" fmla="*/ 383447 w 514853"/>
              <a:gd name="connsiteY29" fmla="*/ 15059 h 324844"/>
              <a:gd name="connsiteX30" fmla="*/ 387755 w 514853"/>
              <a:gd name="connsiteY30" fmla="*/ 15059 h 324844"/>
              <a:gd name="connsiteX31" fmla="*/ 389910 w 514853"/>
              <a:gd name="connsiteY31" fmla="*/ 15059 h 324844"/>
              <a:gd name="connsiteX32" fmla="*/ 411452 w 514853"/>
              <a:gd name="connsiteY32" fmla="*/ 19362 h 324844"/>
              <a:gd name="connsiteX33" fmla="*/ 417914 w 514853"/>
              <a:gd name="connsiteY33" fmla="*/ 21513 h 324844"/>
              <a:gd name="connsiteX34" fmla="*/ 445919 w 514853"/>
              <a:gd name="connsiteY34" fmla="*/ 38723 h 324844"/>
              <a:gd name="connsiteX35" fmla="*/ 452381 w 514853"/>
              <a:gd name="connsiteY35" fmla="*/ 88203 h 324844"/>
              <a:gd name="connsiteX36" fmla="*/ 452381 w 514853"/>
              <a:gd name="connsiteY36" fmla="*/ 90354 h 324844"/>
              <a:gd name="connsiteX37" fmla="*/ 452381 w 514853"/>
              <a:gd name="connsiteY37" fmla="*/ 109716 h 324844"/>
              <a:gd name="connsiteX38" fmla="*/ 448073 w 514853"/>
              <a:gd name="connsiteY38" fmla="*/ 118321 h 324844"/>
              <a:gd name="connsiteX39" fmla="*/ 428685 w 514853"/>
              <a:gd name="connsiteY39" fmla="*/ 157044 h 324844"/>
              <a:gd name="connsiteX40" fmla="*/ 432994 w 514853"/>
              <a:gd name="connsiteY40" fmla="*/ 163498 h 324844"/>
              <a:gd name="connsiteX41" fmla="*/ 445919 w 514853"/>
              <a:gd name="connsiteY41" fmla="*/ 172103 h 324844"/>
              <a:gd name="connsiteX42" fmla="*/ 452381 w 514853"/>
              <a:gd name="connsiteY42" fmla="*/ 174254 h 324844"/>
              <a:gd name="connsiteX43" fmla="*/ 473923 w 514853"/>
              <a:gd name="connsiteY43" fmla="*/ 182859 h 324844"/>
              <a:gd name="connsiteX44" fmla="*/ 476077 w 514853"/>
              <a:gd name="connsiteY44" fmla="*/ 182859 h 324844"/>
              <a:gd name="connsiteX45" fmla="*/ 493311 w 514853"/>
              <a:gd name="connsiteY45" fmla="*/ 195767 h 324844"/>
              <a:gd name="connsiteX46" fmla="*/ 514853 w 514853"/>
              <a:gd name="connsiteY46" fmla="*/ 283970 h 324844"/>
              <a:gd name="connsiteX47" fmla="*/ 508390 w 514853"/>
              <a:gd name="connsiteY47" fmla="*/ 299029 h 324844"/>
              <a:gd name="connsiteX48" fmla="*/ 400681 w 514853"/>
              <a:gd name="connsiteY48" fmla="*/ 320541 h 324844"/>
              <a:gd name="connsiteX49" fmla="*/ 389910 w 514853"/>
              <a:gd name="connsiteY49" fmla="*/ 320541 h 324844"/>
              <a:gd name="connsiteX50" fmla="*/ 331746 w 514853"/>
              <a:gd name="connsiteY50" fmla="*/ 314088 h 324844"/>
              <a:gd name="connsiteX51" fmla="*/ 260658 w 514853"/>
              <a:gd name="connsiteY51" fmla="*/ 324844 h 324844"/>
              <a:gd name="connsiteX52" fmla="*/ 249887 w 514853"/>
              <a:gd name="connsiteY52" fmla="*/ 324844 h 324844"/>
              <a:gd name="connsiteX53" fmla="*/ 178798 w 514853"/>
              <a:gd name="connsiteY53" fmla="*/ 314088 h 324844"/>
              <a:gd name="connsiteX54" fmla="*/ 124943 w 514853"/>
              <a:gd name="connsiteY54" fmla="*/ 320541 h 324844"/>
              <a:gd name="connsiteX55" fmla="*/ 114172 w 514853"/>
              <a:gd name="connsiteY55" fmla="*/ 320541 h 324844"/>
              <a:gd name="connsiteX56" fmla="*/ 6463 w 514853"/>
              <a:gd name="connsiteY56" fmla="*/ 299029 h 324844"/>
              <a:gd name="connsiteX57" fmla="*/ 0 w 514853"/>
              <a:gd name="connsiteY57" fmla="*/ 283970 h 324844"/>
              <a:gd name="connsiteX58" fmla="*/ 21542 w 514853"/>
              <a:gd name="connsiteY58" fmla="*/ 195767 h 324844"/>
              <a:gd name="connsiteX59" fmla="*/ 38776 w 514853"/>
              <a:gd name="connsiteY59" fmla="*/ 182859 h 324844"/>
              <a:gd name="connsiteX60" fmla="*/ 84014 w 514853"/>
              <a:gd name="connsiteY60" fmla="*/ 159195 h 324844"/>
              <a:gd name="connsiteX61" fmla="*/ 86168 w 514853"/>
              <a:gd name="connsiteY61" fmla="*/ 154892 h 324844"/>
              <a:gd name="connsiteX62" fmla="*/ 68934 w 514853"/>
              <a:gd name="connsiteY62" fmla="*/ 118321 h 324844"/>
              <a:gd name="connsiteX63" fmla="*/ 64626 w 514853"/>
              <a:gd name="connsiteY63" fmla="*/ 109716 h 324844"/>
              <a:gd name="connsiteX64" fmla="*/ 64626 w 514853"/>
              <a:gd name="connsiteY64" fmla="*/ 90354 h 324844"/>
              <a:gd name="connsiteX65" fmla="*/ 66780 w 514853"/>
              <a:gd name="connsiteY65" fmla="*/ 88203 h 324844"/>
              <a:gd name="connsiteX66" fmla="*/ 66780 w 514853"/>
              <a:gd name="connsiteY66" fmla="*/ 51631 h 324844"/>
              <a:gd name="connsiteX67" fmla="*/ 101247 w 514853"/>
              <a:gd name="connsiteY67" fmla="*/ 17210 h 324844"/>
              <a:gd name="connsiteX68" fmla="*/ 109864 w 514853"/>
              <a:gd name="connsiteY68" fmla="*/ 15059 h 324844"/>
              <a:gd name="connsiteX69" fmla="*/ 112018 w 514853"/>
              <a:gd name="connsiteY69" fmla="*/ 15059 h 324844"/>
              <a:gd name="connsiteX70" fmla="*/ 114172 w 514853"/>
              <a:gd name="connsiteY70" fmla="*/ 15059 h 324844"/>
              <a:gd name="connsiteX71" fmla="*/ 135714 w 514853"/>
              <a:gd name="connsiteY71" fmla="*/ 19362 h 324844"/>
              <a:gd name="connsiteX72" fmla="*/ 144331 w 514853"/>
              <a:gd name="connsiteY72" fmla="*/ 21513 h 324844"/>
              <a:gd name="connsiteX73" fmla="*/ 170182 w 514853"/>
              <a:gd name="connsiteY73" fmla="*/ 38723 h 324844"/>
              <a:gd name="connsiteX74" fmla="*/ 176644 w 514853"/>
              <a:gd name="connsiteY74" fmla="*/ 88203 h 324844"/>
              <a:gd name="connsiteX75" fmla="*/ 178798 w 514853"/>
              <a:gd name="connsiteY75" fmla="*/ 90354 h 324844"/>
              <a:gd name="connsiteX76" fmla="*/ 178798 w 514853"/>
              <a:gd name="connsiteY76" fmla="*/ 109716 h 324844"/>
              <a:gd name="connsiteX77" fmla="*/ 172336 w 514853"/>
              <a:gd name="connsiteY77" fmla="*/ 118321 h 324844"/>
              <a:gd name="connsiteX78" fmla="*/ 152948 w 514853"/>
              <a:gd name="connsiteY78" fmla="*/ 157044 h 324844"/>
              <a:gd name="connsiteX79" fmla="*/ 142177 w 514853"/>
              <a:gd name="connsiteY79" fmla="*/ 167800 h 324844"/>
              <a:gd name="connsiteX80" fmla="*/ 118481 w 514853"/>
              <a:gd name="connsiteY80" fmla="*/ 264608 h 324844"/>
              <a:gd name="connsiteX81" fmla="*/ 118481 w 514853"/>
              <a:gd name="connsiteY81" fmla="*/ 266759 h 324844"/>
              <a:gd name="connsiteX82" fmla="*/ 133560 w 514853"/>
              <a:gd name="connsiteY82" fmla="*/ 296877 h 324844"/>
              <a:gd name="connsiteX83" fmla="*/ 142177 w 514853"/>
              <a:gd name="connsiteY83" fmla="*/ 301180 h 324844"/>
              <a:gd name="connsiteX84" fmla="*/ 140023 w 514853"/>
              <a:gd name="connsiteY84" fmla="*/ 288272 h 324844"/>
              <a:gd name="connsiteX85" fmla="*/ 159411 w 514853"/>
              <a:gd name="connsiteY85" fmla="*/ 174254 h 324844"/>
              <a:gd name="connsiteX86" fmla="*/ 176644 w 514853"/>
              <a:gd name="connsiteY86" fmla="*/ 163498 h 324844"/>
              <a:gd name="connsiteX87" fmla="*/ 219728 w 514853"/>
              <a:gd name="connsiteY87" fmla="*/ 139834 h 324844"/>
              <a:gd name="connsiteX88" fmla="*/ 221882 w 514853"/>
              <a:gd name="connsiteY88" fmla="*/ 135531 h 324844"/>
              <a:gd name="connsiteX89" fmla="*/ 204649 w 514853"/>
              <a:gd name="connsiteY89" fmla="*/ 101110 h 324844"/>
              <a:gd name="connsiteX90" fmla="*/ 200340 w 514853"/>
              <a:gd name="connsiteY90" fmla="*/ 90354 h 324844"/>
              <a:gd name="connsiteX91" fmla="*/ 200340 w 514853"/>
              <a:gd name="connsiteY91" fmla="*/ 73144 h 324844"/>
              <a:gd name="connsiteX92" fmla="*/ 202494 w 514853"/>
              <a:gd name="connsiteY92" fmla="*/ 70992 h 324844"/>
              <a:gd name="connsiteX93" fmla="*/ 202494 w 514853"/>
              <a:gd name="connsiteY93" fmla="*/ 36572 h 324844"/>
              <a:gd name="connsiteX94" fmla="*/ 236962 w 514853"/>
              <a:gd name="connsiteY94" fmla="*/ 2151 h 324844"/>
              <a:gd name="connsiteX95" fmla="*/ 243424 w 514853"/>
              <a:gd name="connsiteY95" fmla="*/ 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14853" h="324844">
                <a:moveTo>
                  <a:pt x="243424" y="0"/>
                </a:moveTo>
                <a:cubicBezTo>
                  <a:pt x="245578" y="2151"/>
                  <a:pt x="247733" y="0"/>
                  <a:pt x="247733" y="0"/>
                </a:cubicBezTo>
                <a:cubicBezTo>
                  <a:pt x="247733" y="0"/>
                  <a:pt x="247733" y="0"/>
                  <a:pt x="249887" y="0"/>
                </a:cubicBezTo>
                <a:cubicBezTo>
                  <a:pt x="249887" y="0"/>
                  <a:pt x="258504" y="2151"/>
                  <a:pt x="271429" y="4303"/>
                </a:cubicBezTo>
                <a:lnTo>
                  <a:pt x="277891" y="8605"/>
                </a:lnTo>
                <a:cubicBezTo>
                  <a:pt x="295125" y="12908"/>
                  <a:pt x="301588" y="21513"/>
                  <a:pt x="303742" y="23664"/>
                </a:cubicBezTo>
                <a:cubicBezTo>
                  <a:pt x="316667" y="38723"/>
                  <a:pt x="312358" y="60236"/>
                  <a:pt x="310204" y="73144"/>
                </a:cubicBezTo>
                <a:cubicBezTo>
                  <a:pt x="314513" y="77446"/>
                  <a:pt x="312358" y="86051"/>
                  <a:pt x="310204" y="90354"/>
                </a:cubicBezTo>
                <a:cubicBezTo>
                  <a:pt x="310204" y="96808"/>
                  <a:pt x="308050" y="98959"/>
                  <a:pt x="305896" y="101110"/>
                </a:cubicBezTo>
                <a:cubicBezTo>
                  <a:pt x="303742" y="114018"/>
                  <a:pt x="297279" y="129077"/>
                  <a:pt x="286508" y="137682"/>
                </a:cubicBezTo>
                <a:lnTo>
                  <a:pt x="292971" y="144136"/>
                </a:lnTo>
                <a:cubicBezTo>
                  <a:pt x="292971" y="144136"/>
                  <a:pt x="297279" y="148439"/>
                  <a:pt x="303742" y="152741"/>
                </a:cubicBezTo>
                <a:cubicBezTo>
                  <a:pt x="305896" y="152741"/>
                  <a:pt x="308050" y="152741"/>
                  <a:pt x="310204" y="154892"/>
                </a:cubicBezTo>
                <a:cubicBezTo>
                  <a:pt x="310204" y="154892"/>
                  <a:pt x="320975" y="157044"/>
                  <a:pt x="331746" y="161346"/>
                </a:cubicBezTo>
                <a:cubicBezTo>
                  <a:pt x="331746" y="163498"/>
                  <a:pt x="333900" y="163498"/>
                  <a:pt x="333900" y="163498"/>
                </a:cubicBezTo>
                <a:cubicBezTo>
                  <a:pt x="344671" y="167800"/>
                  <a:pt x="351134" y="174254"/>
                  <a:pt x="351134" y="174254"/>
                </a:cubicBezTo>
                <a:cubicBezTo>
                  <a:pt x="368368" y="200069"/>
                  <a:pt x="370522" y="288272"/>
                  <a:pt x="370522" y="288272"/>
                </a:cubicBezTo>
                <a:cubicBezTo>
                  <a:pt x="370522" y="294726"/>
                  <a:pt x="368368" y="299029"/>
                  <a:pt x="368368" y="301180"/>
                </a:cubicBezTo>
                <a:cubicBezTo>
                  <a:pt x="370522" y="299029"/>
                  <a:pt x="372676" y="299029"/>
                  <a:pt x="374830" y="296877"/>
                </a:cubicBezTo>
                <a:cubicBezTo>
                  <a:pt x="381293" y="294726"/>
                  <a:pt x="392064" y="288272"/>
                  <a:pt x="392064" y="266759"/>
                </a:cubicBezTo>
                <a:lnTo>
                  <a:pt x="392064" y="264608"/>
                </a:lnTo>
                <a:cubicBezTo>
                  <a:pt x="392064" y="258154"/>
                  <a:pt x="389910" y="200069"/>
                  <a:pt x="368368" y="167800"/>
                </a:cubicBezTo>
                <a:cubicBezTo>
                  <a:pt x="368368" y="167800"/>
                  <a:pt x="361905" y="154892"/>
                  <a:pt x="361905" y="154892"/>
                </a:cubicBezTo>
                <a:cubicBezTo>
                  <a:pt x="353288" y="146287"/>
                  <a:pt x="344671" y="131228"/>
                  <a:pt x="342517" y="118321"/>
                </a:cubicBezTo>
                <a:cubicBezTo>
                  <a:pt x="342517" y="116169"/>
                  <a:pt x="340363" y="114018"/>
                  <a:pt x="338209" y="109716"/>
                </a:cubicBezTo>
                <a:cubicBezTo>
                  <a:pt x="338209" y="103262"/>
                  <a:pt x="336055" y="94657"/>
                  <a:pt x="338209" y="90354"/>
                </a:cubicBezTo>
                <a:cubicBezTo>
                  <a:pt x="340363" y="88203"/>
                  <a:pt x="340363" y="88203"/>
                  <a:pt x="340363" y="88203"/>
                </a:cubicBezTo>
                <a:cubicBezTo>
                  <a:pt x="336055" y="62387"/>
                  <a:pt x="340363" y="53782"/>
                  <a:pt x="340363" y="51631"/>
                </a:cubicBezTo>
                <a:cubicBezTo>
                  <a:pt x="348980" y="27967"/>
                  <a:pt x="374830" y="17210"/>
                  <a:pt x="374830" y="17210"/>
                </a:cubicBezTo>
                <a:cubicBezTo>
                  <a:pt x="374830" y="15059"/>
                  <a:pt x="381293" y="15059"/>
                  <a:pt x="383447" y="15059"/>
                </a:cubicBezTo>
                <a:cubicBezTo>
                  <a:pt x="385601" y="15059"/>
                  <a:pt x="385601" y="15059"/>
                  <a:pt x="387755" y="15059"/>
                </a:cubicBezTo>
                <a:cubicBezTo>
                  <a:pt x="387755" y="15059"/>
                  <a:pt x="387755" y="15059"/>
                  <a:pt x="389910" y="15059"/>
                </a:cubicBezTo>
                <a:cubicBezTo>
                  <a:pt x="389910" y="15059"/>
                  <a:pt x="398526" y="15059"/>
                  <a:pt x="411452" y="19362"/>
                </a:cubicBezTo>
                <a:lnTo>
                  <a:pt x="417914" y="21513"/>
                </a:lnTo>
                <a:cubicBezTo>
                  <a:pt x="435148" y="27967"/>
                  <a:pt x="443764" y="36572"/>
                  <a:pt x="445919" y="38723"/>
                </a:cubicBezTo>
                <a:cubicBezTo>
                  <a:pt x="458844" y="53782"/>
                  <a:pt x="454536" y="77446"/>
                  <a:pt x="452381" y="88203"/>
                </a:cubicBezTo>
                <a:cubicBezTo>
                  <a:pt x="452381" y="88203"/>
                  <a:pt x="452381" y="90354"/>
                  <a:pt x="452381" y="90354"/>
                </a:cubicBezTo>
                <a:cubicBezTo>
                  <a:pt x="456690" y="94657"/>
                  <a:pt x="454536" y="103262"/>
                  <a:pt x="452381" y="109716"/>
                </a:cubicBezTo>
                <a:cubicBezTo>
                  <a:pt x="452381" y="114018"/>
                  <a:pt x="450227" y="116169"/>
                  <a:pt x="448073" y="118321"/>
                </a:cubicBezTo>
                <a:cubicBezTo>
                  <a:pt x="445919" y="133380"/>
                  <a:pt x="437302" y="146287"/>
                  <a:pt x="428685" y="157044"/>
                </a:cubicBezTo>
                <a:lnTo>
                  <a:pt x="432994" y="163498"/>
                </a:lnTo>
                <a:cubicBezTo>
                  <a:pt x="432994" y="163498"/>
                  <a:pt x="439456" y="167800"/>
                  <a:pt x="445919" y="172103"/>
                </a:cubicBezTo>
                <a:cubicBezTo>
                  <a:pt x="448073" y="172103"/>
                  <a:pt x="450227" y="174254"/>
                  <a:pt x="452381" y="174254"/>
                </a:cubicBezTo>
                <a:cubicBezTo>
                  <a:pt x="452381" y="174254"/>
                  <a:pt x="463152" y="176405"/>
                  <a:pt x="473923" y="182859"/>
                </a:cubicBezTo>
                <a:cubicBezTo>
                  <a:pt x="476077" y="182859"/>
                  <a:pt x="476077" y="182859"/>
                  <a:pt x="476077" y="182859"/>
                </a:cubicBezTo>
                <a:cubicBezTo>
                  <a:pt x="489003" y="187162"/>
                  <a:pt x="493311" y="195767"/>
                  <a:pt x="493311" y="195767"/>
                </a:cubicBezTo>
                <a:cubicBezTo>
                  <a:pt x="512699" y="221582"/>
                  <a:pt x="514853" y="283970"/>
                  <a:pt x="514853" y="283970"/>
                </a:cubicBezTo>
                <a:cubicBezTo>
                  <a:pt x="514853" y="296877"/>
                  <a:pt x="508390" y="299029"/>
                  <a:pt x="508390" y="299029"/>
                </a:cubicBezTo>
                <a:cubicBezTo>
                  <a:pt x="465306" y="316239"/>
                  <a:pt x="400681" y="320541"/>
                  <a:pt x="400681" y="320541"/>
                </a:cubicBezTo>
                <a:cubicBezTo>
                  <a:pt x="396372" y="320541"/>
                  <a:pt x="394218" y="320541"/>
                  <a:pt x="389910" y="320541"/>
                </a:cubicBezTo>
                <a:cubicBezTo>
                  <a:pt x="389910" y="320541"/>
                  <a:pt x="364059" y="318390"/>
                  <a:pt x="331746" y="314088"/>
                </a:cubicBezTo>
                <a:cubicBezTo>
                  <a:pt x="297279" y="322693"/>
                  <a:pt x="260658" y="324844"/>
                  <a:pt x="260658" y="324844"/>
                </a:cubicBezTo>
                <a:cubicBezTo>
                  <a:pt x="256349" y="324844"/>
                  <a:pt x="254195" y="324844"/>
                  <a:pt x="249887" y="324844"/>
                </a:cubicBezTo>
                <a:cubicBezTo>
                  <a:pt x="249887" y="324844"/>
                  <a:pt x="213265" y="322693"/>
                  <a:pt x="178798" y="314088"/>
                </a:cubicBezTo>
                <a:cubicBezTo>
                  <a:pt x="150794" y="318390"/>
                  <a:pt x="124943" y="320541"/>
                  <a:pt x="124943" y="320541"/>
                </a:cubicBezTo>
                <a:cubicBezTo>
                  <a:pt x="122789" y="320541"/>
                  <a:pt x="118481" y="320541"/>
                  <a:pt x="114172" y="320541"/>
                </a:cubicBezTo>
                <a:cubicBezTo>
                  <a:pt x="114172" y="320541"/>
                  <a:pt x="49547" y="316239"/>
                  <a:pt x="6463" y="299029"/>
                </a:cubicBezTo>
                <a:cubicBezTo>
                  <a:pt x="6463" y="299029"/>
                  <a:pt x="0" y="296877"/>
                  <a:pt x="0" y="283970"/>
                </a:cubicBezTo>
                <a:cubicBezTo>
                  <a:pt x="0" y="283970"/>
                  <a:pt x="2154" y="221582"/>
                  <a:pt x="21542" y="195767"/>
                </a:cubicBezTo>
                <a:cubicBezTo>
                  <a:pt x="21542" y="195767"/>
                  <a:pt x="25850" y="187162"/>
                  <a:pt x="38776" y="182859"/>
                </a:cubicBezTo>
                <a:cubicBezTo>
                  <a:pt x="38776" y="182859"/>
                  <a:pt x="79705" y="169952"/>
                  <a:pt x="84014" y="159195"/>
                </a:cubicBezTo>
                <a:lnTo>
                  <a:pt x="86168" y="154892"/>
                </a:lnTo>
                <a:cubicBezTo>
                  <a:pt x="77551" y="146287"/>
                  <a:pt x="71088" y="131228"/>
                  <a:pt x="68934" y="118321"/>
                </a:cubicBezTo>
                <a:cubicBezTo>
                  <a:pt x="66780" y="116169"/>
                  <a:pt x="64626" y="114018"/>
                  <a:pt x="64626" y="109716"/>
                </a:cubicBezTo>
                <a:cubicBezTo>
                  <a:pt x="62472" y="103262"/>
                  <a:pt x="60318" y="94657"/>
                  <a:pt x="64626" y="90354"/>
                </a:cubicBezTo>
                <a:cubicBezTo>
                  <a:pt x="64626" y="88203"/>
                  <a:pt x="64626" y="88203"/>
                  <a:pt x="66780" y="88203"/>
                </a:cubicBezTo>
                <a:cubicBezTo>
                  <a:pt x="62472" y="62387"/>
                  <a:pt x="64626" y="53782"/>
                  <a:pt x="66780" y="51631"/>
                </a:cubicBezTo>
                <a:cubicBezTo>
                  <a:pt x="73243" y="27967"/>
                  <a:pt x="99093" y="17210"/>
                  <a:pt x="101247" y="17210"/>
                </a:cubicBezTo>
                <a:cubicBezTo>
                  <a:pt x="101247" y="15059"/>
                  <a:pt x="105556" y="15059"/>
                  <a:pt x="109864" y="15059"/>
                </a:cubicBezTo>
                <a:cubicBezTo>
                  <a:pt x="109864" y="15059"/>
                  <a:pt x="112018" y="15059"/>
                  <a:pt x="112018" y="15059"/>
                </a:cubicBezTo>
                <a:cubicBezTo>
                  <a:pt x="112018" y="15059"/>
                  <a:pt x="114172" y="15059"/>
                  <a:pt x="114172" y="15059"/>
                </a:cubicBezTo>
                <a:cubicBezTo>
                  <a:pt x="114172" y="15059"/>
                  <a:pt x="122789" y="15059"/>
                  <a:pt x="135714" y="19362"/>
                </a:cubicBezTo>
                <a:lnTo>
                  <a:pt x="144331" y="21513"/>
                </a:lnTo>
                <a:cubicBezTo>
                  <a:pt x="161565" y="27967"/>
                  <a:pt x="168027" y="36572"/>
                  <a:pt x="170182" y="38723"/>
                </a:cubicBezTo>
                <a:cubicBezTo>
                  <a:pt x="185261" y="53782"/>
                  <a:pt x="180953" y="77446"/>
                  <a:pt x="176644" y="88203"/>
                </a:cubicBezTo>
                <a:cubicBezTo>
                  <a:pt x="176644" y="88203"/>
                  <a:pt x="176644" y="90354"/>
                  <a:pt x="178798" y="90354"/>
                </a:cubicBezTo>
                <a:cubicBezTo>
                  <a:pt x="180953" y="94657"/>
                  <a:pt x="178798" y="103262"/>
                  <a:pt x="178798" y="109716"/>
                </a:cubicBezTo>
                <a:cubicBezTo>
                  <a:pt x="176644" y="114018"/>
                  <a:pt x="174490" y="116169"/>
                  <a:pt x="172336" y="118321"/>
                </a:cubicBezTo>
                <a:cubicBezTo>
                  <a:pt x="170182" y="133380"/>
                  <a:pt x="163719" y="146287"/>
                  <a:pt x="152948" y="157044"/>
                </a:cubicBezTo>
                <a:cubicBezTo>
                  <a:pt x="146485" y="163498"/>
                  <a:pt x="142177" y="167800"/>
                  <a:pt x="142177" y="167800"/>
                </a:cubicBezTo>
                <a:cubicBezTo>
                  <a:pt x="120635" y="200069"/>
                  <a:pt x="118481" y="258154"/>
                  <a:pt x="118481" y="264608"/>
                </a:cubicBezTo>
                <a:lnTo>
                  <a:pt x="118481" y="266759"/>
                </a:lnTo>
                <a:cubicBezTo>
                  <a:pt x="118481" y="288272"/>
                  <a:pt x="129252" y="294726"/>
                  <a:pt x="133560" y="296877"/>
                </a:cubicBezTo>
                <a:cubicBezTo>
                  <a:pt x="135714" y="299029"/>
                  <a:pt x="140023" y="299029"/>
                  <a:pt x="142177" y="301180"/>
                </a:cubicBezTo>
                <a:cubicBezTo>
                  <a:pt x="140023" y="299029"/>
                  <a:pt x="140023" y="294726"/>
                  <a:pt x="140023" y="288272"/>
                </a:cubicBezTo>
                <a:cubicBezTo>
                  <a:pt x="140023" y="288272"/>
                  <a:pt x="142177" y="200069"/>
                  <a:pt x="159411" y="174254"/>
                </a:cubicBezTo>
                <a:cubicBezTo>
                  <a:pt x="159411" y="174254"/>
                  <a:pt x="163719" y="167800"/>
                  <a:pt x="176644" y="163498"/>
                </a:cubicBezTo>
                <a:cubicBezTo>
                  <a:pt x="176644" y="163498"/>
                  <a:pt x="217574" y="150590"/>
                  <a:pt x="219728" y="139834"/>
                </a:cubicBezTo>
                <a:lnTo>
                  <a:pt x="221882" y="135531"/>
                </a:lnTo>
                <a:cubicBezTo>
                  <a:pt x="213265" y="126926"/>
                  <a:pt x="206803" y="114018"/>
                  <a:pt x="204649" y="101110"/>
                </a:cubicBezTo>
                <a:cubicBezTo>
                  <a:pt x="204649" y="98959"/>
                  <a:pt x="202494" y="96808"/>
                  <a:pt x="200340" y="90354"/>
                </a:cubicBezTo>
                <a:cubicBezTo>
                  <a:pt x="200340" y="86051"/>
                  <a:pt x="198186" y="77446"/>
                  <a:pt x="200340" y="73144"/>
                </a:cubicBezTo>
                <a:cubicBezTo>
                  <a:pt x="202494" y="73144"/>
                  <a:pt x="202494" y="70992"/>
                  <a:pt x="202494" y="70992"/>
                </a:cubicBezTo>
                <a:cubicBezTo>
                  <a:pt x="198186" y="47328"/>
                  <a:pt x="202494" y="36572"/>
                  <a:pt x="202494" y="36572"/>
                </a:cubicBezTo>
                <a:cubicBezTo>
                  <a:pt x="211111" y="12908"/>
                  <a:pt x="234807" y="2151"/>
                  <a:pt x="236962" y="2151"/>
                </a:cubicBezTo>
                <a:cubicBezTo>
                  <a:pt x="236962" y="2151"/>
                  <a:pt x="241270" y="0"/>
                  <a:pt x="243424" y="0"/>
                </a:cubicBezTo>
                <a:close/>
              </a:path>
            </a:pathLst>
          </a:custGeom>
          <a:gradFill>
            <a:gsLst>
              <a:gs pos="43000">
                <a:schemeClr val="accent1"/>
              </a:gs>
              <a:gs pos="100000">
                <a:schemeClr val="accent3"/>
              </a:gs>
            </a:gsLst>
            <a:lin ang="5400000" scaled="1"/>
          </a:gradFill>
          <a:ln w="0">
            <a:noFill/>
            <a:prstDash val="solid"/>
            <a:round/>
            <a:headEnd/>
            <a:tailEnd/>
          </a:ln>
        </p:spPr>
      </p:sp>
      <p:sp>
        <p:nvSpPr>
          <p:cNvPr id="268" name="live-chat_72439">
            <a:extLst>
              <a:ext uri="{FF2B5EF4-FFF2-40B4-BE49-F238E27FC236}">
                <a16:creationId xmlns:a16="http://schemas.microsoft.com/office/drawing/2014/main" id="{25D68A16-376E-4FFD-AFDD-CF44CB5F70B2}"/>
              </a:ext>
            </a:extLst>
          </p:cNvPr>
          <p:cNvSpPr>
            <a:spLocks noChangeAspect="1"/>
          </p:cNvSpPr>
          <p:nvPr/>
        </p:nvSpPr>
        <p:spPr bwMode="auto">
          <a:xfrm>
            <a:off x="9403835" y="3496204"/>
            <a:ext cx="483347" cy="421935"/>
          </a:xfrm>
          <a:custGeom>
            <a:avLst/>
            <a:gdLst>
              <a:gd name="connsiteX0" fmla="*/ 424975 w 608697"/>
              <a:gd name="connsiteY0" fmla="*/ 168488 h 531358"/>
              <a:gd name="connsiteX1" fmla="*/ 387604 w 608697"/>
              <a:gd name="connsiteY1" fmla="*/ 205806 h 531358"/>
              <a:gd name="connsiteX2" fmla="*/ 424975 w 608697"/>
              <a:gd name="connsiteY2" fmla="*/ 243124 h 531358"/>
              <a:gd name="connsiteX3" fmla="*/ 462346 w 608697"/>
              <a:gd name="connsiteY3" fmla="*/ 205806 h 531358"/>
              <a:gd name="connsiteX4" fmla="*/ 424975 w 608697"/>
              <a:gd name="connsiteY4" fmla="*/ 168488 h 531358"/>
              <a:gd name="connsiteX5" fmla="*/ 287947 w 608697"/>
              <a:gd name="connsiteY5" fmla="*/ 168488 h 531358"/>
              <a:gd name="connsiteX6" fmla="*/ 250576 w 608697"/>
              <a:gd name="connsiteY6" fmla="*/ 205806 h 531358"/>
              <a:gd name="connsiteX7" fmla="*/ 287947 w 608697"/>
              <a:gd name="connsiteY7" fmla="*/ 243124 h 531358"/>
              <a:gd name="connsiteX8" fmla="*/ 325318 w 608697"/>
              <a:gd name="connsiteY8" fmla="*/ 205806 h 531358"/>
              <a:gd name="connsiteX9" fmla="*/ 287947 w 608697"/>
              <a:gd name="connsiteY9" fmla="*/ 168488 h 531358"/>
              <a:gd name="connsiteX10" fmla="*/ 102356 w 608697"/>
              <a:gd name="connsiteY10" fmla="*/ 121231 h 531358"/>
              <a:gd name="connsiteX11" fmla="*/ 98850 w 608697"/>
              <a:gd name="connsiteY11" fmla="*/ 127711 h 531358"/>
              <a:gd name="connsiteX12" fmla="*/ 76842 w 608697"/>
              <a:gd name="connsiteY12" fmla="*/ 217990 h 531358"/>
              <a:gd name="connsiteX13" fmla="*/ 98850 w 608697"/>
              <a:gd name="connsiteY13" fmla="*/ 308194 h 531358"/>
              <a:gd name="connsiteX14" fmla="*/ 157488 w 608697"/>
              <a:gd name="connsiteY14" fmla="*/ 380223 h 531358"/>
              <a:gd name="connsiteX15" fmla="*/ 344668 w 608697"/>
              <a:gd name="connsiteY15" fmla="*/ 444729 h 531358"/>
              <a:gd name="connsiteX16" fmla="*/ 370257 w 608697"/>
              <a:gd name="connsiteY16" fmla="*/ 443687 h 531358"/>
              <a:gd name="connsiteX17" fmla="*/ 236717 w 608697"/>
              <a:gd name="connsiteY17" fmla="*/ 477876 h 531358"/>
              <a:gd name="connsiteX18" fmla="*/ 198072 w 608697"/>
              <a:gd name="connsiteY18" fmla="*/ 475344 h 531358"/>
              <a:gd name="connsiteX19" fmla="*/ 82437 w 608697"/>
              <a:gd name="connsiteY19" fmla="*/ 531284 h 531358"/>
              <a:gd name="connsiteX20" fmla="*/ 81542 w 608697"/>
              <a:gd name="connsiteY20" fmla="*/ 531358 h 531358"/>
              <a:gd name="connsiteX21" fmla="*/ 75051 w 608697"/>
              <a:gd name="connsiteY21" fmla="*/ 527857 h 531358"/>
              <a:gd name="connsiteX22" fmla="*/ 74753 w 608697"/>
              <a:gd name="connsiteY22" fmla="*/ 519738 h 531358"/>
              <a:gd name="connsiteX23" fmla="*/ 88778 w 608697"/>
              <a:gd name="connsiteY23" fmla="*/ 435046 h 531358"/>
              <a:gd name="connsiteX24" fmla="*/ 0 w 608697"/>
              <a:gd name="connsiteY24" fmla="*/ 282198 h 531358"/>
              <a:gd name="connsiteX25" fmla="*/ 102356 w 608697"/>
              <a:gd name="connsiteY25" fmla="*/ 121231 h 531358"/>
              <a:gd name="connsiteX26" fmla="*/ 356424 w 608697"/>
              <a:gd name="connsiteY26" fmla="*/ 0 h 531358"/>
              <a:gd name="connsiteX27" fmla="*/ 608697 w 608697"/>
              <a:gd name="connsiteY27" fmla="*/ 211244 h 531358"/>
              <a:gd name="connsiteX28" fmla="*/ 518290 w 608697"/>
              <a:gd name="connsiteY28" fmla="*/ 373401 h 531358"/>
              <a:gd name="connsiteX29" fmla="*/ 531941 w 608697"/>
              <a:gd name="connsiteY29" fmla="*/ 441109 h 531358"/>
              <a:gd name="connsiteX30" fmla="*/ 531120 w 608697"/>
              <a:gd name="connsiteY30" fmla="*/ 465391 h 531358"/>
              <a:gd name="connsiteX31" fmla="*/ 511577 w 608697"/>
              <a:gd name="connsiteY31" fmla="*/ 475894 h 531358"/>
              <a:gd name="connsiteX32" fmla="*/ 509041 w 608697"/>
              <a:gd name="connsiteY32" fmla="*/ 475745 h 531358"/>
              <a:gd name="connsiteX33" fmla="*/ 391408 w 608697"/>
              <a:gd name="connsiteY33" fmla="*/ 420476 h 531358"/>
              <a:gd name="connsiteX34" fmla="*/ 356424 w 608697"/>
              <a:gd name="connsiteY34" fmla="*/ 422487 h 531358"/>
              <a:gd name="connsiteX35" fmla="*/ 104225 w 608697"/>
              <a:gd name="connsiteY35" fmla="*/ 211244 h 531358"/>
              <a:gd name="connsiteX36" fmla="*/ 356424 w 608697"/>
              <a:gd name="connsiteY36" fmla="*/ 0 h 5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697" h="531358">
                <a:moveTo>
                  <a:pt x="424975" y="168488"/>
                </a:moveTo>
                <a:cubicBezTo>
                  <a:pt x="404312" y="168488"/>
                  <a:pt x="387604" y="185248"/>
                  <a:pt x="387604" y="205806"/>
                </a:cubicBezTo>
                <a:cubicBezTo>
                  <a:pt x="387604" y="226439"/>
                  <a:pt x="404312" y="243124"/>
                  <a:pt x="424975" y="243124"/>
                </a:cubicBezTo>
                <a:cubicBezTo>
                  <a:pt x="445562" y="243124"/>
                  <a:pt x="462346" y="226439"/>
                  <a:pt x="462346" y="205806"/>
                </a:cubicBezTo>
                <a:cubicBezTo>
                  <a:pt x="462346" y="185248"/>
                  <a:pt x="445637" y="168488"/>
                  <a:pt x="424975" y="168488"/>
                </a:cubicBezTo>
                <a:close/>
                <a:moveTo>
                  <a:pt x="287947" y="168488"/>
                </a:moveTo>
                <a:cubicBezTo>
                  <a:pt x="267285" y="168488"/>
                  <a:pt x="250576" y="185248"/>
                  <a:pt x="250576" y="205806"/>
                </a:cubicBezTo>
                <a:cubicBezTo>
                  <a:pt x="250576" y="226439"/>
                  <a:pt x="267285" y="243124"/>
                  <a:pt x="287947" y="243124"/>
                </a:cubicBezTo>
                <a:cubicBezTo>
                  <a:pt x="308610" y="243124"/>
                  <a:pt x="325318" y="226439"/>
                  <a:pt x="325318" y="205806"/>
                </a:cubicBezTo>
                <a:cubicBezTo>
                  <a:pt x="325318" y="185248"/>
                  <a:pt x="308610" y="168488"/>
                  <a:pt x="287947" y="168488"/>
                </a:cubicBezTo>
                <a:close/>
                <a:moveTo>
                  <a:pt x="102356" y="121231"/>
                </a:moveTo>
                <a:cubicBezTo>
                  <a:pt x="101162" y="123317"/>
                  <a:pt x="99969" y="125477"/>
                  <a:pt x="98850" y="127711"/>
                </a:cubicBezTo>
                <a:cubicBezTo>
                  <a:pt x="84227" y="156240"/>
                  <a:pt x="76842" y="186631"/>
                  <a:pt x="76842" y="217990"/>
                </a:cubicBezTo>
                <a:cubicBezTo>
                  <a:pt x="76842" y="249275"/>
                  <a:pt x="84227" y="279666"/>
                  <a:pt x="98850" y="308194"/>
                </a:cubicBezTo>
                <a:cubicBezTo>
                  <a:pt x="112726" y="335308"/>
                  <a:pt x="132496" y="359516"/>
                  <a:pt x="157488" y="380223"/>
                </a:cubicBezTo>
                <a:cubicBezTo>
                  <a:pt x="207845" y="421787"/>
                  <a:pt x="274317" y="444729"/>
                  <a:pt x="344668" y="444729"/>
                </a:cubicBezTo>
                <a:cubicBezTo>
                  <a:pt x="353173" y="444729"/>
                  <a:pt x="361752" y="444357"/>
                  <a:pt x="370257" y="443687"/>
                </a:cubicBezTo>
                <a:cubicBezTo>
                  <a:pt x="332209" y="465288"/>
                  <a:pt x="286254" y="477876"/>
                  <a:pt x="236717" y="477876"/>
                </a:cubicBezTo>
                <a:cubicBezTo>
                  <a:pt x="223736" y="477876"/>
                  <a:pt x="210755" y="477057"/>
                  <a:pt x="198072" y="475344"/>
                </a:cubicBezTo>
                <a:cubicBezTo>
                  <a:pt x="160397" y="499478"/>
                  <a:pt x="110637" y="528155"/>
                  <a:pt x="82437" y="531284"/>
                </a:cubicBezTo>
                <a:cubicBezTo>
                  <a:pt x="82138" y="531358"/>
                  <a:pt x="81840" y="531358"/>
                  <a:pt x="81542" y="531358"/>
                </a:cubicBezTo>
                <a:cubicBezTo>
                  <a:pt x="78930" y="531358"/>
                  <a:pt x="76469" y="530017"/>
                  <a:pt x="75051" y="527857"/>
                </a:cubicBezTo>
                <a:cubicBezTo>
                  <a:pt x="73410" y="525399"/>
                  <a:pt x="73335" y="522271"/>
                  <a:pt x="74753" y="519738"/>
                </a:cubicBezTo>
                <a:cubicBezTo>
                  <a:pt x="75051" y="519291"/>
                  <a:pt x="99223" y="476014"/>
                  <a:pt x="88778" y="435046"/>
                </a:cubicBezTo>
                <a:cubicBezTo>
                  <a:pt x="32303" y="397653"/>
                  <a:pt x="0" y="342160"/>
                  <a:pt x="0" y="282198"/>
                </a:cubicBezTo>
                <a:cubicBezTo>
                  <a:pt x="0" y="215532"/>
                  <a:pt x="40584" y="156538"/>
                  <a:pt x="102356" y="121231"/>
                </a:cubicBezTo>
                <a:close/>
                <a:moveTo>
                  <a:pt x="356424" y="0"/>
                </a:moveTo>
                <a:cubicBezTo>
                  <a:pt x="495540" y="0"/>
                  <a:pt x="608697" y="94747"/>
                  <a:pt x="608697" y="211244"/>
                </a:cubicBezTo>
                <a:cubicBezTo>
                  <a:pt x="608697" y="274408"/>
                  <a:pt x="575802" y="333178"/>
                  <a:pt x="518290" y="373401"/>
                </a:cubicBezTo>
                <a:cubicBezTo>
                  <a:pt x="512845" y="406324"/>
                  <a:pt x="531717" y="440811"/>
                  <a:pt x="531941" y="441109"/>
                </a:cubicBezTo>
                <a:cubicBezTo>
                  <a:pt x="536267" y="448781"/>
                  <a:pt x="535969" y="458092"/>
                  <a:pt x="531120" y="465391"/>
                </a:cubicBezTo>
                <a:cubicBezTo>
                  <a:pt x="526794" y="472021"/>
                  <a:pt x="519484" y="475894"/>
                  <a:pt x="511577" y="475894"/>
                </a:cubicBezTo>
                <a:cubicBezTo>
                  <a:pt x="510756" y="475894"/>
                  <a:pt x="509936" y="475894"/>
                  <a:pt x="509041" y="475745"/>
                </a:cubicBezTo>
                <a:cubicBezTo>
                  <a:pt x="484574" y="473064"/>
                  <a:pt x="444966" y="454442"/>
                  <a:pt x="391408" y="420476"/>
                </a:cubicBezTo>
                <a:cubicBezTo>
                  <a:pt x="379920" y="421817"/>
                  <a:pt x="368135" y="422487"/>
                  <a:pt x="356424" y="422487"/>
                </a:cubicBezTo>
                <a:cubicBezTo>
                  <a:pt x="217382" y="422487"/>
                  <a:pt x="104225" y="327741"/>
                  <a:pt x="104225" y="211244"/>
                </a:cubicBezTo>
                <a:cubicBezTo>
                  <a:pt x="104225" y="94747"/>
                  <a:pt x="217382" y="0"/>
                  <a:pt x="356424" y="0"/>
                </a:cubicBezTo>
                <a:close/>
              </a:path>
            </a:pathLst>
          </a:custGeom>
          <a:gradFill>
            <a:gsLst>
              <a:gs pos="43000">
                <a:schemeClr val="accent1"/>
              </a:gs>
              <a:gs pos="100000">
                <a:schemeClr val="accent3"/>
              </a:gs>
            </a:gsLst>
            <a:lin ang="5400000" scaled="1"/>
          </a:gradFill>
          <a:ln w="0">
            <a:noFill/>
            <a:prstDash val="solid"/>
            <a:round/>
            <a:headEnd/>
            <a:tailEnd/>
          </a:ln>
        </p:spPr>
        <p:txBody>
          <a:bodyPr wrap="square" lIns="182880" tIns="91440" rIns="182880" bIns="91440">
            <a:noAutofit/>
          </a:bodyPr>
          <a:lstStyle/>
          <a:p>
            <a:pPr defTabSz="1828891"/>
            <a:endParaRPr lang="zh-CN" altLang="en-US" dirty="0"/>
          </a:p>
        </p:txBody>
      </p:sp>
      <p:sp>
        <p:nvSpPr>
          <p:cNvPr id="269" name="working-team_65869">
            <a:extLst>
              <a:ext uri="{FF2B5EF4-FFF2-40B4-BE49-F238E27FC236}">
                <a16:creationId xmlns:a16="http://schemas.microsoft.com/office/drawing/2014/main" id="{F7C70FC3-023B-4B1A-87E6-778AA61AAAE5}"/>
              </a:ext>
            </a:extLst>
          </p:cNvPr>
          <p:cNvSpPr>
            <a:spLocks noChangeAspect="1"/>
          </p:cNvSpPr>
          <p:nvPr/>
        </p:nvSpPr>
        <p:spPr bwMode="auto">
          <a:xfrm>
            <a:off x="9417797" y="4416778"/>
            <a:ext cx="494082" cy="455530"/>
          </a:xfrm>
          <a:custGeom>
            <a:avLst/>
            <a:gdLst>
              <a:gd name="connsiteX0" fmla="*/ 469488 w 578320"/>
              <a:gd name="connsiteY0" fmla="*/ 312166 h 533197"/>
              <a:gd name="connsiteX1" fmla="*/ 523904 w 578320"/>
              <a:gd name="connsiteY1" fmla="*/ 363740 h 533197"/>
              <a:gd name="connsiteX2" fmla="*/ 523904 w 578320"/>
              <a:gd name="connsiteY2" fmla="*/ 376634 h 533197"/>
              <a:gd name="connsiteX3" fmla="*/ 527594 w 578320"/>
              <a:gd name="connsiteY3" fmla="*/ 391369 h 533197"/>
              <a:gd name="connsiteX4" fmla="*/ 512837 w 578320"/>
              <a:gd name="connsiteY4" fmla="*/ 411630 h 533197"/>
              <a:gd name="connsiteX5" fmla="*/ 498080 w 578320"/>
              <a:gd name="connsiteY5" fmla="*/ 440180 h 533197"/>
              <a:gd name="connsiteX6" fmla="*/ 529438 w 578320"/>
              <a:gd name="connsiteY6" fmla="*/ 475176 h 533197"/>
              <a:gd name="connsiteX7" fmla="*/ 578320 w 578320"/>
              <a:gd name="connsiteY7" fmla="*/ 518462 h 533197"/>
              <a:gd name="connsiteX8" fmla="*/ 485168 w 578320"/>
              <a:gd name="connsiteY8" fmla="*/ 533197 h 533197"/>
              <a:gd name="connsiteX9" fmla="*/ 477789 w 578320"/>
              <a:gd name="connsiteY9" fmla="*/ 486228 h 533197"/>
              <a:gd name="connsiteX10" fmla="*/ 481478 w 578320"/>
              <a:gd name="connsiteY10" fmla="*/ 479781 h 533197"/>
              <a:gd name="connsiteX11" fmla="*/ 480556 w 578320"/>
              <a:gd name="connsiteY11" fmla="*/ 477939 h 533197"/>
              <a:gd name="connsiteX12" fmla="*/ 471333 w 578320"/>
              <a:gd name="connsiteY12" fmla="*/ 466888 h 533197"/>
              <a:gd name="connsiteX13" fmla="*/ 467644 w 578320"/>
              <a:gd name="connsiteY13" fmla="*/ 466888 h 533197"/>
              <a:gd name="connsiteX14" fmla="*/ 458421 w 578320"/>
              <a:gd name="connsiteY14" fmla="*/ 477939 h 533197"/>
              <a:gd name="connsiteX15" fmla="*/ 458421 w 578320"/>
              <a:gd name="connsiteY15" fmla="*/ 479781 h 533197"/>
              <a:gd name="connsiteX16" fmla="*/ 462110 w 578320"/>
              <a:gd name="connsiteY16" fmla="*/ 486228 h 533197"/>
              <a:gd name="connsiteX17" fmla="*/ 454732 w 578320"/>
              <a:gd name="connsiteY17" fmla="*/ 533197 h 533197"/>
              <a:gd name="connsiteX18" fmla="*/ 361579 w 578320"/>
              <a:gd name="connsiteY18" fmla="*/ 518462 h 533197"/>
              <a:gd name="connsiteX19" fmla="*/ 409539 w 578320"/>
              <a:gd name="connsiteY19" fmla="*/ 475176 h 533197"/>
              <a:gd name="connsiteX20" fmla="*/ 440897 w 578320"/>
              <a:gd name="connsiteY20" fmla="*/ 440180 h 533197"/>
              <a:gd name="connsiteX21" fmla="*/ 427063 w 578320"/>
              <a:gd name="connsiteY21" fmla="*/ 411630 h 533197"/>
              <a:gd name="connsiteX22" fmla="*/ 411383 w 578320"/>
              <a:gd name="connsiteY22" fmla="*/ 391369 h 533197"/>
              <a:gd name="connsiteX23" fmla="*/ 415995 w 578320"/>
              <a:gd name="connsiteY23" fmla="*/ 376634 h 533197"/>
              <a:gd name="connsiteX24" fmla="*/ 415995 w 578320"/>
              <a:gd name="connsiteY24" fmla="*/ 363740 h 533197"/>
              <a:gd name="connsiteX25" fmla="*/ 469488 w 578320"/>
              <a:gd name="connsiteY25" fmla="*/ 312166 h 533197"/>
              <a:gd name="connsiteX26" fmla="*/ 107909 w 578320"/>
              <a:gd name="connsiteY26" fmla="*/ 312166 h 533197"/>
              <a:gd name="connsiteX27" fmla="*/ 162325 w 578320"/>
              <a:gd name="connsiteY27" fmla="*/ 363740 h 533197"/>
              <a:gd name="connsiteX28" fmla="*/ 162325 w 578320"/>
              <a:gd name="connsiteY28" fmla="*/ 376634 h 533197"/>
              <a:gd name="connsiteX29" fmla="*/ 166937 w 578320"/>
              <a:gd name="connsiteY29" fmla="*/ 391369 h 533197"/>
              <a:gd name="connsiteX30" fmla="*/ 151257 w 578320"/>
              <a:gd name="connsiteY30" fmla="*/ 411630 h 533197"/>
              <a:gd name="connsiteX31" fmla="*/ 137423 w 578320"/>
              <a:gd name="connsiteY31" fmla="*/ 440180 h 533197"/>
              <a:gd name="connsiteX32" fmla="*/ 167859 w 578320"/>
              <a:gd name="connsiteY32" fmla="*/ 475176 h 533197"/>
              <a:gd name="connsiteX33" fmla="*/ 216741 w 578320"/>
              <a:gd name="connsiteY33" fmla="*/ 518462 h 533197"/>
              <a:gd name="connsiteX34" fmla="*/ 123588 w 578320"/>
              <a:gd name="connsiteY34" fmla="*/ 533197 h 533197"/>
              <a:gd name="connsiteX35" fmla="*/ 116210 w 578320"/>
              <a:gd name="connsiteY35" fmla="*/ 486228 h 533197"/>
              <a:gd name="connsiteX36" fmla="*/ 119899 w 578320"/>
              <a:gd name="connsiteY36" fmla="*/ 479781 h 533197"/>
              <a:gd name="connsiteX37" fmla="*/ 119899 w 578320"/>
              <a:gd name="connsiteY37" fmla="*/ 477939 h 533197"/>
              <a:gd name="connsiteX38" fmla="*/ 109754 w 578320"/>
              <a:gd name="connsiteY38" fmla="*/ 466888 h 533197"/>
              <a:gd name="connsiteX39" fmla="*/ 106987 w 578320"/>
              <a:gd name="connsiteY39" fmla="*/ 466888 h 533197"/>
              <a:gd name="connsiteX40" fmla="*/ 96842 w 578320"/>
              <a:gd name="connsiteY40" fmla="*/ 477939 h 533197"/>
              <a:gd name="connsiteX41" fmla="*/ 96842 w 578320"/>
              <a:gd name="connsiteY41" fmla="*/ 479781 h 533197"/>
              <a:gd name="connsiteX42" fmla="*/ 100531 w 578320"/>
              <a:gd name="connsiteY42" fmla="*/ 486228 h 533197"/>
              <a:gd name="connsiteX43" fmla="*/ 93152 w 578320"/>
              <a:gd name="connsiteY43" fmla="*/ 533197 h 533197"/>
              <a:gd name="connsiteX44" fmla="*/ 0 w 578320"/>
              <a:gd name="connsiteY44" fmla="*/ 518462 h 533197"/>
              <a:gd name="connsiteX45" fmla="*/ 48882 w 578320"/>
              <a:gd name="connsiteY45" fmla="*/ 475176 h 533197"/>
              <a:gd name="connsiteX46" fmla="*/ 79318 w 578320"/>
              <a:gd name="connsiteY46" fmla="*/ 440180 h 533197"/>
              <a:gd name="connsiteX47" fmla="*/ 65483 w 578320"/>
              <a:gd name="connsiteY47" fmla="*/ 411630 h 533197"/>
              <a:gd name="connsiteX48" fmla="*/ 49804 w 578320"/>
              <a:gd name="connsiteY48" fmla="*/ 391369 h 533197"/>
              <a:gd name="connsiteX49" fmla="*/ 54416 w 578320"/>
              <a:gd name="connsiteY49" fmla="*/ 376634 h 533197"/>
              <a:gd name="connsiteX50" fmla="*/ 54416 w 578320"/>
              <a:gd name="connsiteY50" fmla="*/ 363740 h 533197"/>
              <a:gd name="connsiteX51" fmla="*/ 107909 w 578320"/>
              <a:gd name="connsiteY51" fmla="*/ 312166 h 533197"/>
              <a:gd name="connsiteX52" fmla="*/ 288717 w 578320"/>
              <a:gd name="connsiteY52" fmla="*/ 237601 h 533197"/>
              <a:gd name="connsiteX53" fmla="*/ 303485 w 578320"/>
              <a:gd name="connsiteY53" fmla="*/ 252338 h 533197"/>
              <a:gd name="connsiteX54" fmla="*/ 303485 w 578320"/>
              <a:gd name="connsiteY54" fmla="*/ 331547 h 533197"/>
              <a:gd name="connsiteX55" fmla="*/ 384708 w 578320"/>
              <a:gd name="connsiteY55" fmla="*/ 398782 h 533197"/>
              <a:gd name="connsiteX56" fmla="*/ 386554 w 578320"/>
              <a:gd name="connsiteY56" fmla="*/ 419045 h 533197"/>
              <a:gd name="connsiteX57" fmla="*/ 375478 w 578320"/>
              <a:gd name="connsiteY57" fmla="*/ 423650 h 533197"/>
              <a:gd name="connsiteX58" fmla="*/ 366248 w 578320"/>
              <a:gd name="connsiteY58" fmla="*/ 420887 h 533197"/>
              <a:gd name="connsiteX59" fmla="*/ 288717 w 578320"/>
              <a:gd name="connsiteY59" fmla="*/ 356415 h 533197"/>
              <a:gd name="connsiteX60" fmla="*/ 212108 w 578320"/>
              <a:gd name="connsiteY60" fmla="*/ 420887 h 533197"/>
              <a:gd name="connsiteX61" fmla="*/ 191802 w 578320"/>
              <a:gd name="connsiteY61" fmla="*/ 419045 h 533197"/>
              <a:gd name="connsiteX62" fmla="*/ 193648 w 578320"/>
              <a:gd name="connsiteY62" fmla="*/ 398782 h 533197"/>
              <a:gd name="connsiteX63" fmla="*/ 274872 w 578320"/>
              <a:gd name="connsiteY63" fmla="*/ 331547 h 533197"/>
              <a:gd name="connsiteX64" fmla="*/ 274872 w 578320"/>
              <a:gd name="connsiteY64" fmla="*/ 252338 h 533197"/>
              <a:gd name="connsiteX65" fmla="*/ 288717 w 578320"/>
              <a:gd name="connsiteY65" fmla="*/ 237601 h 533197"/>
              <a:gd name="connsiteX66" fmla="*/ 288699 w 578320"/>
              <a:gd name="connsiteY66" fmla="*/ 0 h 533197"/>
              <a:gd name="connsiteX67" fmla="*/ 343115 w 578320"/>
              <a:gd name="connsiteY67" fmla="*/ 50653 h 533197"/>
              <a:gd name="connsiteX68" fmla="*/ 343115 w 578320"/>
              <a:gd name="connsiteY68" fmla="*/ 63546 h 533197"/>
              <a:gd name="connsiteX69" fmla="*/ 346805 w 578320"/>
              <a:gd name="connsiteY69" fmla="*/ 78282 h 533197"/>
              <a:gd name="connsiteX70" fmla="*/ 332048 w 578320"/>
              <a:gd name="connsiteY70" fmla="*/ 98543 h 533197"/>
              <a:gd name="connsiteX71" fmla="*/ 318213 w 578320"/>
              <a:gd name="connsiteY71" fmla="*/ 127093 h 533197"/>
              <a:gd name="connsiteX72" fmla="*/ 348649 w 578320"/>
              <a:gd name="connsiteY72" fmla="*/ 163010 h 533197"/>
              <a:gd name="connsiteX73" fmla="*/ 397531 w 578320"/>
              <a:gd name="connsiteY73" fmla="*/ 206295 h 533197"/>
              <a:gd name="connsiteX74" fmla="*/ 304379 w 578320"/>
              <a:gd name="connsiteY74" fmla="*/ 220110 h 533197"/>
              <a:gd name="connsiteX75" fmla="*/ 297000 w 578320"/>
              <a:gd name="connsiteY75" fmla="*/ 173141 h 533197"/>
              <a:gd name="connsiteX76" fmla="*/ 300689 w 578320"/>
              <a:gd name="connsiteY76" fmla="*/ 167615 h 533197"/>
              <a:gd name="connsiteX77" fmla="*/ 300689 w 578320"/>
              <a:gd name="connsiteY77" fmla="*/ 164852 h 533197"/>
              <a:gd name="connsiteX78" fmla="*/ 290544 w 578320"/>
              <a:gd name="connsiteY78" fmla="*/ 154722 h 533197"/>
              <a:gd name="connsiteX79" fmla="*/ 287777 w 578320"/>
              <a:gd name="connsiteY79" fmla="*/ 154722 h 533197"/>
              <a:gd name="connsiteX80" fmla="*/ 277632 w 578320"/>
              <a:gd name="connsiteY80" fmla="*/ 164852 h 533197"/>
              <a:gd name="connsiteX81" fmla="*/ 277632 w 578320"/>
              <a:gd name="connsiteY81" fmla="*/ 167615 h 533197"/>
              <a:gd name="connsiteX82" fmla="*/ 281321 w 578320"/>
              <a:gd name="connsiteY82" fmla="*/ 173141 h 533197"/>
              <a:gd name="connsiteX83" fmla="*/ 273943 w 578320"/>
              <a:gd name="connsiteY83" fmla="*/ 221031 h 533197"/>
              <a:gd name="connsiteX84" fmla="*/ 180790 w 578320"/>
              <a:gd name="connsiteY84" fmla="*/ 206295 h 533197"/>
              <a:gd name="connsiteX85" fmla="*/ 228750 w 578320"/>
              <a:gd name="connsiteY85" fmla="*/ 163010 h 533197"/>
              <a:gd name="connsiteX86" fmla="*/ 260108 w 578320"/>
              <a:gd name="connsiteY86" fmla="*/ 127093 h 533197"/>
              <a:gd name="connsiteX87" fmla="*/ 246274 w 578320"/>
              <a:gd name="connsiteY87" fmla="*/ 98543 h 533197"/>
              <a:gd name="connsiteX88" fmla="*/ 230594 w 578320"/>
              <a:gd name="connsiteY88" fmla="*/ 78282 h 533197"/>
              <a:gd name="connsiteX89" fmla="*/ 235206 w 578320"/>
              <a:gd name="connsiteY89" fmla="*/ 63546 h 533197"/>
              <a:gd name="connsiteX90" fmla="*/ 235206 w 578320"/>
              <a:gd name="connsiteY90" fmla="*/ 50653 h 533197"/>
              <a:gd name="connsiteX91" fmla="*/ 288699 w 578320"/>
              <a:gd name="connsiteY91" fmla="*/ 0 h 5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78320" h="533197">
                <a:moveTo>
                  <a:pt x="469488" y="312166"/>
                </a:moveTo>
                <a:cubicBezTo>
                  <a:pt x="499002" y="312166"/>
                  <a:pt x="523904" y="335190"/>
                  <a:pt x="523904" y="363740"/>
                </a:cubicBezTo>
                <a:lnTo>
                  <a:pt x="523904" y="376634"/>
                </a:lnTo>
                <a:cubicBezTo>
                  <a:pt x="523904" y="376634"/>
                  <a:pt x="529438" y="381238"/>
                  <a:pt x="527594" y="391369"/>
                </a:cubicBezTo>
                <a:cubicBezTo>
                  <a:pt x="526671" y="404262"/>
                  <a:pt x="512837" y="411630"/>
                  <a:pt x="512837" y="411630"/>
                </a:cubicBezTo>
                <a:cubicBezTo>
                  <a:pt x="512837" y="411630"/>
                  <a:pt x="509147" y="430970"/>
                  <a:pt x="498080" y="440180"/>
                </a:cubicBezTo>
                <a:cubicBezTo>
                  <a:pt x="494391" y="467809"/>
                  <a:pt x="513759" y="470572"/>
                  <a:pt x="529438" y="475176"/>
                </a:cubicBezTo>
                <a:cubicBezTo>
                  <a:pt x="555263" y="483465"/>
                  <a:pt x="578320" y="485307"/>
                  <a:pt x="578320" y="518462"/>
                </a:cubicBezTo>
                <a:cubicBezTo>
                  <a:pt x="578320" y="525829"/>
                  <a:pt x="543273" y="532276"/>
                  <a:pt x="485168" y="533197"/>
                </a:cubicBezTo>
                <a:lnTo>
                  <a:pt x="477789" y="486228"/>
                </a:lnTo>
                <a:lnTo>
                  <a:pt x="481478" y="479781"/>
                </a:lnTo>
                <a:cubicBezTo>
                  <a:pt x="481478" y="478860"/>
                  <a:pt x="481478" y="477939"/>
                  <a:pt x="480556" y="477939"/>
                </a:cubicBezTo>
                <a:lnTo>
                  <a:pt x="471333" y="466888"/>
                </a:lnTo>
                <a:cubicBezTo>
                  <a:pt x="470411" y="465967"/>
                  <a:pt x="468566" y="465967"/>
                  <a:pt x="467644" y="466888"/>
                </a:cubicBezTo>
                <a:lnTo>
                  <a:pt x="458421" y="477939"/>
                </a:lnTo>
                <a:cubicBezTo>
                  <a:pt x="457499" y="477939"/>
                  <a:pt x="457499" y="478860"/>
                  <a:pt x="458421" y="479781"/>
                </a:cubicBezTo>
                <a:lnTo>
                  <a:pt x="462110" y="486228"/>
                </a:lnTo>
                <a:lnTo>
                  <a:pt x="454732" y="533197"/>
                </a:lnTo>
                <a:cubicBezTo>
                  <a:pt x="396627" y="532276"/>
                  <a:pt x="361579" y="525829"/>
                  <a:pt x="361579" y="518462"/>
                </a:cubicBezTo>
                <a:cubicBezTo>
                  <a:pt x="361579" y="485307"/>
                  <a:pt x="384637" y="483465"/>
                  <a:pt x="409539" y="475176"/>
                </a:cubicBezTo>
                <a:cubicBezTo>
                  <a:pt x="425218" y="470572"/>
                  <a:pt x="444586" y="466888"/>
                  <a:pt x="440897" y="440180"/>
                </a:cubicBezTo>
                <a:cubicBezTo>
                  <a:pt x="430752" y="430970"/>
                  <a:pt x="427063" y="411630"/>
                  <a:pt x="427063" y="411630"/>
                </a:cubicBezTo>
                <a:cubicBezTo>
                  <a:pt x="427063" y="411630"/>
                  <a:pt x="413228" y="404262"/>
                  <a:pt x="411383" y="391369"/>
                </a:cubicBezTo>
                <a:cubicBezTo>
                  <a:pt x="410461" y="381238"/>
                  <a:pt x="415995" y="376634"/>
                  <a:pt x="415995" y="376634"/>
                </a:cubicBezTo>
                <a:lnTo>
                  <a:pt x="415995" y="363740"/>
                </a:lnTo>
                <a:cubicBezTo>
                  <a:pt x="415995" y="335190"/>
                  <a:pt x="439975" y="312166"/>
                  <a:pt x="469488" y="312166"/>
                </a:cubicBezTo>
                <a:close/>
                <a:moveTo>
                  <a:pt x="107909" y="312166"/>
                </a:moveTo>
                <a:cubicBezTo>
                  <a:pt x="138345" y="312166"/>
                  <a:pt x="162325" y="335190"/>
                  <a:pt x="162325" y="363740"/>
                </a:cubicBezTo>
                <a:lnTo>
                  <a:pt x="162325" y="376634"/>
                </a:lnTo>
                <a:cubicBezTo>
                  <a:pt x="162325" y="376634"/>
                  <a:pt x="167859" y="381238"/>
                  <a:pt x="166937" y="391369"/>
                </a:cubicBezTo>
                <a:cubicBezTo>
                  <a:pt x="165092" y="404262"/>
                  <a:pt x="151257" y="411630"/>
                  <a:pt x="151257" y="411630"/>
                </a:cubicBezTo>
                <a:cubicBezTo>
                  <a:pt x="151257" y="411630"/>
                  <a:pt x="147568" y="430970"/>
                  <a:pt x="137423" y="440180"/>
                </a:cubicBezTo>
                <a:cubicBezTo>
                  <a:pt x="132811" y="467809"/>
                  <a:pt x="152180" y="470572"/>
                  <a:pt x="167859" y="475176"/>
                </a:cubicBezTo>
                <a:cubicBezTo>
                  <a:pt x="193684" y="483465"/>
                  <a:pt x="216741" y="485307"/>
                  <a:pt x="216741" y="518462"/>
                </a:cubicBezTo>
                <a:cubicBezTo>
                  <a:pt x="216741" y="525829"/>
                  <a:pt x="181693" y="532276"/>
                  <a:pt x="123588" y="533197"/>
                </a:cubicBezTo>
                <a:lnTo>
                  <a:pt x="116210" y="486228"/>
                </a:lnTo>
                <a:lnTo>
                  <a:pt x="119899" y="479781"/>
                </a:lnTo>
                <a:cubicBezTo>
                  <a:pt x="120821" y="478860"/>
                  <a:pt x="119899" y="477939"/>
                  <a:pt x="119899" y="477939"/>
                </a:cubicBezTo>
                <a:lnTo>
                  <a:pt x="109754" y="466888"/>
                </a:lnTo>
                <a:cubicBezTo>
                  <a:pt x="108832" y="465967"/>
                  <a:pt x="107909" y="465967"/>
                  <a:pt x="106987" y="466888"/>
                </a:cubicBezTo>
                <a:lnTo>
                  <a:pt x="96842" y="477939"/>
                </a:lnTo>
                <a:cubicBezTo>
                  <a:pt x="96842" y="477939"/>
                  <a:pt x="95919" y="478860"/>
                  <a:pt x="96842" y="479781"/>
                </a:cubicBezTo>
                <a:lnTo>
                  <a:pt x="100531" y="486228"/>
                </a:lnTo>
                <a:lnTo>
                  <a:pt x="93152" y="533197"/>
                </a:lnTo>
                <a:cubicBezTo>
                  <a:pt x="35047" y="532276"/>
                  <a:pt x="0" y="525829"/>
                  <a:pt x="0" y="518462"/>
                </a:cubicBezTo>
                <a:cubicBezTo>
                  <a:pt x="0" y="485307"/>
                  <a:pt x="23057" y="483465"/>
                  <a:pt x="48882" y="475176"/>
                </a:cubicBezTo>
                <a:cubicBezTo>
                  <a:pt x="64561" y="470572"/>
                  <a:pt x="83929" y="466888"/>
                  <a:pt x="79318" y="440180"/>
                </a:cubicBezTo>
                <a:cubicBezTo>
                  <a:pt x="69173" y="430970"/>
                  <a:pt x="65483" y="411630"/>
                  <a:pt x="65483" y="411630"/>
                </a:cubicBezTo>
                <a:cubicBezTo>
                  <a:pt x="65483" y="411630"/>
                  <a:pt x="51649" y="404262"/>
                  <a:pt x="49804" y="391369"/>
                </a:cubicBezTo>
                <a:cubicBezTo>
                  <a:pt x="48882" y="381238"/>
                  <a:pt x="54416" y="376634"/>
                  <a:pt x="54416" y="376634"/>
                </a:cubicBezTo>
                <a:lnTo>
                  <a:pt x="54416" y="363740"/>
                </a:lnTo>
                <a:cubicBezTo>
                  <a:pt x="54416" y="335190"/>
                  <a:pt x="78396" y="312166"/>
                  <a:pt x="107909" y="312166"/>
                </a:cubicBezTo>
                <a:close/>
                <a:moveTo>
                  <a:pt x="288717" y="237601"/>
                </a:moveTo>
                <a:cubicBezTo>
                  <a:pt x="297024" y="237601"/>
                  <a:pt x="303485" y="244048"/>
                  <a:pt x="303485" y="252338"/>
                </a:cubicBezTo>
                <a:lnTo>
                  <a:pt x="303485" y="331547"/>
                </a:lnTo>
                <a:lnTo>
                  <a:pt x="384708" y="398782"/>
                </a:lnTo>
                <a:cubicBezTo>
                  <a:pt x="390246" y="403387"/>
                  <a:pt x="391169" y="412598"/>
                  <a:pt x="386554" y="419045"/>
                </a:cubicBezTo>
                <a:cubicBezTo>
                  <a:pt x="383785" y="421808"/>
                  <a:pt x="379170" y="423650"/>
                  <a:pt x="375478" y="423650"/>
                </a:cubicBezTo>
                <a:cubicBezTo>
                  <a:pt x="371786" y="423650"/>
                  <a:pt x="369017" y="422729"/>
                  <a:pt x="366248" y="420887"/>
                </a:cubicBezTo>
                <a:lnTo>
                  <a:pt x="288717" y="356415"/>
                </a:lnTo>
                <a:lnTo>
                  <a:pt x="212108" y="420887"/>
                </a:lnTo>
                <a:cubicBezTo>
                  <a:pt x="205647" y="425492"/>
                  <a:pt x="196417" y="424571"/>
                  <a:pt x="191802" y="419045"/>
                </a:cubicBezTo>
                <a:cubicBezTo>
                  <a:pt x="186264" y="412598"/>
                  <a:pt x="187187" y="403387"/>
                  <a:pt x="193648" y="398782"/>
                </a:cubicBezTo>
                <a:lnTo>
                  <a:pt x="274872" y="331547"/>
                </a:lnTo>
                <a:lnTo>
                  <a:pt x="274872" y="252338"/>
                </a:lnTo>
                <a:cubicBezTo>
                  <a:pt x="274872" y="244048"/>
                  <a:pt x="281333" y="237601"/>
                  <a:pt x="288717" y="237601"/>
                </a:cubicBezTo>
                <a:close/>
                <a:moveTo>
                  <a:pt x="288699" y="0"/>
                </a:moveTo>
                <a:cubicBezTo>
                  <a:pt x="318213" y="0"/>
                  <a:pt x="343115" y="22103"/>
                  <a:pt x="343115" y="50653"/>
                </a:cubicBezTo>
                <a:lnTo>
                  <a:pt x="343115" y="63546"/>
                </a:lnTo>
                <a:cubicBezTo>
                  <a:pt x="343115" y="63546"/>
                  <a:pt x="348649" y="68151"/>
                  <a:pt x="346805" y="78282"/>
                </a:cubicBezTo>
                <a:cubicBezTo>
                  <a:pt x="345882" y="92096"/>
                  <a:pt x="332048" y="98543"/>
                  <a:pt x="332048" y="98543"/>
                </a:cubicBezTo>
                <a:cubicBezTo>
                  <a:pt x="332048" y="98543"/>
                  <a:pt x="328358" y="117883"/>
                  <a:pt x="318213" y="127093"/>
                </a:cubicBezTo>
                <a:cubicBezTo>
                  <a:pt x="313602" y="154722"/>
                  <a:pt x="332970" y="157484"/>
                  <a:pt x="348649" y="163010"/>
                </a:cubicBezTo>
                <a:cubicBezTo>
                  <a:pt x="374474" y="171299"/>
                  <a:pt x="397531" y="172220"/>
                  <a:pt x="397531" y="206295"/>
                </a:cubicBezTo>
                <a:cubicBezTo>
                  <a:pt x="397531" y="212742"/>
                  <a:pt x="362484" y="219189"/>
                  <a:pt x="304379" y="220110"/>
                </a:cubicBezTo>
                <a:lnTo>
                  <a:pt x="297000" y="173141"/>
                </a:lnTo>
                <a:lnTo>
                  <a:pt x="300689" y="167615"/>
                </a:lnTo>
                <a:cubicBezTo>
                  <a:pt x="300689" y="166694"/>
                  <a:pt x="300689" y="165773"/>
                  <a:pt x="300689" y="164852"/>
                </a:cubicBezTo>
                <a:lnTo>
                  <a:pt x="290544" y="154722"/>
                </a:lnTo>
                <a:cubicBezTo>
                  <a:pt x="289622" y="153801"/>
                  <a:pt x="287777" y="153801"/>
                  <a:pt x="287777" y="154722"/>
                </a:cubicBezTo>
                <a:lnTo>
                  <a:pt x="277632" y="164852"/>
                </a:lnTo>
                <a:cubicBezTo>
                  <a:pt x="276710" y="165773"/>
                  <a:pt x="276710" y="166694"/>
                  <a:pt x="277632" y="167615"/>
                </a:cubicBezTo>
                <a:lnTo>
                  <a:pt x="281321" y="173141"/>
                </a:lnTo>
                <a:lnTo>
                  <a:pt x="273943" y="221031"/>
                </a:lnTo>
                <a:cubicBezTo>
                  <a:pt x="215838" y="219189"/>
                  <a:pt x="180790" y="212742"/>
                  <a:pt x="180790" y="206295"/>
                </a:cubicBezTo>
                <a:cubicBezTo>
                  <a:pt x="180790" y="172220"/>
                  <a:pt x="203848" y="171299"/>
                  <a:pt x="228750" y="163010"/>
                </a:cubicBezTo>
                <a:cubicBezTo>
                  <a:pt x="244429" y="157484"/>
                  <a:pt x="264720" y="154722"/>
                  <a:pt x="260108" y="127093"/>
                </a:cubicBezTo>
                <a:cubicBezTo>
                  <a:pt x="249963" y="117883"/>
                  <a:pt x="246274" y="98543"/>
                  <a:pt x="246274" y="98543"/>
                </a:cubicBezTo>
                <a:cubicBezTo>
                  <a:pt x="246274" y="98543"/>
                  <a:pt x="232439" y="92096"/>
                  <a:pt x="230594" y="78282"/>
                </a:cubicBezTo>
                <a:cubicBezTo>
                  <a:pt x="229672" y="68151"/>
                  <a:pt x="235206" y="63546"/>
                  <a:pt x="235206" y="63546"/>
                </a:cubicBezTo>
                <a:lnTo>
                  <a:pt x="235206" y="50653"/>
                </a:lnTo>
                <a:cubicBezTo>
                  <a:pt x="235206" y="22103"/>
                  <a:pt x="259186" y="0"/>
                  <a:pt x="288699" y="0"/>
                </a:cubicBezTo>
                <a:close/>
              </a:path>
            </a:pathLst>
          </a:custGeom>
          <a:gradFill>
            <a:gsLst>
              <a:gs pos="43000">
                <a:schemeClr val="accent1"/>
              </a:gs>
              <a:gs pos="100000">
                <a:schemeClr val="accent3"/>
              </a:gs>
            </a:gsLst>
            <a:lin ang="5400000" scaled="1"/>
          </a:gradFill>
          <a:ln w="0">
            <a:noFill/>
            <a:prstDash val="solid"/>
            <a:round/>
            <a:headEnd/>
            <a:tailEnd/>
          </a:ln>
        </p:spPr>
      </p:sp>
      <p:sp>
        <p:nvSpPr>
          <p:cNvPr id="270" name="man-shape_56745">
            <a:extLst>
              <a:ext uri="{FF2B5EF4-FFF2-40B4-BE49-F238E27FC236}">
                <a16:creationId xmlns:a16="http://schemas.microsoft.com/office/drawing/2014/main" id="{26DC0199-1AAF-4B43-9D3E-91EC8E4E2ACE}"/>
              </a:ext>
            </a:extLst>
          </p:cNvPr>
          <p:cNvSpPr>
            <a:spLocks noChangeAspect="1"/>
          </p:cNvSpPr>
          <p:nvPr/>
        </p:nvSpPr>
        <p:spPr bwMode="auto">
          <a:xfrm>
            <a:off x="7062723" y="4437386"/>
            <a:ext cx="368150" cy="406526"/>
          </a:xfrm>
          <a:custGeom>
            <a:avLst/>
            <a:gdLst>
              <a:gd name="T0" fmla="*/ 4679 w 5850"/>
              <a:gd name="T1" fmla="*/ 4350 h 6469"/>
              <a:gd name="T2" fmla="*/ 3615 w 5850"/>
              <a:gd name="T3" fmla="*/ 3289 h 6469"/>
              <a:gd name="T4" fmla="*/ 3638 w 5850"/>
              <a:gd name="T5" fmla="*/ 3151 h 6469"/>
              <a:gd name="T6" fmla="*/ 3969 w 5850"/>
              <a:gd name="T7" fmla="*/ 2500 h 6469"/>
              <a:gd name="T8" fmla="*/ 4273 w 5850"/>
              <a:gd name="T9" fmla="*/ 1950 h 6469"/>
              <a:gd name="T10" fmla="*/ 4154 w 5850"/>
              <a:gd name="T11" fmla="*/ 1678 h 6469"/>
              <a:gd name="T12" fmla="*/ 4238 w 5850"/>
              <a:gd name="T13" fmla="*/ 1107 h 6469"/>
              <a:gd name="T14" fmla="*/ 2940 w 5850"/>
              <a:gd name="T15" fmla="*/ 0 h 6469"/>
              <a:gd name="T16" fmla="*/ 2925 w 5850"/>
              <a:gd name="T17" fmla="*/ 0 h 6469"/>
              <a:gd name="T18" fmla="*/ 2911 w 5850"/>
              <a:gd name="T19" fmla="*/ 0 h 6469"/>
              <a:gd name="T20" fmla="*/ 1612 w 5850"/>
              <a:gd name="T21" fmla="*/ 1107 h 6469"/>
              <a:gd name="T22" fmla="*/ 1696 w 5850"/>
              <a:gd name="T23" fmla="*/ 1678 h 6469"/>
              <a:gd name="T24" fmla="*/ 1578 w 5850"/>
              <a:gd name="T25" fmla="*/ 1950 h 6469"/>
              <a:gd name="T26" fmla="*/ 1881 w 5850"/>
              <a:gd name="T27" fmla="*/ 2500 h 6469"/>
              <a:gd name="T28" fmla="*/ 2213 w 5850"/>
              <a:gd name="T29" fmla="*/ 3151 h 6469"/>
              <a:gd name="T30" fmla="*/ 2235 w 5850"/>
              <a:gd name="T31" fmla="*/ 3289 h 6469"/>
              <a:gd name="T32" fmla="*/ 1172 w 5850"/>
              <a:gd name="T33" fmla="*/ 4350 h 6469"/>
              <a:gd name="T34" fmla="*/ 0 w 5850"/>
              <a:gd name="T35" fmla="*/ 5141 h 6469"/>
              <a:gd name="T36" fmla="*/ 0 w 5850"/>
              <a:gd name="T37" fmla="*/ 6469 h 6469"/>
              <a:gd name="T38" fmla="*/ 2923 w 5850"/>
              <a:gd name="T39" fmla="*/ 6469 h 6469"/>
              <a:gd name="T40" fmla="*/ 2927 w 5850"/>
              <a:gd name="T41" fmla="*/ 6469 h 6469"/>
              <a:gd name="T42" fmla="*/ 5850 w 5850"/>
              <a:gd name="T43" fmla="*/ 6469 h 6469"/>
              <a:gd name="T44" fmla="*/ 5850 w 5850"/>
              <a:gd name="T45" fmla="*/ 5141 h 6469"/>
              <a:gd name="T46" fmla="*/ 4679 w 5850"/>
              <a:gd name="T47" fmla="*/ 4350 h 6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50" h="6469">
                <a:moveTo>
                  <a:pt x="4679" y="4350"/>
                </a:moveTo>
                <a:cubicBezTo>
                  <a:pt x="3873" y="4059"/>
                  <a:pt x="3615" y="3814"/>
                  <a:pt x="3615" y="3289"/>
                </a:cubicBezTo>
                <a:cubicBezTo>
                  <a:pt x="3615" y="3231"/>
                  <a:pt x="3624" y="3187"/>
                  <a:pt x="3638" y="3151"/>
                </a:cubicBezTo>
                <a:cubicBezTo>
                  <a:pt x="3701" y="2989"/>
                  <a:pt x="3881" y="2971"/>
                  <a:pt x="3969" y="2500"/>
                </a:cubicBezTo>
                <a:cubicBezTo>
                  <a:pt x="4014" y="2260"/>
                  <a:pt x="4231" y="2496"/>
                  <a:pt x="4273" y="1950"/>
                </a:cubicBezTo>
                <a:cubicBezTo>
                  <a:pt x="4273" y="1732"/>
                  <a:pt x="4154" y="1678"/>
                  <a:pt x="4154" y="1678"/>
                </a:cubicBezTo>
                <a:cubicBezTo>
                  <a:pt x="4154" y="1678"/>
                  <a:pt x="4215" y="1355"/>
                  <a:pt x="4238" y="1107"/>
                </a:cubicBezTo>
                <a:cubicBezTo>
                  <a:pt x="4268" y="798"/>
                  <a:pt x="4058" y="0"/>
                  <a:pt x="2940" y="0"/>
                </a:cubicBezTo>
                <a:cubicBezTo>
                  <a:pt x="2935" y="0"/>
                  <a:pt x="2930" y="0"/>
                  <a:pt x="2925" y="0"/>
                </a:cubicBezTo>
                <a:cubicBezTo>
                  <a:pt x="2921" y="0"/>
                  <a:pt x="2916" y="0"/>
                  <a:pt x="2911" y="0"/>
                </a:cubicBezTo>
                <a:cubicBezTo>
                  <a:pt x="1793" y="0"/>
                  <a:pt x="1583" y="798"/>
                  <a:pt x="1612" y="1107"/>
                </a:cubicBezTo>
                <a:cubicBezTo>
                  <a:pt x="1636" y="1355"/>
                  <a:pt x="1696" y="1678"/>
                  <a:pt x="1696" y="1678"/>
                </a:cubicBezTo>
                <a:cubicBezTo>
                  <a:pt x="1696" y="1678"/>
                  <a:pt x="1578" y="1732"/>
                  <a:pt x="1578" y="1950"/>
                </a:cubicBezTo>
                <a:cubicBezTo>
                  <a:pt x="1619" y="2496"/>
                  <a:pt x="1837" y="2260"/>
                  <a:pt x="1881" y="2500"/>
                </a:cubicBezTo>
                <a:cubicBezTo>
                  <a:pt x="1970" y="2971"/>
                  <a:pt x="2150" y="2989"/>
                  <a:pt x="2213" y="3151"/>
                </a:cubicBezTo>
                <a:cubicBezTo>
                  <a:pt x="2227" y="3187"/>
                  <a:pt x="2235" y="3231"/>
                  <a:pt x="2235" y="3289"/>
                </a:cubicBezTo>
                <a:cubicBezTo>
                  <a:pt x="2235" y="3814"/>
                  <a:pt x="1978" y="4059"/>
                  <a:pt x="1172" y="4350"/>
                </a:cubicBezTo>
                <a:cubicBezTo>
                  <a:pt x="364" y="4641"/>
                  <a:pt x="0" y="4938"/>
                  <a:pt x="0" y="5141"/>
                </a:cubicBezTo>
                <a:lnTo>
                  <a:pt x="0" y="6469"/>
                </a:lnTo>
                <a:lnTo>
                  <a:pt x="2923" y="6469"/>
                </a:lnTo>
                <a:lnTo>
                  <a:pt x="2927" y="6469"/>
                </a:lnTo>
                <a:lnTo>
                  <a:pt x="5850" y="6469"/>
                </a:lnTo>
                <a:lnTo>
                  <a:pt x="5850" y="5141"/>
                </a:lnTo>
                <a:cubicBezTo>
                  <a:pt x="5850" y="4938"/>
                  <a:pt x="5487" y="4641"/>
                  <a:pt x="4679" y="4350"/>
                </a:cubicBezTo>
                <a:close/>
              </a:path>
            </a:pathLst>
          </a:custGeom>
          <a:gradFill>
            <a:gsLst>
              <a:gs pos="43000">
                <a:schemeClr val="accent1"/>
              </a:gs>
              <a:gs pos="100000">
                <a:schemeClr val="accent3"/>
              </a:gs>
            </a:gsLst>
            <a:lin ang="5400000" scaled="1"/>
          </a:gradFill>
          <a:ln w="0">
            <a:noFill/>
            <a:prstDash val="solid"/>
            <a:round/>
            <a:headEnd/>
            <a:tailEnd/>
          </a:ln>
        </p:spPr>
      </p:sp>
      <p:sp>
        <p:nvSpPr>
          <p:cNvPr id="272" name="location_319943">
            <a:extLst>
              <a:ext uri="{FF2B5EF4-FFF2-40B4-BE49-F238E27FC236}">
                <a16:creationId xmlns:a16="http://schemas.microsoft.com/office/drawing/2014/main" id="{7B98A18D-87EF-49BA-8909-CD5549CCEC24}"/>
              </a:ext>
            </a:extLst>
          </p:cNvPr>
          <p:cNvSpPr>
            <a:spLocks noChangeAspect="1"/>
          </p:cNvSpPr>
          <p:nvPr/>
        </p:nvSpPr>
        <p:spPr bwMode="auto">
          <a:xfrm>
            <a:off x="3838617" y="4438311"/>
            <a:ext cx="428246" cy="427593"/>
          </a:xfrm>
          <a:custGeom>
            <a:avLst/>
            <a:gdLst>
              <a:gd name="connsiteX0" fmla="*/ 146058 w 607639"/>
              <a:gd name="connsiteY0" fmla="*/ 370925 h 606713"/>
              <a:gd name="connsiteX1" fmla="*/ 176497 w 607639"/>
              <a:gd name="connsiteY1" fmla="*/ 389678 h 606713"/>
              <a:gd name="connsiteX2" fmla="*/ 157717 w 607639"/>
              <a:gd name="connsiteY2" fmla="*/ 420074 h 606713"/>
              <a:gd name="connsiteX3" fmla="*/ 50644 w 607639"/>
              <a:gd name="connsiteY3" fmla="*/ 480332 h 606713"/>
              <a:gd name="connsiteX4" fmla="*/ 303775 w 607639"/>
              <a:gd name="connsiteY4" fmla="*/ 556143 h 606713"/>
              <a:gd name="connsiteX5" fmla="*/ 556995 w 607639"/>
              <a:gd name="connsiteY5" fmla="*/ 480332 h 606713"/>
              <a:gd name="connsiteX6" fmla="*/ 449833 w 607639"/>
              <a:gd name="connsiteY6" fmla="*/ 420074 h 606713"/>
              <a:gd name="connsiteX7" fmla="*/ 431053 w 607639"/>
              <a:gd name="connsiteY7" fmla="*/ 389678 h 606713"/>
              <a:gd name="connsiteX8" fmla="*/ 461492 w 607639"/>
              <a:gd name="connsiteY8" fmla="*/ 370925 h 606713"/>
              <a:gd name="connsiteX9" fmla="*/ 607639 w 607639"/>
              <a:gd name="connsiteY9" fmla="*/ 480332 h 606713"/>
              <a:gd name="connsiteX10" fmla="*/ 303775 w 607639"/>
              <a:gd name="connsiteY10" fmla="*/ 606713 h 606713"/>
              <a:gd name="connsiteX11" fmla="*/ 0 w 607639"/>
              <a:gd name="connsiteY11" fmla="*/ 480332 h 606713"/>
              <a:gd name="connsiteX12" fmla="*/ 146058 w 607639"/>
              <a:gd name="connsiteY12" fmla="*/ 370925 h 606713"/>
              <a:gd name="connsiteX13" fmla="*/ 303820 w 607639"/>
              <a:gd name="connsiteY13" fmla="*/ 151707 h 606713"/>
              <a:gd name="connsiteX14" fmla="*/ 329118 w 607639"/>
              <a:gd name="connsiteY14" fmla="*/ 176970 h 606713"/>
              <a:gd name="connsiteX15" fmla="*/ 303820 w 607639"/>
              <a:gd name="connsiteY15" fmla="*/ 202233 h 606713"/>
              <a:gd name="connsiteX16" fmla="*/ 278522 w 607639"/>
              <a:gd name="connsiteY16" fmla="*/ 176970 h 606713"/>
              <a:gd name="connsiteX17" fmla="*/ 303820 w 607639"/>
              <a:gd name="connsiteY17" fmla="*/ 151707 h 606713"/>
              <a:gd name="connsiteX18" fmla="*/ 303849 w 607639"/>
              <a:gd name="connsiteY18" fmla="*/ 101116 h 606713"/>
              <a:gd name="connsiteX19" fmla="*/ 227845 w 607639"/>
              <a:gd name="connsiteY19" fmla="*/ 176928 h 606713"/>
              <a:gd name="connsiteX20" fmla="*/ 303849 w 607639"/>
              <a:gd name="connsiteY20" fmla="*/ 252828 h 606713"/>
              <a:gd name="connsiteX21" fmla="*/ 379765 w 607639"/>
              <a:gd name="connsiteY21" fmla="*/ 176928 h 606713"/>
              <a:gd name="connsiteX22" fmla="*/ 303849 w 607639"/>
              <a:gd name="connsiteY22" fmla="*/ 101116 h 606713"/>
              <a:gd name="connsiteX23" fmla="*/ 320773 w 607639"/>
              <a:gd name="connsiteY23" fmla="*/ 813 h 606713"/>
              <a:gd name="connsiteX24" fmla="*/ 421772 w 607639"/>
              <a:gd name="connsiteY24" fmla="*/ 44857 h 606713"/>
              <a:gd name="connsiteX25" fmla="*/ 481045 w 607639"/>
              <a:gd name="connsiteY25" fmla="*/ 176928 h 606713"/>
              <a:gd name="connsiteX26" fmla="*/ 453723 w 607639"/>
              <a:gd name="connsiteY26" fmla="*/ 271226 h 606713"/>
              <a:gd name="connsiteX27" fmla="*/ 439305 w 607639"/>
              <a:gd name="connsiteY27" fmla="*/ 293889 h 606713"/>
              <a:gd name="connsiteX28" fmla="*/ 348260 w 607639"/>
              <a:gd name="connsiteY28" fmla="*/ 448001 h 606713"/>
              <a:gd name="connsiteX29" fmla="*/ 326455 w 607639"/>
              <a:gd name="connsiteY29" fmla="*/ 491639 h 606713"/>
              <a:gd name="connsiteX30" fmla="*/ 303849 w 607639"/>
              <a:gd name="connsiteY30" fmla="*/ 505593 h 606713"/>
              <a:gd name="connsiteX31" fmla="*/ 281155 w 607639"/>
              <a:gd name="connsiteY31" fmla="*/ 491639 h 606713"/>
              <a:gd name="connsiteX32" fmla="*/ 270831 w 607639"/>
              <a:gd name="connsiteY32" fmla="*/ 471020 h 606713"/>
              <a:gd name="connsiteX33" fmla="*/ 161007 w 607639"/>
              <a:gd name="connsiteY33" fmla="*/ 281624 h 606713"/>
              <a:gd name="connsiteX34" fmla="*/ 128345 w 607639"/>
              <a:gd name="connsiteY34" fmla="*/ 151776 h 606713"/>
              <a:gd name="connsiteX35" fmla="*/ 283113 w 607639"/>
              <a:gd name="connsiteY35" fmla="*/ 1219 h 606713"/>
              <a:gd name="connsiteX36" fmla="*/ 320773 w 607639"/>
              <a:gd name="connsiteY36" fmla="*/ 813 h 60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7639" h="606713">
                <a:moveTo>
                  <a:pt x="146058" y="370925"/>
                </a:moveTo>
                <a:cubicBezTo>
                  <a:pt x="159675" y="367637"/>
                  <a:pt x="173293" y="376080"/>
                  <a:pt x="176497" y="389678"/>
                </a:cubicBezTo>
                <a:cubicBezTo>
                  <a:pt x="179791" y="403276"/>
                  <a:pt x="171335" y="416874"/>
                  <a:pt x="157717" y="420074"/>
                </a:cubicBezTo>
                <a:cubicBezTo>
                  <a:pt x="79215" y="438738"/>
                  <a:pt x="50644" y="466289"/>
                  <a:pt x="50644" y="480332"/>
                </a:cubicBezTo>
                <a:cubicBezTo>
                  <a:pt x="50644" y="510460"/>
                  <a:pt x="151665" y="556143"/>
                  <a:pt x="303775" y="556143"/>
                </a:cubicBezTo>
                <a:cubicBezTo>
                  <a:pt x="455974" y="556143"/>
                  <a:pt x="556995" y="510460"/>
                  <a:pt x="556995" y="480332"/>
                </a:cubicBezTo>
                <a:cubicBezTo>
                  <a:pt x="556995" y="466289"/>
                  <a:pt x="528513" y="438738"/>
                  <a:pt x="449833" y="420074"/>
                </a:cubicBezTo>
                <a:cubicBezTo>
                  <a:pt x="436215" y="416874"/>
                  <a:pt x="427848" y="403276"/>
                  <a:pt x="431053" y="389678"/>
                </a:cubicBezTo>
                <a:cubicBezTo>
                  <a:pt x="434257" y="376080"/>
                  <a:pt x="447964" y="367637"/>
                  <a:pt x="461492" y="370925"/>
                </a:cubicBezTo>
                <a:cubicBezTo>
                  <a:pt x="555749" y="393233"/>
                  <a:pt x="607639" y="432072"/>
                  <a:pt x="607639" y="480332"/>
                </a:cubicBezTo>
                <a:cubicBezTo>
                  <a:pt x="607639" y="563253"/>
                  <a:pt x="454817" y="606713"/>
                  <a:pt x="303775" y="606713"/>
                </a:cubicBezTo>
                <a:cubicBezTo>
                  <a:pt x="152911" y="606713"/>
                  <a:pt x="0" y="563253"/>
                  <a:pt x="0" y="480332"/>
                </a:cubicBezTo>
                <a:cubicBezTo>
                  <a:pt x="0" y="432072"/>
                  <a:pt x="51890" y="393233"/>
                  <a:pt x="146058" y="370925"/>
                </a:cubicBezTo>
                <a:close/>
                <a:moveTo>
                  <a:pt x="303820" y="151707"/>
                </a:moveTo>
                <a:cubicBezTo>
                  <a:pt x="317792" y="151707"/>
                  <a:pt x="329118" y="163018"/>
                  <a:pt x="329118" y="176970"/>
                </a:cubicBezTo>
                <a:cubicBezTo>
                  <a:pt x="329118" y="190922"/>
                  <a:pt x="317792" y="202233"/>
                  <a:pt x="303820" y="202233"/>
                </a:cubicBezTo>
                <a:cubicBezTo>
                  <a:pt x="289848" y="202233"/>
                  <a:pt x="278522" y="190922"/>
                  <a:pt x="278522" y="176970"/>
                </a:cubicBezTo>
                <a:cubicBezTo>
                  <a:pt x="278522" y="163018"/>
                  <a:pt x="289848" y="151707"/>
                  <a:pt x="303820" y="151707"/>
                </a:cubicBezTo>
                <a:close/>
                <a:moveTo>
                  <a:pt x="303849" y="101116"/>
                </a:moveTo>
                <a:cubicBezTo>
                  <a:pt x="261931" y="101116"/>
                  <a:pt x="227845" y="135156"/>
                  <a:pt x="227845" y="176928"/>
                </a:cubicBezTo>
                <a:cubicBezTo>
                  <a:pt x="227845" y="218788"/>
                  <a:pt x="261931" y="252828"/>
                  <a:pt x="303849" y="252828"/>
                </a:cubicBezTo>
                <a:cubicBezTo>
                  <a:pt x="345679" y="252828"/>
                  <a:pt x="379765" y="218788"/>
                  <a:pt x="379765" y="176928"/>
                </a:cubicBezTo>
                <a:cubicBezTo>
                  <a:pt x="379765" y="135156"/>
                  <a:pt x="345679" y="101116"/>
                  <a:pt x="303849" y="101116"/>
                </a:cubicBezTo>
                <a:close/>
                <a:moveTo>
                  <a:pt x="320773" y="813"/>
                </a:moveTo>
                <a:cubicBezTo>
                  <a:pt x="358044" y="4396"/>
                  <a:pt x="393538" y="19728"/>
                  <a:pt x="421772" y="44857"/>
                </a:cubicBezTo>
                <a:cubicBezTo>
                  <a:pt x="459418" y="78452"/>
                  <a:pt x="481045" y="126623"/>
                  <a:pt x="481045" y="176928"/>
                </a:cubicBezTo>
                <a:cubicBezTo>
                  <a:pt x="481045" y="210434"/>
                  <a:pt x="471611" y="242963"/>
                  <a:pt x="453723" y="271226"/>
                </a:cubicBezTo>
                <a:lnTo>
                  <a:pt x="439305" y="293889"/>
                </a:lnTo>
                <a:cubicBezTo>
                  <a:pt x="407621" y="343571"/>
                  <a:pt x="374870" y="394942"/>
                  <a:pt x="348260" y="448001"/>
                </a:cubicBezTo>
                <a:lnTo>
                  <a:pt x="326455" y="491639"/>
                </a:lnTo>
                <a:cubicBezTo>
                  <a:pt x="322183" y="500172"/>
                  <a:pt x="313372" y="505593"/>
                  <a:pt x="303849" y="505593"/>
                </a:cubicBezTo>
                <a:cubicBezTo>
                  <a:pt x="294238" y="505593"/>
                  <a:pt x="285427" y="500172"/>
                  <a:pt x="281155" y="491639"/>
                </a:cubicBezTo>
                <a:lnTo>
                  <a:pt x="270831" y="471020"/>
                </a:lnTo>
                <a:cubicBezTo>
                  <a:pt x="237457" y="404363"/>
                  <a:pt x="203993" y="339749"/>
                  <a:pt x="161007" y="281624"/>
                </a:cubicBezTo>
                <a:cubicBezTo>
                  <a:pt x="133507" y="244296"/>
                  <a:pt x="121937" y="198258"/>
                  <a:pt x="128345" y="151776"/>
                </a:cubicBezTo>
                <a:cubicBezTo>
                  <a:pt x="139292" y="73475"/>
                  <a:pt x="204349" y="10106"/>
                  <a:pt x="283113" y="1219"/>
                </a:cubicBezTo>
                <a:cubicBezTo>
                  <a:pt x="295729" y="-270"/>
                  <a:pt x="308350" y="-381"/>
                  <a:pt x="320773" y="813"/>
                </a:cubicBezTo>
                <a:close/>
              </a:path>
            </a:pathLst>
          </a:custGeom>
          <a:gradFill>
            <a:gsLst>
              <a:gs pos="25000">
                <a:schemeClr val="accent1"/>
              </a:gs>
              <a:gs pos="75000">
                <a:schemeClr val="accent3"/>
              </a:gs>
            </a:gsLst>
            <a:lin ang="3600000" scaled="0"/>
          </a:gradFill>
          <a:ln>
            <a:noFill/>
          </a:ln>
        </p:spPr>
      </p:sp>
    </p:spTree>
    <p:extLst>
      <p:ext uri="{BB962C8B-B14F-4D97-AF65-F5344CB8AC3E}">
        <p14:creationId xmlns:p14="http://schemas.microsoft.com/office/powerpoint/2010/main" val="382399174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a:extLst>
              <a:ext uri="{FF2B5EF4-FFF2-40B4-BE49-F238E27FC236}">
                <a16:creationId xmlns:a16="http://schemas.microsoft.com/office/drawing/2014/main" id="{76E63EC3-4EDD-46CA-A70F-C40B9FEA4D83}"/>
              </a:ext>
            </a:extLst>
          </p:cNvPr>
          <p:cNvGrpSpPr/>
          <p:nvPr/>
        </p:nvGrpSpPr>
        <p:grpSpPr>
          <a:xfrm>
            <a:off x="7724799" y="1373535"/>
            <a:ext cx="5846898" cy="4938178"/>
            <a:chOff x="1698826" y="3859773"/>
            <a:chExt cx="1560748" cy="1318178"/>
          </a:xfrm>
          <a:solidFill>
            <a:schemeClr val="bg1">
              <a:lumMod val="95000"/>
              <a:alpha val="30000"/>
            </a:schemeClr>
          </a:solidFill>
        </p:grpSpPr>
        <p:sp>
          <p:nvSpPr>
            <p:cNvPr id="21" name="ïšlîḑe">
              <a:extLst>
                <a:ext uri="{FF2B5EF4-FFF2-40B4-BE49-F238E27FC236}">
                  <a16:creationId xmlns:a16="http://schemas.microsoft.com/office/drawing/2014/main" id="{44AD7636-FDA3-46D9-871F-4DD6496AA6FD}"/>
                </a:ext>
              </a:extLst>
            </p:cNvPr>
            <p:cNvSpPr/>
            <p:nvPr/>
          </p:nvSpPr>
          <p:spPr bwMode="auto">
            <a:xfrm>
              <a:off x="1698826" y="3949430"/>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ṧḷîďe">
              <a:extLst>
                <a:ext uri="{FF2B5EF4-FFF2-40B4-BE49-F238E27FC236}">
                  <a16:creationId xmlns:a16="http://schemas.microsoft.com/office/drawing/2014/main" id="{928CAA60-064D-436C-8E6C-C8E91D525BC8}"/>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 name="标题 1">
            <a:extLst>
              <a:ext uri="{FF2B5EF4-FFF2-40B4-BE49-F238E27FC236}">
                <a16:creationId xmlns:a16="http://schemas.microsoft.com/office/drawing/2014/main" id="{972637AA-5E10-43FE-829B-2905A2762383}"/>
              </a:ext>
            </a:extLst>
          </p:cNvPr>
          <p:cNvSpPr>
            <a:spLocks noGrp="1"/>
          </p:cNvSpPr>
          <p:nvPr>
            <p:ph type="title"/>
          </p:nvPr>
        </p:nvSpPr>
        <p:spPr/>
        <p:txBody>
          <a:bodyPr/>
          <a:lstStyle/>
          <a:p>
            <a:r>
              <a:rPr lang="zh-CN" altLang="en-US" dirty="0"/>
              <a:t>作者相关</a:t>
            </a:r>
            <a:r>
              <a:rPr lang="en-US" altLang="zh-CN" dirty="0"/>
              <a:t>&amp;</a:t>
            </a:r>
            <a:r>
              <a:rPr lang="zh-CN" altLang="en-US" dirty="0"/>
              <a:t>注意事项</a:t>
            </a:r>
          </a:p>
        </p:txBody>
      </p:sp>
      <p:grpSp>
        <p:nvGrpSpPr>
          <p:cNvPr id="3" name="组合 2">
            <a:extLst>
              <a:ext uri="{FF2B5EF4-FFF2-40B4-BE49-F238E27FC236}">
                <a16:creationId xmlns:a16="http://schemas.microsoft.com/office/drawing/2014/main" id="{4623B0FB-FEC1-4CE2-A69A-AE9A5B18F502}"/>
              </a:ext>
            </a:extLst>
          </p:cNvPr>
          <p:cNvGrpSpPr/>
          <p:nvPr/>
        </p:nvGrpSpPr>
        <p:grpSpPr>
          <a:xfrm>
            <a:off x="662941" y="1550536"/>
            <a:ext cx="160161" cy="339224"/>
            <a:chOff x="728839" y="1550788"/>
            <a:chExt cx="160161" cy="257375"/>
          </a:xfrm>
        </p:grpSpPr>
        <p:sp>
          <p:nvSpPr>
            <p:cNvPr id="4" name="矩形: 圆角 3">
              <a:extLst>
                <a:ext uri="{FF2B5EF4-FFF2-40B4-BE49-F238E27FC236}">
                  <a16:creationId xmlns:a16="http://schemas.microsoft.com/office/drawing/2014/main" id="{4C1E0A76-4039-410B-8E72-BFB30ED5544F}"/>
                </a:ext>
              </a:extLst>
            </p:cNvPr>
            <p:cNvSpPr/>
            <p:nvPr/>
          </p:nvSpPr>
          <p:spPr>
            <a:xfrm>
              <a:off x="728839" y="1550788"/>
              <a:ext cx="64197" cy="257375"/>
            </a:xfrm>
            <a:prstGeom prst="roundRect">
              <a:avLst>
                <a:gd name="adj" fmla="val 30176"/>
              </a:avLst>
            </a:prstGeom>
            <a:solidFill>
              <a:srgbClr val="005C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 name="矩形: 圆角 4">
              <a:extLst>
                <a:ext uri="{FF2B5EF4-FFF2-40B4-BE49-F238E27FC236}">
                  <a16:creationId xmlns:a16="http://schemas.microsoft.com/office/drawing/2014/main" id="{B81B0F44-1423-4D2C-B58C-8698EAD32650}"/>
                </a:ext>
              </a:extLst>
            </p:cNvPr>
            <p:cNvSpPr/>
            <p:nvPr/>
          </p:nvSpPr>
          <p:spPr>
            <a:xfrm>
              <a:off x="824803" y="1550788"/>
              <a:ext cx="64197" cy="257375"/>
            </a:xfrm>
            <a:prstGeom prst="roundRect">
              <a:avLst>
                <a:gd name="adj" fmla="val 30176"/>
              </a:avLst>
            </a:prstGeom>
            <a:solidFill>
              <a:srgbClr val="919C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9" name="文本框 8">
            <a:extLst>
              <a:ext uri="{FF2B5EF4-FFF2-40B4-BE49-F238E27FC236}">
                <a16:creationId xmlns:a16="http://schemas.microsoft.com/office/drawing/2014/main" id="{C0429D43-58D5-4A49-9058-462BDCA82982}"/>
              </a:ext>
            </a:extLst>
          </p:cNvPr>
          <p:cNvSpPr txBox="1"/>
          <p:nvPr/>
        </p:nvSpPr>
        <p:spPr>
          <a:xfrm>
            <a:off x="834549" y="1491542"/>
            <a:ext cx="145145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400" b="1" dirty="0">
                <a:solidFill>
                  <a:prstClr val="black">
                    <a:lumMod val="75000"/>
                    <a:lumOff val="25000"/>
                  </a:prstClr>
                </a:solidFill>
                <a:latin typeface="微软雅黑" panose="020B0503020204020204" pitchFamily="34" charset="-122"/>
                <a:ea typeface="微软雅黑" panose="020B0503020204020204" pitchFamily="34" charset="-122"/>
              </a:rPr>
              <a:t>作者相关</a:t>
            </a:r>
            <a:endParaRPr kumimoji="0" lang="zh-CN" altLang="en-US" sz="2400" b="1"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grpSp>
        <p:nvGrpSpPr>
          <p:cNvPr id="13" name="组合 12">
            <a:extLst>
              <a:ext uri="{FF2B5EF4-FFF2-40B4-BE49-F238E27FC236}">
                <a16:creationId xmlns:a16="http://schemas.microsoft.com/office/drawing/2014/main" id="{AEF8061D-7913-489D-9C15-C8EDBB80C202}"/>
              </a:ext>
            </a:extLst>
          </p:cNvPr>
          <p:cNvGrpSpPr/>
          <p:nvPr/>
        </p:nvGrpSpPr>
        <p:grpSpPr>
          <a:xfrm>
            <a:off x="662941" y="3814819"/>
            <a:ext cx="1623059" cy="461665"/>
            <a:chOff x="662941" y="3367779"/>
            <a:chExt cx="1623059" cy="461665"/>
          </a:xfrm>
        </p:grpSpPr>
        <p:grpSp>
          <p:nvGrpSpPr>
            <p:cNvPr id="6" name="组合 5">
              <a:extLst>
                <a:ext uri="{FF2B5EF4-FFF2-40B4-BE49-F238E27FC236}">
                  <a16:creationId xmlns:a16="http://schemas.microsoft.com/office/drawing/2014/main" id="{B6F79B4F-CBCE-4C2A-AA86-3874E6243F57}"/>
                </a:ext>
              </a:extLst>
            </p:cNvPr>
            <p:cNvGrpSpPr/>
            <p:nvPr/>
          </p:nvGrpSpPr>
          <p:grpSpPr>
            <a:xfrm>
              <a:off x="662941" y="3429000"/>
              <a:ext cx="160161" cy="339224"/>
              <a:chOff x="728839" y="1550788"/>
              <a:chExt cx="160161" cy="257375"/>
            </a:xfrm>
          </p:grpSpPr>
          <p:sp>
            <p:nvSpPr>
              <p:cNvPr id="7" name="矩形: 圆角 6">
                <a:extLst>
                  <a:ext uri="{FF2B5EF4-FFF2-40B4-BE49-F238E27FC236}">
                    <a16:creationId xmlns:a16="http://schemas.microsoft.com/office/drawing/2014/main" id="{62434FBE-9522-403F-ACFE-5F3C4366B773}"/>
                  </a:ext>
                </a:extLst>
              </p:cNvPr>
              <p:cNvSpPr/>
              <p:nvPr/>
            </p:nvSpPr>
            <p:spPr>
              <a:xfrm>
                <a:off x="728839" y="1550788"/>
                <a:ext cx="64197" cy="257375"/>
              </a:xfrm>
              <a:prstGeom prst="roundRect">
                <a:avLst>
                  <a:gd name="adj" fmla="val 30176"/>
                </a:avLst>
              </a:prstGeom>
              <a:solidFill>
                <a:srgbClr val="005C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8" name="矩形: 圆角 7">
                <a:extLst>
                  <a:ext uri="{FF2B5EF4-FFF2-40B4-BE49-F238E27FC236}">
                    <a16:creationId xmlns:a16="http://schemas.microsoft.com/office/drawing/2014/main" id="{2A0F9AD2-6895-4F6B-B1DD-E413E8E60CE9}"/>
                  </a:ext>
                </a:extLst>
              </p:cNvPr>
              <p:cNvSpPr/>
              <p:nvPr/>
            </p:nvSpPr>
            <p:spPr>
              <a:xfrm>
                <a:off x="824803" y="1550788"/>
                <a:ext cx="64197" cy="257375"/>
              </a:xfrm>
              <a:prstGeom prst="roundRect">
                <a:avLst>
                  <a:gd name="adj" fmla="val 30176"/>
                </a:avLst>
              </a:prstGeom>
              <a:solidFill>
                <a:srgbClr val="919C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10" name="文本框 9">
              <a:extLst>
                <a:ext uri="{FF2B5EF4-FFF2-40B4-BE49-F238E27FC236}">
                  <a16:creationId xmlns:a16="http://schemas.microsoft.com/office/drawing/2014/main" id="{5069BBB9-A834-416B-AC1F-34F8CEF73BDE}"/>
                </a:ext>
              </a:extLst>
            </p:cNvPr>
            <p:cNvSpPr txBox="1"/>
            <p:nvPr/>
          </p:nvSpPr>
          <p:spPr>
            <a:xfrm>
              <a:off x="834549" y="3367779"/>
              <a:ext cx="1451451"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400" b="1" dirty="0">
                  <a:solidFill>
                    <a:prstClr val="black">
                      <a:lumMod val="75000"/>
                      <a:lumOff val="25000"/>
                    </a:prstClr>
                  </a:solidFill>
                  <a:latin typeface="微软雅黑" panose="020B0503020204020204" pitchFamily="34" charset="-122"/>
                  <a:ea typeface="微软雅黑" panose="020B0503020204020204" pitchFamily="34" charset="-122"/>
                </a:rPr>
                <a:t>注意事项</a:t>
              </a:r>
              <a:endParaRPr kumimoji="0" lang="zh-CN" altLang="en-US" sz="2400" b="1" u="none" strike="noStrike" kern="1200" cap="none" spc="0" normalizeH="0" baseline="0" noProof="0" dirty="0">
                <a:ln>
                  <a:noFill/>
                </a:ln>
                <a:solidFill>
                  <a:prstClr val="black">
                    <a:lumMod val="75000"/>
                    <a:lumOff val="25000"/>
                  </a:prstClr>
                </a:solidFill>
                <a:effectLst/>
                <a:uLnTx/>
                <a:uFillTx/>
                <a:latin typeface="微软雅黑" panose="020B0503020204020204" pitchFamily="34" charset="-122"/>
                <a:ea typeface="微软雅黑" panose="020B0503020204020204" pitchFamily="34" charset="-122"/>
                <a:cs typeface="+mn-cs"/>
              </a:endParaRPr>
            </a:p>
          </p:txBody>
        </p:sp>
      </p:grpSp>
      <p:grpSp>
        <p:nvGrpSpPr>
          <p:cNvPr id="19" name="组合 18">
            <a:extLst>
              <a:ext uri="{FF2B5EF4-FFF2-40B4-BE49-F238E27FC236}">
                <a16:creationId xmlns:a16="http://schemas.microsoft.com/office/drawing/2014/main" id="{AEAE1512-1688-46E3-8157-D83DD96F0A0E}"/>
              </a:ext>
            </a:extLst>
          </p:cNvPr>
          <p:cNvGrpSpPr/>
          <p:nvPr/>
        </p:nvGrpSpPr>
        <p:grpSpPr>
          <a:xfrm>
            <a:off x="430349" y="4496689"/>
            <a:ext cx="9321783" cy="1387555"/>
            <a:chOff x="430349" y="4517009"/>
            <a:chExt cx="9321783" cy="1387555"/>
          </a:xfrm>
        </p:grpSpPr>
        <p:sp>
          <p:nvSpPr>
            <p:cNvPr id="11"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05C40E63-924E-4742-B7BE-AEB716503311}"/>
                </a:ext>
              </a:extLst>
            </p:cNvPr>
            <p:cNvSpPr txBox="1"/>
            <p:nvPr/>
          </p:nvSpPr>
          <p:spPr>
            <a:xfrm>
              <a:off x="430349" y="4517009"/>
              <a:ext cx="7244291" cy="369332"/>
            </a:xfrm>
            <a:prstGeom prst="rect">
              <a:avLst/>
            </a:prstGeom>
            <a:noFill/>
          </p:spPr>
          <p:txBody>
            <a:bodyPr wrap="none" rtlCol="0">
              <a:spAutoFit/>
            </a:bodyPr>
            <a:lstStyle/>
            <a:p>
              <a:r>
                <a:rPr lang="zh-CN" altLang="en-US" dirty="0">
                  <a:solidFill>
                    <a:schemeClr val="tx1">
                      <a:lumMod val="75000"/>
                      <a:lumOff val="25000"/>
                    </a:schemeClr>
                  </a:solidFill>
                  <a:latin typeface="+mn-ea"/>
                  <a:cs typeface="Open Sans Light" panose="020B0306030504020204" pitchFamily="34" charset="0"/>
                </a:rPr>
                <a:t>（</a:t>
              </a:r>
              <a:r>
                <a:rPr lang="en-US" altLang="zh-CN" dirty="0">
                  <a:solidFill>
                    <a:schemeClr val="tx1">
                      <a:lumMod val="75000"/>
                      <a:lumOff val="25000"/>
                    </a:schemeClr>
                  </a:solidFill>
                  <a:latin typeface="+mn-ea"/>
                  <a:cs typeface="Open Sans Light" panose="020B0306030504020204" pitchFamily="34" charset="0"/>
                </a:rPr>
                <a:t>1</a:t>
              </a:r>
              <a:r>
                <a:rPr lang="zh-CN" altLang="en-US" dirty="0">
                  <a:solidFill>
                    <a:schemeClr val="tx1">
                      <a:lumMod val="75000"/>
                      <a:lumOff val="25000"/>
                    </a:schemeClr>
                  </a:solidFill>
                  <a:latin typeface="+mn-ea"/>
                  <a:cs typeface="Open Sans Light" panose="020B0306030504020204" pitchFamily="34" charset="0"/>
                </a:rPr>
                <a:t>）本份模板供本校师生在答辩、汇报等场合的使用，</a:t>
              </a:r>
              <a:r>
                <a:rPr lang="zh-CN" altLang="en-US" b="1" dirty="0">
                  <a:solidFill>
                    <a:schemeClr val="tx1">
                      <a:lumMod val="75000"/>
                      <a:lumOff val="25000"/>
                    </a:schemeClr>
                  </a:solidFill>
                  <a:latin typeface="+mn-ea"/>
                  <a:cs typeface="Open Sans Light" panose="020B0306030504020204" pitchFamily="34" charset="0"/>
                </a:rPr>
                <a:t>严禁商用</a:t>
              </a:r>
              <a:r>
                <a:rPr lang="zh-CN" altLang="en-US" dirty="0">
                  <a:solidFill>
                    <a:schemeClr val="tx1">
                      <a:lumMod val="75000"/>
                      <a:lumOff val="25000"/>
                    </a:schemeClr>
                  </a:solidFill>
                  <a:latin typeface="+mn-ea"/>
                  <a:cs typeface="Open Sans Light" panose="020B0306030504020204" pitchFamily="34" charset="0"/>
                </a:rPr>
                <a:t>。</a:t>
              </a:r>
              <a:endParaRPr lang="en-US" altLang="zh-CN" dirty="0">
                <a:solidFill>
                  <a:schemeClr val="tx1">
                    <a:lumMod val="75000"/>
                    <a:lumOff val="25000"/>
                  </a:schemeClr>
                </a:solidFill>
                <a:latin typeface="+mn-ea"/>
                <a:cs typeface="Open Sans Light" panose="020B0306030504020204" pitchFamily="34" charset="0"/>
              </a:endParaRPr>
            </a:p>
          </p:txBody>
        </p:sp>
        <p:sp>
          <p:nvSpPr>
            <p:cNvPr id="12"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1967ACED-2C07-4B86-A80C-1BA27C47216A}"/>
                </a:ext>
              </a:extLst>
            </p:cNvPr>
            <p:cNvSpPr txBox="1"/>
            <p:nvPr/>
          </p:nvSpPr>
          <p:spPr>
            <a:xfrm>
              <a:off x="430349" y="5535232"/>
              <a:ext cx="5439310" cy="369332"/>
            </a:xfrm>
            <a:prstGeom prst="rect">
              <a:avLst/>
            </a:prstGeom>
            <a:noFill/>
          </p:spPr>
          <p:txBody>
            <a:bodyPr wrap="none" rtlCol="0">
              <a:spAutoFit/>
            </a:bodyPr>
            <a:lstStyle/>
            <a:p>
              <a:r>
                <a:rPr lang="zh-CN" altLang="en-US" dirty="0">
                  <a:solidFill>
                    <a:schemeClr val="tx1">
                      <a:lumMod val="75000"/>
                      <a:lumOff val="25000"/>
                    </a:schemeClr>
                  </a:solidFill>
                  <a:latin typeface="+mn-ea"/>
                  <a:cs typeface="Open Sans Light" panose="020B0306030504020204" pitchFamily="34" charset="0"/>
                </a:rPr>
                <a:t>（</a:t>
              </a:r>
              <a:r>
                <a:rPr lang="en-US" altLang="zh-CN" dirty="0">
                  <a:solidFill>
                    <a:schemeClr val="tx1">
                      <a:lumMod val="75000"/>
                      <a:lumOff val="25000"/>
                    </a:schemeClr>
                  </a:solidFill>
                  <a:latin typeface="+mn-ea"/>
                  <a:cs typeface="Open Sans Light" panose="020B0306030504020204" pitchFamily="34" charset="0"/>
                </a:rPr>
                <a:t>3</a:t>
              </a:r>
              <a:r>
                <a:rPr lang="zh-CN" altLang="en-US" dirty="0">
                  <a:solidFill>
                    <a:schemeClr val="tx1">
                      <a:lumMod val="75000"/>
                      <a:lumOff val="25000"/>
                    </a:schemeClr>
                  </a:solidFill>
                  <a:latin typeface="+mn-ea"/>
                  <a:cs typeface="Open Sans Light" panose="020B0306030504020204" pitchFamily="34" charset="0"/>
                </a:rPr>
                <a:t>）对于本校的</a:t>
              </a:r>
              <a:r>
                <a:rPr lang="en-US" altLang="zh-CN" dirty="0">
                  <a:solidFill>
                    <a:schemeClr val="tx1">
                      <a:lumMod val="75000"/>
                      <a:lumOff val="25000"/>
                    </a:schemeClr>
                  </a:solidFill>
                  <a:latin typeface="+mn-ea"/>
                  <a:cs typeface="Open Sans Light" panose="020B0306030504020204" pitchFamily="34" charset="0"/>
                </a:rPr>
                <a:t>logo</a:t>
              </a:r>
              <a:r>
                <a:rPr lang="zh-CN" altLang="en-US" dirty="0">
                  <a:solidFill>
                    <a:schemeClr val="tx1">
                      <a:lumMod val="75000"/>
                      <a:lumOff val="25000"/>
                    </a:schemeClr>
                  </a:solidFill>
                  <a:latin typeface="+mn-ea"/>
                  <a:cs typeface="Open Sans Light" panose="020B0306030504020204" pitchFamily="34" charset="0"/>
                </a:rPr>
                <a:t>禁止随意换色、裁剪、压缩。</a:t>
              </a:r>
              <a:endParaRPr lang="en-US" altLang="zh-CN" b="1" dirty="0">
                <a:solidFill>
                  <a:schemeClr val="tx1">
                    <a:lumMod val="75000"/>
                    <a:lumOff val="25000"/>
                  </a:schemeClr>
                </a:solidFill>
                <a:latin typeface="+mn-ea"/>
                <a:cs typeface="Open Sans Light" panose="020B0306030504020204" pitchFamily="34" charset="0"/>
              </a:endParaRPr>
            </a:p>
          </p:txBody>
        </p:sp>
        <p:sp>
          <p:nvSpPr>
            <p:cNvPr id="14" name="TextBox 3" descr="e7d195523061f1c0eeea6093757869ed96c70d3a55043898177DBE978DF1F0B74FC812571F00AB6B97C820D3D6FF58C53BC7C157C3599131EAF3BCC75AA2AE0656FF004AE0DAAA90A2C06EBF5062302BCA8BF707A9561947B25B25C3C0B815CEEE6E06F304B4E859D763208AFF9ACAB98BA333FAF43C6D7D3C1DAC9F00CCED46E991BCAF9B6050670A13BC768026AE80">
              <a:extLst>
                <a:ext uri="{FF2B5EF4-FFF2-40B4-BE49-F238E27FC236}">
                  <a16:creationId xmlns:a16="http://schemas.microsoft.com/office/drawing/2014/main" id="{A655F4B2-C248-484F-BF31-DC304A452D83}"/>
                </a:ext>
              </a:extLst>
            </p:cNvPr>
            <p:cNvSpPr txBox="1"/>
            <p:nvPr/>
          </p:nvSpPr>
          <p:spPr>
            <a:xfrm>
              <a:off x="430349" y="5026120"/>
              <a:ext cx="9321783" cy="369332"/>
            </a:xfrm>
            <a:prstGeom prst="rect">
              <a:avLst/>
            </a:prstGeom>
            <a:noFill/>
          </p:spPr>
          <p:txBody>
            <a:bodyPr wrap="none" rtlCol="0">
              <a:spAutoFit/>
            </a:bodyPr>
            <a:lstStyle/>
            <a:p>
              <a:r>
                <a:rPr lang="zh-CN" altLang="en-US" dirty="0">
                  <a:solidFill>
                    <a:schemeClr val="tx1">
                      <a:lumMod val="75000"/>
                      <a:lumOff val="25000"/>
                    </a:schemeClr>
                  </a:solidFill>
                  <a:latin typeface="+mn-ea"/>
                  <a:cs typeface="Open Sans Light" panose="020B0306030504020204" pitchFamily="34" charset="0"/>
                </a:rPr>
                <a:t>（</a:t>
              </a:r>
              <a:r>
                <a:rPr lang="en-US" altLang="zh-CN" dirty="0">
                  <a:solidFill>
                    <a:schemeClr val="tx1">
                      <a:lumMod val="75000"/>
                      <a:lumOff val="25000"/>
                    </a:schemeClr>
                  </a:solidFill>
                  <a:latin typeface="+mn-ea"/>
                  <a:cs typeface="Open Sans Light" panose="020B0306030504020204" pitchFamily="34" charset="0"/>
                </a:rPr>
                <a:t>2</a:t>
              </a:r>
              <a:r>
                <a:rPr lang="zh-CN" altLang="en-US" dirty="0">
                  <a:solidFill>
                    <a:schemeClr val="tx1">
                      <a:lumMod val="75000"/>
                      <a:lumOff val="25000"/>
                    </a:schemeClr>
                  </a:solidFill>
                  <a:latin typeface="+mn-ea"/>
                  <a:cs typeface="Open Sans Light" panose="020B0306030504020204" pitchFamily="34" charset="0"/>
                </a:rPr>
                <a:t>）本份模板中的校园图片素材均取自“浙商大官微图库”，版权归浙江工商大学所有。</a:t>
              </a:r>
              <a:endParaRPr lang="en-US" altLang="zh-CN" b="1" dirty="0">
                <a:solidFill>
                  <a:schemeClr val="tx1">
                    <a:lumMod val="75000"/>
                    <a:lumOff val="25000"/>
                  </a:schemeClr>
                </a:solidFill>
                <a:latin typeface="+mn-ea"/>
                <a:cs typeface="Open Sans Light" panose="020B0306030504020204" pitchFamily="34" charset="0"/>
              </a:endParaRPr>
            </a:p>
          </p:txBody>
        </p:sp>
      </p:grpSp>
      <p:sp>
        <p:nvSpPr>
          <p:cNvPr id="18" name="文本框 17">
            <a:extLst>
              <a:ext uri="{FF2B5EF4-FFF2-40B4-BE49-F238E27FC236}">
                <a16:creationId xmlns:a16="http://schemas.microsoft.com/office/drawing/2014/main" id="{4F0E2CFA-E05B-4E5A-93E4-3F6E0377AC02}"/>
              </a:ext>
            </a:extLst>
          </p:cNvPr>
          <p:cNvSpPr txBox="1"/>
          <p:nvPr/>
        </p:nvSpPr>
        <p:spPr>
          <a:xfrm>
            <a:off x="561510" y="2057855"/>
            <a:ext cx="6997530" cy="1249188"/>
          </a:xfrm>
          <a:prstGeom prst="rect">
            <a:avLst/>
          </a:prstGeom>
          <a:noFill/>
        </p:spPr>
        <p:txBody>
          <a:bodyPr wrap="square" rtlCol="0">
            <a:spAutoFit/>
          </a:bodyPr>
          <a:lstStyle/>
          <a:p>
            <a:pPr marL="285750" indent="-285750">
              <a:lnSpc>
                <a:spcPct val="150000"/>
              </a:lnSpc>
              <a:buFont typeface="Wingdings" panose="05000000000000000000" pitchFamily="2" charset="2"/>
              <a:buChar char="Ø"/>
            </a:pPr>
            <a:r>
              <a:rPr lang="zh-CN" altLang="en-US" dirty="0">
                <a:solidFill>
                  <a:schemeClr val="tx1">
                    <a:lumMod val="75000"/>
                    <a:lumOff val="25000"/>
                  </a:schemeClr>
                </a:solidFill>
              </a:rPr>
              <a:t>作者：方甫攀  浙江工商大学 </a:t>
            </a:r>
            <a:r>
              <a:rPr lang="en-US" altLang="zh-CN" dirty="0">
                <a:solidFill>
                  <a:schemeClr val="tx1">
                    <a:lumMod val="75000"/>
                    <a:lumOff val="25000"/>
                  </a:schemeClr>
                </a:solidFill>
              </a:rPr>
              <a:t>- </a:t>
            </a:r>
            <a:r>
              <a:rPr lang="zh-CN" altLang="en-US" dirty="0">
                <a:solidFill>
                  <a:schemeClr val="tx1">
                    <a:lumMod val="75000"/>
                    <a:lumOff val="25000"/>
                  </a:schemeClr>
                </a:solidFill>
              </a:rPr>
              <a:t>人力资源</a:t>
            </a:r>
            <a:r>
              <a:rPr lang="en-US" altLang="zh-CN" dirty="0">
                <a:solidFill>
                  <a:schemeClr val="tx1">
                    <a:lumMod val="75000"/>
                    <a:lumOff val="25000"/>
                  </a:schemeClr>
                </a:solidFill>
              </a:rPr>
              <a:t>1702</a:t>
            </a:r>
          </a:p>
          <a:p>
            <a:pPr marL="285750" indent="-285750">
              <a:lnSpc>
                <a:spcPct val="150000"/>
              </a:lnSpc>
              <a:buFont typeface="Wingdings" panose="05000000000000000000" pitchFamily="2" charset="2"/>
              <a:buChar char="Ø"/>
            </a:pPr>
            <a:r>
              <a:rPr lang="zh-CN" altLang="en-US" dirty="0">
                <a:solidFill>
                  <a:schemeClr val="tx1">
                    <a:lumMod val="75000"/>
                    <a:lumOff val="25000"/>
                  </a:schemeClr>
                </a:solidFill>
              </a:rPr>
              <a:t>个人微信：</a:t>
            </a:r>
            <a:r>
              <a:rPr lang="en-US" altLang="zh-CN" dirty="0">
                <a:solidFill>
                  <a:schemeClr val="tx1">
                    <a:lumMod val="75000"/>
                    <a:lumOff val="25000"/>
                  </a:schemeClr>
                </a:solidFill>
              </a:rPr>
              <a:t>a994120036</a:t>
            </a:r>
          </a:p>
          <a:p>
            <a:pPr>
              <a:lnSpc>
                <a:spcPct val="150000"/>
              </a:lnSpc>
            </a:pPr>
            <a:r>
              <a:rPr lang="zh-CN" altLang="en-US" sz="1600" dirty="0">
                <a:solidFill>
                  <a:schemeClr val="bg1">
                    <a:lumMod val="50000"/>
                  </a:schemeClr>
                </a:solidFill>
                <a:latin typeface="微软雅黑" panose="020B0503020204020204" pitchFamily="34" charset="-122"/>
                <a:ea typeface="微软雅黑" panose="020B0503020204020204" pitchFamily="34" charset="-122"/>
              </a:rPr>
              <a:t>（若存在模板使用上的问题，或者</a:t>
            </a:r>
            <a:r>
              <a:rPr lang="en-US" altLang="zh-CN" sz="1600" dirty="0">
                <a:solidFill>
                  <a:schemeClr val="bg1">
                    <a:lumMod val="50000"/>
                  </a:schemeClr>
                </a:solidFill>
                <a:latin typeface="微软雅黑" panose="020B0503020204020204" pitchFamily="34" charset="-122"/>
                <a:ea typeface="微软雅黑" panose="020B0503020204020204" pitchFamily="34" charset="-122"/>
              </a:rPr>
              <a:t>PPT</a:t>
            </a:r>
            <a:r>
              <a:rPr lang="zh-CN" altLang="en-US" sz="1600" dirty="0">
                <a:solidFill>
                  <a:schemeClr val="bg1">
                    <a:lumMod val="50000"/>
                  </a:schemeClr>
                </a:solidFill>
                <a:latin typeface="微软雅黑" panose="020B0503020204020204" pitchFamily="34" charset="-122"/>
                <a:ea typeface="微软雅黑" panose="020B0503020204020204" pitchFamily="34" charset="-122"/>
              </a:rPr>
              <a:t>等方面的互相学习交流可联系本人）</a:t>
            </a:r>
            <a:endParaRPr lang="en-US" altLang="zh-CN" sz="1600" dirty="0">
              <a:solidFill>
                <a:schemeClr val="bg1">
                  <a:lumMod val="50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9872181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712069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CF707953-0419-44A3-BF2E-54C864AAF37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41657" y="3603527"/>
            <a:ext cx="2057400" cy="2057400"/>
          </a:xfrm>
          <a:prstGeom prst="rect">
            <a:avLst/>
          </a:prstGeom>
        </p:spPr>
      </p:pic>
    </p:spTree>
    <p:extLst>
      <p:ext uri="{BB962C8B-B14F-4D97-AF65-F5344CB8AC3E}">
        <p14:creationId xmlns:p14="http://schemas.microsoft.com/office/powerpoint/2010/main" val="2625445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43000">
              <a:schemeClr val="accent1"/>
            </a:gs>
            <a:gs pos="100000">
              <a:schemeClr val="accent3"/>
            </a:gs>
          </a:gsLst>
          <a:lin ang="5400000" scaled="0"/>
        </a:gradFill>
        <a:effectLst/>
      </p:bgPr>
    </p:bg>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BC7B4E7-ADC9-4657-9BB2-06A4D5BF3FE4}"/>
              </a:ext>
            </a:extLst>
          </p:cNvPr>
          <p:cNvGrpSpPr/>
          <p:nvPr/>
        </p:nvGrpSpPr>
        <p:grpSpPr>
          <a:xfrm>
            <a:off x="0" y="2950169"/>
            <a:ext cx="12192000" cy="975038"/>
            <a:chOff x="0" y="2950169"/>
            <a:chExt cx="12192000" cy="975038"/>
          </a:xfrm>
        </p:grpSpPr>
        <p:sp>
          <p:nvSpPr>
            <p:cNvPr id="23" name="矩形 22">
              <a:extLst>
                <a:ext uri="{FF2B5EF4-FFF2-40B4-BE49-F238E27FC236}">
                  <a16:creationId xmlns:a16="http://schemas.microsoft.com/office/drawing/2014/main" id="{3D3A0F4B-1A8D-402E-8FE8-FF0C879BB43B}"/>
                </a:ext>
              </a:extLst>
            </p:cNvPr>
            <p:cNvSpPr/>
            <p:nvPr/>
          </p:nvSpPr>
          <p:spPr>
            <a:xfrm>
              <a:off x="0" y="2950169"/>
              <a:ext cx="12192000" cy="975024"/>
            </a:xfrm>
            <a:prstGeom prst="rect">
              <a:avLst/>
            </a:prstGeom>
            <a:solidFill>
              <a:schemeClr val="bg1"/>
            </a:solidFill>
            <a:ln>
              <a:noFill/>
            </a:ln>
            <a:effectLst>
              <a:outerShdw blurRad="228600" sx="101000" sy="101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pic>
          <p:nvPicPr>
            <p:cNvPr id="26" name="图片 25">
              <a:extLst>
                <a:ext uri="{FF2B5EF4-FFF2-40B4-BE49-F238E27FC236}">
                  <a16:creationId xmlns:a16="http://schemas.microsoft.com/office/drawing/2014/main" id="{C444399A-A0FB-4751-99A5-CD8A9E3CAA51}"/>
                </a:ext>
              </a:extLst>
            </p:cNvPr>
            <p:cNvPicPr>
              <a:picLocks noChangeAspect="1"/>
            </p:cNvPicPr>
            <p:nvPr/>
          </p:nvPicPr>
          <p:blipFill>
            <a:blip r:embed="rId3">
              <a:duotone>
                <a:prstClr val="black"/>
                <a:srgbClr val="005CA2">
                  <a:tint val="45000"/>
                  <a:satMod val="400000"/>
                </a:srgbClr>
              </a:duotone>
            </a:blip>
            <a:stretch>
              <a:fillRect/>
            </a:stretch>
          </p:blipFill>
          <p:spPr>
            <a:xfrm>
              <a:off x="97016" y="3071693"/>
              <a:ext cx="11997968" cy="853514"/>
            </a:xfrm>
            <a:prstGeom prst="rect">
              <a:avLst/>
            </a:prstGeom>
          </p:spPr>
        </p:pic>
      </p:grpSp>
      <p:grpSp>
        <p:nvGrpSpPr>
          <p:cNvPr id="30" name="组合 29">
            <a:extLst>
              <a:ext uri="{FF2B5EF4-FFF2-40B4-BE49-F238E27FC236}">
                <a16:creationId xmlns:a16="http://schemas.microsoft.com/office/drawing/2014/main" id="{3ABB423E-A7AB-4FE7-ACF3-BD5C0A6B2835}"/>
              </a:ext>
            </a:extLst>
          </p:cNvPr>
          <p:cNvGrpSpPr/>
          <p:nvPr/>
        </p:nvGrpSpPr>
        <p:grpSpPr>
          <a:xfrm>
            <a:off x="1813560" y="1327212"/>
            <a:ext cx="8564880" cy="4203577"/>
            <a:chOff x="1813560" y="1028588"/>
            <a:chExt cx="8564880" cy="4821146"/>
          </a:xfrm>
        </p:grpSpPr>
        <p:sp>
          <p:nvSpPr>
            <p:cNvPr id="16" name="矩形: 圆角 15">
              <a:extLst>
                <a:ext uri="{FF2B5EF4-FFF2-40B4-BE49-F238E27FC236}">
                  <a16:creationId xmlns:a16="http://schemas.microsoft.com/office/drawing/2014/main" id="{3BC67B33-55D6-421A-B09F-AE297DB217BA}"/>
                </a:ext>
              </a:extLst>
            </p:cNvPr>
            <p:cNvSpPr/>
            <p:nvPr/>
          </p:nvSpPr>
          <p:spPr>
            <a:xfrm>
              <a:off x="1813560" y="1028588"/>
              <a:ext cx="8564880" cy="4821146"/>
            </a:xfrm>
            <a:prstGeom prst="roundRect">
              <a:avLst>
                <a:gd name="adj" fmla="val 3885"/>
              </a:avLst>
            </a:prstGeom>
            <a:gradFill>
              <a:gsLst>
                <a:gs pos="43000">
                  <a:schemeClr val="accent5"/>
                </a:gs>
                <a:gs pos="100000">
                  <a:schemeClr val="accent6"/>
                </a:gs>
              </a:gsLst>
              <a:lin ang="5400000" scaled="0"/>
            </a:gradFill>
            <a:ln>
              <a:noFill/>
            </a:ln>
            <a:effectLst>
              <a:outerShdw blurRad="228600" sx="101000" sy="101000" algn="ctr" rotWithShape="0">
                <a:schemeClr val="accent5">
                  <a:lumMod val="60000"/>
                  <a:lumOff val="4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圆角 7">
              <a:extLst>
                <a:ext uri="{FF2B5EF4-FFF2-40B4-BE49-F238E27FC236}">
                  <a16:creationId xmlns:a16="http://schemas.microsoft.com/office/drawing/2014/main" id="{C3DCF627-6063-4C64-B3E6-086027A6E035}"/>
                </a:ext>
              </a:extLst>
            </p:cNvPr>
            <p:cNvSpPr/>
            <p:nvPr/>
          </p:nvSpPr>
          <p:spPr>
            <a:xfrm>
              <a:off x="1976120" y="1184372"/>
              <a:ext cx="8239760" cy="4500839"/>
            </a:xfrm>
            <a:prstGeom prst="roundRect">
              <a:avLst>
                <a:gd name="adj" fmla="val 3885"/>
              </a:avLst>
            </a:prstGeom>
            <a:solidFill>
              <a:schemeClr val="bg1"/>
            </a:solidFill>
            <a:ln>
              <a:noFill/>
            </a:ln>
            <a:effectLst>
              <a:outerShdw blurRad="228600" sx="101000" sy="101000" algn="ctr" rotWithShape="0">
                <a:schemeClr val="bg1">
                  <a:lumMod val="6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sp>
        <p:nvSpPr>
          <p:cNvPr id="9" name="矩形 8">
            <a:extLst>
              <a:ext uri="{FF2B5EF4-FFF2-40B4-BE49-F238E27FC236}">
                <a16:creationId xmlns:a16="http://schemas.microsoft.com/office/drawing/2014/main" id="{0890A0E3-C80E-4861-9F09-A7EB056296CF}"/>
              </a:ext>
            </a:extLst>
          </p:cNvPr>
          <p:cNvSpPr/>
          <p:nvPr/>
        </p:nvSpPr>
        <p:spPr>
          <a:xfrm>
            <a:off x="2520846" y="3294515"/>
            <a:ext cx="7150309" cy="1704954"/>
          </a:xfrm>
          <a:prstGeom prst="rect">
            <a:avLst/>
          </a:prstGeom>
        </p:spPr>
        <p:txBody>
          <a:bodyPr wrap="square">
            <a:spAutoFit/>
          </a:bodyPr>
          <a:lstStyle/>
          <a:p>
            <a:pPr algn="ctr">
              <a:lnSpc>
                <a:spcPct val="15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a:t>
            </a:r>
            <a:endParaRPr lang="en-US" altLang="zh-CN" dirty="0">
              <a:solidFill>
                <a:schemeClr val="bg2">
                  <a:lumMod val="50000"/>
                </a:schemeClr>
              </a:solidFill>
            </a:endParaRPr>
          </a:p>
        </p:txBody>
      </p:sp>
      <p:grpSp>
        <p:nvGrpSpPr>
          <p:cNvPr id="39" name="组合 38">
            <a:extLst>
              <a:ext uri="{FF2B5EF4-FFF2-40B4-BE49-F238E27FC236}">
                <a16:creationId xmlns:a16="http://schemas.microsoft.com/office/drawing/2014/main" id="{F57CA51B-39D2-4E6A-BEE2-3CE70168008C}"/>
              </a:ext>
            </a:extLst>
          </p:cNvPr>
          <p:cNvGrpSpPr/>
          <p:nvPr/>
        </p:nvGrpSpPr>
        <p:grpSpPr>
          <a:xfrm>
            <a:off x="5668804" y="1670509"/>
            <a:ext cx="854393" cy="854393"/>
            <a:chOff x="5667327" y="1779844"/>
            <a:chExt cx="854393" cy="854393"/>
          </a:xfrm>
        </p:grpSpPr>
        <p:sp>
          <p:nvSpPr>
            <p:cNvPr id="38" name="椭圆 37">
              <a:extLst>
                <a:ext uri="{FF2B5EF4-FFF2-40B4-BE49-F238E27FC236}">
                  <a16:creationId xmlns:a16="http://schemas.microsoft.com/office/drawing/2014/main" id="{8FD143BD-34BB-4FCA-8FA5-7C661B1D61FA}"/>
                </a:ext>
              </a:extLst>
            </p:cNvPr>
            <p:cNvSpPr/>
            <p:nvPr/>
          </p:nvSpPr>
          <p:spPr>
            <a:xfrm>
              <a:off x="5667327" y="1779844"/>
              <a:ext cx="854393" cy="854393"/>
            </a:xfrm>
            <a:prstGeom prst="ellipse">
              <a:avLst/>
            </a:prstGeom>
            <a:solidFill>
              <a:schemeClr val="bg1"/>
            </a:solidFill>
            <a:ln>
              <a:noFill/>
            </a:ln>
            <a:effectLst>
              <a:outerShdw blurRad="228600" algn="ctr" rotWithShape="0">
                <a:schemeClr val="bg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32" name="i$ḻiḋê">
              <a:extLst>
                <a:ext uri="{FF2B5EF4-FFF2-40B4-BE49-F238E27FC236}">
                  <a16:creationId xmlns:a16="http://schemas.microsoft.com/office/drawing/2014/main" id="{7A8BFDAC-4DA9-45A7-8ACC-FB533115BA0F}"/>
                </a:ext>
              </a:extLst>
            </p:cNvPr>
            <p:cNvGrpSpPr/>
            <p:nvPr/>
          </p:nvGrpSpPr>
          <p:grpSpPr>
            <a:xfrm>
              <a:off x="5673947" y="1786777"/>
              <a:ext cx="841154" cy="841642"/>
              <a:chOff x="2375838" y="2516748"/>
              <a:chExt cx="1809384" cy="1810444"/>
            </a:xfrm>
          </p:grpSpPr>
          <p:sp>
            <p:nvSpPr>
              <p:cNvPr id="33" name="ïšlîḑe">
                <a:extLst>
                  <a:ext uri="{FF2B5EF4-FFF2-40B4-BE49-F238E27FC236}">
                    <a16:creationId xmlns:a16="http://schemas.microsoft.com/office/drawing/2014/main" id="{C2F4992E-7ABB-43D9-9082-8F905E88EEB9}"/>
                  </a:ext>
                </a:extLst>
              </p:cNvPr>
              <p:cNvSpPr/>
              <p:nvPr/>
            </p:nvSpPr>
            <p:spPr bwMode="auto">
              <a:xfrm>
                <a:off x="2723249" y="3026449"/>
                <a:ext cx="1116024" cy="878465"/>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solidFill>
                <a:srgbClr val="939D2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ṧḷîďe">
                <a:extLst>
                  <a:ext uri="{FF2B5EF4-FFF2-40B4-BE49-F238E27FC236}">
                    <a16:creationId xmlns:a16="http://schemas.microsoft.com/office/drawing/2014/main" id="{58D71F84-CA65-4245-9C4D-CC8A874E5A13}"/>
                  </a:ext>
                </a:extLst>
              </p:cNvPr>
              <p:cNvSpPr/>
              <p:nvPr/>
            </p:nvSpPr>
            <p:spPr bwMode="auto">
              <a:xfrm>
                <a:off x="3006341" y="2962339"/>
                <a:ext cx="548379" cy="687724"/>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solidFill>
                <a:srgbClr val="005CA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ŝļidè">
                <a:extLst>
                  <a:ext uri="{FF2B5EF4-FFF2-40B4-BE49-F238E27FC236}">
                    <a16:creationId xmlns:a16="http://schemas.microsoft.com/office/drawing/2014/main" id="{A9ABC35B-7BAB-4162-847A-8F50ED2D1E8D}"/>
                  </a:ext>
                </a:extLst>
              </p:cNvPr>
              <p:cNvSpPr/>
              <p:nvPr/>
            </p:nvSpPr>
            <p:spPr bwMode="auto">
              <a:xfrm>
                <a:off x="2501939" y="2642848"/>
                <a:ext cx="1559831" cy="1568840"/>
              </a:xfrm>
              <a:custGeom>
                <a:avLst/>
                <a:gdLst>
                  <a:gd name="connsiteX0" fmla="*/ 881175 w 1559831"/>
                  <a:gd name="connsiteY0" fmla="*/ 1513369 h 1568840"/>
                  <a:gd name="connsiteX1" fmla="*/ 885369 w 1559831"/>
                  <a:gd name="connsiteY1" fmla="*/ 1517314 h 1568840"/>
                  <a:gd name="connsiteX2" fmla="*/ 877626 w 1559831"/>
                  <a:gd name="connsiteY2" fmla="*/ 1566264 h 1568840"/>
                  <a:gd name="connsiteX3" fmla="*/ 875045 w 1559831"/>
                  <a:gd name="connsiteY3" fmla="*/ 1568840 h 1568840"/>
                  <a:gd name="connsiteX4" fmla="*/ 869884 w 1559831"/>
                  <a:gd name="connsiteY4" fmla="*/ 1566264 h 1568840"/>
                  <a:gd name="connsiteX5" fmla="*/ 869884 w 1559831"/>
                  <a:gd name="connsiteY5" fmla="*/ 1550806 h 1568840"/>
                  <a:gd name="connsiteX6" fmla="*/ 872465 w 1559831"/>
                  <a:gd name="connsiteY6" fmla="*/ 1519890 h 1568840"/>
                  <a:gd name="connsiteX7" fmla="*/ 881175 w 1559831"/>
                  <a:gd name="connsiteY7" fmla="*/ 1513369 h 1568840"/>
                  <a:gd name="connsiteX8" fmla="*/ 933557 w 1559831"/>
                  <a:gd name="connsiteY8" fmla="*/ 1487766 h 1568840"/>
                  <a:gd name="connsiteX9" fmla="*/ 936985 w 1559831"/>
                  <a:gd name="connsiteY9" fmla="*/ 1491550 h 1568840"/>
                  <a:gd name="connsiteX10" fmla="*/ 924081 w 1559831"/>
                  <a:gd name="connsiteY10" fmla="*/ 1517314 h 1568840"/>
                  <a:gd name="connsiteX11" fmla="*/ 944727 w 1559831"/>
                  <a:gd name="connsiteY11" fmla="*/ 1527619 h 1568840"/>
                  <a:gd name="connsiteX12" fmla="*/ 913758 w 1559831"/>
                  <a:gd name="connsiteY12" fmla="*/ 1550806 h 1568840"/>
                  <a:gd name="connsiteX13" fmla="*/ 926662 w 1559831"/>
                  <a:gd name="connsiteY13" fmla="*/ 1532772 h 1568840"/>
                  <a:gd name="connsiteX14" fmla="*/ 926662 w 1559831"/>
                  <a:gd name="connsiteY14" fmla="*/ 1527619 h 1568840"/>
                  <a:gd name="connsiteX15" fmla="*/ 916338 w 1559831"/>
                  <a:gd name="connsiteY15" fmla="*/ 1519890 h 1568840"/>
                  <a:gd name="connsiteX16" fmla="*/ 921500 w 1559831"/>
                  <a:gd name="connsiteY16" fmla="*/ 1501856 h 1568840"/>
                  <a:gd name="connsiteX17" fmla="*/ 913758 w 1559831"/>
                  <a:gd name="connsiteY17" fmla="*/ 1509585 h 1568840"/>
                  <a:gd name="connsiteX18" fmla="*/ 903434 w 1559831"/>
                  <a:gd name="connsiteY18" fmla="*/ 1504432 h 1568840"/>
                  <a:gd name="connsiteX19" fmla="*/ 933557 w 1559831"/>
                  <a:gd name="connsiteY19" fmla="*/ 1487766 h 1568840"/>
                  <a:gd name="connsiteX20" fmla="*/ 718031 w 1559831"/>
                  <a:gd name="connsiteY20" fmla="*/ 1455456 h 1568840"/>
                  <a:gd name="connsiteX21" fmla="*/ 736018 w 1559831"/>
                  <a:gd name="connsiteY21" fmla="*/ 1473470 h 1568840"/>
                  <a:gd name="connsiteX22" fmla="*/ 718031 w 1559831"/>
                  <a:gd name="connsiteY22" fmla="*/ 1491485 h 1568840"/>
                  <a:gd name="connsiteX23" fmla="*/ 692334 w 1559831"/>
                  <a:gd name="connsiteY23" fmla="*/ 1512073 h 1568840"/>
                  <a:gd name="connsiteX24" fmla="*/ 679485 w 1559831"/>
                  <a:gd name="connsiteY24" fmla="*/ 1537807 h 1568840"/>
                  <a:gd name="connsiteX25" fmla="*/ 728309 w 1559831"/>
                  <a:gd name="connsiteY25" fmla="*/ 1537807 h 1568840"/>
                  <a:gd name="connsiteX26" fmla="*/ 725740 w 1559831"/>
                  <a:gd name="connsiteY26" fmla="*/ 1553248 h 1568840"/>
                  <a:gd name="connsiteX27" fmla="*/ 715461 w 1559831"/>
                  <a:gd name="connsiteY27" fmla="*/ 1558395 h 1568840"/>
                  <a:gd name="connsiteX28" fmla="*/ 700043 w 1559831"/>
                  <a:gd name="connsiteY28" fmla="*/ 1553248 h 1568840"/>
                  <a:gd name="connsiteX29" fmla="*/ 622952 w 1559831"/>
                  <a:gd name="connsiteY29" fmla="*/ 1558395 h 1568840"/>
                  <a:gd name="connsiteX30" fmla="*/ 602394 w 1559831"/>
                  <a:gd name="connsiteY30" fmla="*/ 1535234 h 1568840"/>
                  <a:gd name="connsiteX31" fmla="*/ 648649 w 1559831"/>
                  <a:gd name="connsiteY31" fmla="*/ 1535234 h 1568840"/>
                  <a:gd name="connsiteX32" fmla="*/ 697473 w 1559831"/>
                  <a:gd name="connsiteY32" fmla="*/ 1478617 h 1568840"/>
                  <a:gd name="connsiteX33" fmla="*/ 653788 w 1559831"/>
                  <a:gd name="connsiteY33" fmla="*/ 1476044 h 1568840"/>
                  <a:gd name="connsiteX34" fmla="*/ 638370 w 1559831"/>
                  <a:gd name="connsiteY34" fmla="*/ 1463177 h 1568840"/>
                  <a:gd name="connsiteX35" fmla="*/ 687194 w 1559831"/>
                  <a:gd name="connsiteY35" fmla="*/ 1463177 h 1568840"/>
                  <a:gd name="connsiteX36" fmla="*/ 718031 w 1559831"/>
                  <a:gd name="connsiteY36" fmla="*/ 1455456 h 1568840"/>
                  <a:gd name="connsiteX37" fmla="*/ 1196799 w 1559831"/>
                  <a:gd name="connsiteY37" fmla="*/ 1403823 h 1568840"/>
                  <a:gd name="connsiteX38" fmla="*/ 1217423 w 1559831"/>
                  <a:gd name="connsiteY38" fmla="*/ 1406405 h 1568840"/>
                  <a:gd name="connsiteX39" fmla="*/ 1248359 w 1559831"/>
                  <a:gd name="connsiteY39" fmla="*/ 1427061 h 1568840"/>
                  <a:gd name="connsiteX40" fmla="*/ 1227735 w 1559831"/>
                  <a:gd name="connsiteY40" fmla="*/ 1450299 h 1568840"/>
                  <a:gd name="connsiteX41" fmla="*/ 1225157 w 1559831"/>
                  <a:gd name="connsiteY41" fmla="*/ 1434807 h 1568840"/>
                  <a:gd name="connsiteX42" fmla="*/ 1196799 w 1559831"/>
                  <a:gd name="connsiteY42" fmla="*/ 1403823 h 1568840"/>
                  <a:gd name="connsiteX43" fmla="*/ 969850 w 1559831"/>
                  <a:gd name="connsiteY43" fmla="*/ 1387531 h 1568840"/>
                  <a:gd name="connsiteX44" fmla="*/ 973116 w 1559831"/>
                  <a:gd name="connsiteY44" fmla="*/ 1396226 h 1568840"/>
                  <a:gd name="connsiteX45" fmla="*/ 960212 w 1559831"/>
                  <a:gd name="connsiteY45" fmla="*/ 1409108 h 1568840"/>
                  <a:gd name="connsiteX46" fmla="*/ 936985 w 1559831"/>
                  <a:gd name="connsiteY46" fmla="*/ 1427142 h 1568840"/>
                  <a:gd name="connsiteX47" fmla="*/ 936985 w 1559831"/>
                  <a:gd name="connsiteY47" fmla="*/ 1434871 h 1568840"/>
                  <a:gd name="connsiteX48" fmla="*/ 960212 w 1559831"/>
                  <a:gd name="connsiteY48" fmla="*/ 1440024 h 1568840"/>
                  <a:gd name="connsiteX49" fmla="*/ 957631 w 1559831"/>
                  <a:gd name="connsiteY49" fmla="*/ 1450329 h 1568840"/>
                  <a:gd name="connsiteX50" fmla="*/ 980859 w 1559831"/>
                  <a:gd name="connsiteY50" fmla="*/ 1455482 h 1568840"/>
                  <a:gd name="connsiteX51" fmla="*/ 983439 w 1559831"/>
                  <a:gd name="connsiteY51" fmla="*/ 1555959 h 1568840"/>
                  <a:gd name="connsiteX52" fmla="*/ 975697 w 1559831"/>
                  <a:gd name="connsiteY52" fmla="*/ 1566264 h 1568840"/>
                  <a:gd name="connsiteX53" fmla="*/ 936985 w 1559831"/>
                  <a:gd name="connsiteY53" fmla="*/ 1550806 h 1568840"/>
                  <a:gd name="connsiteX54" fmla="*/ 934404 w 1559831"/>
                  <a:gd name="connsiteY54" fmla="*/ 1548230 h 1568840"/>
                  <a:gd name="connsiteX55" fmla="*/ 965374 w 1559831"/>
                  <a:gd name="connsiteY55" fmla="*/ 1550806 h 1568840"/>
                  <a:gd name="connsiteX56" fmla="*/ 965374 w 1559831"/>
                  <a:gd name="connsiteY56" fmla="*/ 1519890 h 1568840"/>
                  <a:gd name="connsiteX57" fmla="*/ 962793 w 1559831"/>
                  <a:gd name="connsiteY57" fmla="*/ 1465787 h 1568840"/>
                  <a:gd name="connsiteX58" fmla="*/ 936985 w 1559831"/>
                  <a:gd name="connsiteY58" fmla="*/ 1470940 h 1568840"/>
                  <a:gd name="connsiteX59" fmla="*/ 890530 w 1559831"/>
                  <a:gd name="connsiteY59" fmla="*/ 1504432 h 1568840"/>
                  <a:gd name="connsiteX60" fmla="*/ 877626 w 1559831"/>
                  <a:gd name="connsiteY60" fmla="*/ 1499279 h 1568840"/>
                  <a:gd name="connsiteX61" fmla="*/ 944727 w 1559831"/>
                  <a:gd name="connsiteY61" fmla="*/ 1445177 h 1568840"/>
                  <a:gd name="connsiteX62" fmla="*/ 900854 w 1559831"/>
                  <a:gd name="connsiteY62" fmla="*/ 1468363 h 1568840"/>
                  <a:gd name="connsiteX63" fmla="*/ 893111 w 1559831"/>
                  <a:gd name="connsiteY63" fmla="*/ 1468363 h 1568840"/>
                  <a:gd name="connsiteX64" fmla="*/ 924081 w 1559831"/>
                  <a:gd name="connsiteY64" fmla="*/ 1434871 h 1568840"/>
                  <a:gd name="connsiteX65" fmla="*/ 955050 w 1559831"/>
                  <a:gd name="connsiteY65" fmla="*/ 1403955 h 1568840"/>
                  <a:gd name="connsiteX66" fmla="*/ 924081 w 1559831"/>
                  <a:gd name="connsiteY66" fmla="*/ 1421990 h 1568840"/>
                  <a:gd name="connsiteX67" fmla="*/ 836333 w 1559831"/>
                  <a:gd name="connsiteY67" fmla="*/ 1473516 h 1568840"/>
                  <a:gd name="connsiteX68" fmla="*/ 828591 w 1559831"/>
                  <a:gd name="connsiteY68" fmla="*/ 1460634 h 1568840"/>
                  <a:gd name="connsiteX69" fmla="*/ 960212 w 1559831"/>
                  <a:gd name="connsiteY69" fmla="*/ 1391074 h 1568840"/>
                  <a:gd name="connsiteX70" fmla="*/ 969850 w 1559831"/>
                  <a:gd name="connsiteY70" fmla="*/ 1387531 h 1568840"/>
                  <a:gd name="connsiteX71" fmla="*/ 478567 w 1559831"/>
                  <a:gd name="connsiteY71" fmla="*/ 1383084 h 1568840"/>
                  <a:gd name="connsiteX72" fmla="*/ 483720 w 1559831"/>
                  <a:gd name="connsiteY72" fmla="*/ 1388245 h 1568840"/>
                  <a:gd name="connsiteX73" fmla="*/ 501757 w 1559831"/>
                  <a:gd name="connsiteY73" fmla="*/ 1395987 h 1568840"/>
                  <a:gd name="connsiteX74" fmla="*/ 555866 w 1559831"/>
                  <a:gd name="connsiteY74" fmla="*/ 1421792 h 1568840"/>
                  <a:gd name="connsiteX75" fmla="*/ 555866 w 1559831"/>
                  <a:gd name="connsiteY75" fmla="*/ 1434694 h 1568840"/>
                  <a:gd name="connsiteX76" fmla="*/ 532677 w 1559831"/>
                  <a:gd name="connsiteY76" fmla="*/ 1437275 h 1568840"/>
                  <a:gd name="connsiteX77" fmla="*/ 481143 w 1559831"/>
                  <a:gd name="connsiteY77" fmla="*/ 1452758 h 1568840"/>
                  <a:gd name="connsiteX78" fmla="*/ 501757 w 1559831"/>
                  <a:gd name="connsiteY78" fmla="*/ 1457919 h 1568840"/>
                  <a:gd name="connsiteX79" fmla="*/ 491450 w 1559831"/>
                  <a:gd name="connsiteY79" fmla="*/ 1468241 h 1568840"/>
                  <a:gd name="connsiteX80" fmla="*/ 403843 w 1559831"/>
                  <a:gd name="connsiteY80" fmla="*/ 1450177 h 1568840"/>
                  <a:gd name="connsiteX81" fmla="*/ 403843 w 1559831"/>
                  <a:gd name="connsiteY81" fmla="*/ 1426953 h 1568840"/>
                  <a:gd name="connsiteX82" fmla="*/ 429610 w 1559831"/>
                  <a:gd name="connsiteY82" fmla="*/ 1442436 h 1568840"/>
                  <a:gd name="connsiteX83" fmla="*/ 519793 w 1559831"/>
                  <a:gd name="connsiteY83" fmla="*/ 1426953 h 1568840"/>
                  <a:gd name="connsiteX84" fmla="*/ 478567 w 1559831"/>
                  <a:gd name="connsiteY84" fmla="*/ 1416631 h 1568840"/>
                  <a:gd name="connsiteX85" fmla="*/ 478567 w 1559831"/>
                  <a:gd name="connsiteY85" fmla="*/ 1383084 h 1568840"/>
                  <a:gd name="connsiteX86" fmla="*/ 902225 w 1559831"/>
                  <a:gd name="connsiteY86" fmla="*/ 1372878 h 1568840"/>
                  <a:gd name="connsiteX87" fmla="*/ 921500 w 1559831"/>
                  <a:gd name="connsiteY87" fmla="*/ 1378192 h 1568840"/>
                  <a:gd name="connsiteX88" fmla="*/ 924081 w 1559831"/>
                  <a:gd name="connsiteY88" fmla="*/ 1388497 h 1568840"/>
                  <a:gd name="connsiteX89" fmla="*/ 913758 w 1559831"/>
                  <a:gd name="connsiteY89" fmla="*/ 1406532 h 1568840"/>
                  <a:gd name="connsiteX90" fmla="*/ 906015 w 1559831"/>
                  <a:gd name="connsiteY90" fmla="*/ 1411684 h 1568840"/>
                  <a:gd name="connsiteX91" fmla="*/ 903434 w 1559831"/>
                  <a:gd name="connsiteY91" fmla="*/ 1411684 h 1568840"/>
                  <a:gd name="connsiteX92" fmla="*/ 895692 w 1559831"/>
                  <a:gd name="connsiteY92" fmla="*/ 1385921 h 1568840"/>
                  <a:gd name="connsiteX93" fmla="*/ 902225 w 1559831"/>
                  <a:gd name="connsiteY93" fmla="*/ 1372878 h 1568840"/>
                  <a:gd name="connsiteX94" fmla="*/ 433475 w 1559831"/>
                  <a:gd name="connsiteY94" fmla="*/ 1332442 h 1568840"/>
                  <a:gd name="connsiteX95" fmla="*/ 437340 w 1559831"/>
                  <a:gd name="connsiteY95" fmla="*/ 1336635 h 1568840"/>
                  <a:gd name="connsiteX96" fmla="*/ 442493 w 1559831"/>
                  <a:gd name="connsiteY96" fmla="*/ 1359860 h 1568840"/>
                  <a:gd name="connsiteX97" fmla="*/ 434763 w 1559831"/>
                  <a:gd name="connsiteY97" fmla="*/ 1367601 h 1568840"/>
                  <a:gd name="connsiteX98" fmla="*/ 393537 w 1559831"/>
                  <a:gd name="connsiteY98" fmla="*/ 1385665 h 1568840"/>
                  <a:gd name="connsiteX99" fmla="*/ 372923 w 1559831"/>
                  <a:gd name="connsiteY99" fmla="*/ 1416631 h 1568840"/>
                  <a:gd name="connsiteX100" fmla="*/ 344580 w 1559831"/>
                  <a:gd name="connsiteY100" fmla="*/ 1439855 h 1568840"/>
                  <a:gd name="connsiteX101" fmla="*/ 432187 w 1559831"/>
                  <a:gd name="connsiteY101" fmla="*/ 1393406 h 1568840"/>
                  <a:gd name="connsiteX102" fmla="*/ 434763 w 1559831"/>
                  <a:gd name="connsiteY102" fmla="*/ 1395987 h 1568840"/>
                  <a:gd name="connsiteX103" fmla="*/ 427033 w 1559831"/>
                  <a:gd name="connsiteY103" fmla="*/ 1398567 h 1568840"/>
                  <a:gd name="connsiteX104" fmla="*/ 370347 w 1559831"/>
                  <a:gd name="connsiteY104" fmla="*/ 1437275 h 1568840"/>
                  <a:gd name="connsiteX105" fmla="*/ 323967 w 1559831"/>
                  <a:gd name="connsiteY105" fmla="*/ 1457919 h 1568840"/>
                  <a:gd name="connsiteX106" fmla="*/ 342003 w 1559831"/>
                  <a:gd name="connsiteY106" fmla="*/ 1429533 h 1568840"/>
                  <a:gd name="connsiteX107" fmla="*/ 378077 w 1559831"/>
                  <a:gd name="connsiteY107" fmla="*/ 1395987 h 1568840"/>
                  <a:gd name="connsiteX108" fmla="*/ 411573 w 1559831"/>
                  <a:gd name="connsiteY108" fmla="*/ 1365021 h 1568840"/>
                  <a:gd name="connsiteX109" fmla="*/ 427033 w 1559831"/>
                  <a:gd name="connsiteY109" fmla="*/ 1354699 h 1568840"/>
                  <a:gd name="connsiteX110" fmla="*/ 429610 w 1559831"/>
                  <a:gd name="connsiteY110" fmla="*/ 1334055 h 1568840"/>
                  <a:gd name="connsiteX111" fmla="*/ 433475 w 1559831"/>
                  <a:gd name="connsiteY111" fmla="*/ 1332442 h 1568840"/>
                  <a:gd name="connsiteX112" fmla="*/ 293687 w 1559831"/>
                  <a:gd name="connsiteY112" fmla="*/ 1315546 h 1568840"/>
                  <a:gd name="connsiteX113" fmla="*/ 295856 w 1559831"/>
                  <a:gd name="connsiteY113" fmla="*/ 1326403 h 1568840"/>
                  <a:gd name="connsiteX114" fmla="*/ 275289 w 1559831"/>
                  <a:gd name="connsiteY114" fmla="*/ 1341844 h 1568840"/>
                  <a:gd name="connsiteX115" fmla="*/ 262435 w 1559831"/>
                  <a:gd name="connsiteY115" fmla="*/ 1352138 h 1568840"/>
                  <a:gd name="connsiteX116" fmla="*/ 252151 w 1559831"/>
                  <a:gd name="connsiteY116" fmla="*/ 1349565 h 1568840"/>
                  <a:gd name="connsiteX117" fmla="*/ 285573 w 1559831"/>
                  <a:gd name="connsiteY117" fmla="*/ 1316109 h 1568840"/>
                  <a:gd name="connsiteX118" fmla="*/ 293687 w 1559831"/>
                  <a:gd name="connsiteY118" fmla="*/ 1315546 h 1568840"/>
                  <a:gd name="connsiteX119" fmla="*/ 1150395 w 1559831"/>
                  <a:gd name="connsiteY119" fmla="*/ 1292796 h 1568840"/>
                  <a:gd name="connsiteX120" fmla="*/ 1160707 w 1559831"/>
                  <a:gd name="connsiteY120" fmla="*/ 1297960 h 1568840"/>
                  <a:gd name="connsiteX121" fmla="*/ 1178753 w 1559831"/>
                  <a:gd name="connsiteY121" fmla="*/ 1313452 h 1568840"/>
                  <a:gd name="connsiteX122" fmla="*/ 1178753 w 1559831"/>
                  <a:gd name="connsiteY122" fmla="*/ 1331526 h 1568840"/>
                  <a:gd name="connsiteX123" fmla="*/ 1181331 w 1559831"/>
                  <a:gd name="connsiteY123" fmla="*/ 1370257 h 1568840"/>
                  <a:gd name="connsiteX124" fmla="*/ 1199377 w 1559831"/>
                  <a:gd name="connsiteY124" fmla="*/ 1352182 h 1568840"/>
                  <a:gd name="connsiteX125" fmla="*/ 1212267 w 1559831"/>
                  <a:gd name="connsiteY125" fmla="*/ 1349600 h 1568840"/>
                  <a:gd name="connsiteX126" fmla="*/ 1207111 w 1559831"/>
                  <a:gd name="connsiteY126" fmla="*/ 1365093 h 1568840"/>
                  <a:gd name="connsiteX127" fmla="*/ 1181331 w 1559831"/>
                  <a:gd name="connsiteY127" fmla="*/ 1385749 h 1568840"/>
                  <a:gd name="connsiteX128" fmla="*/ 1176175 w 1559831"/>
                  <a:gd name="connsiteY128" fmla="*/ 1421897 h 1568840"/>
                  <a:gd name="connsiteX129" fmla="*/ 1155551 w 1559831"/>
                  <a:gd name="connsiteY129" fmla="*/ 1460627 h 1568840"/>
                  <a:gd name="connsiteX130" fmla="*/ 1129771 w 1559831"/>
                  <a:gd name="connsiteY130" fmla="*/ 1468373 h 1568840"/>
                  <a:gd name="connsiteX131" fmla="*/ 1163285 w 1559831"/>
                  <a:gd name="connsiteY131" fmla="*/ 1408987 h 1568840"/>
                  <a:gd name="connsiteX132" fmla="*/ 1119459 w 1559831"/>
                  <a:gd name="connsiteY132" fmla="*/ 1447717 h 1568840"/>
                  <a:gd name="connsiteX133" fmla="*/ 1085945 w 1559831"/>
                  <a:gd name="connsiteY133" fmla="*/ 1445135 h 1568840"/>
                  <a:gd name="connsiteX134" fmla="*/ 1085945 w 1559831"/>
                  <a:gd name="connsiteY134" fmla="*/ 1429643 h 1568840"/>
                  <a:gd name="connsiteX135" fmla="*/ 1163285 w 1559831"/>
                  <a:gd name="connsiteY135" fmla="*/ 1380585 h 1568840"/>
                  <a:gd name="connsiteX136" fmla="*/ 1150395 w 1559831"/>
                  <a:gd name="connsiteY136" fmla="*/ 1328944 h 1568840"/>
                  <a:gd name="connsiteX137" fmla="*/ 1150395 w 1559831"/>
                  <a:gd name="connsiteY137" fmla="*/ 1292796 h 1568840"/>
                  <a:gd name="connsiteX138" fmla="*/ 227728 w 1559831"/>
                  <a:gd name="connsiteY138" fmla="*/ 1274290 h 1568840"/>
                  <a:gd name="connsiteX139" fmla="*/ 211017 w 1559831"/>
                  <a:gd name="connsiteY139" fmla="*/ 1277507 h 1568840"/>
                  <a:gd name="connsiteX140" fmla="*/ 213588 w 1559831"/>
                  <a:gd name="connsiteY140" fmla="*/ 1285228 h 1568840"/>
                  <a:gd name="connsiteX141" fmla="*/ 229013 w 1559831"/>
                  <a:gd name="connsiteY141" fmla="*/ 1277507 h 1568840"/>
                  <a:gd name="connsiteX142" fmla="*/ 229013 w 1559831"/>
                  <a:gd name="connsiteY142" fmla="*/ 1274934 h 1568840"/>
                  <a:gd name="connsiteX143" fmla="*/ 227728 w 1559831"/>
                  <a:gd name="connsiteY143" fmla="*/ 1274290 h 1568840"/>
                  <a:gd name="connsiteX144" fmla="*/ 306140 w 1559831"/>
                  <a:gd name="connsiteY144" fmla="*/ 1218317 h 1568840"/>
                  <a:gd name="connsiteX145" fmla="*/ 295856 w 1559831"/>
                  <a:gd name="connsiteY145" fmla="*/ 1231185 h 1568840"/>
                  <a:gd name="connsiteX146" fmla="*/ 306140 w 1559831"/>
                  <a:gd name="connsiteY146" fmla="*/ 1233758 h 1568840"/>
                  <a:gd name="connsiteX147" fmla="*/ 308711 w 1559831"/>
                  <a:gd name="connsiteY147" fmla="*/ 1228611 h 1568840"/>
                  <a:gd name="connsiteX148" fmla="*/ 306140 w 1559831"/>
                  <a:gd name="connsiteY148" fmla="*/ 1218317 h 1568840"/>
                  <a:gd name="connsiteX149" fmla="*/ 211017 w 1559831"/>
                  <a:gd name="connsiteY149" fmla="*/ 1200303 h 1568840"/>
                  <a:gd name="connsiteX150" fmla="*/ 213588 w 1559831"/>
                  <a:gd name="connsiteY150" fmla="*/ 1220891 h 1568840"/>
                  <a:gd name="connsiteX151" fmla="*/ 193021 w 1559831"/>
                  <a:gd name="connsiteY151" fmla="*/ 1231185 h 1568840"/>
                  <a:gd name="connsiteX152" fmla="*/ 162170 w 1559831"/>
                  <a:gd name="connsiteY152" fmla="*/ 1256919 h 1568840"/>
                  <a:gd name="connsiteX153" fmla="*/ 190450 w 1559831"/>
                  <a:gd name="connsiteY153" fmla="*/ 1244052 h 1568840"/>
                  <a:gd name="connsiteX154" fmla="*/ 190450 w 1559831"/>
                  <a:gd name="connsiteY154" fmla="*/ 1246625 h 1568840"/>
                  <a:gd name="connsiteX155" fmla="*/ 182737 w 1559831"/>
                  <a:gd name="connsiteY155" fmla="*/ 1249199 h 1568840"/>
                  <a:gd name="connsiteX156" fmla="*/ 175024 w 1559831"/>
                  <a:gd name="connsiteY156" fmla="*/ 1256919 h 1568840"/>
                  <a:gd name="connsiteX157" fmla="*/ 167312 w 1559831"/>
                  <a:gd name="connsiteY157" fmla="*/ 1264640 h 1568840"/>
                  <a:gd name="connsiteX158" fmla="*/ 159599 w 1559831"/>
                  <a:gd name="connsiteY158" fmla="*/ 1267213 h 1568840"/>
                  <a:gd name="connsiteX159" fmla="*/ 154457 w 1559831"/>
                  <a:gd name="connsiteY159" fmla="*/ 1272360 h 1568840"/>
                  <a:gd name="connsiteX160" fmla="*/ 136461 w 1559831"/>
                  <a:gd name="connsiteY160" fmla="*/ 1280081 h 1568840"/>
                  <a:gd name="connsiteX161" fmla="*/ 146744 w 1559831"/>
                  <a:gd name="connsiteY161" fmla="*/ 1254346 h 1568840"/>
                  <a:gd name="connsiteX162" fmla="*/ 187879 w 1559831"/>
                  <a:gd name="connsiteY162" fmla="*/ 1228611 h 1568840"/>
                  <a:gd name="connsiteX163" fmla="*/ 211017 w 1559831"/>
                  <a:gd name="connsiteY163" fmla="*/ 1200303 h 1568840"/>
                  <a:gd name="connsiteX164" fmla="*/ 305819 w 1559831"/>
                  <a:gd name="connsiteY164" fmla="*/ 1199660 h 1568840"/>
                  <a:gd name="connsiteX165" fmla="*/ 308711 w 1559831"/>
                  <a:gd name="connsiteY165" fmla="*/ 1202876 h 1568840"/>
                  <a:gd name="connsiteX166" fmla="*/ 313853 w 1559831"/>
                  <a:gd name="connsiteY166" fmla="*/ 1233758 h 1568840"/>
                  <a:gd name="connsiteX167" fmla="*/ 313853 w 1559831"/>
                  <a:gd name="connsiteY167" fmla="*/ 1241478 h 1568840"/>
                  <a:gd name="connsiteX168" fmla="*/ 280431 w 1559831"/>
                  <a:gd name="connsiteY168" fmla="*/ 1244052 h 1568840"/>
                  <a:gd name="connsiteX169" fmla="*/ 262435 w 1559831"/>
                  <a:gd name="connsiteY169" fmla="*/ 1264640 h 1568840"/>
                  <a:gd name="connsiteX170" fmla="*/ 290715 w 1559831"/>
                  <a:gd name="connsiteY170" fmla="*/ 1269787 h 1568840"/>
                  <a:gd name="connsiteX171" fmla="*/ 306140 w 1559831"/>
                  <a:gd name="connsiteY171" fmla="*/ 1272360 h 1568840"/>
                  <a:gd name="connsiteX172" fmla="*/ 347274 w 1559831"/>
                  <a:gd name="connsiteY172" fmla="*/ 1274934 h 1568840"/>
                  <a:gd name="connsiteX173" fmla="*/ 349845 w 1559831"/>
                  <a:gd name="connsiteY173" fmla="*/ 1282654 h 1568840"/>
                  <a:gd name="connsiteX174" fmla="*/ 308711 w 1559831"/>
                  <a:gd name="connsiteY174" fmla="*/ 1280081 h 1568840"/>
                  <a:gd name="connsiteX175" fmla="*/ 272718 w 1559831"/>
                  <a:gd name="connsiteY175" fmla="*/ 1305815 h 1568840"/>
                  <a:gd name="connsiteX176" fmla="*/ 324136 w 1559831"/>
                  <a:gd name="connsiteY176" fmla="*/ 1308389 h 1568840"/>
                  <a:gd name="connsiteX177" fmla="*/ 326707 w 1559831"/>
                  <a:gd name="connsiteY177" fmla="*/ 1316109 h 1568840"/>
                  <a:gd name="connsiteX178" fmla="*/ 316424 w 1559831"/>
                  <a:gd name="connsiteY178" fmla="*/ 1313536 h 1568840"/>
                  <a:gd name="connsiteX179" fmla="*/ 257293 w 1559831"/>
                  <a:gd name="connsiteY179" fmla="*/ 1318683 h 1568840"/>
                  <a:gd name="connsiteX180" fmla="*/ 249580 w 1559831"/>
                  <a:gd name="connsiteY180" fmla="*/ 1321256 h 1568840"/>
                  <a:gd name="connsiteX181" fmla="*/ 241868 w 1559831"/>
                  <a:gd name="connsiteY181" fmla="*/ 1313536 h 1568840"/>
                  <a:gd name="connsiteX182" fmla="*/ 290715 w 1559831"/>
                  <a:gd name="connsiteY182" fmla="*/ 1277507 h 1568840"/>
                  <a:gd name="connsiteX183" fmla="*/ 252151 w 1559831"/>
                  <a:gd name="connsiteY183" fmla="*/ 1274934 h 1568840"/>
                  <a:gd name="connsiteX184" fmla="*/ 229013 w 1559831"/>
                  <a:gd name="connsiteY184" fmla="*/ 1295522 h 1568840"/>
                  <a:gd name="connsiteX185" fmla="*/ 211017 w 1559831"/>
                  <a:gd name="connsiteY185" fmla="*/ 1295522 h 1568840"/>
                  <a:gd name="connsiteX186" fmla="*/ 198162 w 1559831"/>
                  <a:gd name="connsiteY186" fmla="*/ 1280081 h 1568840"/>
                  <a:gd name="connsiteX187" fmla="*/ 177595 w 1559831"/>
                  <a:gd name="connsiteY187" fmla="*/ 1277507 h 1568840"/>
                  <a:gd name="connsiteX188" fmla="*/ 169882 w 1559831"/>
                  <a:gd name="connsiteY188" fmla="*/ 1269787 h 1568840"/>
                  <a:gd name="connsiteX189" fmla="*/ 180166 w 1559831"/>
                  <a:gd name="connsiteY189" fmla="*/ 1259493 h 1568840"/>
                  <a:gd name="connsiteX190" fmla="*/ 244439 w 1559831"/>
                  <a:gd name="connsiteY190" fmla="*/ 1262066 h 1568840"/>
                  <a:gd name="connsiteX191" fmla="*/ 259864 w 1559831"/>
                  <a:gd name="connsiteY191" fmla="*/ 1241478 h 1568840"/>
                  <a:gd name="connsiteX192" fmla="*/ 236726 w 1559831"/>
                  <a:gd name="connsiteY192" fmla="*/ 1238905 h 1568840"/>
                  <a:gd name="connsiteX193" fmla="*/ 231584 w 1559831"/>
                  <a:gd name="connsiteY193" fmla="*/ 1236332 h 1568840"/>
                  <a:gd name="connsiteX194" fmla="*/ 234155 w 1559831"/>
                  <a:gd name="connsiteY194" fmla="*/ 1218317 h 1568840"/>
                  <a:gd name="connsiteX195" fmla="*/ 275289 w 1559831"/>
                  <a:gd name="connsiteY195" fmla="*/ 1228611 h 1568840"/>
                  <a:gd name="connsiteX196" fmla="*/ 300998 w 1559831"/>
                  <a:gd name="connsiteY196" fmla="*/ 1200303 h 1568840"/>
                  <a:gd name="connsiteX197" fmla="*/ 305819 w 1559831"/>
                  <a:gd name="connsiteY197" fmla="*/ 1199660 h 1568840"/>
                  <a:gd name="connsiteX198" fmla="*/ 1393621 w 1559831"/>
                  <a:gd name="connsiteY198" fmla="*/ 1196121 h 1568840"/>
                  <a:gd name="connsiteX199" fmla="*/ 1397480 w 1559831"/>
                  <a:gd name="connsiteY199" fmla="*/ 1200303 h 1568840"/>
                  <a:gd name="connsiteX200" fmla="*/ 1389763 w 1559831"/>
                  <a:gd name="connsiteY200" fmla="*/ 1218317 h 1568840"/>
                  <a:gd name="connsiteX201" fmla="*/ 1374331 w 1559831"/>
                  <a:gd name="connsiteY201" fmla="*/ 1251772 h 1568840"/>
                  <a:gd name="connsiteX202" fmla="*/ 1400052 w 1559831"/>
                  <a:gd name="connsiteY202" fmla="*/ 1295521 h 1568840"/>
                  <a:gd name="connsiteX203" fmla="*/ 1400052 w 1559831"/>
                  <a:gd name="connsiteY203" fmla="*/ 1313536 h 1568840"/>
                  <a:gd name="connsiteX204" fmla="*/ 1351182 w 1559831"/>
                  <a:gd name="connsiteY204" fmla="*/ 1316109 h 1568840"/>
                  <a:gd name="connsiteX205" fmla="*/ 1343465 w 1559831"/>
                  <a:gd name="connsiteY205" fmla="*/ 1313536 h 1568840"/>
                  <a:gd name="connsiteX206" fmla="*/ 1382047 w 1559831"/>
                  <a:gd name="connsiteY206" fmla="*/ 1295521 h 1568840"/>
                  <a:gd name="connsiteX207" fmla="*/ 1364042 w 1559831"/>
                  <a:gd name="connsiteY207" fmla="*/ 1259493 h 1568840"/>
                  <a:gd name="connsiteX208" fmla="*/ 1335749 w 1559831"/>
                  <a:gd name="connsiteY208" fmla="*/ 1272360 h 1568840"/>
                  <a:gd name="connsiteX209" fmla="*/ 1353754 w 1559831"/>
                  <a:gd name="connsiteY209" fmla="*/ 1238905 h 1568840"/>
                  <a:gd name="connsiteX210" fmla="*/ 1361470 w 1559831"/>
                  <a:gd name="connsiteY210" fmla="*/ 1228611 h 1568840"/>
                  <a:gd name="connsiteX211" fmla="*/ 1382047 w 1559831"/>
                  <a:gd name="connsiteY211" fmla="*/ 1197729 h 1568840"/>
                  <a:gd name="connsiteX212" fmla="*/ 1393621 w 1559831"/>
                  <a:gd name="connsiteY212" fmla="*/ 1196121 h 1568840"/>
                  <a:gd name="connsiteX213" fmla="*/ 1357933 w 1559831"/>
                  <a:gd name="connsiteY213" fmla="*/ 1183093 h 1568840"/>
                  <a:gd name="connsiteX214" fmla="*/ 1366614 w 1559831"/>
                  <a:gd name="connsiteY214" fmla="*/ 1187435 h 1568840"/>
                  <a:gd name="connsiteX215" fmla="*/ 1351182 w 1559831"/>
                  <a:gd name="connsiteY215" fmla="*/ 1220891 h 1568840"/>
                  <a:gd name="connsiteX216" fmla="*/ 1356326 w 1559831"/>
                  <a:gd name="connsiteY216" fmla="*/ 1202876 h 1568840"/>
                  <a:gd name="connsiteX217" fmla="*/ 1353754 w 1559831"/>
                  <a:gd name="connsiteY217" fmla="*/ 1200303 h 1568840"/>
                  <a:gd name="connsiteX218" fmla="*/ 1320316 w 1559831"/>
                  <a:gd name="connsiteY218" fmla="*/ 1267213 h 1568840"/>
                  <a:gd name="connsiteX219" fmla="*/ 1299740 w 1559831"/>
                  <a:gd name="connsiteY219" fmla="*/ 1300668 h 1568840"/>
                  <a:gd name="connsiteX220" fmla="*/ 1284307 w 1559831"/>
                  <a:gd name="connsiteY220" fmla="*/ 1295521 h 1568840"/>
                  <a:gd name="connsiteX221" fmla="*/ 1286879 w 1559831"/>
                  <a:gd name="connsiteY221" fmla="*/ 1292948 h 1568840"/>
                  <a:gd name="connsiteX222" fmla="*/ 1351182 w 1559831"/>
                  <a:gd name="connsiteY222" fmla="*/ 1187435 h 1568840"/>
                  <a:gd name="connsiteX223" fmla="*/ 1357933 w 1559831"/>
                  <a:gd name="connsiteY223" fmla="*/ 1183093 h 1568840"/>
                  <a:gd name="connsiteX224" fmla="*/ 252151 w 1559831"/>
                  <a:gd name="connsiteY224" fmla="*/ 1153980 h 1568840"/>
                  <a:gd name="connsiteX225" fmla="*/ 257293 w 1559831"/>
                  <a:gd name="connsiteY225" fmla="*/ 1161701 h 1568840"/>
                  <a:gd name="connsiteX226" fmla="*/ 259864 w 1559831"/>
                  <a:gd name="connsiteY226" fmla="*/ 1182288 h 1568840"/>
                  <a:gd name="connsiteX227" fmla="*/ 241868 w 1559831"/>
                  <a:gd name="connsiteY227" fmla="*/ 1182288 h 1568840"/>
                  <a:gd name="connsiteX228" fmla="*/ 231584 w 1559831"/>
                  <a:gd name="connsiteY228" fmla="*/ 1184862 h 1568840"/>
                  <a:gd name="connsiteX229" fmla="*/ 244439 w 1559831"/>
                  <a:gd name="connsiteY229" fmla="*/ 1171994 h 1568840"/>
                  <a:gd name="connsiteX230" fmla="*/ 244439 w 1559831"/>
                  <a:gd name="connsiteY230" fmla="*/ 1166848 h 1568840"/>
                  <a:gd name="connsiteX231" fmla="*/ 252151 w 1559831"/>
                  <a:gd name="connsiteY231" fmla="*/ 1153980 h 1568840"/>
                  <a:gd name="connsiteX232" fmla="*/ 1310992 w 1559831"/>
                  <a:gd name="connsiteY232" fmla="*/ 1105888 h 1568840"/>
                  <a:gd name="connsiteX233" fmla="*/ 1315172 w 1559831"/>
                  <a:gd name="connsiteY233" fmla="*/ 1110231 h 1568840"/>
                  <a:gd name="connsiteX234" fmla="*/ 1312600 w 1559831"/>
                  <a:gd name="connsiteY234" fmla="*/ 1143686 h 1568840"/>
                  <a:gd name="connsiteX235" fmla="*/ 1317744 w 1559831"/>
                  <a:gd name="connsiteY235" fmla="*/ 1146259 h 1568840"/>
                  <a:gd name="connsiteX236" fmla="*/ 1325461 w 1559831"/>
                  <a:gd name="connsiteY236" fmla="*/ 1146259 h 1568840"/>
                  <a:gd name="connsiteX237" fmla="*/ 1351182 w 1559831"/>
                  <a:gd name="connsiteY237" fmla="*/ 1117951 h 1568840"/>
                  <a:gd name="connsiteX238" fmla="*/ 1353754 w 1559831"/>
                  <a:gd name="connsiteY238" fmla="*/ 1171994 h 1568840"/>
                  <a:gd name="connsiteX239" fmla="*/ 1340893 w 1559831"/>
                  <a:gd name="connsiteY239" fmla="*/ 1184862 h 1568840"/>
                  <a:gd name="connsiteX240" fmla="*/ 1343465 w 1559831"/>
                  <a:gd name="connsiteY240" fmla="*/ 1164274 h 1568840"/>
                  <a:gd name="connsiteX241" fmla="*/ 1338321 w 1559831"/>
                  <a:gd name="connsiteY241" fmla="*/ 1156554 h 1568840"/>
                  <a:gd name="connsiteX242" fmla="*/ 1343465 w 1559831"/>
                  <a:gd name="connsiteY242" fmla="*/ 1153980 h 1568840"/>
                  <a:gd name="connsiteX243" fmla="*/ 1343465 w 1559831"/>
                  <a:gd name="connsiteY243" fmla="*/ 1133392 h 1568840"/>
                  <a:gd name="connsiteX244" fmla="*/ 1325461 w 1559831"/>
                  <a:gd name="connsiteY244" fmla="*/ 1159127 h 1568840"/>
                  <a:gd name="connsiteX245" fmla="*/ 1325461 w 1559831"/>
                  <a:gd name="connsiteY245" fmla="*/ 1182288 h 1568840"/>
                  <a:gd name="connsiteX246" fmla="*/ 1343465 w 1559831"/>
                  <a:gd name="connsiteY246" fmla="*/ 1192582 h 1568840"/>
                  <a:gd name="connsiteX247" fmla="*/ 1325461 w 1559831"/>
                  <a:gd name="connsiteY247" fmla="*/ 1192582 h 1568840"/>
                  <a:gd name="connsiteX248" fmla="*/ 1322889 w 1559831"/>
                  <a:gd name="connsiteY248" fmla="*/ 1205450 h 1568840"/>
                  <a:gd name="connsiteX249" fmla="*/ 1317744 w 1559831"/>
                  <a:gd name="connsiteY249" fmla="*/ 1218317 h 1568840"/>
                  <a:gd name="connsiteX250" fmla="*/ 1315172 w 1559831"/>
                  <a:gd name="connsiteY250" fmla="*/ 1213170 h 1568840"/>
                  <a:gd name="connsiteX251" fmla="*/ 1317744 w 1559831"/>
                  <a:gd name="connsiteY251" fmla="*/ 1192582 h 1568840"/>
                  <a:gd name="connsiteX252" fmla="*/ 1302312 w 1559831"/>
                  <a:gd name="connsiteY252" fmla="*/ 1226037 h 1568840"/>
                  <a:gd name="connsiteX253" fmla="*/ 1299740 w 1559831"/>
                  <a:gd name="connsiteY253" fmla="*/ 1241478 h 1568840"/>
                  <a:gd name="connsiteX254" fmla="*/ 1286879 w 1559831"/>
                  <a:gd name="connsiteY254" fmla="*/ 1223464 h 1568840"/>
                  <a:gd name="connsiteX255" fmla="*/ 1289451 w 1559831"/>
                  <a:gd name="connsiteY255" fmla="*/ 1205450 h 1568840"/>
                  <a:gd name="connsiteX256" fmla="*/ 1294595 w 1559831"/>
                  <a:gd name="connsiteY256" fmla="*/ 1213170 h 1568840"/>
                  <a:gd name="connsiteX257" fmla="*/ 1304884 w 1559831"/>
                  <a:gd name="connsiteY257" fmla="*/ 1200303 h 1568840"/>
                  <a:gd name="connsiteX258" fmla="*/ 1294595 w 1559831"/>
                  <a:gd name="connsiteY258" fmla="*/ 1195156 h 1568840"/>
                  <a:gd name="connsiteX259" fmla="*/ 1281735 w 1559831"/>
                  <a:gd name="connsiteY259" fmla="*/ 1182288 h 1568840"/>
                  <a:gd name="connsiteX260" fmla="*/ 1289451 w 1559831"/>
                  <a:gd name="connsiteY260" fmla="*/ 1177141 h 1568840"/>
                  <a:gd name="connsiteX261" fmla="*/ 1304884 w 1559831"/>
                  <a:gd name="connsiteY261" fmla="*/ 1190009 h 1568840"/>
                  <a:gd name="connsiteX262" fmla="*/ 1310028 w 1559831"/>
                  <a:gd name="connsiteY262" fmla="*/ 1184862 h 1568840"/>
                  <a:gd name="connsiteX263" fmla="*/ 1315172 w 1559831"/>
                  <a:gd name="connsiteY263" fmla="*/ 1164274 h 1568840"/>
                  <a:gd name="connsiteX264" fmla="*/ 1310028 w 1559831"/>
                  <a:gd name="connsiteY264" fmla="*/ 1164274 h 1568840"/>
                  <a:gd name="connsiteX265" fmla="*/ 1304884 w 1559831"/>
                  <a:gd name="connsiteY265" fmla="*/ 1177141 h 1568840"/>
                  <a:gd name="connsiteX266" fmla="*/ 1302312 w 1559831"/>
                  <a:gd name="connsiteY266" fmla="*/ 1164274 h 1568840"/>
                  <a:gd name="connsiteX267" fmla="*/ 1289451 w 1559831"/>
                  <a:gd name="connsiteY267" fmla="*/ 1169421 h 1568840"/>
                  <a:gd name="connsiteX268" fmla="*/ 1304884 w 1559831"/>
                  <a:gd name="connsiteY268" fmla="*/ 1151406 h 1568840"/>
                  <a:gd name="connsiteX269" fmla="*/ 1302312 w 1559831"/>
                  <a:gd name="connsiteY269" fmla="*/ 1110231 h 1568840"/>
                  <a:gd name="connsiteX270" fmla="*/ 1310992 w 1559831"/>
                  <a:gd name="connsiteY270" fmla="*/ 1105888 h 1568840"/>
                  <a:gd name="connsiteX271" fmla="*/ 87138 w 1559831"/>
                  <a:gd name="connsiteY271" fmla="*/ 870518 h 1568840"/>
                  <a:gd name="connsiteX272" fmla="*/ 99996 w 1559831"/>
                  <a:gd name="connsiteY272" fmla="*/ 870518 h 1568840"/>
                  <a:gd name="connsiteX273" fmla="*/ 112854 w 1559831"/>
                  <a:gd name="connsiteY273" fmla="*/ 942840 h 1568840"/>
                  <a:gd name="connsiteX274" fmla="*/ 99996 w 1559831"/>
                  <a:gd name="connsiteY274" fmla="*/ 945423 h 1568840"/>
                  <a:gd name="connsiteX275" fmla="*/ 33133 w 1559831"/>
                  <a:gd name="connsiteY275" fmla="*/ 909262 h 1568840"/>
                  <a:gd name="connsiteX276" fmla="*/ 20275 w 1559831"/>
                  <a:gd name="connsiteY276" fmla="*/ 901513 h 1568840"/>
                  <a:gd name="connsiteX277" fmla="*/ 30562 w 1559831"/>
                  <a:gd name="connsiteY277" fmla="*/ 953172 h 1568840"/>
                  <a:gd name="connsiteX278" fmla="*/ 20275 w 1559831"/>
                  <a:gd name="connsiteY278" fmla="*/ 953172 h 1568840"/>
                  <a:gd name="connsiteX279" fmla="*/ 7417 w 1559831"/>
                  <a:gd name="connsiteY279" fmla="*/ 888599 h 1568840"/>
                  <a:gd name="connsiteX280" fmla="*/ 17703 w 1559831"/>
                  <a:gd name="connsiteY280" fmla="*/ 886016 h 1568840"/>
                  <a:gd name="connsiteX281" fmla="*/ 92281 w 1559831"/>
                  <a:gd name="connsiteY281" fmla="*/ 924760 h 1568840"/>
                  <a:gd name="connsiteX282" fmla="*/ 99996 w 1559831"/>
                  <a:gd name="connsiteY282" fmla="*/ 929926 h 1568840"/>
                  <a:gd name="connsiteX283" fmla="*/ 87138 w 1559831"/>
                  <a:gd name="connsiteY283" fmla="*/ 870518 h 1568840"/>
                  <a:gd name="connsiteX284" fmla="*/ 1557183 w 1559831"/>
                  <a:gd name="connsiteY284" fmla="*/ 849854 h 1568840"/>
                  <a:gd name="connsiteX285" fmla="*/ 1554615 w 1559831"/>
                  <a:gd name="connsiteY285" fmla="*/ 865364 h 1568840"/>
                  <a:gd name="connsiteX286" fmla="*/ 1523803 w 1559831"/>
                  <a:gd name="connsiteY286" fmla="*/ 878288 h 1568840"/>
                  <a:gd name="connsiteX287" fmla="*/ 1505830 w 1559831"/>
                  <a:gd name="connsiteY287" fmla="*/ 886043 h 1568840"/>
                  <a:gd name="connsiteX288" fmla="*/ 1521236 w 1559831"/>
                  <a:gd name="connsiteY288" fmla="*/ 898968 h 1568840"/>
                  <a:gd name="connsiteX289" fmla="*/ 1546912 w 1559831"/>
                  <a:gd name="connsiteY289" fmla="*/ 919647 h 1568840"/>
                  <a:gd name="connsiteX290" fmla="*/ 1544345 w 1559831"/>
                  <a:gd name="connsiteY290" fmla="*/ 935157 h 1568840"/>
                  <a:gd name="connsiteX291" fmla="*/ 1495559 w 1559831"/>
                  <a:gd name="connsiteY291" fmla="*/ 891213 h 1568840"/>
                  <a:gd name="connsiteX292" fmla="*/ 1457044 w 1559831"/>
                  <a:gd name="connsiteY292" fmla="*/ 883458 h 1568840"/>
                  <a:gd name="connsiteX293" fmla="*/ 1459612 w 1559831"/>
                  <a:gd name="connsiteY293" fmla="*/ 873119 h 1568840"/>
                  <a:gd name="connsiteX294" fmla="*/ 1498127 w 1559831"/>
                  <a:gd name="connsiteY294" fmla="*/ 878288 h 1568840"/>
                  <a:gd name="connsiteX295" fmla="*/ 1557183 w 1559831"/>
                  <a:gd name="connsiteY295" fmla="*/ 849854 h 1568840"/>
                  <a:gd name="connsiteX296" fmla="*/ 92720 w 1559831"/>
                  <a:gd name="connsiteY296" fmla="*/ 783095 h 1568840"/>
                  <a:gd name="connsiteX297" fmla="*/ 94840 w 1559831"/>
                  <a:gd name="connsiteY297" fmla="*/ 793162 h 1568840"/>
                  <a:gd name="connsiteX298" fmla="*/ 51394 w 1559831"/>
                  <a:gd name="connsiteY298" fmla="*/ 795811 h 1568840"/>
                  <a:gd name="connsiteX299" fmla="*/ 54043 w 1559831"/>
                  <a:gd name="connsiteY299" fmla="*/ 844556 h 1568840"/>
                  <a:gd name="connsiteX300" fmla="*/ 97489 w 1559831"/>
                  <a:gd name="connsiteY300" fmla="*/ 842436 h 1568840"/>
                  <a:gd name="connsiteX301" fmla="*/ 97489 w 1559831"/>
                  <a:gd name="connsiteY301" fmla="*/ 855153 h 1568840"/>
                  <a:gd name="connsiteX302" fmla="*/ 4768 w 1559831"/>
                  <a:gd name="connsiteY302" fmla="*/ 860451 h 1568840"/>
                  <a:gd name="connsiteX303" fmla="*/ 2649 w 1559831"/>
                  <a:gd name="connsiteY303" fmla="*/ 847205 h 1568840"/>
                  <a:gd name="connsiteX304" fmla="*/ 40797 w 1559831"/>
                  <a:gd name="connsiteY304" fmla="*/ 844556 h 1568840"/>
                  <a:gd name="connsiteX305" fmla="*/ 38678 w 1559831"/>
                  <a:gd name="connsiteY305" fmla="*/ 798460 h 1568840"/>
                  <a:gd name="connsiteX306" fmla="*/ 0 w 1559831"/>
                  <a:gd name="connsiteY306" fmla="*/ 798460 h 1568840"/>
                  <a:gd name="connsiteX307" fmla="*/ 0 w 1559831"/>
                  <a:gd name="connsiteY307" fmla="*/ 787863 h 1568840"/>
                  <a:gd name="connsiteX308" fmla="*/ 1547115 w 1559831"/>
                  <a:gd name="connsiteY308" fmla="*/ 759782 h 1568840"/>
                  <a:gd name="connsiteX309" fmla="*/ 1559831 w 1559831"/>
                  <a:gd name="connsiteY309" fmla="*/ 759782 h 1568840"/>
                  <a:gd name="connsiteX310" fmla="*/ 1557182 w 1559831"/>
                  <a:gd name="connsiteY310" fmla="*/ 834489 h 1568840"/>
                  <a:gd name="connsiteX311" fmla="*/ 1547115 w 1559831"/>
                  <a:gd name="connsiteY311" fmla="*/ 834489 h 1568840"/>
                  <a:gd name="connsiteX312" fmla="*/ 1547115 w 1559831"/>
                  <a:gd name="connsiteY312" fmla="*/ 803758 h 1568840"/>
                  <a:gd name="connsiteX313" fmla="*/ 1464461 w 1559831"/>
                  <a:gd name="connsiteY313" fmla="*/ 801109 h 1568840"/>
                  <a:gd name="connsiteX314" fmla="*/ 1464461 w 1559831"/>
                  <a:gd name="connsiteY314" fmla="*/ 787863 h 1568840"/>
                  <a:gd name="connsiteX315" fmla="*/ 1547115 w 1559831"/>
                  <a:gd name="connsiteY315" fmla="*/ 790512 h 1568840"/>
                  <a:gd name="connsiteX316" fmla="*/ 1557182 w 1559831"/>
                  <a:gd name="connsiteY316" fmla="*/ 723753 h 1568840"/>
                  <a:gd name="connsiteX317" fmla="*/ 1557182 w 1559831"/>
                  <a:gd name="connsiteY317" fmla="*/ 736469 h 1568840"/>
                  <a:gd name="connsiteX318" fmla="*/ 1464461 w 1559831"/>
                  <a:gd name="connsiteY318" fmla="*/ 741767 h 1568840"/>
                  <a:gd name="connsiteX319" fmla="*/ 1461812 w 1559831"/>
                  <a:gd name="connsiteY319" fmla="*/ 729051 h 1568840"/>
                  <a:gd name="connsiteX320" fmla="*/ 4768 w 1559831"/>
                  <a:gd name="connsiteY320" fmla="*/ 685075 h 1568840"/>
                  <a:gd name="connsiteX321" fmla="*/ 18014 w 1559831"/>
                  <a:gd name="connsiteY321" fmla="*/ 687724 h 1568840"/>
                  <a:gd name="connsiteX322" fmla="*/ 12716 w 1559831"/>
                  <a:gd name="connsiteY322" fmla="*/ 741767 h 1568840"/>
                  <a:gd name="connsiteX323" fmla="*/ 40797 w 1559831"/>
                  <a:gd name="connsiteY323" fmla="*/ 744417 h 1568840"/>
                  <a:gd name="connsiteX324" fmla="*/ 46096 w 1559831"/>
                  <a:gd name="connsiteY324" fmla="*/ 693022 h 1568840"/>
                  <a:gd name="connsiteX325" fmla="*/ 56692 w 1559831"/>
                  <a:gd name="connsiteY325" fmla="*/ 693022 h 1568840"/>
                  <a:gd name="connsiteX326" fmla="*/ 51394 w 1559831"/>
                  <a:gd name="connsiteY326" fmla="*/ 744417 h 1568840"/>
                  <a:gd name="connsiteX327" fmla="*/ 84774 w 1559831"/>
                  <a:gd name="connsiteY327" fmla="*/ 747066 h 1568840"/>
                  <a:gd name="connsiteX328" fmla="*/ 87423 w 1559831"/>
                  <a:gd name="connsiteY328" fmla="*/ 690373 h 1568840"/>
                  <a:gd name="connsiteX329" fmla="*/ 100139 w 1559831"/>
                  <a:gd name="connsiteY329" fmla="*/ 690373 h 1568840"/>
                  <a:gd name="connsiteX330" fmla="*/ 94841 w 1559831"/>
                  <a:gd name="connsiteY330" fmla="*/ 759782 h 1568840"/>
                  <a:gd name="connsiteX331" fmla="*/ 0 w 1559831"/>
                  <a:gd name="connsiteY331" fmla="*/ 754484 h 1568840"/>
                  <a:gd name="connsiteX332" fmla="*/ 1518532 w 1559831"/>
                  <a:gd name="connsiteY332" fmla="*/ 628383 h 1568840"/>
                  <a:gd name="connsiteX333" fmla="*/ 1533925 w 1559831"/>
                  <a:gd name="connsiteY333" fmla="*/ 630961 h 1568840"/>
                  <a:gd name="connsiteX334" fmla="*/ 1544187 w 1559831"/>
                  <a:gd name="connsiteY334" fmla="*/ 641276 h 1568840"/>
                  <a:gd name="connsiteX335" fmla="*/ 1549318 w 1559831"/>
                  <a:gd name="connsiteY335" fmla="*/ 656747 h 1568840"/>
                  <a:gd name="connsiteX336" fmla="*/ 1549318 w 1559831"/>
                  <a:gd name="connsiteY336" fmla="*/ 674796 h 1568840"/>
                  <a:gd name="connsiteX337" fmla="*/ 1541621 w 1559831"/>
                  <a:gd name="connsiteY337" fmla="*/ 690268 h 1568840"/>
                  <a:gd name="connsiteX338" fmla="*/ 1528794 w 1559831"/>
                  <a:gd name="connsiteY338" fmla="*/ 695425 h 1568840"/>
                  <a:gd name="connsiteX339" fmla="*/ 1526228 w 1559831"/>
                  <a:gd name="connsiteY339" fmla="*/ 685111 h 1568840"/>
                  <a:gd name="connsiteX340" fmla="*/ 1536490 w 1559831"/>
                  <a:gd name="connsiteY340" fmla="*/ 677375 h 1568840"/>
                  <a:gd name="connsiteX341" fmla="*/ 1539056 w 1559831"/>
                  <a:gd name="connsiteY341" fmla="*/ 659325 h 1568840"/>
                  <a:gd name="connsiteX342" fmla="*/ 1533925 w 1559831"/>
                  <a:gd name="connsiteY342" fmla="*/ 643854 h 1568840"/>
                  <a:gd name="connsiteX343" fmla="*/ 1521097 w 1559831"/>
                  <a:gd name="connsiteY343" fmla="*/ 641276 h 1568840"/>
                  <a:gd name="connsiteX344" fmla="*/ 1513401 w 1559831"/>
                  <a:gd name="connsiteY344" fmla="*/ 646433 h 1568840"/>
                  <a:gd name="connsiteX345" fmla="*/ 1510835 w 1559831"/>
                  <a:gd name="connsiteY345" fmla="*/ 664482 h 1568840"/>
                  <a:gd name="connsiteX346" fmla="*/ 1508270 w 1559831"/>
                  <a:gd name="connsiteY346" fmla="*/ 685111 h 1568840"/>
                  <a:gd name="connsiteX347" fmla="*/ 1500573 w 1559831"/>
                  <a:gd name="connsiteY347" fmla="*/ 700582 h 1568840"/>
                  <a:gd name="connsiteX348" fmla="*/ 1487746 w 1559831"/>
                  <a:gd name="connsiteY348" fmla="*/ 705739 h 1568840"/>
                  <a:gd name="connsiteX349" fmla="*/ 1474918 w 1559831"/>
                  <a:gd name="connsiteY349" fmla="*/ 703160 h 1568840"/>
                  <a:gd name="connsiteX350" fmla="*/ 1462091 w 1559831"/>
                  <a:gd name="connsiteY350" fmla="*/ 692846 h 1568840"/>
                  <a:gd name="connsiteX351" fmla="*/ 1454394 w 1559831"/>
                  <a:gd name="connsiteY351" fmla="*/ 674796 h 1568840"/>
                  <a:gd name="connsiteX352" fmla="*/ 1454394 w 1559831"/>
                  <a:gd name="connsiteY352" fmla="*/ 654168 h 1568840"/>
                  <a:gd name="connsiteX353" fmla="*/ 1464656 w 1559831"/>
                  <a:gd name="connsiteY353" fmla="*/ 638697 h 1568840"/>
                  <a:gd name="connsiteX354" fmla="*/ 1480049 w 1559831"/>
                  <a:gd name="connsiteY354" fmla="*/ 630961 h 1568840"/>
                  <a:gd name="connsiteX355" fmla="*/ 1482615 w 1559831"/>
                  <a:gd name="connsiteY355" fmla="*/ 643854 h 1568840"/>
                  <a:gd name="connsiteX356" fmla="*/ 1472353 w 1559831"/>
                  <a:gd name="connsiteY356" fmla="*/ 649011 h 1568840"/>
                  <a:gd name="connsiteX357" fmla="*/ 1467222 w 1559831"/>
                  <a:gd name="connsiteY357" fmla="*/ 659325 h 1568840"/>
                  <a:gd name="connsiteX358" fmla="*/ 1467222 w 1559831"/>
                  <a:gd name="connsiteY358" fmla="*/ 672218 h 1568840"/>
                  <a:gd name="connsiteX359" fmla="*/ 1469787 w 1559831"/>
                  <a:gd name="connsiteY359" fmla="*/ 685111 h 1568840"/>
                  <a:gd name="connsiteX360" fmla="*/ 1477484 w 1559831"/>
                  <a:gd name="connsiteY360" fmla="*/ 692846 h 1568840"/>
                  <a:gd name="connsiteX361" fmla="*/ 1485180 w 1559831"/>
                  <a:gd name="connsiteY361" fmla="*/ 692846 h 1568840"/>
                  <a:gd name="connsiteX362" fmla="*/ 1492877 w 1559831"/>
                  <a:gd name="connsiteY362" fmla="*/ 690268 h 1568840"/>
                  <a:gd name="connsiteX363" fmla="*/ 1495442 w 1559831"/>
                  <a:gd name="connsiteY363" fmla="*/ 679954 h 1568840"/>
                  <a:gd name="connsiteX364" fmla="*/ 1498008 w 1559831"/>
                  <a:gd name="connsiteY364" fmla="*/ 664482 h 1568840"/>
                  <a:gd name="connsiteX365" fmla="*/ 1500573 w 1559831"/>
                  <a:gd name="connsiteY365" fmla="*/ 643854 h 1568840"/>
                  <a:gd name="connsiteX366" fmla="*/ 1508270 w 1559831"/>
                  <a:gd name="connsiteY366" fmla="*/ 633540 h 1568840"/>
                  <a:gd name="connsiteX367" fmla="*/ 1518532 w 1559831"/>
                  <a:gd name="connsiteY367" fmla="*/ 628383 h 1568840"/>
                  <a:gd name="connsiteX368" fmla="*/ 18014 w 1559831"/>
                  <a:gd name="connsiteY368" fmla="*/ 610369 h 1568840"/>
                  <a:gd name="connsiteX369" fmla="*/ 82351 w 1559831"/>
                  <a:gd name="connsiteY369" fmla="*/ 623207 h 1568840"/>
                  <a:gd name="connsiteX370" fmla="*/ 100365 w 1559831"/>
                  <a:gd name="connsiteY370" fmla="*/ 628342 h 1568840"/>
                  <a:gd name="connsiteX371" fmla="*/ 108086 w 1559831"/>
                  <a:gd name="connsiteY371" fmla="*/ 641181 h 1568840"/>
                  <a:gd name="connsiteX372" fmla="*/ 108086 w 1559831"/>
                  <a:gd name="connsiteY372" fmla="*/ 654019 h 1568840"/>
                  <a:gd name="connsiteX373" fmla="*/ 97792 w 1559831"/>
                  <a:gd name="connsiteY373" fmla="*/ 671993 h 1568840"/>
                  <a:gd name="connsiteX374" fmla="*/ 74631 w 1559831"/>
                  <a:gd name="connsiteY374" fmla="*/ 674560 h 1568840"/>
                  <a:gd name="connsiteX375" fmla="*/ 77204 w 1559831"/>
                  <a:gd name="connsiteY375" fmla="*/ 661722 h 1568840"/>
                  <a:gd name="connsiteX376" fmla="*/ 90071 w 1559831"/>
                  <a:gd name="connsiteY376" fmla="*/ 661722 h 1568840"/>
                  <a:gd name="connsiteX377" fmla="*/ 97792 w 1559831"/>
                  <a:gd name="connsiteY377" fmla="*/ 654019 h 1568840"/>
                  <a:gd name="connsiteX378" fmla="*/ 95218 w 1559831"/>
                  <a:gd name="connsiteY378" fmla="*/ 643748 h 1568840"/>
                  <a:gd name="connsiteX379" fmla="*/ 92645 w 1559831"/>
                  <a:gd name="connsiteY379" fmla="*/ 638613 h 1568840"/>
                  <a:gd name="connsiteX380" fmla="*/ 79778 w 1559831"/>
                  <a:gd name="connsiteY380" fmla="*/ 636045 h 1568840"/>
                  <a:gd name="connsiteX381" fmla="*/ 18014 w 1559831"/>
                  <a:gd name="connsiteY381" fmla="*/ 623207 h 1568840"/>
                  <a:gd name="connsiteX382" fmla="*/ 18014 w 1559831"/>
                  <a:gd name="connsiteY382" fmla="*/ 610369 h 1568840"/>
                  <a:gd name="connsiteX383" fmla="*/ 30730 w 1559831"/>
                  <a:gd name="connsiteY383" fmla="*/ 569042 h 1568840"/>
                  <a:gd name="connsiteX384" fmla="*/ 120802 w 1559831"/>
                  <a:gd name="connsiteY384" fmla="*/ 595004 h 1568840"/>
                  <a:gd name="connsiteX385" fmla="*/ 115504 w 1559831"/>
                  <a:gd name="connsiteY385" fmla="*/ 605071 h 1568840"/>
                  <a:gd name="connsiteX386" fmla="*/ 25432 w 1559831"/>
                  <a:gd name="connsiteY386" fmla="*/ 582288 h 1568840"/>
                  <a:gd name="connsiteX387" fmla="*/ 1508489 w 1559831"/>
                  <a:gd name="connsiteY387" fmla="*/ 538376 h 1568840"/>
                  <a:gd name="connsiteX388" fmla="*/ 1480059 w 1559831"/>
                  <a:gd name="connsiteY388" fmla="*/ 546091 h 1568840"/>
                  <a:gd name="connsiteX389" fmla="*/ 1487813 w 1559831"/>
                  <a:gd name="connsiteY389" fmla="*/ 571807 h 1568840"/>
                  <a:gd name="connsiteX390" fmla="*/ 1492982 w 1559831"/>
                  <a:gd name="connsiteY390" fmla="*/ 584665 h 1568840"/>
                  <a:gd name="connsiteX391" fmla="*/ 1500735 w 1559831"/>
                  <a:gd name="connsiteY391" fmla="*/ 589808 h 1568840"/>
                  <a:gd name="connsiteX392" fmla="*/ 1508489 w 1559831"/>
                  <a:gd name="connsiteY392" fmla="*/ 589808 h 1568840"/>
                  <a:gd name="connsiteX393" fmla="*/ 1518827 w 1559831"/>
                  <a:gd name="connsiteY393" fmla="*/ 582093 h 1568840"/>
                  <a:gd name="connsiteX394" fmla="*/ 1518827 w 1559831"/>
                  <a:gd name="connsiteY394" fmla="*/ 566664 h 1568840"/>
                  <a:gd name="connsiteX395" fmla="*/ 1508489 w 1559831"/>
                  <a:gd name="connsiteY395" fmla="*/ 538376 h 1568840"/>
                  <a:gd name="connsiteX396" fmla="*/ 1516243 w 1559831"/>
                  <a:gd name="connsiteY396" fmla="*/ 522946 h 1568840"/>
                  <a:gd name="connsiteX397" fmla="*/ 1526581 w 1559831"/>
                  <a:gd name="connsiteY397" fmla="*/ 561520 h 1568840"/>
                  <a:gd name="connsiteX398" fmla="*/ 1531750 w 1559831"/>
                  <a:gd name="connsiteY398" fmla="*/ 582093 h 1568840"/>
                  <a:gd name="connsiteX399" fmla="*/ 1523996 w 1559831"/>
                  <a:gd name="connsiteY399" fmla="*/ 592380 h 1568840"/>
                  <a:gd name="connsiteX400" fmla="*/ 1513658 w 1559831"/>
                  <a:gd name="connsiteY400" fmla="*/ 600095 h 1568840"/>
                  <a:gd name="connsiteX401" fmla="*/ 1495566 w 1559831"/>
                  <a:gd name="connsiteY401" fmla="*/ 600095 h 1568840"/>
                  <a:gd name="connsiteX402" fmla="*/ 1480059 w 1559831"/>
                  <a:gd name="connsiteY402" fmla="*/ 582093 h 1568840"/>
                  <a:gd name="connsiteX403" fmla="*/ 1477474 w 1559831"/>
                  <a:gd name="connsiteY403" fmla="*/ 592380 h 1568840"/>
                  <a:gd name="connsiteX404" fmla="*/ 1469721 w 1559831"/>
                  <a:gd name="connsiteY404" fmla="*/ 605238 h 1568840"/>
                  <a:gd name="connsiteX405" fmla="*/ 1449044 w 1559831"/>
                  <a:gd name="connsiteY405" fmla="*/ 628383 h 1568840"/>
                  <a:gd name="connsiteX406" fmla="*/ 1443875 w 1559831"/>
                  <a:gd name="connsiteY406" fmla="*/ 612953 h 1568840"/>
                  <a:gd name="connsiteX407" fmla="*/ 1459382 w 1559831"/>
                  <a:gd name="connsiteY407" fmla="*/ 594952 h 1568840"/>
                  <a:gd name="connsiteX408" fmla="*/ 1469721 w 1559831"/>
                  <a:gd name="connsiteY408" fmla="*/ 584665 h 1568840"/>
                  <a:gd name="connsiteX409" fmla="*/ 1474890 w 1559831"/>
                  <a:gd name="connsiteY409" fmla="*/ 576950 h 1568840"/>
                  <a:gd name="connsiteX410" fmla="*/ 1474890 w 1559831"/>
                  <a:gd name="connsiteY410" fmla="*/ 569235 h 1568840"/>
                  <a:gd name="connsiteX411" fmla="*/ 1472305 w 1559831"/>
                  <a:gd name="connsiteY411" fmla="*/ 564092 h 1568840"/>
                  <a:gd name="connsiteX412" fmla="*/ 1469721 w 1559831"/>
                  <a:gd name="connsiteY412" fmla="*/ 548662 h 1568840"/>
                  <a:gd name="connsiteX413" fmla="*/ 1428367 w 1559831"/>
                  <a:gd name="connsiteY413" fmla="*/ 561520 h 1568840"/>
                  <a:gd name="connsiteX414" fmla="*/ 1425783 w 1559831"/>
                  <a:gd name="connsiteY414" fmla="*/ 548662 h 1568840"/>
                  <a:gd name="connsiteX415" fmla="*/ 1516243 w 1559831"/>
                  <a:gd name="connsiteY415" fmla="*/ 522946 h 1568840"/>
                  <a:gd name="connsiteX416" fmla="*/ 58962 w 1559831"/>
                  <a:gd name="connsiteY416" fmla="*/ 512548 h 1568840"/>
                  <a:gd name="connsiteX417" fmla="*/ 74403 w 1559831"/>
                  <a:gd name="connsiteY417" fmla="*/ 522879 h 1568840"/>
                  <a:gd name="connsiteX418" fmla="*/ 94991 w 1559831"/>
                  <a:gd name="connsiteY418" fmla="*/ 543543 h 1568840"/>
                  <a:gd name="connsiteX419" fmla="*/ 107858 w 1559831"/>
                  <a:gd name="connsiteY419" fmla="*/ 512548 h 1568840"/>
                  <a:gd name="connsiteX420" fmla="*/ 79550 w 1559831"/>
                  <a:gd name="connsiteY420" fmla="*/ 512548 h 1568840"/>
                  <a:gd name="connsiteX421" fmla="*/ 58962 w 1559831"/>
                  <a:gd name="connsiteY421" fmla="*/ 512548 h 1568840"/>
                  <a:gd name="connsiteX422" fmla="*/ 154181 w 1559831"/>
                  <a:gd name="connsiteY422" fmla="*/ 499633 h 1568840"/>
                  <a:gd name="connsiteX423" fmla="*/ 149034 w 1559831"/>
                  <a:gd name="connsiteY423" fmla="*/ 512548 h 1568840"/>
                  <a:gd name="connsiteX424" fmla="*/ 118152 w 1559831"/>
                  <a:gd name="connsiteY424" fmla="*/ 512548 h 1568840"/>
                  <a:gd name="connsiteX425" fmla="*/ 105285 w 1559831"/>
                  <a:gd name="connsiteY425" fmla="*/ 548709 h 1568840"/>
                  <a:gd name="connsiteX426" fmla="*/ 125873 w 1559831"/>
                  <a:gd name="connsiteY426" fmla="*/ 569372 h 1568840"/>
                  <a:gd name="connsiteX427" fmla="*/ 123299 w 1559831"/>
                  <a:gd name="connsiteY427" fmla="*/ 582287 h 1568840"/>
                  <a:gd name="connsiteX428" fmla="*/ 46095 w 1559831"/>
                  <a:gd name="connsiteY428" fmla="*/ 515130 h 1568840"/>
                  <a:gd name="connsiteX429" fmla="*/ 51242 w 1559831"/>
                  <a:gd name="connsiteY429" fmla="*/ 502216 h 1568840"/>
                  <a:gd name="connsiteX430" fmla="*/ 154181 w 1559831"/>
                  <a:gd name="connsiteY430" fmla="*/ 499633 h 1568840"/>
                  <a:gd name="connsiteX431" fmla="*/ 1477708 w 1559831"/>
                  <a:gd name="connsiteY431" fmla="*/ 430225 h 1568840"/>
                  <a:gd name="connsiteX432" fmla="*/ 1503140 w 1559831"/>
                  <a:gd name="connsiteY432" fmla="*/ 491686 h 1568840"/>
                  <a:gd name="connsiteX433" fmla="*/ 1493073 w 1559831"/>
                  <a:gd name="connsiteY433" fmla="*/ 496984 h 1568840"/>
                  <a:gd name="connsiteX434" fmla="*/ 1472410 w 1559831"/>
                  <a:gd name="connsiteY434" fmla="*/ 445590 h 1568840"/>
                  <a:gd name="connsiteX435" fmla="*/ 1443798 w 1559831"/>
                  <a:gd name="connsiteY435" fmla="*/ 458306 h 1568840"/>
                  <a:gd name="connsiteX436" fmla="*/ 1467111 w 1559831"/>
                  <a:gd name="connsiteY436" fmla="*/ 504932 h 1568840"/>
                  <a:gd name="connsiteX437" fmla="*/ 1457044 w 1559831"/>
                  <a:gd name="connsiteY437" fmla="*/ 509700 h 1568840"/>
                  <a:gd name="connsiteX438" fmla="*/ 1436380 w 1559831"/>
                  <a:gd name="connsiteY438" fmla="*/ 463604 h 1568840"/>
                  <a:gd name="connsiteX439" fmla="*/ 1405650 w 1559831"/>
                  <a:gd name="connsiteY439" fmla="*/ 476321 h 1568840"/>
                  <a:gd name="connsiteX440" fmla="*/ 1428433 w 1559831"/>
                  <a:gd name="connsiteY440" fmla="*/ 527715 h 1568840"/>
                  <a:gd name="connsiteX441" fmla="*/ 1421015 w 1559831"/>
                  <a:gd name="connsiteY441" fmla="*/ 533013 h 1568840"/>
                  <a:gd name="connsiteX442" fmla="*/ 1389755 w 1559831"/>
                  <a:gd name="connsiteY442" fmla="*/ 468903 h 1568840"/>
                  <a:gd name="connsiteX443" fmla="*/ 110735 w 1559831"/>
                  <a:gd name="connsiteY443" fmla="*/ 380951 h 1568840"/>
                  <a:gd name="connsiteX444" fmla="*/ 192859 w 1559831"/>
                  <a:gd name="connsiteY444" fmla="*/ 424927 h 1568840"/>
                  <a:gd name="connsiteX445" fmla="*/ 187561 w 1559831"/>
                  <a:gd name="connsiteY445" fmla="*/ 434994 h 1568840"/>
                  <a:gd name="connsiteX446" fmla="*/ 97489 w 1559831"/>
                  <a:gd name="connsiteY446" fmla="*/ 445591 h 1568840"/>
                  <a:gd name="connsiteX447" fmla="*/ 164778 w 1559831"/>
                  <a:gd name="connsiteY447" fmla="*/ 478970 h 1568840"/>
                  <a:gd name="connsiteX448" fmla="*/ 156830 w 1559831"/>
                  <a:gd name="connsiteY448" fmla="*/ 489567 h 1568840"/>
                  <a:gd name="connsiteX449" fmla="*/ 74706 w 1559831"/>
                  <a:gd name="connsiteY449" fmla="*/ 445591 h 1568840"/>
                  <a:gd name="connsiteX450" fmla="*/ 82124 w 1559831"/>
                  <a:gd name="connsiteY450" fmla="*/ 434994 h 1568840"/>
                  <a:gd name="connsiteX451" fmla="*/ 169546 w 1559831"/>
                  <a:gd name="connsiteY451" fmla="*/ 424927 h 1568840"/>
                  <a:gd name="connsiteX452" fmla="*/ 105436 w 1559831"/>
                  <a:gd name="connsiteY452" fmla="*/ 391548 h 1568840"/>
                  <a:gd name="connsiteX453" fmla="*/ 1420743 w 1559831"/>
                  <a:gd name="connsiteY453" fmla="*/ 334855 h 1568840"/>
                  <a:gd name="connsiteX454" fmla="*/ 1428458 w 1559831"/>
                  <a:gd name="connsiteY454" fmla="*/ 347733 h 1568840"/>
                  <a:gd name="connsiteX455" fmla="*/ 1382169 w 1559831"/>
                  <a:gd name="connsiteY455" fmla="*/ 404396 h 1568840"/>
                  <a:gd name="connsiteX456" fmla="*/ 1371882 w 1559831"/>
                  <a:gd name="connsiteY456" fmla="*/ 417274 h 1568840"/>
                  <a:gd name="connsiteX457" fmla="*/ 1387312 w 1559831"/>
                  <a:gd name="connsiteY457" fmla="*/ 412122 h 1568840"/>
                  <a:gd name="connsiteX458" fmla="*/ 1459318 w 1559831"/>
                  <a:gd name="connsiteY458" fmla="*/ 399244 h 1568840"/>
                  <a:gd name="connsiteX459" fmla="*/ 1464461 w 1559831"/>
                  <a:gd name="connsiteY459" fmla="*/ 409547 h 1568840"/>
                  <a:gd name="connsiteX460" fmla="*/ 1366739 w 1559831"/>
                  <a:gd name="connsiteY460" fmla="*/ 427576 h 1568840"/>
                  <a:gd name="connsiteX461" fmla="*/ 1359024 w 1559831"/>
                  <a:gd name="connsiteY461" fmla="*/ 414698 h 1568840"/>
                  <a:gd name="connsiteX462" fmla="*/ 1420743 w 1559831"/>
                  <a:gd name="connsiteY462" fmla="*/ 334855 h 1568840"/>
                  <a:gd name="connsiteX463" fmla="*/ 1400351 w 1559831"/>
                  <a:gd name="connsiteY463" fmla="*/ 308893 h 1568840"/>
                  <a:gd name="connsiteX464" fmla="*/ 1407769 w 1559831"/>
                  <a:gd name="connsiteY464" fmla="*/ 319490 h 1568840"/>
                  <a:gd name="connsiteX465" fmla="*/ 1333063 w 1559831"/>
                  <a:gd name="connsiteY465" fmla="*/ 376182 h 1568840"/>
                  <a:gd name="connsiteX466" fmla="*/ 1325645 w 1559831"/>
                  <a:gd name="connsiteY466" fmla="*/ 365585 h 1568840"/>
                  <a:gd name="connsiteX467" fmla="*/ 188967 w 1559831"/>
                  <a:gd name="connsiteY467" fmla="*/ 298112 h 1568840"/>
                  <a:gd name="connsiteX468" fmla="*/ 197954 w 1559831"/>
                  <a:gd name="connsiteY468" fmla="*/ 301336 h 1568840"/>
                  <a:gd name="connsiteX469" fmla="*/ 192818 w 1559831"/>
                  <a:gd name="connsiteY469" fmla="*/ 311654 h 1568840"/>
                  <a:gd name="connsiteX470" fmla="*/ 182548 w 1559831"/>
                  <a:gd name="connsiteY470" fmla="*/ 309074 h 1568840"/>
                  <a:gd name="connsiteX471" fmla="*/ 169709 w 1559831"/>
                  <a:gd name="connsiteY471" fmla="*/ 311654 h 1568840"/>
                  <a:gd name="connsiteX472" fmla="*/ 162006 w 1559831"/>
                  <a:gd name="connsiteY472" fmla="*/ 321972 h 1568840"/>
                  <a:gd name="connsiteX473" fmla="*/ 154303 w 1559831"/>
                  <a:gd name="connsiteY473" fmla="*/ 334869 h 1568840"/>
                  <a:gd name="connsiteX474" fmla="*/ 154303 w 1559831"/>
                  <a:gd name="connsiteY474" fmla="*/ 347766 h 1568840"/>
                  <a:gd name="connsiteX475" fmla="*/ 159439 w 1559831"/>
                  <a:gd name="connsiteY475" fmla="*/ 358084 h 1568840"/>
                  <a:gd name="connsiteX476" fmla="*/ 172277 w 1559831"/>
                  <a:gd name="connsiteY476" fmla="*/ 370982 h 1568840"/>
                  <a:gd name="connsiteX477" fmla="*/ 190251 w 1559831"/>
                  <a:gd name="connsiteY477" fmla="*/ 381300 h 1568840"/>
                  <a:gd name="connsiteX478" fmla="*/ 208224 w 1559831"/>
                  <a:gd name="connsiteY478" fmla="*/ 378720 h 1568840"/>
                  <a:gd name="connsiteX479" fmla="*/ 221063 w 1559831"/>
                  <a:gd name="connsiteY479" fmla="*/ 365823 h 1568840"/>
                  <a:gd name="connsiteX480" fmla="*/ 228766 w 1559831"/>
                  <a:gd name="connsiteY480" fmla="*/ 350346 h 1568840"/>
                  <a:gd name="connsiteX481" fmla="*/ 228766 w 1559831"/>
                  <a:gd name="connsiteY481" fmla="*/ 337448 h 1568840"/>
                  <a:gd name="connsiteX482" fmla="*/ 215927 w 1559831"/>
                  <a:gd name="connsiteY482" fmla="*/ 327131 h 1568840"/>
                  <a:gd name="connsiteX483" fmla="*/ 200521 w 1559831"/>
                  <a:gd name="connsiteY483" fmla="*/ 350346 h 1568840"/>
                  <a:gd name="connsiteX484" fmla="*/ 190251 w 1559831"/>
                  <a:gd name="connsiteY484" fmla="*/ 342607 h 1568840"/>
                  <a:gd name="connsiteX485" fmla="*/ 213360 w 1559831"/>
                  <a:gd name="connsiteY485" fmla="*/ 311654 h 1568840"/>
                  <a:gd name="connsiteX486" fmla="*/ 241604 w 1559831"/>
                  <a:gd name="connsiteY486" fmla="*/ 332290 h 1568840"/>
                  <a:gd name="connsiteX487" fmla="*/ 239036 w 1559831"/>
                  <a:gd name="connsiteY487" fmla="*/ 352925 h 1568840"/>
                  <a:gd name="connsiteX488" fmla="*/ 231333 w 1559831"/>
                  <a:gd name="connsiteY488" fmla="*/ 370982 h 1568840"/>
                  <a:gd name="connsiteX489" fmla="*/ 210792 w 1559831"/>
                  <a:gd name="connsiteY489" fmla="*/ 389038 h 1568840"/>
                  <a:gd name="connsiteX490" fmla="*/ 187683 w 1559831"/>
                  <a:gd name="connsiteY490" fmla="*/ 391617 h 1568840"/>
                  <a:gd name="connsiteX491" fmla="*/ 164574 w 1559831"/>
                  <a:gd name="connsiteY491" fmla="*/ 381300 h 1568840"/>
                  <a:gd name="connsiteX492" fmla="*/ 146600 w 1559831"/>
                  <a:gd name="connsiteY492" fmla="*/ 363243 h 1568840"/>
                  <a:gd name="connsiteX493" fmla="*/ 141465 w 1559831"/>
                  <a:gd name="connsiteY493" fmla="*/ 340028 h 1568840"/>
                  <a:gd name="connsiteX494" fmla="*/ 151736 w 1559831"/>
                  <a:gd name="connsiteY494" fmla="*/ 314233 h 1568840"/>
                  <a:gd name="connsiteX495" fmla="*/ 167142 w 1559831"/>
                  <a:gd name="connsiteY495" fmla="*/ 301336 h 1568840"/>
                  <a:gd name="connsiteX496" fmla="*/ 179980 w 1559831"/>
                  <a:gd name="connsiteY496" fmla="*/ 298756 h 1568840"/>
                  <a:gd name="connsiteX497" fmla="*/ 188967 w 1559831"/>
                  <a:gd name="connsiteY497" fmla="*/ 298112 h 1568840"/>
                  <a:gd name="connsiteX498" fmla="*/ 1330943 w 1559831"/>
                  <a:gd name="connsiteY498" fmla="*/ 226769 h 1568840"/>
                  <a:gd name="connsiteX499" fmla="*/ 1338361 w 1559831"/>
                  <a:gd name="connsiteY499" fmla="*/ 236836 h 1568840"/>
                  <a:gd name="connsiteX500" fmla="*/ 1317697 w 1559831"/>
                  <a:gd name="connsiteY500" fmla="*/ 322139 h 1568840"/>
                  <a:gd name="connsiteX501" fmla="*/ 1371740 w 1559831"/>
                  <a:gd name="connsiteY501" fmla="*/ 272864 h 1568840"/>
                  <a:gd name="connsiteX502" fmla="*/ 1379688 w 1559831"/>
                  <a:gd name="connsiteY502" fmla="*/ 283461 h 1568840"/>
                  <a:gd name="connsiteX503" fmla="*/ 1310280 w 1559831"/>
                  <a:gd name="connsiteY503" fmla="*/ 344922 h 1568840"/>
                  <a:gd name="connsiteX504" fmla="*/ 1302332 w 1559831"/>
                  <a:gd name="connsiteY504" fmla="*/ 334855 h 1568840"/>
                  <a:gd name="connsiteX505" fmla="*/ 1322996 w 1559831"/>
                  <a:gd name="connsiteY505" fmla="*/ 249552 h 1568840"/>
                  <a:gd name="connsiteX506" fmla="*/ 1268952 w 1559831"/>
                  <a:gd name="connsiteY506" fmla="*/ 298826 h 1568840"/>
                  <a:gd name="connsiteX507" fmla="*/ 1261005 w 1559831"/>
                  <a:gd name="connsiteY507" fmla="*/ 290879 h 1568840"/>
                  <a:gd name="connsiteX508" fmla="*/ 308840 w 1559831"/>
                  <a:gd name="connsiteY508" fmla="*/ 159480 h 1568840"/>
                  <a:gd name="connsiteX509" fmla="*/ 324258 w 1559831"/>
                  <a:gd name="connsiteY509" fmla="*/ 159480 h 1568840"/>
                  <a:gd name="connsiteX510" fmla="*/ 339676 w 1559831"/>
                  <a:gd name="connsiteY510" fmla="*/ 167218 h 1568840"/>
                  <a:gd name="connsiteX511" fmla="*/ 334537 w 1559831"/>
                  <a:gd name="connsiteY511" fmla="*/ 177536 h 1568840"/>
                  <a:gd name="connsiteX512" fmla="*/ 321688 w 1559831"/>
                  <a:gd name="connsiteY512" fmla="*/ 169798 h 1568840"/>
                  <a:gd name="connsiteX513" fmla="*/ 311409 w 1559831"/>
                  <a:gd name="connsiteY513" fmla="*/ 172377 h 1568840"/>
                  <a:gd name="connsiteX514" fmla="*/ 301131 w 1559831"/>
                  <a:gd name="connsiteY514" fmla="*/ 177536 h 1568840"/>
                  <a:gd name="connsiteX515" fmla="*/ 290852 w 1559831"/>
                  <a:gd name="connsiteY515" fmla="*/ 187854 h 1568840"/>
                  <a:gd name="connsiteX516" fmla="*/ 285712 w 1559831"/>
                  <a:gd name="connsiteY516" fmla="*/ 200751 h 1568840"/>
                  <a:gd name="connsiteX517" fmla="*/ 288282 w 1559831"/>
                  <a:gd name="connsiteY517" fmla="*/ 211069 h 1568840"/>
                  <a:gd name="connsiteX518" fmla="*/ 295991 w 1559831"/>
                  <a:gd name="connsiteY518" fmla="*/ 229126 h 1568840"/>
                  <a:gd name="connsiteX519" fmla="*/ 313979 w 1559831"/>
                  <a:gd name="connsiteY519" fmla="*/ 242023 h 1568840"/>
                  <a:gd name="connsiteX520" fmla="*/ 331967 w 1559831"/>
                  <a:gd name="connsiteY520" fmla="*/ 244603 h 1568840"/>
                  <a:gd name="connsiteX521" fmla="*/ 347385 w 1559831"/>
                  <a:gd name="connsiteY521" fmla="*/ 236864 h 1568840"/>
                  <a:gd name="connsiteX522" fmla="*/ 357664 w 1559831"/>
                  <a:gd name="connsiteY522" fmla="*/ 223967 h 1568840"/>
                  <a:gd name="connsiteX523" fmla="*/ 362803 w 1559831"/>
                  <a:gd name="connsiteY523" fmla="*/ 211069 h 1568840"/>
                  <a:gd name="connsiteX524" fmla="*/ 352525 w 1559831"/>
                  <a:gd name="connsiteY524" fmla="*/ 198172 h 1568840"/>
                  <a:gd name="connsiteX525" fmla="*/ 329397 w 1559831"/>
                  <a:gd name="connsiteY525" fmla="*/ 216228 h 1568840"/>
                  <a:gd name="connsiteX526" fmla="*/ 324258 w 1559831"/>
                  <a:gd name="connsiteY526" fmla="*/ 205910 h 1568840"/>
                  <a:gd name="connsiteX527" fmla="*/ 355094 w 1559831"/>
                  <a:gd name="connsiteY527" fmla="*/ 182695 h 1568840"/>
                  <a:gd name="connsiteX528" fmla="*/ 375652 w 1559831"/>
                  <a:gd name="connsiteY528" fmla="*/ 208490 h 1568840"/>
                  <a:gd name="connsiteX529" fmla="*/ 367943 w 1559831"/>
                  <a:gd name="connsiteY529" fmla="*/ 229126 h 1568840"/>
                  <a:gd name="connsiteX530" fmla="*/ 355094 w 1559831"/>
                  <a:gd name="connsiteY530" fmla="*/ 244603 h 1568840"/>
                  <a:gd name="connsiteX531" fmla="*/ 331967 w 1559831"/>
                  <a:gd name="connsiteY531" fmla="*/ 254920 h 1568840"/>
                  <a:gd name="connsiteX532" fmla="*/ 308840 w 1559831"/>
                  <a:gd name="connsiteY532" fmla="*/ 252341 h 1568840"/>
                  <a:gd name="connsiteX533" fmla="*/ 288282 w 1559831"/>
                  <a:gd name="connsiteY533" fmla="*/ 236864 h 1568840"/>
                  <a:gd name="connsiteX534" fmla="*/ 275434 w 1559831"/>
                  <a:gd name="connsiteY534" fmla="*/ 213649 h 1568840"/>
                  <a:gd name="connsiteX535" fmla="*/ 278003 w 1559831"/>
                  <a:gd name="connsiteY535" fmla="*/ 190434 h 1568840"/>
                  <a:gd name="connsiteX536" fmla="*/ 293421 w 1559831"/>
                  <a:gd name="connsiteY536" fmla="*/ 169798 h 1568840"/>
                  <a:gd name="connsiteX537" fmla="*/ 308840 w 1559831"/>
                  <a:gd name="connsiteY537" fmla="*/ 159480 h 1568840"/>
                  <a:gd name="connsiteX538" fmla="*/ 1248405 w 1559831"/>
                  <a:gd name="connsiteY538" fmla="*/ 156831 h 1568840"/>
                  <a:gd name="connsiteX539" fmla="*/ 1258691 w 1559831"/>
                  <a:gd name="connsiteY539" fmla="*/ 164589 h 1568840"/>
                  <a:gd name="connsiteX540" fmla="*/ 1225260 w 1559831"/>
                  <a:gd name="connsiteY540" fmla="*/ 205967 h 1568840"/>
                  <a:gd name="connsiteX541" fmla="*/ 1214974 w 1559831"/>
                  <a:gd name="connsiteY541" fmla="*/ 221483 h 1568840"/>
                  <a:gd name="connsiteX542" fmla="*/ 1214974 w 1559831"/>
                  <a:gd name="connsiteY542" fmla="*/ 234414 h 1568840"/>
                  <a:gd name="connsiteX543" fmla="*/ 1222689 w 1559831"/>
                  <a:gd name="connsiteY543" fmla="*/ 244758 h 1568840"/>
                  <a:gd name="connsiteX544" fmla="*/ 1240690 w 1559831"/>
                  <a:gd name="connsiteY544" fmla="*/ 252516 h 1568840"/>
                  <a:gd name="connsiteX545" fmla="*/ 1261263 w 1559831"/>
                  <a:gd name="connsiteY545" fmla="*/ 237000 h 1568840"/>
                  <a:gd name="connsiteX546" fmla="*/ 1297266 w 1559831"/>
                  <a:gd name="connsiteY546" fmla="*/ 195622 h 1568840"/>
                  <a:gd name="connsiteX547" fmla="*/ 1304981 w 1559831"/>
                  <a:gd name="connsiteY547" fmla="*/ 203381 h 1568840"/>
                  <a:gd name="connsiteX548" fmla="*/ 1271550 w 1559831"/>
                  <a:gd name="connsiteY548" fmla="*/ 247344 h 1568840"/>
                  <a:gd name="connsiteX549" fmla="*/ 1253548 w 1559831"/>
                  <a:gd name="connsiteY549" fmla="*/ 260275 h 1568840"/>
                  <a:gd name="connsiteX550" fmla="*/ 1238118 w 1559831"/>
                  <a:gd name="connsiteY550" fmla="*/ 265447 h 1568840"/>
                  <a:gd name="connsiteX551" fmla="*/ 1217545 w 1559831"/>
                  <a:gd name="connsiteY551" fmla="*/ 255102 h 1568840"/>
                  <a:gd name="connsiteX552" fmla="*/ 1202116 w 1559831"/>
                  <a:gd name="connsiteY552" fmla="*/ 237000 h 1568840"/>
                  <a:gd name="connsiteX553" fmla="*/ 1202116 w 1559831"/>
                  <a:gd name="connsiteY553" fmla="*/ 218897 h 1568840"/>
                  <a:gd name="connsiteX554" fmla="*/ 1214974 w 1559831"/>
                  <a:gd name="connsiteY554" fmla="*/ 198208 h 1568840"/>
                  <a:gd name="connsiteX555" fmla="*/ 1248405 w 1559831"/>
                  <a:gd name="connsiteY555" fmla="*/ 156831 h 1568840"/>
                  <a:gd name="connsiteX556" fmla="*/ 409332 w 1559831"/>
                  <a:gd name="connsiteY556" fmla="*/ 110847 h 1568840"/>
                  <a:gd name="connsiteX557" fmla="*/ 391289 w 1559831"/>
                  <a:gd name="connsiteY557" fmla="*/ 115978 h 1568840"/>
                  <a:gd name="connsiteX558" fmla="*/ 378401 w 1559831"/>
                  <a:gd name="connsiteY558" fmla="*/ 133936 h 1568840"/>
                  <a:gd name="connsiteX559" fmla="*/ 383556 w 1559831"/>
                  <a:gd name="connsiteY559" fmla="*/ 164723 h 1568840"/>
                  <a:gd name="connsiteX560" fmla="*/ 406755 w 1559831"/>
                  <a:gd name="connsiteY560" fmla="*/ 182681 h 1568840"/>
                  <a:gd name="connsiteX561" fmla="*/ 429953 w 1559831"/>
                  <a:gd name="connsiteY561" fmla="*/ 180116 h 1568840"/>
                  <a:gd name="connsiteX562" fmla="*/ 445418 w 1559831"/>
                  <a:gd name="connsiteY562" fmla="*/ 159592 h 1568840"/>
                  <a:gd name="connsiteX563" fmla="*/ 437685 w 1559831"/>
                  <a:gd name="connsiteY563" fmla="*/ 131371 h 1568840"/>
                  <a:gd name="connsiteX564" fmla="*/ 424797 w 1559831"/>
                  <a:gd name="connsiteY564" fmla="*/ 115978 h 1568840"/>
                  <a:gd name="connsiteX565" fmla="*/ 409332 w 1559831"/>
                  <a:gd name="connsiteY565" fmla="*/ 110847 h 1568840"/>
                  <a:gd name="connsiteX566" fmla="*/ 397733 w 1559831"/>
                  <a:gd name="connsiteY566" fmla="*/ 100264 h 1568840"/>
                  <a:gd name="connsiteX567" fmla="*/ 409332 w 1559831"/>
                  <a:gd name="connsiteY567" fmla="*/ 100584 h 1568840"/>
                  <a:gd name="connsiteX568" fmla="*/ 432530 w 1559831"/>
                  <a:gd name="connsiteY568" fmla="*/ 105715 h 1568840"/>
                  <a:gd name="connsiteX569" fmla="*/ 450573 w 1559831"/>
                  <a:gd name="connsiteY569" fmla="*/ 126240 h 1568840"/>
                  <a:gd name="connsiteX570" fmla="*/ 458306 w 1559831"/>
                  <a:gd name="connsiteY570" fmla="*/ 149329 h 1568840"/>
                  <a:gd name="connsiteX571" fmla="*/ 453151 w 1559831"/>
                  <a:gd name="connsiteY571" fmla="*/ 172419 h 1568840"/>
                  <a:gd name="connsiteX572" fmla="*/ 435108 w 1559831"/>
                  <a:gd name="connsiteY572" fmla="*/ 190378 h 1568840"/>
                  <a:gd name="connsiteX573" fmla="*/ 411910 w 1559831"/>
                  <a:gd name="connsiteY573" fmla="*/ 195509 h 1568840"/>
                  <a:gd name="connsiteX574" fmla="*/ 388712 w 1559831"/>
                  <a:gd name="connsiteY574" fmla="*/ 187812 h 1568840"/>
                  <a:gd name="connsiteX575" fmla="*/ 373246 w 1559831"/>
                  <a:gd name="connsiteY575" fmla="*/ 169854 h 1568840"/>
                  <a:gd name="connsiteX576" fmla="*/ 365513 w 1559831"/>
                  <a:gd name="connsiteY576" fmla="*/ 133936 h 1568840"/>
                  <a:gd name="connsiteX577" fmla="*/ 386134 w 1559831"/>
                  <a:gd name="connsiteY577" fmla="*/ 105715 h 1568840"/>
                  <a:gd name="connsiteX578" fmla="*/ 397733 w 1559831"/>
                  <a:gd name="connsiteY578" fmla="*/ 100264 h 1568840"/>
                  <a:gd name="connsiteX579" fmla="*/ 1088618 w 1559831"/>
                  <a:gd name="connsiteY579" fmla="*/ 69408 h 1568840"/>
                  <a:gd name="connsiteX580" fmla="*/ 1114374 w 1559831"/>
                  <a:gd name="connsiteY580" fmla="*/ 74567 h 1568840"/>
                  <a:gd name="connsiteX581" fmla="*/ 1129827 w 1559831"/>
                  <a:gd name="connsiteY581" fmla="*/ 84885 h 1568840"/>
                  <a:gd name="connsiteX582" fmla="*/ 1137554 w 1559831"/>
                  <a:gd name="connsiteY582" fmla="*/ 97782 h 1568840"/>
                  <a:gd name="connsiteX583" fmla="*/ 1137554 w 1559831"/>
                  <a:gd name="connsiteY583" fmla="*/ 115838 h 1568840"/>
                  <a:gd name="connsiteX584" fmla="*/ 1124676 w 1559831"/>
                  <a:gd name="connsiteY584" fmla="*/ 113259 h 1568840"/>
                  <a:gd name="connsiteX585" fmla="*/ 1124676 w 1559831"/>
                  <a:gd name="connsiteY585" fmla="*/ 100362 h 1568840"/>
                  <a:gd name="connsiteX586" fmla="*/ 1119525 w 1559831"/>
                  <a:gd name="connsiteY586" fmla="*/ 92623 h 1568840"/>
                  <a:gd name="connsiteX587" fmla="*/ 1109222 w 1559831"/>
                  <a:gd name="connsiteY587" fmla="*/ 84885 h 1568840"/>
                  <a:gd name="connsiteX588" fmla="*/ 1093769 w 1559831"/>
                  <a:gd name="connsiteY588" fmla="*/ 79726 h 1568840"/>
                  <a:gd name="connsiteX589" fmla="*/ 1083467 w 1559831"/>
                  <a:gd name="connsiteY589" fmla="*/ 82305 h 1568840"/>
                  <a:gd name="connsiteX590" fmla="*/ 1073164 w 1559831"/>
                  <a:gd name="connsiteY590" fmla="*/ 87464 h 1568840"/>
                  <a:gd name="connsiteX591" fmla="*/ 1062862 w 1559831"/>
                  <a:gd name="connsiteY591" fmla="*/ 102941 h 1568840"/>
                  <a:gd name="connsiteX592" fmla="*/ 1057711 w 1559831"/>
                  <a:gd name="connsiteY592" fmla="*/ 123577 h 1568840"/>
                  <a:gd name="connsiteX593" fmla="*/ 1062862 w 1559831"/>
                  <a:gd name="connsiteY593" fmla="*/ 141633 h 1568840"/>
                  <a:gd name="connsiteX594" fmla="*/ 1078315 w 1559831"/>
                  <a:gd name="connsiteY594" fmla="*/ 151951 h 1568840"/>
                  <a:gd name="connsiteX595" fmla="*/ 1093769 w 1559831"/>
                  <a:gd name="connsiteY595" fmla="*/ 157110 h 1568840"/>
                  <a:gd name="connsiteX596" fmla="*/ 1106647 w 1559831"/>
                  <a:gd name="connsiteY596" fmla="*/ 154531 h 1568840"/>
                  <a:gd name="connsiteX597" fmla="*/ 1114374 w 1559831"/>
                  <a:gd name="connsiteY597" fmla="*/ 139054 h 1568840"/>
                  <a:gd name="connsiteX598" fmla="*/ 1088618 w 1559831"/>
                  <a:gd name="connsiteY598" fmla="*/ 128736 h 1568840"/>
                  <a:gd name="connsiteX599" fmla="*/ 1093769 w 1559831"/>
                  <a:gd name="connsiteY599" fmla="*/ 118418 h 1568840"/>
                  <a:gd name="connsiteX600" fmla="*/ 1129827 w 1559831"/>
                  <a:gd name="connsiteY600" fmla="*/ 133895 h 1568840"/>
                  <a:gd name="connsiteX601" fmla="*/ 1114374 w 1559831"/>
                  <a:gd name="connsiteY601" fmla="*/ 164848 h 1568840"/>
                  <a:gd name="connsiteX602" fmla="*/ 1093769 w 1559831"/>
                  <a:gd name="connsiteY602" fmla="*/ 167428 h 1568840"/>
                  <a:gd name="connsiteX603" fmla="*/ 1073164 w 1559831"/>
                  <a:gd name="connsiteY603" fmla="*/ 162269 h 1568840"/>
                  <a:gd name="connsiteX604" fmla="*/ 1052560 w 1559831"/>
                  <a:gd name="connsiteY604" fmla="*/ 146792 h 1568840"/>
                  <a:gd name="connsiteX605" fmla="*/ 1044833 w 1559831"/>
                  <a:gd name="connsiteY605" fmla="*/ 123577 h 1568840"/>
                  <a:gd name="connsiteX606" fmla="*/ 1049984 w 1559831"/>
                  <a:gd name="connsiteY606" fmla="*/ 97782 h 1568840"/>
                  <a:gd name="connsiteX607" fmla="*/ 1065438 w 1559831"/>
                  <a:gd name="connsiteY607" fmla="*/ 77146 h 1568840"/>
                  <a:gd name="connsiteX608" fmla="*/ 1088618 w 1559831"/>
                  <a:gd name="connsiteY608" fmla="*/ 69408 h 1568840"/>
                  <a:gd name="connsiteX609" fmla="*/ 519767 w 1559831"/>
                  <a:gd name="connsiteY609" fmla="*/ 43446 h 1568840"/>
                  <a:gd name="connsiteX610" fmla="*/ 555796 w 1559831"/>
                  <a:gd name="connsiteY610" fmla="*/ 131399 h 1568840"/>
                  <a:gd name="connsiteX611" fmla="*/ 545729 w 1559831"/>
                  <a:gd name="connsiteY611" fmla="*/ 136167 h 1568840"/>
                  <a:gd name="connsiteX612" fmla="*/ 471022 w 1559831"/>
                  <a:gd name="connsiteY612" fmla="*/ 84773 h 1568840"/>
                  <a:gd name="connsiteX613" fmla="*/ 499104 w 1559831"/>
                  <a:gd name="connsiteY613" fmla="*/ 154711 h 1568840"/>
                  <a:gd name="connsiteX614" fmla="*/ 489037 w 1559831"/>
                  <a:gd name="connsiteY614" fmla="*/ 159480 h 1568840"/>
                  <a:gd name="connsiteX615" fmla="*/ 453008 w 1559831"/>
                  <a:gd name="connsiteY615" fmla="*/ 72057 h 1568840"/>
                  <a:gd name="connsiteX616" fmla="*/ 463075 w 1559831"/>
                  <a:gd name="connsiteY616" fmla="*/ 66759 h 1568840"/>
                  <a:gd name="connsiteX617" fmla="*/ 537781 w 1559831"/>
                  <a:gd name="connsiteY617" fmla="*/ 116033 h 1568840"/>
                  <a:gd name="connsiteX618" fmla="*/ 509700 w 1559831"/>
                  <a:gd name="connsiteY618" fmla="*/ 48744 h 1568840"/>
                  <a:gd name="connsiteX619" fmla="*/ 970126 w 1559831"/>
                  <a:gd name="connsiteY619" fmla="*/ 23312 h 1568840"/>
                  <a:gd name="connsiteX620" fmla="*/ 983372 w 1559831"/>
                  <a:gd name="connsiteY620" fmla="*/ 28080 h 1568840"/>
                  <a:gd name="connsiteX621" fmla="*/ 1008803 w 1559831"/>
                  <a:gd name="connsiteY621" fmla="*/ 113384 h 1568840"/>
                  <a:gd name="connsiteX622" fmla="*/ 1029467 w 1559831"/>
                  <a:gd name="connsiteY622" fmla="*/ 41326 h 1568840"/>
                  <a:gd name="connsiteX623" fmla="*/ 1042183 w 1559831"/>
                  <a:gd name="connsiteY623" fmla="*/ 46095 h 1568840"/>
                  <a:gd name="connsiteX624" fmla="*/ 1014102 w 1559831"/>
                  <a:gd name="connsiteY624" fmla="*/ 134048 h 1568840"/>
                  <a:gd name="connsiteX625" fmla="*/ 1001386 w 1559831"/>
                  <a:gd name="connsiteY625" fmla="*/ 131399 h 1568840"/>
                  <a:gd name="connsiteX626" fmla="*/ 975424 w 1559831"/>
                  <a:gd name="connsiteY626" fmla="*/ 46095 h 1568840"/>
                  <a:gd name="connsiteX627" fmla="*/ 954761 w 1559831"/>
                  <a:gd name="connsiteY627" fmla="*/ 116033 h 1568840"/>
                  <a:gd name="connsiteX628" fmla="*/ 944694 w 1559831"/>
                  <a:gd name="connsiteY628" fmla="*/ 113384 h 1568840"/>
                  <a:gd name="connsiteX629" fmla="*/ 597108 w 1559831"/>
                  <a:gd name="connsiteY629" fmla="*/ 20663 h 1568840"/>
                  <a:gd name="connsiteX630" fmla="*/ 615151 w 1559831"/>
                  <a:gd name="connsiteY630" fmla="*/ 20663 h 1568840"/>
                  <a:gd name="connsiteX631" fmla="*/ 628039 w 1559831"/>
                  <a:gd name="connsiteY631" fmla="*/ 25794 h 1568840"/>
                  <a:gd name="connsiteX632" fmla="*/ 640927 w 1559831"/>
                  <a:gd name="connsiteY632" fmla="*/ 38622 h 1568840"/>
                  <a:gd name="connsiteX633" fmla="*/ 630617 w 1559831"/>
                  <a:gd name="connsiteY633" fmla="*/ 43753 h 1568840"/>
                  <a:gd name="connsiteX634" fmla="*/ 622884 w 1559831"/>
                  <a:gd name="connsiteY634" fmla="*/ 36056 h 1568840"/>
                  <a:gd name="connsiteX635" fmla="*/ 612574 w 1559831"/>
                  <a:gd name="connsiteY635" fmla="*/ 30925 h 1568840"/>
                  <a:gd name="connsiteX636" fmla="*/ 599686 w 1559831"/>
                  <a:gd name="connsiteY636" fmla="*/ 30925 h 1568840"/>
                  <a:gd name="connsiteX637" fmla="*/ 584221 w 1559831"/>
                  <a:gd name="connsiteY637" fmla="*/ 38622 h 1568840"/>
                  <a:gd name="connsiteX638" fmla="*/ 576488 w 1559831"/>
                  <a:gd name="connsiteY638" fmla="*/ 46318 h 1568840"/>
                  <a:gd name="connsiteX639" fmla="*/ 573910 w 1559831"/>
                  <a:gd name="connsiteY639" fmla="*/ 56580 h 1568840"/>
                  <a:gd name="connsiteX640" fmla="*/ 573910 w 1559831"/>
                  <a:gd name="connsiteY640" fmla="*/ 77104 h 1568840"/>
                  <a:gd name="connsiteX641" fmla="*/ 584221 w 1559831"/>
                  <a:gd name="connsiteY641" fmla="*/ 95063 h 1568840"/>
                  <a:gd name="connsiteX642" fmla="*/ 599686 w 1559831"/>
                  <a:gd name="connsiteY642" fmla="*/ 105325 h 1568840"/>
                  <a:gd name="connsiteX643" fmla="*/ 617729 w 1559831"/>
                  <a:gd name="connsiteY643" fmla="*/ 105325 h 1568840"/>
                  <a:gd name="connsiteX644" fmla="*/ 630617 w 1559831"/>
                  <a:gd name="connsiteY644" fmla="*/ 97629 h 1568840"/>
                  <a:gd name="connsiteX645" fmla="*/ 640927 w 1559831"/>
                  <a:gd name="connsiteY645" fmla="*/ 87367 h 1568840"/>
                  <a:gd name="connsiteX646" fmla="*/ 635772 w 1559831"/>
                  <a:gd name="connsiteY646" fmla="*/ 71973 h 1568840"/>
                  <a:gd name="connsiteX647" fmla="*/ 609996 w 1559831"/>
                  <a:gd name="connsiteY647" fmla="*/ 77104 h 1568840"/>
                  <a:gd name="connsiteX648" fmla="*/ 607419 w 1559831"/>
                  <a:gd name="connsiteY648" fmla="*/ 66842 h 1568840"/>
                  <a:gd name="connsiteX649" fmla="*/ 646082 w 1559831"/>
                  <a:gd name="connsiteY649" fmla="*/ 59146 h 1568840"/>
                  <a:gd name="connsiteX650" fmla="*/ 653815 w 1559831"/>
                  <a:gd name="connsiteY650" fmla="*/ 92498 h 1568840"/>
                  <a:gd name="connsiteX651" fmla="*/ 638349 w 1559831"/>
                  <a:gd name="connsiteY651" fmla="*/ 105325 h 1568840"/>
                  <a:gd name="connsiteX652" fmla="*/ 620306 w 1559831"/>
                  <a:gd name="connsiteY652" fmla="*/ 115587 h 1568840"/>
                  <a:gd name="connsiteX653" fmla="*/ 594531 w 1559831"/>
                  <a:gd name="connsiteY653" fmla="*/ 115587 h 1568840"/>
                  <a:gd name="connsiteX654" fmla="*/ 573910 w 1559831"/>
                  <a:gd name="connsiteY654" fmla="*/ 102760 h 1568840"/>
                  <a:gd name="connsiteX655" fmla="*/ 561022 w 1559831"/>
                  <a:gd name="connsiteY655" fmla="*/ 79670 h 1568840"/>
                  <a:gd name="connsiteX656" fmla="*/ 561022 w 1559831"/>
                  <a:gd name="connsiteY656" fmla="*/ 54015 h 1568840"/>
                  <a:gd name="connsiteX657" fmla="*/ 573910 w 1559831"/>
                  <a:gd name="connsiteY657" fmla="*/ 33491 h 1568840"/>
                  <a:gd name="connsiteX658" fmla="*/ 597108 w 1559831"/>
                  <a:gd name="connsiteY658" fmla="*/ 20663 h 1568840"/>
                  <a:gd name="connsiteX659" fmla="*/ 903243 w 1559831"/>
                  <a:gd name="connsiteY659" fmla="*/ 20392 h 1568840"/>
                  <a:gd name="connsiteX660" fmla="*/ 895529 w 1559831"/>
                  <a:gd name="connsiteY660" fmla="*/ 38461 h 1568840"/>
                  <a:gd name="connsiteX661" fmla="*/ 880101 w 1559831"/>
                  <a:gd name="connsiteY661" fmla="*/ 61692 h 1568840"/>
                  <a:gd name="connsiteX662" fmla="*/ 910956 w 1559831"/>
                  <a:gd name="connsiteY662" fmla="*/ 66855 h 1568840"/>
                  <a:gd name="connsiteX663" fmla="*/ 905814 w 1559831"/>
                  <a:gd name="connsiteY663" fmla="*/ 41042 h 1568840"/>
                  <a:gd name="connsiteX664" fmla="*/ 903243 w 1559831"/>
                  <a:gd name="connsiteY664" fmla="*/ 20392 h 1568840"/>
                  <a:gd name="connsiteX665" fmla="*/ 898100 w 1559831"/>
                  <a:gd name="connsiteY665" fmla="*/ 10067 h 1568840"/>
                  <a:gd name="connsiteX666" fmla="*/ 910956 w 1559831"/>
                  <a:gd name="connsiteY666" fmla="*/ 12648 h 1568840"/>
                  <a:gd name="connsiteX667" fmla="*/ 934098 w 1559831"/>
                  <a:gd name="connsiteY667" fmla="*/ 110736 h 1568840"/>
                  <a:gd name="connsiteX668" fmla="*/ 918670 w 1559831"/>
                  <a:gd name="connsiteY668" fmla="*/ 108155 h 1568840"/>
                  <a:gd name="connsiteX669" fmla="*/ 913528 w 1559831"/>
                  <a:gd name="connsiteY669" fmla="*/ 79761 h 1568840"/>
                  <a:gd name="connsiteX670" fmla="*/ 874959 w 1559831"/>
                  <a:gd name="connsiteY670" fmla="*/ 72017 h 1568840"/>
                  <a:gd name="connsiteX671" fmla="*/ 859531 w 1559831"/>
                  <a:gd name="connsiteY671" fmla="*/ 97830 h 1568840"/>
                  <a:gd name="connsiteX672" fmla="*/ 846675 w 1559831"/>
                  <a:gd name="connsiteY672" fmla="*/ 97830 h 1568840"/>
                  <a:gd name="connsiteX673" fmla="*/ 898100 w 1559831"/>
                  <a:gd name="connsiteY673" fmla="*/ 10067 h 1568840"/>
                  <a:gd name="connsiteX674" fmla="*/ 697473 w 1559831"/>
                  <a:gd name="connsiteY674" fmla="*/ 2649 h 1568840"/>
                  <a:gd name="connsiteX675" fmla="*/ 715523 w 1559831"/>
                  <a:gd name="connsiteY675" fmla="*/ 5214 h 1568840"/>
                  <a:gd name="connsiteX676" fmla="*/ 730994 w 1559831"/>
                  <a:gd name="connsiteY676" fmla="*/ 12911 h 1568840"/>
                  <a:gd name="connsiteX677" fmla="*/ 736151 w 1559831"/>
                  <a:gd name="connsiteY677" fmla="*/ 28304 h 1568840"/>
                  <a:gd name="connsiteX678" fmla="*/ 723259 w 1559831"/>
                  <a:gd name="connsiteY678" fmla="*/ 30870 h 1568840"/>
                  <a:gd name="connsiteX679" fmla="*/ 715523 w 1559831"/>
                  <a:gd name="connsiteY679" fmla="*/ 18042 h 1568840"/>
                  <a:gd name="connsiteX680" fmla="*/ 700052 w 1559831"/>
                  <a:gd name="connsiteY680" fmla="*/ 15477 h 1568840"/>
                  <a:gd name="connsiteX681" fmla="*/ 684581 w 1559831"/>
                  <a:gd name="connsiteY681" fmla="*/ 20608 h 1568840"/>
                  <a:gd name="connsiteX682" fmla="*/ 679424 w 1559831"/>
                  <a:gd name="connsiteY682" fmla="*/ 30870 h 1568840"/>
                  <a:gd name="connsiteX683" fmla="*/ 684581 w 1559831"/>
                  <a:gd name="connsiteY683" fmla="*/ 38566 h 1568840"/>
                  <a:gd name="connsiteX684" fmla="*/ 702630 w 1559831"/>
                  <a:gd name="connsiteY684" fmla="*/ 43697 h 1568840"/>
                  <a:gd name="connsiteX685" fmla="*/ 723259 w 1559831"/>
                  <a:gd name="connsiteY685" fmla="*/ 46263 h 1568840"/>
                  <a:gd name="connsiteX686" fmla="*/ 738730 w 1559831"/>
                  <a:gd name="connsiteY686" fmla="*/ 56525 h 1568840"/>
                  <a:gd name="connsiteX687" fmla="*/ 743887 w 1559831"/>
                  <a:gd name="connsiteY687" fmla="*/ 69353 h 1568840"/>
                  <a:gd name="connsiteX688" fmla="*/ 738730 w 1559831"/>
                  <a:gd name="connsiteY688" fmla="*/ 82180 h 1568840"/>
                  <a:gd name="connsiteX689" fmla="*/ 728416 w 1559831"/>
                  <a:gd name="connsiteY689" fmla="*/ 95008 h 1568840"/>
                  <a:gd name="connsiteX690" fmla="*/ 710366 w 1559831"/>
                  <a:gd name="connsiteY690" fmla="*/ 100139 h 1568840"/>
                  <a:gd name="connsiteX691" fmla="*/ 689738 w 1559831"/>
                  <a:gd name="connsiteY691" fmla="*/ 97573 h 1568840"/>
                  <a:gd name="connsiteX692" fmla="*/ 674266 w 1559831"/>
                  <a:gd name="connsiteY692" fmla="*/ 87311 h 1568840"/>
                  <a:gd name="connsiteX693" fmla="*/ 669109 w 1559831"/>
                  <a:gd name="connsiteY693" fmla="*/ 71918 h 1568840"/>
                  <a:gd name="connsiteX694" fmla="*/ 679424 w 1559831"/>
                  <a:gd name="connsiteY694" fmla="*/ 69353 h 1568840"/>
                  <a:gd name="connsiteX695" fmla="*/ 684581 w 1559831"/>
                  <a:gd name="connsiteY695" fmla="*/ 82180 h 1568840"/>
                  <a:gd name="connsiteX696" fmla="*/ 694895 w 1559831"/>
                  <a:gd name="connsiteY696" fmla="*/ 87311 h 1568840"/>
                  <a:gd name="connsiteX697" fmla="*/ 710366 w 1559831"/>
                  <a:gd name="connsiteY697" fmla="*/ 87311 h 1568840"/>
                  <a:gd name="connsiteX698" fmla="*/ 720680 w 1559831"/>
                  <a:gd name="connsiteY698" fmla="*/ 84746 h 1568840"/>
                  <a:gd name="connsiteX699" fmla="*/ 728416 w 1559831"/>
                  <a:gd name="connsiteY699" fmla="*/ 79615 h 1568840"/>
                  <a:gd name="connsiteX700" fmla="*/ 730994 w 1559831"/>
                  <a:gd name="connsiteY700" fmla="*/ 69353 h 1568840"/>
                  <a:gd name="connsiteX701" fmla="*/ 728416 w 1559831"/>
                  <a:gd name="connsiteY701" fmla="*/ 64222 h 1568840"/>
                  <a:gd name="connsiteX702" fmla="*/ 718102 w 1559831"/>
                  <a:gd name="connsiteY702" fmla="*/ 59090 h 1568840"/>
                  <a:gd name="connsiteX703" fmla="*/ 702630 w 1559831"/>
                  <a:gd name="connsiteY703" fmla="*/ 56525 h 1568840"/>
                  <a:gd name="connsiteX704" fmla="*/ 682002 w 1559831"/>
                  <a:gd name="connsiteY704" fmla="*/ 51394 h 1568840"/>
                  <a:gd name="connsiteX705" fmla="*/ 671688 w 1559831"/>
                  <a:gd name="connsiteY705" fmla="*/ 43697 h 1568840"/>
                  <a:gd name="connsiteX706" fmla="*/ 666531 w 1559831"/>
                  <a:gd name="connsiteY706" fmla="*/ 33435 h 1568840"/>
                  <a:gd name="connsiteX707" fmla="*/ 669109 w 1559831"/>
                  <a:gd name="connsiteY707" fmla="*/ 18042 h 1568840"/>
                  <a:gd name="connsiteX708" fmla="*/ 682002 w 1559831"/>
                  <a:gd name="connsiteY708" fmla="*/ 7780 h 1568840"/>
                  <a:gd name="connsiteX709" fmla="*/ 697473 w 1559831"/>
                  <a:gd name="connsiteY709" fmla="*/ 2649 h 1568840"/>
                  <a:gd name="connsiteX710" fmla="*/ 767199 w 1559831"/>
                  <a:gd name="connsiteY710" fmla="*/ 0 h 1568840"/>
                  <a:gd name="connsiteX711" fmla="*/ 777266 w 1559831"/>
                  <a:gd name="connsiteY711" fmla="*/ 0 h 1568840"/>
                  <a:gd name="connsiteX712" fmla="*/ 777266 w 1559831"/>
                  <a:gd name="connsiteY712" fmla="*/ 38678 h 1568840"/>
                  <a:gd name="connsiteX713" fmla="*/ 826011 w 1559831"/>
                  <a:gd name="connsiteY713" fmla="*/ 41327 h 1568840"/>
                  <a:gd name="connsiteX714" fmla="*/ 826011 w 1559831"/>
                  <a:gd name="connsiteY714" fmla="*/ 2649 h 1568840"/>
                  <a:gd name="connsiteX715" fmla="*/ 839257 w 1559831"/>
                  <a:gd name="connsiteY715" fmla="*/ 2649 h 1568840"/>
                  <a:gd name="connsiteX716" fmla="*/ 836608 w 1559831"/>
                  <a:gd name="connsiteY716" fmla="*/ 95370 h 1568840"/>
                  <a:gd name="connsiteX717" fmla="*/ 823362 w 1559831"/>
                  <a:gd name="connsiteY717" fmla="*/ 95370 h 1568840"/>
                  <a:gd name="connsiteX718" fmla="*/ 826011 w 1559831"/>
                  <a:gd name="connsiteY718" fmla="*/ 51394 h 1568840"/>
                  <a:gd name="connsiteX719" fmla="*/ 777266 w 1559831"/>
                  <a:gd name="connsiteY719" fmla="*/ 51394 h 1568840"/>
                  <a:gd name="connsiteX720" fmla="*/ 774617 w 1559831"/>
                  <a:gd name="connsiteY720" fmla="*/ 95370 h 1568840"/>
                  <a:gd name="connsiteX721" fmla="*/ 761901 w 1559831"/>
                  <a:gd name="connsiteY721" fmla="*/ 95370 h 156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Lst>
                <a:rect l="l" t="t" r="r" b="b"/>
                <a:pathLst>
                  <a:path w="1559831" h="1568840">
                    <a:moveTo>
                      <a:pt x="881175" y="1513369"/>
                    </a:moveTo>
                    <a:cubicBezTo>
                      <a:pt x="882627" y="1513610"/>
                      <a:pt x="884078" y="1514737"/>
                      <a:pt x="885369" y="1517314"/>
                    </a:cubicBezTo>
                    <a:cubicBezTo>
                      <a:pt x="885369" y="1517314"/>
                      <a:pt x="895692" y="1548230"/>
                      <a:pt x="877626" y="1566264"/>
                    </a:cubicBezTo>
                    <a:cubicBezTo>
                      <a:pt x="875045" y="1568840"/>
                      <a:pt x="875045" y="1568840"/>
                      <a:pt x="875045" y="1568840"/>
                    </a:cubicBezTo>
                    <a:cubicBezTo>
                      <a:pt x="872465" y="1568840"/>
                      <a:pt x="869884" y="1566264"/>
                      <a:pt x="869884" y="1566264"/>
                    </a:cubicBezTo>
                    <a:cubicBezTo>
                      <a:pt x="869884" y="1566264"/>
                      <a:pt x="864722" y="1553382"/>
                      <a:pt x="869884" y="1550806"/>
                    </a:cubicBezTo>
                    <a:cubicBezTo>
                      <a:pt x="869884" y="1550806"/>
                      <a:pt x="875045" y="1530195"/>
                      <a:pt x="872465" y="1519890"/>
                    </a:cubicBezTo>
                    <a:cubicBezTo>
                      <a:pt x="872465" y="1519890"/>
                      <a:pt x="876820" y="1512644"/>
                      <a:pt x="881175" y="1513369"/>
                    </a:cubicBezTo>
                    <a:close/>
                    <a:moveTo>
                      <a:pt x="933557" y="1487766"/>
                    </a:moveTo>
                    <a:cubicBezTo>
                      <a:pt x="936662" y="1487364"/>
                      <a:pt x="938275" y="1488330"/>
                      <a:pt x="936985" y="1491550"/>
                    </a:cubicBezTo>
                    <a:cubicBezTo>
                      <a:pt x="926662" y="1509585"/>
                      <a:pt x="924081" y="1517314"/>
                      <a:pt x="924081" y="1517314"/>
                    </a:cubicBezTo>
                    <a:cubicBezTo>
                      <a:pt x="942146" y="1514737"/>
                      <a:pt x="944727" y="1527619"/>
                      <a:pt x="944727" y="1527619"/>
                    </a:cubicBezTo>
                    <a:cubicBezTo>
                      <a:pt x="939566" y="1535348"/>
                      <a:pt x="913758" y="1550806"/>
                      <a:pt x="913758" y="1550806"/>
                    </a:cubicBezTo>
                    <a:cubicBezTo>
                      <a:pt x="916338" y="1545653"/>
                      <a:pt x="926662" y="1532772"/>
                      <a:pt x="926662" y="1532772"/>
                    </a:cubicBezTo>
                    <a:cubicBezTo>
                      <a:pt x="931823" y="1525043"/>
                      <a:pt x="926662" y="1527619"/>
                      <a:pt x="926662" y="1527619"/>
                    </a:cubicBezTo>
                    <a:cubicBezTo>
                      <a:pt x="913758" y="1530195"/>
                      <a:pt x="916338" y="1519890"/>
                      <a:pt x="916338" y="1519890"/>
                    </a:cubicBezTo>
                    <a:cubicBezTo>
                      <a:pt x="926662" y="1501856"/>
                      <a:pt x="926662" y="1501856"/>
                      <a:pt x="921500" y="1501856"/>
                    </a:cubicBezTo>
                    <a:cubicBezTo>
                      <a:pt x="918919" y="1499279"/>
                      <a:pt x="913758" y="1509585"/>
                      <a:pt x="913758" y="1509585"/>
                    </a:cubicBezTo>
                    <a:cubicBezTo>
                      <a:pt x="906015" y="1509585"/>
                      <a:pt x="903434" y="1504432"/>
                      <a:pt x="903434" y="1504432"/>
                    </a:cubicBezTo>
                    <a:cubicBezTo>
                      <a:pt x="901499" y="1502500"/>
                      <a:pt x="924242" y="1488974"/>
                      <a:pt x="933557" y="1487766"/>
                    </a:cubicBezTo>
                    <a:close/>
                    <a:moveTo>
                      <a:pt x="718031" y="1455456"/>
                    </a:moveTo>
                    <a:cubicBezTo>
                      <a:pt x="725740" y="1455456"/>
                      <a:pt x="736018" y="1473470"/>
                      <a:pt x="736018" y="1473470"/>
                    </a:cubicBezTo>
                    <a:cubicBezTo>
                      <a:pt x="738588" y="1483764"/>
                      <a:pt x="718031" y="1491485"/>
                      <a:pt x="718031" y="1491485"/>
                    </a:cubicBezTo>
                    <a:cubicBezTo>
                      <a:pt x="707752" y="1494058"/>
                      <a:pt x="692334" y="1512073"/>
                      <a:pt x="692334" y="1512073"/>
                    </a:cubicBezTo>
                    <a:cubicBezTo>
                      <a:pt x="671776" y="1537807"/>
                      <a:pt x="679485" y="1537807"/>
                      <a:pt x="679485" y="1537807"/>
                    </a:cubicBezTo>
                    <a:cubicBezTo>
                      <a:pt x="725740" y="1530087"/>
                      <a:pt x="728309" y="1537807"/>
                      <a:pt x="728309" y="1537807"/>
                    </a:cubicBezTo>
                    <a:cubicBezTo>
                      <a:pt x="725740" y="1537807"/>
                      <a:pt x="728309" y="1548101"/>
                      <a:pt x="725740" y="1553248"/>
                    </a:cubicBezTo>
                    <a:cubicBezTo>
                      <a:pt x="725740" y="1555822"/>
                      <a:pt x="718031" y="1558395"/>
                      <a:pt x="715461" y="1558395"/>
                    </a:cubicBezTo>
                    <a:cubicBezTo>
                      <a:pt x="702612" y="1550675"/>
                      <a:pt x="700043" y="1553248"/>
                      <a:pt x="700043" y="1553248"/>
                    </a:cubicBezTo>
                    <a:cubicBezTo>
                      <a:pt x="651218" y="1563542"/>
                      <a:pt x="622952" y="1558395"/>
                      <a:pt x="622952" y="1558395"/>
                    </a:cubicBezTo>
                    <a:cubicBezTo>
                      <a:pt x="584406" y="1542954"/>
                      <a:pt x="602394" y="1535234"/>
                      <a:pt x="602394" y="1535234"/>
                    </a:cubicBezTo>
                    <a:cubicBezTo>
                      <a:pt x="617812" y="1537807"/>
                      <a:pt x="648649" y="1535234"/>
                      <a:pt x="648649" y="1535234"/>
                    </a:cubicBezTo>
                    <a:cubicBezTo>
                      <a:pt x="684624" y="1506926"/>
                      <a:pt x="697473" y="1478617"/>
                      <a:pt x="697473" y="1478617"/>
                    </a:cubicBezTo>
                    <a:cubicBezTo>
                      <a:pt x="674346" y="1481191"/>
                      <a:pt x="653788" y="1476044"/>
                      <a:pt x="653788" y="1476044"/>
                    </a:cubicBezTo>
                    <a:cubicBezTo>
                      <a:pt x="633230" y="1473470"/>
                      <a:pt x="638370" y="1463177"/>
                      <a:pt x="638370" y="1463177"/>
                    </a:cubicBezTo>
                    <a:cubicBezTo>
                      <a:pt x="653788" y="1460603"/>
                      <a:pt x="671776" y="1465750"/>
                      <a:pt x="687194" y="1463177"/>
                    </a:cubicBezTo>
                    <a:cubicBezTo>
                      <a:pt x="707752" y="1463177"/>
                      <a:pt x="718031" y="1455456"/>
                      <a:pt x="718031" y="1455456"/>
                    </a:cubicBezTo>
                    <a:close/>
                    <a:moveTo>
                      <a:pt x="1196799" y="1403823"/>
                    </a:moveTo>
                    <a:cubicBezTo>
                      <a:pt x="1196799" y="1403823"/>
                      <a:pt x="1196799" y="1403823"/>
                      <a:pt x="1217423" y="1406405"/>
                    </a:cubicBezTo>
                    <a:cubicBezTo>
                      <a:pt x="1250937" y="1414151"/>
                      <a:pt x="1248359" y="1427061"/>
                      <a:pt x="1248359" y="1427061"/>
                    </a:cubicBezTo>
                    <a:cubicBezTo>
                      <a:pt x="1250937" y="1439971"/>
                      <a:pt x="1227735" y="1450299"/>
                      <a:pt x="1227735" y="1450299"/>
                    </a:cubicBezTo>
                    <a:cubicBezTo>
                      <a:pt x="1232891" y="1439971"/>
                      <a:pt x="1225157" y="1434807"/>
                      <a:pt x="1225157" y="1434807"/>
                    </a:cubicBezTo>
                    <a:cubicBezTo>
                      <a:pt x="1209689" y="1419315"/>
                      <a:pt x="1196799" y="1403823"/>
                      <a:pt x="1196799" y="1403823"/>
                    </a:cubicBezTo>
                    <a:close/>
                    <a:moveTo>
                      <a:pt x="969850" y="1387531"/>
                    </a:moveTo>
                    <a:cubicBezTo>
                      <a:pt x="976019" y="1387531"/>
                      <a:pt x="973116" y="1396226"/>
                      <a:pt x="973116" y="1396226"/>
                    </a:cubicBezTo>
                    <a:cubicBezTo>
                      <a:pt x="970535" y="1396226"/>
                      <a:pt x="960212" y="1409108"/>
                      <a:pt x="960212" y="1409108"/>
                    </a:cubicBezTo>
                    <a:cubicBezTo>
                      <a:pt x="952470" y="1411684"/>
                      <a:pt x="936985" y="1427142"/>
                      <a:pt x="936985" y="1427142"/>
                    </a:cubicBezTo>
                    <a:cubicBezTo>
                      <a:pt x="924081" y="1440024"/>
                      <a:pt x="936985" y="1434871"/>
                      <a:pt x="936985" y="1434871"/>
                    </a:cubicBezTo>
                    <a:cubicBezTo>
                      <a:pt x="962793" y="1421990"/>
                      <a:pt x="960212" y="1440024"/>
                      <a:pt x="960212" y="1440024"/>
                    </a:cubicBezTo>
                    <a:cubicBezTo>
                      <a:pt x="949889" y="1450329"/>
                      <a:pt x="957631" y="1450329"/>
                      <a:pt x="957631" y="1450329"/>
                    </a:cubicBezTo>
                    <a:cubicBezTo>
                      <a:pt x="973116" y="1440024"/>
                      <a:pt x="980859" y="1455482"/>
                      <a:pt x="980859" y="1455482"/>
                    </a:cubicBezTo>
                    <a:cubicBezTo>
                      <a:pt x="975697" y="1455482"/>
                      <a:pt x="983439" y="1555959"/>
                      <a:pt x="983439" y="1555959"/>
                    </a:cubicBezTo>
                    <a:cubicBezTo>
                      <a:pt x="986020" y="1563688"/>
                      <a:pt x="975697" y="1566264"/>
                      <a:pt x="975697" y="1566264"/>
                    </a:cubicBezTo>
                    <a:cubicBezTo>
                      <a:pt x="962793" y="1568840"/>
                      <a:pt x="936985" y="1550806"/>
                      <a:pt x="936985" y="1550806"/>
                    </a:cubicBezTo>
                    <a:cubicBezTo>
                      <a:pt x="931823" y="1548230"/>
                      <a:pt x="934404" y="1548230"/>
                      <a:pt x="934404" y="1548230"/>
                    </a:cubicBezTo>
                    <a:cubicBezTo>
                      <a:pt x="939566" y="1545653"/>
                      <a:pt x="965374" y="1555959"/>
                      <a:pt x="965374" y="1550806"/>
                    </a:cubicBezTo>
                    <a:cubicBezTo>
                      <a:pt x="962793" y="1548230"/>
                      <a:pt x="965374" y="1519890"/>
                      <a:pt x="965374" y="1519890"/>
                    </a:cubicBezTo>
                    <a:cubicBezTo>
                      <a:pt x="967954" y="1509585"/>
                      <a:pt x="962793" y="1465787"/>
                      <a:pt x="962793" y="1465787"/>
                    </a:cubicBezTo>
                    <a:cubicBezTo>
                      <a:pt x="962793" y="1447753"/>
                      <a:pt x="936985" y="1470940"/>
                      <a:pt x="936985" y="1470940"/>
                    </a:cubicBezTo>
                    <a:cubicBezTo>
                      <a:pt x="921500" y="1481245"/>
                      <a:pt x="890530" y="1504432"/>
                      <a:pt x="890530" y="1504432"/>
                    </a:cubicBezTo>
                    <a:cubicBezTo>
                      <a:pt x="867303" y="1509585"/>
                      <a:pt x="877626" y="1499279"/>
                      <a:pt x="877626" y="1499279"/>
                    </a:cubicBezTo>
                    <a:cubicBezTo>
                      <a:pt x="942146" y="1465787"/>
                      <a:pt x="942146" y="1445177"/>
                      <a:pt x="944727" y="1445177"/>
                    </a:cubicBezTo>
                    <a:cubicBezTo>
                      <a:pt x="931823" y="1442600"/>
                      <a:pt x="900854" y="1468363"/>
                      <a:pt x="900854" y="1468363"/>
                    </a:cubicBezTo>
                    <a:cubicBezTo>
                      <a:pt x="895692" y="1470940"/>
                      <a:pt x="893111" y="1468363"/>
                      <a:pt x="893111" y="1468363"/>
                    </a:cubicBezTo>
                    <a:cubicBezTo>
                      <a:pt x="890530" y="1460634"/>
                      <a:pt x="924081" y="1434871"/>
                      <a:pt x="924081" y="1434871"/>
                    </a:cubicBezTo>
                    <a:cubicBezTo>
                      <a:pt x="926662" y="1432295"/>
                      <a:pt x="955050" y="1403955"/>
                      <a:pt x="955050" y="1403955"/>
                    </a:cubicBezTo>
                    <a:cubicBezTo>
                      <a:pt x="952470" y="1401379"/>
                      <a:pt x="924081" y="1421990"/>
                      <a:pt x="924081" y="1421990"/>
                    </a:cubicBezTo>
                    <a:cubicBezTo>
                      <a:pt x="862141" y="1468363"/>
                      <a:pt x="836333" y="1473516"/>
                      <a:pt x="836333" y="1473516"/>
                    </a:cubicBezTo>
                    <a:cubicBezTo>
                      <a:pt x="826010" y="1473516"/>
                      <a:pt x="828591" y="1460634"/>
                      <a:pt x="828591" y="1460634"/>
                    </a:cubicBezTo>
                    <a:cubicBezTo>
                      <a:pt x="831172" y="1465787"/>
                      <a:pt x="955050" y="1398803"/>
                      <a:pt x="960212" y="1391074"/>
                    </a:cubicBezTo>
                    <a:cubicBezTo>
                      <a:pt x="964728" y="1388497"/>
                      <a:pt x="967793" y="1387531"/>
                      <a:pt x="969850" y="1387531"/>
                    </a:cubicBezTo>
                    <a:close/>
                    <a:moveTo>
                      <a:pt x="478567" y="1383084"/>
                    </a:moveTo>
                    <a:cubicBezTo>
                      <a:pt x="478567" y="1383084"/>
                      <a:pt x="478567" y="1383084"/>
                      <a:pt x="483720" y="1388245"/>
                    </a:cubicBezTo>
                    <a:cubicBezTo>
                      <a:pt x="486297" y="1393406"/>
                      <a:pt x="501757" y="1395987"/>
                      <a:pt x="501757" y="1395987"/>
                    </a:cubicBezTo>
                    <a:cubicBezTo>
                      <a:pt x="550713" y="1411470"/>
                      <a:pt x="555866" y="1421792"/>
                      <a:pt x="555866" y="1421792"/>
                    </a:cubicBezTo>
                    <a:cubicBezTo>
                      <a:pt x="558443" y="1424372"/>
                      <a:pt x="555866" y="1434694"/>
                      <a:pt x="555866" y="1434694"/>
                    </a:cubicBezTo>
                    <a:cubicBezTo>
                      <a:pt x="553290" y="1432114"/>
                      <a:pt x="532677" y="1437275"/>
                      <a:pt x="532677" y="1437275"/>
                    </a:cubicBezTo>
                    <a:cubicBezTo>
                      <a:pt x="506910" y="1434694"/>
                      <a:pt x="473413" y="1457919"/>
                      <a:pt x="481143" y="1452758"/>
                    </a:cubicBezTo>
                    <a:cubicBezTo>
                      <a:pt x="488873" y="1450177"/>
                      <a:pt x="501757" y="1457919"/>
                      <a:pt x="501757" y="1457919"/>
                    </a:cubicBezTo>
                    <a:cubicBezTo>
                      <a:pt x="512063" y="1470821"/>
                      <a:pt x="491450" y="1468241"/>
                      <a:pt x="491450" y="1468241"/>
                    </a:cubicBezTo>
                    <a:cubicBezTo>
                      <a:pt x="424457" y="1465660"/>
                      <a:pt x="403843" y="1450177"/>
                      <a:pt x="403843" y="1450177"/>
                    </a:cubicBezTo>
                    <a:cubicBezTo>
                      <a:pt x="380653" y="1419211"/>
                      <a:pt x="403843" y="1426953"/>
                      <a:pt x="403843" y="1426953"/>
                    </a:cubicBezTo>
                    <a:cubicBezTo>
                      <a:pt x="411573" y="1437275"/>
                      <a:pt x="429610" y="1442436"/>
                      <a:pt x="429610" y="1442436"/>
                    </a:cubicBezTo>
                    <a:cubicBezTo>
                      <a:pt x="445070" y="1434694"/>
                      <a:pt x="506910" y="1434694"/>
                      <a:pt x="519793" y="1426953"/>
                    </a:cubicBezTo>
                    <a:cubicBezTo>
                      <a:pt x="504333" y="1411470"/>
                      <a:pt x="478567" y="1416631"/>
                      <a:pt x="478567" y="1416631"/>
                    </a:cubicBezTo>
                    <a:cubicBezTo>
                      <a:pt x="460530" y="1401148"/>
                      <a:pt x="478567" y="1383084"/>
                      <a:pt x="478567" y="1383084"/>
                    </a:cubicBezTo>
                    <a:close/>
                    <a:moveTo>
                      <a:pt x="902225" y="1372878"/>
                    </a:moveTo>
                    <a:cubicBezTo>
                      <a:pt x="906338" y="1372878"/>
                      <a:pt x="912467" y="1374328"/>
                      <a:pt x="921500" y="1378192"/>
                    </a:cubicBezTo>
                    <a:cubicBezTo>
                      <a:pt x="921500" y="1378192"/>
                      <a:pt x="926662" y="1380768"/>
                      <a:pt x="924081" y="1388497"/>
                    </a:cubicBezTo>
                    <a:cubicBezTo>
                      <a:pt x="924081" y="1388497"/>
                      <a:pt x="916338" y="1398803"/>
                      <a:pt x="913758" y="1406532"/>
                    </a:cubicBezTo>
                    <a:cubicBezTo>
                      <a:pt x="913758" y="1406532"/>
                      <a:pt x="908596" y="1406532"/>
                      <a:pt x="906015" y="1411684"/>
                    </a:cubicBezTo>
                    <a:cubicBezTo>
                      <a:pt x="903434" y="1411684"/>
                      <a:pt x="903434" y="1411684"/>
                      <a:pt x="903434" y="1411684"/>
                    </a:cubicBezTo>
                    <a:cubicBezTo>
                      <a:pt x="903434" y="1411684"/>
                      <a:pt x="913758" y="1388497"/>
                      <a:pt x="895692" y="1385921"/>
                    </a:cubicBezTo>
                    <a:cubicBezTo>
                      <a:pt x="895692" y="1385921"/>
                      <a:pt x="889885" y="1372878"/>
                      <a:pt x="902225" y="1372878"/>
                    </a:cubicBezTo>
                    <a:close/>
                    <a:moveTo>
                      <a:pt x="433475" y="1332442"/>
                    </a:moveTo>
                    <a:cubicBezTo>
                      <a:pt x="434119" y="1332764"/>
                      <a:pt x="434763" y="1334055"/>
                      <a:pt x="437340" y="1336635"/>
                    </a:cubicBezTo>
                    <a:cubicBezTo>
                      <a:pt x="442493" y="1341796"/>
                      <a:pt x="442493" y="1359860"/>
                      <a:pt x="442493" y="1359860"/>
                    </a:cubicBezTo>
                    <a:cubicBezTo>
                      <a:pt x="442493" y="1359860"/>
                      <a:pt x="434763" y="1367601"/>
                      <a:pt x="434763" y="1367601"/>
                    </a:cubicBezTo>
                    <a:cubicBezTo>
                      <a:pt x="416727" y="1359860"/>
                      <a:pt x="406420" y="1375343"/>
                      <a:pt x="393537" y="1385665"/>
                    </a:cubicBezTo>
                    <a:cubicBezTo>
                      <a:pt x="388383" y="1403728"/>
                      <a:pt x="372923" y="1416631"/>
                      <a:pt x="372923" y="1416631"/>
                    </a:cubicBezTo>
                    <a:cubicBezTo>
                      <a:pt x="339427" y="1434694"/>
                      <a:pt x="344580" y="1439855"/>
                      <a:pt x="344580" y="1439855"/>
                    </a:cubicBezTo>
                    <a:cubicBezTo>
                      <a:pt x="378077" y="1419211"/>
                      <a:pt x="432187" y="1393406"/>
                      <a:pt x="432187" y="1393406"/>
                    </a:cubicBezTo>
                    <a:cubicBezTo>
                      <a:pt x="432187" y="1393406"/>
                      <a:pt x="432187" y="1393406"/>
                      <a:pt x="434763" y="1395987"/>
                    </a:cubicBezTo>
                    <a:cubicBezTo>
                      <a:pt x="434763" y="1395987"/>
                      <a:pt x="434763" y="1395987"/>
                      <a:pt x="427033" y="1398567"/>
                    </a:cubicBezTo>
                    <a:cubicBezTo>
                      <a:pt x="401267" y="1406309"/>
                      <a:pt x="370347" y="1437275"/>
                      <a:pt x="370347" y="1437275"/>
                    </a:cubicBezTo>
                    <a:cubicBezTo>
                      <a:pt x="336850" y="1465660"/>
                      <a:pt x="323967" y="1457919"/>
                      <a:pt x="323967" y="1457919"/>
                    </a:cubicBezTo>
                    <a:cubicBezTo>
                      <a:pt x="313660" y="1437275"/>
                      <a:pt x="342003" y="1429533"/>
                      <a:pt x="342003" y="1429533"/>
                    </a:cubicBezTo>
                    <a:cubicBezTo>
                      <a:pt x="349733" y="1421792"/>
                      <a:pt x="378077" y="1395987"/>
                      <a:pt x="378077" y="1395987"/>
                    </a:cubicBezTo>
                    <a:cubicBezTo>
                      <a:pt x="403843" y="1367601"/>
                      <a:pt x="411573" y="1365021"/>
                      <a:pt x="411573" y="1365021"/>
                    </a:cubicBezTo>
                    <a:cubicBezTo>
                      <a:pt x="424457" y="1359860"/>
                      <a:pt x="427033" y="1354699"/>
                      <a:pt x="427033" y="1354699"/>
                    </a:cubicBezTo>
                    <a:cubicBezTo>
                      <a:pt x="432187" y="1352118"/>
                      <a:pt x="429610" y="1334055"/>
                      <a:pt x="429610" y="1334055"/>
                    </a:cubicBezTo>
                    <a:cubicBezTo>
                      <a:pt x="432187" y="1332764"/>
                      <a:pt x="432831" y="1332119"/>
                      <a:pt x="433475" y="1332442"/>
                    </a:cubicBezTo>
                    <a:close/>
                    <a:moveTo>
                      <a:pt x="293687" y="1315546"/>
                    </a:moveTo>
                    <a:cubicBezTo>
                      <a:pt x="298749" y="1317718"/>
                      <a:pt x="295856" y="1326403"/>
                      <a:pt x="295856" y="1326403"/>
                    </a:cubicBezTo>
                    <a:cubicBezTo>
                      <a:pt x="295856" y="1323830"/>
                      <a:pt x="275289" y="1341844"/>
                      <a:pt x="275289" y="1341844"/>
                    </a:cubicBezTo>
                    <a:cubicBezTo>
                      <a:pt x="270148" y="1349565"/>
                      <a:pt x="262435" y="1352138"/>
                      <a:pt x="262435" y="1352138"/>
                    </a:cubicBezTo>
                    <a:cubicBezTo>
                      <a:pt x="257293" y="1352138"/>
                      <a:pt x="252151" y="1349565"/>
                      <a:pt x="252151" y="1349565"/>
                    </a:cubicBezTo>
                    <a:cubicBezTo>
                      <a:pt x="262435" y="1336697"/>
                      <a:pt x="275289" y="1328977"/>
                      <a:pt x="285573" y="1316109"/>
                    </a:cubicBezTo>
                    <a:cubicBezTo>
                      <a:pt x="289429" y="1314823"/>
                      <a:pt x="292000" y="1314823"/>
                      <a:pt x="293687" y="1315546"/>
                    </a:cubicBezTo>
                    <a:close/>
                    <a:moveTo>
                      <a:pt x="1150395" y="1292796"/>
                    </a:moveTo>
                    <a:cubicBezTo>
                      <a:pt x="1150395" y="1292796"/>
                      <a:pt x="1150395" y="1292796"/>
                      <a:pt x="1160707" y="1297960"/>
                    </a:cubicBezTo>
                    <a:cubicBezTo>
                      <a:pt x="1165863" y="1300542"/>
                      <a:pt x="1178753" y="1313452"/>
                      <a:pt x="1178753" y="1313452"/>
                    </a:cubicBezTo>
                    <a:cubicBezTo>
                      <a:pt x="1189065" y="1326362"/>
                      <a:pt x="1178753" y="1331526"/>
                      <a:pt x="1178753" y="1331526"/>
                    </a:cubicBezTo>
                    <a:cubicBezTo>
                      <a:pt x="1176175" y="1370257"/>
                      <a:pt x="1181331" y="1370257"/>
                      <a:pt x="1181331" y="1370257"/>
                    </a:cubicBezTo>
                    <a:cubicBezTo>
                      <a:pt x="1181331" y="1372839"/>
                      <a:pt x="1199377" y="1352182"/>
                      <a:pt x="1199377" y="1352182"/>
                    </a:cubicBezTo>
                    <a:cubicBezTo>
                      <a:pt x="1209689" y="1336690"/>
                      <a:pt x="1212267" y="1349600"/>
                      <a:pt x="1212267" y="1349600"/>
                    </a:cubicBezTo>
                    <a:cubicBezTo>
                      <a:pt x="1214845" y="1357346"/>
                      <a:pt x="1207111" y="1365093"/>
                      <a:pt x="1207111" y="1365093"/>
                    </a:cubicBezTo>
                    <a:cubicBezTo>
                      <a:pt x="1199377" y="1367675"/>
                      <a:pt x="1181331" y="1385749"/>
                      <a:pt x="1181331" y="1385749"/>
                    </a:cubicBezTo>
                    <a:cubicBezTo>
                      <a:pt x="1181331" y="1385749"/>
                      <a:pt x="1181331" y="1385749"/>
                      <a:pt x="1176175" y="1421897"/>
                    </a:cubicBezTo>
                    <a:cubicBezTo>
                      <a:pt x="1168441" y="1450299"/>
                      <a:pt x="1155551" y="1460627"/>
                      <a:pt x="1155551" y="1460627"/>
                    </a:cubicBezTo>
                    <a:cubicBezTo>
                      <a:pt x="1129771" y="1476119"/>
                      <a:pt x="1129771" y="1468373"/>
                      <a:pt x="1129771" y="1468373"/>
                    </a:cubicBezTo>
                    <a:cubicBezTo>
                      <a:pt x="1147817" y="1450299"/>
                      <a:pt x="1152973" y="1447717"/>
                      <a:pt x="1163285" y="1408987"/>
                    </a:cubicBezTo>
                    <a:cubicBezTo>
                      <a:pt x="1155551" y="1408987"/>
                      <a:pt x="1119459" y="1447717"/>
                      <a:pt x="1119459" y="1447717"/>
                    </a:cubicBezTo>
                    <a:cubicBezTo>
                      <a:pt x="1109147" y="1452881"/>
                      <a:pt x="1085945" y="1445135"/>
                      <a:pt x="1085945" y="1445135"/>
                    </a:cubicBezTo>
                    <a:cubicBezTo>
                      <a:pt x="1078211" y="1432225"/>
                      <a:pt x="1085945" y="1429643"/>
                      <a:pt x="1085945" y="1429643"/>
                    </a:cubicBezTo>
                    <a:cubicBezTo>
                      <a:pt x="1127193" y="1427061"/>
                      <a:pt x="1163285" y="1380585"/>
                      <a:pt x="1163285" y="1380585"/>
                    </a:cubicBezTo>
                    <a:cubicBezTo>
                      <a:pt x="1163285" y="1354764"/>
                      <a:pt x="1150395" y="1328944"/>
                      <a:pt x="1150395" y="1328944"/>
                    </a:cubicBezTo>
                    <a:cubicBezTo>
                      <a:pt x="1134927" y="1300542"/>
                      <a:pt x="1150395" y="1292796"/>
                      <a:pt x="1150395" y="1292796"/>
                    </a:cubicBezTo>
                    <a:close/>
                    <a:moveTo>
                      <a:pt x="227728" y="1274290"/>
                    </a:moveTo>
                    <a:cubicBezTo>
                      <a:pt x="225800" y="1274290"/>
                      <a:pt x="221301" y="1274934"/>
                      <a:pt x="211017" y="1277507"/>
                    </a:cubicBezTo>
                    <a:cubicBezTo>
                      <a:pt x="205875" y="1277507"/>
                      <a:pt x="208446" y="1280081"/>
                      <a:pt x="213588" y="1285228"/>
                    </a:cubicBezTo>
                    <a:cubicBezTo>
                      <a:pt x="213588" y="1285228"/>
                      <a:pt x="226442" y="1280081"/>
                      <a:pt x="229013" y="1277507"/>
                    </a:cubicBezTo>
                    <a:cubicBezTo>
                      <a:pt x="229013" y="1274934"/>
                      <a:pt x="229013" y="1274934"/>
                      <a:pt x="229013" y="1274934"/>
                    </a:cubicBezTo>
                    <a:cubicBezTo>
                      <a:pt x="229013" y="1274934"/>
                      <a:pt x="229656" y="1274290"/>
                      <a:pt x="227728" y="1274290"/>
                    </a:cubicBezTo>
                    <a:close/>
                    <a:moveTo>
                      <a:pt x="306140" y="1218317"/>
                    </a:moveTo>
                    <a:cubicBezTo>
                      <a:pt x="295856" y="1231185"/>
                      <a:pt x="295856" y="1231185"/>
                      <a:pt x="295856" y="1231185"/>
                    </a:cubicBezTo>
                    <a:cubicBezTo>
                      <a:pt x="298427" y="1236332"/>
                      <a:pt x="303569" y="1228611"/>
                      <a:pt x="306140" y="1233758"/>
                    </a:cubicBezTo>
                    <a:cubicBezTo>
                      <a:pt x="306140" y="1233758"/>
                      <a:pt x="311282" y="1231185"/>
                      <a:pt x="308711" y="1228611"/>
                    </a:cubicBezTo>
                    <a:cubicBezTo>
                      <a:pt x="308711" y="1228611"/>
                      <a:pt x="306140" y="1220891"/>
                      <a:pt x="306140" y="1218317"/>
                    </a:cubicBezTo>
                    <a:close/>
                    <a:moveTo>
                      <a:pt x="211017" y="1200303"/>
                    </a:moveTo>
                    <a:cubicBezTo>
                      <a:pt x="213588" y="1200303"/>
                      <a:pt x="216159" y="1215744"/>
                      <a:pt x="213588" y="1220891"/>
                    </a:cubicBezTo>
                    <a:cubicBezTo>
                      <a:pt x="211017" y="1218317"/>
                      <a:pt x="193021" y="1231185"/>
                      <a:pt x="193021" y="1231185"/>
                    </a:cubicBezTo>
                    <a:cubicBezTo>
                      <a:pt x="182737" y="1238905"/>
                      <a:pt x="167312" y="1249199"/>
                      <a:pt x="162170" y="1256919"/>
                    </a:cubicBezTo>
                    <a:cubicBezTo>
                      <a:pt x="193021" y="1236332"/>
                      <a:pt x="190450" y="1244052"/>
                      <a:pt x="190450" y="1244052"/>
                    </a:cubicBezTo>
                    <a:cubicBezTo>
                      <a:pt x="190450" y="1244052"/>
                      <a:pt x="190450" y="1244052"/>
                      <a:pt x="190450" y="1246625"/>
                    </a:cubicBezTo>
                    <a:cubicBezTo>
                      <a:pt x="185308" y="1246625"/>
                      <a:pt x="190450" y="1244052"/>
                      <a:pt x="182737" y="1249199"/>
                    </a:cubicBezTo>
                    <a:cubicBezTo>
                      <a:pt x="177595" y="1254346"/>
                      <a:pt x="175024" y="1256919"/>
                      <a:pt x="175024" y="1256919"/>
                    </a:cubicBezTo>
                    <a:cubicBezTo>
                      <a:pt x="175024" y="1256919"/>
                      <a:pt x="175024" y="1256919"/>
                      <a:pt x="167312" y="1264640"/>
                    </a:cubicBezTo>
                    <a:cubicBezTo>
                      <a:pt x="164741" y="1264640"/>
                      <a:pt x="162170" y="1267213"/>
                      <a:pt x="159599" y="1267213"/>
                    </a:cubicBezTo>
                    <a:cubicBezTo>
                      <a:pt x="159599" y="1267213"/>
                      <a:pt x="159599" y="1267213"/>
                      <a:pt x="154457" y="1272360"/>
                    </a:cubicBezTo>
                    <a:cubicBezTo>
                      <a:pt x="144174" y="1280081"/>
                      <a:pt x="136461" y="1280081"/>
                      <a:pt x="136461" y="1280081"/>
                    </a:cubicBezTo>
                    <a:cubicBezTo>
                      <a:pt x="128748" y="1259493"/>
                      <a:pt x="146744" y="1254346"/>
                      <a:pt x="146744" y="1254346"/>
                    </a:cubicBezTo>
                    <a:cubicBezTo>
                      <a:pt x="169882" y="1244052"/>
                      <a:pt x="187879" y="1228611"/>
                      <a:pt x="187879" y="1228611"/>
                    </a:cubicBezTo>
                    <a:cubicBezTo>
                      <a:pt x="203304" y="1202876"/>
                      <a:pt x="211017" y="1200303"/>
                      <a:pt x="211017" y="1200303"/>
                    </a:cubicBezTo>
                    <a:close/>
                    <a:moveTo>
                      <a:pt x="305819" y="1199660"/>
                    </a:moveTo>
                    <a:cubicBezTo>
                      <a:pt x="307425" y="1200946"/>
                      <a:pt x="308711" y="1202876"/>
                      <a:pt x="308711" y="1202876"/>
                    </a:cubicBezTo>
                    <a:cubicBezTo>
                      <a:pt x="311282" y="1223464"/>
                      <a:pt x="313853" y="1233758"/>
                      <a:pt x="313853" y="1233758"/>
                    </a:cubicBezTo>
                    <a:cubicBezTo>
                      <a:pt x="318995" y="1238905"/>
                      <a:pt x="313853" y="1241478"/>
                      <a:pt x="313853" y="1241478"/>
                    </a:cubicBezTo>
                    <a:cubicBezTo>
                      <a:pt x="311282" y="1246625"/>
                      <a:pt x="280431" y="1244052"/>
                      <a:pt x="280431" y="1244052"/>
                    </a:cubicBezTo>
                    <a:cubicBezTo>
                      <a:pt x="270148" y="1254346"/>
                      <a:pt x="262435" y="1264640"/>
                      <a:pt x="262435" y="1264640"/>
                    </a:cubicBezTo>
                    <a:cubicBezTo>
                      <a:pt x="272718" y="1269787"/>
                      <a:pt x="290715" y="1269787"/>
                      <a:pt x="290715" y="1269787"/>
                    </a:cubicBezTo>
                    <a:cubicBezTo>
                      <a:pt x="290715" y="1269787"/>
                      <a:pt x="290715" y="1269787"/>
                      <a:pt x="306140" y="1272360"/>
                    </a:cubicBezTo>
                    <a:cubicBezTo>
                      <a:pt x="321565" y="1264640"/>
                      <a:pt x="347274" y="1274934"/>
                      <a:pt x="347274" y="1274934"/>
                    </a:cubicBezTo>
                    <a:cubicBezTo>
                      <a:pt x="354987" y="1277507"/>
                      <a:pt x="349845" y="1282654"/>
                      <a:pt x="349845" y="1282654"/>
                    </a:cubicBezTo>
                    <a:cubicBezTo>
                      <a:pt x="349845" y="1282654"/>
                      <a:pt x="308711" y="1280081"/>
                      <a:pt x="308711" y="1280081"/>
                    </a:cubicBezTo>
                    <a:cubicBezTo>
                      <a:pt x="275289" y="1298095"/>
                      <a:pt x="272718" y="1305815"/>
                      <a:pt x="272718" y="1305815"/>
                    </a:cubicBezTo>
                    <a:cubicBezTo>
                      <a:pt x="318995" y="1300669"/>
                      <a:pt x="324136" y="1308389"/>
                      <a:pt x="324136" y="1308389"/>
                    </a:cubicBezTo>
                    <a:cubicBezTo>
                      <a:pt x="334420" y="1310962"/>
                      <a:pt x="326707" y="1316109"/>
                      <a:pt x="326707" y="1316109"/>
                    </a:cubicBezTo>
                    <a:cubicBezTo>
                      <a:pt x="326707" y="1316109"/>
                      <a:pt x="326707" y="1316109"/>
                      <a:pt x="316424" y="1313536"/>
                    </a:cubicBezTo>
                    <a:cubicBezTo>
                      <a:pt x="303569" y="1308389"/>
                      <a:pt x="257293" y="1318683"/>
                      <a:pt x="257293" y="1318683"/>
                    </a:cubicBezTo>
                    <a:cubicBezTo>
                      <a:pt x="254722" y="1318683"/>
                      <a:pt x="249580" y="1321256"/>
                      <a:pt x="249580" y="1321256"/>
                    </a:cubicBezTo>
                    <a:cubicBezTo>
                      <a:pt x="247009" y="1321256"/>
                      <a:pt x="241868" y="1313536"/>
                      <a:pt x="241868" y="1313536"/>
                    </a:cubicBezTo>
                    <a:cubicBezTo>
                      <a:pt x="244439" y="1300669"/>
                      <a:pt x="290715" y="1277507"/>
                      <a:pt x="290715" y="1277507"/>
                    </a:cubicBezTo>
                    <a:cubicBezTo>
                      <a:pt x="288144" y="1274934"/>
                      <a:pt x="252151" y="1274934"/>
                      <a:pt x="252151" y="1274934"/>
                    </a:cubicBezTo>
                    <a:cubicBezTo>
                      <a:pt x="252151" y="1274934"/>
                      <a:pt x="229013" y="1295522"/>
                      <a:pt x="229013" y="1295522"/>
                    </a:cubicBezTo>
                    <a:cubicBezTo>
                      <a:pt x="218730" y="1305815"/>
                      <a:pt x="211017" y="1295522"/>
                      <a:pt x="211017" y="1295522"/>
                    </a:cubicBezTo>
                    <a:cubicBezTo>
                      <a:pt x="208446" y="1287801"/>
                      <a:pt x="198162" y="1280081"/>
                      <a:pt x="198162" y="1280081"/>
                    </a:cubicBezTo>
                    <a:cubicBezTo>
                      <a:pt x="182737" y="1277507"/>
                      <a:pt x="180166" y="1280081"/>
                      <a:pt x="177595" y="1277507"/>
                    </a:cubicBezTo>
                    <a:cubicBezTo>
                      <a:pt x="175024" y="1277507"/>
                      <a:pt x="175024" y="1272360"/>
                      <a:pt x="169882" y="1269787"/>
                    </a:cubicBezTo>
                    <a:cubicBezTo>
                      <a:pt x="172453" y="1267213"/>
                      <a:pt x="180166" y="1259493"/>
                      <a:pt x="180166" y="1259493"/>
                    </a:cubicBezTo>
                    <a:cubicBezTo>
                      <a:pt x="182737" y="1262066"/>
                      <a:pt x="244439" y="1262066"/>
                      <a:pt x="244439" y="1262066"/>
                    </a:cubicBezTo>
                    <a:cubicBezTo>
                      <a:pt x="270148" y="1238905"/>
                      <a:pt x="259864" y="1241478"/>
                      <a:pt x="259864" y="1241478"/>
                    </a:cubicBezTo>
                    <a:cubicBezTo>
                      <a:pt x="257293" y="1238905"/>
                      <a:pt x="236726" y="1238905"/>
                      <a:pt x="236726" y="1238905"/>
                    </a:cubicBezTo>
                    <a:cubicBezTo>
                      <a:pt x="234155" y="1238905"/>
                      <a:pt x="231584" y="1236332"/>
                      <a:pt x="231584" y="1236332"/>
                    </a:cubicBezTo>
                    <a:cubicBezTo>
                      <a:pt x="223871" y="1218317"/>
                      <a:pt x="234155" y="1218317"/>
                      <a:pt x="234155" y="1218317"/>
                    </a:cubicBezTo>
                    <a:cubicBezTo>
                      <a:pt x="244439" y="1226038"/>
                      <a:pt x="259864" y="1226038"/>
                      <a:pt x="275289" y="1228611"/>
                    </a:cubicBezTo>
                    <a:cubicBezTo>
                      <a:pt x="283002" y="1223464"/>
                      <a:pt x="300998" y="1200303"/>
                      <a:pt x="300998" y="1200303"/>
                    </a:cubicBezTo>
                    <a:cubicBezTo>
                      <a:pt x="302284" y="1197729"/>
                      <a:pt x="304212" y="1198373"/>
                      <a:pt x="305819" y="1199660"/>
                    </a:cubicBezTo>
                    <a:close/>
                    <a:moveTo>
                      <a:pt x="1393621" y="1196121"/>
                    </a:moveTo>
                    <a:cubicBezTo>
                      <a:pt x="1396194" y="1197729"/>
                      <a:pt x="1397480" y="1200303"/>
                      <a:pt x="1397480" y="1200303"/>
                    </a:cubicBezTo>
                    <a:cubicBezTo>
                      <a:pt x="1394908" y="1202876"/>
                      <a:pt x="1389763" y="1218317"/>
                      <a:pt x="1389763" y="1218317"/>
                    </a:cubicBezTo>
                    <a:cubicBezTo>
                      <a:pt x="1392335" y="1220891"/>
                      <a:pt x="1374331" y="1251772"/>
                      <a:pt x="1374331" y="1251772"/>
                    </a:cubicBezTo>
                    <a:cubicBezTo>
                      <a:pt x="1374331" y="1251772"/>
                      <a:pt x="1374331" y="1251772"/>
                      <a:pt x="1400052" y="1295521"/>
                    </a:cubicBezTo>
                    <a:cubicBezTo>
                      <a:pt x="1407768" y="1308389"/>
                      <a:pt x="1400052" y="1313536"/>
                      <a:pt x="1400052" y="1313536"/>
                    </a:cubicBezTo>
                    <a:cubicBezTo>
                      <a:pt x="1376903" y="1310962"/>
                      <a:pt x="1351182" y="1316109"/>
                      <a:pt x="1351182" y="1316109"/>
                    </a:cubicBezTo>
                    <a:cubicBezTo>
                      <a:pt x="1343465" y="1313536"/>
                      <a:pt x="1343465" y="1313536"/>
                      <a:pt x="1343465" y="1313536"/>
                    </a:cubicBezTo>
                    <a:cubicBezTo>
                      <a:pt x="1358898" y="1310962"/>
                      <a:pt x="1382047" y="1295521"/>
                      <a:pt x="1382047" y="1295521"/>
                    </a:cubicBezTo>
                    <a:cubicBezTo>
                      <a:pt x="1382047" y="1295521"/>
                      <a:pt x="1382047" y="1295521"/>
                      <a:pt x="1364042" y="1259493"/>
                    </a:cubicBezTo>
                    <a:cubicBezTo>
                      <a:pt x="1346038" y="1277507"/>
                      <a:pt x="1335749" y="1272360"/>
                      <a:pt x="1335749" y="1272360"/>
                    </a:cubicBezTo>
                    <a:cubicBezTo>
                      <a:pt x="1338321" y="1262066"/>
                      <a:pt x="1346038" y="1251772"/>
                      <a:pt x="1353754" y="1238905"/>
                    </a:cubicBezTo>
                    <a:cubicBezTo>
                      <a:pt x="1343465" y="1218317"/>
                      <a:pt x="1361470" y="1228611"/>
                      <a:pt x="1361470" y="1228611"/>
                    </a:cubicBezTo>
                    <a:cubicBezTo>
                      <a:pt x="1358898" y="1231184"/>
                      <a:pt x="1382047" y="1197729"/>
                      <a:pt x="1382047" y="1197729"/>
                    </a:cubicBezTo>
                    <a:cubicBezTo>
                      <a:pt x="1387191" y="1193869"/>
                      <a:pt x="1391049" y="1194512"/>
                      <a:pt x="1393621" y="1196121"/>
                    </a:cubicBezTo>
                    <a:close/>
                    <a:moveTo>
                      <a:pt x="1357933" y="1183093"/>
                    </a:moveTo>
                    <a:cubicBezTo>
                      <a:pt x="1363721" y="1181645"/>
                      <a:pt x="1366614" y="1187435"/>
                      <a:pt x="1366614" y="1187435"/>
                    </a:cubicBezTo>
                    <a:cubicBezTo>
                      <a:pt x="1364042" y="1205450"/>
                      <a:pt x="1351182" y="1220891"/>
                      <a:pt x="1351182" y="1220891"/>
                    </a:cubicBezTo>
                    <a:cubicBezTo>
                      <a:pt x="1351182" y="1218317"/>
                      <a:pt x="1356326" y="1202876"/>
                      <a:pt x="1356326" y="1202876"/>
                    </a:cubicBezTo>
                    <a:cubicBezTo>
                      <a:pt x="1356326" y="1200303"/>
                      <a:pt x="1353754" y="1200303"/>
                      <a:pt x="1353754" y="1200303"/>
                    </a:cubicBezTo>
                    <a:cubicBezTo>
                      <a:pt x="1348610" y="1208023"/>
                      <a:pt x="1320316" y="1267213"/>
                      <a:pt x="1320316" y="1267213"/>
                    </a:cubicBezTo>
                    <a:cubicBezTo>
                      <a:pt x="1312600" y="1287801"/>
                      <a:pt x="1299740" y="1300668"/>
                      <a:pt x="1299740" y="1300668"/>
                    </a:cubicBezTo>
                    <a:cubicBezTo>
                      <a:pt x="1294595" y="1303242"/>
                      <a:pt x="1284307" y="1295521"/>
                      <a:pt x="1284307" y="1295521"/>
                    </a:cubicBezTo>
                    <a:cubicBezTo>
                      <a:pt x="1286879" y="1295521"/>
                      <a:pt x="1286879" y="1292948"/>
                      <a:pt x="1286879" y="1292948"/>
                    </a:cubicBezTo>
                    <a:cubicBezTo>
                      <a:pt x="1317744" y="1254346"/>
                      <a:pt x="1333177" y="1223464"/>
                      <a:pt x="1351182" y="1187435"/>
                    </a:cubicBezTo>
                    <a:cubicBezTo>
                      <a:pt x="1353754" y="1184862"/>
                      <a:pt x="1356004" y="1183575"/>
                      <a:pt x="1357933" y="1183093"/>
                    </a:cubicBezTo>
                    <a:close/>
                    <a:moveTo>
                      <a:pt x="252151" y="1153980"/>
                    </a:moveTo>
                    <a:cubicBezTo>
                      <a:pt x="252151" y="1153980"/>
                      <a:pt x="252151" y="1153980"/>
                      <a:pt x="257293" y="1161701"/>
                    </a:cubicBezTo>
                    <a:cubicBezTo>
                      <a:pt x="262435" y="1174568"/>
                      <a:pt x="259864" y="1182288"/>
                      <a:pt x="259864" y="1182288"/>
                    </a:cubicBezTo>
                    <a:cubicBezTo>
                      <a:pt x="252151" y="1190009"/>
                      <a:pt x="241868" y="1182288"/>
                      <a:pt x="241868" y="1182288"/>
                    </a:cubicBezTo>
                    <a:cubicBezTo>
                      <a:pt x="236726" y="1184862"/>
                      <a:pt x="231584" y="1184862"/>
                      <a:pt x="231584" y="1184862"/>
                    </a:cubicBezTo>
                    <a:cubicBezTo>
                      <a:pt x="234155" y="1184862"/>
                      <a:pt x="244439" y="1171994"/>
                      <a:pt x="244439" y="1171994"/>
                    </a:cubicBezTo>
                    <a:cubicBezTo>
                      <a:pt x="244439" y="1169421"/>
                      <a:pt x="244439" y="1166848"/>
                      <a:pt x="244439" y="1166848"/>
                    </a:cubicBezTo>
                    <a:cubicBezTo>
                      <a:pt x="247009" y="1166848"/>
                      <a:pt x="252151" y="1153980"/>
                      <a:pt x="252151" y="1153980"/>
                    </a:cubicBezTo>
                    <a:close/>
                    <a:moveTo>
                      <a:pt x="1310992" y="1105888"/>
                    </a:moveTo>
                    <a:cubicBezTo>
                      <a:pt x="1312439" y="1106371"/>
                      <a:pt x="1313886" y="1107657"/>
                      <a:pt x="1315172" y="1110231"/>
                    </a:cubicBezTo>
                    <a:cubicBezTo>
                      <a:pt x="1315172" y="1110231"/>
                      <a:pt x="1312600" y="1138539"/>
                      <a:pt x="1312600" y="1143686"/>
                    </a:cubicBezTo>
                    <a:cubicBezTo>
                      <a:pt x="1312600" y="1143686"/>
                      <a:pt x="1315172" y="1146259"/>
                      <a:pt x="1317744" y="1146259"/>
                    </a:cubicBezTo>
                    <a:cubicBezTo>
                      <a:pt x="1317744" y="1146259"/>
                      <a:pt x="1320316" y="1143686"/>
                      <a:pt x="1325461" y="1146259"/>
                    </a:cubicBezTo>
                    <a:cubicBezTo>
                      <a:pt x="1325461" y="1146259"/>
                      <a:pt x="1340893" y="1112804"/>
                      <a:pt x="1351182" y="1117951"/>
                    </a:cubicBezTo>
                    <a:cubicBezTo>
                      <a:pt x="1351182" y="1117951"/>
                      <a:pt x="1358898" y="1120525"/>
                      <a:pt x="1353754" y="1171994"/>
                    </a:cubicBezTo>
                    <a:cubicBezTo>
                      <a:pt x="1353754" y="1171994"/>
                      <a:pt x="1346038" y="1187435"/>
                      <a:pt x="1340893" y="1184862"/>
                    </a:cubicBezTo>
                    <a:cubicBezTo>
                      <a:pt x="1340893" y="1184862"/>
                      <a:pt x="1343465" y="1166848"/>
                      <a:pt x="1343465" y="1164274"/>
                    </a:cubicBezTo>
                    <a:cubicBezTo>
                      <a:pt x="1338321" y="1156554"/>
                      <a:pt x="1338321" y="1156554"/>
                      <a:pt x="1338321" y="1156554"/>
                    </a:cubicBezTo>
                    <a:cubicBezTo>
                      <a:pt x="1343465" y="1153980"/>
                      <a:pt x="1343465" y="1153980"/>
                      <a:pt x="1343465" y="1153980"/>
                    </a:cubicBezTo>
                    <a:cubicBezTo>
                      <a:pt x="1343465" y="1153980"/>
                      <a:pt x="1343465" y="1138539"/>
                      <a:pt x="1343465" y="1133392"/>
                    </a:cubicBezTo>
                    <a:cubicBezTo>
                      <a:pt x="1343465" y="1133392"/>
                      <a:pt x="1346038" y="1125672"/>
                      <a:pt x="1325461" y="1159127"/>
                    </a:cubicBezTo>
                    <a:cubicBezTo>
                      <a:pt x="1325461" y="1182288"/>
                      <a:pt x="1325461" y="1182288"/>
                      <a:pt x="1325461" y="1182288"/>
                    </a:cubicBezTo>
                    <a:cubicBezTo>
                      <a:pt x="1325461" y="1182288"/>
                      <a:pt x="1340893" y="1182288"/>
                      <a:pt x="1343465" y="1192582"/>
                    </a:cubicBezTo>
                    <a:cubicBezTo>
                      <a:pt x="1343465" y="1192582"/>
                      <a:pt x="1338321" y="1200303"/>
                      <a:pt x="1325461" y="1192582"/>
                    </a:cubicBezTo>
                    <a:cubicBezTo>
                      <a:pt x="1325461" y="1192582"/>
                      <a:pt x="1322889" y="1187435"/>
                      <a:pt x="1322889" y="1205450"/>
                    </a:cubicBezTo>
                    <a:cubicBezTo>
                      <a:pt x="1322889" y="1205450"/>
                      <a:pt x="1317744" y="1220891"/>
                      <a:pt x="1317744" y="1218317"/>
                    </a:cubicBezTo>
                    <a:cubicBezTo>
                      <a:pt x="1317744" y="1218317"/>
                      <a:pt x="1312600" y="1220891"/>
                      <a:pt x="1315172" y="1213170"/>
                    </a:cubicBezTo>
                    <a:cubicBezTo>
                      <a:pt x="1315172" y="1210597"/>
                      <a:pt x="1315172" y="1195156"/>
                      <a:pt x="1317744" y="1192582"/>
                    </a:cubicBezTo>
                    <a:cubicBezTo>
                      <a:pt x="1315172" y="1182288"/>
                      <a:pt x="1302312" y="1218317"/>
                      <a:pt x="1302312" y="1226037"/>
                    </a:cubicBezTo>
                    <a:cubicBezTo>
                      <a:pt x="1302312" y="1226037"/>
                      <a:pt x="1317744" y="1246625"/>
                      <a:pt x="1299740" y="1241478"/>
                    </a:cubicBezTo>
                    <a:cubicBezTo>
                      <a:pt x="1299740" y="1241478"/>
                      <a:pt x="1286879" y="1228611"/>
                      <a:pt x="1286879" y="1223464"/>
                    </a:cubicBezTo>
                    <a:cubicBezTo>
                      <a:pt x="1286879" y="1223464"/>
                      <a:pt x="1266302" y="1205450"/>
                      <a:pt x="1289451" y="1205450"/>
                    </a:cubicBezTo>
                    <a:cubicBezTo>
                      <a:pt x="1289451" y="1205450"/>
                      <a:pt x="1294595" y="1210597"/>
                      <a:pt x="1294595" y="1213170"/>
                    </a:cubicBezTo>
                    <a:cubicBezTo>
                      <a:pt x="1294595" y="1213170"/>
                      <a:pt x="1294595" y="1223464"/>
                      <a:pt x="1304884" y="1200303"/>
                    </a:cubicBezTo>
                    <a:cubicBezTo>
                      <a:pt x="1304884" y="1200303"/>
                      <a:pt x="1289451" y="1200303"/>
                      <a:pt x="1294595" y="1195156"/>
                    </a:cubicBezTo>
                    <a:cubicBezTo>
                      <a:pt x="1294595" y="1195156"/>
                      <a:pt x="1284307" y="1184862"/>
                      <a:pt x="1281735" y="1182288"/>
                    </a:cubicBezTo>
                    <a:cubicBezTo>
                      <a:pt x="1281735" y="1182288"/>
                      <a:pt x="1276591" y="1177141"/>
                      <a:pt x="1289451" y="1177141"/>
                    </a:cubicBezTo>
                    <a:cubicBezTo>
                      <a:pt x="1289451" y="1177141"/>
                      <a:pt x="1302312" y="1184862"/>
                      <a:pt x="1304884" y="1190009"/>
                    </a:cubicBezTo>
                    <a:cubicBezTo>
                      <a:pt x="1304884" y="1190009"/>
                      <a:pt x="1307456" y="1187435"/>
                      <a:pt x="1310028" y="1184862"/>
                    </a:cubicBezTo>
                    <a:cubicBezTo>
                      <a:pt x="1312600" y="1182288"/>
                      <a:pt x="1315172" y="1166848"/>
                      <a:pt x="1315172" y="1164274"/>
                    </a:cubicBezTo>
                    <a:cubicBezTo>
                      <a:pt x="1315172" y="1164274"/>
                      <a:pt x="1315172" y="1151406"/>
                      <a:pt x="1310028" y="1164274"/>
                    </a:cubicBezTo>
                    <a:cubicBezTo>
                      <a:pt x="1310028" y="1164274"/>
                      <a:pt x="1307456" y="1177141"/>
                      <a:pt x="1304884" y="1177141"/>
                    </a:cubicBezTo>
                    <a:cubicBezTo>
                      <a:pt x="1304884" y="1177141"/>
                      <a:pt x="1302312" y="1169421"/>
                      <a:pt x="1302312" y="1164274"/>
                    </a:cubicBezTo>
                    <a:cubicBezTo>
                      <a:pt x="1302312" y="1164274"/>
                      <a:pt x="1289451" y="1171994"/>
                      <a:pt x="1289451" y="1169421"/>
                    </a:cubicBezTo>
                    <a:cubicBezTo>
                      <a:pt x="1289451" y="1169421"/>
                      <a:pt x="1292023" y="1159127"/>
                      <a:pt x="1304884" y="1151406"/>
                    </a:cubicBezTo>
                    <a:cubicBezTo>
                      <a:pt x="1304884" y="1151406"/>
                      <a:pt x="1302312" y="1123098"/>
                      <a:pt x="1302312" y="1110231"/>
                    </a:cubicBezTo>
                    <a:cubicBezTo>
                      <a:pt x="1302312" y="1110231"/>
                      <a:pt x="1306652" y="1104441"/>
                      <a:pt x="1310992" y="1105888"/>
                    </a:cubicBezTo>
                    <a:close/>
                    <a:moveTo>
                      <a:pt x="87138" y="870518"/>
                    </a:moveTo>
                    <a:cubicBezTo>
                      <a:pt x="99996" y="870518"/>
                      <a:pt x="99996" y="870518"/>
                      <a:pt x="99996" y="870518"/>
                    </a:cubicBezTo>
                    <a:lnTo>
                      <a:pt x="112854" y="942840"/>
                    </a:lnTo>
                    <a:cubicBezTo>
                      <a:pt x="99996" y="945423"/>
                      <a:pt x="99996" y="945423"/>
                      <a:pt x="99996" y="945423"/>
                    </a:cubicBezTo>
                    <a:cubicBezTo>
                      <a:pt x="33133" y="909262"/>
                      <a:pt x="33133" y="909262"/>
                      <a:pt x="33133" y="909262"/>
                    </a:cubicBezTo>
                    <a:cubicBezTo>
                      <a:pt x="27990" y="906679"/>
                      <a:pt x="25418" y="904096"/>
                      <a:pt x="20275" y="901513"/>
                    </a:cubicBezTo>
                    <a:cubicBezTo>
                      <a:pt x="30562" y="953172"/>
                      <a:pt x="30562" y="953172"/>
                      <a:pt x="30562" y="953172"/>
                    </a:cubicBezTo>
                    <a:cubicBezTo>
                      <a:pt x="20275" y="953172"/>
                      <a:pt x="20275" y="953172"/>
                      <a:pt x="20275" y="953172"/>
                    </a:cubicBezTo>
                    <a:cubicBezTo>
                      <a:pt x="7417" y="888599"/>
                      <a:pt x="7417" y="888599"/>
                      <a:pt x="7417" y="888599"/>
                    </a:cubicBezTo>
                    <a:cubicBezTo>
                      <a:pt x="17703" y="886016"/>
                      <a:pt x="17703" y="886016"/>
                      <a:pt x="17703" y="886016"/>
                    </a:cubicBezTo>
                    <a:cubicBezTo>
                      <a:pt x="92281" y="924760"/>
                      <a:pt x="92281" y="924760"/>
                      <a:pt x="92281" y="924760"/>
                    </a:cubicBezTo>
                    <a:cubicBezTo>
                      <a:pt x="99996" y="929926"/>
                      <a:pt x="99996" y="929926"/>
                      <a:pt x="99996" y="929926"/>
                    </a:cubicBezTo>
                    <a:cubicBezTo>
                      <a:pt x="87138" y="870518"/>
                      <a:pt x="87138" y="870518"/>
                      <a:pt x="87138" y="870518"/>
                    </a:cubicBezTo>
                    <a:close/>
                    <a:moveTo>
                      <a:pt x="1557183" y="849854"/>
                    </a:moveTo>
                    <a:cubicBezTo>
                      <a:pt x="1554615" y="865364"/>
                      <a:pt x="1554615" y="865364"/>
                      <a:pt x="1554615" y="865364"/>
                    </a:cubicBezTo>
                    <a:cubicBezTo>
                      <a:pt x="1523803" y="878288"/>
                      <a:pt x="1523803" y="878288"/>
                      <a:pt x="1523803" y="878288"/>
                    </a:cubicBezTo>
                    <a:cubicBezTo>
                      <a:pt x="1518668" y="880873"/>
                      <a:pt x="1513533" y="883458"/>
                      <a:pt x="1505830" y="886043"/>
                    </a:cubicBezTo>
                    <a:cubicBezTo>
                      <a:pt x="1510965" y="888628"/>
                      <a:pt x="1516100" y="893798"/>
                      <a:pt x="1521236" y="898968"/>
                    </a:cubicBezTo>
                    <a:cubicBezTo>
                      <a:pt x="1546912" y="919647"/>
                      <a:pt x="1546912" y="919647"/>
                      <a:pt x="1546912" y="919647"/>
                    </a:cubicBezTo>
                    <a:cubicBezTo>
                      <a:pt x="1544345" y="935157"/>
                      <a:pt x="1544345" y="935157"/>
                      <a:pt x="1544345" y="935157"/>
                    </a:cubicBezTo>
                    <a:cubicBezTo>
                      <a:pt x="1495559" y="891213"/>
                      <a:pt x="1495559" y="891213"/>
                      <a:pt x="1495559" y="891213"/>
                    </a:cubicBezTo>
                    <a:cubicBezTo>
                      <a:pt x="1457044" y="883458"/>
                      <a:pt x="1457044" y="883458"/>
                      <a:pt x="1457044" y="883458"/>
                    </a:cubicBezTo>
                    <a:lnTo>
                      <a:pt x="1459612" y="873119"/>
                    </a:lnTo>
                    <a:cubicBezTo>
                      <a:pt x="1498127" y="878288"/>
                      <a:pt x="1498127" y="878288"/>
                      <a:pt x="1498127" y="878288"/>
                    </a:cubicBezTo>
                    <a:cubicBezTo>
                      <a:pt x="1557183" y="849854"/>
                      <a:pt x="1557183" y="849854"/>
                      <a:pt x="1557183" y="849854"/>
                    </a:cubicBezTo>
                    <a:close/>
                    <a:moveTo>
                      <a:pt x="92720" y="783095"/>
                    </a:moveTo>
                    <a:lnTo>
                      <a:pt x="94840" y="793162"/>
                    </a:lnTo>
                    <a:lnTo>
                      <a:pt x="51394" y="795811"/>
                    </a:lnTo>
                    <a:lnTo>
                      <a:pt x="54043" y="844556"/>
                    </a:lnTo>
                    <a:lnTo>
                      <a:pt x="97489" y="842436"/>
                    </a:lnTo>
                    <a:lnTo>
                      <a:pt x="97489" y="855153"/>
                    </a:lnTo>
                    <a:lnTo>
                      <a:pt x="4768" y="860451"/>
                    </a:lnTo>
                    <a:lnTo>
                      <a:pt x="2649" y="847205"/>
                    </a:lnTo>
                    <a:lnTo>
                      <a:pt x="40797" y="844556"/>
                    </a:lnTo>
                    <a:lnTo>
                      <a:pt x="38678" y="798460"/>
                    </a:lnTo>
                    <a:lnTo>
                      <a:pt x="0" y="798460"/>
                    </a:lnTo>
                    <a:lnTo>
                      <a:pt x="0" y="787863"/>
                    </a:lnTo>
                    <a:close/>
                    <a:moveTo>
                      <a:pt x="1547115" y="759782"/>
                    </a:moveTo>
                    <a:lnTo>
                      <a:pt x="1559831" y="759782"/>
                    </a:lnTo>
                    <a:lnTo>
                      <a:pt x="1557182" y="834489"/>
                    </a:lnTo>
                    <a:lnTo>
                      <a:pt x="1547115" y="834489"/>
                    </a:lnTo>
                    <a:lnTo>
                      <a:pt x="1547115" y="803758"/>
                    </a:lnTo>
                    <a:lnTo>
                      <a:pt x="1464461" y="801109"/>
                    </a:lnTo>
                    <a:lnTo>
                      <a:pt x="1464461" y="787863"/>
                    </a:lnTo>
                    <a:lnTo>
                      <a:pt x="1547115" y="790512"/>
                    </a:lnTo>
                    <a:close/>
                    <a:moveTo>
                      <a:pt x="1557182" y="723753"/>
                    </a:moveTo>
                    <a:lnTo>
                      <a:pt x="1557182" y="736469"/>
                    </a:lnTo>
                    <a:lnTo>
                      <a:pt x="1464461" y="741767"/>
                    </a:lnTo>
                    <a:lnTo>
                      <a:pt x="1461812" y="729051"/>
                    </a:lnTo>
                    <a:close/>
                    <a:moveTo>
                      <a:pt x="4768" y="685075"/>
                    </a:moveTo>
                    <a:lnTo>
                      <a:pt x="18014" y="687724"/>
                    </a:lnTo>
                    <a:lnTo>
                      <a:pt x="12716" y="741767"/>
                    </a:lnTo>
                    <a:lnTo>
                      <a:pt x="40797" y="744417"/>
                    </a:lnTo>
                    <a:lnTo>
                      <a:pt x="46096" y="693022"/>
                    </a:lnTo>
                    <a:lnTo>
                      <a:pt x="56692" y="693022"/>
                    </a:lnTo>
                    <a:lnTo>
                      <a:pt x="51394" y="744417"/>
                    </a:lnTo>
                    <a:lnTo>
                      <a:pt x="84774" y="747066"/>
                    </a:lnTo>
                    <a:lnTo>
                      <a:pt x="87423" y="690373"/>
                    </a:lnTo>
                    <a:lnTo>
                      <a:pt x="100139" y="690373"/>
                    </a:lnTo>
                    <a:lnTo>
                      <a:pt x="94841" y="759782"/>
                    </a:lnTo>
                    <a:lnTo>
                      <a:pt x="0" y="754484"/>
                    </a:lnTo>
                    <a:close/>
                    <a:moveTo>
                      <a:pt x="1518532" y="628383"/>
                    </a:moveTo>
                    <a:cubicBezTo>
                      <a:pt x="1523663" y="628383"/>
                      <a:pt x="1528794" y="628383"/>
                      <a:pt x="1533925" y="630961"/>
                    </a:cubicBezTo>
                    <a:cubicBezTo>
                      <a:pt x="1536490" y="633540"/>
                      <a:pt x="1541621" y="636118"/>
                      <a:pt x="1544187" y="641276"/>
                    </a:cubicBezTo>
                    <a:cubicBezTo>
                      <a:pt x="1546752" y="646433"/>
                      <a:pt x="1549318" y="651590"/>
                      <a:pt x="1549318" y="656747"/>
                    </a:cubicBezTo>
                    <a:cubicBezTo>
                      <a:pt x="1551883" y="664482"/>
                      <a:pt x="1551883" y="669639"/>
                      <a:pt x="1549318" y="674796"/>
                    </a:cubicBezTo>
                    <a:cubicBezTo>
                      <a:pt x="1549318" y="682532"/>
                      <a:pt x="1546752" y="685111"/>
                      <a:pt x="1541621" y="690268"/>
                    </a:cubicBezTo>
                    <a:cubicBezTo>
                      <a:pt x="1539056" y="692846"/>
                      <a:pt x="1533925" y="695425"/>
                      <a:pt x="1528794" y="695425"/>
                    </a:cubicBezTo>
                    <a:cubicBezTo>
                      <a:pt x="1526228" y="685111"/>
                      <a:pt x="1526228" y="685111"/>
                      <a:pt x="1526228" y="685111"/>
                    </a:cubicBezTo>
                    <a:cubicBezTo>
                      <a:pt x="1531359" y="682532"/>
                      <a:pt x="1533925" y="679954"/>
                      <a:pt x="1536490" y="677375"/>
                    </a:cubicBezTo>
                    <a:cubicBezTo>
                      <a:pt x="1539056" y="672218"/>
                      <a:pt x="1541621" y="667061"/>
                      <a:pt x="1539056" y="659325"/>
                    </a:cubicBezTo>
                    <a:cubicBezTo>
                      <a:pt x="1539056" y="651590"/>
                      <a:pt x="1536490" y="646433"/>
                      <a:pt x="1533925" y="643854"/>
                    </a:cubicBezTo>
                    <a:cubicBezTo>
                      <a:pt x="1528794" y="641276"/>
                      <a:pt x="1526228" y="638697"/>
                      <a:pt x="1521097" y="641276"/>
                    </a:cubicBezTo>
                    <a:cubicBezTo>
                      <a:pt x="1518532" y="641276"/>
                      <a:pt x="1515966" y="641276"/>
                      <a:pt x="1513401" y="646433"/>
                    </a:cubicBezTo>
                    <a:cubicBezTo>
                      <a:pt x="1513401" y="649011"/>
                      <a:pt x="1510835" y="654168"/>
                      <a:pt x="1510835" y="664482"/>
                    </a:cubicBezTo>
                    <a:cubicBezTo>
                      <a:pt x="1510835" y="674796"/>
                      <a:pt x="1508270" y="682532"/>
                      <a:pt x="1508270" y="685111"/>
                    </a:cubicBezTo>
                    <a:cubicBezTo>
                      <a:pt x="1505704" y="692846"/>
                      <a:pt x="1503139" y="695425"/>
                      <a:pt x="1500573" y="700582"/>
                    </a:cubicBezTo>
                    <a:cubicBezTo>
                      <a:pt x="1498008" y="703160"/>
                      <a:pt x="1492877" y="705739"/>
                      <a:pt x="1487746" y="705739"/>
                    </a:cubicBezTo>
                    <a:cubicBezTo>
                      <a:pt x="1482615" y="705739"/>
                      <a:pt x="1477484" y="705739"/>
                      <a:pt x="1474918" y="703160"/>
                    </a:cubicBezTo>
                    <a:cubicBezTo>
                      <a:pt x="1469787" y="700582"/>
                      <a:pt x="1464656" y="698003"/>
                      <a:pt x="1462091" y="692846"/>
                    </a:cubicBezTo>
                    <a:cubicBezTo>
                      <a:pt x="1459525" y="687689"/>
                      <a:pt x="1456959" y="682532"/>
                      <a:pt x="1454394" y="674796"/>
                    </a:cubicBezTo>
                    <a:cubicBezTo>
                      <a:pt x="1454394" y="667061"/>
                      <a:pt x="1454394" y="659325"/>
                      <a:pt x="1454394" y="654168"/>
                    </a:cubicBezTo>
                    <a:cubicBezTo>
                      <a:pt x="1456959" y="649011"/>
                      <a:pt x="1459525" y="643854"/>
                      <a:pt x="1464656" y="638697"/>
                    </a:cubicBezTo>
                    <a:cubicBezTo>
                      <a:pt x="1469787" y="636118"/>
                      <a:pt x="1474918" y="633540"/>
                      <a:pt x="1480049" y="630961"/>
                    </a:cubicBezTo>
                    <a:cubicBezTo>
                      <a:pt x="1482615" y="643854"/>
                      <a:pt x="1482615" y="643854"/>
                      <a:pt x="1482615" y="643854"/>
                    </a:cubicBezTo>
                    <a:cubicBezTo>
                      <a:pt x="1477484" y="643854"/>
                      <a:pt x="1474918" y="646433"/>
                      <a:pt x="1472353" y="649011"/>
                    </a:cubicBezTo>
                    <a:cubicBezTo>
                      <a:pt x="1469787" y="651590"/>
                      <a:pt x="1467222" y="654168"/>
                      <a:pt x="1467222" y="659325"/>
                    </a:cubicBezTo>
                    <a:cubicBezTo>
                      <a:pt x="1464656" y="661904"/>
                      <a:pt x="1464656" y="667061"/>
                      <a:pt x="1467222" y="672218"/>
                    </a:cubicBezTo>
                    <a:cubicBezTo>
                      <a:pt x="1467222" y="677375"/>
                      <a:pt x="1467222" y="682532"/>
                      <a:pt x="1469787" y="685111"/>
                    </a:cubicBezTo>
                    <a:cubicBezTo>
                      <a:pt x="1472353" y="687689"/>
                      <a:pt x="1474918" y="690268"/>
                      <a:pt x="1477484" y="692846"/>
                    </a:cubicBezTo>
                    <a:cubicBezTo>
                      <a:pt x="1480049" y="692846"/>
                      <a:pt x="1482615" y="695425"/>
                      <a:pt x="1485180" y="692846"/>
                    </a:cubicBezTo>
                    <a:cubicBezTo>
                      <a:pt x="1487746" y="692846"/>
                      <a:pt x="1490311" y="692846"/>
                      <a:pt x="1492877" y="690268"/>
                    </a:cubicBezTo>
                    <a:cubicBezTo>
                      <a:pt x="1495442" y="687689"/>
                      <a:pt x="1495442" y="685111"/>
                      <a:pt x="1495442" y="679954"/>
                    </a:cubicBezTo>
                    <a:cubicBezTo>
                      <a:pt x="1498008" y="677375"/>
                      <a:pt x="1498008" y="672218"/>
                      <a:pt x="1498008" y="664482"/>
                    </a:cubicBezTo>
                    <a:cubicBezTo>
                      <a:pt x="1500573" y="654168"/>
                      <a:pt x="1500573" y="649011"/>
                      <a:pt x="1500573" y="643854"/>
                    </a:cubicBezTo>
                    <a:cubicBezTo>
                      <a:pt x="1503139" y="641276"/>
                      <a:pt x="1505704" y="636118"/>
                      <a:pt x="1508270" y="633540"/>
                    </a:cubicBezTo>
                    <a:cubicBezTo>
                      <a:pt x="1510835" y="630961"/>
                      <a:pt x="1515966" y="628383"/>
                      <a:pt x="1518532" y="628383"/>
                    </a:cubicBezTo>
                    <a:close/>
                    <a:moveTo>
                      <a:pt x="18014" y="610369"/>
                    </a:moveTo>
                    <a:cubicBezTo>
                      <a:pt x="82351" y="623207"/>
                      <a:pt x="82351" y="623207"/>
                      <a:pt x="82351" y="623207"/>
                    </a:cubicBezTo>
                    <a:cubicBezTo>
                      <a:pt x="90071" y="625775"/>
                      <a:pt x="95218" y="625775"/>
                      <a:pt x="100365" y="628342"/>
                    </a:cubicBezTo>
                    <a:cubicBezTo>
                      <a:pt x="102939" y="630910"/>
                      <a:pt x="105512" y="636045"/>
                      <a:pt x="108086" y="641181"/>
                    </a:cubicBezTo>
                    <a:cubicBezTo>
                      <a:pt x="108086" y="643748"/>
                      <a:pt x="108086" y="648884"/>
                      <a:pt x="108086" y="654019"/>
                    </a:cubicBezTo>
                    <a:cubicBezTo>
                      <a:pt x="105512" y="661722"/>
                      <a:pt x="102939" y="669425"/>
                      <a:pt x="97792" y="671993"/>
                    </a:cubicBezTo>
                    <a:cubicBezTo>
                      <a:pt x="92645" y="674560"/>
                      <a:pt x="84924" y="677128"/>
                      <a:pt x="74631" y="674560"/>
                    </a:cubicBezTo>
                    <a:cubicBezTo>
                      <a:pt x="77204" y="661722"/>
                      <a:pt x="77204" y="661722"/>
                      <a:pt x="77204" y="661722"/>
                    </a:cubicBezTo>
                    <a:cubicBezTo>
                      <a:pt x="82351" y="664290"/>
                      <a:pt x="87498" y="664290"/>
                      <a:pt x="90071" y="661722"/>
                    </a:cubicBezTo>
                    <a:cubicBezTo>
                      <a:pt x="95218" y="659154"/>
                      <a:pt x="95218" y="656587"/>
                      <a:pt x="97792" y="654019"/>
                    </a:cubicBezTo>
                    <a:cubicBezTo>
                      <a:pt x="97792" y="648884"/>
                      <a:pt x="97792" y="646316"/>
                      <a:pt x="95218" y="643748"/>
                    </a:cubicBezTo>
                    <a:cubicBezTo>
                      <a:pt x="95218" y="641181"/>
                      <a:pt x="92645" y="641181"/>
                      <a:pt x="92645" y="638613"/>
                    </a:cubicBezTo>
                    <a:cubicBezTo>
                      <a:pt x="90071" y="638613"/>
                      <a:pt x="84924" y="636045"/>
                      <a:pt x="79778" y="636045"/>
                    </a:cubicBezTo>
                    <a:cubicBezTo>
                      <a:pt x="18014" y="623207"/>
                      <a:pt x="18014" y="623207"/>
                      <a:pt x="18014" y="623207"/>
                    </a:cubicBezTo>
                    <a:cubicBezTo>
                      <a:pt x="18014" y="610369"/>
                      <a:pt x="18014" y="610369"/>
                      <a:pt x="18014" y="610369"/>
                    </a:cubicBezTo>
                    <a:close/>
                    <a:moveTo>
                      <a:pt x="30730" y="569042"/>
                    </a:moveTo>
                    <a:lnTo>
                      <a:pt x="120802" y="595004"/>
                    </a:lnTo>
                    <a:lnTo>
                      <a:pt x="115504" y="605071"/>
                    </a:lnTo>
                    <a:lnTo>
                      <a:pt x="25432" y="582288"/>
                    </a:lnTo>
                    <a:close/>
                    <a:moveTo>
                      <a:pt x="1508489" y="538376"/>
                    </a:moveTo>
                    <a:lnTo>
                      <a:pt x="1480059" y="546091"/>
                    </a:lnTo>
                    <a:cubicBezTo>
                      <a:pt x="1487813" y="571807"/>
                      <a:pt x="1487813" y="571807"/>
                      <a:pt x="1487813" y="571807"/>
                    </a:cubicBezTo>
                    <a:cubicBezTo>
                      <a:pt x="1487813" y="576950"/>
                      <a:pt x="1490397" y="582093"/>
                      <a:pt x="1492982" y="584665"/>
                    </a:cubicBezTo>
                    <a:cubicBezTo>
                      <a:pt x="1495566" y="587237"/>
                      <a:pt x="1498151" y="587237"/>
                      <a:pt x="1500735" y="589808"/>
                    </a:cubicBezTo>
                    <a:cubicBezTo>
                      <a:pt x="1503320" y="589808"/>
                      <a:pt x="1505905" y="589808"/>
                      <a:pt x="1508489" y="589808"/>
                    </a:cubicBezTo>
                    <a:cubicBezTo>
                      <a:pt x="1513658" y="587237"/>
                      <a:pt x="1516243" y="584665"/>
                      <a:pt x="1518827" y="582093"/>
                    </a:cubicBezTo>
                    <a:cubicBezTo>
                      <a:pt x="1518827" y="576950"/>
                      <a:pt x="1518827" y="571807"/>
                      <a:pt x="1518827" y="566664"/>
                    </a:cubicBezTo>
                    <a:cubicBezTo>
                      <a:pt x="1508489" y="538376"/>
                      <a:pt x="1508489" y="538376"/>
                      <a:pt x="1508489" y="538376"/>
                    </a:cubicBezTo>
                    <a:close/>
                    <a:moveTo>
                      <a:pt x="1516243" y="522946"/>
                    </a:moveTo>
                    <a:cubicBezTo>
                      <a:pt x="1526581" y="561520"/>
                      <a:pt x="1526581" y="561520"/>
                      <a:pt x="1526581" y="561520"/>
                    </a:cubicBezTo>
                    <a:cubicBezTo>
                      <a:pt x="1529166" y="569235"/>
                      <a:pt x="1531750" y="576950"/>
                      <a:pt x="1531750" y="582093"/>
                    </a:cubicBezTo>
                    <a:cubicBezTo>
                      <a:pt x="1529166" y="584665"/>
                      <a:pt x="1529166" y="589808"/>
                      <a:pt x="1523996" y="592380"/>
                    </a:cubicBezTo>
                    <a:cubicBezTo>
                      <a:pt x="1521412" y="597523"/>
                      <a:pt x="1518827" y="600095"/>
                      <a:pt x="1513658" y="600095"/>
                    </a:cubicBezTo>
                    <a:cubicBezTo>
                      <a:pt x="1505905" y="602667"/>
                      <a:pt x="1500735" y="602667"/>
                      <a:pt x="1495566" y="600095"/>
                    </a:cubicBezTo>
                    <a:cubicBezTo>
                      <a:pt x="1487813" y="597523"/>
                      <a:pt x="1485228" y="592380"/>
                      <a:pt x="1480059" y="582093"/>
                    </a:cubicBezTo>
                    <a:cubicBezTo>
                      <a:pt x="1480059" y="587237"/>
                      <a:pt x="1480059" y="589808"/>
                      <a:pt x="1477474" y="592380"/>
                    </a:cubicBezTo>
                    <a:cubicBezTo>
                      <a:pt x="1474890" y="597523"/>
                      <a:pt x="1472305" y="600095"/>
                      <a:pt x="1469721" y="605238"/>
                    </a:cubicBezTo>
                    <a:cubicBezTo>
                      <a:pt x="1449044" y="628383"/>
                      <a:pt x="1449044" y="628383"/>
                      <a:pt x="1449044" y="628383"/>
                    </a:cubicBezTo>
                    <a:cubicBezTo>
                      <a:pt x="1443875" y="612953"/>
                      <a:pt x="1443875" y="612953"/>
                      <a:pt x="1443875" y="612953"/>
                    </a:cubicBezTo>
                    <a:cubicBezTo>
                      <a:pt x="1459382" y="594952"/>
                      <a:pt x="1459382" y="594952"/>
                      <a:pt x="1459382" y="594952"/>
                    </a:cubicBezTo>
                    <a:cubicBezTo>
                      <a:pt x="1464552" y="589808"/>
                      <a:pt x="1467136" y="587237"/>
                      <a:pt x="1469721" y="584665"/>
                    </a:cubicBezTo>
                    <a:cubicBezTo>
                      <a:pt x="1472305" y="579522"/>
                      <a:pt x="1472305" y="576950"/>
                      <a:pt x="1474890" y="576950"/>
                    </a:cubicBezTo>
                    <a:cubicBezTo>
                      <a:pt x="1474890" y="574379"/>
                      <a:pt x="1474890" y="571807"/>
                      <a:pt x="1474890" y="569235"/>
                    </a:cubicBezTo>
                    <a:cubicBezTo>
                      <a:pt x="1474890" y="569235"/>
                      <a:pt x="1474890" y="566664"/>
                      <a:pt x="1472305" y="564092"/>
                    </a:cubicBezTo>
                    <a:cubicBezTo>
                      <a:pt x="1469721" y="548662"/>
                      <a:pt x="1469721" y="548662"/>
                      <a:pt x="1469721" y="548662"/>
                    </a:cubicBezTo>
                    <a:cubicBezTo>
                      <a:pt x="1428367" y="561520"/>
                      <a:pt x="1428367" y="561520"/>
                      <a:pt x="1428367" y="561520"/>
                    </a:cubicBezTo>
                    <a:lnTo>
                      <a:pt x="1425783" y="548662"/>
                    </a:lnTo>
                    <a:cubicBezTo>
                      <a:pt x="1516243" y="522946"/>
                      <a:pt x="1516243" y="522946"/>
                      <a:pt x="1516243" y="522946"/>
                    </a:cubicBezTo>
                    <a:close/>
                    <a:moveTo>
                      <a:pt x="58962" y="512548"/>
                    </a:moveTo>
                    <a:cubicBezTo>
                      <a:pt x="64109" y="515130"/>
                      <a:pt x="69256" y="520296"/>
                      <a:pt x="74403" y="522879"/>
                    </a:cubicBezTo>
                    <a:lnTo>
                      <a:pt x="94991" y="543543"/>
                    </a:lnTo>
                    <a:cubicBezTo>
                      <a:pt x="107858" y="512548"/>
                      <a:pt x="107858" y="512548"/>
                      <a:pt x="107858" y="512548"/>
                    </a:cubicBezTo>
                    <a:cubicBezTo>
                      <a:pt x="79550" y="512548"/>
                      <a:pt x="79550" y="512548"/>
                      <a:pt x="79550" y="512548"/>
                    </a:cubicBezTo>
                    <a:cubicBezTo>
                      <a:pt x="71830" y="512548"/>
                      <a:pt x="64109" y="512548"/>
                      <a:pt x="58962" y="512548"/>
                    </a:cubicBezTo>
                    <a:close/>
                    <a:moveTo>
                      <a:pt x="154181" y="499633"/>
                    </a:moveTo>
                    <a:cubicBezTo>
                      <a:pt x="149034" y="512548"/>
                      <a:pt x="149034" y="512548"/>
                      <a:pt x="149034" y="512548"/>
                    </a:cubicBezTo>
                    <a:cubicBezTo>
                      <a:pt x="118152" y="512548"/>
                      <a:pt x="118152" y="512548"/>
                      <a:pt x="118152" y="512548"/>
                    </a:cubicBezTo>
                    <a:cubicBezTo>
                      <a:pt x="105285" y="548709"/>
                      <a:pt x="105285" y="548709"/>
                      <a:pt x="105285" y="548709"/>
                    </a:cubicBezTo>
                    <a:cubicBezTo>
                      <a:pt x="125873" y="569372"/>
                      <a:pt x="125873" y="569372"/>
                      <a:pt x="125873" y="569372"/>
                    </a:cubicBezTo>
                    <a:lnTo>
                      <a:pt x="123299" y="582287"/>
                    </a:lnTo>
                    <a:cubicBezTo>
                      <a:pt x="46095" y="515130"/>
                      <a:pt x="46095" y="515130"/>
                      <a:pt x="46095" y="515130"/>
                    </a:cubicBezTo>
                    <a:cubicBezTo>
                      <a:pt x="51242" y="502216"/>
                      <a:pt x="51242" y="502216"/>
                      <a:pt x="51242" y="502216"/>
                    </a:cubicBezTo>
                    <a:cubicBezTo>
                      <a:pt x="154181" y="499633"/>
                      <a:pt x="154181" y="499633"/>
                      <a:pt x="154181" y="499633"/>
                    </a:cubicBezTo>
                    <a:close/>
                    <a:moveTo>
                      <a:pt x="1477708" y="430225"/>
                    </a:moveTo>
                    <a:lnTo>
                      <a:pt x="1503140" y="491686"/>
                    </a:lnTo>
                    <a:lnTo>
                      <a:pt x="1493073" y="496984"/>
                    </a:lnTo>
                    <a:lnTo>
                      <a:pt x="1472410" y="445590"/>
                    </a:lnTo>
                    <a:lnTo>
                      <a:pt x="1443798" y="458306"/>
                    </a:lnTo>
                    <a:lnTo>
                      <a:pt x="1467111" y="504932"/>
                    </a:lnTo>
                    <a:lnTo>
                      <a:pt x="1457044" y="509700"/>
                    </a:lnTo>
                    <a:lnTo>
                      <a:pt x="1436380" y="463604"/>
                    </a:lnTo>
                    <a:lnTo>
                      <a:pt x="1405650" y="476321"/>
                    </a:lnTo>
                    <a:lnTo>
                      <a:pt x="1428433" y="527715"/>
                    </a:lnTo>
                    <a:lnTo>
                      <a:pt x="1421015" y="533013"/>
                    </a:lnTo>
                    <a:lnTo>
                      <a:pt x="1389755" y="468903"/>
                    </a:lnTo>
                    <a:close/>
                    <a:moveTo>
                      <a:pt x="110735" y="380951"/>
                    </a:moveTo>
                    <a:lnTo>
                      <a:pt x="192859" y="424927"/>
                    </a:lnTo>
                    <a:lnTo>
                      <a:pt x="187561" y="434994"/>
                    </a:lnTo>
                    <a:lnTo>
                      <a:pt x="97489" y="445591"/>
                    </a:lnTo>
                    <a:lnTo>
                      <a:pt x="164778" y="478970"/>
                    </a:lnTo>
                    <a:lnTo>
                      <a:pt x="156830" y="489567"/>
                    </a:lnTo>
                    <a:lnTo>
                      <a:pt x="74706" y="445591"/>
                    </a:lnTo>
                    <a:lnTo>
                      <a:pt x="82124" y="434994"/>
                    </a:lnTo>
                    <a:lnTo>
                      <a:pt x="169546" y="424927"/>
                    </a:lnTo>
                    <a:lnTo>
                      <a:pt x="105436" y="391548"/>
                    </a:lnTo>
                    <a:close/>
                    <a:moveTo>
                      <a:pt x="1420743" y="334855"/>
                    </a:moveTo>
                    <a:cubicBezTo>
                      <a:pt x="1428458" y="347733"/>
                      <a:pt x="1428458" y="347733"/>
                      <a:pt x="1428458" y="347733"/>
                    </a:cubicBezTo>
                    <a:cubicBezTo>
                      <a:pt x="1382169" y="404396"/>
                      <a:pt x="1382169" y="404396"/>
                      <a:pt x="1382169" y="404396"/>
                    </a:cubicBezTo>
                    <a:cubicBezTo>
                      <a:pt x="1379597" y="409547"/>
                      <a:pt x="1374454" y="412122"/>
                      <a:pt x="1371882" y="417274"/>
                    </a:cubicBezTo>
                    <a:cubicBezTo>
                      <a:pt x="1377025" y="414698"/>
                      <a:pt x="1382169" y="412122"/>
                      <a:pt x="1387312" y="412122"/>
                    </a:cubicBezTo>
                    <a:cubicBezTo>
                      <a:pt x="1459318" y="399244"/>
                      <a:pt x="1459318" y="399244"/>
                      <a:pt x="1459318" y="399244"/>
                    </a:cubicBezTo>
                    <a:cubicBezTo>
                      <a:pt x="1464461" y="409547"/>
                      <a:pt x="1464461" y="409547"/>
                      <a:pt x="1464461" y="409547"/>
                    </a:cubicBezTo>
                    <a:cubicBezTo>
                      <a:pt x="1366739" y="427576"/>
                      <a:pt x="1366739" y="427576"/>
                      <a:pt x="1366739" y="427576"/>
                    </a:cubicBezTo>
                    <a:lnTo>
                      <a:pt x="1359024" y="414698"/>
                    </a:lnTo>
                    <a:cubicBezTo>
                      <a:pt x="1420743" y="334855"/>
                      <a:pt x="1420743" y="334855"/>
                      <a:pt x="1420743" y="334855"/>
                    </a:cubicBezTo>
                    <a:close/>
                    <a:moveTo>
                      <a:pt x="1400351" y="308893"/>
                    </a:moveTo>
                    <a:lnTo>
                      <a:pt x="1407769" y="319490"/>
                    </a:lnTo>
                    <a:lnTo>
                      <a:pt x="1333063" y="376182"/>
                    </a:lnTo>
                    <a:lnTo>
                      <a:pt x="1325645" y="365585"/>
                    </a:lnTo>
                    <a:close/>
                    <a:moveTo>
                      <a:pt x="188967" y="298112"/>
                    </a:moveTo>
                    <a:cubicBezTo>
                      <a:pt x="192176" y="298756"/>
                      <a:pt x="195386" y="300046"/>
                      <a:pt x="197954" y="301336"/>
                    </a:cubicBezTo>
                    <a:cubicBezTo>
                      <a:pt x="192818" y="311654"/>
                      <a:pt x="192818" y="311654"/>
                      <a:pt x="192818" y="311654"/>
                    </a:cubicBezTo>
                    <a:cubicBezTo>
                      <a:pt x="187683" y="309074"/>
                      <a:pt x="185115" y="309074"/>
                      <a:pt x="182548" y="309074"/>
                    </a:cubicBezTo>
                    <a:cubicBezTo>
                      <a:pt x="177412" y="309074"/>
                      <a:pt x="174845" y="311654"/>
                      <a:pt x="169709" y="311654"/>
                    </a:cubicBezTo>
                    <a:cubicBezTo>
                      <a:pt x="167142" y="314233"/>
                      <a:pt x="164574" y="316813"/>
                      <a:pt x="162006" y="321972"/>
                    </a:cubicBezTo>
                    <a:cubicBezTo>
                      <a:pt x="156871" y="327131"/>
                      <a:pt x="156871" y="329710"/>
                      <a:pt x="154303" y="334869"/>
                    </a:cubicBezTo>
                    <a:cubicBezTo>
                      <a:pt x="154303" y="340028"/>
                      <a:pt x="154303" y="342607"/>
                      <a:pt x="154303" y="347766"/>
                    </a:cubicBezTo>
                    <a:cubicBezTo>
                      <a:pt x="154303" y="350346"/>
                      <a:pt x="156871" y="355505"/>
                      <a:pt x="159439" y="358084"/>
                    </a:cubicBezTo>
                    <a:cubicBezTo>
                      <a:pt x="162006" y="363243"/>
                      <a:pt x="164574" y="368402"/>
                      <a:pt x="172277" y="370982"/>
                    </a:cubicBezTo>
                    <a:cubicBezTo>
                      <a:pt x="177412" y="376141"/>
                      <a:pt x="185115" y="378720"/>
                      <a:pt x="190251" y="381300"/>
                    </a:cubicBezTo>
                    <a:cubicBezTo>
                      <a:pt x="197954" y="381300"/>
                      <a:pt x="203089" y="381300"/>
                      <a:pt x="208224" y="378720"/>
                    </a:cubicBezTo>
                    <a:cubicBezTo>
                      <a:pt x="213360" y="376141"/>
                      <a:pt x="218495" y="370982"/>
                      <a:pt x="221063" y="365823"/>
                    </a:cubicBezTo>
                    <a:cubicBezTo>
                      <a:pt x="223630" y="360664"/>
                      <a:pt x="226198" y="358084"/>
                      <a:pt x="228766" y="350346"/>
                    </a:cubicBezTo>
                    <a:cubicBezTo>
                      <a:pt x="228766" y="345187"/>
                      <a:pt x="231333" y="342607"/>
                      <a:pt x="228766" y="337448"/>
                    </a:cubicBezTo>
                    <a:cubicBezTo>
                      <a:pt x="215927" y="327131"/>
                      <a:pt x="215927" y="327131"/>
                      <a:pt x="215927" y="327131"/>
                    </a:cubicBezTo>
                    <a:lnTo>
                      <a:pt x="200521" y="350346"/>
                    </a:lnTo>
                    <a:cubicBezTo>
                      <a:pt x="190251" y="342607"/>
                      <a:pt x="190251" y="342607"/>
                      <a:pt x="190251" y="342607"/>
                    </a:cubicBezTo>
                    <a:cubicBezTo>
                      <a:pt x="213360" y="311654"/>
                      <a:pt x="213360" y="311654"/>
                      <a:pt x="213360" y="311654"/>
                    </a:cubicBezTo>
                    <a:cubicBezTo>
                      <a:pt x="241604" y="332290"/>
                      <a:pt x="241604" y="332290"/>
                      <a:pt x="241604" y="332290"/>
                    </a:cubicBezTo>
                    <a:cubicBezTo>
                      <a:pt x="241604" y="340028"/>
                      <a:pt x="241604" y="347766"/>
                      <a:pt x="239036" y="352925"/>
                    </a:cubicBezTo>
                    <a:cubicBezTo>
                      <a:pt x="239036" y="360664"/>
                      <a:pt x="233901" y="365823"/>
                      <a:pt x="231333" y="370982"/>
                    </a:cubicBezTo>
                    <a:cubicBezTo>
                      <a:pt x="226198" y="378720"/>
                      <a:pt x="218495" y="383879"/>
                      <a:pt x="210792" y="389038"/>
                    </a:cubicBezTo>
                    <a:cubicBezTo>
                      <a:pt x="203089" y="391617"/>
                      <a:pt x="195386" y="394197"/>
                      <a:pt x="187683" y="391617"/>
                    </a:cubicBezTo>
                    <a:cubicBezTo>
                      <a:pt x="179980" y="391617"/>
                      <a:pt x="172277" y="386458"/>
                      <a:pt x="164574" y="381300"/>
                    </a:cubicBezTo>
                    <a:cubicBezTo>
                      <a:pt x="156871" y="376141"/>
                      <a:pt x="151736" y="370982"/>
                      <a:pt x="146600" y="363243"/>
                    </a:cubicBezTo>
                    <a:cubicBezTo>
                      <a:pt x="144033" y="355505"/>
                      <a:pt x="141465" y="347766"/>
                      <a:pt x="141465" y="340028"/>
                    </a:cubicBezTo>
                    <a:cubicBezTo>
                      <a:pt x="144033" y="329710"/>
                      <a:pt x="146600" y="321972"/>
                      <a:pt x="151736" y="314233"/>
                    </a:cubicBezTo>
                    <a:cubicBezTo>
                      <a:pt x="156871" y="309074"/>
                      <a:pt x="162006" y="306495"/>
                      <a:pt x="167142" y="301336"/>
                    </a:cubicBezTo>
                    <a:cubicBezTo>
                      <a:pt x="172277" y="298756"/>
                      <a:pt x="177412" y="298756"/>
                      <a:pt x="179980" y="298756"/>
                    </a:cubicBezTo>
                    <a:cubicBezTo>
                      <a:pt x="182548" y="297467"/>
                      <a:pt x="185757" y="297467"/>
                      <a:pt x="188967" y="298112"/>
                    </a:cubicBezTo>
                    <a:close/>
                    <a:moveTo>
                      <a:pt x="1330943" y="226769"/>
                    </a:moveTo>
                    <a:lnTo>
                      <a:pt x="1338361" y="236836"/>
                    </a:lnTo>
                    <a:lnTo>
                      <a:pt x="1317697" y="322139"/>
                    </a:lnTo>
                    <a:lnTo>
                      <a:pt x="1371740" y="272864"/>
                    </a:lnTo>
                    <a:lnTo>
                      <a:pt x="1379688" y="283461"/>
                    </a:lnTo>
                    <a:lnTo>
                      <a:pt x="1310280" y="344922"/>
                    </a:lnTo>
                    <a:lnTo>
                      <a:pt x="1302332" y="334855"/>
                    </a:lnTo>
                    <a:lnTo>
                      <a:pt x="1322996" y="249552"/>
                    </a:lnTo>
                    <a:lnTo>
                      <a:pt x="1268952" y="298826"/>
                    </a:lnTo>
                    <a:lnTo>
                      <a:pt x="1261005" y="290879"/>
                    </a:lnTo>
                    <a:close/>
                    <a:moveTo>
                      <a:pt x="308840" y="159480"/>
                    </a:moveTo>
                    <a:cubicBezTo>
                      <a:pt x="316549" y="159480"/>
                      <a:pt x="321688" y="159480"/>
                      <a:pt x="324258" y="159480"/>
                    </a:cubicBezTo>
                    <a:cubicBezTo>
                      <a:pt x="329397" y="159480"/>
                      <a:pt x="334537" y="162059"/>
                      <a:pt x="339676" y="167218"/>
                    </a:cubicBezTo>
                    <a:cubicBezTo>
                      <a:pt x="334537" y="177536"/>
                      <a:pt x="334537" y="177536"/>
                      <a:pt x="334537" y="177536"/>
                    </a:cubicBezTo>
                    <a:cubicBezTo>
                      <a:pt x="329397" y="174957"/>
                      <a:pt x="326828" y="172377"/>
                      <a:pt x="321688" y="169798"/>
                    </a:cubicBezTo>
                    <a:cubicBezTo>
                      <a:pt x="319118" y="169798"/>
                      <a:pt x="316549" y="169798"/>
                      <a:pt x="311409" y="172377"/>
                    </a:cubicBezTo>
                    <a:cubicBezTo>
                      <a:pt x="308840" y="172377"/>
                      <a:pt x="303700" y="174957"/>
                      <a:pt x="301131" y="177536"/>
                    </a:cubicBezTo>
                    <a:cubicBezTo>
                      <a:pt x="295991" y="180116"/>
                      <a:pt x="293421" y="185275"/>
                      <a:pt x="290852" y="187854"/>
                    </a:cubicBezTo>
                    <a:cubicBezTo>
                      <a:pt x="288282" y="193013"/>
                      <a:pt x="288282" y="195593"/>
                      <a:pt x="285712" y="200751"/>
                    </a:cubicBezTo>
                    <a:cubicBezTo>
                      <a:pt x="285712" y="203331"/>
                      <a:pt x="285712" y="208490"/>
                      <a:pt x="288282" y="211069"/>
                    </a:cubicBezTo>
                    <a:cubicBezTo>
                      <a:pt x="290852" y="218808"/>
                      <a:pt x="293421" y="223967"/>
                      <a:pt x="295991" y="229126"/>
                    </a:cubicBezTo>
                    <a:cubicBezTo>
                      <a:pt x="301131" y="234285"/>
                      <a:pt x="308840" y="239444"/>
                      <a:pt x="313979" y="242023"/>
                    </a:cubicBezTo>
                    <a:cubicBezTo>
                      <a:pt x="319118" y="244603"/>
                      <a:pt x="324258" y="244603"/>
                      <a:pt x="331967" y="244603"/>
                    </a:cubicBezTo>
                    <a:cubicBezTo>
                      <a:pt x="337106" y="242023"/>
                      <a:pt x="342246" y="239444"/>
                      <a:pt x="347385" y="236864"/>
                    </a:cubicBezTo>
                    <a:cubicBezTo>
                      <a:pt x="352525" y="231705"/>
                      <a:pt x="355094" y="229126"/>
                      <a:pt x="357664" y="223967"/>
                    </a:cubicBezTo>
                    <a:cubicBezTo>
                      <a:pt x="360234" y="218808"/>
                      <a:pt x="362803" y="216228"/>
                      <a:pt x="362803" y="211069"/>
                    </a:cubicBezTo>
                    <a:cubicBezTo>
                      <a:pt x="352525" y="198172"/>
                      <a:pt x="352525" y="198172"/>
                      <a:pt x="352525" y="198172"/>
                    </a:cubicBezTo>
                    <a:lnTo>
                      <a:pt x="329397" y="216228"/>
                    </a:lnTo>
                    <a:cubicBezTo>
                      <a:pt x="324258" y="205910"/>
                      <a:pt x="324258" y="205910"/>
                      <a:pt x="324258" y="205910"/>
                    </a:cubicBezTo>
                    <a:cubicBezTo>
                      <a:pt x="355094" y="182695"/>
                      <a:pt x="355094" y="182695"/>
                      <a:pt x="355094" y="182695"/>
                    </a:cubicBezTo>
                    <a:cubicBezTo>
                      <a:pt x="375652" y="208490"/>
                      <a:pt x="375652" y="208490"/>
                      <a:pt x="375652" y="208490"/>
                    </a:cubicBezTo>
                    <a:cubicBezTo>
                      <a:pt x="373082" y="216228"/>
                      <a:pt x="370512" y="223967"/>
                      <a:pt x="367943" y="229126"/>
                    </a:cubicBezTo>
                    <a:cubicBezTo>
                      <a:pt x="365373" y="234285"/>
                      <a:pt x="360234" y="239444"/>
                      <a:pt x="355094" y="244603"/>
                    </a:cubicBezTo>
                    <a:cubicBezTo>
                      <a:pt x="347385" y="249761"/>
                      <a:pt x="339676" y="254920"/>
                      <a:pt x="331967" y="254920"/>
                    </a:cubicBezTo>
                    <a:cubicBezTo>
                      <a:pt x="324258" y="257500"/>
                      <a:pt x="316549" y="257500"/>
                      <a:pt x="308840" y="252341"/>
                    </a:cubicBezTo>
                    <a:cubicBezTo>
                      <a:pt x="301131" y="249761"/>
                      <a:pt x="293421" y="244603"/>
                      <a:pt x="288282" y="236864"/>
                    </a:cubicBezTo>
                    <a:cubicBezTo>
                      <a:pt x="280573" y="229126"/>
                      <a:pt x="278003" y="221387"/>
                      <a:pt x="275434" y="213649"/>
                    </a:cubicBezTo>
                    <a:cubicBezTo>
                      <a:pt x="272864" y="205910"/>
                      <a:pt x="275434" y="198172"/>
                      <a:pt x="278003" y="190434"/>
                    </a:cubicBezTo>
                    <a:cubicBezTo>
                      <a:pt x="280573" y="182695"/>
                      <a:pt x="285712" y="174957"/>
                      <a:pt x="293421" y="169798"/>
                    </a:cubicBezTo>
                    <a:cubicBezTo>
                      <a:pt x="298561" y="164639"/>
                      <a:pt x="303700" y="162059"/>
                      <a:pt x="308840" y="159480"/>
                    </a:cubicBezTo>
                    <a:close/>
                    <a:moveTo>
                      <a:pt x="1248405" y="156831"/>
                    </a:moveTo>
                    <a:cubicBezTo>
                      <a:pt x="1258691" y="164589"/>
                      <a:pt x="1258691" y="164589"/>
                      <a:pt x="1258691" y="164589"/>
                    </a:cubicBezTo>
                    <a:cubicBezTo>
                      <a:pt x="1225260" y="205967"/>
                      <a:pt x="1225260" y="205967"/>
                      <a:pt x="1225260" y="205967"/>
                    </a:cubicBezTo>
                    <a:cubicBezTo>
                      <a:pt x="1220117" y="213725"/>
                      <a:pt x="1214974" y="218897"/>
                      <a:pt x="1214974" y="221483"/>
                    </a:cubicBezTo>
                    <a:cubicBezTo>
                      <a:pt x="1212402" y="226655"/>
                      <a:pt x="1212402" y="229242"/>
                      <a:pt x="1214974" y="234414"/>
                    </a:cubicBezTo>
                    <a:cubicBezTo>
                      <a:pt x="1214974" y="237000"/>
                      <a:pt x="1220117" y="242172"/>
                      <a:pt x="1222689" y="244758"/>
                    </a:cubicBezTo>
                    <a:cubicBezTo>
                      <a:pt x="1230403" y="249930"/>
                      <a:pt x="1235547" y="252516"/>
                      <a:pt x="1240690" y="252516"/>
                    </a:cubicBezTo>
                    <a:cubicBezTo>
                      <a:pt x="1248405" y="252516"/>
                      <a:pt x="1253548" y="247344"/>
                      <a:pt x="1261263" y="237000"/>
                    </a:cubicBezTo>
                    <a:lnTo>
                      <a:pt x="1297266" y="195622"/>
                    </a:lnTo>
                    <a:cubicBezTo>
                      <a:pt x="1304981" y="203381"/>
                      <a:pt x="1304981" y="203381"/>
                      <a:pt x="1304981" y="203381"/>
                    </a:cubicBezTo>
                    <a:cubicBezTo>
                      <a:pt x="1271550" y="247344"/>
                      <a:pt x="1271550" y="247344"/>
                      <a:pt x="1271550" y="247344"/>
                    </a:cubicBezTo>
                    <a:cubicBezTo>
                      <a:pt x="1263835" y="252516"/>
                      <a:pt x="1258691" y="257689"/>
                      <a:pt x="1253548" y="260275"/>
                    </a:cubicBezTo>
                    <a:cubicBezTo>
                      <a:pt x="1248405" y="265447"/>
                      <a:pt x="1243262" y="265447"/>
                      <a:pt x="1238118" y="265447"/>
                    </a:cubicBezTo>
                    <a:cubicBezTo>
                      <a:pt x="1230403" y="262861"/>
                      <a:pt x="1222689" y="260275"/>
                      <a:pt x="1217545" y="255102"/>
                    </a:cubicBezTo>
                    <a:cubicBezTo>
                      <a:pt x="1209830" y="249930"/>
                      <a:pt x="1204687" y="242172"/>
                      <a:pt x="1202116" y="237000"/>
                    </a:cubicBezTo>
                    <a:cubicBezTo>
                      <a:pt x="1199544" y="231828"/>
                      <a:pt x="1199544" y="224069"/>
                      <a:pt x="1202116" y="218897"/>
                    </a:cubicBezTo>
                    <a:cubicBezTo>
                      <a:pt x="1204687" y="213725"/>
                      <a:pt x="1207259" y="205967"/>
                      <a:pt x="1214974" y="198208"/>
                    </a:cubicBezTo>
                    <a:cubicBezTo>
                      <a:pt x="1248405" y="156831"/>
                      <a:pt x="1248405" y="156831"/>
                      <a:pt x="1248405" y="156831"/>
                    </a:cubicBezTo>
                    <a:close/>
                    <a:moveTo>
                      <a:pt x="409332" y="110847"/>
                    </a:moveTo>
                    <a:cubicBezTo>
                      <a:pt x="404177" y="110847"/>
                      <a:pt x="396444" y="110847"/>
                      <a:pt x="391289" y="115978"/>
                    </a:cubicBezTo>
                    <a:cubicBezTo>
                      <a:pt x="383556" y="118543"/>
                      <a:pt x="378401" y="126240"/>
                      <a:pt x="378401" y="133936"/>
                    </a:cubicBezTo>
                    <a:cubicBezTo>
                      <a:pt x="375824" y="141633"/>
                      <a:pt x="378401" y="151895"/>
                      <a:pt x="383556" y="164723"/>
                    </a:cubicBezTo>
                    <a:cubicBezTo>
                      <a:pt x="388712" y="174985"/>
                      <a:pt x="396444" y="180116"/>
                      <a:pt x="406755" y="182681"/>
                    </a:cubicBezTo>
                    <a:cubicBezTo>
                      <a:pt x="414487" y="185247"/>
                      <a:pt x="422220" y="185247"/>
                      <a:pt x="429953" y="180116"/>
                    </a:cubicBezTo>
                    <a:cubicBezTo>
                      <a:pt x="437685" y="174985"/>
                      <a:pt x="442840" y="169854"/>
                      <a:pt x="445418" y="159592"/>
                    </a:cubicBezTo>
                    <a:cubicBezTo>
                      <a:pt x="447996" y="151895"/>
                      <a:pt x="445418" y="141633"/>
                      <a:pt x="437685" y="131371"/>
                    </a:cubicBezTo>
                    <a:cubicBezTo>
                      <a:pt x="435108" y="123674"/>
                      <a:pt x="429953" y="121109"/>
                      <a:pt x="424797" y="115978"/>
                    </a:cubicBezTo>
                    <a:cubicBezTo>
                      <a:pt x="419642" y="113412"/>
                      <a:pt x="414487" y="110847"/>
                      <a:pt x="409332" y="110847"/>
                    </a:cubicBezTo>
                    <a:close/>
                    <a:moveTo>
                      <a:pt x="397733" y="100264"/>
                    </a:moveTo>
                    <a:cubicBezTo>
                      <a:pt x="401599" y="99302"/>
                      <a:pt x="405466" y="99302"/>
                      <a:pt x="409332" y="100584"/>
                    </a:cubicBezTo>
                    <a:cubicBezTo>
                      <a:pt x="417065" y="100584"/>
                      <a:pt x="424797" y="100584"/>
                      <a:pt x="432530" y="105715"/>
                    </a:cubicBezTo>
                    <a:cubicBezTo>
                      <a:pt x="440263" y="110847"/>
                      <a:pt x="445418" y="115978"/>
                      <a:pt x="450573" y="126240"/>
                    </a:cubicBezTo>
                    <a:cubicBezTo>
                      <a:pt x="455728" y="133936"/>
                      <a:pt x="458306" y="141633"/>
                      <a:pt x="458306" y="149329"/>
                    </a:cubicBezTo>
                    <a:cubicBezTo>
                      <a:pt x="458306" y="157026"/>
                      <a:pt x="455728" y="164723"/>
                      <a:pt x="453151" y="172419"/>
                    </a:cubicBezTo>
                    <a:cubicBezTo>
                      <a:pt x="447996" y="180116"/>
                      <a:pt x="442840" y="185247"/>
                      <a:pt x="435108" y="190378"/>
                    </a:cubicBezTo>
                    <a:cubicBezTo>
                      <a:pt x="427375" y="192943"/>
                      <a:pt x="419642" y="195509"/>
                      <a:pt x="411910" y="195509"/>
                    </a:cubicBezTo>
                    <a:cubicBezTo>
                      <a:pt x="404177" y="195509"/>
                      <a:pt x="396444" y="192943"/>
                      <a:pt x="388712" y="187812"/>
                    </a:cubicBezTo>
                    <a:cubicBezTo>
                      <a:pt x="383556" y="182681"/>
                      <a:pt x="378401" y="177550"/>
                      <a:pt x="373246" y="169854"/>
                    </a:cubicBezTo>
                    <a:cubicBezTo>
                      <a:pt x="365513" y="157026"/>
                      <a:pt x="362936" y="144198"/>
                      <a:pt x="365513" y="133936"/>
                    </a:cubicBezTo>
                    <a:cubicBezTo>
                      <a:pt x="368091" y="121109"/>
                      <a:pt x="375824" y="113412"/>
                      <a:pt x="386134" y="105715"/>
                    </a:cubicBezTo>
                    <a:cubicBezTo>
                      <a:pt x="390000" y="103150"/>
                      <a:pt x="393867" y="101226"/>
                      <a:pt x="397733" y="100264"/>
                    </a:cubicBezTo>
                    <a:close/>
                    <a:moveTo>
                      <a:pt x="1088618" y="69408"/>
                    </a:moveTo>
                    <a:cubicBezTo>
                      <a:pt x="1096345" y="69408"/>
                      <a:pt x="1104071" y="69408"/>
                      <a:pt x="1114374" y="74567"/>
                    </a:cubicBezTo>
                    <a:cubicBezTo>
                      <a:pt x="1119525" y="77146"/>
                      <a:pt x="1124676" y="79726"/>
                      <a:pt x="1129827" y="84885"/>
                    </a:cubicBezTo>
                    <a:cubicBezTo>
                      <a:pt x="1132403" y="90044"/>
                      <a:pt x="1134978" y="95203"/>
                      <a:pt x="1137554" y="97782"/>
                    </a:cubicBezTo>
                    <a:cubicBezTo>
                      <a:pt x="1137554" y="102941"/>
                      <a:pt x="1137554" y="110679"/>
                      <a:pt x="1137554" y="115838"/>
                    </a:cubicBezTo>
                    <a:cubicBezTo>
                      <a:pt x="1124676" y="113259"/>
                      <a:pt x="1124676" y="113259"/>
                      <a:pt x="1124676" y="113259"/>
                    </a:cubicBezTo>
                    <a:cubicBezTo>
                      <a:pt x="1124676" y="108100"/>
                      <a:pt x="1124676" y="105521"/>
                      <a:pt x="1124676" y="100362"/>
                    </a:cubicBezTo>
                    <a:cubicBezTo>
                      <a:pt x="1124676" y="97782"/>
                      <a:pt x="1122100" y="95203"/>
                      <a:pt x="1119525" y="92623"/>
                    </a:cubicBezTo>
                    <a:cubicBezTo>
                      <a:pt x="1116949" y="87464"/>
                      <a:pt x="1114374" y="84885"/>
                      <a:pt x="1109222" y="84885"/>
                    </a:cubicBezTo>
                    <a:cubicBezTo>
                      <a:pt x="1104071" y="82305"/>
                      <a:pt x="1098920" y="79726"/>
                      <a:pt x="1093769" y="79726"/>
                    </a:cubicBezTo>
                    <a:cubicBezTo>
                      <a:pt x="1091193" y="79726"/>
                      <a:pt x="1086042" y="79726"/>
                      <a:pt x="1083467" y="82305"/>
                    </a:cubicBezTo>
                    <a:cubicBezTo>
                      <a:pt x="1078315" y="82305"/>
                      <a:pt x="1075740" y="84885"/>
                      <a:pt x="1073164" y="87464"/>
                    </a:cubicBezTo>
                    <a:cubicBezTo>
                      <a:pt x="1068013" y="92623"/>
                      <a:pt x="1065438" y="97782"/>
                      <a:pt x="1062862" y="102941"/>
                    </a:cubicBezTo>
                    <a:cubicBezTo>
                      <a:pt x="1057711" y="110679"/>
                      <a:pt x="1057711" y="118418"/>
                      <a:pt x="1057711" y="123577"/>
                    </a:cubicBezTo>
                    <a:cubicBezTo>
                      <a:pt x="1057711" y="131315"/>
                      <a:pt x="1060286" y="136474"/>
                      <a:pt x="1062862" y="141633"/>
                    </a:cubicBezTo>
                    <a:cubicBezTo>
                      <a:pt x="1068013" y="146792"/>
                      <a:pt x="1070589" y="149372"/>
                      <a:pt x="1078315" y="151951"/>
                    </a:cubicBezTo>
                    <a:cubicBezTo>
                      <a:pt x="1083467" y="154531"/>
                      <a:pt x="1088618" y="154531"/>
                      <a:pt x="1093769" y="157110"/>
                    </a:cubicBezTo>
                    <a:cubicBezTo>
                      <a:pt x="1098920" y="157110"/>
                      <a:pt x="1104071" y="157110"/>
                      <a:pt x="1106647" y="154531"/>
                    </a:cubicBezTo>
                    <a:cubicBezTo>
                      <a:pt x="1114374" y="139054"/>
                      <a:pt x="1114374" y="139054"/>
                      <a:pt x="1114374" y="139054"/>
                    </a:cubicBezTo>
                    <a:lnTo>
                      <a:pt x="1088618" y="128736"/>
                    </a:lnTo>
                    <a:cubicBezTo>
                      <a:pt x="1093769" y="118418"/>
                      <a:pt x="1093769" y="118418"/>
                      <a:pt x="1093769" y="118418"/>
                    </a:cubicBezTo>
                    <a:cubicBezTo>
                      <a:pt x="1129827" y="133895"/>
                      <a:pt x="1129827" y="133895"/>
                      <a:pt x="1129827" y="133895"/>
                    </a:cubicBezTo>
                    <a:cubicBezTo>
                      <a:pt x="1114374" y="164848"/>
                      <a:pt x="1114374" y="164848"/>
                      <a:pt x="1114374" y="164848"/>
                    </a:cubicBezTo>
                    <a:cubicBezTo>
                      <a:pt x="1106647" y="167428"/>
                      <a:pt x="1098920" y="167428"/>
                      <a:pt x="1093769" y="167428"/>
                    </a:cubicBezTo>
                    <a:cubicBezTo>
                      <a:pt x="1086042" y="167428"/>
                      <a:pt x="1078315" y="164848"/>
                      <a:pt x="1073164" y="162269"/>
                    </a:cubicBezTo>
                    <a:cubicBezTo>
                      <a:pt x="1065438" y="159689"/>
                      <a:pt x="1057711" y="154531"/>
                      <a:pt x="1052560" y="146792"/>
                    </a:cubicBezTo>
                    <a:cubicBezTo>
                      <a:pt x="1047408" y="139054"/>
                      <a:pt x="1044833" y="131315"/>
                      <a:pt x="1044833" y="123577"/>
                    </a:cubicBezTo>
                    <a:cubicBezTo>
                      <a:pt x="1044833" y="115838"/>
                      <a:pt x="1047408" y="108100"/>
                      <a:pt x="1049984" y="97782"/>
                    </a:cubicBezTo>
                    <a:cubicBezTo>
                      <a:pt x="1055135" y="90044"/>
                      <a:pt x="1060286" y="82305"/>
                      <a:pt x="1065438" y="77146"/>
                    </a:cubicBezTo>
                    <a:cubicBezTo>
                      <a:pt x="1073164" y="71987"/>
                      <a:pt x="1080891" y="69408"/>
                      <a:pt x="1088618" y="69408"/>
                    </a:cubicBezTo>
                    <a:close/>
                    <a:moveTo>
                      <a:pt x="519767" y="43446"/>
                    </a:moveTo>
                    <a:lnTo>
                      <a:pt x="555796" y="131399"/>
                    </a:lnTo>
                    <a:lnTo>
                      <a:pt x="545729" y="136167"/>
                    </a:lnTo>
                    <a:lnTo>
                      <a:pt x="471022" y="84773"/>
                    </a:lnTo>
                    <a:lnTo>
                      <a:pt x="499104" y="154711"/>
                    </a:lnTo>
                    <a:lnTo>
                      <a:pt x="489037" y="159480"/>
                    </a:lnTo>
                    <a:lnTo>
                      <a:pt x="453008" y="72057"/>
                    </a:lnTo>
                    <a:lnTo>
                      <a:pt x="463075" y="66759"/>
                    </a:lnTo>
                    <a:lnTo>
                      <a:pt x="537781" y="116033"/>
                    </a:lnTo>
                    <a:lnTo>
                      <a:pt x="509700" y="48744"/>
                    </a:lnTo>
                    <a:close/>
                    <a:moveTo>
                      <a:pt x="970126" y="23312"/>
                    </a:moveTo>
                    <a:lnTo>
                      <a:pt x="983372" y="28080"/>
                    </a:lnTo>
                    <a:lnTo>
                      <a:pt x="1008803" y="113384"/>
                    </a:lnTo>
                    <a:lnTo>
                      <a:pt x="1029467" y="41326"/>
                    </a:lnTo>
                    <a:lnTo>
                      <a:pt x="1042183" y="46095"/>
                    </a:lnTo>
                    <a:lnTo>
                      <a:pt x="1014102" y="134048"/>
                    </a:lnTo>
                    <a:lnTo>
                      <a:pt x="1001386" y="131399"/>
                    </a:lnTo>
                    <a:lnTo>
                      <a:pt x="975424" y="46095"/>
                    </a:lnTo>
                    <a:lnTo>
                      <a:pt x="954761" y="116033"/>
                    </a:lnTo>
                    <a:lnTo>
                      <a:pt x="944694" y="113384"/>
                    </a:lnTo>
                    <a:close/>
                    <a:moveTo>
                      <a:pt x="597108" y="20663"/>
                    </a:moveTo>
                    <a:cubicBezTo>
                      <a:pt x="602264" y="20663"/>
                      <a:pt x="607419" y="20663"/>
                      <a:pt x="615151" y="20663"/>
                    </a:cubicBezTo>
                    <a:cubicBezTo>
                      <a:pt x="620306" y="20663"/>
                      <a:pt x="625462" y="23228"/>
                      <a:pt x="628039" y="25794"/>
                    </a:cubicBezTo>
                    <a:cubicBezTo>
                      <a:pt x="633194" y="28359"/>
                      <a:pt x="635772" y="33491"/>
                      <a:pt x="640927" y="38622"/>
                    </a:cubicBezTo>
                    <a:cubicBezTo>
                      <a:pt x="630617" y="43753"/>
                      <a:pt x="630617" y="43753"/>
                      <a:pt x="630617" y="43753"/>
                    </a:cubicBezTo>
                    <a:cubicBezTo>
                      <a:pt x="628039" y="41187"/>
                      <a:pt x="625462" y="36056"/>
                      <a:pt x="622884" y="36056"/>
                    </a:cubicBezTo>
                    <a:cubicBezTo>
                      <a:pt x="620306" y="33491"/>
                      <a:pt x="615151" y="30925"/>
                      <a:pt x="612574" y="30925"/>
                    </a:cubicBezTo>
                    <a:cubicBezTo>
                      <a:pt x="607419" y="30925"/>
                      <a:pt x="602264" y="30925"/>
                      <a:pt x="599686" y="30925"/>
                    </a:cubicBezTo>
                    <a:cubicBezTo>
                      <a:pt x="591953" y="33491"/>
                      <a:pt x="589376" y="36056"/>
                      <a:pt x="584221" y="38622"/>
                    </a:cubicBezTo>
                    <a:cubicBezTo>
                      <a:pt x="581643" y="41187"/>
                      <a:pt x="579065" y="43753"/>
                      <a:pt x="576488" y="46318"/>
                    </a:cubicBezTo>
                    <a:cubicBezTo>
                      <a:pt x="573910" y="48884"/>
                      <a:pt x="573910" y="54015"/>
                      <a:pt x="573910" y="56580"/>
                    </a:cubicBezTo>
                    <a:cubicBezTo>
                      <a:pt x="571333" y="64277"/>
                      <a:pt x="571333" y="69408"/>
                      <a:pt x="573910" y="77104"/>
                    </a:cubicBezTo>
                    <a:cubicBezTo>
                      <a:pt x="576488" y="84801"/>
                      <a:pt x="579065" y="89932"/>
                      <a:pt x="584221" y="95063"/>
                    </a:cubicBezTo>
                    <a:cubicBezTo>
                      <a:pt x="586798" y="100194"/>
                      <a:pt x="591953" y="102760"/>
                      <a:pt x="599686" y="105325"/>
                    </a:cubicBezTo>
                    <a:cubicBezTo>
                      <a:pt x="604841" y="105325"/>
                      <a:pt x="609996" y="105325"/>
                      <a:pt x="617729" y="105325"/>
                    </a:cubicBezTo>
                    <a:cubicBezTo>
                      <a:pt x="622884" y="102760"/>
                      <a:pt x="625462" y="100194"/>
                      <a:pt x="630617" y="97629"/>
                    </a:cubicBezTo>
                    <a:cubicBezTo>
                      <a:pt x="635772" y="95063"/>
                      <a:pt x="638349" y="92498"/>
                      <a:pt x="640927" y="87367"/>
                    </a:cubicBezTo>
                    <a:cubicBezTo>
                      <a:pt x="635772" y="71973"/>
                      <a:pt x="635772" y="71973"/>
                      <a:pt x="635772" y="71973"/>
                    </a:cubicBezTo>
                    <a:lnTo>
                      <a:pt x="609996" y="77104"/>
                    </a:lnTo>
                    <a:cubicBezTo>
                      <a:pt x="607419" y="66842"/>
                      <a:pt x="607419" y="66842"/>
                      <a:pt x="607419" y="66842"/>
                    </a:cubicBezTo>
                    <a:cubicBezTo>
                      <a:pt x="646082" y="59146"/>
                      <a:pt x="646082" y="59146"/>
                      <a:pt x="646082" y="59146"/>
                    </a:cubicBezTo>
                    <a:cubicBezTo>
                      <a:pt x="653815" y="92498"/>
                      <a:pt x="653815" y="92498"/>
                      <a:pt x="653815" y="92498"/>
                    </a:cubicBezTo>
                    <a:cubicBezTo>
                      <a:pt x="648660" y="97629"/>
                      <a:pt x="643505" y="102760"/>
                      <a:pt x="638349" y="105325"/>
                    </a:cubicBezTo>
                    <a:cubicBezTo>
                      <a:pt x="633194" y="110456"/>
                      <a:pt x="625462" y="113022"/>
                      <a:pt x="620306" y="115587"/>
                    </a:cubicBezTo>
                    <a:cubicBezTo>
                      <a:pt x="609996" y="118153"/>
                      <a:pt x="602264" y="118153"/>
                      <a:pt x="594531" y="115587"/>
                    </a:cubicBezTo>
                    <a:cubicBezTo>
                      <a:pt x="586798" y="113022"/>
                      <a:pt x="579065" y="107891"/>
                      <a:pt x="573910" y="102760"/>
                    </a:cubicBezTo>
                    <a:cubicBezTo>
                      <a:pt x="568755" y="97629"/>
                      <a:pt x="563600" y="89932"/>
                      <a:pt x="561022" y="79670"/>
                    </a:cubicBezTo>
                    <a:cubicBezTo>
                      <a:pt x="561022" y="71973"/>
                      <a:pt x="558445" y="61711"/>
                      <a:pt x="561022" y="54015"/>
                    </a:cubicBezTo>
                    <a:cubicBezTo>
                      <a:pt x="563600" y="46318"/>
                      <a:pt x="566178" y="38622"/>
                      <a:pt x="573910" y="33491"/>
                    </a:cubicBezTo>
                    <a:cubicBezTo>
                      <a:pt x="579065" y="28359"/>
                      <a:pt x="586798" y="23228"/>
                      <a:pt x="597108" y="20663"/>
                    </a:cubicBezTo>
                    <a:close/>
                    <a:moveTo>
                      <a:pt x="903243" y="20392"/>
                    </a:moveTo>
                    <a:cubicBezTo>
                      <a:pt x="900671" y="25554"/>
                      <a:pt x="898100" y="30717"/>
                      <a:pt x="895529" y="38461"/>
                    </a:cubicBezTo>
                    <a:lnTo>
                      <a:pt x="880101" y="61692"/>
                    </a:lnTo>
                    <a:cubicBezTo>
                      <a:pt x="910956" y="66855"/>
                      <a:pt x="910956" y="66855"/>
                      <a:pt x="910956" y="66855"/>
                    </a:cubicBezTo>
                    <a:cubicBezTo>
                      <a:pt x="905814" y="41042"/>
                      <a:pt x="905814" y="41042"/>
                      <a:pt x="905814" y="41042"/>
                    </a:cubicBezTo>
                    <a:cubicBezTo>
                      <a:pt x="903243" y="33298"/>
                      <a:pt x="903243" y="25554"/>
                      <a:pt x="903243" y="20392"/>
                    </a:cubicBezTo>
                    <a:close/>
                    <a:moveTo>
                      <a:pt x="898100" y="10067"/>
                    </a:moveTo>
                    <a:cubicBezTo>
                      <a:pt x="910956" y="12648"/>
                      <a:pt x="910956" y="12648"/>
                      <a:pt x="910956" y="12648"/>
                    </a:cubicBezTo>
                    <a:cubicBezTo>
                      <a:pt x="934098" y="110736"/>
                      <a:pt x="934098" y="110736"/>
                      <a:pt x="934098" y="110736"/>
                    </a:cubicBezTo>
                    <a:cubicBezTo>
                      <a:pt x="918670" y="108155"/>
                      <a:pt x="918670" y="108155"/>
                      <a:pt x="918670" y="108155"/>
                    </a:cubicBezTo>
                    <a:cubicBezTo>
                      <a:pt x="913528" y="79761"/>
                      <a:pt x="913528" y="79761"/>
                      <a:pt x="913528" y="79761"/>
                    </a:cubicBezTo>
                    <a:cubicBezTo>
                      <a:pt x="874959" y="72017"/>
                      <a:pt x="874959" y="72017"/>
                      <a:pt x="874959" y="72017"/>
                    </a:cubicBezTo>
                    <a:cubicBezTo>
                      <a:pt x="859531" y="97830"/>
                      <a:pt x="859531" y="97830"/>
                      <a:pt x="859531" y="97830"/>
                    </a:cubicBezTo>
                    <a:lnTo>
                      <a:pt x="846675" y="97830"/>
                    </a:lnTo>
                    <a:cubicBezTo>
                      <a:pt x="898100" y="10067"/>
                      <a:pt x="898100" y="10067"/>
                      <a:pt x="898100" y="10067"/>
                    </a:cubicBezTo>
                    <a:close/>
                    <a:moveTo>
                      <a:pt x="697473" y="2649"/>
                    </a:moveTo>
                    <a:cubicBezTo>
                      <a:pt x="705209" y="2649"/>
                      <a:pt x="710366" y="2649"/>
                      <a:pt x="715523" y="5214"/>
                    </a:cubicBezTo>
                    <a:cubicBezTo>
                      <a:pt x="723259" y="7780"/>
                      <a:pt x="725837" y="10345"/>
                      <a:pt x="730994" y="12911"/>
                    </a:cubicBezTo>
                    <a:cubicBezTo>
                      <a:pt x="733573" y="18042"/>
                      <a:pt x="736151" y="23173"/>
                      <a:pt x="736151" y="28304"/>
                    </a:cubicBezTo>
                    <a:cubicBezTo>
                      <a:pt x="723259" y="30870"/>
                      <a:pt x="723259" y="30870"/>
                      <a:pt x="723259" y="30870"/>
                    </a:cubicBezTo>
                    <a:cubicBezTo>
                      <a:pt x="723259" y="23173"/>
                      <a:pt x="720680" y="20608"/>
                      <a:pt x="715523" y="18042"/>
                    </a:cubicBezTo>
                    <a:cubicBezTo>
                      <a:pt x="712944" y="15477"/>
                      <a:pt x="707787" y="12911"/>
                      <a:pt x="700052" y="15477"/>
                    </a:cubicBezTo>
                    <a:cubicBezTo>
                      <a:pt x="692316" y="15477"/>
                      <a:pt x="687159" y="18042"/>
                      <a:pt x="684581" y="20608"/>
                    </a:cubicBezTo>
                    <a:cubicBezTo>
                      <a:pt x="679424" y="23173"/>
                      <a:pt x="679424" y="25739"/>
                      <a:pt x="679424" y="30870"/>
                    </a:cubicBezTo>
                    <a:cubicBezTo>
                      <a:pt x="679424" y="33435"/>
                      <a:pt x="682002" y="36001"/>
                      <a:pt x="684581" y="38566"/>
                    </a:cubicBezTo>
                    <a:cubicBezTo>
                      <a:pt x="687159" y="41132"/>
                      <a:pt x="692316" y="41132"/>
                      <a:pt x="702630" y="43697"/>
                    </a:cubicBezTo>
                    <a:cubicBezTo>
                      <a:pt x="712944" y="43697"/>
                      <a:pt x="720680" y="46263"/>
                      <a:pt x="723259" y="46263"/>
                    </a:cubicBezTo>
                    <a:cubicBezTo>
                      <a:pt x="730994" y="48828"/>
                      <a:pt x="733573" y="51394"/>
                      <a:pt x="738730" y="56525"/>
                    </a:cubicBezTo>
                    <a:cubicBezTo>
                      <a:pt x="741308" y="59090"/>
                      <a:pt x="741308" y="64222"/>
                      <a:pt x="743887" y="69353"/>
                    </a:cubicBezTo>
                    <a:cubicBezTo>
                      <a:pt x="743887" y="71918"/>
                      <a:pt x="741308" y="77049"/>
                      <a:pt x="738730" y="82180"/>
                    </a:cubicBezTo>
                    <a:cubicBezTo>
                      <a:pt x="738730" y="87311"/>
                      <a:pt x="733573" y="89877"/>
                      <a:pt x="728416" y="95008"/>
                    </a:cubicBezTo>
                    <a:cubicBezTo>
                      <a:pt x="723259" y="97573"/>
                      <a:pt x="718102" y="97573"/>
                      <a:pt x="710366" y="100139"/>
                    </a:cubicBezTo>
                    <a:cubicBezTo>
                      <a:pt x="702630" y="100139"/>
                      <a:pt x="694895" y="100139"/>
                      <a:pt x="689738" y="97573"/>
                    </a:cubicBezTo>
                    <a:cubicBezTo>
                      <a:pt x="684581" y="95008"/>
                      <a:pt x="679424" y="92442"/>
                      <a:pt x="674266" y="87311"/>
                    </a:cubicBezTo>
                    <a:cubicBezTo>
                      <a:pt x="671688" y="84746"/>
                      <a:pt x="669109" y="79615"/>
                      <a:pt x="669109" y="71918"/>
                    </a:cubicBezTo>
                    <a:cubicBezTo>
                      <a:pt x="679424" y="69353"/>
                      <a:pt x="679424" y="69353"/>
                      <a:pt x="679424" y="69353"/>
                    </a:cubicBezTo>
                    <a:cubicBezTo>
                      <a:pt x="682002" y="74484"/>
                      <a:pt x="682002" y="77049"/>
                      <a:pt x="684581" y="82180"/>
                    </a:cubicBezTo>
                    <a:cubicBezTo>
                      <a:pt x="687159" y="84746"/>
                      <a:pt x="689738" y="84746"/>
                      <a:pt x="694895" y="87311"/>
                    </a:cubicBezTo>
                    <a:cubicBezTo>
                      <a:pt x="700052" y="89877"/>
                      <a:pt x="705209" y="89877"/>
                      <a:pt x="710366" y="87311"/>
                    </a:cubicBezTo>
                    <a:cubicBezTo>
                      <a:pt x="712944" y="87311"/>
                      <a:pt x="718102" y="87311"/>
                      <a:pt x="720680" y="84746"/>
                    </a:cubicBezTo>
                    <a:cubicBezTo>
                      <a:pt x="725837" y="82180"/>
                      <a:pt x="728416" y="82180"/>
                      <a:pt x="728416" y="79615"/>
                    </a:cubicBezTo>
                    <a:cubicBezTo>
                      <a:pt x="730994" y="77049"/>
                      <a:pt x="730994" y="74484"/>
                      <a:pt x="730994" y="69353"/>
                    </a:cubicBezTo>
                    <a:cubicBezTo>
                      <a:pt x="730994" y="66787"/>
                      <a:pt x="728416" y="64222"/>
                      <a:pt x="728416" y="64222"/>
                    </a:cubicBezTo>
                    <a:cubicBezTo>
                      <a:pt x="725837" y="61656"/>
                      <a:pt x="723259" y="59090"/>
                      <a:pt x="718102" y="59090"/>
                    </a:cubicBezTo>
                    <a:cubicBezTo>
                      <a:pt x="715523" y="56525"/>
                      <a:pt x="710366" y="56525"/>
                      <a:pt x="702630" y="56525"/>
                    </a:cubicBezTo>
                    <a:cubicBezTo>
                      <a:pt x="692316" y="53959"/>
                      <a:pt x="687159" y="53959"/>
                      <a:pt x="682002" y="51394"/>
                    </a:cubicBezTo>
                    <a:cubicBezTo>
                      <a:pt x="679424" y="48828"/>
                      <a:pt x="674266" y="46263"/>
                      <a:pt x="671688" y="43697"/>
                    </a:cubicBezTo>
                    <a:cubicBezTo>
                      <a:pt x="669109" y="41132"/>
                      <a:pt x="669109" y="36001"/>
                      <a:pt x="666531" y="33435"/>
                    </a:cubicBezTo>
                    <a:cubicBezTo>
                      <a:pt x="666531" y="28304"/>
                      <a:pt x="669109" y="23173"/>
                      <a:pt x="669109" y="18042"/>
                    </a:cubicBezTo>
                    <a:cubicBezTo>
                      <a:pt x="671688" y="15477"/>
                      <a:pt x="676845" y="10345"/>
                      <a:pt x="682002" y="7780"/>
                    </a:cubicBezTo>
                    <a:cubicBezTo>
                      <a:pt x="687159" y="5214"/>
                      <a:pt x="692316" y="5214"/>
                      <a:pt x="697473" y="2649"/>
                    </a:cubicBezTo>
                    <a:close/>
                    <a:moveTo>
                      <a:pt x="767199" y="0"/>
                    </a:moveTo>
                    <a:lnTo>
                      <a:pt x="777266" y="0"/>
                    </a:lnTo>
                    <a:lnTo>
                      <a:pt x="777266" y="38678"/>
                    </a:lnTo>
                    <a:lnTo>
                      <a:pt x="826011" y="41327"/>
                    </a:lnTo>
                    <a:lnTo>
                      <a:pt x="826011" y="2649"/>
                    </a:lnTo>
                    <a:lnTo>
                      <a:pt x="839257" y="2649"/>
                    </a:lnTo>
                    <a:lnTo>
                      <a:pt x="836608" y="95370"/>
                    </a:lnTo>
                    <a:lnTo>
                      <a:pt x="823362" y="95370"/>
                    </a:lnTo>
                    <a:lnTo>
                      <a:pt x="826011" y="51394"/>
                    </a:lnTo>
                    <a:lnTo>
                      <a:pt x="777266" y="51394"/>
                    </a:lnTo>
                    <a:lnTo>
                      <a:pt x="774617" y="95370"/>
                    </a:lnTo>
                    <a:lnTo>
                      <a:pt x="761901" y="95370"/>
                    </a:lnTo>
                    <a:close/>
                  </a:path>
                </a:pathLst>
              </a:custGeom>
              <a:solidFill>
                <a:srgbClr val="66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şḷiḓé">
                <a:extLst>
                  <a:ext uri="{FF2B5EF4-FFF2-40B4-BE49-F238E27FC236}">
                    <a16:creationId xmlns:a16="http://schemas.microsoft.com/office/drawing/2014/main" id="{4F5B836A-C2AB-4FF0-9225-5BD97DF82220}"/>
                  </a:ext>
                </a:extLst>
              </p:cNvPr>
              <p:cNvSpPr/>
              <p:nvPr/>
            </p:nvSpPr>
            <p:spPr bwMode="auto">
              <a:xfrm>
                <a:off x="2375838" y="2516748"/>
                <a:ext cx="1809384" cy="1810444"/>
              </a:xfrm>
              <a:prstGeom prst="ellipse">
                <a:avLst/>
              </a:prstGeom>
              <a:noFill/>
              <a:ln w="12700" cap="flat">
                <a:solidFill>
                  <a:srgbClr val="595757"/>
                </a:solidFill>
                <a:prstDash val="solid"/>
                <a:miter lim="800000"/>
                <a:headEnd/>
                <a:tailEnd/>
              </a:ln>
              <a:extLst>
                <a:ext uri="{909E8E84-426E-40DD-AFC4-6F175D3DCCD1}">
                  <a14:hiddenFill xmlns:a14="http://schemas.microsoft.com/office/drawing/2010/main">
                    <a:solidFill>
                      <a:srgbClr val="FFFFFF"/>
                    </a:solidFill>
                  </a14:hiddenFill>
                </a:ext>
              </a:extLst>
            </p:spPr>
            <p:txBody>
              <a:bodyPr anchor="ctr"/>
              <a:lstStyle/>
              <a:p>
                <a:pPr algn="ctr"/>
                <a:endParaRPr dirty="0"/>
              </a:p>
            </p:txBody>
          </p:sp>
        </p:grpSp>
      </p:grpSp>
      <p:grpSp>
        <p:nvGrpSpPr>
          <p:cNvPr id="49" name="组合 48">
            <a:extLst>
              <a:ext uri="{FF2B5EF4-FFF2-40B4-BE49-F238E27FC236}">
                <a16:creationId xmlns:a16="http://schemas.microsoft.com/office/drawing/2014/main" id="{7B74D24D-7811-451D-B055-A6893319614A}"/>
              </a:ext>
            </a:extLst>
          </p:cNvPr>
          <p:cNvGrpSpPr/>
          <p:nvPr/>
        </p:nvGrpSpPr>
        <p:grpSpPr>
          <a:xfrm>
            <a:off x="4495891" y="2709436"/>
            <a:ext cx="3200218" cy="461665"/>
            <a:chOff x="4495891" y="2709436"/>
            <a:chExt cx="3200218" cy="461665"/>
          </a:xfrm>
        </p:grpSpPr>
        <p:sp>
          <p:nvSpPr>
            <p:cNvPr id="15" name="矩形 14">
              <a:extLst>
                <a:ext uri="{FF2B5EF4-FFF2-40B4-BE49-F238E27FC236}">
                  <a16:creationId xmlns:a16="http://schemas.microsoft.com/office/drawing/2014/main" id="{281459C7-7D0A-43BF-9DB9-554806176BAE}"/>
                </a:ext>
              </a:extLst>
            </p:cNvPr>
            <p:cNvSpPr/>
            <p:nvPr/>
          </p:nvSpPr>
          <p:spPr>
            <a:xfrm>
              <a:off x="4772561" y="2709436"/>
              <a:ext cx="2646878" cy="461665"/>
            </a:xfrm>
            <a:prstGeom prst="rect">
              <a:avLst/>
            </a:prstGeom>
          </p:spPr>
          <p:txBody>
            <a:bodyPr wrap="none">
              <a:spAutoFit/>
            </a:bodyPr>
            <a:lstStyle/>
            <a:p>
              <a:pPr algn="ctr"/>
              <a:r>
                <a:rPr lang="zh-CN" altLang="en-US" sz="2400" b="1" dirty="0">
                  <a:solidFill>
                    <a:schemeClr val="tx1">
                      <a:lumMod val="75000"/>
                      <a:lumOff val="25000"/>
                    </a:schemeClr>
                  </a:solidFill>
                </a:rPr>
                <a:t>请输入您的小标题</a:t>
              </a:r>
            </a:p>
          </p:txBody>
        </p:sp>
        <p:grpSp>
          <p:nvGrpSpPr>
            <p:cNvPr id="44" name="组合 43">
              <a:extLst>
                <a:ext uri="{FF2B5EF4-FFF2-40B4-BE49-F238E27FC236}">
                  <a16:creationId xmlns:a16="http://schemas.microsoft.com/office/drawing/2014/main" id="{7F09A596-2ADF-457E-BF82-1EFC059CB5A8}"/>
                </a:ext>
              </a:extLst>
            </p:cNvPr>
            <p:cNvGrpSpPr/>
            <p:nvPr/>
          </p:nvGrpSpPr>
          <p:grpSpPr>
            <a:xfrm>
              <a:off x="4495891" y="2899593"/>
              <a:ext cx="194997" cy="81350"/>
              <a:chOff x="4509903" y="2907213"/>
              <a:chExt cx="194997" cy="81350"/>
            </a:xfrm>
          </p:grpSpPr>
          <p:sp>
            <p:nvSpPr>
              <p:cNvPr id="40" name="矩形: 圆角 39">
                <a:extLst>
                  <a:ext uri="{FF2B5EF4-FFF2-40B4-BE49-F238E27FC236}">
                    <a16:creationId xmlns:a16="http://schemas.microsoft.com/office/drawing/2014/main" id="{E4DC29E9-FFE0-4CE7-8AAF-D7F3F16135DD}"/>
                  </a:ext>
                </a:extLst>
              </p:cNvPr>
              <p:cNvSpPr/>
              <p:nvPr/>
            </p:nvSpPr>
            <p:spPr>
              <a:xfrm rot="2598087">
                <a:off x="4623550" y="2907213"/>
                <a:ext cx="81350" cy="81350"/>
              </a:xfrm>
              <a:prstGeom prst="roundRect">
                <a:avLst/>
              </a:prstGeom>
              <a:gradFill>
                <a:gsLst>
                  <a:gs pos="43000">
                    <a:schemeClr val="accent1"/>
                  </a:gs>
                  <a:gs pos="100000">
                    <a:schemeClr val="accent3"/>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1" name="矩形: 圆角 40">
                <a:extLst>
                  <a:ext uri="{FF2B5EF4-FFF2-40B4-BE49-F238E27FC236}">
                    <a16:creationId xmlns:a16="http://schemas.microsoft.com/office/drawing/2014/main" id="{384E107E-FAE4-450F-8C7B-09ECD024EA44}"/>
                  </a:ext>
                </a:extLst>
              </p:cNvPr>
              <p:cNvSpPr/>
              <p:nvPr/>
            </p:nvSpPr>
            <p:spPr>
              <a:xfrm rot="2598087" flipV="1">
                <a:off x="4509903" y="2922591"/>
                <a:ext cx="50592" cy="50592"/>
              </a:xfrm>
              <a:prstGeom prst="roundRect">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nvGrpSpPr>
            <p:cNvPr id="45" name="组合 44">
              <a:extLst>
                <a:ext uri="{FF2B5EF4-FFF2-40B4-BE49-F238E27FC236}">
                  <a16:creationId xmlns:a16="http://schemas.microsoft.com/office/drawing/2014/main" id="{D6CCAE27-AE64-42E2-A4ED-8A554441D3A2}"/>
                </a:ext>
              </a:extLst>
            </p:cNvPr>
            <p:cNvGrpSpPr/>
            <p:nvPr/>
          </p:nvGrpSpPr>
          <p:grpSpPr>
            <a:xfrm flipH="1">
              <a:off x="7501112" y="2899593"/>
              <a:ext cx="194997" cy="81350"/>
              <a:chOff x="4509903" y="2907213"/>
              <a:chExt cx="194997" cy="81350"/>
            </a:xfrm>
          </p:grpSpPr>
          <p:sp>
            <p:nvSpPr>
              <p:cNvPr id="46" name="矩形: 圆角 45">
                <a:extLst>
                  <a:ext uri="{FF2B5EF4-FFF2-40B4-BE49-F238E27FC236}">
                    <a16:creationId xmlns:a16="http://schemas.microsoft.com/office/drawing/2014/main" id="{848EDA32-285B-4965-BEE4-E8F64D547BBD}"/>
                  </a:ext>
                </a:extLst>
              </p:cNvPr>
              <p:cNvSpPr/>
              <p:nvPr/>
            </p:nvSpPr>
            <p:spPr>
              <a:xfrm rot="2598087">
                <a:off x="4623550" y="2907213"/>
                <a:ext cx="81350" cy="81350"/>
              </a:xfrm>
              <a:prstGeom prst="roundRect">
                <a:avLst/>
              </a:prstGeom>
              <a:gradFill>
                <a:gsLst>
                  <a:gs pos="43000">
                    <a:schemeClr val="accent1"/>
                  </a:gs>
                  <a:gs pos="100000">
                    <a:schemeClr val="accent3"/>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47" name="矩形: 圆角 46">
                <a:extLst>
                  <a:ext uri="{FF2B5EF4-FFF2-40B4-BE49-F238E27FC236}">
                    <a16:creationId xmlns:a16="http://schemas.microsoft.com/office/drawing/2014/main" id="{58DBF0AB-C31E-4C8F-93B9-116DA533E5B2}"/>
                  </a:ext>
                </a:extLst>
              </p:cNvPr>
              <p:cNvSpPr/>
              <p:nvPr/>
            </p:nvSpPr>
            <p:spPr>
              <a:xfrm rot="2598087" flipV="1">
                <a:off x="4509903" y="2922591"/>
                <a:ext cx="50592" cy="50592"/>
              </a:xfrm>
              <a:prstGeom prst="roundRect">
                <a:avLst/>
              </a:prstGeom>
              <a:gradFill>
                <a:gsLst>
                  <a:gs pos="43000">
                    <a:schemeClr val="accent1"/>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grpSp>
    </p:spTree>
    <p:extLst>
      <p:ext uri="{BB962C8B-B14F-4D97-AF65-F5344CB8AC3E}">
        <p14:creationId xmlns:p14="http://schemas.microsoft.com/office/powerpoint/2010/main" val="24734867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a:extLst>
              <a:ext uri="{FF2B5EF4-FFF2-40B4-BE49-F238E27FC236}">
                <a16:creationId xmlns:a16="http://schemas.microsoft.com/office/drawing/2014/main" id="{F4A85755-BD1F-4010-BB90-E56373485C0A}"/>
              </a:ext>
            </a:extLst>
          </p:cNvPr>
          <p:cNvSpPr/>
          <p:nvPr/>
        </p:nvSpPr>
        <p:spPr>
          <a:xfrm>
            <a:off x="0" y="2976880"/>
            <a:ext cx="12192000" cy="1473200"/>
          </a:xfrm>
          <a:prstGeom prst="rect">
            <a:avLst/>
          </a:prstGeom>
          <a:gradFill>
            <a:gsLst>
              <a:gs pos="29000">
                <a:schemeClr val="accent1"/>
              </a:gs>
              <a:gs pos="84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3" name="标题 2">
            <a:extLst>
              <a:ext uri="{FF2B5EF4-FFF2-40B4-BE49-F238E27FC236}">
                <a16:creationId xmlns:a16="http://schemas.microsoft.com/office/drawing/2014/main" id="{B9853FDA-2472-4F6F-9DAC-49734400B59B}"/>
              </a:ext>
            </a:extLst>
          </p:cNvPr>
          <p:cNvSpPr>
            <a:spLocks noGrp="1"/>
          </p:cNvSpPr>
          <p:nvPr>
            <p:ph type="title"/>
          </p:nvPr>
        </p:nvSpPr>
        <p:spPr/>
        <p:txBody>
          <a:bodyPr/>
          <a:lstStyle/>
          <a:p>
            <a:r>
              <a:rPr lang="zh-CN" altLang="en-US" dirty="0"/>
              <a:t>一段文字</a:t>
            </a:r>
          </a:p>
        </p:txBody>
      </p:sp>
      <p:sp>
        <p:nvSpPr>
          <p:cNvPr id="4" name="矩形: 圆角 3">
            <a:extLst>
              <a:ext uri="{FF2B5EF4-FFF2-40B4-BE49-F238E27FC236}">
                <a16:creationId xmlns:a16="http://schemas.microsoft.com/office/drawing/2014/main" id="{6560A36F-7E11-4DC7-805E-F8A33F4E405C}"/>
              </a:ext>
            </a:extLst>
          </p:cNvPr>
          <p:cNvSpPr/>
          <p:nvPr/>
        </p:nvSpPr>
        <p:spPr>
          <a:xfrm>
            <a:off x="717550" y="1767840"/>
            <a:ext cx="10756900" cy="3566160"/>
          </a:xfrm>
          <a:prstGeom prst="roundRect">
            <a:avLst>
              <a:gd name="adj" fmla="val 7827"/>
            </a:avLst>
          </a:prstGeom>
          <a:solidFill>
            <a:schemeClr val="bg1"/>
          </a:solidFill>
          <a:ln>
            <a:noFill/>
          </a:ln>
          <a:effectLst>
            <a:outerShdw blurRad="254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8" name="矩形 7">
            <a:extLst>
              <a:ext uri="{FF2B5EF4-FFF2-40B4-BE49-F238E27FC236}">
                <a16:creationId xmlns:a16="http://schemas.microsoft.com/office/drawing/2014/main" id="{9ABFB205-BACF-489A-A15E-0062D49CE860}"/>
              </a:ext>
            </a:extLst>
          </p:cNvPr>
          <p:cNvSpPr/>
          <p:nvPr/>
        </p:nvSpPr>
        <p:spPr>
          <a:xfrm>
            <a:off x="1609941" y="2747050"/>
            <a:ext cx="8935477" cy="2120452"/>
          </a:xfrm>
          <a:prstGeom prst="rect">
            <a:avLst/>
          </a:prstGeom>
        </p:spPr>
        <p:txBody>
          <a:bodyPr wrap="square">
            <a:spAutoFit/>
          </a:bodyPr>
          <a:lstStyle/>
          <a:p>
            <a:pPr algn="just">
              <a:lnSpc>
                <a:spcPct val="150000"/>
              </a:lnSpc>
            </a:pPr>
            <a:r>
              <a:rPr lang="zh-CN" altLang="en-US" dirty="0">
                <a:solidFill>
                  <a:schemeClr val="tx1">
                    <a:lumMod val="65000"/>
                    <a:lumOff val="35000"/>
                  </a:schemeClr>
                </a:solidFill>
              </a:rPr>
              <a:t>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请输入您的正文内容 </a:t>
            </a:r>
            <a:endParaRPr lang="en-US" altLang="zh-CN" dirty="0">
              <a:solidFill>
                <a:schemeClr val="bg2">
                  <a:lumMod val="50000"/>
                </a:schemeClr>
              </a:solidFill>
            </a:endParaRPr>
          </a:p>
        </p:txBody>
      </p:sp>
      <p:sp>
        <p:nvSpPr>
          <p:cNvPr id="11" name="任意多边形: 形状 10">
            <a:extLst>
              <a:ext uri="{FF2B5EF4-FFF2-40B4-BE49-F238E27FC236}">
                <a16:creationId xmlns:a16="http://schemas.microsoft.com/office/drawing/2014/main" id="{1C9CA297-904B-4556-8726-736DB80FE967}"/>
              </a:ext>
            </a:extLst>
          </p:cNvPr>
          <p:cNvSpPr/>
          <p:nvPr/>
        </p:nvSpPr>
        <p:spPr>
          <a:xfrm>
            <a:off x="4104640" y="1767839"/>
            <a:ext cx="3921760" cy="701041"/>
          </a:xfrm>
          <a:custGeom>
            <a:avLst/>
            <a:gdLst>
              <a:gd name="connsiteX0" fmla="*/ 0 w 3921760"/>
              <a:gd name="connsiteY0" fmla="*/ 0 h 751840"/>
              <a:gd name="connsiteX1" fmla="*/ 3921760 w 3921760"/>
              <a:gd name="connsiteY1" fmla="*/ 0 h 751840"/>
              <a:gd name="connsiteX2" fmla="*/ 3921760 w 3921760"/>
              <a:gd name="connsiteY2" fmla="*/ 520272 h 751840"/>
              <a:gd name="connsiteX3" fmla="*/ 3690192 w 3921760"/>
              <a:gd name="connsiteY3" fmla="*/ 751840 h 751840"/>
              <a:gd name="connsiteX4" fmla="*/ 231568 w 3921760"/>
              <a:gd name="connsiteY4" fmla="*/ 751840 h 751840"/>
              <a:gd name="connsiteX5" fmla="*/ 0 w 3921760"/>
              <a:gd name="connsiteY5" fmla="*/ 520272 h 751840"/>
              <a:gd name="connsiteX6" fmla="*/ 0 w 3921760"/>
              <a:gd name="connsiteY6" fmla="*/ 0 h 75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1760" h="751840">
                <a:moveTo>
                  <a:pt x="0" y="0"/>
                </a:moveTo>
                <a:lnTo>
                  <a:pt x="3921760" y="0"/>
                </a:lnTo>
                <a:lnTo>
                  <a:pt x="3921760" y="520272"/>
                </a:lnTo>
                <a:cubicBezTo>
                  <a:pt x="3921760" y="648163"/>
                  <a:pt x="3818083" y="751840"/>
                  <a:pt x="3690192" y="751840"/>
                </a:cubicBezTo>
                <a:lnTo>
                  <a:pt x="231568" y="751840"/>
                </a:lnTo>
                <a:cubicBezTo>
                  <a:pt x="103677" y="751840"/>
                  <a:pt x="0" y="648163"/>
                  <a:pt x="0" y="520272"/>
                </a:cubicBezTo>
                <a:lnTo>
                  <a:pt x="0" y="0"/>
                </a:lnTo>
                <a:close/>
              </a:path>
            </a:pathLst>
          </a:custGeom>
          <a:gradFill>
            <a:gsLst>
              <a:gs pos="75000">
                <a:schemeClr val="accent1"/>
              </a:gs>
              <a:gs pos="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zh-CN" altLang="en-US" sz="2400" b="1" dirty="0"/>
              <a:t>请输入您的小标题</a:t>
            </a:r>
          </a:p>
        </p:txBody>
      </p:sp>
      <p:grpSp>
        <p:nvGrpSpPr>
          <p:cNvPr id="14" name="组合 13">
            <a:extLst>
              <a:ext uri="{FF2B5EF4-FFF2-40B4-BE49-F238E27FC236}">
                <a16:creationId xmlns:a16="http://schemas.microsoft.com/office/drawing/2014/main" id="{9812B2AC-64E0-4E49-99D9-B4335A790B13}"/>
              </a:ext>
            </a:extLst>
          </p:cNvPr>
          <p:cNvGrpSpPr/>
          <p:nvPr/>
        </p:nvGrpSpPr>
        <p:grpSpPr>
          <a:xfrm>
            <a:off x="8026400" y="2322824"/>
            <a:ext cx="3239530" cy="2736042"/>
            <a:chOff x="1698826" y="3859773"/>
            <a:chExt cx="1560748" cy="1318177"/>
          </a:xfrm>
          <a:solidFill>
            <a:schemeClr val="bg1">
              <a:lumMod val="50000"/>
              <a:alpha val="3000"/>
            </a:schemeClr>
          </a:solidFill>
        </p:grpSpPr>
        <p:sp>
          <p:nvSpPr>
            <p:cNvPr id="15" name="ïšlîḑe">
              <a:extLst>
                <a:ext uri="{FF2B5EF4-FFF2-40B4-BE49-F238E27FC236}">
                  <a16:creationId xmlns:a16="http://schemas.microsoft.com/office/drawing/2014/main" id="{5350CE2C-CE5F-450C-905C-B9E38E060A07}"/>
                </a:ext>
              </a:extLst>
            </p:cNvPr>
            <p:cNvSpPr/>
            <p:nvPr/>
          </p:nvSpPr>
          <p:spPr bwMode="auto">
            <a:xfrm>
              <a:off x="1698826" y="3949429"/>
              <a:ext cx="1560748" cy="1228521"/>
            </a:xfrm>
            <a:custGeom>
              <a:avLst/>
              <a:gdLst>
                <a:gd name="connsiteX0" fmla="*/ 470786 w 1116024"/>
                <a:gd name="connsiteY0" fmla="*/ 803757 h 878465"/>
                <a:gd name="connsiteX1" fmla="*/ 496524 w 1116024"/>
                <a:gd name="connsiteY1" fmla="*/ 811485 h 878465"/>
                <a:gd name="connsiteX2" fmla="*/ 558548 w 1116024"/>
                <a:gd name="connsiteY2" fmla="*/ 831266 h 878465"/>
                <a:gd name="connsiteX3" fmla="*/ 620305 w 1116024"/>
                <a:gd name="connsiteY3" fmla="*/ 811485 h 878465"/>
                <a:gd name="connsiteX4" fmla="*/ 646059 w 1116024"/>
                <a:gd name="connsiteY4" fmla="*/ 803757 h 878465"/>
                <a:gd name="connsiteX5" fmla="*/ 635757 w 1116024"/>
                <a:gd name="connsiteY5" fmla="*/ 814062 h 878465"/>
                <a:gd name="connsiteX6" fmla="*/ 646059 w 1116024"/>
                <a:gd name="connsiteY6" fmla="*/ 819214 h 878465"/>
                <a:gd name="connsiteX7" fmla="*/ 651209 w 1116024"/>
                <a:gd name="connsiteY7" fmla="*/ 821790 h 878465"/>
                <a:gd name="connsiteX8" fmla="*/ 646059 w 1116024"/>
                <a:gd name="connsiteY8" fmla="*/ 821790 h 878465"/>
                <a:gd name="connsiteX9" fmla="*/ 579422 w 1116024"/>
                <a:gd name="connsiteY9" fmla="*/ 836603 h 878465"/>
                <a:gd name="connsiteX10" fmla="*/ 573992 w 1116024"/>
                <a:gd name="connsiteY10" fmla="*/ 839471 h 878465"/>
                <a:gd name="connsiteX11" fmla="*/ 592076 w 1116024"/>
                <a:gd name="connsiteY11" fmla="*/ 850248 h 878465"/>
                <a:gd name="connsiteX12" fmla="*/ 620066 w 1116024"/>
                <a:gd name="connsiteY12" fmla="*/ 878465 h 878465"/>
                <a:gd name="connsiteX13" fmla="*/ 594328 w 1116024"/>
                <a:gd name="connsiteY13" fmla="*/ 878465 h 878465"/>
                <a:gd name="connsiteX14" fmla="*/ 572129 w 1116024"/>
                <a:gd name="connsiteY14" fmla="*/ 854394 h 878465"/>
                <a:gd name="connsiteX15" fmla="*/ 558915 w 1116024"/>
                <a:gd name="connsiteY15" fmla="*/ 847435 h 878465"/>
                <a:gd name="connsiteX16" fmla="*/ 545741 w 1116024"/>
                <a:gd name="connsiteY16" fmla="*/ 854394 h 878465"/>
                <a:gd name="connsiteX17" fmla="*/ 522442 w 1116024"/>
                <a:gd name="connsiteY17" fmla="*/ 878465 h 878465"/>
                <a:gd name="connsiteX18" fmla="*/ 499264 w 1116024"/>
                <a:gd name="connsiteY18" fmla="*/ 878465 h 878465"/>
                <a:gd name="connsiteX19" fmla="*/ 525782 w 1116024"/>
                <a:gd name="connsiteY19" fmla="*/ 850248 h 878465"/>
                <a:gd name="connsiteX20" fmla="*/ 543590 w 1116024"/>
                <a:gd name="connsiteY20" fmla="*/ 839364 h 878465"/>
                <a:gd name="connsiteX21" fmla="*/ 538348 w 1116024"/>
                <a:gd name="connsiteY21" fmla="*/ 836603 h 878465"/>
                <a:gd name="connsiteX22" fmla="*/ 470786 w 1116024"/>
                <a:gd name="connsiteY22" fmla="*/ 821790 h 878465"/>
                <a:gd name="connsiteX23" fmla="*/ 463065 w 1116024"/>
                <a:gd name="connsiteY23" fmla="*/ 821790 h 878465"/>
                <a:gd name="connsiteX24" fmla="*/ 470786 w 1116024"/>
                <a:gd name="connsiteY24" fmla="*/ 819214 h 878465"/>
                <a:gd name="connsiteX25" fmla="*/ 481082 w 1116024"/>
                <a:gd name="connsiteY25" fmla="*/ 814062 h 878465"/>
                <a:gd name="connsiteX26" fmla="*/ 470786 w 1116024"/>
                <a:gd name="connsiteY26" fmla="*/ 803757 h 878465"/>
                <a:gd name="connsiteX27" fmla="*/ 707867 w 1116024"/>
                <a:gd name="connsiteY27" fmla="*/ 770267 h 878465"/>
                <a:gd name="connsiteX28" fmla="*/ 723319 w 1116024"/>
                <a:gd name="connsiteY28" fmla="*/ 770267 h 878465"/>
                <a:gd name="connsiteX29" fmla="*/ 764524 w 1116024"/>
                <a:gd name="connsiteY29" fmla="*/ 777996 h 878465"/>
                <a:gd name="connsiteX30" fmla="*/ 777401 w 1116024"/>
                <a:gd name="connsiteY30" fmla="*/ 780572 h 878465"/>
                <a:gd name="connsiteX31" fmla="*/ 821182 w 1116024"/>
                <a:gd name="connsiteY31" fmla="*/ 785724 h 878465"/>
                <a:gd name="connsiteX32" fmla="*/ 828908 w 1116024"/>
                <a:gd name="connsiteY32" fmla="*/ 788300 h 878465"/>
                <a:gd name="connsiteX33" fmla="*/ 831483 w 1116024"/>
                <a:gd name="connsiteY33" fmla="*/ 788300 h 878465"/>
                <a:gd name="connsiteX34" fmla="*/ 831483 w 1116024"/>
                <a:gd name="connsiteY34" fmla="*/ 790876 h 878465"/>
                <a:gd name="connsiteX35" fmla="*/ 821182 w 1116024"/>
                <a:gd name="connsiteY35" fmla="*/ 808909 h 878465"/>
                <a:gd name="connsiteX36" fmla="*/ 754223 w 1116024"/>
                <a:gd name="connsiteY36" fmla="*/ 852704 h 878465"/>
                <a:gd name="connsiteX37" fmla="*/ 728469 w 1116024"/>
                <a:gd name="connsiteY37" fmla="*/ 852704 h 878465"/>
                <a:gd name="connsiteX38" fmla="*/ 694990 w 1116024"/>
                <a:gd name="connsiteY38" fmla="*/ 850128 h 878465"/>
                <a:gd name="connsiteX39" fmla="*/ 648634 w 1116024"/>
                <a:gd name="connsiteY39" fmla="*/ 832095 h 878465"/>
                <a:gd name="connsiteX40" fmla="*/ 646059 w 1116024"/>
                <a:gd name="connsiteY40" fmla="*/ 832095 h 878465"/>
                <a:gd name="connsiteX41" fmla="*/ 640908 w 1116024"/>
                <a:gd name="connsiteY41" fmla="*/ 826942 h 878465"/>
                <a:gd name="connsiteX42" fmla="*/ 646059 w 1116024"/>
                <a:gd name="connsiteY42" fmla="*/ 826942 h 878465"/>
                <a:gd name="connsiteX43" fmla="*/ 651209 w 1116024"/>
                <a:gd name="connsiteY43" fmla="*/ 826942 h 878465"/>
                <a:gd name="connsiteX44" fmla="*/ 694990 w 1116024"/>
                <a:gd name="connsiteY44" fmla="*/ 832095 h 878465"/>
                <a:gd name="connsiteX45" fmla="*/ 705291 w 1116024"/>
                <a:gd name="connsiteY45" fmla="*/ 832095 h 878465"/>
                <a:gd name="connsiteX46" fmla="*/ 738771 w 1116024"/>
                <a:gd name="connsiteY46" fmla="*/ 816638 h 878465"/>
                <a:gd name="connsiteX47" fmla="*/ 707867 w 1116024"/>
                <a:gd name="connsiteY47" fmla="*/ 821790 h 878465"/>
                <a:gd name="connsiteX48" fmla="*/ 694990 w 1116024"/>
                <a:gd name="connsiteY48" fmla="*/ 821790 h 878465"/>
                <a:gd name="connsiteX49" fmla="*/ 651209 w 1116024"/>
                <a:gd name="connsiteY49" fmla="*/ 814062 h 878465"/>
                <a:gd name="connsiteX50" fmla="*/ 648634 w 1116024"/>
                <a:gd name="connsiteY50" fmla="*/ 814062 h 878465"/>
                <a:gd name="connsiteX51" fmla="*/ 651209 w 1116024"/>
                <a:gd name="connsiteY51" fmla="*/ 811485 h 878465"/>
                <a:gd name="connsiteX52" fmla="*/ 694990 w 1116024"/>
                <a:gd name="connsiteY52" fmla="*/ 772843 h 878465"/>
                <a:gd name="connsiteX53" fmla="*/ 707867 w 1116024"/>
                <a:gd name="connsiteY53" fmla="*/ 770267 h 878465"/>
                <a:gd name="connsiteX54" fmla="*/ 393573 w 1116024"/>
                <a:gd name="connsiteY54" fmla="*/ 770267 h 878465"/>
                <a:gd name="connsiteX55" fmla="*/ 409015 w 1116024"/>
                <a:gd name="connsiteY55" fmla="*/ 770267 h 878465"/>
                <a:gd name="connsiteX56" fmla="*/ 421884 w 1116024"/>
                <a:gd name="connsiteY56" fmla="*/ 772843 h 878465"/>
                <a:gd name="connsiteX57" fmla="*/ 465639 w 1116024"/>
                <a:gd name="connsiteY57" fmla="*/ 811485 h 878465"/>
                <a:gd name="connsiteX58" fmla="*/ 468213 w 1116024"/>
                <a:gd name="connsiteY58" fmla="*/ 814062 h 878465"/>
                <a:gd name="connsiteX59" fmla="*/ 463065 w 1116024"/>
                <a:gd name="connsiteY59" fmla="*/ 814062 h 878465"/>
                <a:gd name="connsiteX60" fmla="*/ 421884 w 1116024"/>
                <a:gd name="connsiteY60" fmla="*/ 821790 h 878465"/>
                <a:gd name="connsiteX61" fmla="*/ 409015 w 1116024"/>
                <a:gd name="connsiteY61" fmla="*/ 821790 h 878465"/>
                <a:gd name="connsiteX62" fmla="*/ 378130 w 1116024"/>
                <a:gd name="connsiteY62" fmla="*/ 816638 h 878465"/>
                <a:gd name="connsiteX63" fmla="*/ 409015 w 1116024"/>
                <a:gd name="connsiteY63" fmla="*/ 832095 h 878465"/>
                <a:gd name="connsiteX64" fmla="*/ 421884 w 1116024"/>
                <a:gd name="connsiteY64" fmla="*/ 832095 h 878465"/>
                <a:gd name="connsiteX65" fmla="*/ 465639 w 1116024"/>
                <a:gd name="connsiteY65" fmla="*/ 826942 h 878465"/>
                <a:gd name="connsiteX66" fmla="*/ 470786 w 1116024"/>
                <a:gd name="connsiteY66" fmla="*/ 826942 h 878465"/>
                <a:gd name="connsiteX67" fmla="*/ 475934 w 1116024"/>
                <a:gd name="connsiteY67" fmla="*/ 826942 h 878465"/>
                <a:gd name="connsiteX68" fmla="*/ 470786 w 1116024"/>
                <a:gd name="connsiteY68" fmla="*/ 832095 h 878465"/>
                <a:gd name="connsiteX69" fmla="*/ 468213 w 1116024"/>
                <a:gd name="connsiteY69" fmla="*/ 832095 h 878465"/>
                <a:gd name="connsiteX70" fmla="*/ 421884 w 1116024"/>
                <a:gd name="connsiteY70" fmla="*/ 850128 h 878465"/>
                <a:gd name="connsiteX71" fmla="*/ 385851 w 1116024"/>
                <a:gd name="connsiteY71" fmla="*/ 852704 h 878465"/>
                <a:gd name="connsiteX72" fmla="*/ 362687 w 1116024"/>
                <a:gd name="connsiteY72" fmla="*/ 852704 h 878465"/>
                <a:gd name="connsiteX73" fmla="*/ 295769 w 1116024"/>
                <a:gd name="connsiteY73" fmla="*/ 808909 h 878465"/>
                <a:gd name="connsiteX74" fmla="*/ 285474 w 1116024"/>
                <a:gd name="connsiteY74" fmla="*/ 790876 h 878465"/>
                <a:gd name="connsiteX75" fmla="*/ 282900 w 1116024"/>
                <a:gd name="connsiteY75" fmla="*/ 788300 h 878465"/>
                <a:gd name="connsiteX76" fmla="*/ 288047 w 1116024"/>
                <a:gd name="connsiteY76" fmla="*/ 788300 h 878465"/>
                <a:gd name="connsiteX77" fmla="*/ 295769 w 1116024"/>
                <a:gd name="connsiteY77" fmla="*/ 785724 h 878465"/>
                <a:gd name="connsiteX78" fmla="*/ 336949 w 1116024"/>
                <a:gd name="connsiteY78" fmla="*/ 780572 h 878465"/>
                <a:gd name="connsiteX79" fmla="*/ 349818 w 1116024"/>
                <a:gd name="connsiteY79" fmla="*/ 777996 h 878465"/>
                <a:gd name="connsiteX80" fmla="*/ 393573 w 1116024"/>
                <a:gd name="connsiteY80" fmla="*/ 770267 h 878465"/>
                <a:gd name="connsiteX81" fmla="*/ 813456 w 1116024"/>
                <a:gd name="connsiteY81" fmla="*/ 734201 h 878465"/>
                <a:gd name="connsiteX82" fmla="*/ 805730 w 1116024"/>
                <a:gd name="connsiteY82" fmla="*/ 749658 h 878465"/>
                <a:gd name="connsiteX83" fmla="*/ 821182 w 1116024"/>
                <a:gd name="connsiteY83" fmla="*/ 749658 h 878465"/>
                <a:gd name="connsiteX84" fmla="*/ 823757 w 1116024"/>
                <a:gd name="connsiteY84" fmla="*/ 749658 h 878465"/>
                <a:gd name="connsiteX85" fmla="*/ 821182 w 1116024"/>
                <a:gd name="connsiteY85" fmla="*/ 752234 h 878465"/>
                <a:gd name="connsiteX86" fmla="*/ 779976 w 1116024"/>
                <a:gd name="connsiteY86" fmla="*/ 762539 h 878465"/>
                <a:gd name="connsiteX87" fmla="*/ 813456 w 1116024"/>
                <a:gd name="connsiteY87" fmla="*/ 734201 h 878465"/>
                <a:gd name="connsiteX88" fmla="*/ 303490 w 1116024"/>
                <a:gd name="connsiteY88" fmla="*/ 734201 h 878465"/>
                <a:gd name="connsiteX89" fmla="*/ 336949 w 1116024"/>
                <a:gd name="connsiteY89" fmla="*/ 762539 h 878465"/>
                <a:gd name="connsiteX90" fmla="*/ 295769 w 1116024"/>
                <a:gd name="connsiteY90" fmla="*/ 752234 h 878465"/>
                <a:gd name="connsiteX91" fmla="*/ 293195 w 1116024"/>
                <a:gd name="connsiteY91" fmla="*/ 749658 h 878465"/>
                <a:gd name="connsiteX92" fmla="*/ 295769 w 1116024"/>
                <a:gd name="connsiteY92" fmla="*/ 749658 h 878465"/>
                <a:gd name="connsiteX93" fmla="*/ 311212 w 1116024"/>
                <a:gd name="connsiteY93" fmla="*/ 749658 h 878465"/>
                <a:gd name="connsiteX94" fmla="*/ 303490 w 1116024"/>
                <a:gd name="connsiteY94" fmla="*/ 734201 h 878465"/>
                <a:gd name="connsiteX95" fmla="*/ 975702 w 1116024"/>
                <a:gd name="connsiteY95" fmla="*/ 656917 h 878465"/>
                <a:gd name="connsiteX96" fmla="*/ 978277 w 1116024"/>
                <a:gd name="connsiteY96" fmla="*/ 656917 h 878465"/>
                <a:gd name="connsiteX97" fmla="*/ 978277 w 1116024"/>
                <a:gd name="connsiteY97" fmla="*/ 659493 h 878465"/>
                <a:gd name="connsiteX98" fmla="*/ 957675 w 1116024"/>
                <a:gd name="connsiteY98" fmla="*/ 713592 h 878465"/>
                <a:gd name="connsiteX99" fmla="*/ 926771 w 1116024"/>
                <a:gd name="connsiteY99" fmla="*/ 741930 h 878465"/>
                <a:gd name="connsiteX100" fmla="*/ 903593 w 1116024"/>
                <a:gd name="connsiteY100" fmla="*/ 752234 h 878465"/>
                <a:gd name="connsiteX101" fmla="*/ 823757 w 1116024"/>
                <a:gd name="connsiteY101" fmla="*/ 762539 h 878465"/>
                <a:gd name="connsiteX102" fmla="*/ 821182 w 1116024"/>
                <a:gd name="connsiteY102" fmla="*/ 759963 h 878465"/>
                <a:gd name="connsiteX103" fmla="*/ 823757 w 1116024"/>
                <a:gd name="connsiteY103" fmla="*/ 757386 h 878465"/>
                <a:gd name="connsiteX104" fmla="*/ 877839 w 1116024"/>
                <a:gd name="connsiteY104" fmla="*/ 739353 h 878465"/>
                <a:gd name="connsiteX105" fmla="*/ 901017 w 1116024"/>
                <a:gd name="connsiteY105" fmla="*/ 716168 h 878465"/>
                <a:gd name="connsiteX106" fmla="*/ 875264 w 1116024"/>
                <a:gd name="connsiteY106" fmla="*/ 731625 h 878465"/>
                <a:gd name="connsiteX107" fmla="*/ 821182 w 1116024"/>
                <a:gd name="connsiteY107" fmla="*/ 744506 h 878465"/>
                <a:gd name="connsiteX108" fmla="*/ 818606 w 1116024"/>
                <a:gd name="connsiteY108" fmla="*/ 744506 h 878465"/>
                <a:gd name="connsiteX109" fmla="*/ 818606 w 1116024"/>
                <a:gd name="connsiteY109" fmla="*/ 741930 h 878465"/>
                <a:gd name="connsiteX110" fmla="*/ 821182 w 1116024"/>
                <a:gd name="connsiteY110" fmla="*/ 736777 h 878465"/>
                <a:gd name="connsiteX111" fmla="*/ 859812 w 1116024"/>
                <a:gd name="connsiteY111" fmla="*/ 685254 h 878465"/>
                <a:gd name="connsiteX112" fmla="*/ 872688 w 1116024"/>
                <a:gd name="connsiteY112" fmla="*/ 677526 h 878465"/>
                <a:gd name="connsiteX113" fmla="*/ 913894 w 1116024"/>
                <a:gd name="connsiteY113" fmla="*/ 669798 h 878465"/>
                <a:gd name="connsiteX114" fmla="*/ 926771 w 1116024"/>
                <a:gd name="connsiteY114" fmla="*/ 667221 h 878465"/>
                <a:gd name="connsiteX115" fmla="*/ 957675 w 1116024"/>
                <a:gd name="connsiteY115" fmla="*/ 662069 h 878465"/>
                <a:gd name="connsiteX116" fmla="*/ 975702 w 1116024"/>
                <a:gd name="connsiteY116" fmla="*/ 656917 h 878465"/>
                <a:gd name="connsiteX117" fmla="*/ 138768 w 1116024"/>
                <a:gd name="connsiteY117" fmla="*/ 656917 h 878465"/>
                <a:gd name="connsiteX118" fmla="*/ 141341 w 1116024"/>
                <a:gd name="connsiteY118" fmla="*/ 656917 h 878465"/>
                <a:gd name="connsiteX119" fmla="*/ 159358 w 1116024"/>
                <a:gd name="connsiteY119" fmla="*/ 662069 h 878465"/>
                <a:gd name="connsiteX120" fmla="*/ 190243 w 1116024"/>
                <a:gd name="connsiteY120" fmla="*/ 667221 h 878465"/>
                <a:gd name="connsiteX121" fmla="*/ 203112 w 1116024"/>
                <a:gd name="connsiteY121" fmla="*/ 669798 h 878465"/>
                <a:gd name="connsiteX122" fmla="*/ 244293 w 1116024"/>
                <a:gd name="connsiteY122" fmla="*/ 677526 h 878465"/>
                <a:gd name="connsiteX123" fmla="*/ 257162 w 1116024"/>
                <a:gd name="connsiteY123" fmla="*/ 685254 h 878465"/>
                <a:gd name="connsiteX124" fmla="*/ 295769 w 1116024"/>
                <a:gd name="connsiteY124" fmla="*/ 736777 h 878465"/>
                <a:gd name="connsiteX125" fmla="*/ 295769 w 1116024"/>
                <a:gd name="connsiteY125" fmla="*/ 737743 h 878465"/>
                <a:gd name="connsiteX126" fmla="*/ 295769 w 1116024"/>
                <a:gd name="connsiteY126" fmla="*/ 741930 h 878465"/>
                <a:gd name="connsiteX127" fmla="*/ 298343 w 1116024"/>
                <a:gd name="connsiteY127" fmla="*/ 744506 h 878465"/>
                <a:gd name="connsiteX128" fmla="*/ 295769 w 1116024"/>
                <a:gd name="connsiteY128" fmla="*/ 744506 h 878465"/>
                <a:gd name="connsiteX129" fmla="*/ 293195 w 1116024"/>
                <a:gd name="connsiteY129" fmla="*/ 744506 h 878465"/>
                <a:gd name="connsiteX130" fmla="*/ 241719 w 1116024"/>
                <a:gd name="connsiteY130" fmla="*/ 731625 h 878465"/>
                <a:gd name="connsiteX131" fmla="*/ 215981 w 1116024"/>
                <a:gd name="connsiteY131" fmla="*/ 716168 h 878465"/>
                <a:gd name="connsiteX132" fmla="*/ 239145 w 1116024"/>
                <a:gd name="connsiteY132" fmla="*/ 739353 h 878465"/>
                <a:gd name="connsiteX133" fmla="*/ 293195 w 1116024"/>
                <a:gd name="connsiteY133" fmla="*/ 757386 h 878465"/>
                <a:gd name="connsiteX134" fmla="*/ 295769 w 1116024"/>
                <a:gd name="connsiteY134" fmla="*/ 759963 h 878465"/>
                <a:gd name="connsiteX135" fmla="*/ 290621 w 1116024"/>
                <a:gd name="connsiteY135" fmla="*/ 762539 h 878465"/>
                <a:gd name="connsiteX136" fmla="*/ 210834 w 1116024"/>
                <a:gd name="connsiteY136" fmla="*/ 752234 h 878465"/>
                <a:gd name="connsiteX137" fmla="*/ 190243 w 1116024"/>
                <a:gd name="connsiteY137" fmla="*/ 741930 h 878465"/>
                <a:gd name="connsiteX138" fmla="*/ 159358 w 1116024"/>
                <a:gd name="connsiteY138" fmla="*/ 713592 h 878465"/>
                <a:gd name="connsiteX139" fmla="*/ 138768 w 1116024"/>
                <a:gd name="connsiteY139" fmla="*/ 659493 h 878465"/>
                <a:gd name="connsiteX140" fmla="*/ 138768 w 1116024"/>
                <a:gd name="connsiteY140" fmla="*/ 656917 h 878465"/>
                <a:gd name="connsiteX141" fmla="*/ 738771 w 1116024"/>
                <a:gd name="connsiteY141" fmla="*/ 654341 h 878465"/>
                <a:gd name="connsiteX142" fmla="*/ 725894 w 1116024"/>
                <a:gd name="connsiteY142" fmla="*/ 711016 h 878465"/>
                <a:gd name="connsiteX143" fmla="*/ 725894 w 1116024"/>
                <a:gd name="connsiteY143" fmla="*/ 762539 h 878465"/>
                <a:gd name="connsiteX144" fmla="*/ 723319 w 1116024"/>
                <a:gd name="connsiteY144" fmla="*/ 762539 h 878465"/>
                <a:gd name="connsiteX145" fmla="*/ 707867 w 1116024"/>
                <a:gd name="connsiteY145" fmla="*/ 765115 h 878465"/>
                <a:gd name="connsiteX146" fmla="*/ 694990 w 1116024"/>
                <a:gd name="connsiteY146" fmla="*/ 767691 h 878465"/>
                <a:gd name="connsiteX147" fmla="*/ 676963 w 1116024"/>
                <a:gd name="connsiteY147" fmla="*/ 775419 h 878465"/>
                <a:gd name="connsiteX148" fmla="*/ 679538 w 1116024"/>
                <a:gd name="connsiteY148" fmla="*/ 770267 h 878465"/>
                <a:gd name="connsiteX149" fmla="*/ 692415 w 1116024"/>
                <a:gd name="connsiteY149" fmla="*/ 726473 h 878465"/>
                <a:gd name="connsiteX150" fmla="*/ 669237 w 1116024"/>
                <a:gd name="connsiteY150" fmla="*/ 765115 h 878465"/>
                <a:gd name="connsiteX151" fmla="*/ 664086 w 1116024"/>
                <a:gd name="connsiteY151" fmla="*/ 785724 h 878465"/>
                <a:gd name="connsiteX152" fmla="*/ 651209 w 1116024"/>
                <a:gd name="connsiteY152" fmla="*/ 798605 h 878465"/>
                <a:gd name="connsiteX153" fmla="*/ 664086 w 1116024"/>
                <a:gd name="connsiteY153" fmla="*/ 716168 h 878465"/>
                <a:gd name="connsiteX154" fmla="*/ 694990 w 1116024"/>
                <a:gd name="connsiteY154" fmla="*/ 674950 h 878465"/>
                <a:gd name="connsiteX155" fmla="*/ 738771 w 1116024"/>
                <a:gd name="connsiteY155" fmla="*/ 654341 h 878465"/>
                <a:gd name="connsiteX156" fmla="*/ 378130 w 1116024"/>
                <a:gd name="connsiteY156" fmla="*/ 654341 h 878465"/>
                <a:gd name="connsiteX157" fmla="*/ 421884 w 1116024"/>
                <a:gd name="connsiteY157" fmla="*/ 674950 h 878465"/>
                <a:gd name="connsiteX158" fmla="*/ 450196 w 1116024"/>
                <a:gd name="connsiteY158" fmla="*/ 716168 h 878465"/>
                <a:gd name="connsiteX159" fmla="*/ 465639 w 1116024"/>
                <a:gd name="connsiteY159" fmla="*/ 798605 h 878465"/>
                <a:gd name="connsiteX160" fmla="*/ 452770 w 1116024"/>
                <a:gd name="connsiteY160" fmla="*/ 785724 h 878465"/>
                <a:gd name="connsiteX161" fmla="*/ 447622 w 1116024"/>
                <a:gd name="connsiteY161" fmla="*/ 765115 h 878465"/>
                <a:gd name="connsiteX162" fmla="*/ 421884 w 1116024"/>
                <a:gd name="connsiteY162" fmla="*/ 726473 h 878465"/>
                <a:gd name="connsiteX163" fmla="*/ 437327 w 1116024"/>
                <a:gd name="connsiteY163" fmla="*/ 770267 h 878465"/>
                <a:gd name="connsiteX164" fmla="*/ 437327 w 1116024"/>
                <a:gd name="connsiteY164" fmla="*/ 775419 h 878465"/>
                <a:gd name="connsiteX165" fmla="*/ 421884 w 1116024"/>
                <a:gd name="connsiteY165" fmla="*/ 767691 h 878465"/>
                <a:gd name="connsiteX166" fmla="*/ 409015 w 1116024"/>
                <a:gd name="connsiteY166" fmla="*/ 765115 h 878465"/>
                <a:gd name="connsiteX167" fmla="*/ 393573 w 1116024"/>
                <a:gd name="connsiteY167" fmla="*/ 762539 h 878465"/>
                <a:gd name="connsiteX168" fmla="*/ 390999 w 1116024"/>
                <a:gd name="connsiteY168" fmla="*/ 762539 h 878465"/>
                <a:gd name="connsiteX169" fmla="*/ 390999 w 1116024"/>
                <a:gd name="connsiteY169" fmla="*/ 711016 h 878465"/>
                <a:gd name="connsiteX170" fmla="*/ 378130 w 1116024"/>
                <a:gd name="connsiteY170" fmla="*/ 654341 h 878465"/>
                <a:gd name="connsiteX171" fmla="*/ 947373 w 1116024"/>
                <a:gd name="connsiteY171" fmla="*/ 610546 h 878465"/>
                <a:gd name="connsiteX172" fmla="*/ 944798 w 1116024"/>
                <a:gd name="connsiteY172" fmla="*/ 626003 h 878465"/>
                <a:gd name="connsiteX173" fmla="*/ 957675 w 1116024"/>
                <a:gd name="connsiteY173" fmla="*/ 623427 h 878465"/>
                <a:gd name="connsiteX174" fmla="*/ 962825 w 1116024"/>
                <a:gd name="connsiteY174" fmla="*/ 620851 h 878465"/>
                <a:gd name="connsiteX175" fmla="*/ 957675 w 1116024"/>
                <a:gd name="connsiteY175" fmla="*/ 626003 h 878465"/>
                <a:gd name="connsiteX176" fmla="*/ 924195 w 1116024"/>
                <a:gd name="connsiteY176" fmla="*/ 649188 h 878465"/>
                <a:gd name="connsiteX177" fmla="*/ 947373 w 1116024"/>
                <a:gd name="connsiteY177" fmla="*/ 610546 h 878465"/>
                <a:gd name="connsiteX178" fmla="*/ 169653 w 1116024"/>
                <a:gd name="connsiteY178" fmla="*/ 610546 h 878465"/>
                <a:gd name="connsiteX179" fmla="*/ 190243 w 1116024"/>
                <a:gd name="connsiteY179" fmla="*/ 649188 h 878465"/>
                <a:gd name="connsiteX180" fmla="*/ 159358 w 1116024"/>
                <a:gd name="connsiteY180" fmla="*/ 626003 h 878465"/>
                <a:gd name="connsiteX181" fmla="*/ 154210 w 1116024"/>
                <a:gd name="connsiteY181" fmla="*/ 620851 h 878465"/>
                <a:gd name="connsiteX182" fmla="*/ 159358 w 1116024"/>
                <a:gd name="connsiteY182" fmla="*/ 623427 h 878465"/>
                <a:gd name="connsiteX183" fmla="*/ 169653 w 1116024"/>
                <a:gd name="connsiteY183" fmla="*/ 626003 h 878465"/>
                <a:gd name="connsiteX184" fmla="*/ 169653 w 1116024"/>
                <a:gd name="connsiteY184" fmla="*/ 610546 h 878465"/>
                <a:gd name="connsiteX185" fmla="*/ 852086 w 1116024"/>
                <a:gd name="connsiteY185" fmla="*/ 566752 h 878465"/>
                <a:gd name="connsiteX186" fmla="*/ 857236 w 1116024"/>
                <a:gd name="connsiteY186" fmla="*/ 623427 h 878465"/>
                <a:gd name="connsiteX187" fmla="*/ 875264 w 1116024"/>
                <a:gd name="connsiteY187" fmla="*/ 669798 h 878465"/>
                <a:gd name="connsiteX188" fmla="*/ 870113 w 1116024"/>
                <a:gd name="connsiteY188" fmla="*/ 672374 h 878465"/>
                <a:gd name="connsiteX189" fmla="*/ 857236 w 1116024"/>
                <a:gd name="connsiteY189" fmla="*/ 677526 h 878465"/>
                <a:gd name="connsiteX190" fmla="*/ 834058 w 1116024"/>
                <a:gd name="connsiteY190" fmla="*/ 698135 h 878465"/>
                <a:gd name="connsiteX191" fmla="*/ 831483 w 1116024"/>
                <a:gd name="connsiteY191" fmla="*/ 695559 h 878465"/>
                <a:gd name="connsiteX192" fmla="*/ 831483 w 1116024"/>
                <a:gd name="connsiteY192" fmla="*/ 649188 h 878465"/>
                <a:gd name="connsiteX193" fmla="*/ 821182 w 1116024"/>
                <a:gd name="connsiteY193" fmla="*/ 692983 h 878465"/>
                <a:gd name="connsiteX194" fmla="*/ 823757 w 1116024"/>
                <a:gd name="connsiteY194" fmla="*/ 713592 h 878465"/>
                <a:gd name="connsiteX195" fmla="*/ 821182 w 1116024"/>
                <a:gd name="connsiteY195" fmla="*/ 718744 h 878465"/>
                <a:gd name="connsiteX196" fmla="*/ 816031 w 1116024"/>
                <a:gd name="connsiteY196" fmla="*/ 729049 h 878465"/>
                <a:gd name="connsiteX197" fmla="*/ 803154 w 1116024"/>
                <a:gd name="connsiteY197" fmla="*/ 649188 h 878465"/>
                <a:gd name="connsiteX198" fmla="*/ 821182 w 1116024"/>
                <a:gd name="connsiteY198" fmla="*/ 597665 h 878465"/>
                <a:gd name="connsiteX199" fmla="*/ 852086 w 1116024"/>
                <a:gd name="connsiteY199" fmla="*/ 566752 h 878465"/>
                <a:gd name="connsiteX200" fmla="*/ 264883 w 1116024"/>
                <a:gd name="connsiteY200" fmla="*/ 566752 h 878465"/>
                <a:gd name="connsiteX201" fmla="*/ 295769 w 1116024"/>
                <a:gd name="connsiteY201" fmla="*/ 597665 h 878465"/>
                <a:gd name="connsiteX202" fmla="*/ 313785 w 1116024"/>
                <a:gd name="connsiteY202" fmla="*/ 649188 h 878465"/>
                <a:gd name="connsiteX203" fmla="*/ 300916 w 1116024"/>
                <a:gd name="connsiteY203" fmla="*/ 729049 h 878465"/>
                <a:gd name="connsiteX204" fmla="*/ 295769 w 1116024"/>
                <a:gd name="connsiteY204" fmla="*/ 718744 h 878465"/>
                <a:gd name="connsiteX205" fmla="*/ 293195 w 1116024"/>
                <a:gd name="connsiteY205" fmla="*/ 713592 h 878465"/>
                <a:gd name="connsiteX206" fmla="*/ 295769 w 1116024"/>
                <a:gd name="connsiteY206" fmla="*/ 692983 h 878465"/>
                <a:gd name="connsiteX207" fmla="*/ 282900 w 1116024"/>
                <a:gd name="connsiteY207" fmla="*/ 649188 h 878465"/>
                <a:gd name="connsiteX208" fmla="*/ 282900 w 1116024"/>
                <a:gd name="connsiteY208" fmla="*/ 695559 h 878465"/>
                <a:gd name="connsiteX209" fmla="*/ 282900 w 1116024"/>
                <a:gd name="connsiteY209" fmla="*/ 698135 h 878465"/>
                <a:gd name="connsiteX210" fmla="*/ 259736 w 1116024"/>
                <a:gd name="connsiteY210" fmla="*/ 677526 h 878465"/>
                <a:gd name="connsiteX211" fmla="*/ 246867 w 1116024"/>
                <a:gd name="connsiteY211" fmla="*/ 672374 h 878465"/>
                <a:gd name="connsiteX212" fmla="*/ 241719 w 1116024"/>
                <a:gd name="connsiteY212" fmla="*/ 669798 h 878465"/>
                <a:gd name="connsiteX213" fmla="*/ 259736 w 1116024"/>
                <a:gd name="connsiteY213" fmla="*/ 623427 h 878465"/>
                <a:gd name="connsiteX214" fmla="*/ 264883 w 1116024"/>
                <a:gd name="connsiteY214" fmla="*/ 566752 h 878465"/>
                <a:gd name="connsiteX215" fmla="*/ 1070990 w 1116024"/>
                <a:gd name="connsiteY215" fmla="*/ 481739 h 878465"/>
                <a:gd name="connsiteX216" fmla="*/ 1073565 w 1116024"/>
                <a:gd name="connsiteY216" fmla="*/ 481739 h 878465"/>
                <a:gd name="connsiteX217" fmla="*/ 1073565 w 1116024"/>
                <a:gd name="connsiteY217" fmla="*/ 484315 h 878465"/>
                <a:gd name="connsiteX218" fmla="*/ 1058113 w 1116024"/>
                <a:gd name="connsiteY218" fmla="*/ 569328 h 878465"/>
                <a:gd name="connsiteX219" fmla="*/ 1052962 w 1116024"/>
                <a:gd name="connsiteY219" fmla="*/ 577056 h 878465"/>
                <a:gd name="connsiteX220" fmla="*/ 1037510 w 1116024"/>
                <a:gd name="connsiteY220" fmla="*/ 595089 h 878465"/>
                <a:gd name="connsiteX221" fmla="*/ 1032360 w 1116024"/>
                <a:gd name="connsiteY221" fmla="*/ 600242 h 878465"/>
                <a:gd name="connsiteX222" fmla="*/ 1001455 w 1116024"/>
                <a:gd name="connsiteY222" fmla="*/ 618275 h 878465"/>
                <a:gd name="connsiteX223" fmla="*/ 965401 w 1116024"/>
                <a:gd name="connsiteY223" fmla="*/ 631155 h 878465"/>
                <a:gd name="connsiteX224" fmla="*/ 957675 w 1116024"/>
                <a:gd name="connsiteY224" fmla="*/ 633732 h 878465"/>
                <a:gd name="connsiteX225" fmla="*/ 965401 w 1116024"/>
                <a:gd name="connsiteY225" fmla="*/ 628579 h 878465"/>
                <a:gd name="connsiteX226" fmla="*/ 1001455 w 1116024"/>
                <a:gd name="connsiteY226" fmla="*/ 597665 h 878465"/>
                <a:gd name="connsiteX227" fmla="*/ 1006606 w 1116024"/>
                <a:gd name="connsiteY227" fmla="*/ 595089 h 878465"/>
                <a:gd name="connsiteX228" fmla="*/ 1022058 w 1116024"/>
                <a:gd name="connsiteY228" fmla="*/ 561599 h 878465"/>
                <a:gd name="connsiteX229" fmla="*/ 1001455 w 1116024"/>
                <a:gd name="connsiteY229" fmla="*/ 587361 h 878465"/>
                <a:gd name="connsiteX230" fmla="*/ 957675 w 1116024"/>
                <a:gd name="connsiteY230" fmla="*/ 615698 h 878465"/>
                <a:gd name="connsiteX231" fmla="*/ 955099 w 1116024"/>
                <a:gd name="connsiteY231" fmla="*/ 618275 h 878465"/>
                <a:gd name="connsiteX232" fmla="*/ 955099 w 1116024"/>
                <a:gd name="connsiteY232" fmla="*/ 615698 h 878465"/>
                <a:gd name="connsiteX233" fmla="*/ 957675 w 1116024"/>
                <a:gd name="connsiteY233" fmla="*/ 577056 h 878465"/>
                <a:gd name="connsiteX234" fmla="*/ 973127 w 1116024"/>
                <a:gd name="connsiteY234" fmla="*/ 548719 h 878465"/>
                <a:gd name="connsiteX235" fmla="*/ 983428 w 1116024"/>
                <a:gd name="connsiteY235" fmla="*/ 538414 h 878465"/>
                <a:gd name="connsiteX236" fmla="*/ 1001455 w 1116024"/>
                <a:gd name="connsiteY236" fmla="*/ 525533 h 878465"/>
                <a:gd name="connsiteX237" fmla="*/ 1019483 w 1116024"/>
                <a:gd name="connsiteY237" fmla="*/ 515229 h 878465"/>
                <a:gd name="connsiteX238" fmla="*/ 1029784 w 1116024"/>
                <a:gd name="connsiteY238" fmla="*/ 510077 h 878465"/>
                <a:gd name="connsiteX239" fmla="*/ 1032360 w 1116024"/>
                <a:gd name="connsiteY239" fmla="*/ 510077 h 878465"/>
                <a:gd name="connsiteX240" fmla="*/ 1037510 w 1116024"/>
                <a:gd name="connsiteY240" fmla="*/ 504924 h 878465"/>
                <a:gd name="connsiteX241" fmla="*/ 1058113 w 1116024"/>
                <a:gd name="connsiteY241" fmla="*/ 492044 h 878465"/>
                <a:gd name="connsiteX242" fmla="*/ 1070990 w 1116024"/>
                <a:gd name="connsiteY242" fmla="*/ 481739 h 878465"/>
                <a:gd name="connsiteX243" fmla="*/ 43537 w 1116024"/>
                <a:gd name="connsiteY243" fmla="*/ 481739 h 878465"/>
                <a:gd name="connsiteX244" fmla="*/ 46111 w 1116024"/>
                <a:gd name="connsiteY244" fmla="*/ 481739 h 878465"/>
                <a:gd name="connsiteX245" fmla="*/ 56406 w 1116024"/>
                <a:gd name="connsiteY245" fmla="*/ 492044 h 878465"/>
                <a:gd name="connsiteX246" fmla="*/ 79571 w 1116024"/>
                <a:gd name="connsiteY246" fmla="*/ 504924 h 878465"/>
                <a:gd name="connsiteX247" fmla="*/ 84718 w 1116024"/>
                <a:gd name="connsiteY247" fmla="*/ 510077 h 878465"/>
                <a:gd name="connsiteX248" fmla="*/ 87292 w 1116024"/>
                <a:gd name="connsiteY248" fmla="*/ 510077 h 878465"/>
                <a:gd name="connsiteX249" fmla="*/ 97587 w 1116024"/>
                <a:gd name="connsiteY249" fmla="*/ 515229 h 878465"/>
                <a:gd name="connsiteX250" fmla="*/ 115604 w 1116024"/>
                <a:gd name="connsiteY250" fmla="*/ 525533 h 878465"/>
                <a:gd name="connsiteX251" fmla="*/ 133620 w 1116024"/>
                <a:gd name="connsiteY251" fmla="*/ 538414 h 878465"/>
                <a:gd name="connsiteX252" fmla="*/ 143915 w 1116024"/>
                <a:gd name="connsiteY252" fmla="*/ 548719 h 878465"/>
                <a:gd name="connsiteX253" fmla="*/ 159358 w 1116024"/>
                <a:gd name="connsiteY253" fmla="*/ 577056 h 878465"/>
                <a:gd name="connsiteX254" fmla="*/ 161932 w 1116024"/>
                <a:gd name="connsiteY254" fmla="*/ 615698 h 878465"/>
                <a:gd name="connsiteX255" fmla="*/ 161932 w 1116024"/>
                <a:gd name="connsiteY255" fmla="*/ 618275 h 878465"/>
                <a:gd name="connsiteX256" fmla="*/ 159358 w 1116024"/>
                <a:gd name="connsiteY256" fmla="*/ 615698 h 878465"/>
                <a:gd name="connsiteX257" fmla="*/ 115604 w 1116024"/>
                <a:gd name="connsiteY257" fmla="*/ 587361 h 878465"/>
                <a:gd name="connsiteX258" fmla="*/ 113030 w 1116024"/>
                <a:gd name="connsiteY258" fmla="*/ 587361 h 878465"/>
                <a:gd name="connsiteX259" fmla="*/ 95013 w 1116024"/>
                <a:gd name="connsiteY259" fmla="*/ 561599 h 878465"/>
                <a:gd name="connsiteX260" fmla="*/ 110456 w 1116024"/>
                <a:gd name="connsiteY260" fmla="*/ 595089 h 878465"/>
                <a:gd name="connsiteX261" fmla="*/ 115604 w 1116024"/>
                <a:gd name="connsiteY261" fmla="*/ 597665 h 878465"/>
                <a:gd name="connsiteX262" fmla="*/ 151637 w 1116024"/>
                <a:gd name="connsiteY262" fmla="*/ 628579 h 878465"/>
                <a:gd name="connsiteX263" fmla="*/ 159358 w 1116024"/>
                <a:gd name="connsiteY263" fmla="*/ 633732 h 878465"/>
                <a:gd name="connsiteX264" fmla="*/ 149063 w 1116024"/>
                <a:gd name="connsiteY264" fmla="*/ 631155 h 878465"/>
                <a:gd name="connsiteX265" fmla="*/ 115604 w 1116024"/>
                <a:gd name="connsiteY265" fmla="*/ 618275 h 878465"/>
                <a:gd name="connsiteX266" fmla="*/ 84718 w 1116024"/>
                <a:gd name="connsiteY266" fmla="*/ 600242 h 878465"/>
                <a:gd name="connsiteX267" fmla="*/ 79571 w 1116024"/>
                <a:gd name="connsiteY267" fmla="*/ 595089 h 878465"/>
                <a:gd name="connsiteX268" fmla="*/ 64128 w 1116024"/>
                <a:gd name="connsiteY268" fmla="*/ 577056 h 878465"/>
                <a:gd name="connsiteX269" fmla="*/ 56406 w 1116024"/>
                <a:gd name="connsiteY269" fmla="*/ 569328 h 878465"/>
                <a:gd name="connsiteX270" fmla="*/ 40964 w 1116024"/>
                <a:gd name="connsiteY270" fmla="*/ 484315 h 878465"/>
                <a:gd name="connsiteX271" fmla="*/ 43537 w 1116024"/>
                <a:gd name="connsiteY271" fmla="*/ 481739 h 878465"/>
                <a:gd name="connsiteX272" fmla="*/ 1027209 w 1116024"/>
                <a:gd name="connsiteY272" fmla="*/ 463706 h 878465"/>
                <a:gd name="connsiteX273" fmla="*/ 1029784 w 1116024"/>
                <a:gd name="connsiteY273" fmla="*/ 479163 h 878465"/>
                <a:gd name="connsiteX274" fmla="*/ 1032360 w 1116024"/>
                <a:gd name="connsiteY274" fmla="*/ 476587 h 878465"/>
                <a:gd name="connsiteX275" fmla="*/ 1037510 w 1116024"/>
                <a:gd name="connsiteY275" fmla="*/ 471434 h 878465"/>
                <a:gd name="connsiteX276" fmla="*/ 1042661 w 1116024"/>
                <a:gd name="connsiteY276" fmla="*/ 466282 h 878465"/>
                <a:gd name="connsiteX277" fmla="*/ 1037510 w 1116024"/>
                <a:gd name="connsiteY277" fmla="*/ 476587 h 878465"/>
                <a:gd name="connsiteX278" fmla="*/ 1032360 w 1116024"/>
                <a:gd name="connsiteY278" fmla="*/ 486891 h 878465"/>
                <a:gd name="connsiteX279" fmla="*/ 1016908 w 1116024"/>
                <a:gd name="connsiteY279" fmla="*/ 504924 h 878465"/>
                <a:gd name="connsiteX280" fmla="*/ 1027209 w 1116024"/>
                <a:gd name="connsiteY280" fmla="*/ 463706 h 878465"/>
                <a:gd name="connsiteX281" fmla="*/ 89866 w 1116024"/>
                <a:gd name="connsiteY281" fmla="*/ 463706 h 878465"/>
                <a:gd name="connsiteX282" fmla="*/ 97587 w 1116024"/>
                <a:gd name="connsiteY282" fmla="*/ 504924 h 878465"/>
                <a:gd name="connsiteX283" fmla="*/ 84718 w 1116024"/>
                <a:gd name="connsiteY283" fmla="*/ 486891 h 878465"/>
                <a:gd name="connsiteX284" fmla="*/ 79571 w 1116024"/>
                <a:gd name="connsiteY284" fmla="*/ 476587 h 878465"/>
                <a:gd name="connsiteX285" fmla="*/ 74423 w 1116024"/>
                <a:gd name="connsiteY285" fmla="*/ 466282 h 878465"/>
                <a:gd name="connsiteX286" fmla="*/ 79571 w 1116024"/>
                <a:gd name="connsiteY286" fmla="*/ 471434 h 878465"/>
                <a:gd name="connsiteX287" fmla="*/ 84718 w 1116024"/>
                <a:gd name="connsiteY287" fmla="*/ 476587 h 878465"/>
                <a:gd name="connsiteX288" fmla="*/ 87292 w 1116024"/>
                <a:gd name="connsiteY288" fmla="*/ 479163 h 878465"/>
                <a:gd name="connsiteX289" fmla="*/ 89866 w 1116024"/>
                <a:gd name="connsiteY289" fmla="*/ 463706 h 878465"/>
                <a:gd name="connsiteX290" fmla="*/ 929346 w 1116024"/>
                <a:gd name="connsiteY290" fmla="*/ 445673 h 878465"/>
                <a:gd name="connsiteX291" fmla="*/ 952524 w 1116024"/>
                <a:gd name="connsiteY291" fmla="*/ 494620 h 878465"/>
                <a:gd name="connsiteX292" fmla="*/ 957675 w 1116024"/>
                <a:gd name="connsiteY292" fmla="*/ 502348 h 878465"/>
                <a:gd name="connsiteX293" fmla="*/ 983428 w 1116024"/>
                <a:gd name="connsiteY293" fmla="*/ 530686 h 878465"/>
                <a:gd name="connsiteX294" fmla="*/ 980853 w 1116024"/>
                <a:gd name="connsiteY294" fmla="*/ 533262 h 878465"/>
                <a:gd name="connsiteX295" fmla="*/ 970551 w 1116024"/>
                <a:gd name="connsiteY295" fmla="*/ 546143 h 878465"/>
                <a:gd name="connsiteX296" fmla="*/ 957675 w 1116024"/>
                <a:gd name="connsiteY296" fmla="*/ 561599 h 878465"/>
                <a:gd name="connsiteX297" fmla="*/ 955099 w 1116024"/>
                <a:gd name="connsiteY297" fmla="*/ 571904 h 878465"/>
                <a:gd name="connsiteX298" fmla="*/ 952524 w 1116024"/>
                <a:gd name="connsiteY298" fmla="*/ 569328 h 878465"/>
                <a:gd name="connsiteX299" fmla="*/ 939647 w 1116024"/>
                <a:gd name="connsiteY299" fmla="*/ 525533 h 878465"/>
                <a:gd name="connsiteX300" fmla="*/ 942223 w 1116024"/>
                <a:gd name="connsiteY300" fmla="*/ 569328 h 878465"/>
                <a:gd name="connsiteX301" fmla="*/ 949949 w 1116024"/>
                <a:gd name="connsiteY301" fmla="*/ 587361 h 878465"/>
                <a:gd name="connsiteX302" fmla="*/ 949949 w 1116024"/>
                <a:gd name="connsiteY302" fmla="*/ 605394 h 878465"/>
                <a:gd name="connsiteX303" fmla="*/ 911319 w 1116024"/>
                <a:gd name="connsiteY303" fmla="*/ 538414 h 878465"/>
                <a:gd name="connsiteX304" fmla="*/ 929346 w 1116024"/>
                <a:gd name="connsiteY304" fmla="*/ 445673 h 878465"/>
                <a:gd name="connsiteX305" fmla="*/ 187670 w 1116024"/>
                <a:gd name="connsiteY305" fmla="*/ 445673 h 878465"/>
                <a:gd name="connsiteX306" fmla="*/ 203112 w 1116024"/>
                <a:gd name="connsiteY306" fmla="*/ 538414 h 878465"/>
                <a:gd name="connsiteX307" fmla="*/ 167079 w 1116024"/>
                <a:gd name="connsiteY307" fmla="*/ 605394 h 878465"/>
                <a:gd name="connsiteX308" fmla="*/ 167079 w 1116024"/>
                <a:gd name="connsiteY308" fmla="*/ 587361 h 878465"/>
                <a:gd name="connsiteX309" fmla="*/ 174801 w 1116024"/>
                <a:gd name="connsiteY309" fmla="*/ 569328 h 878465"/>
                <a:gd name="connsiteX310" fmla="*/ 177374 w 1116024"/>
                <a:gd name="connsiteY310" fmla="*/ 525533 h 878465"/>
                <a:gd name="connsiteX311" fmla="*/ 164506 w 1116024"/>
                <a:gd name="connsiteY311" fmla="*/ 569328 h 878465"/>
                <a:gd name="connsiteX312" fmla="*/ 161932 w 1116024"/>
                <a:gd name="connsiteY312" fmla="*/ 571904 h 878465"/>
                <a:gd name="connsiteX313" fmla="*/ 159358 w 1116024"/>
                <a:gd name="connsiteY313" fmla="*/ 561599 h 878465"/>
                <a:gd name="connsiteX314" fmla="*/ 146489 w 1116024"/>
                <a:gd name="connsiteY314" fmla="*/ 546143 h 878465"/>
                <a:gd name="connsiteX315" fmla="*/ 136194 w 1116024"/>
                <a:gd name="connsiteY315" fmla="*/ 533262 h 878465"/>
                <a:gd name="connsiteX316" fmla="*/ 133620 w 1116024"/>
                <a:gd name="connsiteY316" fmla="*/ 530686 h 878465"/>
                <a:gd name="connsiteX317" fmla="*/ 159358 w 1116024"/>
                <a:gd name="connsiteY317" fmla="*/ 502348 h 878465"/>
                <a:gd name="connsiteX318" fmla="*/ 164506 w 1116024"/>
                <a:gd name="connsiteY318" fmla="*/ 494620 h 878465"/>
                <a:gd name="connsiteX319" fmla="*/ 187670 w 1116024"/>
                <a:gd name="connsiteY319" fmla="*/ 445673 h 878465"/>
                <a:gd name="connsiteX320" fmla="*/ 960250 w 1116024"/>
                <a:gd name="connsiteY320" fmla="*/ 322018 h 878465"/>
                <a:gd name="connsiteX321" fmla="*/ 996305 w 1116024"/>
                <a:gd name="connsiteY321" fmla="*/ 358084 h 878465"/>
                <a:gd name="connsiteX322" fmla="*/ 1001455 w 1116024"/>
                <a:gd name="connsiteY322" fmla="*/ 360660 h 878465"/>
                <a:gd name="connsiteX323" fmla="*/ 1032360 w 1116024"/>
                <a:gd name="connsiteY323" fmla="*/ 378693 h 878465"/>
                <a:gd name="connsiteX324" fmla="*/ 1034935 w 1116024"/>
                <a:gd name="connsiteY324" fmla="*/ 381269 h 878465"/>
                <a:gd name="connsiteX325" fmla="*/ 1032360 w 1116024"/>
                <a:gd name="connsiteY325" fmla="*/ 383846 h 878465"/>
                <a:gd name="connsiteX326" fmla="*/ 1032360 w 1116024"/>
                <a:gd name="connsiteY326" fmla="*/ 385456 h 878465"/>
                <a:gd name="connsiteX327" fmla="*/ 1032360 w 1116024"/>
                <a:gd name="connsiteY327" fmla="*/ 386422 h 878465"/>
                <a:gd name="connsiteX328" fmla="*/ 1027209 w 1116024"/>
                <a:gd name="connsiteY328" fmla="*/ 396726 h 878465"/>
                <a:gd name="connsiteX329" fmla="*/ 1019483 w 1116024"/>
                <a:gd name="connsiteY329" fmla="*/ 425064 h 878465"/>
                <a:gd name="connsiteX330" fmla="*/ 1019483 w 1116024"/>
                <a:gd name="connsiteY330" fmla="*/ 422488 h 878465"/>
                <a:gd name="connsiteX331" fmla="*/ 1001455 w 1116024"/>
                <a:gd name="connsiteY331" fmla="*/ 404455 h 878465"/>
                <a:gd name="connsiteX332" fmla="*/ 993729 w 1116024"/>
                <a:gd name="connsiteY332" fmla="*/ 391574 h 878465"/>
                <a:gd name="connsiteX333" fmla="*/ 1001455 w 1116024"/>
                <a:gd name="connsiteY333" fmla="*/ 417335 h 878465"/>
                <a:gd name="connsiteX334" fmla="*/ 1009181 w 1116024"/>
                <a:gd name="connsiteY334" fmla="*/ 427640 h 878465"/>
                <a:gd name="connsiteX335" fmla="*/ 1022058 w 1116024"/>
                <a:gd name="connsiteY335" fmla="*/ 440521 h 878465"/>
                <a:gd name="connsiteX336" fmla="*/ 1027209 w 1116024"/>
                <a:gd name="connsiteY336" fmla="*/ 458554 h 878465"/>
                <a:gd name="connsiteX337" fmla="*/ 1001455 w 1116024"/>
                <a:gd name="connsiteY337" fmla="*/ 440521 h 878465"/>
                <a:gd name="connsiteX338" fmla="*/ 973127 w 1116024"/>
                <a:gd name="connsiteY338" fmla="*/ 409607 h 878465"/>
                <a:gd name="connsiteX339" fmla="*/ 957675 w 1116024"/>
                <a:gd name="connsiteY339" fmla="*/ 376117 h 878465"/>
                <a:gd name="connsiteX340" fmla="*/ 957675 w 1116024"/>
                <a:gd name="connsiteY340" fmla="*/ 332323 h 878465"/>
                <a:gd name="connsiteX341" fmla="*/ 960250 w 1116024"/>
                <a:gd name="connsiteY341" fmla="*/ 322018 h 878465"/>
                <a:gd name="connsiteX342" fmla="*/ 156784 w 1116024"/>
                <a:gd name="connsiteY342" fmla="*/ 322018 h 878465"/>
                <a:gd name="connsiteX343" fmla="*/ 159358 w 1116024"/>
                <a:gd name="connsiteY343" fmla="*/ 332323 h 878465"/>
                <a:gd name="connsiteX344" fmla="*/ 159358 w 1116024"/>
                <a:gd name="connsiteY344" fmla="*/ 376117 h 878465"/>
                <a:gd name="connsiteX345" fmla="*/ 143915 w 1116024"/>
                <a:gd name="connsiteY345" fmla="*/ 409607 h 878465"/>
                <a:gd name="connsiteX346" fmla="*/ 115604 w 1116024"/>
                <a:gd name="connsiteY346" fmla="*/ 440521 h 878465"/>
                <a:gd name="connsiteX347" fmla="*/ 89866 w 1116024"/>
                <a:gd name="connsiteY347" fmla="*/ 458554 h 878465"/>
                <a:gd name="connsiteX348" fmla="*/ 95013 w 1116024"/>
                <a:gd name="connsiteY348" fmla="*/ 440521 h 878465"/>
                <a:gd name="connsiteX349" fmla="*/ 107882 w 1116024"/>
                <a:gd name="connsiteY349" fmla="*/ 427640 h 878465"/>
                <a:gd name="connsiteX350" fmla="*/ 115604 w 1116024"/>
                <a:gd name="connsiteY350" fmla="*/ 417335 h 878465"/>
                <a:gd name="connsiteX351" fmla="*/ 123325 w 1116024"/>
                <a:gd name="connsiteY351" fmla="*/ 391574 h 878465"/>
                <a:gd name="connsiteX352" fmla="*/ 115604 w 1116024"/>
                <a:gd name="connsiteY352" fmla="*/ 404455 h 878465"/>
                <a:gd name="connsiteX353" fmla="*/ 97587 w 1116024"/>
                <a:gd name="connsiteY353" fmla="*/ 422488 h 878465"/>
                <a:gd name="connsiteX354" fmla="*/ 95013 w 1116024"/>
                <a:gd name="connsiteY354" fmla="*/ 425064 h 878465"/>
                <a:gd name="connsiteX355" fmla="*/ 89866 w 1116024"/>
                <a:gd name="connsiteY355" fmla="*/ 396726 h 878465"/>
                <a:gd name="connsiteX356" fmla="*/ 84718 w 1116024"/>
                <a:gd name="connsiteY356" fmla="*/ 386422 h 878465"/>
                <a:gd name="connsiteX357" fmla="*/ 84718 w 1116024"/>
                <a:gd name="connsiteY357" fmla="*/ 385456 h 878465"/>
                <a:gd name="connsiteX358" fmla="*/ 84718 w 1116024"/>
                <a:gd name="connsiteY358" fmla="*/ 383846 h 878465"/>
                <a:gd name="connsiteX359" fmla="*/ 82144 w 1116024"/>
                <a:gd name="connsiteY359" fmla="*/ 381269 h 878465"/>
                <a:gd name="connsiteX360" fmla="*/ 84718 w 1116024"/>
                <a:gd name="connsiteY360" fmla="*/ 378693 h 878465"/>
                <a:gd name="connsiteX361" fmla="*/ 115604 w 1116024"/>
                <a:gd name="connsiteY361" fmla="*/ 360660 h 878465"/>
                <a:gd name="connsiteX362" fmla="*/ 120751 w 1116024"/>
                <a:gd name="connsiteY362" fmla="*/ 358084 h 878465"/>
                <a:gd name="connsiteX363" fmla="*/ 156784 w 1116024"/>
                <a:gd name="connsiteY363" fmla="*/ 322018 h 878465"/>
                <a:gd name="connsiteX364" fmla="*/ 1099318 w 1116024"/>
                <a:gd name="connsiteY364" fmla="*/ 303985 h 878465"/>
                <a:gd name="connsiteX365" fmla="*/ 1101894 w 1116024"/>
                <a:gd name="connsiteY365" fmla="*/ 306561 h 878465"/>
                <a:gd name="connsiteX366" fmla="*/ 1109620 w 1116024"/>
                <a:gd name="connsiteY366" fmla="*/ 396726 h 878465"/>
                <a:gd name="connsiteX367" fmla="*/ 1099318 w 1116024"/>
                <a:gd name="connsiteY367" fmla="*/ 417335 h 878465"/>
                <a:gd name="connsiteX368" fmla="*/ 1058113 w 1116024"/>
                <a:gd name="connsiteY368" fmla="*/ 468858 h 878465"/>
                <a:gd name="connsiteX369" fmla="*/ 1050387 w 1116024"/>
                <a:gd name="connsiteY369" fmla="*/ 474011 h 878465"/>
                <a:gd name="connsiteX370" fmla="*/ 1042661 w 1116024"/>
                <a:gd name="connsiteY370" fmla="*/ 479163 h 878465"/>
                <a:gd name="connsiteX371" fmla="*/ 1047812 w 1116024"/>
                <a:gd name="connsiteY371" fmla="*/ 471434 h 878465"/>
                <a:gd name="connsiteX372" fmla="*/ 1058113 w 1116024"/>
                <a:gd name="connsiteY372" fmla="*/ 453401 h 878465"/>
                <a:gd name="connsiteX373" fmla="*/ 1073565 w 1116024"/>
                <a:gd name="connsiteY373" fmla="*/ 427640 h 878465"/>
                <a:gd name="connsiteX374" fmla="*/ 1078716 w 1116024"/>
                <a:gd name="connsiteY374" fmla="*/ 394150 h 878465"/>
                <a:gd name="connsiteX375" fmla="*/ 1068414 w 1116024"/>
                <a:gd name="connsiteY375" fmla="*/ 422488 h 878465"/>
                <a:gd name="connsiteX376" fmla="*/ 1058113 w 1116024"/>
                <a:gd name="connsiteY376" fmla="*/ 437945 h 878465"/>
                <a:gd name="connsiteX377" fmla="*/ 1037510 w 1116024"/>
                <a:gd name="connsiteY377" fmla="*/ 463706 h 878465"/>
                <a:gd name="connsiteX378" fmla="*/ 1037510 w 1116024"/>
                <a:gd name="connsiteY378" fmla="*/ 466282 h 878465"/>
                <a:gd name="connsiteX379" fmla="*/ 1034935 w 1116024"/>
                <a:gd name="connsiteY379" fmla="*/ 463706 h 878465"/>
                <a:gd name="connsiteX380" fmla="*/ 1032360 w 1116024"/>
                <a:gd name="connsiteY380" fmla="*/ 458554 h 878465"/>
                <a:gd name="connsiteX381" fmla="*/ 1032360 w 1116024"/>
                <a:gd name="connsiteY381" fmla="*/ 399302 h 878465"/>
                <a:gd name="connsiteX382" fmla="*/ 1037510 w 1116024"/>
                <a:gd name="connsiteY382" fmla="*/ 386422 h 878465"/>
                <a:gd name="connsiteX383" fmla="*/ 1058113 w 1116024"/>
                <a:gd name="connsiteY383" fmla="*/ 358084 h 878465"/>
                <a:gd name="connsiteX384" fmla="*/ 1060688 w 1116024"/>
                <a:gd name="connsiteY384" fmla="*/ 355508 h 878465"/>
                <a:gd name="connsiteX385" fmla="*/ 1070990 w 1116024"/>
                <a:gd name="connsiteY385" fmla="*/ 345203 h 878465"/>
                <a:gd name="connsiteX386" fmla="*/ 1096743 w 1116024"/>
                <a:gd name="connsiteY386" fmla="*/ 306561 h 878465"/>
                <a:gd name="connsiteX387" fmla="*/ 1099318 w 1116024"/>
                <a:gd name="connsiteY387" fmla="*/ 303985 h 878465"/>
                <a:gd name="connsiteX388" fmla="*/ 1065839 w 1116024"/>
                <a:gd name="connsiteY388" fmla="*/ 303985 h 878465"/>
                <a:gd name="connsiteX389" fmla="*/ 1058113 w 1116024"/>
                <a:gd name="connsiteY389" fmla="*/ 340051 h 878465"/>
                <a:gd name="connsiteX390" fmla="*/ 1055538 w 1116024"/>
                <a:gd name="connsiteY390" fmla="*/ 347780 h 878465"/>
                <a:gd name="connsiteX391" fmla="*/ 1050387 w 1116024"/>
                <a:gd name="connsiteY391" fmla="*/ 306561 h 878465"/>
                <a:gd name="connsiteX392" fmla="*/ 1058113 w 1116024"/>
                <a:gd name="connsiteY392" fmla="*/ 319442 h 878465"/>
                <a:gd name="connsiteX393" fmla="*/ 1065839 w 1116024"/>
                <a:gd name="connsiteY393" fmla="*/ 303985 h 878465"/>
                <a:gd name="connsiteX394" fmla="*/ 48685 w 1116024"/>
                <a:gd name="connsiteY394" fmla="*/ 303985 h 878465"/>
                <a:gd name="connsiteX395" fmla="*/ 56406 w 1116024"/>
                <a:gd name="connsiteY395" fmla="*/ 319442 h 878465"/>
                <a:gd name="connsiteX396" fmla="*/ 58980 w 1116024"/>
                <a:gd name="connsiteY396" fmla="*/ 319442 h 878465"/>
                <a:gd name="connsiteX397" fmla="*/ 66702 w 1116024"/>
                <a:gd name="connsiteY397" fmla="*/ 306561 h 878465"/>
                <a:gd name="connsiteX398" fmla="*/ 61554 w 1116024"/>
                <a:gd name="connsiteY398" fmla="*/ 347780 h 878465"/>
                <a:gd name="connsiteX399" fmla="*/ 56406 w 1116024"/>
                <a:gd name="connsiteY399" fmla="*/ 340051 h 878465"/>
                <a:gd name="connsiteX400" fmla="*/ 48685 w 1116024"/>
                <a:gd name="connsiteY400" fmla="*/ 303985 h 878465"/>
                <a:gd name="connsiteX401" fmla="*/ 17800 w 1116024"/>
                <a:gd name="connsiteY401" fmla="*/ 303985 h 878465"/>
                <a:gd name="connsiteX402" fmla="*/ 20373 w 1116024"/>
                <a:gd name="connsiteY402" fmla="*/ 306561 h 878465"/>
                <a:gd name="connsiteX403" fmla="*/ 46111 w 1116024"/>
                <a:gd name="connsiteY403" fmla="*/ 345203 h 878465"/>
                <a:gd name="connsiteX404" fmla="*/ 56406 w 1116024"/>
                <a:gd name="connsiteY404" fmla="*/ 355508 h 878465"/>
                <a:gd name="connsiteX405" fmla="*/ 56406 w 1116024"/>
                <a:gd name="connsiteY405" fmla="*/ 358084 h 878465"/>
                <a:gd name="connsiteX406" fmla="*/ 79571 w 1116024"/>
                <a:gd name="connsiteY406" fmla="*/ 386422 h 878465"/>
                <a:gd name="connsiteX407" fmla="*/ 84718 w 1116024"/>
                <a:gd name="connsiteY407" fmla="*/ 399302 h 878465"/>
                <a:gd name="connsiteX408" fmla="*/ 84718 w 1116024"/>
                <a:gd name="connsiteY408" fmla="*/ 458554 h 878465"/>
                <a:gd name="connsiteX409" fmla="*/ 82144 w 1116024"/>
                <a:gd name="connsiteY409" fmla="*/ 463706 h 878465"/>
                <a:gd name="connsiteX410" fmla="*/ 79571 w 1116024"/>
                <a:gd name="connsiteY410" fmla="*/ 466282 h 878465"/>
                <a:gd name="connsiteX411" fmla="*/ 79571 w 1116024"/>
                <a:gd name="connsiteY411" fmla="*/ 463706 h 878465"/>
                <a:gd name="connsiteX412" fmla="*/ 76997 w 1116024"/>
                <a:gd name="connsiteY412" fmla="*/ 463706 h 878465"/>
                <a:gd name="connsiteX413" fmla="*/ 56406 w 1116024"/>
                <a:gd name="connsiteY413" fmla="*/ 437945 h 878465"/>
                <a:gd name="connsiteX414" fmla="*/ 48685 w 1116024"/>
                <a:gd name="connsiteY414" fmla="*/ 422488 h 878465"/>
                <a:gd name="connsiteX415" fmla="*/ 38390 w 1116024"/>
                <a:gd name="connsiteY415" fmla="*/ 394150 h 878465"/>
                <a:gd name="connsiteX416" fmla="*/ 43537 w 1116024"/>
                <a:gd name="connsiteY416" fmla="*/ 427640 h 878465"/>
                <a:gd name="connsiteX417" fmla="*/ 56406 w 1116024"/>
                <a:gd name="connsiteY417" fmla="*/ 453401 h 878465"/>
                <a:gd name="connsiteX418" fmla="*/ 69275 w 1116024"/>
                <a:gd name="connsiteY418" fmla="*/ 471434 h 878465"/>
                <a:gd name="connsiteX419" fmla="*/ 74423 w 1116024"/>
                <a:gd name="connsiteY419" fmla="*/ 479163 h 878465"/>
                <a:gd name="connsiteX420" fmla="*/ 66702 w 1116024"/>
                <a:gd name="connsiteY420" fmla="*/ 474011 h 878465"/>
                <a:gd name="connsiteX421" fmla="*/ 56406 w 1116024"/>
                <a:gd name="connsiteY421" fmla="*/ 468858 h 878465"/>
                <a:gd name="connsiteX422" fmla="*/ 15226 w 1116024"/>
                <a:gd name="connsiteY422" fmla="*/ 417335 h 878465"/>
                <a:gd name="connsiteX423" fmla="*/ 7504 w 1116024"/>
                <a:gd name="connsiteY423" fmla="*/ 396726 h 878465"/>
                <a:gd name="connsiteX424" fmla="*/ 15226 w 1116024"/>
                <a:gd name="connsiteY424" fmla="*/ 306561 h 878465"/>
                <a:gd name="connsiteX425" fmla="*/ 17800 w 1116024"/>
                <a:gd name="connsiteY425" fmla="*/ 303985 h 878465"/>
                <a:gd name="connsiteX426" fmla="*/ 947373 w 1116024"/>
                <a:gd name="connsiteY426" fmla="*/ 203515 h 878465"/>
                <a:gd name="connsiteX427" fmla="*/ 957675 w 1116024"/>
                <a:gd name="connsiteY427" fmla="*/ 208668 h 878465"/>
                <a:gd name="connsiteX428" fmla="*/ 988579 w 1116024"/>
                <a:gd name="connsiteY428" fmla="*/ 221548 h 878465"/>
                <a:gd name="connsiteX429" fmla="*/ 1001455 w 1116024"/>
                <a:gd name="connsiteY429" fmla="*/ 224125 h 878465"/>
                <a:gd name="connsiteX430" fmla="*/ 1032360 w 1116024"/>
                <a:gd name="connsiteY430" fmla="*/ 229277 h 878465"/>
                <a:gd name="connsiteX431" fmla="*/ 1029784 w 1116024"/>
                <a:gd name="connsiteY431" fmla="*/ 231853 h 878465"/>
                <a:gd name="connsiteX432" fmla="*/ 1029784 w 1116024"/>
                <a:gd name="connsiteY432" fmla="*/ 247310 h 878465"/>
                <a:gd name="connsiteX433" fmla="*/ 1032360 w 1116024"/>
                <a:gd name="connsiteY433" fmla="*/ 267919 h 878465"/>
                <a:gd name="connsiteX434" fmla="*/ 1032360 w 1116024"/>
                <a:gd name="connsiteY434" fmla="*/ 268563 h 878465"/>
                <a:gd name="connsiteX435" fmla="*/ 1032360 w 1116024"/>
                <a:gd name="connsiteY435" fmla="*/ 272427 h 878465"/>
                <a:gd name="connsiteX436" fmla="*/ 1032360 w 1116024"/>
                <a:gd name="connsiteY436" fmla="*/ 273071 h 878465"/>
                <a:gd name="connsiteX437" fmla="*/ 1029784 w 1116024"/>
                <a:gd name="connsiteY437" fmla="*/ 273071 h 878465"/>
                <a:gd name="connsiteX438" fmla="*/ 1001455 w 1116024"/>
                <a:gd name="connsiteY438" fmla="*/ 257615 h 878465"/>
                <a:gd name="connsiteX439" fmla="*/ 996305 w 1116024"/>
                <a:gd name="connsiteY439" fmla="*/ 255038 h 878465"/>
                <a:gd name="connsiteX440" fmla="*/ 1001455 w 1116024"/>
                <a:gd name="connsiteY440" fmla="*/ 260191 h 878465"/>
                <a:gd name="connsiteX441" fmla="*/ 1024634 w 1116024"/>
                <a:gd name="connsiteY441" fmla="*/ 280800 h 878465"/>
                <a:gd name="connsiteX442" fmla="*/ 1032360 w 1116024"/>
                <a:gd name="connsiteY442" fmla="*/ 285952 h 878465"/>
                <a:gd name="connsiteX443" fmla="*/ 1037510 w 1116024"/>
                <a:gd name="connsiteY443" fmla="*/ 288528 h 878465"/>
                <a:gd name="connsiteX444" fmla="*/ 1040086 w 1116024"/>
                <a:gd name="connsiteY444" fmla="*/ 288528 h 878465"/>
                <a:gd name="connsiteX445" fmla="*/ 1047812 w 1116024"/>
                <a:gd name="connsiteY445" fmla="*/ 301409 h 878465"/>
                <a:gd name="connsiteX446" fmla="*/ 1037510 w 1116024"/>
                <a:gd name="connsiteY446" fmla="*/ 301409 h 878465"/>
                <a:gd name="connsiteX447" fmla="*/ 1032360 w 1116024"/>
                <a:gd name="connsiteY447" fmla="*/ 298833 h 878465"/>
                <a:gd name="connsiteX448" fmla="*/ 1001455 w 1116024"/>
                <a:gd name="connsiteY448" fmla="*/ 288528 h 878465"/>
                <a:gd name="connsiteX449" fmla="*/ 986003 w 1116024"/>
                <a:gd name="connsiteY449" fmla="*/ 278224 h 878465"/>
                <a:gd name="connsiteX450" fmla="*/ 957675 w 1116024"/>
                <a:gd name="connsiteY450" fmla="*/ 247310 h 878465"/>
                <a:gd name="connsiteX451" fmla="*/ 947373 w 1116024"/>
                <a:gd name="connsiteY451" fmla="*/ 203515 h 878465"/>
                <a:gd name="connsiteX452" fmla="*/ 169653 w 1116024"/>
                <a:gd name="connsiteY452" fmla="*/ 203515 h 878465"/>
                <a:gd name="connsiteX453" fmla="*/ 159358 w 1116024"/>
                <a:gd name="connsiteY453" fmla="*/ 247310 h 878465"/>
                <a:gd name="connsiteX454" fmla="*/ 131046 w 1116024"/>
                <a:gd name="connsiteY454" fmla="*/ 278224 h 878465"/>
                <a:gd name="connsiteX455" fmla="*/ 115604 w 1116024"/>
                <a:gd name="connsiteY455" fmla="*/ 288528 h 878465"/>
                <a:gd name="connsiteX456" fmla="*/ 84718 w 1116024"/>
                <a:gd name="connsiteY456" fmla="*/ 298833 h 878465"/>
                <a:gd name="connsiteX457" fmla="*/ 79571 w 1116024"/>
                <a:gd name="connsiteY457" fmla="*/ 301409 h 878465"/>
                <a:gd name="connsiteX458" fmla="*/ 69275 w 1116024"/>
                <a:gd name="connsiteY458" fmla="*/ 301409 h 878465"/>
                <a:gd name="connsiteX459" fmla="*/ 76997 w 1116024"/>
                <a:gd name="connsiteY459" fmla="*/ 288528 h 878465"/>
                <a:gd name="connsiteX460" fmla="*/ 79571 w 1116024"/>
                <a:gd name="connsiteY460" fmla="*/ 288528 h 878465"/>
                <a:gd name="connsiteX461" fmla="*/ 84718 w 1116024"/>
                <a:gd name="connsiteY461" fmla="*/ 285952 h 878465"/>
                <a:gd name="connsiteX462" fmla="*/ 92439 w 1116024"/>
                <a:gd name="connsiteY462" fmla="*/ 280800 h 878465"/>
                <a:gd name="connsiteX463" fmla="*/ 115604 w 1116024"/>
                <a:gd name="connsiteY463" fmla="*/ 260191 h 878465"/>
                <a:gd name="connsiteX464" fmla="*/ 118177 w 1116024"/>
                <a:gd name="connsiteY464" fmla="*/ 255038 h 878465"/>
                <a:gd name="connsiteX465" fmla="*/ 115604 w 1116024"/>
                <a:gd name="connsiteY465" fmla="*/ 257615 h 878465"/>
                <a:gd name="connsiteX466" fmla="*/ 84718 w 1116024"/>
                <a:gd name="connsiteY466" fmla="*/ 273071 h 878465"/>
                <a:gd name="connsiteX467" fmla="*/ 82144 w 1116024"/>
                <a:gd name="connsiteY467" fmla="*/ 275648 h 878465"/>
                <a:gd name="connsiteX468" fmla="*/ 84718 w 1116024"/>
                <a:gd name="connsiteY468" fmla="*/ 267919 h 878465"/>
                <a:gd name="connsiteX469" fmla="*/ 87292 w 1116024"/>
                <a:gd name="connsiteY469" fmla="*/ 247310 h 878465"/>
                <a:gd name="connsiteX470" fmla="*/ 84718 w 1116024"/>
                <a:gd name="connsiteY470" fmla="*/ 231853 h 878465"/>
                <a:gd name="connsiteX471" fmla="*/ 84718 w 1116024"/>
                <a:gd name="connsiteY471" fmla="*/ 229277 h 878465"/>
                <a:gd name="connsiteX472" fmla="*/ 115604 w 1116024"/>
                <a:gd name="connsiteY472" fmla="*/ 224125 h 878465"/>
                <a:gd name="connsiteX473" fmla="*/ 125899 w 1116024"/>
                <a:gd name="connsiteY473" fmla="*/ 221548 h 878465"/>
                <a:gd name="connsiteX474" fmla="*/ 159358 w 1116024"/>
                <a:gd name="connsiteY474" fmla="*/ 208668 h 878465"/>
                <a:gd name="connsiteX475" fmla="*/ 169653 w 1116024"/>
                <a:gd name="connsiteY475" fmla="*/ 203515 h 878465"/>
                <a:gd name="connsiteX476" fmla="*/ 1037510 w 1116024"/>
                <a:gd name="connsiteY476" fmla="*/ 151993 h 878465"/>
                <a:gd name="connsiteX477" fmla="*/ 1037510 w 1116024"/>
                <a:gd name="connsiteY477" fmla="*/ 159721 h 878465"/>
                <a:gd name="connsiteX478" fmla="*/ 1040086 w 1116024"/>
                <a:gd name="connsiteY478" fmla="*/ 195787 h 878465"/>
                <a:gd name="connsiteX479" fmla="*/ 1037510 w 1116024"/>
                <a:gd name="connsiteY479" fmla="*/ 195787 h 878465"/>
                <a:gd name="connsiteX480" fmla="*/ 1032360 w 1116024"/>
                <a:gd name="connsiteY480" fmla="*/ 180330 h 878465"/>
                <a:gd name="connsiteX481" fmla="*/ 1022058 w 1116024"/>
                <a:gd name="connsiteY481" fmla="*/ 159721 h 878465"/>
                <a:gd name="connsiteX482" fmla="*/ 1032360 w 1116024"/>
                <a:gd name="connsiteY482" fmla="*/ 167449 h 878465"/>
                <a:gd name="connsiteX483" fmla="*/ 1032360 w 1116024"/>
                <a:gd name="connsiteY483" fmla="*/ 169059 h 878465"/>
                <a:gd name="connsiteX484" fmla="*/ 1032360 w 1116024"/>
                <a:gd name="connsiteY484" fmla="*/ 170026 h 878465"/>
                <a:gd name="connsiteX485" fmla="*/ 1037510 w 1116024"/>
                <a:gd name="connsiteY485" fmla="*/ 151993 h 878465"/>
                <a:gd name="connsiteX486" fmla="*/ 79571 w 1116024"/>
                <a:gd name="connsiteY486" fmla="*/ 151993 h 878465"/>
                <a:gd name="connsiteX487" fmla="*/ 82144 w 1116024"/>
                <a:gd name="connsiteY487" fmla="*/ 170026 h 878465"/>
                <a:gd name="connsiteX488" fmla="*/ 84718 w 1116024"/>
                <a:gd name="connsiteY488" fmla="*/ 167449 h 878465"/>
                <a:gd name="connsiteX489" fmla="*/ 95013 w 1116024"/>
                <a:gd name="connsiteY489" fmla="*/ 159721 h 878465"/>
                <a:gd name="connsiteX490" fmla="*/ 84718 w 1116024"/>
                <a:gd name="connsiteY490" fmla="*/ 180330 h 878465"/>
                <a:gd name="connsiteX491" fmla="*/ 79571 w 1116024"/>
                <a:gd name="connsiteY491" fmla="*/ 195787 h 878465"/>
                <a:gd name="connsiteX492" fmla="*/ 76997 w 1116024"/>
                <a:gd name="connsiteY492" fmla="*/ 195787 h 878465"/>
                <a:gd name="connsiteX493" fmla="*/ 79571 w 1116024"/>
                <a:gd name="connsiteY493" fmla="*/ 159721 h 878465"/>
                <a:gd name="connsiteX494" fmla="*/ 79571 w 1116024"/>
                <a:gd name="connsiteY494" fmla="*/ 151993 h 878465"/>
                <a:gd name="connsiteX495" fmla="*/ 1068414 w 1116024"/>
                <a:gd name="connsiteY495" fmla="*/ 136536 h 878465"/>
                <a:gd name="connsiteX496" fmla="*/ 1070990 w 1116024"/>
                <a:gd name="connsiteY496" fmla="*/ 139112 h 878465"/>
                <a:gd name="connsiteX497" fmla="*/ 1107044 w 1116024"/>
                <a:gd name="connsiteY497" fmla="*/ 216396 h 878465"/>
                <a:gd name="connsiteX498" fmla="*/ 1104469 w 1116024"/>
                <a:gd name="connsiteY498" fmla="*/ 239581 h 878465"/>
                <a:gd name="connsiteX499" fmla="*/ 1076140 w 1116024"/>
                <a:gd name="connsiteY499" fmla="*/ 309137 h 878465"/>
                <a:gd name="connsiteX500" fmla="*/ 1070990 w 1116024"/>
                <a:gd name="connsiteY500" fmla="*/ 316866 h 878465"/>
                <a:gd name="connsiteX501" fmla="*/ 1070990 w 1116024"/>
                <a:gd name="connsiteY501" fmla="*/ 309137 h 878465"/>
                <a:gd name="connsiteX502" fmla="*/ 1083866 w 1116024"/>
                <a:gd name="connsiteY502" fmla="*/ 257615 h 878465"/>
                <a:gd name="connsiteX503" fmla="*/ 1076140 w 1116024"/>
                <a:gd name="connsiteY503" fmla="*/ 226701 h 878465"/>
                <a:gd name="connsiteX504" fmla="*/ 1076140 w 1116024"/>
                <a:gd name="connsiteY504" fmla="*/ 255038 h 878465"/>
                <a:gd name="connsiteX505" fmla="*/ 1060688 w 1116024"/>
                <a:gd name="connsiteY505" fmla="*/ 303985 h 878465"/>
                <a:gd name="connsiteX506" fmla="*/ 1060688 w 1116024"/>
                <a:gd name="connsiteY506" fmla="*/ 306561 h 878465"/>
                <a:gd name="connsiteX507" fmla="*/ 1058113 w 1116024"/>
                <a:gd name="connsiteY507" fmla="*/ 306561 h 878465"/>
                <a:gd name="connsiteX508" fmla="*/ 1058113 w 1116024"/>
                <a:gd name="connsiteY508" fmla="*/ 304347 h 878465"/>
                <a:gd name="connsiteX509" fmla="*/ 1058113 w 1116024"/>
                <a:gd name="connsiteY509" fmla="*/ 303985 h 878465"/>
                <a:gd name="connsiteX510" fmla="*/ 1037510 w 1116024"/>
                <a:gd name="connsiteY510" fmla="*/ 270495 h 878465"/>
                <a:gd name="connsiteX511" fmla="*/ 1034935 w 1116024"/>
                <a:gd name="connsiteY511" fmla="*/ 247310 h 878465"/>
                <a:gd name="connsiteX512" fmla="*/ 1037510 w 1116024"/>
                <a:gd name="connsiteY512" fmla="*/ 234429 h 878465"/>
                <a:gd name="connsiteX513" fmla="*/ 1037510 w 1116024"/>
                <a:gd name="connsiteY513" fmla="*/ 232175 h 878465"/>
                <a:gd name="connsiteX514" fmla="*/ 1037510 w 1116024"/>
                <a:gd name="connsiteY514" fmla="*/ 227385 h 878465"/>
                <a:gd name="connsiteX515" fmla="*/ 1037510 w 1116024"/>
                <a:gd name="connsiteY515" fmla="*/ 226701 h 878465"/>
                <a:gd name="connsiteX516" fmla="*/ 1047812 w 1116024"/>
                <a:gd name="connsiteY516" fmla="*/ 195787 h 878465"/>
                <a:gd name="connsiteX517" fmla="*/ 1052962 w 1116024"/>
                <a:gd name="connsiteY517" fmla="*/ 185482 h 878465"/>
                <a:gd name="connsiteX518" fmla="*/ 1058113 w 1116024"/>
                <a:gd name="connsiteY518" fmla="*/ 164873 h 878465"/>
                <a:gd name="connsiteX519" fmla="*/ 1065839 w 1116024"/>
                <a:gd name="connsiteY519" fmla="*/ 139112 h 878465"/>
                <a:gd name="connsiteX520" fmla="*/ 1068414 w 1116024"/>
                <a:gd name="connsiteY520" fmla="*/ 136536 h 878465"/>
                <a:gd name="connsiteX521" fmla="*/ 48685 w 1116024"/>
                <a:gd name="connsiteY521" fmla="*/ 136536 h 878465"/>
                <a:gd name="connsiteX522" fmla="*/ 51259 w 1116024"/>
                <a:gd name="connsiteY522" fmla="*/ 139112 h 878465"/>
                <a:gd name="connsiteX523" fmla="*/ 56406 w 1116024"/>
                <a:gd name="connsiteY523" fmla="*/ 164873 h 878465"/>
                <a:gd name="connsiteX524" fmla="*/ 64128 w 1116024"/>
                <a:gd name="connsiteY524" fmla="*/ 185482 h 878465"/>
                <a:gd name="connsiteX525" fmla="*/ 69275 w 1116024"/>
                <a:gd name="connsiteY525" fmla="*/ 195787 h 878465"/>
                <a:gd name="connsiteX526" fmla="*/ 79571 w 1116024"/>
                <a:gd name="connsiteY526" fmla="*/ 226701 h 878465"/>
                <a:gd name="connsiteX527" fmla="*/ 79571 w 1116024"/>
                <a:gd name="connsiteY527" fmla="*/ 227385 h 878465"/>
                <a:gd name="connsiteX528" fmla="*/ 79571 w 1116024"/>
                <a:gd name="connsiteY528" fmla="*/ 232175 h 878465"/>
                <a:gd name="connsiteX529" fmla="*/ 79571 w 1116024"/>
                <a:gd name="connsiteY529" fmla="*/ 234429 h 878465"/>
                <a:gd name="connsiteX530" fmla="*/ 82144 w 1116024"/>
                <a:gd name="connsiteY530" fmla="*/ 247310 h 878465"/>
                <a:gd name="connsiteX531" fmla="*/ 79571 w 1116024"/>
                <a:gd name="connsiteY531" fmla="*/ 270495 h 878465"/>
                <a:gd name="connsiteX532" fmla="*/ 58980 w 1116024"/>
                <a:gd name="connsiteY532" fmla="*/ 303985 h 878465"/>
                <a:gd name="connsiteX533" fmla="*/ 56406 w 1116024"/>
                <a:gd name="connsiteY533" fmla="*/ 306561 h 878465"/>
                <a:gd name="connsiteX534" fmla="*/ 56406 w 1116024"/>
                <a:gd name="connsiteY534" fmla="*/ 304347 h 878465"/>
                <a:gd name="connsiteX535" fmla="*/ 56406 w 1116024"/>
                <a:gd name="connsiteY535" fmla="*/ 303985 h 878465"/>
                <a:gd name="connsiteX536" fmla="*/ 40964 w 1116024"/>
                <a:gd name="connsiteY536" fmla="*/ 255038 h 878465"/>
                <a:gd name="connsiteX537" fmla="*/ 40964 w 1116024"/>
                <a:gd name="connsiteY537" fmla="*/ 226701 h 878465"/>
                <a:gd name="connsiteX538" fmla="*/ 33242 w 1116024"/>
                <a:gd name="connsiteY538" fmla="*/ 257615 h 878465"/>
                <a:gd name="connsiteX539" fmla="*/ 46111 w 1116024"/>
                <a:gd name="connsiteY539" fmla="*/ 309137 h 878465"/>
                <a:gd name="connsiteX540" fmla="*/ 46111 w 1116024"/>
                <a:gd name="connsiteY540" fmla="*/ 316866 h 878465"/>
                <a:gd name="connsiteX541" fmla="*/ 40964 w 1116024"/>
                <a:gd name="connsiteY541" fmla="*/ 309137 h 878465"/>
                <a:gd name="connsiteX542" fmla="*/ 12652 w 1116024"/>
                <a:gd name="connsiteY542" fmla="*/ 239581 h 878465"/>
                <a:gd name="connsiteX543" fmla="*/ 10078 w 1116024"/>
                <a:gd name="connsiteY543" fmla="*/ 216396 h 878465"/>
                <a:gd name="connsiteX544" fmla="*/ 46111 w 1116024"/>
                <a:gd name="connsiteY544" fmla="*/ 139112 h 878465"/>
                <a:gd name="connsiteX545" fmla="*/ 48685 w 1116024"/>
                <a:gd name="connsiteY545" fmla="*/ 136536 h 878465"/>
                <a:gd name="connsiteX546" fmla="*/ 980853 w 1116024"/>
                <a:gd name="connsiteY546" fmla="*/ 97894 h 878465"/>
                <a:gd name="connsiteX547" fmla="*/ 980853 w 1116024"/>
                <a:gd name="connsiteY547" fmla="*/ 100470 h 878465"/>
                <a:gd name="connsiteX548" fmla="*/ 983428 w 1116024"/>
                <a:gd name="connsiteY548" fmla="*/ 113350 h 878465"/>
                <a:gd name="connsiteX549" fmla="*/ 996305 w 1116024"/>
                <a:gd name="connsiteY549" fmla="*/ 136536 h 878465"/>
                <a:gd name="connsiteX550" fmla="*/ 993729 w 1116024"/>
                <a:gd name="connsiteY550" fmla="*/ 136536 h 878465"/>
                <a:gd name="connsiteX551" fmla="*/ 957675 w 1116024"/>
                <a:gd name="connsiteY551" fmla="*/ 131383 h 878465"/>
                <a:gd name="connsiteX552" fmla="*/ 991154 w 1116024"/>
                <a:gd name="connsiteY552" fmla="*/ 146840 h 878465"/>
                <a:gd name="connsiteX553" fmla="*/ 1001455 w 1116024"/>
                <a:gd name="connsiteY553" fmla="*/ 149416 h 878465"/>
                <a:gd name="connsiteX554" fmla="*/ 1006606 w 1116024"/>
                <a:gd name="connsiteY554" fmla="*/ 149416 h 878465"/>
                <a:gd name="connsiteX555" fmla="*/ 1019483 w 1116024"/>
                <a:gd name="connsiteY555" fmla="*/ 157145 h 878465"/>
                <a:gd name="connsiteX556" fmla="*/ 1001455 w 1116024"/>
                <a:gd name="connsiteY556" fmla="*/ 159721 h 878465"/>
                <a:gd name="connsiteX557" fmla="*/ 957675 w 1116024"/>
                <a:gd name="connsiteY557" fmla="*/ 157145 h 878465"/>
                <a:gd name="connsiteX558" fmla="*/ 955099 w 1116024"/>
                <a:gd name="connsiteY558" fmla="*/ 157145 h 878465"/>
                <a:gd name="connsiteX559" fmla="*/ 895867 w 1116024"/>
                <a:gd name="connsiteY559" fmla="*/ 103046 h 878465"/>
                <a:gd name="connsiteX560" fmla="*/ 939647 w 1116024"/>
                <a:gd name="connsiteY560" fmla="*/ 105622 h 878465"/>
                <a:gd name="connsiteX561" fmla="*/ 957675 w 1116024"/>
                <a:gd name="connsiteY561" fmla="*/ 100470 h 878465"/>
                <a:gd name="connsiteX562" fmla="*/ 980853 w 1116024"/>
                <a:gd name="connsiteY562" fmla="*/ 97894 h 878465"/>
                <a:gd name="connsiteX563" fmla="*/ 136194 w 1116024"/>
                <a:gd name="connsiteY563" fmla="*/ 97894 h 878465"/>
                <a:gd name="connsiteX564" fmla="*/ 159358 w 1116024"/>
                <a:gd name="connsiteY564" fmla="*/ 100470 h 878465"/>
                <a:gd name="connsiteX565" fmla="*/ 177374 w 1116024"/>
                <a:gd name="connsiteY565" fmla="*/ 105622 h 878465"/>
                <a:gd name="connsiteX566" fmla="*/ 221129 w 1116024"/>
                <a:gd name="connsiteY566" fmla="*/ 103046 h 878465"/>
                <a:gd name="connsiteX567" fmla="*/ 161932 w 1116024"/>
                <a:gd name="connsiteY567" fmla="*/ 157145 h 878465"/>
                <a:gd name="connsiteX568" fmla="*/ 159358 w 1116024"/>
                <a:gd name="connsiteY568" fmla="*/ 157145 h 878465"/>
                <a:gd name="connsiteX569" fmla="*/ 115604 w 1116024"/>
                <a:gd name="connsiteY569" fmla="*/ 159721 h 878465"/>
                <a:gd name="connsiteX570" fmla="*/ 97587 w 1116024"/>
                <a:gd name="connsiteY570" fmla="*/ 157145 h 878465"/>
                <a:gd name="connsiteX571" fmla="*/ 110456 w 1116024"/>
                <a:gd name="connsiteY571" fmla="*/ 149416 h 878465"/>
                <a:gd name="connsiteX572" fmla="*/ 115604 w 1116024"/>
                <a:gd name="connsiteY572" fmla="*/ 149416 h 878465"/>
                <a:gd name="connsiteX573" fmla="*/ 125899 w 1116024"/>
                <a:gd name="connsiteY573" fmla="*/ 146840 h 878465"/>
                <a:gd name="connsiteX574" fmla="*/ 159358 w 1116024"/>
                <a:gd name="connsiteY574" fmla="*/ 131383 h 878465"/>
                <a:gd name="connsiteX575" fmla="*/ 123325 w 1116024"/>
                <a:gd name="connsiteY575" fmla="*/ 136536 h 878465"/>
                <a:gd name="connsiteX576" fmla="*/ 120751 w 1116024"/>
                <a:gd name="connsiteY576" fmla="*/ 136536 h 878465"/>
                <a:gd name="connsiteX577" fmla="*/ 131046 w 1116024"/>
                <a:gd name="connsiteY577" fmla="*/ 113350 h 878465"/>
                <a:gd name="connsiteX578" fmla="*/ 136194 w 1116024"/>
                <a:gd name="connsiteY578" fmla="*/ 100470 h 878465"/>
                <a:gd name="connsiteX579" fmla="*/ 136194 w 1116024"/>
                <a:gd name="connsiteY579" fmla="*/ 97894 h 878465"/>
                <a:gd name="connsiteX580" fmla="*/ 986003 w 1116024"/>
                <a:gd name="connsiteY580" fmla="*/ 0 h 878465"/>
                <a:gd name="connsiteX581" fmla="*/ 988579 w 1116024"/>
                <a:gd name="connsiteY581" fmla="*/ 0 h 878465"/>
                <a:gd name="connsiteX582" fmla="*/ 1001455 w 1116024"/>
                <a:gd name="connsiteY582" fmla="*/ 7729 h 878465"/>
                <a:gd name="connsiteX583" fmla="*/ 1032360 w 1116024"/>
                <a:gd name="connsiteY583" fmla="*/ 33490 h 878465"/>
                <a:gd name="connsiteX584" fmla="*/ 1037510 w 1116024"/>
                <a:gd name="connsiteY584" fmla="*/ 41218 h 878465"/>
                <a:gd name="connsiteX585" fmla="*/ 1045236 w 1116024"/>
                <a:gd name="connsiteY585" fmla="*/ 59251 h 878465"/>
                <a:gd name="connsiteX586" fmla="*/ 1050387 w 1116024"/>
                <a:gd name="connsiteY586" fmla="*/ 82437 h 878465"/>
                <a:gd name="connsiteX587" fmla="*/ 1045236 w 1116024"/>
                <a:gd name="connsiteY587" fmla="*/ 154569 h 878465"/>
                <a:gd name="connsiteX588" fmla="*/ 1042661 w 1116024"/>
                <a:gd name="connsiteY588" fmla="*/ 162297 h 878465"/>
                <a:gd name="connsiteX589" fmla="*/ 1042661 w 1116024"/>
                <a:gd name="connsiteY589" fmla="*/ 154569 h 878465"/>
                <a:gd name="connsiteX590" fmla="*/ 1037510 w 1116024"/>
                <a:gd name="connsiteY590" fmla="*/ 110774 h 878465"/>
                <a:gd name="connsiteX591" fmla="*/ 1037510 w 1116024"/>
                <a:gd name="connsiteY591" fmla="*/ 109688 h 878465"/>
                <a:gd name="connsiteX592" fmla="*/ 1037510 w 1116024"/>
                <a:gd name="connsiteY592" fmla="*/ 105622 h 878465"/>
                <a:gd name="connsiteX593" fmla="*/ 1032360 w 1116024"/>
                <a:gd name="connsiteY593" fmla="*/ 92741 h 878465"/>
                <a:gd name="connsiteX594" fmla="*/ 1019483 w 1116024"/>
                <a:gd name="connsiteY594" fmla="*/ 79861 h 878465"/>
                <a:gd name="connsiteX595" fmla="*/ 1029784 w 1116024"/>
                <a:gd name="connsiteY595" fmla="*/ 105622 h 878465"/>
                <a:gd name="connsiteX596" fmla="*/ 1032360 w 1116024"/>
                <a:gd name="connsiteY596" fmla="*/ 154569 h 878465"/>
                <a:gd name="connsiteX597" fmla="*/ 1032360 w 1116024"/>
                <a:gd name="connsiteY597" fmla="*/ 157145 h 878465"/>
                <a:gd name="connsiteX598" fmla="*/ 1029784 w 1116024"/>
                <a:gd name="connsiteY598" fmla="*/ 157145 h 878465"/>
                <a:gd name="connsiteX599" fmla="*/ 1001455 w 1116024"/>
                <a:gd name="connsiteY599" fmla="*/ 136536 h 878465"/>
                <a:gd name="connsiteX600" fmla="*/ 988579 w 1116024"/>
                <a:gd name="connsiteY600" fmla="*/ 110774 h 878465"/>
                <a:gd name="connsiteX601" fmla="*/ 986003 w 1116024"/>
                <a:gd name="connsiteY601" fmla="*/ 97894 h 878465"/>
                <a:gd name="connsiteX602" fmla="*/ 986003 w 1116024"/>
                <a:gd name="connsiteY602" fmla="*/ 61828 h 878465"/>
                <a:gd name="connsiteX603" fmla="*/ 986003 w 1116024"/>
                <a:gd name="connsiteY603" fmla="*/ 48947 h 878465"/>
                <a:gd name="connsiteX604" fmla="*/ 986003 w 1116024"/>
                <a:gd name="connsiteY604" fmla="*/ 2576 h 878465"/>
                <a:gd name="connsiteX605" fmla="*/ 986003 w 1116024"/>
                <a:gd name="connsiteY605" fmla="*/ 0 h 878465"/>
                <a:gd name="connsiteX606" fmla="*/ 128473 w 1116024"/>
                <a:gd name="connsiteY606" fmla="*/ 0 h 878465"/>
                <a:gd name="connsiteX607" fmla="*/ 131046 w 1116024"/>
                <a:gd name="connsiteY607" fmla="*/ 0 h 878465"/>
                <a:gd name="connsiteX608" fmla="*/ 131046 w 1116024"/>
                <a:gd name="connsiteY608" fmla="*/ 2576 h 878465"/>
                <a:gd name="connsiteX609" fmla="*/ 131046 w 1116024"/>
                <a:gd name="connsiteY609" fmla="*/ 48947 h 878465"/>
                <a:gd name="connsiteX610" fmla="*/ 131046 w 1116024"/>
                <a:gd name="connsiteY610" fmla="*/ 61828 h 878465"/>
                <a:gd name="connsiteX611" fmla="*/ 131046 w 1116024"/>
                <a:gd name="connsiteY611" fmla="*/ 97894 h 878465"/>
                <a:gd name="connsiteX612" fmla="*/ 125899 w 1116024"/>
                <a:gd name="connsiteY612" fmla="*/ 110774 h 878465"/>
                <a:gd name="connsiteX613" fmla="*/ 115604 w 1116024"/>
                <a:gd name="connsiteY613" fmla="*/ 136536 h 878465"/>
                <a:gd name="connsiteX614" fmla="*/ 87292 w 1116024"/>
                <a:gd name="connsiteY614" fmla="*/ 157145 h 878465"/>
                <a:gd name="connsiteX615" fmla="*/ 84718 w 1116024"/>
                <a:gd name="connsiteY615" fmla="*/ 157145 h 878465"/>
                <a:gd name="connsiteX616" fmla="*/ 84718 w 1116024"/>
                <a:gd name="connsiteY616" fmla="*/ 154569 h 878465"/>
                <a:gd name="connsiteX617" fmla="*/ 87292 w 1116024"/>
                <a:gd name="connsiteY617" fmla="*/ 105622 h 878465"/>
                <a:gd name="connsiteX618" fmla="*/ 97587 w 1116024"/>
                <a:gd name="connsiteY618" fmla="*/ 79861 h 878465"/>
                <a:gd name="connsiteX619" fmla="*/ 84718 w 1116024"/>
                <a:gd name="connsiteY619" fmla="*/ 92741 h 878465"/>
                <a:gd name="connsiteX620" fmla="*/ 79571 w 1116024"/>
                <a:gd name="connsiteY620" fmla="*/ 105622 h 878465"/>
                <a:gd name="connsiteX621" fmla="*/ 79571 w 1116024"/>
                <a:gd name="connsiteY621" fmla="*/ 109688 h 878465"/>
                <a:gd name="connsiteX622" fmla="*/ 79571 w 1116024"/>
                <a:gd name="connsiteY622" fmla="*/ 110774 h 878465"/>
                <a:gd name="connsiteX623" fmla="*/ 74423 w 1116024"/>
                <a:gd name="connsiteY623" fmla="*/ 154569 h 878465"/>
                <a:gd name="connsiteX624" fmla="*/ 74423 w 1116024"/>
                <a:gd name="connsiteY624" fmla="*/ 162297 h 878465"/>
                <a:gd name="connsiteX625" fmla="*/ 71849 w 1116024"/>
                <a:gd name="connsiteY625" fmla="*/ 154569 h 878465"/>
                <a:gd name="connsiteX626" fmla="*/ 66702 w 1116024"/>
                <a:gd name="connsiteY626" fmla="*/ 82437 h 878465"/>
                <a:gd name="connsiteX627" fmla="*/ 71849 w 1116024"/>
                <a:gd name="connsiteY627" fmla="*/ 59251 h 878465"/>
                <a:gd name="connsiteX628" fmla="*/ 79571 w 1116024"/>
                <a:gd name="connsiteY628" fmla="*/ 41218 h 878465"/>
                <a:gd name="connsiteX629" fmla="*/ 84718 w 1116024"/>
                <a:gd name="connsiteY629" fmla="*/ 33490 h 878465"/>
                <a:gd name="connsiteX630" fmla="*/ 115604 w 1116024"/>
                <a:gd name="connsiteY630" fmla="*/ 7729 h 878465"/>
                <a:gd name="connsiteX631" fmla="*/ 128473 w 1116024"/>
                <a:gd name="connsiteY631" fmla="*/ 0 h 87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Lst>
              <a:rect l="l" t="t" r="r" b="b"/>
              <a:pathLst>
                <a:path w="1116024" h="878465">
                  <a:moveTo>
                    <a:pt x="470786" y="803757"/>
                  </a:moveTo>
                  <a:cubicBezTo>
                    <a:pt x="478508" y="806333"/>
                    <a:pt x="486229" y="808909"/>
                    <a:pt x="496524" y="811485"/>
                  </a:cubicBezTo>
                  <a:lnTo>
                    <a:pt x="558548" y="831266"/>
                  </a:lnTo>
                  <a:lnTo>
                    <a:pt x="620305" y="811485"/>
                  </a:lnTo>
                  <a:cubicBezTo>
                    <a:pt x="630606" y="808909"/>
                    <a:pt x="638333" y="806333"/>
                    <a:pt x="646059" y="803757"/>
                  </a:cubicBezTo>
                  <a:cubicBezTo>
                    <a:pt x="635757" y="814062"/>
                    <a:pt x="635757" y="814062"/>
                    <a:pt x="635757" y="814062"/>
                  </a:cubicBezTo>
                  <a:cubicBezTo>
                    <a:pt x="646059" y="819214"/>
                    <a:pt x="646059" y="819214"/>
                    <a:pt x="646059" y="819214"/>
                  </a:cubicBezTo>
                  <a:cubicBezTo>
                    <a:pt x="651209" y="821790"/>
                    <a:pt x="651209" y="821790"/>
                    <a:pt x="651209" y="821790"/>
                  </a:cubicBezTo>
                  <a:cubicBezTo>
                    <a:pt x="651209" y="821790"/>
                    <a:pt x="648634" y="821790"/>
                    <a:pt x="646059" y="821790"/>
                  </a:cubicBezTo>
                  <a:cubicBezTo>
                    <a:pt x="629319" y="821790"/>
                    <a:pt x="603565" y="826942"/>
                    <a:pt x="579422" y="836603"/>
                  </a:cubicBezTo>
                  <a:lnTo>
                    <a:pt x="573992" y="839471"/>
                  </a:lnTo>
                  <a:lnTo>
                    <a:pt x="592076" y="850248"/>
                  </a:lnTo>
                  <a:cubicBezTo>
                    <a:pt x="601728" y="857695"/>
                    <a:pt x="611058" y="866872"/>
                    <a:pt x="620066" y="878465"/>
                  </a:cubicBezTo>
                  <a:cubicBezTo>
                    <a:pt x="620066" y="878465"/>
                    <a:pt x="620066" y="878465"/>
                    <a:pt x="594328" y="878465"/>
                  </a:cubicBezTo>
                  <a:cubicBezTo>
                    <a:pt x="589824" y="869449"/>
                    <a:pt x="581942" y="861398"/>
                    <a:pt x="572129" y="854394"/>
                  </a:cubicBezTo>
                  <a:lnTo>
                    <a:pt x="558915" y="847435"/>
                  </a:lnTo>
                  <a:lnTo>
                    <a:pt x="545741" y="854394"/>
                  </a:lnTo>
                  <a:cubicBezTo>
                    <a:pt x="535802" y="861398"/>
                    <a:pt x="527593" y="869449"/>
                    <a:pt x="522442" y="878465"/>
                  </a:cubicBezTo>
                  <a:cubicBezTo>
                    <a:pt x="499264" y="878465"/>
                    <a:pt x="499264" y="878465"/>
                    <a:pt x="499264" y="878465"/>
                  </a:cubicBezTo>
                  <a:cubicBezTo>
                    <a:pt x="507634" y="866872"/>
                    <a:pt x="516487" y="857695"/>
                    <a:pt x="525782" y="850248"/>
                  </a:cubicBezTo>
                  <a:lnTo>
                    <a:pt x="543590" y="839364"/>
                  </a:lnTo>
                  <a:lnTo>
                    <a:pt x="538348" y="836603"/>
                  </a:lnTo>
                  <a:cubicBezTo>
                    <a:pt x="513897" y="826942"/>
                    <a:pt x="487516" y="821790"/>
                    <a:pt x="470786" y="821790"/>
                  </a:cubicBezTo>
                  <a:cubicBezTo>
                    <a:pt x="468213" y="821790"/>
                    <a:pt x="465639" y="821790"/>
                    <a:pt x="463065" y="821790"/>
                  </a:cubicBezTo>
                  <a:cubicBezTo>
                    <a:pt x="470786" y="819214"/>
                    <a:pt x="470786" y="819214"/>
                    <a:pt x="470786" y="819214"/>
                  </a:cubicBezTo>
                  <a:cubicBezTo>
                    <a:pt x="470786" y="819214"/>
                    <a:pt x="470786" y="819214"/>
                    <a:pt x="481082" y="814062"/>
                  </a:cubicBezTo>
                  <a:cubicBezTo>
                    <a:pt x="481082" y="814062"/>
                    <a:pt x="481082" y="814062"/>
                    <a:pt x="470786" y="803757"/>
                  </a:cubicBezTo>
                  <a:close/>
                  <a:moveTo>
                    <a:pt x="707867" y="770267"/>
                  </a:moveTo>
                  <a:cubicBezTo>
                    <a:pt x="713017" y="770267"/>
                    <a:pt x="718168" y="770267"/>
                    <a:pt x="723319" y="770267"/>
                  </a:cubicBezTo>
                  <a:cubicBezTo>
                    <a:pt x="738771" y="770267"/>
                    <a:pt x="754223" y="772843"/>
                    <a:pt x="764524" y="777996"/>
                  </a:cubicBezTo>
                  <a:cubicBezTo>
                    <a:pt x="769675" y="777996"/>
                    <a:pt x="774826" y="780572"/>
                    <a:pt x="777401" y="780572"/>
                  </a:cubicBezTo>
                  <a:cubicBezTo>
                    <a:pt x="787702" y="783148"/>
                    <a:pt x="808305" y="785724"/>
                    <a:pt x="821182" y="785724"/>
                  </a:cubicBezTo>
                  <a:cubicBezTo>
                    <a:pt x="826332" y="788300"/>
                    <a:pt x="828908" y="788300"/>
                    <a:pt x="828908" y="788300"/>
                  </a:cubicBezTo>
                  <a:cubicBezTo>
                    <a:pt x="831483" y="788300"/>
                    <a:pt x="831483" y="788300"/>
                    <a:pt x="831483" y="788300"/>
                  </a:cubicBezTo>
                  <a:cubicBezTo>
                    <a:pt x="831483" y="790876"/>
                    <a:pt x="831483" y="790876"/>
                    <a:pt x="831483" y="790876"/>
                  </a:cubicBezTo>
                  <a:cubicBezTo>
                    <a:pt x="831483" y="790876"/>
                    <a:pt x="828908" y="798605"/>
                    <a:pt x="821182" y="808909"/>
                  </a:cubicBezTo>
                  <a:cubicBezTo>
                    <a:pt x="808305" y="826942"/>
                    <a:pt x="787702" y="847551"/>
                    <a:pt x="754223" y="852704"/>
                  </a:cubicBezTo>
                  <a:cubicBezTo>
                    <a:pt x="746497" y="852704"/>
                    <a:pt x="738771" y="852704"/>
                    <a:pt x="728469" y="852704"/>
                  </a:cubicBezTo>
                  <a:cubicBezTo>
                    <a:pt x="715593" y="852704"/>
                    <a:pt x="705291" y="852704"/>
                    <a:pt x="694990" y="850128"/>
                  </a:cubicBezTo>
                  <a:cubicBezTo>
                    <a:pt x="666661" y="844975"/>
                    <a:pt x="648634" y="834671"/>
                    <a:pt x="648634" y="832095"/>
                  </a:cubicBezTo>
                  <a:cubicBezTo>
                    <a:pt x="646059" y="832095"/>
                    <a:pt x="646059" y="832095"/>
                    <a:pt x="646059" y="832095"/>
                  </a:cubicBezTo>
                  <a:cubicBezTo>
                    <a:pt x="646059" y="832095"/>
                    <a:pt x="646059" y="832095"/>
                    <a:pt x="640908" y="826942"/>
                  </a:cubicBezTo>
                  <a:cubicBezTo>
                    <a:pt x="640908" y="826942"/>
                    <a:pt x="640908" y="826942"/>
                    <a:pt x="646059" y="826942"/>
                  </a:cubicBezTo>
                  <a:cubicBezTo>
                    <a:pt x="651209" y="826942"/>
                    <a:pt x="651209" y="826942"/>
                    <a:pt x="651209" y="826942"/>
                  </a:cubicBezTo>
                  <a:cubicBezTo>
                    <a:pt x="651209" y="826942"/>
                    <a:pt x="676963" y="829518"/>
                    <a:pt x="694990" y="832095"/>
                  </a:cubicBezTo>
                  <a:cubicBezTo>
                    <a:pt x="700141" y="832095"/>
                    <a:pt x="702716" y="832095"/>
                    <a:pt x="705291" y="832095"/>
                  </a:cubicBezTo>
                  <a:cubicBezTo>
                    <a:pt x="720743" y="832095"/>
                    <a:pt x="733620" y="824366"/>
                    <a:pt x="738771" y="816638"/>
                  </a:cubicBezTo>
                  <a:cubicBezTo>
                    <a:pt x="731045" y="819214"/>
                    <a:pt x="715593" y="821790"/>
                    <a:pt x="707867" y="821790"/>
                  </a:cubicBezTo>
                  <a:cubicBezTo>
                    <a:pt x="702716" y="821790"/>
                    <a:pt x="700141" y="821790"/>
                    <a:pt x="694990" y="821790"/>
                  </a:cubicBezTo>
                  <a:cubicBezTo>
                    <a:pt x="674387" y="819214"/>
                    <a:pt x="653785" y="814062"/>
                    <a:pt x="651209" y="814062"/>
                  </a:cubicBezTo>
                  <a:cubicBezTo>
                    <a:pt x="651209" y="814062"/>
                    <a:pt x="651209" y="814062"/>
                    <a:pt x="648634" y="814062"/>
                  </a:cubicBezTo>
                  <a:cubicBezTo>
                    <a:pt x="648634" y="814062"/>
                    <a:pt x="648634" y="814062"/>
                    <a:pt x="651209" y="811485"/>
                  </a:cubicBezTo>
                  <a:cubicBezTo>
                    <a:pt x="651209" y="808909"/>
                    <a:pt x="664086" y="783148"/>
                    <a:pt x="694990" y="772843"/>
                  </a:cubicBezTo>
                  <a:cubicBezTo>
                    <a:pt x="697565" y="772843"/>
                    <a:pt x="702716" y="770267"/>
                    <a:pt x="707867" y="770267"/>
                  </a:cubicBezTo>
                  <a:close/>
                  <a:moveTo>
                    <a:pt x="393573" y="770267"/>
                  </a:moveTo>
                  <a:cubicBezTo>
                    <a:pt x="398720" y="770267"/>
                    <a:pt x="403868" y="770267"/>
                    <a:pt x="409015" y="770267"/>
                  </a:cubicBezTo>
                  <a:cubicBezTo>
                    <a:pt x="414163" y="770267"/>
                    <a:pt x="416737" y="772843"/>
                    <a:pt x="421884" y="772843"/>
                  </a:cubicBezTo>
                  <a:cubicBezTo>
                    <a:pt x="452770" y="783148"/>
                    <a:pt x="465639" y="808909"/>
                    <a:pt x="465639" y="811485"/>
                  </a:cubicBezTo>
                  <a:cubicBezTo>
                    <a:pt x="468213" y="814062"/>
                    <a:pt x="468213" y="814062"/>
                    <a:pt x="468213" y="814062"/>
                  </a:cubicBezTo>
                  <a:cubicBezTo>
                    <a:pt x="463065" y="814062"/>
                    <a:pt x="463065" y="814062"/>
                    <a:pt x="463065" y="814062"/>
                  </a:cubicBezTo>
                  <a:cubicBezTo>
                    <a:pt x="463065" y="814062"/>
                    <a:pt x="442475" y="819214"/>
                    <a:pt x="421884" y="821790"/>
                  </a:cubicBezTo>
                  <a:cubicBezTo>
                    <a:pt x="416737" y="821790"/>
                    <a:pt x="414163" y="821790"/>
                    <a:pt x="409015" y="821790"/>
                  </a:cubicBezTo>
                  <a:cubicBezTo>
                    <a:pt x="401294" y="821790"/>
                    <a:pt x="385851" y="819214"/>
                    <a:pt x="378130" y="816638"/>
                  </a:cubicBezTo>
                  <a:cubicBezTo>
                    <a:pt x="383278" y="824366"/>
                    <a:pt x="396147" y="832095"/>
                    <a:pt x="409015" y="832095"/>
                  </a:cubicBezTo>
                  <a:cubicBezTo>
                    <a:pt x="414163" y="832095"/>
                    <a:pt x="416737" y="832095"/>
                    <a:pt x="421884" y="832095"/>
                  </a:cubicBezTo>
                  <a:cubicBezTo>
                    <a:pt x="439901" y="829518"/>
                    <a:pt x="465639" y="826942"/>
                    <a:pt x="465639" y="826942"/>
                  </a:cubicBezTo>
                  <a:cubicBezTo>
                    <a:pt x="470786" y="826942"/>
                    <a:pt x="470786" y="826942"/>
                    <a:pt x="470786" y="826942"/>
                  </a:cubicBezTo>
                  <a:cubicBezTo>
                    <a:pt x="475934" y="826942"/>
                    <a:pt x="475934" y="826942"/>
                    <a:pt x="475934" y="826942"/>
                  </a:cubicBezTo>
                  <a:cubicBezTo>
                    <a:pt x="470786" y="832095"/>
                    <a:pt x="470786" y="832095"/>
                    <a:pt x="470786" y="832095"/>
                  </a:cubicBezTo>
                  <a:cubicBezTo>
                    <a:pt x="468213" y="832095"/>
                    <a:pt x="468213" y="832095"/>
                    <a:pt x="468213" y="832095"/>
                  </a:cubicBezTo>
                  <a:cubicBezTo>
                    <a:pt x="465639" y="834671"/>
                    <a:pt x="450196" y="844975"/>
                    <a:pt x="421884" y="850128"/>
                  </a:cubicBezTo>
                  <a:cubicBezTo>
                    <a:pt x="411589" y="852704"/>
                    <a:pt x="398720" y="852704"/>
                    <a:pt x="385851" y="852704"/>
                  </a:cubicBezTo>
                  <a:cubicBezTo>
                    <a:pt x="378130" y="852704"/>
                    <a:pt x="370409" y="852704"/>
                    <a:pt x="362687" y="852704"/>
                  </a:cubicBezTo>
                  <a:cubicBezTo>
                    <a:pt x="329228" y="847551"/>
                    <a:pt x="308638" y="826942"/>
                    <a:pt x="295769" y="808909"/>
                  </a:cubicBezTo>
                  <a:cubicBezTo>
                    <a:pt x="288047" y="798605"/>
                    <a:pt x="285474" y="790876"/>
                    <a:pt x="285474" y="790876"/>
                  </a:cubicBezTo>
                  <a:cubicBezTo>
                    <a:pt x="282900" y="788300"/>
                    <a:pt x="282900" y="788300"/>
                    <a:pt x="282900" y="788300"/>
                  </a:cubicBezTo>
                  <a:cubicBezTo>
                    <a:pt x="288047" y="788300"/>
                    <a:pt x="288047" y="788300"/>
                    <a:pt x="288047" y="788300"/>
                  </a:cubicBezTo>
                  <a:cubicBezTo>
                    <a:pt x="288047" y="788300"/>
                    <a:pt x="290621" y="788300"/>
                    <a:pt x="295769" y="785724"/>
                  </a:cubicBezTo>
                  <a:cubicBezTo>
                    <a:pt x="308638" y="785724"/>
                    <a:pt x="326654" y="783148"/>
                    <a:pt x="336949" y="780572"/>
                  </a:cubicBezTo>
                  <a:cubicBezTo>
                    <a:pt x="342097" y="780572"/>
                    <a:pt x="347245" y="777996"/>
                    <a:pt x="349818" y="777996"/>
                  </a:cubicBezTo>
                  <a:cubicBezTo>
                    <a:pt x="362687" y="772843"/>
                    <a:pt x="375556" y="770267"/>
                    <a:pt x="393573" y="770267"/>
                  </a:cubicBezTo>
                  <a:close/>
                  <a:moveTo>
                    <a:pt x="813456" y="734201"/>
                  </a:moveTo>
                  <a:cubicBezTo>
                    <a:pt x="813456" y="734201"/>
                    <a:pt x="813456" y="734201"/>
                    <a:pt x="805730" y="749658"/>
                  </a:cubicBezTo>
                  <a:cubicBezTo>
                    <a:pt x="805730" y="749658"/>
                    <a:pt x="805730" y="749658"/>
                    <a:pt x="821182" y="749658"/>
                  </a:cubicBezTo>
                  <a:cubicBezTo>
                    <a:pt x="821182" y="749658"/>
                    <a:pt x="821182" y="749658"/>
                    <a:pt x="823757" y="749658"/>
                  </a:cubicBezTo>
                  <a:cubicBezTo>
                    <a:pt x="823757" y="749658"/>
                    <a:pt x="823757" y="752234"/>
                    <a:pt x="821182" y="752234"/>
                  </a:cubicBezTo>
                  <a:cubicBezTo>
                    <a:pt x="810880" y="754810"/>
                    <a:pt x="782552" y="765115"/>
                    <a:pt x="779976" y="762539"/>
                  </a:cubicBezTo>
                  <a:cubicBezTo>
                    <a:pt x="774826" y="757386"/>
                    <a:pt x="795428" y="754810"/>
                    <a:pt x="813456" y="734201"/>
                  </a:cubicBezTo>
                  <a:close/>
                  <a:moveTo>
                    <a:pt x="303490" y="734201"/>
                  </a:moveTo>
                  <a:cubicBezTo>
                    <a:pt x="321507" y="754810"/>
                    <a:pt x="339523" y="757386"/>
                    <a:pt x="336949" y="762539"/>
                  </a:cubicBezTo>
                  <a:cubicBezTo>
                    <a:pt x="334376" y="765115"/>
                    <a:pt x="306064" y="754810"/>
                    <a:pt x="295769" y="752234"/>
                  </a:cubicBezTo>
                  <a:cubicBezTo>
                    <a:pt x="293195" y="752234"/>
                    <a:pt x="293195" y="749658"/>
                    <a:pt x="293195" y="749658"/>
                  </a:cubicBezTo>
                  <a:cubicBezTo>
                    <a:pt x="295769" y="749658"/>
                    <a:pt x="295769" y="749658"/>
                    <a:pt x="295769" y="749658"/>
                  </a:cubicBezTo>
                  <a:cubicBezTo>
                    <a:pt x="295769" y="749658"/>
                    <a:pt x="295769" y="749658"/>
                    <a:pt x="311212" y="749658"/>
                  </a:cubicBezTo>
                  <a:cubicBezTo>
                    <a:pt x="311212" y="749658"/>
                    <a:pt x="311212" y="749658"/>
                    <a:pt x="303490" y="734201"/>
                  </a:cubicBezTo>
                  <a:close/>
                  <a:moveTo>
                    <a:pt x="975702" y="656917"/>
                  </a:moveTo>
                  <a:cubicBezTo>
                    <a:pt x="978277" y="656917"/>
                    <a:pt x="978277" y="656917"/>
                    <a:pt x="978277" y="656917"/>
                  </a:cubicBezTo>
                  <a:cubicBezTo>
                    <a:pt x="978277" y="659493"/>
                    <a:pt x="978277" y="659493"/>
                    <a:pt x="978277" y="659493"/>
                  </a:cubicBezTo>
                  <a:cubicBezTo>
                    <a:pt x="978277" y="659493"/>
                    <a:pt x="975702" y="687831"/>
                    <a:pt x="957675" y="713592"/>
                  </a:cubicBezTo>
                  <a:cubicBezTo>
                    <a:pt x="949949" y="723897"/>
                    <a:pt x="942223" y="734201"/>
                    <a:pt x="926771" y="741930"/>
                  </a:cubicBezTo>
                  <a:cubicBezTo>
                    <a:pt x="919045" y="747082"/>
                    <a:pt x="911319" y="749658"/>
                    <a:pt x="903593" y="752234"/>
                  </a:cubicBezTo>
                  <a:cubicBezTo>
                    <a:pt x="859812" y="770267"/>
                    <a:pt x="826332" y="762539"/>
                    <a:pt x="823757" y="762539"/>
                  </a:cubicBezTo>
                  <a:cubicBezTo>
                    <a:pt x="821182" y="759963"/>
                    <a:pt x="821182" y="759963"/>
                    <a:pt x="821182" y="759963"/>
                  </a:cubicBezTo>
                  <a:cubicBezTo>
                    <a:pt x="823757" y="757386"/>
                    <a:pt x="823757" y="757386"/>
                    <a:pt x="823757" y="757386"/>
                  </a:cubicBezTo>
                  <a:cubicBezTo>
                    <a:pt x="823757" y="757386"/>
                    <a:pt x="862387" y="747082"/>
                    <a:pt x="877839" y="739353"/>
                  </a:cubicBezTo>
                  <a:cubicBezTo>
                    <a:pt x="888141" y="734201"/>
                    <a:pt x="901017" y="723897"/>
                    <a:pt x="901017" y="716168"/>
                  </a:cubicBezTo>
                  <a:cubicBezTo>
                    <a:pt x="893291" y="721320"/>
                    <a:pt x="880414" y="729049"/>
                    <a:pt x="875264" y="731625"/>
                  </a:cubicBezTo>
                  <a:cubicBezTo>
                    <a:pt x="854661" y="739353"/>
                    <a:pt x="823757" y="744506"/>
                    <a:pt x="821182" y="744506"/>
                  </a:cubicBezTo>
                  <a:cubicBezTo>
                    <a:pt x="818606" y="744506"/>
                    <a:pt x="818606" y="744506"/>
                    <a:pt x="818606" y="744506"/>
                  </a:cubicBezTo>
                  <a:cubicBezTo>
                    <a:pt x="818606" y="741930"/>
                    <a:pt x="818606" y="741930"/>
                    <a:pt x="818606" y="741930"/>
                  </a:cubicBezTo>
                  <a:cubicBezTo>
                    <a:pt x="818606" y="741930"/>
                    <a:pt x="821182" y="739353"/>
                    <a:pt x="821182" y="736777"/>
                  </a:cubicBezTo>
                  <a:cubicBezTo>
                    <a:pt x="823757" y="726473"/>
                    <a:pt x="831483" y="698135"/>
                    <a:pt x="859812" y="685254"/>
                  </a:cubicBezTo>
                  <a:cubicBezTo>
                    <a:pt x="864962" y="682678"/>
                    <a:pt x="867538" y="680102"/>
                    <a:pt x="872688" y="677526"/>
                  </a:cubicBezTo>
                  <a:cubicBezTo>
                    <a:pt x="888141" y="672374"/>
                    <a:pt x="903593" y="669798"/>
                    <a:pt x="913894" y="669798"/>
                  </a:cubicBezTo>
                  <a:cubicBezTo>
                    <a:pt x="919045" y="669798"/>
                    <a:pt x="924195" y="669798"/>
                    <a:pt x="926771" y="667221"/>
                  </a:cubicBezTo>
                  <a:cubicBezTo>
                    <a:pt x="934497" y="667221"/>
                    <a:pt x="947373" y="664645"/>
                    <a:pt x="957675" y="662069"/>
                  </a:cubicBezTo>
                  <a:cubicBezTo>
                    <a:pt x="967976" y="659493"/>
                    <a:pt x="975702" y="656917"/>
                    <a:pt x="975702" y="656917"/>
                  </a:cubicBezTo>
                  <a:close/>
                  <a:moveTo>
                    <a:pt x="138768" y="656917"/>
                  </a:moveTo>
                  <a:cubicBezTo>
                    <a:pt x="141341" y="656917"/>
                    <a:pt x="141341" y="656917"/>
                    <a:pt x="141341" y="656917"/>
                  </a:cubicBezTo>
                  <a:cubicBezTo>
                    <a:pt x="141341" y="656917"/>
                    <a:pt x="149063" y="659493"/>
                    <a:pt x="159358" y="662069"/>
                  </a:cubicBezTo>
                  <a:cubicBezTo>
                    <a:pt x="169653" y="664645"/>
                    <a:pt x="182522" y="667221"/>
                    <a:pt x="190243" y="667221"/>
                  </a:cubicBezTo>
                  <a:cubicBezTo>
                    <a:pt x="192817" y="669798"/>
                    <a:pt x="197965" y="669798"/>
                    <a:pt x="203112" y="669798"/>
                  </a:cubicBezTo>
                  <a:cubicBezTo>
                    <a:pt x="213408" y="669798"/>
                    <a:pt x="228850" y="672374"/>
                    <a:pt x="244293" y="677526"/>
                  </a:cubicBezTo>
                  <a:cubicBezTo>
                    <a:pt x="246867" y="680102"/>
                    <a:pt x="252014" y="682678"/>
                    <a:pt x="257162" y="685254"/>
                  </a:cubicBezTo>
                  <a:cubicBezTo>
                    <a:pt x="282900" y="698135"/>
                    <a:pt x="293195" y="726473"/>
                    <a:pt x="295769" y="736777"/>
                  </a:cubicBezTo>
                  <a:cubicBezTo>
                    <a:pt x="295769" y="736777"/>
                    <a:pt x="295769" y="736777"/>
                    <a:pt x="295769" y="737743"/>
                  </a:cubicBezTo>
                  <a:lnTo>
                    <a:pt x="295769" y="741930"/>
                  </a:lnTo>
                  <a:cubicBezTo>
                    <a:pt x="298343" y="744506"/>
                    <a:pt x="298343" y="744506"/>
                    <a:pt x="298343" y="744506"/>
                  </a:cubicBezTo>
                  <a:cubicBezTo>
                    <a:pt x="295769" y="744506"/>
                    <a:pt x="295769" y="744506"/>
                    <a:pt x="295769" y="744506"/>
                  </a:cubicBezTo>
                  <a:cubicBezTo>
                    <a:pt x="295769" y="744506"/>
                    <a:pt x="295769" y="744506"/>
                    <a:pt x="293195" y="744506"/>
                  </a:cubicBezTo>
                  <a:cubicBezTo>
                    <a:pt x="293195" y="744506"/>
                    <a:pt x="259736" y="739353"/>
                    <a:pt x="241719" y="731625"/>
                  </a:cubicBezTo>
                  <a:cubicBezTo>
                    <a:pt x="233998" y="729049"/>
                    <a:pt x="221129" y="721320"/>
                    <a:pt x="215981" y="716168"/>
                  </a:cubicBezTo>
                  <a:cubicBezTo>
                    <a:pt x="215981" y="723897"/>
                    <a:pt x="226276" y="734201"/>
                    <a:pt x="239145" y="739353"/>
                  </a:cubicBezTo>
                  <a:cubicBezTo>
                    <a:pt x="254588" y="747082"/>
                    <a:pt x="293195" y="757386"/>
                    <a:pt x="293195" y="757386"/>
                  </a:cubicBezTo>
                  <a:cubicBezTo>
                    <a:pt x="293195" y="757386"/>
                    <a:pt x="293195" y="757386"/>
                    <a:pt x="295769" y="759963"/>
                  </a:cubicBezTo>
                  <a:cubicBezTo>
                    <a:pt x="295769" y="759963"/>
                    <a:pt x="295769" y="759963"/>
                    <a:pt x="290621" y="762539"/>
                  </a:cubicBezTo>
                  <a:cubicBezTo>
                    <a:pt x="290621" y="762539"/>
                    <a:pt x="257162" y="770267"/>
                    <a:pt x="210834" y="752234"/>
                  </a:cubicBezTo>
                  <a:cubicBezTo>
                    <a:pt x="203112" y="749658"/>
                    <a:pt x="195391" y="747082"/>
                    <a:pt x="190243" y="741930"/>
                  </a:cubicBezTo>
                  <a:cubicBezTo>
                    <a:pt x="174801" y="734201"/>
                    <a:pt x="164506" y="723897"/>
                    <a:pt x="159358" y="713592"/>
                  </a:cubicBezTo>
                  <a:cubicBezTo>
                    <a:pt x="141341" y="687831"/>
                    <a:pt x="138768" y="659493"/>
                    <a:pt x="138768" y="659493"/>
                  </a:cubicBezTo>
                  <a:cubicBezTo>
                    <a:pt x="138768" y="656917"/>
                    <a:pt x="138768" y="656917"/>
                    <a:pt x="138768" y="656917"/>
                  </a:cubicBezTo>
                  <a:close/>
                  <a:moveTo>
                    <a:pt x="738771" y="654341"/>
                  </a:moveTo>
                  <a:cubicBezTo>
                    <a:pt x="738771" y="654341"/>
                    <a:pt x="725894" y="692983"/>
                    <a:pt x="725894" y="711016"/>
                  </a:cubicBezTo>
                  <a:cubicBezTo>
                    <a:pt x="725894" y="723897"/>
                    <a:pt x="728469" y="739353"/>
                    <a:pt x="725894" y="762539"/>
                  </a:cubicBezTo>
                  <a:cubicBezTo>
                    <a:pt x="725894" y="762539"/>
                    <a:pt x="723319" y="762539"/>
                    <a:pt x="723319" y="762539"/>
                  </a:cubicBezTo>
                  <a:cubicBezTo>
                    <a:pt x="718168" y="762539"/>
                    <a:pt x="713017" y="762539"/>
                    <a:pt x="707867" y="765115"/>
                  </a:cubicBezTo>
                  <a:cubicBezTo>
                    <a:pt x="702716" y="765115"/>
                    <a:pt x="697565" y="765115"/>
                    <a:pt x="694990" y="767691"/>
                  </a:cubicBezTo>
                  <a:cubicBezTo>
                    <a:pt x="687264" y="767691"/>
                    <a:pt x="682113" y="772843"/>
                    <a:pt x="676963" y="775419"/>
                  </a:cubicBezTo>
                  <a:cubicBezTo>
                    <a:pt x="676963" y="772843"/>
                    <a:pt x="676963" y="772843"/>
                    <a:pt x="679538" y="770267"/>
                  </a:cubicBezTo>
                  <a:cubicBezTo>
                    <a:pt x="682113" y="754810"/>
                    <a:pt x="692415" y="726473"/>
                    <a:pt x="692415" y="726473"/>
                  </a:cubicBezTo>
                  <a:cubicBezTo>
                    <a:pt x="692415" y="726473"/>
                    <a:pt x="676963" y="741930"/>
                    <a:pt x="669237" y="765115"/>
                  </a:cubicBezTo>
                  <a:cubicBezTo>
                    <a:pt x="666661" y="770267"/>
                    <a:pt x="666661" y="775419"/>
                    <a:pt x="664086" y="785724"/>
                  </a:cubicBezTo>
                  <a:cubicBezTo>
                    <a:pt x="658935" y="788300"/>
                    <a:pt x="653785" y="793452"/>
                    <a:pt x="651209" y="798605"/>
                  </a:cubicBezTo>
                  <a:cubicBezTo>
                    <a:pt x="651209" y="777996"/>
                    <a:pt x="653785" y="749658"/>
                    <a:pt x="664086" y="716168"/>
                  </a:cubicBezTo>
                  <a:cubicBezTo>
                    <a:pt x="671812" y="698135"/>
                    <a:pt x="682113" y="685254"/>
                    <a:pt x="694990" y="674950"/>
                  </a:cubicBezTo>
                  <a:cubicBezTo>
                    <a:pt x="715593" y="659493"/>
                    <a:pt x="738771" y="654341"/>
                    <a:pt x="738771" y="654341"/>
                  </a:cubicBezTo>
                  <a:close/>
                  <a:moveTo>
                    <a:pt x="378130" y="654341"/>
                  </a:moveTo>
                  <a:cubicBezTo>
                    <a:pt x="378130" y="654341"/>
                    <a:pt x="401294" y="659493"/>
                    <a:pt x="421884" y="674950"/>
                  </a:cubicBezTo>
                  <a:cubicBezTo>
                    <a:pt x="432180" y="685254"/>
                    <a:pt x="445049" y="698135"/>
                    <a:pt x="450196" y="716168"/>
                  </a:cubicBezTo>
                  <a:cubicBezTo>
                    <a:pt x="463065" y="749658"/>
                    <a:pt x="465639" y="777996"/>
                    <a:pt x="465639" y="798605"/>
                  </a:cubicBezTo>
                  <a:cubicBezTo>
                    <a:pt x="463065" y="793452"/>
                    <a:pt x="457917" y="788300"/>
                    <a:pt x="452770" y="785724"/>
                  </a:cubicBezTo>
                  <a:cubicBezTo>
                    <a:pt x="450196" y="775419"/>
                    <a:pt x="450196" y="770267"/>
                    <a:pt x="447622" y="765115"/>
                  </a:cubicBezTo>
                  <a:cubicBezTo>
                    <a:pt x="439901" y="741930"/>
                    <a:pt x="421884" y="726473"/>
                    <a:pt x="421884" y="726473"/>
                  </a:cubicBezTo>
                  <a:cubicBezTo>
                    <a:pt x="421884" y="726473"/>
                    <a:pt x="434753" y="754810"/>
                    <a:pt x="437327" y="770267"/>
                  </a:cubicBezTo>
                  <a:cubicBezTo>
                    <a:pt x="437327" y="772843"/>
                    <a:pt x="437327" y="772843"/>
                    <a:pt x="437327" y="775419"/>
                  </a:cubicBezTo>
                  <a:cubicBezTo>
                    <a:pt x="434753" y="772843"/>
                    <a:pt x="427032" y="767691"/>
                    <a:pt x="421884" y="767691"/>
                  </a:cubicBezTo>
                  <a:cubicBezTo>
                    <a:pt x="416737" y="765115"/>
                    <a:pt x="414163" y="765115"/>
                    <a:pt x="409015" y="765115"/>
                  </a:cubicBezTo>
                  <a:cubicBezTo>
                    <a:pt x="403868" y="762539"/>
                    <a:pt x="398720" y="762539"/>
                    <a:pt x="393573" y="762539"/>
                  </a:cubicBezTo>
                  <a:cubicBezTo>
                    <a:pt x="393573" y="762539"/>
                    <a:pt x="390999" y="762539"/>
                    <a:pt x="390999" y="762539"/>
                  </a:cubicBezTo>
                  <a:cubicBezTo>
                    <a:pt x="388425" y="739353"/>
                    <a:pt x="390999" y="723897"/>
                    <a:pt x="390999" y="711016"/>
                  </a:cubicBezTo>
                  <a:cubicBezTo>
                    <a:pt x="388425" y="692983"/>
                    <a:pt x="378130" y="654341"/>
                    <a:pt x="378130" y="654341"/>
                  </a:cubicBezTo>
                  <a:close/>
                  <a:moveTo>
                    <a:pt x="947373" y="610546"/>
                  </a:moveTo>
                  <a:cubicBezTo>
                    <a:pt x="944798" y="626003"/>
                    <a:pt x="944798" y="626003"/>
                    <a:pt x="944798" y="626003"/>
                  </a:cubicBezTo>
                  <a:cubicBezTo>
                    <a:pt x="957675" y="623427"/>
                    <a:pt x="957675" y="623427"/>
                    <a:pt x="957675" y="623427"/>
                  </a:cubicBezTo>
                  <a:cubicBezTo>
                    <a:pt x="962825" y="620851"/>
                    <a:pt x="962825" y="620851"/>
                    <a:pt x="962825" y="620851"/>
                  </a:cubicBezTo>
                  <a:cubicBezTo>
                    <a:pt x="962825" y="620851"/>
                    <a:pt x="960250" y="623427"/>
                    <a:pt x="957675" y="626003"/>
                  </a:cubicBezTo>
                  <a:cubicBezTo>
                    <a:pt x="949949" y="633732"/>
                    <a:pt x="929346" y="649188"/>
                    <a:pt x="924195" y="649188"/>
                  </a:cubicBezTo>
                  <a:cubicBezTo>
                    <a:pt x="921620" y="644036"/>
                    <a:pt x="937072" y="636308"/>
                    <a:pt x="947373" y="610546"/>
                  </a:cubicBezTo>
                  <a:close/>
                  <a:moveTo>
                    <a:pt x="169653" y="610546"/>
                  </a:moveTo>
                  <a:cubicBezTo>
                    <a:pt x="179948" y="636308"/>
                    <a:pt x="195391" y="644036"/>
                    <a:pt x="190243" y="649188"/>
                  </a:cubicBezTo>
                  <a:cubicBezTo>
                    <a:pt x="187670" y="649188"/>
                    <a:pt x="167079" y="633732"/>
                    <a:pt x="159358" y="626003"/>
                  </a:cubicBezTo>
                  <a:cubicBezTo>
                    <a:pt x="156784" y="623427"/>
                    <a:pt x="154210" y="620851"/>
                    <a:pt x="154210" y="620851"/>
                  </a:cubicBezTo>
                  <a:cubicBezTo>
                    <a:pt x="159358" y="623427"/>
                    <a:pt x="159358" y="623427"/>
                    <a:pt x="159358" y="623427"/>
                  </a:cubicBezTo>
                  <a:cubicBezTo>
                    <a:pt x="159358" y="623427"/>
                    <a:pt x="159358" y="623427"/>
                    <a:pt x="169653" y="626003"/>
                  </a:cubicBezTo>
                  <a:cubicBezTo>
                    <a:pt x="169653" y="626003"/>
                    <a:pt x="169653" y="626003"/>
                    <a:pt x="169653" y="610546"/>
                  </a:cubicBezTo>
                  <a:close/>
                  <a:moveTo>
                    <a:pt x="852086" y="566752"/>
                  </a:moveTo>
                  <a:cubicBezTo>
                    <a:pt x="852086" y="566752"/>
                    <a:pt x="852086" y="607970"/>
                    <a:pt x="857236" y="623427"/>
                  </a:cubicBezTo>
                  <a:cubicBezTo>
                    <a:pt x="859812" y="633732"/>
                    <a:pt x="870113" y="649188"/>
                    <a:pt x="875264" y="669798"/>
                  </a:cubicBezTo>
                  <a:cubicBezTo>
                    <a:pt x="872688" y="672374"/>
                    <a:pt x="872688" y="672374"/>
                    <a:pt x="870113" y="672374"/>
                  </a:cubicBezTo>
                  <a:cubicBezTo>
                    <a:pt x="864962" y="674950"/>
                    <a:pt x="862387" y="674950"/>
                    <a:pt x="857236" y="677526"/>
                  </a:cubicBezTo>
                  <a:cubicBezTo>
                    <a:pt x="846935" y="685254"/>
                    <a:pt x="839209" y="690407"/>
                    <a:pt x="834058" y="698135"/>
                  </a:cubicBezTo>
                  <a:cubicBezTo>
                    <a:pt x="834058" y="698135"/>
                    <a:pt x="831483" y="695559"/>
                    <a:pt x="831483" y="695559"/>
                  </a:cubicBezTo>
                  <a:cubicBezTo>
                    <a:pt x="831483" y="677526"/>
                    <a:pt x="831483" y="649188"/>
                    <a:pt x="831483" y="649188"/>
                  </a:cubicBezTo>
                  <a:cubicBezTo>
                    <a:pt x="831483" y="649188"/>
                    <a:pt x="821182" y="669798"/>
                    <a:pt x="821182" y="692983"/>
                  </a:cubicBezTo>
                  <a:cubicBezTo>
                    <a:pt x="821182" y="698135"/>
                    <a:pt x="823757" y="705864"/>
                    <a:pt x="823757" y="713592"/>
                  </a:cubicBezTo>
                  <a:cubicBezTo>
                    <a:pt x="823757" y="713592"/>
                    <a:pt x="821182" y="716168"/>
                    <a:pt x="821182" y="718744"/>
                  </a:cubicBezTo>
                  <a:cubicBezTo>
                    <a:pt x="818606" y="721320"/>
                    <a:pt x="816031" y="726473"/>
                    <a:pt x="816031" y="729049"/>
                  </a:cubicBezTo>
                  <a:cubicBezTo>
                    <a:pt x="808305" y="711016"/>
                    <a:pt x="803154" y="685254"/>
                    <a:pt x="803154" y="649188"/>
                  </a:cubicBezTo>
                  <a:cubicBezTo>
                    <a:pt x="803154" y="628579"/>
                    <a:pt x="810880" y="610546"/>
                    <a:pt x="821182" y="597665"/>
                  </a:cubicBezTo>
                  <a:cubicBezTo>
                    <a:pt x="834058" y="577056"/>
                    <a:pt x="852086" y="566752"/>
                    <a:pt x="852086" y="566752"/>
                  </a:cubicBezTo>
                  <a:close/>
                  <a:moveTo>
                    <a:pt x="264883" y="566752"/>
                  </a:moveTo>
                  <a:cubicBezTo>
                    <a:pt x="264883" y="566752"/>
                    <a:pt x="282900" y="577056"/>
                    <a:pt x="295769" y="597665"/>
                  </a:cubicBezTo>
                  <a:cubicBezTo>
                    <a:pt x="303490" y="610546"/>
                    <a:pt x="311212" y="628579"/>
                    <a:pt x="313785" y="649188"/>
                  </a:cubicBezTo>
                  <a:cubicBezTo>
                    <a:pt x="313785" y="685254"/>
                    <a:pt x="306064" y="711016"/>
                    <a:pt x="300916" y="729049"/>
                  </a:cubicBezTo>
                  <a:cubicBezTo>
                    <a:pt x="298343" y="726473"/>
                    <a:pt x="298343" y="721320"/>
                    <a:pt x="295769" y="718744"/>
                  </a:cubicBezTo>
                  <a:cubicBezTo>
                    <a:pt x="295769" y="716168"/>
                    <a:pt x="293195" y="713592"/>
                    <a:pt x="293195" y="713592"/>
                  </a:cubicBezTo>
                  <a:cubicBezTo>
                    <a:pt x="293195" y="705864"/>
                    <a:pt x="293195" y="698135"/>
                    <a:pt x="295769" y="692983"/>
                  </a:cubicBezTo>
                  <a:cubicBezTo>
                    <a:pt x="295769" y="669798"/>
                    <a:pt x="282900" y="649188"/>
                    <a:pt x="282900" y="649188"/>
                  </a:cubicBezTo>
                  <a:cubicBezTo>
                    <a:pt x="282900" y="649188"/>
                    <a:pt x="285474" y="677526"/>
                    <a:pt x="282900" y="695559"/>
                  </a:cubicBezTo>
                  <a:cubicBezTo>
                    <a:pt x="282900" y="695559"/>
                    <a:pt x="282900" y="698135"/>
                    <a:pt x="282900" y="698135"/>
                  </a:cubicBezTo>
                  <a:cubicBezTo>
                    <a:pt x="277752" y="690407"/>
                    <a:pt x="270031" y="685254"/>
                    <a:pt x="259736" y="677526"/>
                  </a:cubicBezTo>
                  <a:cubicBezTo>
                    <a:pt x="254588" y="674950"/>
                    <a:pt x="249441" y="674950"/>
                    <a:pt x="246867" y="672374"/>
                  </a:cubicBezTo>
                  <a:cubicBezTo>
                    <a:pt x="244293" y="672374"/>
                    <a:pt x="244293" y="672374"/>
                    <a:pt x="241719" y="669798"/>
                  </a:cubicBezTo>
                  <a:cubicBezTo>
                    <a:pt x="246867" y="649188"/>
                    <a:pt x="257162" y="633732"/>
                    <a:pt x="259736" y="623427"/>
                  </a:cubicBezTo>
                  <a:cubicBezTo>
                    <a:pt x="262310" y="607970"/>
                    <a:pt x="264883" y="566752"/>
                    <a:pt x="264883" y="566752"/>
                  </a:cubicBezTo>
                  <a:close/>
                  <a:moveTo>
                    <a:pt x="1070990" y="481739"/>
                  </a:moveTo>
                  <a:cubicBezTo>
                    <a:pt x="1073565" y="481739"/>
                    <a:pt x="1073565" y="481739"/>
                    <a:pt x="1073565" y="481739"/>
                  </a:cubicBezTo>
                  <a:cubicBezTo>
                    <a:pt x="1073565" y="484315"/>
                    <a:pt x="1073565" y="484315"/>
                    <a:pt x="1073565" y="484315"/>
                  </a:cubicBezTo>
                  <a:cubicBezTo>
                    <a:pt x="1073565" y="484315"/>
                    <a:pt x="1086442" y="530686"/>
                    <a:pt x="1058113" y="569328"/>
                  </a:cubicBezTo>
                  <a:cubicBezTo>
                    <a:pt x="1058113" y="571904"/>
                    <a:pt x="1055538" y="574480"/>
                    <a:pt x="1052962" y="577056"/>
                  </a:cubicBezTo>
                  <a:cubicBezTo>
                    <a:pt x="1047812" y="584785"/>
                    <a:pt x="1042661" y="589937"/>
                    <a:pt x="1037510" y="595089"/>
                  </a:cubicBezTo>
                  <a:cubicBezTo>
                    <a:pt x="1034935" y="597665"/>
                    <a:pt x="1032360" y="597665"/>
                    <a:pt x="1032360" y="600242"/>
                  </a:cubicBezTo>
                  <a:cubicBezTo>
                    <a:pt x="1022058" y="607970"/>
                    <a:pt x="1011757" y="615698"/>
                    <a:pt x="1001455" y="618275"/>
                  </a:cubicBezTo>
                  <a:cubicBezTo>
                    <a:pt x="980853" y="628579"/>
                    <a:pt x="967976" y="631155"/>
                    <a:pt x="965401" y="631155"/>
                  </a:cubicBezTo>
                  <a:cubicBezTo>
                    <a:pt x="965401" y="631155"/>
                    <a:pt x="965401" y="631155"/>
                    <a:pt x="957675" y="633732"/>
                  </a:cubicBezTo>
                  <a:cubicBezTo>
                    <a:pt x="957675" y="633732"/>
                    <a:pt x="957675" y="633732"/>
                    <a:pt x="965401" y="628579"/>
                  </a:cubicBezTo>
                  <a:cubicBezTo>
                    <a:pt x="965401" y="628579"/>
                    <a:pt x="988579" y="610546"/>
                    <a:pt x="1001455" y="597665"/>
                  </a:cubicBezTo>
                  <a:cubicBezTo>
                    <a:pt x="1004031" y="597665"/>
                    <a:pt x="1006606" y="595089"/>
                    <a:pt x="1006606" y="595089"/>
                  </a:cubicBezTo>
                  <a:cubicBezTo>
                    <a:pt x="1016908" y="584785"/>
                    <a:pt x="1022058" y="569328"/>
                    <a:pt x="1022058" y="561599"/>
                  </a:cubicBezTo>
                  <a:cubicBezTo>
                    <a:pt x="1016908" y="569328"/>
                    <a:pt x="1009181" y="582209"/>
                    <a:pt x="1001455" y="587361"/>
                  </a:cubicBezTo>
                  <a:cubicBezTo>
                    <a:pt x="986003" y="600242"/>
                    <a:pt x="960250" y="615698"/>
                    <a:pt x="957675" y="615698"/>
                  </a:cubicBezTo>
                  <a:cubicBezTo>
                    <a:pt x="957675" y="615698"/>
                    <a:pt x="957675" y="615698"/>
                    <a:pt x="955099" y="618275"/>
                  </a:cubicBezTo>
                  <a:cubicBezTo>
                    <a:pt x="955099" y="618275"/>
                    <a:pt x="955099" y="618275"/>
                    <a:pt x="955099" y="615698"/>
                  </a:cubicBezTo>
                  <a:cubicBezTo>
                    <a:pt x="955099" y="613122"/>
                    <a:pt x="952524" y="597665"/>
                    <a:pt x="957675" y="577056"/>
                  </a:cubicBezTo>
                  <a:cubicBezTo>
                    <a:pt x="962825" y="566752"/>
                    <a:pt x="965401" y="556447"/>
                    <a:pt x="973127" y="548719"/>
                  </a:cubicBezTo>
                  <a:cubicBezTo>
                    <a:pt x="978277" y="546143"/>
                    <a:pt x="980853" y="540990"/>
                    <a:pt x="983428" y="538414"/>
                  </a:cubicBezTo>
                  <a:cubicBezTo>
                    <a:pt x="991154" y="533262"/>
                    <a:pt x="996305" y="528110"/>
                    <a:pt x="1001455" y="525533"/>
                  </a:cubicBezTo>
                  <a:cubicBezTo>
                    <a:pt x="1009181" y="522957"/>
                    <a:pt x="1014332" y="517805"/>
                    <a:pt x="1019483" y="515229"/>
                  </a:cubicBezTo>
                  <a:cubicBezTo>
                    <a:pt x="1024634" y="515229"/>
                    <a:pt x="1027209" y="512653"/>
                    <a:pt x="1029784" y="510077"/>
                  </a:cubicBezTo>
                  <a:cubicBezTo>
                    <a:pt x="1032360" y="510077"/>
                    <a:pt x="1032360" y="510077"/>
                    <a:pt x="1032360" y="510077"/>
                  </a:cubicBezTo>
                  <a:cubicBezTo>
                    <a:pt x="1032360" y="507500"/>
                    <a:pt x="1034935" y="507500"/>
                    <a:pt x="1037510" y="504924"/>
                  </a:cubicBezTo>
                  <a:cubicBezTo>
                    <a:pt x="1045236" y="502348"/>
                    <a:pt x="1052962" y="494620"/>
                    <a:pt x="1058113" y="492044"/>
                  </a:cubicBezTo>
                  <a:cubicBezTo>
                    <a:pt x="1065839" y="486891"/>
                    <a:pt x="1070990" y="484315"/>
                    <a:pt x="1070990" y="481739"/>
                  </a:cubicBezTo>
                  <a:close/>
                  <a:moveTo>
                    <a:pt x="43537" y="481739"/>
                  </a:moveTo>
                  <a:cubicBezTo>
                    <a:pt x="46111" y="481739"/>
                    <a:pt x="46111" y="481739"/>
                    <a:pt x="46111" y="481739"/>
                  </a:cubicBezTo>
                  <a:cubicBezTo>
                    <a:pt x="46111" y="484315"/>
                    <a:pt x="51259" y="486891"/>
                    <a:pt x="56406" y="492044"/>
                  </a:cubicBezTo>
                  <a:cubicBezTo>
                    <a:pt x="64128" y="494620"/>
                    <a:pt x="71849" y="502348"/>
                    <a:pt x="79571" y="504924"/>
                  </a:cubicBezTo>
                  <a:cubicBezTo>
                    <a:pt x="82144" y="507500"/>
                    <a:pt x="82144" y="507500"/>
                    <a:pt x="84718" y="510077"/>
                  </a:cubicBezTo>
                  <a:cubicBezTo>
                    <a:pt x="87292" y="510077"/>
                    <a:pt x="87292" y="510077"/>
                    <a:pt x="87292" y="510077"/>
                  </a:cubicBezTo>
                  <a:cubicBezTo>
                    <a:pt x="89866" y="512653"/>
                    <a:pt x="92439" y="515229"/>
                    <a:pt x="97587" y="515229"/>
                  </a:cubicBezTo>
                  <a:cubicBezTo>
                    <a:pt x="102735" y="517805"/>
                    <a:pt x="107882" y="522957"/>
                    <a:pt x="115604" y="525533"/>
                  </a:cubicBezTo>
                  <a:cubicBezTo>
                    <a:pt x="120751" y="528110"/>
                    <a:pt x="125899" y="533262"/>
                    <a:pt x="133620" y="538414"/>
                  </a:cubicBezTo>
                  <a:cubicBezTo>
                    <a:pt x="136194" y="540990"/>
                    <a:pt x="138768" y="546143"/>
                    <a:pt x="143915" y="548719"/>
                  </a:cubicBezTo>
                  <a:cubicBezTo>
                    <a:pt x="149063" y="556447"/>
                    <a:pt x="154210" y="566752"/>
                    <a:pt x="159358" y="577056"/>
                  </a:cubicBezTo>
                  <a:cubicBezTo>
                    <a:pt x="164506" y="597665"/>
                    <a:pt x="161932" y="613122"/>
                    <a:pt x="161932" y="615698"/>
                  </a:cubicBezTo>
                  <a:cubicBezTo>
                    <a:pt x="161932" y="618275"/>
                    <a:pt x="161932" y="618275"/>
                    <a:pt x="161932" y="618275"/>
                  </a:cubicBezTo>
                  <a:cubicBezTo>
                    <a:pt x="159358" y="615698"/>
                    <a:pt x="159358" y="615698"/>
                    <a:pt x="159358" y="615698"/>
                  </a:cubicBezTo>
                  <a:cubicBezTo>
                    <a:pt x="156784" y="615698"/>
                    <a:pt x="131046" y="600242"/>
                    <a:pt x="115604" y="587361"/>
                  </a:cubicBezTo>
                  <a:cubicBezTo>
                    <a:pt x="113030" y="587361"/>
                    <a:pt x="113030" y="587361"/>
                    <a:pt x="113030" y="587361"/>
                  </a:cubicBezTo>
                  <a:cubicBezTo>
                    <a:pt x="107882" y="582209"/>
                    <a:pt x="100161" y="569328"/>
                    <a:pt x="95013" y="561599"/>
                  </a:cubicBezTo>
                  <a:cubicBezTo>
                    <a:pt x="95013" y="569328"/>
                    <a:pt x="100161" y="584785"/>
                    <a:pt x="110456" y="595089"/>
                  </a:cubicBezTo>
                  <a:cubicBezTo>
                    <a:pt x="110456" y="595089"/>
                    <a:pt x="113030" y="597665"/>
                    <a:pt x="115604" y="597665"/>
                  </a:cubicBezTo>
                  <a:cubicBezTo>
                    <a:pt x="128473" y="610546"/>
                    <a:pt x="151637" y="628579"/>
                    <a:pt x="151637" y="628579"/>
                  </a:cubicBezTo>
                  <a:cubicBezTo>
                    <a:pt x="159358" y="633732"/>
                    <a:pt x="159358" y="633732"/>
                    <a:pt x="159358" y="633732"/>
                  </a:cubicBezTo>
                  <a:cubicBezTo>
                    <a:pt x="149063" y="631155"/>
                    <a:pt x="149063" y="631155"/>
                    <a:pt x="149063" y="631155"/>
                  </a:cubicBezTo>
                  <a:cubicBezTo>
                    <a:pt x="149063" y="631155"/>
                    <a:pt x="133620" y="628579"/>
                    <a:pt x="115604" y="618275"/>
                  </a:cubicBezTo>
                  <a:cubicBezTo>
                    <a:pt x="105308" y="615698"/>
                    <a:pt x="95013" y="607970"/>
                    <a:pt x="84718" y="600242"/>
                  </a:cubicBezTo>
                  <a:cubicBezTo>
                    <a:pt x="82144" y="597665"/>
                    <a:pt x="82144" y="597665"/>
                    <a:pt x="79571" y="595089"/>
                  </a:cubicBezTo>
                  <a:cubicBezTo>
                    <a:pt x="74423" y="589937"/>
                    <a:pt x="69275" y="584785"/>
                    <a:pt x="64128" y="577056"/>
                  </a:cubicBezTo>
                  <a:cubicBezTo>
                    <a:pt x="61554" y="574480"/>
                    <a:pt x="58980" y="571904"/>
                    <a:pt x="56406" y="569328"/>
                  </a:cubicBezTo>
                  <a:cubicBezTo>
                    <a:pt x="30669" y="530686"/>
                    <a:pt x="40964" y="484315"/>
                    <a:pt x="40964" y="484315"/>
                  </a:cubicBezTo>
                  <a:cubicBezTo>
                    <a:pt x="43537" y="481739"/>
                    <a:pt x="43537" y="481739"/>
                    <a:pt x="43537" y="481739"/>
                  </a:cubicBezTo>
                  <a:close/>
                  <a:moveTo>
                    <a:pt x="1027209" y="463706"/>
                  </a:moveTo>
                  <a:cubicBezTo>
                    <a:pt x="1029784" y="479163"/>
                    <a:pt x="1029784" y="479163"/>
                    <a:pt x="1029784" y="479163"/>
                  </a:cubicBezTo>
                  <a:cubicBezTo>
                    <a:pt x="1032360" y="476587"/>
                    <a:pt x="1032360" y="476587"/>
                    <a:pt x="1032360" y="476587"/>
                  </a:cubicBezTo>
                  <a:cubicBezTo>
                    <a:pt x="1037510" y="471434"/>
                    <a:pt x="1037510" y="471434"/>
                    <a:pt x="1037510" y="471434"/>
                  </a:cubicBezTo>
                  <a:cubicBezTo>
                    <a:pt x="1042661" y="466282"/>
                    <a:pt x="1042661" y="466282"/>
                    <a:pt x="1042661" y="466282"/>
                  </a:cubicBezTo>
                  <a:cubicBezTo>
                    <a:pt x="1042661" y="466282"/>
                    <a:pt x="1040086" y="471434"/>
                    <a:pt x="1037510" y="476587"/>
                  </a:cubicBezTo>
                  <a:cubicBezTo>
                    <a:pt x="1034935" y="479163"/>
                    <a:pt x="1034935" y="484315"/>
                    <a:pt x="1032360" y="486891"/>
                  </a:cubicBezTo>
                  <a:cubicBezTo>
                    <a:pt x="1027209" y="497196"/>
                    <a:pt x="1019483" y="504924"/>
                    <a:pt x="1016908" y="504924"/>
                  </a:cubicBezTo>
                  <a:cubicBezTo>
                    <a:pt x="1011757" y="502348"/>
                    <a:pt x="1024634" y="489467"/>
                    <a:pt x="1027209" y="463706"/>
                  </a:cubicBezTo>
                  <a:close/>
                  <a:moveTo>
                    <a:pt x="89866" y="463706"/>
                  </a:moveTo>
                  <a:cubicBezTo>
                    <a:pt x="92439" y="489467"/>
                    <a:pt x="102735" y="502348"/>
                    <a:pt x="97587" y="504924"/>
                  </a:cubicBezTo>
                  <a:cubicBezTo>
                    <a:pt x="95013" y="504924"/>
                    <a:pt x="89866" y="497196"/>
                    <a:pt x="84718" y="486891"/>
                  </a:cubicBezTo>
                  <a:cubicBezTo>
                    <a:pt x="82144" y="484315"/>
                    <a:pt x="82144" y="479163"/>
                    <a:pt x="79571" y="476587"/>
                  </a:cubicBezTo>
                  <a:cubicBezTo>
                    <a:pt x="74423" y="471434"/>
                    <a:pt x="74423" y="466282"/>
                    <a:pt x="74423" y="466282"/>
                  </a:cubicBezTo>
                  <a:cubicBezTo>
                    <a:pt x="79571" y="471434"/>
                    <a:pt x="79571" y="471434"/>
                    <a:pt x="79571" y="471434"/>
                  </a:cubicBezTo>
                  <a:cubicBezTo>
                    <a:pt x="84718" y="476587"/>
                    <a:pt x="84718" y="476587"/>
                    <a:pt x="84718" y="476587"/>
                  </a:cubicBezTo>
                  <a:cubicBezTo>
                    <a:pt x="87292" y="479163"/>
                    <a:pt x="87292" y="479163"/>
                    <a:pt x="87292" y="479163"/>
                  </a:cubicBezTo>
                  <a:cubicBezTo>
                    <a:pt x="89866" y="463706"/>
                    <a:pt x="89866" y="463706"/>
                    <a:pt x="89866" y="463706"/>
                  </a:cubicBezTo>
                  <a:close/>
                  <a:moveTo>
                    <a:pt x="929346" y="445673"/>
                  </a:moveTo>
                  <a:cubicBezTo>
                    <a:pt x="929346" y="445673"/>
                    <a:pt x="944798" y="481739"/>
                    <a:pt x="952524" y="494620"/>
                  </a:cubicBezTo>
                  <a:cubicBezTo>
                    <a:pt x="955099" y="497196"/>
                    <a:pt x="955099" y="499772"/>
                    <a:pt x="957675" y="502348"/>
                  </a:cubicBezTo>
                  <a:cubicBezTo>
                    <a:pt x="965401" y="510077"/>
                    <a:pt x="975702" y="517805"/>
                    <a:pt x="983428" y="530686"/>
                  </a:cubicBezTo>
                  <a:cubicBezTo>
                    <a:pt x="980853" y="533262"/>
                    <a:pt x="980853" y="533262"/>
                    <a:pt x="980853" y="533262"/>
                  </a:cubicBezTo>
                  <a:cubicBezTo>
                    <a:pt x="975702" y="538414"/>
                    <a:pt x="973127" y="540990"/>
                    <a:pt x="970551" y="546143"/>
                  </a:cubicBezTo>
                  <a:cubicBezTo>
                    <a:pt x="965401" y="551295"/>
                    <a:pt x="960250" y="556447"/>
                    <a:pt x="957675" y="561599"/>
                  </a:cubicBezTo>
                  <a:cubicBezTo>
                    <a:pt x="957675" y="564176"/>
                    <a:pt x="955099" y="569328"/>
                    <a:pt x="955099" y="571904"/>
                  </a:cubicBezTo>
                  <a:cubicBezTo>
                    <a:pt x="952524" y="569328"/>
                    <a:pt x="952524" y="569328"/>
                    <a:pt x="952524" y="569328"/>
                  </a:cubicBezTo>
                  <a:cubicBezTo>
                    <a:pt x="947373" y="553871"/>
                    <a:pt x="939647" y="525533"/>
                    <a:pt x="939647" y="525533"/>
                  </a:cubicBezTo>
                  <a:cubicBezTo>
                    <a:pt x="939647" y="525533"/>
                    <a:pt x="934497" y="548719"/>
                    <a:pt x="942223" y="569328"/>
                  </a:cubicBezTo>
                  <a:cubicBezTo>
                    <a:pt x="944798" y="574480"/>
                    <a:pt x="947373" y="582209"/>
                    <a:pt x="949949" y="587361"/>
                  </a:cubicBezTo>
                  <a:cubicBezTo>
                    <a:pt x="949949" y="595089"/>
                    <a:pt x="947373" y="600242"/>
                    <a:pt x="949949" y="605394"/>
                  </a:cubicBezTo>
                  <a:cubicBezTo>
                    <a:pt x="937072" y="589937"/>
                    <a:pt x="921620" y="569328"/>
                    <a:pt x="911319" y="538414"/>
                  </a:cubicBezTo>
                  <a:cubicBezTo>
                    <a:pt x="898442" y="486891"/>
                    <a:pt x="929346" y="445673"/>
                    <a:pt x="929346" y="445673"/>
                  </a:cubicBezTo>
                  <a:close/>
                  <a:moveTo>
                    <a:pt x="187670" y="445673"/>
                  </a:moveTo>
                  <a:cubicBezTo>
                    <a:pt x="187670" y="445673"/>
                    <a:pt x="218555" y="486891"/>
                    <a:pt x="203112" y="538414"/>
                  </a:cubicBezTo>
                  <a:cubicBezTo>
                    <a:pt x="195391" y="569328"/>
                    <a:pt x="179948" y="589937"/>
                    <a:pt x="167079" y="605394"/>
                  </a:cubicBezTo>
                  <a:cubicBezTo>
                    <a:pt x="167079" y="600242"/>
                    <a:pt x="167079" y="595089"/>
                    <a:pt x="167079" y="587361"/>
                  </a:cubicBezTo>
                  <a:cubicBezTo>
                    <a:pt x="169653" y="582209"/>
                    <a:pt x="172227" y="574480"/>
                    <a:pt x="174801" y="569328"/>
                  </a:cubicBezTo>
                  <a:cubicBezTo>
                    <a:pt x="182522" y="548719"/>
                    <a:pt x="177374" y="525533"/>
                    <a:pt x="177374" y="525533"/>
                  </a:cubicBezTo>
                  <a:cubicBezTo>
                    <a:pt x="177374" y="525533"/>
                    <a:pt x="169653" y="553871"/>
                    <a:pt x="164506" y="569328"/>
                  </a:cubicBezTo>
                  <a:cubicBezTo>
                    <a:pt x="161932" y="569328"/>
                    <a:pt x="161932" y="569328"/>
                    <a:pt x="161932" y="571904"/>
                  </a:cubicBezTo>
                  <a:cubicBezTo>
                    <a:pt x="161932" y="569328"/>
                    <a:pt x="159358" y="564176"/>
                    <a:pt x="159358" y="561599"/>
                  </a:cubicBezTo>
                  <a:cubicBezTo>
                    <a:pt x="154210" y="556447"/>
                    <a:pt x="151637" y="551295"/>
                    <a:pt x="146489" y="546143"/>
                  </a:cubicBezTo>
                  <a:cubicBezTo>
                    <a:pt x="143915" y="540990"/>
                    <a:pt x="138768" y="538414"/>
                    <a:pt x="136194" y="533262"/>
                  </a:cubicBezTo>
                  <a:cubicBezTo>
                    <a:pt x="136194" y="533262"/>
                    <a:pt x="133620" y="533262"/>
                    <a:pt x="133620" y="530686"/>
                  </a:cubicBezTo>
                  <a:cubicBezTo>
                    <a:pt x="141341" y="517805"/>
                    <a:pt x="151637" y="510077"/>
                    <a:pt x="159358" y="502348"/>
                  </a:cubicBezTo>
                  <a:cubicBezTo>
                    <a:pt x="159358" y="499772"/>
                    <a:pt x="161932" y="497196"/>
                    <a:pt x="164506" y="494620"/>
                  </a:cubicBezTo>
                  <a:cubicBezTo>
                    <a:pt x="172227" y="481739"/>
                    <a:pt x="187670" y="445673"/>
                    <a:pt x="187670" y="445673"/>
                  </a:cubicBezTo>
                  <a:close/>
                  <a:moveTo>
                    <a:pt x="960250" y="322018"/>
                  </a:moveTo>
                  <a:cubicBezTo>
                    <a:pt x="960250" y="322018"/>
                    <a:pt x="986003" y="350356"/>
                    <a:pt x="996305" y="358084"/>
                  </a:cubicBezTo>
                  <a:cubicBezTo>
                    <a:pt x="996305" y="358084"/>
                    <a:pt x="998880" y="360660"/>
                    <a:pt x="1001455" y="360660"/>
                  </a:cubicBezTo>
                  <a:cubicBezTo>
                    <a:pt x="1009181" y="365813"/>
                    <a:pt x="1019483" y="370965"/>
                    <a:pt x="1032360" y="378693"/>
                  </a:cubicBezTo>
                  <a:cubicBezTo>
                    <a:pt x="1032360" y="378693"/>
                    <a:pt x="1032360" y="381269"/>
                    <a:pt x="1034935" y="381269"/>
                  </a:cubicBezTo>
                  <a:cubicBezTo>
                    <a:pt x="1034935" y="381269"/>
                    <a:pt x="1032360" y="383846"/>
                    <a:pt x="1032360" y="383846"/>
                  </a:cubicBezTo>
                  <a:lnTo>
                    <a:pt x="1032360" y="385456"/>
                  </a:lnTo>
                  <a:lnTo>
                    <a:pt x="1032360" y="386422"/>
                  </a:lnTo>
                  <a:cubicBezTo>
                    <a:pt x="1029784" y="388998"/>
                    <a:pt x="1027209" y="394150"/>
                    <a:pt x="1027209" y="396726"/>
                  </a:cubicBezTo>
                  <a:cubicBezTo>
                    <a:pt x="1022058" y="407031"/>
                    <a:pt x="1019483" y="417335"/>
                    <a:pt x="1019483" y="425064"/>
                  </a:cubicBezTo>
                  <a:cubicBezTo>
                    <a:pt x="1019483" y="425064"/>
                    <a:pt x="1019483" y="425064"/>
                    <a:pt x="1019483" y="422488"/>
                  </a:cubicBezTo>
                  <a:cubicBezTo>
                    <a:pt x="1014332" y="417335"/>
                    <a:pt x="1006606" y="409607"/>
                    <a:pt x="1001455" y="404455"/>
                  </a:cubicBezTo>
                  <a:cubicBezTo>
                    <a:pt x="996305" y="396726"/>
                    <a:pt x="993729" y="391574"/>
                    <a:pt x="993729" y="391574"/>
                  </a:cubicBezTo>
                  <a:cubicBezTo>
                    <a:pt x="993729" y="391574"/>
                    <a:pt x="996305" y="404455"/>
                    <a:pt x="1001455" y="417335"/>
                  </a:cubicBezTo>
                  <a:cubicBezTo>
                    <a:pt x="1004031" y="419912"/>
                    <a:pt x="1006606" y="425064"/>
                    <a:pt x="1009181" y="427640"/>
                  </a:cubicBezTo>
                  <a:cubicBezTo>
                    <a:pt x="1011757" y="432792"/>
                    <a:pt x="1016908" y="435368"/>
                    <a:pt x="1022058" y="440521"/>
                  </a:cubicBezTo>
                  <a:cubicBezTo>
                    <a:pt x="1022058" y="448249"/>
                    <a:pt x="1024634" y="453401"/>
                    <a:pt x="1027209" y="458554"/>
                  </a:cubicBezTo>
                  <a:cubicBezTo>
                    <a:pt x="1019483" y="453401"/>
                    <a:pt x="1011757" y="448249"/>
                    <a:pt x="1001455" y="440521"/>
                  </a:cubicBezTo>
                  <a:cubicBezTo>
                    <a:pt x="991154" y="432792"/>
                    <a:pt x="983428" y="422488"/>
                    <a:pt x="973127" y="409607"/>
                  </a:cubicBezTo>
                  <a:cubicBezTo>
                    <a:pt x="965401" y="399302"/>
                    <a:pt x="960250" y="386422"/>
                    <a:pt x="957675" y="376117"/>
                  </a:cubicBezTo>
                  <a:cubicBezTo>
                    <a:pt x="955099" y="358084"/>
                    <a:pt x="957675" y="342627"/>
                    <a:pt x="957675" y="332323"/>
                  </a:cubicBezTo>
                  <a:cubicBezTo>
                    <a:pt x="960250" y="327170"/>
                    <a:pt x="960250" y="322018"/>
                    <a:pt x="960250" y="322018"/>
                  </a:cubicBezTo>
                  <a:close/>
                  <a:moveTo>
                    <a:pt x="156784" y="322018"/>
                  </a:moveTo>
                  <a:cubicBezTo>
                    <a:pt x="156784" y="322018"/>
                    <a:pt x="156784" y="327170"/>
                    <a:pt x="159358" y="332323"/>
                  </a:cubicBezTo>
                  <a:cubicBezTo>
                    <a:pt x="159358" y="342627"/>
                    <a:pt x="161932" y="358084"/>
                    <a:pt x="159358" y="376117"/>
                  </a:cubicBezTo>
                  <a:cubicBezTo>
                    <a:pt x="156784" y="386422"/>
                    <a:pt x="151637" y="399302"/>
                    <a:pt x="143915" y="409607"/>
                  </a:cubicBezTo>
                  <a:cubicBezTo>
                    <a:pt x="133620" y="422488"/>
                    <a:pt x="123325" y="432792"/>
                    <a:pt x="115604" y="440521"/>
                  </a:cubicBezTo>
                  <a:cubicBezTo>
                    <a:pt x="105308" y="448249"/>
                    <a:pt x="97587" y="453401"/>
                    <a:pt x="89866" y="458554"/>
                  </a:cubicBezTo>
                  <a:cubicBezTo>
                    <a:pt x="92439" y="453401"/>
                    <a:pt x="95013" y="448249"/>
                    <a:pt x="95013" y="440521"/>
                  </a:cubicBezTo>
                  <a:cubicBezTo>
                    <a:pt x="100161" y="435368"/>
                    <a:pt x="102735" y="432792"/>
                    <a:pt x="107882" y="427640"/>
                  </a:cubicBezTo>
                  <a:cubicBezTo>
                    <a:pt x="110456" y="425064"/>
                    <a:pt x="113030" y="419912"/>
                    <a:pt x="115604" y="417335"/>
                  </a:cubicBezTo>
                  <a:cubicBezTo>
                    <a:pt x="120751" y="404455"/>
                    <a:pt x="123325" y="391574"/>
                    <a:pt x="123325" y="391574"/>
                  </a:cubicBezTo>
                  <a:cubicBezTo>
                    <a:pt x="123325" y="391574"/>
                    <a:pt x="120751" y="396726"/>
                    <a:pt x="115604" y="404455"/>
                  </a:cubicBezTo>
                  <a:cubicBezTo>
                    <a:pt x="110456" y="409607"/>
                    <a:pt x="102735" y="417335"/>
                    <a:pt x="97587" y="422488"/>
                  </a:cubicBezTo>
                  <a:cubicBezTo>
                    <a:pt x="97587" y="425064"/>
                    <a:pt x="97587" y="425064"/>
                    <a:pt x="95013" y="425064"/>
                  </a:cubicBezTo>
                  <a:cubicBezTo>
                    <a:pt x="95013" y="417335"/>
                    <a:pt x="95013" y="407031"/>
                    <a:pt x="89866" y="396726"/>
                  </a:cubicBezTo>
                  <a:cubicBezTo>
                    <a:pt x="89866" y="394150"/>
                    <a:pt x="87292" y="388998"/>
                    <a:pt x="84718" y="386422"/>
                  </a:cubicBezTo>
                  <a:cubicBezTo>
                    <a:pt x="84718" y="386422"/>
                    <a:pt x="84718" y="386422"/>
                    <a:pt x="84718" y="385456"/>
                  </a:cubicBezTo>
                  <a:lnTo>
                    <a:pt x="84718" y="383846"/>
                  </a:lnTo>
                  <a:cubicBezTo>
                    <a:pt x="84718" y="383846"/>
                    <a:pt x="82144" y="381269"/>
                    <a:pt x="82144" y="381269"/>
                  </a:cubicBezTo>
                  <a:cubicBezTo>
                    <a:pt x="82144" y="381269"/>
                    <a:pt x="84718" y="378693"/>
                    <a:pt x="84718" y="378693"/>
                  </a:cubicBezTo>
                  <a:cubicBezTo>
                    <a:pt x="95013" y="370965"/>
                    <a:pt x="107882" y="365813"/>
                    <a:pt x="115604" y="360660"/>
                  </a:cubicBezTo>
                  <a:cubicBezTo>
                    <a:pt x="118177" y="360660"/>
                    <a:pt x="118177" y="358084"/>
                    <a:pt x="120751" y="358084"/>
                  </a:cubicBezTo>
                  <a:cubicBezTo>
                    <a:pt x="131046" y="350356"/>
                    <a:pt x="156784" y="322018"/>
                    <a:pt x="156784" y="322018"/>
                  </a:cubicBezTo>
                  <a:close/>
                  <a:moveTo>
                    <a:pt x="1099318" y="303985"/>
                  </a:moveTo>
                  <a:cubicBezTo>
                    <a:pt x="1101894" y="306561"/>
                    <a:pt x="1101894" y="306561"/>
                    <a:pt x="1101894" y="306561"/>
                  </a:cubicBezTo>
                  <a:cubicBezTo>
                    <a:pt x="1101894" y="309137"/>
                    <a:pt x="1127647" y="350356"/>
                    <a:pt x="1109620" y="396726"/>
                  </a:cubicBezTo>
                  <a:cubicBezTo>
                    <a:pt x="1107044" y="404455"/>
                    <a:pt x="1104469" y="412183"/>
                    <a:pt x="1099318" y="417335"/>
                  </a:cubicBezTo>
                  <a:cubicBezTo>
                    <a:pt x="1086442" y="445673"/>
                    <a:pt x="1068414" y="461130"/>
                    <a:pt x="1058113" y="468858"/>
                  </a:cubicBezTo>
                  <a:cubicBezTo>
                    <a:pt x="1052962" y="474011"/>
                    <a:pt x="1050387" y="474011"/>
                    <a:pt x="1050387" y="474011"/>
                  </a:cubicBezTo>
                  <a:cubicBezTo>
                    <a:pt x="1050387" y="474011"/>
                    <a:pt x="1050387" y="474011"/>
                    <a:pt x="1042661" y="479163"/>
                  </a:cubicBezTo>
                  <a:cubicBezTo>
                    <a:pt x="1042661" y="479163"/>
                    <a:pt x="1042661" y="479163"/>
                    <a:pt x="1047812" y="471434"/>
                  </a:cubicBezTo>
                  <a:cubicBezTo>
                    <a:pt x="1047812" y="471434"/>
                    <a:pt x="1052962" y="463706"/>
                    <a:pt x="1058113" y="453401"/>
                  </a:cubicBezTo>
                  <a:cubicBezTo>
                    <a:pt x="1065839" y="443097"/>
                    <a:pt x="1070990" y="432792"/>
                    <a:pt x="1073565" y="427640"/>
                  </a:cubicBezTo>
                  <a:cubicBezTo>
                    <a:pt x="1078716" y="417335"/>
                    <a:pt x="1081291" y="401879"/>
                    <a:pt x="1078716" y="394150"/>
                  </a:cubicBezTo>
                  <a:cubicBezTo>
                    <a:pt x="1076140" y="401879"/>
                    <a:pt x="1070990" y="417335"/>
                    <a:pt x="1068414" y="422488"/>
                  </a:cubicBezTo>
                  <a:cubicBezTo>
                    <a:pt x="1065839" y="427640"/>
                    <a:pt x="1063264" y="432792"/>
                    <a:pt x="1058113" y="437945"/>
                  </a:cubicBezTo>
                  <a:cubicBezTo>
                    <a:pt x="1050387" y="450825"/>
                    <a:pt x="1040086" y="463706"/>
                    <a:pt x="1037510" y="463706"/>
                  </a:cubicBezTo>
                  <a:cubicBezTo>
                    <a:pt x="1037510" y="466282"/>
                    <a:pt x="1037510" y="466282"/>
                    <a:pt x="1037510" y="466282"/>
                  </a:cubicBezTo>
                  <a:cubicBezTo>
                    <a:pt x="1034935" y="463706"/>
                    <a:pt x="1034935" y="463706"/>
                    <a:pt x="1034935" y="463706"/>
                  </a:cubicBezTo>
                  <a:cubicBezTo>
                    <a:pt x="1034935" y="463706"/>
                    <a:pt x="1032360" y="461130"/>
                    <a:pt x="1032360" y="458554"/>
                  </a:cubicBezTo>
                  <a:cubicBezTo>
                    <a:pt x="1027209" y="445673"/>
                    <a:pt x="1022058" y="425064"/>
                    <a:pt x="1032360" y="399302"/>
                  </a:cubicBezTo>
                  <a:cubicBezTo>
                    <a:pt x="1032360" y="394150"/>
                    <a:pt x="1034935" y="388998"/>
                    <a:pt x="1037510" y="386422"/>
                  </a:cubicBezTo>
                  <a:cubicBezTo>
                    <a:pt x="1045236" y="373541"/>
                    <a:pt x="1052962" y="363236"/>
                    <a:pt x="1058113" y="358084"/>
                  </a:cubicBezTo>
                  <a:cubicBezTo>
                    <a:pt x="1060688" y="355508"/>
                    <a:pt x="1060688" y="355508"/>
                    <a:pt x="1060688" y="355508"/>
                  </a:cubicBezTo>
                  <a:cubicBezTo>
                    <a:pt x="1063264" y="350356"/>
                    <a:pt x="1068414" y="347780"/>
                    <a:pt x="1070990" y="345203"/>
                  </a:cubicBezTo>
                  <a:cubicBezTo>
                    <a:pt x="1078716" y="334899"/>
                    <a:pt x="1096743" y="306561"/>
                    <a:pt x="1096743" y="306561"/>
                  </a:cubicBezTo>
                  <a:cubicBezTo>
                    <a:pt x="1099318" y="303985"/>
                    <a:pt x="1099318" y="303985"/>
                    <a:pt x="1099318" y="303985"/>
                  </a:cubicBezTo>
                  <a:close/>
                  <a:moveTo>
                    <a:pt x="1065839" y="303985"/>
                  </a:moveTo>
                  <a:cubicBezTo>
                    <a:pt x="1065839" y="303985"/>
                    <a:pt x="1063264" y="327170"/>
                    <a:pt x="1058113" y="340051"/>
                  </a:cubicBezTo>
                  <a:cubicBezTo>
                    <a:pt x="1058113" y="342627"/>
                    <a:pt x="1055538" y="347780"/>
                    <a:pt x="1055538" y="347780"/>
                  </a:cubicBezTo>
                  <a:cubicBezTo>
                    <a:pt x="1050387" y="347780"/>
                    <a:pt x="1055538" y="332323"/>
                    <a:pt x="1050387" y="306561"/>
                  </a:cubicBezTo>
                  <a:cubicBezTo>
                    <a:pt x="1058113" y="319442"/>
                    <a:pt x="1058113" y="319442"/>
                    <a:pt x="1058113" y="319442"/>
                  </a:cubicBezTo>
                  <a:cubicBezTo>
                    <a:pt x="1058113" y="319442"/>
                    <a:pt x="1058113" y="319442"/>
                    <a:pt x="1065839" y="303985"/>
                  </a:cubicBezTo>
                  <a:close/>
                  <a:moveTo>
                    <a:pt x="48685" y="303985"/>
                  </a:moveTo>
                  <a:cubicBezTo>
                    <a:pt x="48685" y="303985"/>
                    <a:pt x="48685" y="303985"/>
                    <a:pt x="56406" y="319442"/>
                  </a:cubicBezTo>
                  <a:cubicBezTo>
                    <a:pt x="58980" y="319442"/>
                    <a:pt x="58980" y="319442"/>
                    <a:pt x="58980" y="319442"/>
                  </a:cubicBezTo>
                  <a:cubicBezTo>
                    <a:pt x="66702" y="306561"/>
                    <a:pt x="66702" y="306561"/>
                    <a:pt x="66702" y="306561"/>
                  </a:cubicBezTo>
                  <a:cubicBezTo>
                    <a:pt x="58980" y="332323"/>
                    <a:pt x="66702" y="347780"/>
                    <a:pt x="61554" y="347780"/>
                  </a:cubicBezTo>
                  <a:cubicBezTo>
                    <a:pt x="58980" y="347780"/>
                    <a:pt x="58980" y="342627"/>
                    <a:pt x="56406" y="340051"/>
                  </a:cubicBezTo>
                  <a:cubicBezTo>
                    <a:pt x="53833" y="327170"/>
                    <a:pt x="48685" y="303985"/>
                    <a:pt x="48685" y="303985"/>
                  </a:cubicBezTo>
                  <a:close/>
                  <a:moveTo>
                    <a:pt x="17800" y="303985"/>
                  </a:moveTo>
                  <a:cubicBezTo>
                    <a:pt x="17800" y="303985"/>
                    <a:pt x="17800" y="303985"/>
                    <a:pt x="20373" y="306561"/>
                  </a:cubicBezTo>
                  <a:cubicBezTo>
                    <a:pt x="20373" y="306561"/>
                    <a:pt x="38390" y="334899"/>
                    <a:pt x="46111" y="345203"/>
                  </a:cubicBezTo>
                  <a:cubicBezTo>
                    <a:pt x="48685" y="347780"/>
                    <a:pt x="51259" y="350356"/>
                    <a:pt x="56406" y="355508"/>
                  </a:cubicBezTo>
                  <a:cubicBezTo>
                    <a:pt x="56406" y="355508"/>
                    <a:pt x="56406" y="355508"/>
                    <a:pt x="56406" y="358084"/>
                  </a:cubicBezTo>
                  <a:cubicBezTo>
                    <a:pt x="64128" y="363236"/>
                    <a:pt x="71849" y="373541"/>
                    <a:pt x="79571" y="386422"/>
                  </a:cubicBezTo>
                  <a:cubicBezTo>
                    <a:pt x="82144" y="388998"/>
                    <a:pt x="82144" y="394150"/>
                    <a:pt x="84718" y="399302"/>
                  </a:cubicBezTo>
                  <a:cubicBezTo>
                    <a:pt x="95013" y="425064"/>
                    <a:pt x="89866" y="445673"/>
                    <a:pt x="84718" y="458554"/>
                  </a:cubicBezTo>
                  <a:cubicBezTo>
                    <a:pt x="84718" y="461130"/>
                    <a:pt x="82144" y="463706"/>
                    <a:pt x="82144" y="463706"/>
                  </a:cubicBezTo>
                  <a:cubicBezTo>
                    <a:pt x="79571" y="466282"/>
                    <a:pt x="79571" y="466282"/>
                    <a:pt x="79571" y="466282"/>
                  </a:cubicBezTo>
                  <a:cubicBezTo>
                    <a:pt x="79571" y="463706"/>
                    <a:pt x="79571" y="463706"/>
                    <a:pt x="79571" y="463706"/>
                  </a:cubicBezTo>
                  <a:cubicBezTo>
                    <a:pt x="76997" y="463706"/>
                    <a:pt x="76997" y="463706"/>
                    <a:pt x="76997" y="463706"/>
                  </a:cubicBezTo>
                  <a:cubicBezTo>
                    <a:pt x="76997" y="463706"/>
                    <a:pt x="66702" y="450825"/>
                    <a:pt x="56406" y="437945"/>
                  </a:cubicBezTo>
                  <a:cubicBezTo>
                    <a:pt x="53833" y="432792"/>
                    <a:pt x="51259" y="427640"/>
                    <a:pt x="48685" y="422488"/>
                  </a:cubicBezTo>
                  <a:cubicBezTo>
                    <a:pt x="46111" y="417335"/>
                    <a:pt x="40964" y="401879"/>
                    <a:pt x="38390" y="394150"/>
                  </a:cubicBezTo>
                  <a:cubicBezTo>
                    <a:pt x="35816" y="401879"/>
                    <a:pt x="35816" y="417335"/>
                    <a:pt x="43537" y="427640"/>
                  </a:cubicBezTo>
                  <a:cubicBezTo>
                    <a:pt x="46111" y="432792"/>
                    <a:pt x="51259" y="443097"/>
                    <a:pt x="56406" y="453401"/>
                  </a:cubicBezTo>
                  <a:cubicBezTo>
                    <a:pt x="64128" y="463706"/>
                    <a:pt x="69275" y="471434"/>
                    <a:pt x="69275" y="471434"/>
                  </a:cubicBezTo>
                  <a:cubicBezTo>
                    <a:pt x="69275" y="471434"/>
                    <a:pt x="69275" y="471434"/>
                    <a:pt x="74423" y="479163"/>
                  </a:cubicBezTo>
                  <a:cubicBezTo>
                    <a:pt x="74423" y="479163"/>
                    <a:pt x="74423" y="479163"/>
                    <a:pt x="66702" y="474011"/>
                  </a:cubicBezTo>
                  <a:cubicBezTo>
                    <a:pt x="66702" y="474011"/>
                    <a:pt x="61554" y="474011"/>
                    <a:pt x="56406" y="468858"/>
                  </a:cubicBezTo>
                  <a:cubicBezTo>
                    <a:pt x="46111" y="461130"/>
                    <a:pt x="30669" y="445673"/>
                    <a:pt x="15226" y="417335"/>
                  </a:cubicBezTo>
                  <a:cubicBezTo>
                    <a:pt x="12652" y="412183"/>
                    <a:pt x="10078" y="404455"/>
                    <a:pt x="7504" y="396726"/>
                  </a:cubicBezTo>
                  <a:cubicBezTo>
                    <a:pt x="-13086" y="350356"/>
                    <a:pt x="15226" y="309137"/>
                    <a:pt x="15226" y="306561"/>
                  </a:cubicBezTo>
                  <a:cubicBezTo>
                    <a:pt x="15226" y="306561"/>
                    <a:pt x="15226" y="306561"/>
                    <a:pt x="17800" y="303985"/>
                  </a:cubicBezTo>
                  <a:close/>
                  <a:moveTo>
                    <a:pt x="947373" y="203515"/>
                  </a:moveTo>
                  <a:cubicBezTo>
                    <a:pt x="947373" y="203515"/>
                    <a:pt x="952524" y="206092"/>
                    <a:pt x="957675" y="208668"/>
                  </a:cubicBezTo>
                  <a:cubicBezTo>
                    <a:pt x="967976" y="213820"/>
                    <a:pt x="980853" y="218972"/>
                    <a:pt x="988579" y="221548"/>
                  </a:cubicBezTo>
                  <a:cubicBezTo>
                    <a:pt x="993729" y="224125"/>
                    <a:pt x="996305" y="224125"/>
                    <a:pt x="1001455" y="224125"/>
                  </a:cubicBezTo>
                  <a:cubicBezTo>
                    <a:pt x="1009181" y="224125"/>
                    <a:pt x="1019483" y="226701"/>
                    <a:pt x="1032360" y="229277"/>
                  </a:cubicBezTo>
                  <a:cubicBezTo>
                    <a:pt x="1032360" y="231853"/>
                    <a:pt x="1032360" y="231853"/>
                    <a:pt x="1029784" y="231853"/>
                  </a:cubicBezTo>
                  <a:cubicBezTo>
                    <a:pt x="1029784" y="237005"/>
                    <a:pt x="1029784" y="242158"/>
                    <a:pt x="1029784" y="247310"/>
                  </a:cubicBezTo>
                  <a:cubicBezTo>
                    <a:pt x="1029784" y="255038"/>
                    <a:pt x="1029784" y="262767"/>
                    <a:pt x="1032360" y="267919"/>
                  </a:cubicBezTo>
                  <a:cubicBezTo>
                    <a:pt x="1032360" y="267919"/>
                    <a:pt x="1032360" y="267919"/>
                    <a:pt x="1032360" y="268563"/>
                  </a:cubicBezTo>
                  <a:lnTo>
                    <a:pt x="1032360" y="272427"/>
                  </a:lnTo>
                  <a:cubicBezTo>
                    <a:pt x="1032360" y="273071"/>
                    <a:pt x="1032360" y="273071"/>
                    <a:pt x="1032360" y="273071"/>
                  </a:cubicBezTo>
                  <a:cubicBezTo>
                    <a:pt x="1029784" y="273071"/>
                    <a:pt x="1029784" y="273071"/>
                    <a:pt x="1029784" y="273071"/>
                  </a:cubicBezTo>
                  <a:cubicBezTo>
                    <a:pt x="1022058" y="270495"/>
                    <a:pt x="1009181" y="260191"/>
                    <a:pt x="1001455" y="257615"/>
                  </a:cubicBezTo>
                  <a:cubicBezTo>
                    <a:pt x="998880" y="255038"/>
                    <a:pt x="996305" y="255038"/>
                    <a:pt x="996305" y="255038"/>
                  </a:cubicBezTo>
                  <a:cubicBezTo>
                    <a:pt x="996305" y="255038"/>
                    <a:pt x="998880" y="257615"/>
                    <a:pt x="1001455" y="260191"/>
                  </a:cubicBezTo>
                  <a:cubicBezTo>
                    <a:pt x="1006606" y="265343"/>
                    <a:pt x="1014332" y="275648"/>
                    <a:pt x="1024634" y="280800"/>
                  </a:cubicBezTo>
                  <a:cubicBezTo>
                    <a:pt x="1027209" y="283376"/>
                    <a:pt x="1029784" y="283376"/>
                    <a:pt x="1032360" y="285952"/>
                  </a:cubicBezTo>
                  <a:cubicBezTo>
                    <a:pt x="1034935" y="285952"/>
                    <a:pt x="1034935" y="288528"/>
                    <a:pt x="1037510" y="288528"/>
                  </a:cubicBezTo>
                  <a:cubicBezTo>
                    <a:pt x="1037510" y="288528"/>
                    <a:pt x="1037510" y="288528"/>
                    <a:pt x="1040086" y="288528"/>
                  </a:cubicBezTo>
                  <a:cubicBezTo>
                    <a:pt x="1042661" y="293681"/>
                    <a:pt x="1045236" y="298833"/>
                    <a:pt x="1047812" y="301409"/>
                  </a:cubicBezTo>
                  <a:cubicBezTo>
                    <a:pt x="1045236" y="301409"/>
                    <a:pt x="1040086" y="301409"/>
                    <a:pt x="1037510" y="301409"/>
                  </a:cubicBezTo>
                  <a:cubicBezTo>
                    <a:pt x="1034935" y="298833"/>
                    <a:pt x="1034935" y="298833"/>
                    <a:pt x="1032360" y="298833"/>
                  </a:cubicBezTo>
                  <a:cubicBezTo>
                    <a:pt x="1022058" y="296257"/>
                    <a:pt x="1011757" y="293681"/>
                    <a:pt x="1001455" y="288528"/>
                  </a:cubicBezTo>
                  <a:cubicBezTo>
                    <a:pt x="996305" y="283376"/>
                    <a:pt x="991154" y="280800"/>
                    <a:pt x="986003" y="278224"/>
                  </a:cubicBezTo>
                  <a:cubicBezTo>
                    <a:pt x="973127" y="267919"/>
                    <a:pt x="965401" y="257615"/>
                    <a:pt x="957675" y="247310"/>
                  </a:cubicBezTo>
                  <a:cubicBezTo>
                    <a:pt x="947373" y="224125"/>
                    <a:pt x="947373" y="203515"/>
                    <a:pt x="947373" y="203515"/>
                  </a:cubicBezTo>
                  <a:close/>
                  <a:moveTo>
                    <a:pt x="169653" y="203515"/>
                  </a:moveTo>
                  <a:cubicBezTo>
                    <a:pt x="169653" y="203515"/>
                    <a:pt x="169653" y="224125"/>
                    <a:pt x="159358" y="247310"/>
                  </a:cubicBezTo>
                  <a:cubicBezTo>
                    <a:pt x="151637" y="257615"/>
                    <a:pt x="143915" y="267919"/>
                    <a:pt x="131046" y="278224"/>
                  </a:cubicBezTo>
                  <a:cubicBezTo>
                    <a:pt x="125899" y="280800"/>
                    <a:pt x="120751" y="283376"/>
                    <a:pt x="115604" y="288528"/>
                  </a:cubicBezTo>
                  <a:cubicBezTo>
                    <a:pt x="102735" y="293681"/>
                    <a:pt x="95013" y="296257"/>
                    <a:pt x="84718" y="298833"/>
                  </a:cubicBezTo>
                  <a:cubicBezTo>
                    <a:pt x="82144" y="298833"/>
                    <a:pt x="82144" y="298833"/>
                    <a:pt x="79571" y="301409"/>
                  </a:cubicBezTo>
                  <a:cubicBezTo>
                    <a:pt x="74423" y="301409"/>
                    <a:pt x="71849" y="301409"/>
                    <a:pt x="69275" y="301409"/>
                  </a:cubicBezTo>
                  <a:cubicBezTo>
                    <a:pt x="71849" y="298833"/>
                    <a:pt x="74423" y="293681"/>
                    <a:pt x="76997" y="288528"/>
                  </a:cubicBezTo>
                  <a:cubicBezTo>
                    <a:pt x="76997" y="288528"/>
                    <a:pt x="76997" y="288528"/>
                    <a:pt x="79571" y="288528"/>
                  </a:cubicBezTo>
                  <a:cubicBezTo>
                    <a:pt x="82144" y="288528"/>
                    <a:pt x="82144" y="285952"/>
                    <a:pt x="84718" y="285952"/>
                  </a:cubicBezTo>
                  <a:cubicBezTo>
                    <a:pt x="87292" y="283376"/>
                    <a:pt x="89866" y="283376"/>
                    <a:pt x="92439" y="280800"/>
                  </a:cubicBezTo>
                  <a:cubicBezTo>
                    <a:pt x="102735" y="275648"/>
                    <a:pt x="110456" y="265343"/>
                    <a:pt x="115604" y="260191"/>
                  </a:cubicBezTo>
                  <a:cubicBezTo>
                    <a:pt x="118177" y="257615"/>
                    <a:pt x="118177" y="255038"/>
                    <a:pt x="118177" y="255038"/>
                  </a:cubicBezTo>
                  <a:cubicBezTo>
                    <a:pt x="118177" y="255038"/>
                    <a:pt x="118177" y="255038"/>
                    <a:pt x="115604" y="257615"/>
                  </a:cubicBezTo>
                  <a:cubicBezTo>
                    <a:pt x="107882" y="260191"/>
                    <a:pt x="95013" y="270495"/>
                    <a:pt x="84718" y="273071"/>
                  </a:cubicBezTo>
                  <a:cubicBezTo>
                    <a:pt x="84718" y="275648"/>
                    <a:pt x="84718" y="275648"/>
                    <a:pt x="82144" y="275648"/>
                  </a:cubicBezTo>
                  <a:cubicBezTo>
                    <a:pt x="84718" y="273071"/>
                    <a:pt x="84718" y="270495"/>
                    <a:pt x="84718" y="267919"/>
                  </a:cubicBezTo>
                  <a:cubicBezTo>
                    <a:pt x="87292" y="262767"/>
                    <a:pt x="87292" y="255038"/>
                    <a:pt x="87292" y="247310"/>
                  </a:cubicBezTo>
                  <a:cubicBezTo>
                    <a:pt x="87292" y="242158"/>
                    <a:pt x="87292" y="237005"/>
                    <a:pt x="84718" y="231853"/>
                  </a:cubicBezTo>
                  <a:cubicBezTo>
                    <a:pt x="84718" y="231853"/>
                    <a:pt x="84718" y="231853"/>
                    <a:pt x="84718" y="229277"/>
                  </a:cubicBezTo>
                  <a:cubicBezTo>
                    <a:pt x="95013" y="226701"/>
                    <a:pt x="105308" y="224125"/>
                    <a:pt x="115604" y="224125"/>
                  </a:cubicBezTo>
                  <a:cubicBezTo>
                    <a:pt x="120751" y="224125"/>
                    <a:pt x="123325" y="224125"/>
                    <a:pt x="125899" y="221548"/>
                  </a:cubicBezTo>
                  <a:cubicBezTo>
                    <a:pt x="133620" y="218972"/>
                    <a:pt x="149063" y="213820"/>
                    <a:pt x="159358" y="208668"/>
                  </a:cubicBezTo>
                  <a:cubicBezTo>
                    <a:pt x="164506" y="206092"/>
                    <a:pt x="169653" y="203515"/>
                    <a:pt x="169653" y="203515"/>
                  </a:cubicBezTo>
                  <a:close/>
                  <a:moveTo>
                    <a:pt x="1037510" y="151993"/>
                  </a:moveTo>
                  <a:cubicBezTo>
                    <a:pt x="1037510" y="151993"/>
                    <a:pt x="1037510" y="157145"/>
                    <a:pt x="1037510" y="159721"/>
                  </a:cubicBezTo>
                  <a:cubicBezTo>
                    <a:pt x="1040086" y="170026"/>
                    <a:pt x="1042661" y="193211"/>
                    <a:pt x="1040086" y="195787"/>
                  </a:cubicBezTo>
                  <a:cubicBezTo>
                    <a:pt x="1037510" y="195787"/>
                    <a:pt x="1037510" y="195787"/>
                    <a:pt x="1037510" y="195787"/>
                  </a:cubicBezTo>
                  <a:cubicBezTo>
                    <a:pt x="1034935" y="195787"/>
                    <a:pt x="1034935" y="188059"/>
                    <a:pt x="1032360" y="180330"/>
                  </a:cubicBezTo>
                  <a:cubicBezTo>
                    <a:pt x="1029784" y="172602"/>
                    <a:pt x="1027209" y="167449"/>
                    <a:pt x="1022058" y="159721"/>
                  </a:cubicBezTo>
                  <a:cubicBezTo>
                    <a:pt x="1032360" y="167449"/>
                    <a:pt x="1032360" y="167449"/>
                    <a:pt x="1032360" y="167449"/>
                  </a:cubicBezTo>
                  <a:lnTo>
                    <a:pt x="1032360" y="169059"/>
                  </a:lnTo>
                  <a:lnTo>
                    <a:pt x="1032360" y="170026"/>
                  </a:lnTo>
                  <a:cubicBezTo>
                    <a:pt x="1037510" y="151993"/>
                    <a:pt x="1037510" y="151993"/>
                    <a:pt x="1037510" y="151993"/>
                  </a:cubicBezTo>
                  <a:close/>
                  <a:moveTo>
                    <a:pt x="79571" y="151993"/>
                  </a:moveTo>
                  <a:cubicBezTo>
                    <a:pt x="82144" y="170026"/>
                    <a:pt x="82144" y="170026"/>
                    <a:pt x="82144" y="170026"/>
                  </a:cubicBezTo>
                  <a:cubicBezTo>
                    <a:pt x="84718" y="167449"/>
                    <a:pt x="84718" y="167449"/>
                    <a:pt x="84718" y="167449"/>
                  </a:cubicBezTo>
                  <a:cubicBezTo>
                    <a:pt x="95013" y="159721"/>
                    <a:pt x="95013" y="159721"/>
                    <a:pt x="95013" y="159721"/>
                  </a:cubicBezTo>
                  <a:cubicBezTo>
                    <a:pt x="89866" y="167449"/>
                    <a:pt x="87292" y="172602"/>
                    <a:pt x="84718" y="180330"/>
                  </a:cubicBezTo>
                  <a:cubicBezTo>
                    <a:pt x="82144" y="188059"/>
                    <a:pt x="82144" y="195787"/>
                    <a:pt x="79571" y="195787"/>
                  </a:cubicBezTo>
                  <a:cubicBezTo>
                    <a:pt x="79571" y="195787"/>
                    <a:pt x="76997" y="195787"/>
                    <a:pt x="76997" y="195787"/>
                  </a:cubicBezTo>
                  <a:cubicBezTo>
                    <a:pt x="74423" y="193211"/>
                    <a:pt x="76997" y="170026"/>
                    <a:pt x="79571" y="159721"/>
                  </a:cubicBezTo>
                  <a:cubicBezTo>
                    <a:pt x="79571" y="157145"/>
                    <a:pt x="79571" y="151993"/>
                    <a:pt x="79571" y="151993"/>
                  </a:cubicBezTo>
                  <a:close/>
                  <a:moveTo>
                    <a:pt x="1068414" y="136536"/>
                  </a:moveTo>
                  <a:cubicBezTo>
                    <a:pt x="1068414" y="136536"/>
                    <a:pt x="1068414" y="136536"/>
                    <a:pt x="1070990" y="139112"/>
                  </a:cubicBezTo>
                  <a:cubicBezTo>
                    <a:pt x="1070990" y="139112"/>
                    <a:pt x="1109620" y="167449"/>
                    <a:pt x="1107044" y="216396"/>
                  </a:cubicBezTo>
                  <a:cubicBezTo>
                    <a:pt x="1107044" y="224125"/>
                    <a:pt x="1104469" y="231853"/>
                    <a:pt x="1104469" y="239581"/>
                  </a:cubicBezTo>
                  <a:cubicBezTo>
                    <a:pt x="1096743" y="285952"/>
                    <a:pt x="1076140" y="309137"/>
                    <a:pt x="1076140" y="309137"/>
                  </a:cubicBezTo>
                  <a:cubicBezTo>
                    <a:pt x="1076140" y="309137"/>
                    <a:pt x="1076140" y="309137"/>
                    <a:pt x="1070990" y="316866"/>
                  </a:cubicBezTo>
                  <a:cubicBezTo>
                    <a:pt x="1070990" y="316866"/>
                    <a:pt x="1070990" y="316866"/>
                    <a:pt x="1070990" y="309137"/>
                  </a:cubicBezTo>
                  <a:cubicBezTo>
                    <a:pt x="1070990" y="309137"/>
                    <a:pt x="1081291" y="273071"/>
                    <a:pt x="1083866" y="257615"/>
                  </a:cubicBezTo>
                  <a:cubicBezTo>
                    <a:pt x="1083866" y="244734"/>
                    <a:pt x="1081291" y="231853"/>
                    <a:pt x="1076140" y="226701"/>
                  </a:cubicBezTo>
                  <a:cubicBezTo>
                    <a:pt x="1076140" y="234429"/>
                    <a:pt x="1076140" y="249886"/>
                    <a:pt x="1076140" y="255038"/>
                  </a:cubicBezTo>
                  <a:cubicBezTo>
                    <a:pt x="1073565" y="275648"/>
                    <a:pt x="1063264" y="303985"/>
                    <a:pt x="1060688" y="303985"/>
                  </a:cubicBezTo>
                  <a:cubicBezTo>
                    <a:pt x="1060688" y="303985"/>
                    <a:pt x="1060688" y="303985"/>
                    <a:pt x="1060688" y="306561"/>
                  </a:cubicBezTo>
                  <a:cubicBezTo>
                    <a:pt x="1060688" y="306561"/>
                    <a:pt x="1060688" y="306561"/>
                    <a:pt x="1058113" y="306561"/>
                  </a:cubicBezTo>
                  <a:lnTo>
                    <a:pt x="1058113" y="304347"/>
                  </a:lnTo>
                  <a:lnTo>
                    <a:pt x="1058113" y="303985"/>
                  </a:lnTo>
                  <a:cubicBezTo>
                    <a:pt x="1058113" y="303985"/>
                    <a:pt x="1042661" y="293681"/>
                    <a:pt x="1037510" y="270495"/>
                  </a:cubicBezTo>
                  <a:cubicBezTo>
                    <a:pt x="1034935" y="262767"/>
                    <a:pt x="1034935" y="255038"/>
                    <a:pt x="1034935" y="247310"/>
                  </a:cubicBezTo>
                  <a:cubicBezTo>
                    <a:pt x="1034935" y="242158"/>
                    <a:pt x="1034935" y="237005"/>
                    <a:pt x="1037510" y="234429"/>
                  </a:cubicBezTo>
                  <a:lnTo>
                    <a:pt x="1037510" y="232175"/>
                  </a:lnTo>
                  <a:cubicBezTo>
                    <a:pt x="1037510" y="229438"/>
                    <a:pt x="1037510" y="228069"/>
                    <a:pt x="1037510" y="227385"/>
                  </a:cubicBezTo>
                  <a:lnTo>
                    <a:pt x="1037510" y="226701"/>
                  </a:lnTo>
                  <a:cubicBezTo>
                    <a:pt x="1040086" y="213820"/>
                    <a:pt x="1045236" y="203515"/>
                    <a:pt x="1047812" y="195787"/>
                  </a:cubicBezTo>
                  <a:cubicBezTo>
                    <a:pt x="1050387" y="193211"/>
                    <a:pt x="1052962" y="188059"/>
                    <a:pt x="1052962" y="185482"/>
                  </a:cubicBezTo>
                  <a:cubicBezTo>
                    <a:pt x="1055538" y="180330"/>
                    <a:pt x="1055538" y="172602"/>
                    <a:pt x="1058113" y="164873"/>
                  </a:cubicBezTo>
                  <a:cubicBezTo>
                    <a:pt x="1063264" y="151993"/>
                    <a:pt x="1065839" y="139112"/>
                    <a:pt x="1065839" y="139112"/>
                  </a:cubicBezTo>
                  <a:cubicBezTo>
                    <a:pt x="1065839" y="139112"/>
                    <a:pt x="1065839" y="139112"/>
                    <a:pt x="1068414" y="136536"/>
                  </a:cubicBezTo>
                  <a:close/>
                  <a:moveTo>
                    <a:pt x="48685" y="136536"/>
                  </a:moveTo>
                  <a:cubicBezTo>
                    <a:pt x="51259" y="139112"/>
                    <a:pt x="51259" y="139112"/>
                    <a:pt x="51259" y="139112"/>
                  </a:cubicBezTo>
                  <a:cubicBezTo>
                    <a:pt x="51259" y="139112"/>
                    <a:pt x="53833" y="151993"/>
                    <a:pt x="56406" y="164873"/>
                  </a:cubicBezTo>
                  <a:cubicBezTo>
                    <a:pt x="58980" y="172602"/>
                    <a:pt x="61554" y="180330"/>
                    <a:pt x="64128" y="185482"/>
                  </a:cubicBezTo>
                  <a:cubicBezTo>
                    <a:pt x="64128" y="188059"/>
                    <a:pt x="66702" y="193211"/>
                    <a:pt x="69275" y="195787"/>
                  </a:cubicBezTo>
                  <a:cubicBezTo>
                    <a:pt x="71849" y="203515"/>
                    <a:pt x="76997" y="213820"/>
                    <a:pt x="79571" y="226701"/>
                  </a:cubicBezTo>
                  <a:lnTo>
                    <a:pt x="79571" y="227385"/>
                  </a:lnTo>
                  <a:cubicBezTo>
                    <a:pt x="79571" y="228069"/>
                    <a:pt x="79571" y="229438"/>
                    <a:pt x="79571" y="232175"/>
                  </a:cubicBezTo>
                  <a:lnTo>
                    <a:pt x="79571" y="234429"/>
                  </a:lnTo>
                  <a:cubicBezTo>
                    <a:pt x="82144" y="237005"/>
                    <a:pt x="82144" y="242158"/>
                    <a:pt x="82144" y="247310"/>
                  </a:cubicBezTo>
                  <a:cubicBezTo>
                    <a:pt x="82144" y="255038"/>
                    <a:pt x="82144" y="262767"/>
                    <a:pt x="79571" y="270495"/>
                  </a:cubicBezTo>
                  <a:cubicBezTo>
                    <a:pt x="71849" y="293681"/>
                    <a:pt x="58980" y="303985"/>
                    <a:pt x="58980" y="303985"/>
                  </a:cubicBezTo>
                  <a:cubicBezTo>
                    <a:pt x="56406" y="306561"/>
                    <a:pt x="56406" y="306561"/>
                    <a:pt x="56406" y="306561"/>
                  </a:cubicBezTo>
                  <a:lnTo>
                    <a:pt x="56406" y="304347"/>
                  </a:lnTo>
                  <a:lnTo>
                    <a:pt x="56406" y="303985"/>
                  </a:lnTo>
                  <a:cubicBezTo>
                    <a:pt x="53833" y="303985"/>
                    <a:pt x="43537" y="275648"/>
                    <a:pt x="40964" y="255038"/>
                  </a:cubicBezTo>
                  <a:cubicBezTo>
                    <a:pt x="40964" y="249886"/>
                    <a:pt x="40964" y="234429"/>
                    <a:pt x="40964" y="226701"/>
                  </a:cubicBezTo>
                  <a:cubicBezTo>
                    <a:pt x="35816" y="231853"/>
                    <a:pt x="33242" y="244734"/>
                    <a:pt x="33242" y="257615"/>
                  </a:cubicBezTo>
                  <a:cubicBezTo>
                    <a:pt x="35816" y="273071"/>
                    <a:pt x="46111" y="309137"/>
                    <a:pt x="46111" y="309137"/>
                  </a:cubicBezTo>
                  <a:cubicBezTo>
                    <a:pt x="46111" y="316866"/>
                    <a:pt x="46111" y="316866"/>
                    <a:pt x="46111" y="316866"/>
                  </a:cubicBezTo>
                  <a:cubicBezTo>
                    <a:pt x="40964" y="309137"/>
                    <a:pt x="40964" y="309137"/>
                    <a:pt x="40964" y="309137"/>
                  </a:cubicBezTo>
                  <a:cubicBezTo>
                    <a:pt x="40964" y="309137"/>
                    <a:pt x="20373" y="285952"/>
                    <a:pt x="12652" y="239581"/>
                  </a:cubicBezTo>
                  <a:cubicBezTo>
                    <a:pt x="12652" y="231853"/>
                    <a:pt x="10078" y="224125"/>
                    <a:pt x="10078" y="216396"/>
                  </a:cubicBezTo>
                  <a:cubicBezTo>
                    <a:pt x="7504" y="167449"/>
                    <a:pt x="46111" y="139112"/>
                    <a:pt x="46111" y="139112"/>
                  </a:cubicBezTo>
                  <a:cubicBezTo>
                    <a:pt x="48685" y="136536"/>
                    <a:pt x="48685" y="136536"/>
                    <a:pt x="48685" y="136536"/>
                  </a:cubicBezTo>
                  <a:close/>
                  <a:moveTo>
                    <a:pt x="980853" y="97894"/>
                  </a:moveTo>
                  <a:cubicBezTo>
                    <a:pt x="980853" y="97894"/>
                    <a:pt x="980853" y="97894"/>
                    <a:pt x="980853" y="100470"/>
                  </a:cubicBezTo>
                  <a:cubicBezTo>
                    <a:pt x="980853" y="105622"/>
                    <a:pt x="983428" y="108198"/>
                    <a:pt x="983428" y="113350"/>
                  </a:cubicBezTo>
                  <a:cubicBezTo>
                    <a:pt x="988579" y="123655"/>
                    <a:pt x="991154" y="131383"/>
                    <a:pt x="996305" y="136536"/>
                  </a:cubicBezTo>
                  <a:cubicBezTo>
                    <a:pt x="996305" y="136536"/>
                    <a:pt x="993729" y="136536"/>
                    <a:pt x="993729" y="136536"/>
                  </a:cubicBezTo>
                  <a:cubicBezTo>
                    <a:pt x="983428" y="136536"/>
                    <a:pt x="962825" y="131383"/>
                    <a:pt x="957675" y="131383"/>
                  </a:cubicBezTo>
                  <a:cubicBezTo>
                    <a:pt x="962825" y="133960"/>
                    <a:pt x="975702" y="144264"/>
                    <a:pt x="991154" y="146840"/>
                  </a:cubicBezTo>
                  <a:cubicBezTo>
                    <a:pt x="993729" y="146840"/>
                    <a:pt x="996305" y="146840"/>
                    <a:pt x="1001455" y="149416"/>
                  </a:cubicBezTo>
                  <a:cubicBezTo>
                    <a:pt x="1004031" y="149416"/>
                    <a:pt x="1004031" y="149416"/>
                    <a:pt x="1006606" y="149416"/>
                  </a:cubicBezTo>
                  <a:cubicBezTo>
                    <a:pt x="1011757" y="151993"/>
                    <a:pt x="1014332" y="154569"/>
                    <a:pt x="1019483" y="157145"/>
                  </a:cubicBezTo>
                  <a:cubicBezTo>
                    <a:pt x="1014332" y="159721"/>
                    <a:pt x="1009181" y="159721"/>
                    <a:pt x="1001455" y="159721"/>
                  </a:cubicBezTo>
                  <a:cubicBezTo>
                    <a:pt x="988579" y="162297"/>
                    <a:pt x="975702" y="162297"/>
                    <a:pt x="957675" y="157145"/>
                  </a:cubicBezTo>
                  <a:cubicBezTo>
                    <a:pt x="957675" y="157145"/>
                    <a:pt x="955099" y="157145"/>
                    <a:pt x="955099" y="157145"/>
                  </a:cubicBezTo>
                  <a:cubicBezTo>
                    <a:pt x="911319" y="146840"/>
                    <a:pt x="895867" y="103046"/>
                    <a:pt x="895867" y="103046"/>
                  </a:cubicBezTo>
                  <a:cubicBezTo>
                    <a:pt x="895867" y="103046"/>
                    <a:pt x="926771" y="105622"/>
                    <a:pt x="939647" y="105622"/>
                  </a:cubicBezTo>
                  <a:cubicBezTo>
                    <a:pt x="944798" y="105622"/>
                    <a:pt x="952524" y="103046"/>
                    <a:pt x="957675" y="100470"/>
                  </a:cubicBezTo>
                  <a:cubicBezTo>
                    <a:pt x="965401" y="97894"/>
                    <a:pt x="973127" y="97894"/>
                    <a:pt x="980853" y="97894"/>
                  </a:cubicBezTo>
                  <a:close/>
                  <a:moveTo>
                    <a:pt x="136194" y="97894"/>
                  </a:moveTo>
                  <a:cubicBezTo>
                    <a:pt x="143915" y="97894"/>
                    <a:pt x="151637" y="97894"/>
                    <a:pt x="159358" y="100470"/>
                  </a:cubicBezTo>
                  <a:cubicBezTo>
                    <a:pt x="164506" y="103046"/>
                    <a:pt x="172227" y="105622"/>
                    <a:pt x="177374" y="105622"/>
                  </a:cubicBezTo>
                  <a:cubicBezTo>
                    <a:pt x="187670" y="105622"/>
                    <a:pt x="221129" y="103046"/>
                    <a:pt x="221129" y="103046"/>
                  </a:cubicBezTo>
                  <a:cubicBezTo>
                    <a:pt x="221129" y="103046"/>
                    <a:pt x="205686" y="146840"/>
                    <a:pt x="161932" y="157145"/>
                  </a:cubicBezTo>
                  <a:cubicBezTo>
                    <a:pt x="161932" y="157145"/>
                    <a:pt x="159358" y="157145"/>
                    <a:pt x="159358" y="157145"/>
                  </a:cubicBezTo>
                  <a:cubicBezTo>
                    <a:pt x="141341" y="162297"/>
                    <a:pt x="125899" y="162297"/>
                    <a:pt x="115604" y="159721"/>
                  </a:cubicBezTo>
                  <a:cubicBezTo>
                    <a:pt x="107882" y="159721"/>
                    <a:pt x="102735" y="159721"/>
                    <a:pt x="97587" y="157145"/>
                  </a:cubicBezTo>
                  <a:cubicBezTo>
                    <a:pt x="100161" y="154569"/>
                    <a:pt x="105308" y="151993"/>
                    <a:pt x="110456" y="149416"/>
                  </a:cubicBezTo>
                  <a:cubicBezTo>
                    <a:pt x="110456" y="149416"/>
                    <a:pt x="113030" y="149416"/>
                    <a:pt x="115604" y="149416"/>
                  </a:cubicBezTo>
                  <a:cubicBezTo>
                    <a:pt x="118177" y="146840"/>
                    <a:pt x="123325" y="146840"/>
                    <a:pt x="125899" y="146840"/>
                  </a:cubicBezTo>
                  <a:cubicBezTo>
                    <a:pt x="141341" y="144264"/>
                    <a:pt x="154210" y="133960"/>
                    <a:pt x="159358" y="131383"/>
                  </a:cubicBezTo>
                  <a:cubicBezTo>
                    <a:pt x="154210" y="131383"/>
                    <a:pt x="133620" y="136536"/>
                    <a:pt x="123325" y="136536"/>
                  </a:cubicBezTo>
                  <a:cubicBezTo>
                    <a:pt x="120751" y="136536"/>
                    <a:pt x="120751" y="136536"/>
                    <a:pt x="120751" y="136536"/>
                  </a:cubicBezTo>
                  <a:cubicBezTo>
                    <a:pt x="125899" y="131383"/>
                    <a:pt x="128473" y="123655"/>
                    <a:pt x="131046" y="113350"/>
                  </a:cubicBezTo>
                  <a:cubicBezTo>
                    <a:pt x="133620" y="108198"/>
                    <a:pt x="133620" y="105622"/>
                    <a:pt x="136194" y="100470"/>
                  </a:cubicBezTo>
                  <a:cubicBezTo>
                    <a:pt x="136194" y="97894"/>
                    <a:pt x="136194" y="97894"/>
                    <a:pt x="136194" y="97894"/>
                  </a:cubicBezTo>
                  <a:close/>
                  <a:moveTo>
                    <a:pt x="986003" y="0"/>
                  </a:moveTo>
                  <a:cubicBezTo>
                    <a:pt x="988579" y="0"/>
                    <a:pt x="988579" y="0"/>
                    <a:pt x="988579" y="0"/>
                  </a:cubicBezTo>
                  <a:cubicBezTo>
                    <a:pt x="988579" y="0"/>
                    <a:pt x="993729" y="2576"/>
                    <a:pt x="1001455" y="7729"/>
                  </a:cubicBezTo>
                  <a:cubicBezTo>
                    <a:pt x="1011757" y="12881"/>
                    <a:pt x="1022058" y="20609"/>
                    <a:pt x="1032360" y="33490"/>
                  </a:cubicBezTo>
                  <a:cubicBezTo>
                    <a:pt x="1034935" y="36066"/>
                    <a:pt x="1034935" y="38642"/>
                    <a:pt x="1037510" y="41218"/>
                  </a:cubicBezTo>
                  <a:cubicBezTo>
                    <a:pt x="1040086" y="46371"/>
                    <a:pt x="1042661" y="51523"/>
                    <a:pt x="1045236" y="59251"/>
                  </a:cubicBezTo>
                  <a:cubicBezTo>
                    <a:pt x="1047812" y="66980"/>
                    <a:pt x="1047812" y="74708"/>
                    <a:pt x="1050387" y="82437"/>
                  </a:cubicBezTo>
                  <a:cubicBezTo>
                    <a:pt x="1058113" y="123655"/>
                    <a:pt x="1047812" y="154569"/>
                    <a:pt x="1045236" y="154569"/>
                  </a:cubicBezTo>
                  <a:cubicBezTo>
                    <a:pt x="1042661" y="162297"/>
                    <a:pt x="1042661" y="162297"/>
                    <a:pt x="1042661" y="162297"/>
                  </a:cubicBezTo>
                  <a:cubicBezTo>
                    <a:pt x="1042661" y="154569"/>
                    <a:pt x="1042661" y="154569"/>
                    <a:pt x="1042661" y="154569"/>
                  </a:cubicBezTo>
                  <a:cubicBezTo>
                    <a:pt x="1042661" y="154569"/>
                    <a:pt x="1040086" y="128807"/>
                    <a:pt x="1037510" y="110774"/>
                  </a:cubicBezTo>
                  <a:lnTo>
                    <a:pt x="1037510" y="109688"/>
                  </a:lnTo>
                  <a:lnTo>
                    <a:pt x="1037510" y="105622"/>
                  </a:lnTo>
                  <a:cubicBezTo>
                    <a:pt x="1034935" y="100470"/>
                    <a:pt x="1034935" y="95317"/>
                    <a:pt x="1032360" y="92741"/>
                  </a:cubicBezTo>
                  <a:cubicBezTo>
                    <a:pt x="1027209" y="85013"/>
                    <a:pt x="1024634" y="79861"/>
                    <a:pt x="1019483" y="79861"/>
                  </a:cubicBezTo>
                  <a:cubicBezTo>
                    <a:pt x="1024634" y="85013"/>
                    <a:pt x="1027209" y="97894"/>
                    <a:pt x="1029784" y="105622"/>
                  </a:cubicBezTo>
                  <a:cubicBezTo>
                    <a:pt x="1032360" y="123655"/>
                    <a:pt x="1032360" y="151993"/>
                    <a:pt x="1032360" y="154569"/>
                  </a:cubicBezTo>
                  <a:cubicBezTo>
                    <a:pt x="1032360" y="157145"/>
                    <a:pt x="1032360" y="157145"/>
                    <a:pt x="1032360" y="157145"/>
                  </a:cubicBezTo>
                  <a:cubicBezTo>
                    <a:pt x="1029784" y="157145"/>
                    <a:pt x="1029784" y="157145"/>
                    <a:pt x="1029784" y="157145"/>
                  </a:cubicBezTo>
                  <a:cubicBezTo>
                    <a:pt x="1027209" y="157145"/>
                    <a:pt x="1014332" y="151993"/>
                    <a:pt x="1001455" y="136536"/>
                  </a:cubicBezTo>
                  <a:cubicBezTo>
                    <a:pt x="996305" y="128807"/>
                    <a:pt x="991154" y="121079"/>
                    <a:pt x="988579" y="110774"/>
                  </a:cubicBezTo>
                  <a:cubicBezTo>
                    <a:pt x="988579" y="108198"/>
                    <a:pt x="986003" y="103046"/>
                    <a:pt x="986003" y="97894"/>
                  </a:cubicBezTo>
                  <a:cubicBezTo>
                    <a:pt x="983428" y="85013"/>
                    <a:pt x="986003" y="72132"/>
                    <a:pt x="986003" y="61828"/>
                  </a:cubicBezTo>
                  <a:cubicBezTo>
                    <a:pt x="986003" y="56675"/>
                    <a:pt x="986003" y="51523"/>
                    <a:pt x="986003" y="48947"/>
                  </a:cubicBezTo>
                  <a:cubicBezTo>
                    <a:pt x="986003" y="36066"/>
                    <a:pt x="986003" y="2576"/>
                    <a:pt x="986003" y="2576"/>
                  </a:cubicBezTo>
                  <a:cubicBezTo>
                    <a:pt x="986003" y="0"/>
                    <a:pt x="986003" y="0"/>
                    <a:pt x="986003" y="0"/>
                  </a:cubicBezTo>
                  <a:close/>
                  <a:moveTo>
                    <a:pt x="128473" y="0"/>
                  </a:moveTo>
                  <a:cubicBezTo>
                    <a:pt x="128473" y="0"/>
                    <a:pt x="128473" y="0"/>
                    <a:pt x="131046" y="0"/>
                  </a:cubicBezTo>
                  <a:cubicBezTo>
                    <a:pt x="131046" y="0"/>
                    <a:pt x="131046" y="0"/>
                    <a:pt x="131046" y="2576"/>
                  </a:cubicBezTo>
                  <a:cubicBezTo>
                    <a:pt x="131046" y="2576"/>
                    <a:pt x="131046" y="36066"/>
                    <a:pt x="131046" y="48947"/>
                  </a:cubicBezTo>
                  <a:cubicBezTo>
                    <a:pt x="131046" y="51523"/>
                    <a:pt x="131046" y="56675"/>
                    <a:pt x="131046" y="61828"/>
                  </a:cubicBezTo>
                  <a:cubicBezTo>
                    <a:pt x="131046" y="72132"/>
                    <a:pt x="133620" y="85013"/>
                    <a:pt x="131046" y="97894"/>
                  </a:cubicBezTo>
                  <a:cubicBezTo>
                    <a:pt x="128473" y="103046"/>
                    <a:pt x="128473" y="108198"/>
                    <a:pt x="125899" y="110774"/>
                  </a:cubicBezTo>
                  <a:cubicBezTo>
                    <a:pt x="123325" y="121079"/>
                    <a:pt x="120751" y="128807"/>
                    <a:pt x="115604" y="136536"/>
                  </a:cubicBezTo>
                  <a:cubicBezTo>
                    <a:pt x="102735" y="151993"/>
                    <a:pt x="89866" y="157145"/>
                    <a:pt x="87292" y="157145"/>
                  </a:cubicBezTo>
                  <a:cubicBezTo>
                    <a:pt x="84718" y="157145"/>
                    <a:pt x="84718" y="157145"/>
                    <a:pt x="84718" y="157145"/>
                  </a:cubicBezTo>
                  <a:cubicBezTo>
                    <a:pt x="84718" y="154569"/>
                    <a:pt x="84718" y="154569"/>
                    <a:pt x="84718" y="154569"/>
                  </a:cubicBezTo>
                  <a:cubicBezTo>
                    <a:pt x="84718" y="151993"/>
                    <a:pt x="84718" y="123655"/>
                    <a:pt x="87292" y="105622"/>
                  </a:cubicBezTo>
                  <a:cubicBezTo>
                    <a:pt x="89866" y="97894"/>
                    <a:pt x="92439" y="85013"/>
                    <a:pt x="97587" y="79861"/>
                  </a:cubicBezTo>
                  <a:cubicBezTo>
                    <a:pt x="92439" y="79861"/>
                    <a:pt x="87292" y="85013"/>
                    <a:pt x="84718" y="92741"/>
                  </a:cubicBezTo>
                  <a:cubicBezTo>
                    <a:pt x="82144" y="95317"/>
                    <a:pt x="82144" y="100470"/>
                    <a:pt x="79571" y="105622"/>
                  </a:cubicBezTo>
                  <a:lnTo>
                    <a:pt x="79571" y="109688"/>
                  </a:lnTo>
                  <a:lnTo>
                    <a:pt x="79571" y="110774"/>
                  </a:lnTo>
                  <a:cubicBezTo>
                    <a:pt x="76997" y="128807"/>
                    <a:pt x="74423" y="154569"/>
                    <a:pt x="74423" y="154569"/>
                  </a:cubicBezTo>
                  <a:cubicBezTo>
                    <a:pt x="74423" y="162297"/>
                    <a:pt x="74423" y="162297"/>
                    <a:pt x="74423" y="162297"/>
                  </a:cubicBezTo>
                  <a:cubicBezTo>
                    <a:pt x="71849" y="154569"/>
                    <a:pt x="71849" y="154569"/>
                    <a:pt x="71849" y="154569"/>
                  </a:cubicBezTo>
                  <a:cubicBezTo>
                    <a:pt x="69275" y="154569"/>
                    <a:pt x="58980" y="123655"/>
                    <a:pt x="66702" y="82437"/>
                  </a:cubicBezTo>
                  <a:cubicBezTo>
                    <a:pt x="66702" y="74708"/>
                    <a:pt x="69275" y="66980"/>
                    <a:pt x="71849" y="59251"/>
                  </a:cubicBezTo>
                  <a:cubicBezTo>
                    <a:pt x="74423" y="51523"/>
                    <a:pt x="76997" y="46371"/>
                    <a:pt x="79571" y="41218"/>
                  </a:cubicBezTo>
                  <a:cubicBezTo>
                    <a:pt x="82144" y="38642"/>
                    <a:pt x="82144" y="36066"/>
                    <a:pt x="84718" y="33490"/>
                  </a:cubicBezTo>
                  <a:cubicBezTo>
                    <a:pt x="95013" y="20609"/>
                    <a:pt x="105308" y="12881"/>
                    <a:pt x="115604" y="7729"/>
                  </a:cubicBezTo>
                  <a:cubicBezTo>
                    <a:pt x="123325" y="2576"/>
                    <a:pt x="128473" y="0"/>
                    <a:pt x="12847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ṧḷîďe">
              <a:extLst>
                <a:ext uri="{FF2B5EF4-FFF2-40B4-BE49-F238E27FC236}">
                  <a16:creationId xmlns:a16="http://schemas.microsoft.com/office/drawing/2014/main" id="{09809005-5356-4FEF-9493-43693BC266BF}"/>
                </a:ext>
              </a:extLst>
            </p:cNvPr>
            <p:cNvSpPr/>
            <p:nvPr/>
          </p:nvSpPr>
          <p:spPr bwMode="auto">
            <a:xfrm>
              <a:off x="2094727" y="3859773"/>
              <a:ext cx="766902" cy="961772"/>
            </a:xfrm>
            <a:custGeom>
              <a:avLst/>
              <a:gdLst>
                <a:gd name="connsiteX0" fmla="*/ 252229 w 548379"/>
                <a:gd name="connsiteY0" fmla="*/ 638703 h 687724"/>
                <a:gd name="connsiteX1" fmla="*/ 247042 w 548379"/>
                <a:gd name="connsiteY1" fmla="*/ 641283 h 687724"/>
                <a:gd name="connsiteX2" fmla="*/ 247042 w 548379"/>
                <a:gd name="connsiteY2" fmla="*/ 651604 h 687724"/>
                <a:gd name="connsiteX3" fmla="*/ 249635 w 548379"/>
                <a:gd name="connsiteY3" fmla="*/ 656764 h 687724"/>
                <a:gd name="connsiteX4" fmla="*/ 254822 w 548379"/>
                <a:gd name="connsiteY4" fmla="*/ 659344 h 687724"/>
                <a:gd name="connsiteX5" fmla="*/ 260009 w 548379"/>
                <a:gd name="connsiteY5" fmla="*/ 654184 h 687724"/>
                <a:gd name="connsiteX6" fmla="*/ 260009 w 548379"/>
                <a:gd name="connsiteY6" fmla="*/ 646443 h 687724"/>
                <a:gd name="connsiteX7" fmla="*/ 260009 w 548379"/>
                <a:gd name="connsiteY7" fmla="*/ 638703 h 687724"/>
                <a:gd name="connsiteX8" fmla="*/ 254822 w 548379"/>
                <a:gd name="connsiteY8" fmla="*/ 638703 h 687724"/>
                <a:gd name="connsiteX9" fmla="*/ 252229 w 548379"/>
                <a:gd name="connsiteY9" fmla="*/ 638703 h 687724"/>
                <a:gd name="connsiteX10" fmla="*/ 370795 w 548379"/>
                <a:gd name="connsiteY10" fmla="*/ 628383 h 687724"/>
                <a:gd name="connsiteX11" fmla="*/ 383599 w 548379"/>
                <a:gd name="connsiteY11" fmla="*/ 628383 h 687724"/>
                <a:gd name="connsiteX12" fmla="*/ 383599 w 548379"/>
                <a:gd name="connsiteY12" fmla="*/ 687724 h 687724"/>
                <a:gd name="connsiteX13" fmla="*/ 368234 w 548379"/>
                <a:gd name="connsiteY13" fmla="*/ 687724 h 687724"/>
                <a:gd name="connsiteX14" fmla="*/ 368234 w 548379"/>
                <a:gd name="connsiteY14" fmla="*/ 649023 h 687724"/>
                <a:gd name="connsiteX15" fmla="*/ 352869 w 548379"/>
                <a:gd name="connsiteY15" fmla="*/ 656764 h 687724"/>
                <a:gd name="connsiteX16" fmla="*/ 352869 w 548379"/>
                <a:gd name="connsiteY16" fmla="*/ 641283 h 687724"/>
                <a:gd name="connsiteX17" fmla="*/ 370795 w 548379"/>
                <a:gd name="connsiteY17" fmla="*/ 628383 h 687724"/>
                <a:gd name="connsiteX18" fmla="*/ 311421 w 548379"/>
                <a:gd name="connsiteY18" fmla="*/ 628383 h 687724"/>
                <a:gd name="connsiteX19" fmla="*/ 324259 w 548379"/>
                <a:gd name="connsiteY19" fmla="*/ 628383 h 687724"/>
                <a:gd name="connsiteX20" fmla="*/ 324259 w 548379"/>
                <a:gd name="connsiteY20" fmla="*/ 687724 h 687724"/>
                <a:gd name="connsiteX21" fmla="*/ 308853 w 548379"/>
                <a:gd name="connsiteY21" fmla="*/ 687724 h 687724"/>
                <a:gd name="connsiteX22" fmla="*/ 308853 w 548379"/>
                <a:gd name="connsiteY22" fmla="*/ 649023 h 687724"/>
                <a:gd name="connsiteX23" fmla="*/ 290879 w 548379"/>
                <a:gd name="connsiteY23" fmla="*/ 656764 h 687724"/>
                <a:gd name="connsiteX24" fmla="*/ 290879 w 548379"/>
                <a:gd name="connsiteY24" fmla="*/ 641283 h 687724"/>
                <a:gd name="connsiteX25" fmla="*/ 311421 w 548379"/>
                <a:gd name="connsiteY25" fmla="*/ 628383 h 687724"/>
                <a:gd name="connsiteX26" fmla="*/ 252229 w 548379"/>
                <a:gd name="connsiteY26" fmla="*/ 628383 h 687724"/>
                <a:gd name="connsiteX27" fmla="*/ 254822 w 548379"/>
                <a:gd name="connsiteY27" fmla="*/ 628383 h 687724"/>
                <a:gd name="connsiteX28" fmla="*/ 267789 w 548379"/>
                <a:gd name="connsiteY28" fmla="*/ 633543 h 687724"/>
                <a:gd name="connsiteX29" fmla="*/ 278163 w 548379"/>
                <a:gd name="connsiteY29" fmla="*/ 651604 h 687724"/>
                <a:gd name="connsiteX30" fmla="*/ 275570 w 548379"/>
                <a:gd name="connsiteY30" fmla="*/ 669664 h 687724"/>
                <a:gd name="connsiteX31" fmla="*/ 267789 w 548379"/>
                <a:gd name="connsiteY31" fmla="*/ 682564 h 687724"/>
                <a:gd name="connsiteX32" fmla="*/ 254822 w 548379"/>
                <a:gd name="connsiteY32" fmla="*/ 687724 h 687724"/>
                <a:gd name="connsiteX33" fmla="*/ 252229 w 548379"/>
                <a:gd name="connsiteY33" fmla="*/ 687724 h 687724"/>
                <a:gd name="connsiteX34" fmla="*/ 239262 w 548379"/>
                <a:gd name="connsiteY34" fmla="*/ 685144 h 687724"/>
                <a:gd name="connsiteX35" fmla="*/ 231482 w 548379"/>
                <a:gd name="connsiteY35" fmla="*/ 674824 h 687724"/>
                <a:gd name="connsiteX36" fmla="*/ 247042 w 548379"/>
                <a:gd name="connsiteY36" fmla="*/ 672244 h 687724"/>
                <a:gd name="connsiteX37" fmla="*/ 252229 w 548379"/>
                <a:gd name="connsiteY37" fmla="*/ 677404 h 687724"/>
                <a:gd name="connsiteX38" fmla="*/ 254822 w 548379"/>
                <a:gd name="connsiteY38" fmla="*/ 677404 h 687724"/>
                <a:gd name="connsiteX39" fmla="*/ 257416 w 548379"/>
                <a:gd name="connsiteY39" fmla="*/ 674824 h 687724"/>
                <a:gd name="connsiteX40" fmla="*/ 262603 w 548379"/>
                <a:gd name="connsiteY40" fmla="*/ 664504 h 687724"/>
                <a:gd name="connsiteX41" fmla="*/ 260009 w 548379"/>
                <a:gd name="connsiteY41" fmla="*/ 664504 h 687724"/>
                <a:gd name="connsiteX42" fmla="*/ 254822 w 548379"/>
                <a:gd name="connsiteY42" fmla="*/ 667084 h 687724"/>
                <a:gd name="connsiteX43" fmla="*/ 249635 w 548379"/>
                <a:gd name="connsiteY43" fmla="*/ 667084 h 687724"/>
                <a:gd name="connsiteX44" fmla="*/ 236668 w 548379"/>
                <a:gd name="connsiteY44" fmla="*/ 661924 h 687724"/>
                <a:gd name="connsiteX45" fmla="*/ 231482 w 548379"/>
                <a:gd name="connsiteY45" fmla="*/ 651604 h 687724"/>
                <a:gd name="connsiteX46" fmla="*/ 234075 w 548379"/>
                <a:gd name="connsiteY46" fmla="*/ 636123 h 687724"/>
                <a:gd name="connsiteX47" fmla="*/ 252229 w 548379"/>
                <a:gd name="connsiteY47" fmla="*/ 628383 h 687724"/>
                <a:gd name="connsiteX48" fmla="*/ 190652 w 548379"/>
                <a:gd name="connsiteY48" fmla="*/ 628383 h 687724"/>
                <a:gd name="connsiteX49" fmla="*/ 203456 w 548379"/>
                <a:gd name="connsiteY49" fmla="*/ 628383 h 687724"/>
                <a:gd name="connsiteX50" fmla="*/ 203456 w 548379"/>
                <a:gd name="connsiteY50" fmla="*/ 687724 h 687724"/>
                <a:gd name="connsiteX51" fmla="*/ 188091 w 548379"/>
                <a:gd name="connsiteY51" fmla="*/ 687724 h 687724"/>
                <a:gd name="connsiteX52" fmla="*/ 188091 w 548379"/>
                <a:gd name="connsiteY52" fmla="*/ 649023 h 687724"/>
                <a:gd name="connsiteX53" fmla="*/ 172726 w 548379"/>
                <a:gd name="connsiteY53" fmla="*/ 656764 h 687724"/>
                <a:gd name="connsiteX54" fmla="*/ 172726 w 548379"/>
                <a:gd name="connsiteY54" fmla="*/ 641283 h 687724"/>
                <a:gd name="connsiteX55" fmla="*/ 190652 w 548379"/>
                <a:gd name="connsiteY55" fmla="*/ 628383 h 687724"/>
                <a:gd name="connsiteX56" fmla="*/ 288350 w 548379"/>
                <a:gd name="connsiteY56" fmla="*/ 180286 h 687724"/>
                <a:gd name="connsiteX57" fmla="*/ 290924 w 548379"/>
                <a:gd name="connsiteY57" fmla="*/ 180286 h 687724"/>
                <a:gd name="connsiteX58" fmla="*/ 293499 w 548379"/>
                <a:gd name="connsiteY58" fmla="*/ 180286 h 687724"/>
                <a:gd name="connsiteX59" fmla="*/ 293499 w 548379"/>
                <a:gd name="connsiteY59" fmla="*/ 182862 h 687724"/>
                <a:gd name="connsiteX60" fmla="*/ 296073 w 548379"/>
                <a:gd name="connsiteY60" fmla="*/ 182862 h 687724"/>
                <a:gd name="connsiteX61" fmla="*/ 296073 w 548379"/>
                <a:gd name="connsiteY61" fmla="*/ 185437 h 687724"/>
                <a:gd name="connsiteX62" fmla="*/ 298648 w 548379"/>
                <a:gd name="connsiteY62" fmla="*/ 185437 h 687724"/>
                <a:gd name="connsiteX63" fmla="*/ 298648 w 548379"/>
                <a:gd name="connsiteY63" fmla="*/ 188013 h 687724"/>
                <a:gd name="connsiteX64" fmla="*/ 298648 w 548379"/>
                <a:gd name="connsiteY64" fmla="*/ 190588 h 687724"/>
                <a:gd name="connsiteX65" fmla="*/ 301222 w 548379"/>
                <a:gd name="connsiteY65" fmla="*/ 190588 h 687724"/>
                <a:gd name="connsiteX66" fmla="*/ 301222 w 548379"/>
                <a:gd name="connsiteY66" fmla="*/ 193164 h 687724"/>
                <a:gd name="connsiteX67" fmla="*/ 303797 w 548379"/>
                <a:gd name="connsiteY67" fmla="*/ 193164 h 687724"/>
                <a:gd name="connsiteX68" fmla="*/ 303797 w 548379"/>
                <a:gd name="connsiteY68" fmla="*/ 195739 h 687724"/>
                <a:gd name="connsiteX69" fmla="*/ 303797 w 548379"/>
                <a:gd name="connsiteY69" fmla="*/ 198315 h 687724"/>
                <a:gd name="connsiteX70" fmla="*/ 306372 w 548379"/>
                <a:gd name="connsiteY70" fmla="*/ 198315 h 687724"/>
                <a:gd name="connsiteX71" fmla="*/ 306372 w 548379"/>
                <a:gd name="connsiteY71" fmla="*/ 200890 h 687724"/>
                <a:gd name="connsiteX72" fmla="*/ 308946 w 548379"/>
                <a:gd name="connsiteY72" fmla="*/ 200890 h 687724"/>
                <a:gd name="connsiteX73" fmla="*/ 308946 w 548379"/>
                <a:gd name="connsiteY73" fmla="*/ 203466 h 687724"/>
                <a:gd name="connsiteX74" fmla="*/ 311521 w 548379"/>
                <a:gd name="connsiteY74" fmla="*/ 203466 h 687724"/>
                <a:gd name="connsiteX75" fmla="*/ 311521 w 548379"/>
                <a:gd name="connsiteY75" fmla="*/ 206041 h 687724"/>
                <a:gd name="connsiteX76" fmla="*/ 311521 w 548379"/>
                <a:gd name="connsiteY76" fmla="*/ 208617 h 687724"/>
                <a:gd name="connsiteX77" fmla="*/ 314095 w 548379"/>
                <a:gd name="connsiteY77" fmla="*/ 208617 h 687724"/>
                <a:gd name="connsiteX78" fmla="*/ 314095 w 548379"/>
                <a:gd name="connsiteY78" fmla="*/ 211192 h 687724"/>
                <a:gd name="connsiteX79" fmla="*/ 316670 w 548379"/>
                <a:gd name="connsiteY79" fmla="*/ 211192 h 687724"/>
                <a:gd name="connsiteX80" fmla="*/ 319244 w 548379"/>
                <a:gd name="connsiteY80" fmla="*/ 211192 h 687724"/>
                <a:gd name="connsiteX81" fmla="*/ 319244 w 548379"/>
                <a:gd name="connsiteY81" fmla="*/ 213768 h 687724"/>
                <a:gd name="connsiteX82" fmla="*/ 321819 w 548379"/>
                <a:gd name="connsiteY82" fmla="*/ 213768 h 687724"/>
                <a:gd name="connsiteX83" fmla="*/ 321819 w 548379"/>
                <a:gd name="connsiteY83" fmla="*/ 216343 h 687724"/>
                <a:gd name="connsiteX84" fmla="*/ 324393 w 548379"/>
                <a:gd name="connsiteY84" fmla="*/ 216343 h 687724"/>
                <a:gd name="connsiteX85" fmla="*/ 324393 w 548379"/>
                <a:gd name="connsiteY85" fmla="*/ 218919 h 687724"/>
                <a:gd name="connsiteX86" fmla="*/ 326968 w 548379"/>
                <a:gd name="connsiteY86" fmla="*/ 218919 h 687724"/>
                <a:gd name="connsiteX87" fmla="*/ 326968 w 548379"/>
                <a:gd name="connsiteY87" fmla="*/ 221494 h 687724"/>
                <a:gd name="connsiteX88" fmla="*/ 329542 w 548379"/>
                <a:gd name="connsiteY88" fmla="*/ 221494 h 687724"/>
                <a:gd name="connsiteX89" fmla="*/ 329542 w 548379"/>
                <a:gd name="connsiteY89" fmla="*/ 224070 h 687724"/>
                <a:gd name="connsiteX90" fmla="*/ 332117 w 548379"/>
                <a:gd name="connsiteY90" fmla="*/ 226646 h 687724"/>
                <a:gd name="connsiteX91" fmla="*/ 334692 w 548379"/>
                <a:gd name="connsiteY91" fmla="*/ 226646 h 687724"/>
                <a:gd name="connsiteX92" fmla="*/ 334692 w 548379"/>
                <a:gd name="connsiteY92" fmla="*/ 229221 h 687724"/>
                <a:gd name="connsiteX93" fmla="*/ 337266 w 548379"/>
                <a:gd name="connsiteY93" fmla="*/ 229221 h 687724"/>
                <a:gd name="connsiteX94" fmla="*/ 339841 w 548379"/>
                <a:gd name="connsiteY94" fmla="*/ 229221 h 687724"/>
                <a:gd name="connsiteX95" fmla="*/ 339841 w 548379"/>
                <a:gd name="connsiteY95" fmla="*/ 231797 h 687724"/>
                <a:gd name="connsiteX96" fmla="*/ 342415 w 548379"/>
                <a:gd name="connsiteY96" fmla="*/ 231797 h 687724"/>
                <a:gd name="connsiteX97" fmla="*/ 344990 w 548379"/>
                <a:gd name="connsiteY97" fmla="*/ 231797 h 687724"/>
                <a:gd name="connsiteX98" fmla="*/ 344990 w 548379"/>
                <a:gd name="connsiteY98" fmla="*/ 234372 h 687724"/>
                <a:gd name="connsiteX99" fmla="*/ 347564 w 548379"/>
                <a:gd name="connsiteY99" fmla="*/ 234372 h 687724"/>
                <a:gd name="connsiteX100" fmla="*/ 347564 w 548379"/>
                <a:gd name="connsiteY100" fmla="*/ 236948 h 687724"/>
                <a:gd name="connsiteX101" fmla="*/ 350139 w 548379"/>
                <a:gd name="connsiteY101" fmla="*/ 236948 h 687724"/>
                <a:gd name="connsiteX102" fmla="*/ 350139 w 548379"/>
                <a:gd name="connsiteY102" fmla="*/ 239523 h 687724"/>
                <a:gd name="connsiteX103" fmla="*/ 352713 w 548379"/>
                <a:gd name="connsiteY103" fmla="*/ 239523 h 687724"/>
                <a:gd name="connsiteX104" fmla="*/ 352713 w 548379"/>
                <a:gd name="connsiteY104" fmla="*/ 242099 h 687724"/>
                <a:gd name="connsiteX105" fmla="*/ 355288 w 548379"/>
                <a:gd name="connsiteY105" fmla="*/ 242099 h 687724"/>
                <a:gd name="connsiteX106" fmla="*/ 355288 w 548379"/>
                <a:gd name="connsiteY106" fmla="*/ 244674 h 687724"/>
                <a:gd name="connsiteX107" fmla="*/ 357862 w 548379"/>
                <a:gd name="connsiteY107" fmla="*/ 244674 h 687724"/>
                <a:gd name="connsiteX108" fmla="*/ 360437 w 548379"/>
                <a:gd name="connsiteY108" fmla="*/ 244674 h 687724"/>
                <a:gd name="connsiteX109" fmla="*/ 360437 w 548379"/>
                <a:gd name="connsiteY109" fmla="*/ 247250 h 687724"/>
                <a:gd name="connsiteX110" fmla="*/ 363012 w 548379"/>
                <a:gd name="connsiteY110" fmla="*/ 247250 h 687724"/>
                <a:gd name="connsiteX111" fmla="*/ 365586 w 548379"/>
                <a:gd name="connsiteY111" fmla="*/ 247250 h 687724"/>
                <a:gd name="connsiteX112" fmla="*/ 365586 w 548379"/>
                <a:gd name="connsiteY112" fmla="*/ 249825 h 687724"/>
                <a:gd name="connsiteX113" fmla="*/ 368161 w 548379"/>
                <a:gd name="connsiteY113" fmla="*/ 249825 h 687724"/>
                <a:gd name="connsiteX114" fmla="*/ 368161 w 548379"/>
                <a:gd name="connsiteY114" fmla="*/ 252401 h 687724"/>
                <a:gd name="connsiteX115" fmla="*/ 370735 w 548379"/>
                <a:gd name="connsiteY115" fmla="*/ 252401 h 687724"/>
                <a:gd name="connsiteX116" fmla="*/ 370735 w 548379"/>
                <a:gd name="connsiteY116" fmla="*/ 254976 h 687724"/>
                <a:gd name="connsiteX117" fmla="*/ 373310 w 548379"/>
                <a:gd name="connsiteY117" fmla="*/ 254976 h 687724"/>
                <a:gd name="connsiteX118" fmla="*/ 375884 w 548379"/>
                <a:gd name="connsiteY118" fmla="*/ 254976 h 687724"/>
                <a:gd name="connsiteX119" fmla="*/ 375884 w 548379"/>
                <a:gd name="connsiteY119" fmla="*/ 257552 h 687724"/>
                <a:gd name="connsiteX120" fmla="*/ 378459 w 548379"/>
                <a:gd name="connsiteY120" fmla="*/ 257552 h 687724"/>
                <a:gd name="connsiteX121" fmla="*/ 381033 w 548379"/>
                <a:gd name="connsiteY121" fmla="*/ 257552 h 687724"/>
                <a:gd name="connsiteX122" fmla="*/ 381033 w 548379"/>
                <a:gd name="connsiteY122" fmla="*/ 260127 h 687724"/>
                <a:gd name="connsiteX123" fmla="*/ 383608 w 548379"/>
                <a:gd name="connsiteY123" fmla="*/ 260127 h 687724"/>
                <a:gd name="connsiteX124" fmla="*/ 386183 w 548379"/>
                <a:gd name="connsiteY124" fmla="*/ 260127 h 687724"/>
                <a:gd name="connsiteX125" fmla="*/ 386183 w 548379"/>
                <a:gd name="connsiteY125" fmla="*/ 262703 h 687724"/>
                <a:gd name="connsiteX126" fmla="*/ 388757 w 548379"/>
                <a:gd name="connsiteY126" fmla="*/ 262703 h 687724"/>
                <a:gd name="connsiteX127" fmla="*/ 391332 w 548379"/>
                <a:gd name="connsiteY127" fmla="*/ 262703 h 687724"/>
                <a:gd name="connsiteX128" fmla="*/ 391332 w 548379"/>
                <a:gd name="connsiteY128" fmla="*/ 265278 h 687724"/>
                <a:gd name="connsiteX129" fmla="*/ 393906 w 548379"/>
                <a:gd name="connsiteY129" fmla="*/ 265278 h 687724"/>
                <a:gd name="connsiteX130" fmla="*/ 396481 w 548379"/>
                <a:gd name="connsiteY130" fmla="*/ 265278 h 687724"/>
                <a:gd name="connsiteX131" fmla="*/ 396481 w 548379"/>
                <a:gd name="connsiteY131" fmla="*/ 267854 h 687724"/>
                <a:gd name="connsiteX132" fmla="*/ 399055 w 548379"/>
                <a:gd name="connsiteY132" fmla="*/ 267854 h 687724"/>
                <a:gd name="connsiteX133" fmla="*/ 401630 w 548379"/>
                <a:gd name="connsiteY133" fmla="*/ 270429 h 687724"/>
                <a:gd name="connsiteX134" fmla="*/ 404204 w 548379"/>
                <a:gd name="connsiteY134" fmla="*/ 270429 h 687724"/>
                <a:gd name="connsiteX135" fmla="*/ 404204 w 548379"/>
                <a:gd name="connsiteY135" fmla="*/ 273005 h 687724"/>
                <a:gd name="connsiteX136" fmla="*/ 406779 w 548379"/>
                <a:gd name="connsiteY136" fmla="*/ 273005 h 687724"/>
                <a:gd name="connsiteX137" fmla="*/ 409353 w 548379"/>
                <a:gd name="connsiteY137" fmla="*/ 273005 h 687724"/>
                <a:gd name="connsiteX138" fmla="*/ 409353 w 548379"/>
                <a:gd name="connsiteY138" fmla="*/ 275580 h 687724"/>
                <a:gd name="connsiteX139" fmla="*/ 411928 w 548379"/>
                <a:gd name="connsiteY139" fmla="*/ 275580 h 687724"/>
                <a:gd name="connsiteX140" fmla="*/ 414503 w 548379"/>
                <a:gd name="connsiteY140" fmla="*/ 275580 h 687724"/>
                <a:gd name="connsiteX141" fmla="*/ 414503 w 548379"/>
                <a:gd name="connsiteY141" fmla="*/ 278156 h 687724"/>
                <a:gd name="connsiteX142" fmla="*/ 417077 w 548379"/>
                <a:gd name="connsiteY142" fmla="*/ 278156 h 687724"/>
                <a:gd name="connsiteX143" fmla="*/ 419652 w 548379"/>
                <a:gd name="connsiteY143" fmla="*/ 278156 h 687724"/>
                <a:gd name="connsiteX144" fmla="*/ 419652 w 548379"/>
                <a:gd name="connsiteY144" fmla="*/ 280731 h 687724"/>
                <a:gd name="connsiteX145" fmla="*/ 422226 w 548379"/>
                <a:gd name="connsiteY145" fmla="*/ 280731 h 687724"/>
                <a:gd name="connsiteX146" fmla="*/ 424801 w 548379"/>
                <a:gd name="connsiteY146" fmla="*/ 280731 h 687724"/>
                <a:gd name="connsiteX147" fmla="*/ 424801 w 548379"/>
                <a:gd name="connsiteY147" fmla="*/ 283307 h 687724"/>
                <a:gd name="connsiteX148" fmla="*/ 427375 w 548379"/>
                <a:gd name="connsiteY148" fmla="*/ 283307 h 687724"/>
                <a:gd name="connsiteX149" fmla="*/ 429950 w 548379"/>
                <a:gd name="connsiteY149" fmla="*/ 283307 h 687724"/>
                <a:gd name="connsiteX150" fmla="*/ 429950 w 548379"/>
                <a:gd name="connsiteY150" fmla="*/ 285882 h 687724"/>
                <a:gd name="connsiteX151" fmla="*/ 432524 w 548379"/>
                <a:gd name="connsiteY151" fmla="*/ 285882 h 687724"/>
                <a:gd name="connsiteX152" fmla="*/ 435099 w 548379"/>
                <a:gd name="connsiteY152" fmla="*/ 285882 h 687724"/>
                <a:gd name="connsiteX153" fmla="*/ 437674 w 548379"/>
                <a:gd name="connsiteY153" fmla="*/ 288458 h 687724"/>
                <a:gd name="connsiteX154" fmla="*/ 440248 w 548379"/>
                <a:gd name="connsiteY154" fmla="*/ 288458 h 687724"/>
                <a:gd name="connsiteX155" fmla="*/ 442823 w 548379"/>
                <a:gd name="connsiteY155" fmla="*/ 288458 h 687724"/>
                <a:gd name="connsiteX156" fmla="*/ 442823 w 548379"/>
                <a:gd name="connsiteY156" fmla="*/ 291033 h 687724"/>
                <a:gd name="connsiteX157" fmla="*/ 445397 w 548379"/>
                <a:gd name="connsiteY157" fmla="*/ 291033 h 687724"/>
                <a:gd name="connsiteX158" fmla="*/ 447972 w 548379"/>
                <a:gd name="connsiteY158" fmla="*/ 291033 h 687724"/>
                <a:gd name="connsiteX159" fmla="*/ 450546 w 548379"/>
                <a:gd name="connsiteY159" fmla="*/ 291033 h 687724"/>
                <a:gd name="connsiteX160" fmla="*/ 453121 w 548379"/>
                <a:gd name="connsiteY160" fmla="*/ 291033 h 687724"/>
                <a:gd name="connsiteX161" fmla="*/ 453121 w 548379"/>
                <a:gd name="connsiteY161" fmla="*/ 293609 h 687724"/>
                <a:gd name="connsiteX162" fmla="*/ 455695 w 548379"/>
                <a:gd name="connsiteY162" fmla="*/ 293609 h 687724"/>
                <a:gd name="connsiteX163" fmla="*/ 458270 w 548379"/>
                <a:gd name="connsiteY163" fmla="*/ 293609 h 687724"/>
                <a:gd name="connsiteX164" fmla="*/ 458270 w 548379"/>
                <a:gd name="connsiteY164" fmla="*/ 296184 h 687724"/>
                <a:gd name="connsiteX165" fmla="*/ 460844 w 548379"/>
                <a:gd name="connsiteY165" fmla="*/ 296184 h 687724"/>
                <a:gd name="connsiteX166" fmla="*/ 463419 w 548379"/>
                <a:gd name="connsiteY166" fmla="*/ 296184 h 687724"/>
                <a:gd name="connsiteX167" fmla="*/ 465994 w 548379"/>
                <a:gd name="connsiteY167" fmla="*/ 296184 h 687724"/>
                <a:gd name="connsiteX168" fmla="*/ 465994 w 548379"/>
                <a:gd name="connsiteY168" fmla="*/ 298760 h 687724"/>
                <a:gd name="connsiteX169" fmla="*/ 468568 w 548379"/>
                <a:gd name="connsiteY169" fmla="*/ 298760 h 687724"/>
                <a:gd name="connsiteX170" fmla="*/ 471143 w 548379"/>
                <a:gd name="connsiteY170" fmla="*/ 298760 h 687724"/>
                <a:gd name="connsiteX171" fmla="*/ 473717 w 548379"/>
                <a:gd name="connsiteY171" fmla="*/ 298760 h 687724"/>
                <a:gd name="connsiteX172" fmla="*/ 476292 w 548379"/>
                <a:gd name="connsiteY172" fmla="*/ 298760 h 687724"/>
                <a:gd name="connsiteX173" fmla="*/ 476292 w 548379"/>
                <a:gd name="connsiteY173" fmla="*/ 301335 h 687724"/>
                <a:gd name="connsiteX174" fmla="*/ 478866 w 548379"/>
                <a:gd name="connsiteY174" fmla="*/ 301335 h 687724"/>
                <a:gd name="connsiteX175" fmla="*/ 481441 w 548379"/>
                <a:gd name="connsiteY175" fmla="*/ 301335 h 687724"/>
                <a:gd name="connsiteX176" fmla="*/ 484015 w 548379"/>
                <a:gd name="connsiteY176" fmla="*/ 301335 h 687724"/>
                <a:gd name="connsiteX177" fmla="*/ 484015 w 548379"/>
                <a:gd name="connsiteY177" fmla="*/ 303911 h 687724"/>
                <a:gd name="connsiteX178" fmla="*/ 486590 w 548379"/>
                <a:gd name="connsiteY178" fmla="*/ 303911 h 687724"/>
                <a:gd name="connsiteX179" fmla="*/ 489165 w 548379"/>
                <a:gd name="connsiteY179" fmla="*/ 303911 h 687724"/>
                <a:gd name="connsiteX180" fmla="*/ 491739 w 548379"/>
                <a:gd name="connsiteY180" fmla="*/ 303911 h 687724"/>
                <a:gd name="connsiteX181" fmla="*/ 491739 w 548379"/>
                <a:gd name="connsiteY181" fmla="*/ 306487 h 687724"/>
                <a:gd name="connsiteX182" fmla="*/ 494314 w 548379"/>
                <a:gd name="connsiteY182" fmla="*/ 306487 h 687724"/>
                <a:gd name="connsiteX183" fmla="*/ 496888 w 548379"/>
                <a:gd name="connsiteY183" fmla="*/ 306487 h 687724"/>
                <a:gd name="connsiteX184" fmla="*/ 496888 w 548379"/>
                <a:gd name="connsiteY184" fmla="*/ 309062 h 687724"/>
                <a:gd name="connsiteX185" fmla="*/ 499463 w 548379"/>
                <a:gd name="connsiteY185" fmla="*/ 309062 h 687724"/>
                <a:gd name="connsiteX186" fmla="*/ 502037 w 548379"/>
                <a:gd name="connsiteY186" fmla="*/ 309062 h 687724"/>
                <a:gd name="connsiteX187" fmla="*/ 504612 w 548379"/>
                <a:gd name="connsiteY187" fmla="*/ 309062 h 687724"/>
                <a:gd name="connsiteX188" fmla="*/ 504612 w 548379"/>
                <a:gd name="connsiteY188" fmla="*/ 311638 h 687724"/>
                <a:gd name="connsiteX189" fmla="*/ 507186 w 548379"/>
                <a:gd name="connsiteY189" fmla="*/ 311638 h 687724"/>
                <a:gd name="connsiteX190" fmla="*/ 509761 w 548379"/>
                <a:gd name="connsiteY190" fmla="*/ 311638 h 687724"/>
                <a:gd name="connsiteX191" fmla="*/ 512335 w 548379"/>
                <a:gd name="connsiteY191" fmla="*/ 311638 h 687724"/>
                <a:gd name="connsiteX192" fmla="*/ 512335 w 548379"/>
                <a:gd name="connsiteY192" fmla="*/ 314213 h 687724"/>
                <a:gd name="connsiteX193" fmla="*/ 514910 w 548379"/>
                <a:gd name="connsiteY193" fmla="*/ 314213 h 687724"/>
                <a:gd name="connsiteX194" fmla="*/ 517485 w 548379"/>
                <a:gd name="connsiteY194" fmla="*/ 314213 h 687724"/>
                <a:gd name="connsiteX195" fmla="*/ 517485 w 548379"/>
                <a:gd name="connsiteY195" fmla="*/ 316789 h 687724"/>
                <a:gd name="connsiteX196" fmla="*/ 520059 w 548379"/>
                <a:gd name="connsiteY196" fmla="*/ 316789 h 687724"/>
                <a:gd name="connsiteX197" fmla="*/ 520059 w 548379"/>
                <a:gd name="connsiteY197" fmla="*/ 319364 h 687724"/>
                <a:gd name="connsiteX198" fmla="*/ 522634 w 548379"/>
                <a:gd name="connsiteY198" fmla="*/ 319364 h 687724"/>
                <a:gd name="connsiteX199" fmla="*/ 522634 w 548379"/>
                <a:gd name="connsiteY199" fmla="*/ 321940 h 687724"/>
                <a:gd name="connsiteX200" fmla="*/ 525208 w 548379"/>
                <a:gd name="connsiteY200" fmla="*/ 321940 h 687724"/>
                <a:gd name="connsiteX201" fmla="*/ 525208 w 548379"/>
                <a:gd name="connsiteY201" fmla="*/ 324515 h 687724"/>
                <a:gd name="connsiteX202" fmla="*/ 525208 w 548379"/>
                <a:gd name="connsiteY202" fmla="*/ 327091 h 687724"/>
                <a:gd name="connsiteX203" fmla="*/ 525208 w 548379"/>
                <a:gd name="connsiteY203" fmla="*/ 329666 h 687724"/>
                <a:gd name="connsiteX204" fmla="*/ 525208 w 548379"/>
                <a:gd name="connsiteY204" fmla="*/ 332242 h 687724"/>
                <a:gd name="connsiteX205" fmla="*/ 525208 w 548379"/>
                <a:gd name="connsiteY205" fmla="*/ 334817 h 687724"/>
                <a:gd name="connsiteX206" fmla="*/ 525208 w 548379"/>
                <a:gd name="connsiteY206" fmla="*/ 337393 h 687724"/>
                <a:gd name="connsiteX207" fmla="*/ 525208 w 548379"/>
                <a:gd name="connsiteY207" fmla="*/ 339968 h 687724"/>
                <a:gd name="connsiteX208" fmla="*/ 525208 w 548379"/>
                <a:gd name="connsiteY208" fmla="*/ 345119 h 687724"/>
                <a:gd name="connsiteX209" fmla="*/ 525208 w 548379"/>
                <a:gd name="connsiteY209" fmla="*/ 347695 h 687724"/>
                <a:gd name="connsiteX210" fmla="*/ 525208 w 548379"/>
                <a:gd name="connsiteY210" fmla="*/ 350270 h 687724"/>
                <a:gd name="connsiteX211" fmla="*/ 527783 w 548379"/>
                <a:gd name="connsiteY211" fmla="*/ 352846 h 687724"/>
                <a:gd name="connsiteX212" fmla="*/ 527783 w 548379"/>
                <a:gd name="connsiteY212" fmla="*/ 355421 h 687724"/>
                <a:gd name="connsiteX213" fmla="*/ 527783 w 548379"/>
                <a:gd name="connsiteY213" fmla="*/ 357997 h 687724"/>
                <a:gd name="connsiteX214" fmla="*/ 527783 w 548379"/>
                <a:gd name="connsiteY214" fmla="*/ 360572 h 687724"/>
                <a:gd name="connsiteX215" fmla="*/ 527783 w 548379"/>
                <a:gd name="connsiteY215" fmla="*/ 363148 h 687724"/>
                <a:gd name="connsiteX216" fmla="*/ 527783 w 548379"/>
                <a:gd name="connsiteY216" fmla="*/ 365723 h 687724"/>
                <a:gd name="connsiteX217" fmla="*/ 527783 w 548379"/>
                <a:gd name="connsiteY217" fmla="*/ 368299 h 687724"/>
                <a:gd name="connsiteX218" fmla="*/ 527783 w 548379"/>
                <a:gd name="connsiteY218" fmla="*/ 370874 h 687724"/>
                <a:gd name="connsiteX219" fmla="*/ 527783 w 548379"/>
                <a:gd name="connsiteY219" fmla="*/ 373450 h 687724"/>
                <a:gd name="connsiteX220" fmla="*/ 530357 w 548379"/>
                <a:gd name="connsiteY220" fmla="*/ 376025 h 687724"/>
                <a:gd name="connsiteX221" fmla="*/ 530357 w 548379"/>
                <a:gd name="connsiteY221" fmla="*/ 378601 h 687724"/>
                <a:gd name="connsiteX222" fmla="*/ 530357 w 548379"/>
                <a:gd name="connsiteY222" fmla="*/ 381176 h 687724"/>
                <a:gd name="connsiteX223" fmla="*/ 527783 w 548379"/>
                <a:gd name="connsiteY223" fmla="*/ 383752 h 687724"/>
                <a:gd name="connsiteX224" fmla="*/ 527783 w 548379"/>
                <a:gd name="connsiteY224" fmla="*/ 386327 h 687724"/>
                <a:gd name="connsiteX225" fmla="*/ 525208 w 548379"/>
                <a:gd name="connsiteY225" fmla="*/ 386327 h 687724"/>
                <a:gd name="connsiteX226" fmla="*/ 522634 w 548379"/>
                <a:gd name="connsiteY226" fmla="*/ 386327 h 687724"/>
                <a:gd name="connsiteX227" fmla="*/ 520059 w 548379"/>
                <a:gd name="connsiteY227" fmla="*/ 386327 h 687724"/>
                <a:gd name="connsiteX228" fmla="*/ 514910 w 548379"/>
                <a:gd name="connsiteY228" fmla="*/ 386327 h 687724"/>
                <a:gd name="connsiteX229" fmla="*/ 512335 w 548379"/>
                <a:gd name="connsiteY229" fmla="*/ 386327 h 687724"/>
                <a:gd name="connsiteX230" fmla="*/ 512335 w 548379"/>
                <a:gd name="connsiteY230" fmla="*/ 383752 h 687724"/>
                <a:gd name="connsiteX231" fmla="*/ 509761 w 548379"/>
                <a:gd name="connsiteY231" fmla="*/ 383752 h 687724"/>
                <a:gd name="connsiteX232" fmla="*/ 507186 w 548379"/>
                <a:gd name="connsiteY232" fmla="*/ 383752 h 687724"/>
                <a:gd name="connsiteX233" fmla="*/ 504612 w 548379"/>
                <a:gd name="connsiteY233" fmla="*/ 383752 h 687724"/>
                <a:gd name="connsiteX234" fmla="*/ 504612 w 548379"/>
                <a:gd name="connsiteY234" fmla="*/ 381176 h 687724"/>
                <a:gd name="connsiteX235" fmla="*/ 502037 w 548379"/>
                <a:gd name="connsiteY235" fmla="*/ 381176 h 687724"/>
                <a:gd name="connsiteX236" fmla="*/ 499463 w 548379"/>
                <a:gd name="connsiteY236" fmla="*/ 381176 h 687724"/>
                <a:gd name="connsiteX237" fmla="*/ 496888 w 548379"/>
                <a:gd name="connsiteY237" fmla="*/ 381176 h 687724"/>
                <a:gd name="connsiteX238" fmla="*/ 494314 w 548379"/>
                <a:gd name="connsiteY238" fmla="*/ 378601 h 687724"/>
                <a:gd name="connsiteX239" fmla="*/ 491739 w 548379"/>
                <a:gd name="connsiteY239" fmla="*/ 378601 h 687724"/>
                <a:gd name="connsiteX240" fmla="*/ 489165 w 548379"/>
                <a:gd name="connsiteY240" fmla="*/ 378601 h 687724"/>
                <a:gd name="connsiteX241" fmla="*/ 489165 w 548379"/>
                <a:gd name="connsiteY241" fmla="*/ 376025 h 687724"/>
                <a:gd name="connsiteX242" fmla="*/ 486590 w 548379"/>
                <a:gd name="connsiteY242" fmla="*/ 376025 h 687724"/>
                <a:gd name="connsiteX243" fmla="*/ 484015 w 548379"/>
                <a:gd name="connsiteY243" fmla="*/ 373450 h 687724"/>
                <a:gd name="connsiteX244" fmla="*/ 481441 w 548379"/>
                <a:gd name="connsiteY244" fmla="*/ 373450 h 687724"/>
                <a:gd name="connsiteX245" fmla="*/ 481441 w 548379"/>
                <a:gd name="connsiteY245" fmla="*/ 370874 h 687724"/>
                <a:gd name="connsiteX246" fmla="*/ 481441 w 548379"/>
                <a:gd name="connsiteY246" fmla="*/ 368299 h 687724"/>
                <a:gd name="connsiteX247" fmla="*/ 481441 w 548379"/>
                <a:gd name="connsiteY247" fmla="*/ 365723 h 687724"/>
                <a:gd name="connsiteX248" fmla="*/ 481441 w 548379"/>
                <a:gd name="connsiteY248" fmla="*/ 363148 h 687724"/>
                <a:gd name="connsiteX249" fmla="*/ 478866 w 548379"/>
                <a:gd name="connsiteY249" fmla="*/ 363148 h 687724"/>
                <a:gd name="connsiteX250" fmla="*/ 478866 w 548379"/>
                <a:gd name="connsiteY250" fmla="*/ 360572 h 687724"/>
                <a:gd name="connsiteX251" fmla="*/ 478866 w 548379"/>
                <a:gd name="connsiteY251" fmla="*/ 357997 h 687724"/>
                <a:gd name="connsiteX252" fmla="*/ 476292 w 548379"/>
                <a:gd name="connsiteY252" fmla="*/ 357997 h 687724"/>
                <a:gd name="connsiteX253" fmla="*/ 473717 w 548379"/>
                <a:gd name="connsiteY253" fmla="*/ 357997 h 687724"/>
                <a:gd name="connsiteX254" fmla="*/ 473717 w 548379"/>
                <a:gd name="connsiteY254" fmla="*/ 355421 h 687724"/>
                <a:gd name="connsiteX255" fmla="*/ 471143 w 548379"/>
                <a:gd name="connsiteY255" fmla="*/ 355421 h 687724"/>
                <a:gd name="connsiteX256" fmla="*/ 468568 w 548379"/>
                <a:gd name="connsiteY256" fmla="*/ 355421 h 687724"/>
                <a:gd name="connsiteX257" fmla="*/ 465994 w 548379"/>
                <a:gd name="connsiteY257" fmla="*/ 352846 h 687724"/>
                <a:gd name="connsiteX258" fmla="*/ 463419 w 548379"/>
                <a:gd name="connsiteY258" fmla="*/ 352846 h 687724"/>
                <a:gd name="connsiteX259" fmla="*/ 463419 w 548379"/>
                <a:gd name="connsiteY259" fmla="*/ 350270 h 687724"/>
                <a:gd name="connsiteX260" fmla="*/ 460844 w 548379"/>
                <a:gd name="connsiteY260" fmla="*/ 350270 h 687724"/>
                <a:gd name="connsiteX261" fmla="*/ 458270 w 548379"/>
                <a:gd name="connsiteY261" fmla="*/ 350270 h 687724"/>
                <a:gd name="connsiteX262" fmla="*/ 455695 w 548379"/>
                <a:gd name="connsiteY262" fmla="*/ 350270 h 687724"/>
                <a:gd name="connsiteX263" fmla="*/ 453121 w 548379"/>
                <a:gd name="connsiteY263" fmla="*/ 350270 h 687724"/>
                <a:gd name="connsiteX264" fmla="*/ 450546 w 548379"/>
                <a:gd name="connsiteY264" fmla="*/ 350270 h 687724"/>
                <a:gd name="connsiteX265" fmla="*/ 450546 w 548379"/>
                <a:gd name="connsiteY265" fmla="*/ 347695 h 687724"/>
                <a:gd name="connsiteX266" fmla="*/ 447972 w 548379"/>
                <a:gd name="connsiteY266" fmla="*/ 347695 h 687724"/>
                <a:gd name="connsiteX267" fmla="*/ 445397 w 548379"/>
                <a:gd name="connsiteY267" fmla="*/ 347695 h 687724"/>
                <a:gd name="connsiteX268" fmla="*/ 442823 w 548379"/>
                <a:gd name="connsiteY268" fmla="*/ 347695 h 687724"/>
                <a:gd name="connsiteX269" fmla="*/ 442823 w 548379"/>
                <a:gd name="connsiteY269" fmla="*/ 345119 h 687724"/>
                <a:gd name="connsiteX270" fmla="*/ 440248 w 548379"/>
                <a:gd name="connsiteY270" fmla="*/ 345119 h 687724"/>
                <a:gd name="connsiteX271" fmla="*/ 440248 w 548379"/>
                <a:gd name="connsiteY271" fmla="*/ 342544 h 687724"/>
                <a:gd name="connsiteX272" fmla="*/ 437674 w 548379"/>
                <a:gd name="connsiteY272" fmla="*/ 342544 h 687724"/>
                <a:gd name="connsiteX273" fmla="*/ 435099 w 548379"/>
                <a:gd name="connsiteY273" fmla="*/ 342544 h 687724"/>
                <a:gd name="connsiteX274" fmla="*/ 432524 w 548379"/>
                <a:gd name="connsiteY274" fmla="*/ 342544 h 687724"/>
                <a:gd name="connsiteX275" fmla="*/ 432524 w 548379"/>
                <a:gd name="connsiteY275" fmla="*/ 339968 h 687724"/>
                <a:gd name="connsiteX276" fmla="*/ 429950 w 548379"/>
                <a:gd name="connsiteY276" fmla="*/ 339968 h 687724"/>
                <a:gd name="connsiteX277" fmla="*/ 427375 w 548379"/>
                <a:gd name="connsiteY277" fmla="*/ 339968 h 687724"/>
                <a:gd name="connsiteX278" fmla="*/ 424801 w 548379"/>
                <a:gd name="connsiteY278" fmla="*/ 339968 h 687724"/>
                <a:gd name="connsiteX279" fmla="*/ 424801 w 548379"/>
                <a:gd name="connsiteY279" fmla="*/ 337393 h 687724"/>
                <a:gd name="connsiteX280" fmla="*/ 422226 w 548379"/>
                <a:gd name="connsiteY280" fmla="*/ 337393 h 687724"/>
                <a:gd name="connsiteX281" fmla="*/ 419652 w 548379"/>
                <a:gd name="connsiteY281" fmla="*/ 337393 h 687724"/>
                <a:gd name="connsiteX282" fmla="*/ 419652 w 548379"/>
                <a:gd name="connsiteY282" fmla="*/ 334817 h 687724"/>
                <a:gd name="connsiteX283" fmla="*/ 417077 w 548379"/>
                <a:gd name="connsiteY283" fmla="*/ 334817 h 687724"/>
                <a:gd name="connsiteX284" fmla="*/ 414503 w 548379"/>
                <a:gd name="connsiteY284" fmla="*/ 334817 h 687724"/>
                <a:gd name="connsiteX285" fmla="*/ 414503 w 548379"/>
                <a:gd name="connsiteY285" fmla="*/ 332242 h 687724"/>
                <a:gd name="connsiteX286" fmla="*/ 411928 w 548379"/>
                <a:gd name="connsiteY286" fmla="*/ 332242 h 687724"/>
                <a:gd name="connsiteX287" fmla="*/ 409353 w 548379"/>
                <a:gd name="connsiteY287" fmla="*/ 332242 h 687724"/>
                <a:gd name="connsiteX288" fmla="*/ 409353 w 548379"/>
                <a:gd name="connsiteY288" fmla="*/ 329666 h 687724"/>
                <a:gd name="connsiteX289" fmla="*/ 406779 w 548379"/>
                <a:gd name="connsiteY289" fmla="*/ 329666 h 687724"/>
                <a:gd name="connsiteX290" fmla="*/ 404204 w 548379"/>
                <a:gd name="connsiteY290" fmla="*/ 329666 h 687724"/>
                <a:gd name="connsiteX291" fmla="*/ 401630 w 548379"/>
                <a:gd name="connsiteY291" fmla="*/ 329666 h 687724"/>
                <a:gd name="connsiteX292" fmla="*/ 401630 w 548379"/>
                <a:gd name="connsiteY292" fmla="*/ 328741 h 687724"/>
                <a:gd name="connsiteX293" fmla="*/ 401630 w 548379"/>
                <a:gd name="connsiteY293" fmla="*/ 327091 h 687724"/>
                <a:gd name="connsiteX294" fmla="*/ 399055 w 548379"/>
                <a:gd name="connsiteY294" fmla="*/ 327091 h 687724"/>
                <a:gd name="connsiteX295" fmla="*/ 396481 w 548379"/>
                <a:gd name="connsiteY295" fmla="*/ 327091 h 687724"/>
                <a:gd name="connsiteX296" fmla="*/ 393906 w 548379"/>
                <a:gd name="connsiteY296" fmla="*/ 327091 h 687724"/>
                <a:gd name="connsiteX297" fmla="*/ 393906 w 548379"/>
                <a:gd name="connsiteY297" fmla="*/ 324515 h 687724"/>
                <a:gd name="connsiteX298" fmla="*/ 391332 w 548379"/>
                <a:gd name="connsiteY298" fmla="*/ 324515 h 687724"/>
                <a:gd name="connsiteX299" fmla="*/ 391332 w 548379"/>
                <a:gd name="connsiteY299" fmla="*/ 321940 h 687724"/>
                <a:gd name="connsiteX300" fmla="*/ 388757 w 548379"/>
                <a:gd name="connsiteY300" fmla="*/ 321940 h 687724"/>
                <a:gd name="connsiteX301" fmla="*/ 386183 w 548379"/>
                <a:gd name="connsiteY301" fmla="*/ 321940 h 687724"/>
                <a:gd name="connsiteX302" fmla="*/ 386183 w 548379"/>
                <a:gd name="connsiteY302" fmla="*/ 319364 h 687724"/>
                <a:gd name="connsiteX303" fmla="*/ 383608 w 548379"/>
                <a:gd name="connsiteY303" fmla="*/ 319364 h 687724"/>
                <a:gd name="connsiteX304" fmla="*/ 381033 w 548379"/>
                <a:gd name="connsiteY304" fmla="*/ 319364 h 687724"/>
                <a:gd name="connsiteX305" fmla="*/ 381033 w 548379"/>
                <a:gd name="connsiteY305" fmla="*/ 316789 h 687724"/>
                <a:gd name="connsiteX306" fmla="*/ 378459 w 548379"/>
                <a:gd name="connsiteY306" fmla="*/ 316789 h 687724"/>
                <a:gd name="connsiteX307" fmla="*/ 378459 w 548379"/>
                <a:gd name="connsiteY307" fmla="*/ 314213 h 687724"/>
                <a:gd name="connsiteX308" fmla="*/ 375884 w 548379"/>
                <a:gd name="connsiteY308" fmla="*/ 314213 h 687724"/>
                <a:gd name="connsiteX309" fmla="*/ 373310 w 548379"/>
                <a:gd name="connsiteY309" fmla="*/ 314213 h 687724"/>
                <a:gd name="connsiteX310" fmla="*/ 373310 w 548379"/>
                <a:gd name="connsiteY310" fmla="*/ 311638 h 687724"/>
                <a:gd name="connsiteX311" fmla="*/ 370735 w 548379"/>
                <a:gd name="connsiteY311" fmla="*/ 311638 h 687724"/>
                <a:gd name="connsiteX312" fmla="*/ 370735 w 548379"/>
                <a:gd name="connsiteY312" fmla="*/ 309062 h 687724"/>
                <a:gd name="connsiteX313" fmla="*/ 368161 w 548379"/>
                <a:gd name="connsiteY313" fmla="*/ 309062 h 687724"/>
                <a:gd name="connsiteX314" fmla="*/ 365586 w 548379"/>
                <a:gd name="connsiteY314" fmla="*/ 309062 h 687724"/>
                <a:gd name="connsiteX315" fmla="*/ 365586 w 548379"/>
                <a:gd name="connsiteY315" fmla="*/ 306487 h 687724"/>
                <a:gd name="connsiteX316" fmla="*/ 363012 w 548379"/>
                <a:gd name="connsiteY316" fmla="*/ 306487 h 687724"/>
                <a:gd name="connsiteX317" fmla="*/ 363012 w 548379"/>
                <a:gd name="connsiteY317" fmla="*/ 303911 h 687724"/>
                <a:gd name="connsiteX318" fmla="*/ 360437 w 548379"/>
                <a:gd name="connsiteY318" fmla="*/ 303911 h 687724"/>
                <a:gd name="connsiteX319" fmla="*/ 360437 w 548379"/>
                <a:gd name="connsiteY319" fmla="*/ 301335 h 687724"/>
                <a:gd name="connsiteX320" fmla="*/ 357862 w 548379"/>
                <a:gd name="connsiteY320" fmla="*/ 301335 h 687724"/>
                <a:gd name="connsiteX321" fmla="*/ 357862 w 548379"/>
                <a:gd name="connsiteY321" fmla="*/ 298760 h 687724"/>
                <a:gd name="connsiteX322" fmla="*/ 355288 w 548379"/>
                <a:gd name="connsiteY322" fmla="*/ 298760 h 687724"/>
                <a:gd name="connsiteX323" fmla="*/ 352713 w 548379"/>
                <a:gd name="connsiteY323" fmla="*/ 298760 h 687724"/>
                <a:gd name="connsiteX324" fmla="*/ 352713 w 548379"/>
                <a:gd name="connsiteY324" fmla="*/ 296184 h 687724"/>
                <a:gd name="connsiteX325" fmla="*/ 350139 w 548379"/>
                <a:gd name="connsiteY325" fmla="*/ 296184 h 687724"/>
                <a:gd name="connsiteX326" fmla="*/ 350139 w 548379"/>
                <a:gd name="connsiteY326" fmla="*/ 293609 h 687724"/>
                <a:gd name="connsiteX327" fmla="*/ 347564 w 548379"/>
                <a:gd name="connsiteY327" fmla="*/ 293609 h 687724"/>
                <a:gd name="connsiteX328" fmla="*/ 344990 w 548379"/>
                <a:gd name="connsiteY328" fmla="*/ 293609 h 687724"/>
                <a:gd name="connsiteX329" fmla="*/ 344990 w 548379"/>
                <a:gd name="connsiteY329" fmla="*/ 291033 h 687724"/>
                <a:gd name="connsiteX330" fmla="*/ 342415 w 548379"/>
                <a:gd name="connsiteY330" fmla="*/ 291033 h 687724"/>
                <a:gd name="connsiteX331" fmla="*/ 342415 w 548379"/>
                <a:gd name="connsiteY331" fmla="*/ 288458 h 687724"/>
                <a:gd name="connsiteX332" fmla="*/ 342415 w 548379"/>
                <a:gd name="connsiteY332" fmla="*/ 285882 h 687724"/>
                <a:gd name="connsiteX333" fmla="*/ 339841 w 548379"/>
                <a:gd name="connsiteY333" fmla="*/ 285882 h 687724"/>
                <a:gd name="connsiteX334" fmla="*/ 339841 w 548379"/>
                <a:gd name="connsiteY334" fmla="*/ 283307 h 687724"/>
                <a:gd name="connsiteX335" fmla="*/ 337266 w 548379"/>
                <a:gd name="connsiteY335" fmla="*/ 283307 h 687724"/>
                <a:gd name="connsiteX336" fmla="*/ 334692 w 548379"/>
                <a:gd name="connsiteY336" fmla="*/ 283307 h 687724"/>
                <a:gd name="connsiteX337" fmla="*/ 332117 w 548379"/>
                <a:gd name="connsiteY337" fmla="*/ 283307 h 687724"/>
                <a:gd name="connsiteX338" fmla="*/ 329542 w 548379"/>
                <a:gd name="connsiteY338" fmla="*/ 285882 h 687724"/>
                <a:gd name="connsiteX339" fmla="*/ 329542 w 548379"/>
                <a:gd name="connsiteY339" fmla="*/ 288458 h 687724"/>
                <a:gd name="connsiteX340" fmla="*/ 329542 w 548379"/>
                <a:gd name="connsiteY340" fmla="*/ 293609 h 687724"/>
                <a:gd name="connsiteX341" fmla="*/ 329542 w 548379"/>
                <a:gd name="connsiteY341" fmla="*/ 301335 h 687724"/>
                <a:gd name="connsiteX342" fmla="*/ 329542 w 548379"/>
                <a:gd name="connsiteY342" fmla="*/ 309062 h 687724"/>
                <a:gd name="connsiteX343" fmla="*/ 329542 w 548379"/>
                <a:gd name="connsiteY343" fmla="*/ 311638 h 687724"/>
                <a:gd name="connsiteX344" fmla="*/ 329542 w 548379"/>
                <a:gd name="connsiteY344" fmla="*/ 314213 h 687724"/>
                <a:gd name="connsiteX345" fmla="*/ 329542 w 548379"/>
                <a:gd name="connsiteY345" fmla="*/ 321940 h 687724"/>
                <a:gd name="connsiteX346" fmla="*/ 329542 w 548379"/>
                <a:gd name="connsiteY346" fmla="*/ 324515 h 687724"/>
                <a:gd name="connsiteX347" fmla="*/ 329542 w 548379"/>
                <a:gd name="connsiteY347" fmla="*/ 327091 h 687724"/>
                <a:gd name="connsiteX348" fmla="*/ 329542 w 548379"/>
                <a:gd name="connsiteY348" fmla="*/ 332242 h 687724"/>
                <a:gd name="connsiteX349" fmla="*/ 332117 w 548379"/>
                <a:gd name="connsiteY349" fmla="*/ 332242 h 687724"/>
                <a:gd name="connsiteX350" fmla="*/ 332117 w 548379"/>
                <a:gd name="connsiteY350" fmla="*/ 334817 h 687724"/>
                <a:gd name="connsiteX351" fmla="*/ 332117 w 548379"/>
                <a:gd name="connsiteY351" fmla="*/ 337393 h 687724"/>
                <a:gd name="connsiteX352" fmla="*/ 332117 w 548379"/>
                <a:gd name="connsiteY352" fmla="*/ 339968 h 687724"/>
                <a:gd name="connsiteX353" fmla="*/ 334692 w 548379"/>
                <a:gd name="connsiteY353" fmla="*/ 339968 h 687724"/>
                <a:gd name="connsiteX354" fmla="*/ 337266 w 548379"/>
                <a:gd name="connsiteY354" fmla="*/ 339968 h 687724"/>
                <a:gd name="connsiteX355" fmla="*/ 337266 w 548379"/>
                <a:gd name="connsiteY355" fmla="*/ 342544 h 687724"/>
                <a:gd name="connsiteX356" fmla="*/ 339841 w 548379"/>
                <a:gd name="connsiteY356" fmla="*/ 342544 h 687724"/>
                <a:gd name="connsiteX357" fmla="*/ 339841 w 548379"/>
                <a:gd name="connsiteY357" fmla="*/ 345119 h 687724"/>
                <a:gd name="connsiteX358" fmla="*/ 342415 w 548379"/>
                <a:gd name="connsiteY358" fmla="*/ 345119 h 687724"/>
                <a:gd name="connsiteX359" fmla="*/ 344990 w 548379"/>
                <a:gd name="connsiteY359" fmla="*/ 345119 h 687724"/>
                <a:gd name="connsiteX360" fmla="*/ 344990 w 548379"/>
                <a:gd name="connsiteY360" fmla="*/ 347695 h 687724"/>
                <a:gd name="connsiteX361" fmla="*/ 347564 w 548379"/>
                <a:gd name="connsiteY361" fmla="*/ 347695 h 687724"/>
                <a:gd name="connsiteX362" fmla="*/ 350139 w 548379"/>
                <a:gd name="connsiteY362" fmla="*/ 347695 h 687724"/>
                <a:gd name="connsiteX363" fmla="*/ 352713 w 548379"/>
                <a:gd name="connsiteY363" fmla="*/ 350270 h 687724"/>
                <a:gd name="connsiteX364" fmla="*/ 355288 w 548379"/>
                <a:gd name="connsiteY364" fmla="*/ 350270 h 687724"/>
                <a:gd name="connsiteX365" fmla="*/ 355288 w 548379"/>
                <a:gd name="connsiteY365" fmla="*/ 352846 h 687724"/>
                <a:gd name="connsiteX366" fmla="*/ 357862 w 548379"/>
                <a:gd name="connsiteY366" fmla="*/ 352846 h 687724"/>
                <a:gd name="connsiteX367" fmla="*/ 357862 w 548379"/>
                <a:gd name="connsiteY367" fmla="*/ 355421 h 687724"/>
                <a:gd name="connsiteX368" fmla="*/ 360437 w 548379"/>
                <a:gd name="connsiteY368" fmla="*/ 355421 h 687724"/>
                <a:gd name="connsiteX369" fmla="*/ 363012 w 548379"/>
                <a:gd name="connsiteY369" fmla="*/ 355421 h 687724"/>
                <a:gd name="connsiteX370" fmla="*/ 363012 w 548379"/>
                <a:gd name="connsiteY370" fmla="*/ 357997 h 687724"/>
                <a:gd name="connsiteX371" fmla="*/ 365586 w 548379"/>
                <a:gd name="connsiteY371" fmla="*/ 357997 h 687724"/>
                <a:gd name="connsiteX372" fmla="*/ 365586 w 548379"/>
                <a:gd name="connsiteY372" fmla="*/ 360572 h 687724"/>
                <a:gd name="connsiteX373" fmla="*/ 368161 w 548379"/>
                <a:gd name="connsiteY373" fmla="*/ 360572 h 687724"/>
                <a:gd name="connsiteX374" fmla="*/ 370735 w 548379"/>
                <a:gd name="connsiteY374" fmla="*/ 360572 h 687724"/>
                <a:gd name="connsiteX375" fmla="*/ 370735 w 548379"/>
                <a:gd name="connsiteY375" fmla="*/ 363148 h 687724"/>
                <a:gd name="connsiteX376" fmla="*/ 373310 w 548379"/>
                <a:gd name="connsiteY376" fmla="*/ 363148 h 687724"/>
                <a:gd name="connsiteX377" fmla="*/ 375884 w 548379"/>
                <a:gd name="connsiteY377" fmla="*/ 363148 h 687724"/>
                <a:gd name="connsiteX378" fmla="*/ 375884 w 548379"/>
                <a:gd name="connsiteY378" fmla="*/ 365723 h 687724"/>
                <a:gd name="connsiteX379" fmla="*/ 378459 w 548379"/>
                <a:gd name="connsiteY379" fmla="*/ 365723 h 687724"/>
                <a:gd name="connsiteX380" fmla="*/ 381033 w 548379"/>
                <a:gd name="connsiteY380" fmla="*/ 365723 h 687724"/>
                <a:gd name="connsiteX381" fmla="*/ 381033 w 548379"/>
                <a:gd name="connsiteY381" fmla="*/ 368299 h 687724"/>
                <a:gd name="connsiteX382" fmla="*/ 383608 w 548379"/>
                <a:gd name="connsiteY382" fmla="*/ 368299 h 687724"/>
                <a:gd name="connsiteX383" fmla="*/ 386183 w 548379"/>
                <a:gd name="connsiteY383" fmla="*/ 368299 h 687724"/>
                <a:gd name="connsiteX384" fmla="*/ 386183 w 548379"/>
                <a:gd name="connsiteY384" fmla="*/ 370874 h 687724"/>
                <a:gd name="connsiteX385" fmla="*/ 388757 w 548379"/>
                <a:gd name="connsiteY385" fmla="*/ 370874 h 687724"/>
                <a:gd name="connsiteX386" fmla="*/ 391332 w 548379"/>
                <a:gd name="connsiteY386" fmla="*/ 370874 h 687724"/>
                <a:gd name="connsiteX387" fmla="*/ 391332 w 548379"/>
                <a:gd name="connsiteY387" fmla="*/ 373450 h 687724"/>
                <a:gd name="connsiteX388" fmla="*/ 393906 w 548379"/>
                <a:gd name="connsiteY388" fmla="*/ 373450 h 687724"/>
                <a:gd name="connsiteX389" fmla="*/ 396481 w 548379"/>
                <a:gd name="connsiteY389" fmla="*/ 373450 h 687724"/>
                <a:gd name="connsiteX390" fmla="*/ 399055 w 548379"/>
                <a:gd name="connsiteY390" fmla="*/ 373450 h 687724"/>
                <a:gd name="connsiteX391" fmla="*/ 399055 w 548379"/>
                <a:gd name="connsiteY391" fmla="*/ 376025 h 687724"/>
                <a:gd name="connsiteX392" fmla="*/ 401630 w 548379"/>
                <a:gd name="connsiteY392" fmla="*/ 376025 h 687724"/>
                <a:gd name="connsiteX393" fmla="*/ 404204 w 548379"/>
                <a:gd name="connsiteY393" fmla="*/ 376025 h 687724"/>
                <a:gd name="connsiteX394" fmla="*/ 404204 w 548379"/>
                <a:gd name="connsiteY394" fmla="*/ 378601 h 687724"/>
                <a:gd name="connsiteX395" fmla="*/ 406779 w 548379"/>
                <a:gd name="connsiteY395" fmla="*/ 378601 h 687724"/>
                <a:gd name="connsiteX396" fmla="*/ 409353 w 548379"/>
                <a:gd name="connsiteY396" fmla="*/ 378601 h 687724"/>
                <a:gd name="connsiteX397" fmla="*/ 409353 w 548379"/>
                <a:gd name="connsiteY397" fmla="*/ 381176 h 687724"/>
                <a:gd name="connsiteX398" fmla="*/ 411928 w 548379"/>
                <a:gd name="connsiteY398" fmla="*/ 381176 h 687724"/>
                <a:gd name="connsiteX399" fmla="*/ 414503 w 548379"/>
                <a:gd name="connsiteY399" fmla="*/ 381176 h 687724"/>
                <a:gd name="connsiteX400" fmla="*/ 414503 w 548379"/>
                <a:gd name="connsiteY400" fmla="*/ 383752 h 687724"/>
                <a:gd name="connsiteX401" fmla="*/ 417077 w 548379"/>
                <a:gd name="connsiteY401" fmla="*/ 383752 h 687724"/>
                <a:gd name="connsiteX402" fmla="*/ 419652 w 548379"/>
                <a:gd name="connsiteY402" fmla="*/ 383752 h 687724"/>
                <a:gd name="connsiteX403" fmla="*/ 422226 w 548379"/>
                <a:gd name="connsiteY403" fmla="*/ 383752 h 687724"/>
                <a:gd name="connsiteX404" fmla="*/ 424801 w 548379"/>
                <a:gd name="connsiteY404" fmla="*/ 383752 h 687724"/>
                <a:gd name="connsiteX405" fmla="*/ 427375 w 548379"/>
                <a:gd name="connsiteY405" fmla="*/ 386327 h 687724"/>
                <a:gd name="connsiteX406" fmla="*/ 429950 w 548379"/>
                <a:gd name="connsiteY406" fmla="*/ 386327 h 687724"/>
                <a:gd name="connsiteX407" fmla="*/ 432524 w 548379"/>
                <a:gd name="connsiteY407" fmla="*/ 386327 h 687724"/>
                <a:gd name="connsiteX408" fmla="*/ 432524 w 548379"/>
                <a:gd name="connsiteY408" fmla="*/ 388903 h 687724"/>
                <a:gd name="connsiteX409" fmla="*/ 435099 w 548379"/>
                <a:gd name="connsiteY409" fmla="*/ 388903 h 687724"/>
                <a:gd name="connsiteX410" fmla="*/ 437674 w 548379"/>
                <a:gd name="connsiteY410" fmla="*/ 388903 h 687724"/>
                <a:gd name="connsiteX411" fmla="*/ 437674 w 548379"/>
                <a:gd name="connsiteY411" fmla="*/ 391479 h 687724"/>
                <a:gd name="connsiteX412" fmla="*/ 442823 w 548379"/>
                <a:gd name="connsiteY412" fmla="*/ 391479 h 687724"/>
                <a:gd name="connsiteX413" fmla="*/ 445397 w 548379"/>
                <a:gd name="connsiteY413" fmla="*/ 391479 h 687724"/>
                <a:gd name="connsiteX414" fmla="*/ 447972 w 548379"/>
                <a:gd name="connsiteY414" fmla="*/ 394054 h 687724"/>
                <a:gd name="connsiteX415" fmla="*/ 450546 w 548379"/>
                <a:gd name="connsiteY415" fmla="*/ 394054 h 687724"/>
                <a:gd name="connsiteX416" fmla="*/ 453121 w 548379"/>
                <a:gd name="connsiteY416" fmla="*/ 394054 h 687724"/>
                <a:gd name="connsiteX417" fmla="*/ 455695 w 548379"/>
                <a:gd name="connsiteY417" fmla="*/ 394054 h 687724"/>
                <a:gd name="connsiteX418" fmla="*/ 458270 w 548379"/>
                <a:gd name="connsiteY418" fmla="*/ 394054 h 687724"/>
                <a:gd name="connsiteX419" fmla="*/ 460844 w 548379"/>
                <a:gd name="connsiteY419" fmla="*/ 394054 h 687724"/>
                <a:gd name="connsiteX420" fmla="*/ 460844 w 548379"/>
                <a:gd name="connsiteY420" fmla="*/ 396630 h 687724"/>
                <a:gd name="connsiteX421" fmla="*/ 463419 w 548379"/>
                <a:gd name="connsiteY421" fmla="*/ 396630 h 687724"/>
                <a:gd name="connsiteX422" fmla="*/ 465994 w 548379"/>
                <a:gd name="connsiteY422" fmla="*/ 396630 h 687724"/>
                <a:gd name="connsiteX423" fmla="*/ 468568 w 548379"/>
                <a:gd name="connsiteY423" fmla="*/ 396630 h 687724"/>
                <a:gd name="connsiteX424" fmla="*/ 468568 w 548379"/>
                <a:gd name="connsiteY424" fmla="*/ 399205 h 687724"/>
                <a:gd name="connsiteX425" fmla="*/ 471143 w 548379"/>
                <a:gd name="connsiteY425" fmla="*/ 399205 h 687724"/>
                <a:gd name="connsiteX426" fmla="*/ 473717 w 548379"/>
                <a:gd name="connsiteY426" fmla="*/ 399205 h 687724"/>
                <a:gd name="connsiteX427" fmla="*/ 476292 w 548379"/>
                <a:gd name="connsiteY427" fmla="*/ 399205 h 687724"/>
                <a:gd name="connsiteX428" fmla="*/ 478866 w 548379"/>
                <a:gd name="connsiteY428" fmla="*/ 399205 h 687724"/>
                <a:gd name="connsiteX429" fmla="*/ 478866 w 548379"/>
                <a:gd name="connsiteY429" fmla="*/ 401781 h 687724"/>
                <a:gd name="connsiteX430" fmla="*/ 481441 w 548379"/>
                <a:gd name="connsiteY430" fmla="*/ 401781 h 687724"/>
                <a:gd name="connsiteX431" fmla="*/ 484015 w 548379"/>
                <a:gd name="connsiteY431" fmla="*/ 401781 h 687724"/>
                <a:gd name="connsiteX432" fmla="*/ 486590 w 548379"/>
                <a:gd name="connsiteY432" fmla="*/ 401781 h 687724"/>
                <a:gd name="connsiteX433" fmla="*/ 489165 w 548379"/>
                <a:gd name="connsiteY433" fmla="*/ 401781 h 687724"/>
                <a:gd name="connsiteX434" fmla="*/ 489165 w 548379"/>
                <a:gd name="connsiteY434" fmla="*/ 404356 h 687724"/>
                <a:gd name="connsiteX435" fmla="*/ 491739 w 548379"/>
                <a:gd name="connsiteY435" fmla="*/ 404356 h 687724"/>
                <a:gd name="connsiteX436" fmla="*/ 494314 w 548379"/>
                <a:gd name="connsiteY436" fmla="*/ 404356 h 687724"/>
                <a:gd name="connsiteX437" fmla="*/ 496888 w 548379"/>
                <a:gd name="connsiteY437" fmla="*/ 404356 h 687724"/>
                <a:gd name="connsiteX438" fmla="*/ 499463 w 548379"/>
                <a:gd name="connsiteY438" fmla="*/ 404356 h 687724"/>
                <a:gd name="connsiteX439" fmla="*/ 499463 w 548379"/>
                <a:gd name="connsiteY439" fmla="*/ 406932 h 687724"/>
                <a:gd name="connsiteX440" fmla="*/ 502037 w 548379"/>
                <a:gd name="connsiteY440" fmla="*/ 406932 h 687724"/>
                <a:gd name="connsiteX441" fmla="*/ 504612 w 548379"/>
                <a:gd name="connsiteY441" fmla="*/ 406932 h 687724"/>
                <a:gd name="connsiteX442" fmla="*/ 507186 w 548379"/>
                <a:gd name="connsiteY442" fmla="*/ 406932 h 687724"/>
                <a:gd name="connsiteX443" fmla="*/ 509761 w 548379"/>
                <a:gd name="connsiteY443" fmla="*/ 406932 h 687724"/>
                <a:gd name="connsiteX444" fmla="*/ 509761 w 548379"/>
                <a:gd name="connsiteY444" fmla="*/ 409507 h 687724"/>
                <a:gd name="connsiteX445" fmla="*/ 512335 w 548379"/>
                <a:gd name="connsiteY445" fmla="*/ 409507 h 687724"/>
                <a:gd name="connsiteX446" fmla="*/ 514910 w 548379"/>
                <a:gd name="connsiteY446" fmla="*/ 409507 h 687724"/>
                <a:gd name="connsiteX447" fmla="*/ 517485 w 548379"/>
                <a:gd name="connsiteY447" fmla="*/ 409507 h 687724"/>
                <a:gd name="connsiteX448" fmla="*/ 517485 w 548379"/>
                <a:gd name="connsiteY448" fmla="*/ 412083 h 687724"/>
                <a:gd name="connsiteX449" fmla="*/ 520059 w 548379"/>
                <a:gd name="connsiteY449" fmla="*/ 412083 h 687724"/>
                <a:gd name="connsiteX450" fmla="*/ 522634 w 548379"/>
                <a:gd name="connsiteY450" fmla="*/ 412083 h 687724"/>
                <a:gd name="connsiteX451" fmla="*/ 525208 w 548379"/>
                <a:gd name="connsiteY451" fmla="*/ 412083 h 687724"/>
                <a:gd name="connsiteX452" fmla="*/ 527783 w 548379"/>
                <a:gd name="connsiteY452" fmla="*/ 412083 h 687724"/>
                <a:gd name="connsiteX453" fmla="*/ 527783 w 548379"/>
                <a:gd name="connsiteY453" fmla="*/ 414658 h 687724"/>
                <a:gd name="connsiteX454" fmla="*/ 530357 w 548379"/>
                <a:gd name="connsiteY454" fmla="*/ 414658 h 687724"/>
                <a:gd name="connsiteX455" fmla="*/ 530357 w 548379"/>
                <a:gd name="connsiteY455" fmla="*/ 417234 h 687724"/>
                <a:gd name="connsiteX456" fmla="*/ 532932 w 548379"/>
                <a:gd name="connsiteY456" fmla="*/ 417234 h 687724"/>
                <a:gd name="connsiteX457" fmla="*/ 532932 w 548379"/>
                <a:gd name="connsiteY457" fmla="*/ 419809 h 687724"/>
                <a:gd name="connsiteX458" fmla="*/ 532932 w 548379"/>
                <a:gd name="connsiteY458" fmla="*/ 422385 h 687724"/>
                <a:gd name="connsiteX459" fmla="*/ 532932 w 548379"/>
                <a:gd name="connsiteY459" fmla="*/ 424960 h 687724"/>
                <a:gd name="connsiteX460" fmla="*/ 532932 w 548379"/>
                <a:gd name="connsiteY460" fmla="*/ 430111 h 687724"/>
                <a:gd name="connsiteX461" fmla="*/ 535506 w 548379"/>
                <a:gd name="connsiteY461" fmla="*/ 430111 h 687724"/>
                <a:gd name="connsiteX462" fmla="*/ 535506 w 548379"/>
                <a:gd name="connsiteY462" fmla="*/ 432687 h 687724"/>
                <a:gd name="connsiteX463" fmla="*/ 535506 w 548379"/>
                <a:gd name="connsiteY463" fmla="*/ 435262 h 687724"/>
                <a:gd name="connsiteX464" fmla="*/ 535506 w 548379"/>
                <a:gd name="connsiteY464" fmla="*/ 440413 h 687724"/>
                <a:gd name="connsiteX465" fmla="*/ 535506 w 548379"/>
                <a:gd name="connsiteY465" fmla="*/ 442989 h 687724"/>
                <a:gd name="connsiteX466" fmla="*/ 538081 w 548379"/>
                <a:gd name="connsiteY466" fmla="*/ 442989 h 687724"/>
                <a:gd name="connsiteX467" fmla="*/ 538081 w 548379"/>
                <a:gd name="connsiteY467" fmla="*/ 445564 h 687724"/>
                <a:gd name="connsiteX468" fmla="*/ 538081 w 548379"/>
                <a:gd name="connsiteY468" fmla="*/ 448140 h 687724"/>
                <a:gd name="connsiteX469" fmla="*/ 538081 w 548379"/>
                <a:gd name="connsiteY469" fmla="*/ 450715 h 687724"/>
                <a:gd name="connsiteX470" fmla="*/ 538081 w 548379"/>
                <a:gd name="connsiteY470" fmla="*/ 453291 h 687724"/>
                <a:gd name="connsiteX471" fmla="*/ 538081 w 548379"/>
                <a:gd name="connsiteY471" fmla="*/ 455866 h 687724"/>
                <a:gd name="connsiteX472" fmla="*/ 540656 w 548379"/>
                <a:gd name="connsiteY472" fmla="*/ 455866 h 687724"/>
                <a:gd name="connsiteX473" fmla="*/ 540656 w 548379"/>
                <a:gd name="connsiteY473" fmla="*/ 461017 h 687724"/>
                <a:gd name="connsiteX474" fmla="*/ 540656 w 548379"/>
                <a:gd name="connsiteY474" fmla="*/ 463593 h 687724"/>
                <a:gd name="connsiteX475" fmla="*/ 540656 w 548379"/>
                <a:gd name="connsiteY475" fmla="*/ 466168 h 687724"/>
                <a:gd name="connsiteX476" fmla="*/ 540656 w 548379"/>
                <a:gd name="connsiteY476" fmla="*/ 471320 h 687724"/>
                <a:gd name="connsiteX477" fmla="*/ 540656 w 548379"/>
                <a:gd name="connsiteY477" fmla="*/ 473895 h 687724"/>
                <a:gd name="connsiteX478" fmla="*/ 540656 w 548379"/>
                <a:gd name="connsiteY478" fmla="*/ 479046 h 687724"/>
                <a:gd name="connsiteX479" fmla="*/ 540656 w 548379"/>
                <a:gd name="connsiteY479" fmla="*/ 481622 h 687724"/>
                <a:gd name="connsiteX480" fmla="*/ 540656 w 548379"/>
                <a:gd name="connsiteY480" fmla="*/ 484197 h 687724"/>
                <a:gd name="connsiteX481" fmla="*/ 540656 w 548379"/>
                <a:gd name="connsiteY481" fmla="*/ 486773 h 687724"/>
                <a:gd name="connsiteX482" fmla="*/ 543230 w 548379"/>
                <a:gd name="connsiteY482" fmla="*/ 486773 h 687724"/>
                <a:gd name="connsiteX483" fmla="*/ 543230 w 548379"/>
                <a:gd name="connsiteY483" fmla="*/ 489348 h 687724"/>
                <a:gd name="connsiteX484" fmla="*/ 540656 w 548379"/>
                <a:gd name="connsiteY484" fmla="*/ 489348 h 687724"/>
                <a:gd name="connsiteX485" fmla="*/ 538081 w 548379"/>
                <a:gd name="connsiteY485" fmla="*/ 489348 h 687724"/>
                <a:gd name="connsiteX486" fmla="*/ 538081 w 548379"/>
                <a:gd name="connsiteY486" fmla="*/ 491924 h 687724"/>
                <a:gd name="connsiteX487" fmla="*/ 540656 w 548379"/>
                <a:gd name="connsiteY487" fmla="*/ 491924 h 687724"/>
                <a:gd name="connsiteX488" fmla="*/ 543230 w 548379"/>
                <a:gd name="connsiteY488" fmla="*/ 494499 h 687724"/>
                <a:gd name="connsiteX489" fmla="*/ 543230 w 548379"/>
                <a:gd name="connsiteY489" fmla="*/ 497075 h 687724"/>
                <a:gd name="connsiteX490" fmla="*/ 543230 w 548379"/>
                <a:gd name="connsiteY490" fmla="*/ 499650 h 687724"/>
                <a:gd name="connsiteX491" fmla="*/ 543230 w 548379"/>
                <a:gd name="connsiteY491" fmla="*/ 502226 h 687724"/>
                <a:gd name="connsiteX492" fmla="*/ 543230 w 548379"/>
                <a:gd name="connsiteY492" fmla="*/ 504801 h 687724"/>
                <a:gd name="connsiteX493" fmla="*/ 545805 w 548379"/>
                <a:gd name="connsiteY493" fmla="*/ 504801 h 687724"/>
                <a:gd name="connsiteX494" fmla="*/ 545805 w 548379"/>
                <a:gd name="connsiteY494" fmla="*/ 507377 h 687724"/>
                <a:gd name="connsiteX495" fmla="*/ 545805 w 548379"/>
                <a:gd name="connsiteY495" fmla="*/ 512528 h 687724"/>
                <a:gd name="connsiteX496" fmla="*/ 545805 w 548379"/>
                <a:gd name="connsiteY496" fmla="*/ 522830 h 687724"/>
                <a:gd name="connsiteX497" fmla="*/ 545805 w 548379"/>
                <a:gd name="connsiteY497" fmla="*/ 525405 h 687724"/>
                <a:gd name="connsiteX498" fmla="*/ 545805 w 548379"/>
                <a:gd name="connsiteY498" fmla="*/ 530556 h 687724"/>
                <a:gd name="connsiteX499" fmla="*/ 545805 w 548379"/>
                <a:gd name="connsiteY499" fmla="*/ 533132 h 687724"/>
                <a:gd name="connsiteX500" fmla="*/ 545805 w 548379"/>
                <a:gd name="connsiteY500" fmla="*/ 535707 h 687724"/>
                <a:gd name="connsiteX501" fmla="*/ 545805 w 548379"/>
                <a:gd name="connsiteY501" fmla="*/ 538283 h 687724"/>
                <a:gd name="connsiteX502" fmla="*/ 545805 w 548379"/>
                <a:gd name="connsiteY502" fmla="*/ 540858 h 687724"/>
                <a:gd name="connsiteX503" fmla="*/ 548379 w 548379"/>
                <a:gd name="connsiteY503" fmla="*/ 540858 h 687724"/>
                <a:gd name="connsiteX504" fmla="*/ 548379 w 548379"/>
                <a:gd name="connsiteY504" fmla="*/ 543434 h 687724"/>
                <a:gd name="connsiteX505" fmla="*/ 548379 w 548379"/>
                <a:gd name="connsiteY505" fmla="*/ 546009 h 687724"/>
                <a:gd name="connsiteX506" fmla="*/ 548379 w 548379"/>
                <a:gd name="connsiteY506" fmla="*/ 551161 h 687724"/>
                <a:gd name="connsiteX507" fmla="*/ 548379 w 548379"/>
                <a:gd name="connsiteY507" fmla="*/ 553736 h 687724"/>
                <a:gd name="connsiteX508" fmla="*/ 548379 w 548379"/>
                <a:gd name="connsiteY508" fmla="*/ 561463 h 687724"/>
                <a:gd name="connsiteX509" fmla="*/ 548379 w 548379"/>
                <a:gd name="connsiteY509" fmla="*/ 564038 h 687724"/>
                <a:gd name="connsiteX510" fmla="*/ 548379 w 548379"/>
                <a:gd name="connsiteY510" fmla="*/ 566614 h 687724"/>
                <a:gd name="connsiteX511" fmla="*/ 548379 w 548379"/>
                <a:gd name="connsiteY511" fmla="*/ 569189 h 687724"/>
                <a:gd name="connsiteX512" fmla="*/ 545805 w 548379"/>
                <a:gd name="connsiteY512" fmla="*/ 569189 h 687724"/>
                <a:gd name="connsiteX513" fmla="*/ 545805 w 548379"/>
                <a:gd name="connsiteY513" fmla="*/ 571765 h 687724"/>
                <a:gd name="connsiteX514" fmla="*/ 543230 w 548379"/>
                <a:gd name="connsiteY514" fmla="*/ 571765 h 687724"/>
                <a:gd name="connsiteX515" fmla="*/ 540656 w 548379"/>
                <a:gd name="connsiteY515" fmla="*/ 571765 h 687724"/>
                <a:gd name="connsiteX516" fmla="*/ 538081 w 548379"/>
                <a:gd name="connsiteY516" fmla="*/ 571765 h 687724"/>
                <a:gd name="connsiteX517" fmla="*/ 535506 w 548379"/>
                <a:gd name="connsiteY517" fmla="*/ 571765 h 687724"/>
                <a:gd name="connsiteX518" fmla="*/ 532932 w 548379"/>
                <a:gd name="connsiteY518" fmla="*/ 571765 h 687724"/>
                <a:gd name="connsiteX519" fmla="*/ 532932 w 548379"/>
                <a:gd name="connsiteY519" fmla="*/ 574340 h 687724"/>
                <a:gd name="connsiteX520" fmla="*/ 530357 w 548379"/>
                <a:gd name="connsiteY520" fmla="*/ 574340 h 687724"/>
                <a:gd name="connsiteX521" fmla="*/ 530357 w 548379"/>
                <a:gd name="connsiteY521" fmla="*/ 571765 h 687724"/>
                <a:gd name="connsiteX522" fmla="*/ 527783 w 548379"/>
                <a:gd name="connsiteY522" fmla="*/ 571765 h 687724"/>
                <a:gd name="connsiteX523" fmla="*/ 527783 w 548379"/>
                <a:gd name="connsiteY523" fmla="*/ 574340 h 687724"/>
                <a:gd name="connsiteX524" fmla="*/ 525208 w 548379"/>
                <a:gd name="connsiteY524" fmla="*/ 574340 h 687724"/>
                <a:gd name="connsiteX525" fmla="*/ 525208 w 548379"/>
                <a:gd name="connsiteY525" fmla="*/ 571765 h 687724"/>
                <a:gd name="connsiteX526" fmla="*/ 522634 w 548379"/>
                <a:gd name="connsiteY526" fmla="*/ 571765 h 687724"/>
                <a:gd name="connsiteX527" fmla="*/ 522634 w 548379"/>
                <a:gd name="connsiteY527" fmla="*/ 574340 h 687724"/>
                <a:gd name="connsiteX528" fmla="*/ 520059 w 548379"/>
                <a:gd name="connsiteY528" fmla="*/ 574340 h 687724"/>
                <a:gd name="connsiteX529" fmla="*/ 520059 w 548379"/>
                <a:gd name="connsiteY529" fmla="*/ 571765 h 687724"/>
                <a:gd name="connsiteX530" fmla="*/ 517485 w 548379"/>
                <a:gd name="connsiteY530" fmla="*/ 571765 h 687724"/>
                <a:gd name="connsiteX531" fmla="*/ 514910 w 548379"/>
                <a:gd name="connsiteY531" fmla="*/ 571765 h 687724"/>
                <a:gd name="connsiteX532" fmla="*/ 512335 w 548379"/>
                <a:gd name="connsiteY532" fmla="*/ 571765 h 687724"/>
                <a:gd name="connsiteX533" fmla="*/ 509761 w 548379"/>
                <a:gd name="connsiteY533" fmla="*/ 571765 h 687724"/>
                <a:gd name="connsiteX534" fmla="*/ 509761 w 548379"/>
                <a:gd name="connsiteY534" fmla="*/ 569189 h 687724"/>
                <a:gd name="connsiteX535" fmla="*/ 507186 w 548379"/>
                <a:gd name="connsiteY535" fmla="*/ 569189 h 687724"/>
                <a:gd name="connsiteX536" fmla="*/ 504612 w 548379"/>
                <a:gd name="connsiteY536" fmla="*/ 569189 h 687724"/>
                <a:gd name="connsiteX537" fmla="*/ 502037 w 548379"/>
                <a:gd name="connsiteY537" fmla="*/ 569189 h 687724"/>
                <a:gd name="connsiteX538" fmla="*/ 499463 w 548379"/>
                <a:gd name="connsiteY538" fmla="*/ 569189 h 687724"/>
                <a:gd name="connsiteX539" fmla="*/ 496888 w 548379"/>
                <a:gd name="connsiteY539" fmla="*/ 569189 h 687724"/>
                <a:gd name="connsiteX540" fmla="*/ 494314 w 548379"/>
                <a:gd name="connsiteY540" fmla="*/ 569189 h 687724"/>
                <a:gd name="connsiteX541" fmla="*/ 491739 w 548379"/>
                <a:gd name="connsiteY541" fmla="*/ 569189 h 687724"/>
                <a:gd name="connsiteX542" fmla="*/ 489165 w 548379"/>
                <a:gd name="connsiteY542" fmla="*/ 569189 h 687724"/>
                <a:gd name="connsiteX543" fmla="*/ 489165 w 548379"/>
                <a:gd name="connsiteY543" fmla="*/ 566614 h 687724"/>
                <a:gd name="connsiteX544" fmla="*/ 486590 w 548379"/>
                <a:gd name="connsiteY544" fmla="*/ 566614 h 687724"/>
                <a:gd name="connsiteX545" fmla="*/ 484015 w 548379"/>
                <a:gd name="connsiteY545" fmla="*/ 566614 h 687724"/>
                <a:gd name="connsiteX546" fmla="*/ 481441 w 548379"/>
                <a:gd name="connsiteY546" fmla="*/ 566614 h 687724"/>
                <a:gd name="connsiteX547" fmla="*/ 478866 w 548379"/>
                <a:gd name="connsiteY547" fmla="*/ 564038 h 687724"/>
                <a:gd name="connsiteX548" fmla="*/ 476292 w 548379"/>
                <a:gd name="connsiteY548" fmla="*/ 564038 h 687724"/>
                <a:gd name="connsiteX549" fmla="*/ 473717 w 548379"/>
                <a:gd name="connsiteY549" fmla="*/ 564038 h 687724"/>
                <a:gd name="connsiteX550" fmla="*/ 471143 w 548379"/>
                <a:gd name="connsiteY550" fmla="*/ 564038 h 687724"/>
                <a:gd name="connsiteX551" fmla="*/ 471143 w 548379"/>
                <a:gd name="connsiteY551" fmla="*/ 561463 h 687724"/>
                <a:gd name="connsiteX552" fmla="*/ 468568 w 548379"/>
                <a:gd name="connsiteY552" fmla="*/ 561463 h 687724"/>
                <a:gd name="connsiteX553" fmla="*/ 465994 w 548379"/>
                <a:gd name="connsiteY553" fmla="*/ 561463 h 687724"/>
                <a:gd name="connsiteX554" fmla="*/ 465994 w 548379"/>
                <a:gd name="connsiteY554" fmla="*/ 558887 h 687724"/>
                <a:gd name="connsiteX555" fmla="*/ 463419 w 548379"/>
                <a:gd name="connsiteY555" fmla="*/ 558887 h 687724"/>
                <a:gd name="connsiteX556" fmla="*/ 460844 w 548379"/>
                <a:gd name="connsiteY556" fmla="*/ 558887 h 687724"/>
                <a:gd name="connsiteX557" fmla="*/ 458270 w 548379"/>
                <a:gd name="connsiteY557" fmla="*/ 558887 h 687724"/>
                <a:gd name="connsiteX558" fmla="*/ 458270 w 548379"/>
                <a:gd name="connsiteY558" fmla="*/ 556312 h 687724"/>
                <a:gd name="connsiteX559" fmla="*/ 455695 w 548379"/>
                <a:gd name="connsiteY559" fmla="*/ 556312 h 687724"/>
                <a:gd name="connsiteX560" fmla="*/ 453121 w 548379"/>
                <a:gd name="connsiteY560" fmla="*/ 556312 h 687724"/>
                <a:gd name="connsiteX561" fmla="*/ 453121 w 548379"/>
                <a:gd name="connsiteY561" fmla="*/ 553736 h 687724"/>
                <a:gd name="connsiteX562" fmla="*/ 447972 w 548379"/>
                <a:gd name="connsiteY562" fmla="*/ 553736 h 687724"/>
                <a:gd name="connsiteX563" fmla="*/ 445397 w 548379"/>
                <a:gd name="connsiteY563" fmla="*/ 553736 h 687724"/>
                <a:gd name="connsiteX564" fmla="*/ 442823 w 548379"/>
                <a:gd name="connsiteY564" fmla="*/ 553736 h 687724"/>
                <a:gd name="connsiteX565" fmla="*/ 442823 w 548379"/>
                <a:gd name="connsiteY565" fmla="*/ 551161 h 687724"/>
                <a:gd name="connsiteX566" fmla="*/ 440248 w 548379"/>
                <a:gd name="connsiteY566" fmla="*/ 551161 h 687724"/>
                <a:gd name="connsiteX567" fmla="*/ 437674 w 548379"/>
                <a:gd name="connsiteY567" fmla="*/ 551161 h 687724"/>
                <a:gd name="connsiteX568" fmla="*/ 437674 w 548379"/>
                <a:gd name="connsiteY568" fmla="*/ 548585 h 687724"/>
                <a:gd name="connsiteX569" fmla="*/ 435099 w 548379"/>
                <a:gd name="connsiteY569" fmla="*/ 548585 h 687724"/>
                <a:gd name="connsiteX570" fmla="*/ 432524 w 548379"/>
                <a:gd name="connsiteY570" fmla="*/ 548585 h 687724"/>
                <a:gd name="connsiteX571" fmla="*/ 429950 w 548379"/>
                <a:gd name="connsiteY571" fmla="*/ 548585 h 687724"/>
                <a:gd name="connsiteX572" fmla="*/ 427375 w 548379"/>
                <a:gd name="connsiteY572" fmla="*/ 548585 h 687724"/>
                <a:gd name="connsiteX573" fmla="*/ 427375 w 548379"/>
                <a:gd name="connsiteY573" fmla="*/ 546009 h 687724"/>
                <a:gd name="connsiteX574" fmla="*/ 424801 w 548379"/>
                <a:gd name="connsiteY574" fmla="*/ 546009 h 687724"/>
                <a:gd name="connsiteX575" fmla="*/ 422226 w 548379"/>
                <a:gd name="connsiteY575" fmla="*/ 546009 h 687724"/>
                <a:gd name="connsiteX576" fmla="*/ 422226 w 548379"/>
                <a:gd name="connsiteY576" fmla="*/ 543434 h 687724"/>
                <a:gd name="connsiteX577" fmla="*/ 419652 w 548379"/>
                <a:gd name="connsiteY577" fmla="*/ 543434 h 687724"/>
                <a:gd name="connsiteX578" fmla="*/ 417077 w 548379"/>
                <a:gd name="connsiteY578" fmla="*/ 543434 h 687724"/>
                <a:gd name="connsiteX579" fmla="*/ 417077 w 548379"/>
                <a:gd name="connsiteY579" fmla="*/ 540858 h 687724"/>
                <a:gd name="connsiteX580" fmla="*/ 414503 w 548379"/>
                <a:gd name="connsiteY580" fmla="*/ 540858 h 687724"/>
                <a:gd name="connsiteX581" fmla="*/ 411928 w 548379"/>
                <a:gd name="connsiteY581" fmla="*/ 540858 h 687724"/>
                <a:gd name="connsiteX582" fmla="*/ 409353 w 548379"/>
                <a:gd name="connsiteY582" fmla="*/ 540858 h 687724"/>
                <a:gd name="connsiteX583" fmla="*/ 409353 w 548379"/>
                <a:gd name="connsiteY583" fmla="*/ 538283 h 687724"/>
                <a:gd name="connsiteX584" fmla="*/ 406779 w 548379"/>
                <a:gd name="connsiteY584" fmla="*/ 538283 h 687724"/>
                <a:gd name="connsiteX585" fmla="*/ 404204 w 548379"/>
                <a:gd name="connsiteY585" fmla="*/ 538283 h 687724"/>
                <a:gd name="connsiteX586" fmla="*/ 404204 w 548379"/>
                <a:gd name="connsiteY586" fmla="*/ 535707 h 687724"/>
                <a:gd name="connsiteX587" fmla="*/ 401630 w 548379"/>
                <a:gd name="connsiteY587" fmla="*/ 535707 h 687724"/>
                <a:gd name="connsiteX588" fmla="*/ 399055 w 548379"/>
                <a:gd name="connsiteY588" fmla="*/ 535707 h 687724"/>
                <a:gd name="connsiteX589" fmla="*/ 396481 w 548379"/>
                <a:gd name="connsiteY589" fmla="*/ 535707 h 687724"/>
                <a:gd name="connsiteX590" fmla="*/ 396481 w 548379"/>
                <a:gd name="connsiteY590" fmla="*/ 533132 h 687724"/>
                <a:gd name="connsiteX591" fmla="*/ 393906 w 548379"/>
                <a:gd name="connsiteY591" fmla="*/ 533132 h 687724"/>
                <a:gd name="connsiteX592" fmla="*/ 393906 w 548379"/>
                <a:gd name="connsiteY592" fmla="*/ 530556 h 687724"/>
                <a:gd name="connsiteX593" fmla="*/ 391332 w 548379"/>
                <a:gd name="connsiteY593" fmla="*/ 530556 h 687724"/>
                <a:gd name="connsiteX594" fmla="*/ 388757 w 548379"/>
                <a:gd name="connsiteY594" fmla="*/ 530556 h 687724"/>
                <a:gd name="connsiteX595" fmla="*/ 386183 w 548379"/>
                <a:gd name="connsiteY595" fmla="*/ 530556 h 687724"/>
                <a:gd name="connsiteX596" fmla="*/ 383608 w 548379"/>
                <a:gd name="connsiteY596" fmla="*/ 530556 h 687724"/>
                <a:gd name="connsiteX597" fmla="*/ 383608 w 548379"/>
                <a:gd name="connsiteY597" fmla="*/ 527981 h 687724"/>
                <a:gd name="connsiteX598" fmla="*/ 381033 w 548379"/>
                <a:gd name="connsiteY598" fmla="*/ 527981 h 687724"/>
                <a:gd name="connsiteX599" fmla="*/ 381033 w 548379"/>
                <a:gd name="connsiteY599" fmla="*/ 525405 h 687724"/>
                <a:gd name="connsiteX600" fmla="*/ 378459 w 548379"/>
                <a:gd name="connsiteY600" fmla="*/ 525405 h 687724"/>
                <a:gd name="connsiteX601" fmla="*/ 375884 w 548379"/>
                <a:gd name="connsiteY601" fmla="*/ 525405 h 687724"/>
                <a:gd name="connsiteX602" fmla="*/ 375884 w 548379"/>
                <a:gd name="connsiteY602" fmla="*/ 522830 h 687724"/>
                <a:gd name="connsiteX603" fmla="*/ 373310 w 548379"/>
                <a:gd name="connsiteY603" fmla="*/ 522830 h 687724"/>
                <a:gd name="connsiteX604" fmla="*/ 370735 w 548379"/>
                <a:gd name="connsiteY604" fmla="*/ 522830 h 687724"/>
                <a:gd name="connsiteX605" fmla="*/ 368161 w 548379"/>
                <a:gd name="connsiteY605" fmla="*/ 522830 h 687724"/>
                <a:gd name="connsiteX606" fmla="*/ 368161 w 548379"/>
                <a:gd name="connsiteY606" fmla="*/ 520254 h 687724"/>
                <a:gd name="connsiteX607" fmla="*/ 365586 w 548379"/>
                <a:gd name="connsiteY607" fmla="*/ 520254 h 687724"/>
                <a:gd name="connsiteX608" fmla="*/ 363012 w 548379"/>
                <a:gd name="connsiteY608" fmla="*/ 520254 h 687724"/>
                <a:gd name="connsiteX609" fmla="*/ 363012 w 548379"/>
                <a:gd name="connsiteY609" fmla="*/ 517679 h 687724"/>
                <a:gd name="connsiteX610" fmla="*/ 360437 w 548379"/>
                <a:gd name="connsiteY610" fmla="*/ 517679 h 687724"/>
                <a:gd name="connsiteX611" fmla="*/ 360437 w 548379"/>
                <a:gd name="connsiteY611" fmla="*/ 515103 h 687724"/>
                <a:gd name="connsiteX612" fmla="*/ 357862 w 548379"/>
                <a:gd name="connsiteY612" fmla="*/ 515103 h 687724"/>
                <a:gd name="connsiteX613" fmla="*/ 357862 w 548379"/>
                <a:gd name="connsiteY613" fmla="*/ 512528 h 687724"/>
                <a:gd name="connsiteX614" fmla="*/ 355288 w 548379"/>
                <a:gd name="connsiteY614" fmla="*/ 512528 h 687724"/>
                <a:gd name="connsiteX615" fmla="*/ 352713 w 548379"/>
                <a:gd name="connsiteY615" fmla="*/ 512528 h 687724"/>
                <a:gd name="connsiteX616" fmla="*/ 352713 w 548379"/>
                <a:gd name="connsiteY616" fmla="*/ 509952 h 687724"/>
                <a:gd name="connsiteX617" fmla="*/ 350139 w 548379"/>
                <a:gd name="connsiteY617" fmla="*/ 509952 h 687724"/>
                <a:gd name="connsiteX618" fmla="*/ 350139 w 548379"/>
                <a:gd name="connsiteY618" fmla="*/ 507377 h 687724"/>
                <a:gd name="connsiteX619" fmla="*/ 347564 w 548379"/>
                <a:gd name="connsiteY619" fmla="*/ 507377 h 687724"/>
                <a:gd name="connsiteX620" fmla="*/ 344990 w 548379"/>
                <a:gd name="connsiteY620" fmla="*/ 507377 h 687724"/>
                <a:gd name="connsiteX621" fmla="*/ 344990 w 548379"/>
                <a:gd name="connsiteY621" fmla="*/ 504801 h 687724"/>
                <a:gd name="connsiteX622" fmla="*/ 342415 w 548379"/>
                <a:gd name="connsiteY622" fmla="*/ 504801 h 687724"/>
                <a:gd name="connsiteX623" fmla="*/ 339841 w 548379"/>
                <a:gd name="connsiteY623" fmla="*/ 504801 h 687724"/>
                <a:gd name="connsiteX624" fmla="*/ 339841 w 548379"/>
                <a:gd name="connsiteY624" fmla="*/ 502226 h 687724"/>
                <a:gd name="connsiteX625" fmla="*/ 337266 w 548379"/>
                <a:gd name="connsiteY625" fmla="*/ 502226 h 687724"/>
                <a:gd name="connsiteX626" fmla="*/ 334692 w 548379"/>
                <a:gd name="connsiteY626" fmla="*/ 502226 h 687724"/>
                <a:gd name="connsiteX627" fmla="*/ 334692 w 548379"/>
                <a:gd name="connsiteY627" fmla="*/ 499650 h 687724"/>
                <a:gd name="connsiteX628" fmla="*/ 332117 w 548379"/>
                <a:gd name="connsiteY628" fmla="*/ 499650 h 687724"/>
                <a:gd name="connsiteX629" fmla="*/ 329542 w 548379"/>
                <a:gd name="connsiteY629" fmla="*/ 499650 h 687724"/>
                <a:gd name="connsiteX630" fmla="*/ 329542 w 548379"/>
                <a:gd name="connsiteY630" fmla="*/ 497075 h 687724"/>
                <a:gd name="connsiteX631" fmla="*/ 326968 w 548379"/>
                <a:gd name="connsiteY631" fmla="*/ 497075 h 687724"/>
                <a:gd name="connsiteX632" fmla="*/ 326968 w 548379"/>
                <a:gd name="connsiteY632" fmla="*/ 494499 h 687724"/>
                <a:gd name="connsiteX633" fmla="*/ 324393 w 548379"/>
                <a:gd name="connsiteY633" fmla="*/ 494499 h 687724"/>
                <a:gd name="connsiteX634" fmla="*/ 324393 w 548379"/>
                <a:gd name="connsiteY634" fmla="*/ 491924 h 687724"/>
                <a:gd name="connsiteX635" fmla="*/ 321819 w 548379"/>
                <a:gd name="connsiteY635" fmla="*/ 491924 h 687724"/>
                <a:gd name="connsiteX636" fmla="*/ 319244 w 548379"/>
                <a:gd name="connsiteY636" fmla="*/ 491924 h 687724"/>
                <a:gd name="connsiteX637" fmla="*/ 319244 w 548379"/>
                <a:gd name="connsiteY637" fmla="*/ 489348 h 687724"/>
                <a:gd name="connsiteX638" fmla="*/ 316670 w 548379"/>
                <a:gd name="connsiteY638" fmla="*/ 489348 h 687724"/>
                <a:gd name="connsiteX639" fmla="*/ 316670 w 548379"/>
                <a:gd name="connsiteY639" fmla="*/ 486773 h 687724"/>
                <a:gd name="connsiteX640" fmla="*/ 314095 w 548379"/>
                <a:gd name="connsiteY640" fmla="*/ 486773 h 687724"/>
                <a:gd name="connsiteX641" fmla="*/ 311521 w 548379"/>
                <a:gd name="connsiteY641" fmla="*/ 486773 h 687724"/>
                <a:gd name="connsiteX642" fmla="*/ 311521 w 548379"/>
                <a:gd name="connsiteY642" fmla="*/ 484197 h 687724"/>
                <a:gd name="connsiteX643" fmla="*/ 308946 w 548379"/>
                <a:gd name="connsiteY643" fmla="*/ 484197 h 687724"/>
                <a:gd name="connsiteX644" fmla="*/ 308946 w 548379"/>
                <a:gd name="connsiteY644" fmla="*/ 481622 h 687724"/>
                <a:gd name="connsiteX645" fmla="*/ 306372 w 548379"/>
                <a:gd name="connsiteY645" fmla="*/ 481622 h 687724"/>
                <a:gd name="connsiteX646" fmla="*/ 306372 w 548379"/>
                <a:gd name="connsiteY646" fmla="*/ 479046 h 687724"/>
                <a:gd name="connsiteX647" fmla="*/ 303797 w 548379"/>
                <a:gd name="connsiteY647" fmla="*/ 479046 h 687724"/>
                <a:gd name="connsiteX648" fmla="*/ 301222 w 548379"/>
                <a:gd name="connsiteY648" fmla="*/ 479046 h 687724"/>
                <a:gd name="connsiteX649" fmla="*/ 301222 w 548379"/>
                <a:gd name="connsiteY649" fmla="*/ 476471 h 687724"/>
                <a:gd name="connsiteX650" fmla="*/ 298648 w 548379"/>
                <a:gd name="connsiteY650" fmla="*/ 476471 h 687724"/>
                <a:gd name="connsiteX651" fmla="*/ 298648 w 548379"/>
                <a:gd name="connsiteY651" fmla="*/ 473895 h 687724"/>
                <a:gd name="connsiteX652" fmla="*/ 296073 w 548379"/>
                <a:gd name="connsiteY652" fmla="*/ 473895 h 687724"/>
                <a:gd name="connsiteX653" fmla="*/ 296073 w 548379"/>
                <a:gd name="connsiteY653" fmla="*/ 471320 h 687724"/>
                <a:gd name="connsiteX654" fmla="*/ 293499 w 548379"/>
                <a:gd name="connsiteY654" fmla="*/ 471320 h 687724"/>
                <a:gd name="connsiteX655" fmla="*/ 290924 w 548379"/>
                <a:gd name="connsiteY655" fmla="*/ 471320 h 687724"/>
                <a:gd name="connsiteX656" fmla="*/ 290924 w 548379"/>
                <a:gd name="connsiteY656" fmla="*/ 468744 h 687724"/>
                <a:gd name="connsiteX657" fmla="*/ 290924 w 548379"/>
                <a:gd name="connsiteY657" fmla="*/ 466168 h 687724"/>
                <a:gd name="connsiteX658" fmla="*/ 288350 w 548379"/>
                <a:gd name="connsiteY658" fmla="*/ 466168 h 687724"/>
                <a:gd name="connsiteX659" fmla="*/ 288350 w 548379"/>
                <a:gd name="connsiteY659" fmla="*/ 463593 h 687724"/>
                <a:gd name="connsiteX660" fmla="*/ 285775 w 548379"/>
                <a:gd name="connsiteY660" fmla="*/ 463593 h 687724"/>
                <a:gd name="connsiteX661" fmla="*/ 285775 w 548379"/>
                <a:gd name="connsiteY661" fmla="*/ 455866 h 687724"/>
                <a:gd name="connsiteX662" fmla="*/ 285775 w 548379"/>
                <a:gd name="connsiteY662" fmla="*/ 453291 h 687724"/>
                <a:gd name="connsiteX663" fmla="*/ 285775 w 548379"/>
                <a:gd name="connsiteY663" fmla="*/ 450715 h 687724"/>
                <a:gd name="connsiteX664" fmla="*/ 285775 w 548379"/>
                <a:gd name="connsiteY664" fmla="*/ 440413 h 687724"/>
                <a:gd name="connsiteX665" fmla="*/ 285775 w 548379"/>
                <a:gd name="connsiteY665" fmla="*/ 437838 h 687724"/>
                <a:gd name="connsiteX666" fmla="*/ 285775 w 548379"/>
                <a:gd name="connsiteY666" fmla="*/ 435262 h 687724"/>
                <a:gd name="connsiteX667" fmla="*/ 285775 w 548379"/>
                <a:gd name="connsiteY667" fmla="*/ 432687 h 687724"/>
                <a:gd name="connsiteX668" fmla="*/ 285775 w 548379"/>
                <a:gd name="connsiteY668" fmla="*/ 430111 h 687724"/>
                <a:gd name="connsiteX669" fmla="*/ 285775 w 548379"/>
                <a:gd name="connsiteY669" fmla="*/ 427536 h 687724"/>
                <a:gd name="connsiteX670" fmla="*/ 285775 w 548379"/>
                <a:gd name="connsiteY670" fmla="*/ 424960 h 687724"/>
                <a:gd name="connsiteX671" fmla="*/ 285775 w 548379"/>
                <a:gd name="connsiteY671" fmla="*/ 419809 h 687724"/>
                <a:gd name="connsiteX672" fmla="*/ 285775 w 548379"/>
                <a:gd name="connsiteY672" fmla="*/ 404356 h 687724"/>
                <a:gd name="connsiteX673" fmla="*/ 285775 w 548379"/>
                <a:gd name="connsiteY673" fmla="*/ 401781 h 687724"/>
                <a:gd name="connsiteX674" fmla="*/ 288350 w 548379"/>
                <a:gd name="connsiteY674" fmla="*/ 401781 h 687724"/>
                <a:gd name="connsiteX675" fmla="*/ 290924 w 548379"/>
                <a:gd name="connsiteY675" fmla="*/ 401781 h 687724"/>
                <a:gd name="connsiteX676" fmla="*/ 293499 w 548379"/>
                <a:gd name="connsiteY676" fmla="*/ 401781 h 687724"/>
                <a:gd name="connsiteX677" fmla="*/ 293499 w 548379"/>
                <a:gd name="connsiteY677" fmla="*/ 404356 h 687724"/>
                <a:gd name="connsiteX678" fmla="*/ 296073 w 548379"/>
                <a:gd name="connsiteY678" fmla="*/ 404356 h 687724"/>
                <a:gd name="connsiteX679" fmla="*/ 298648 w 548379"/>
                <a:gd name="connsiteY679" fmla="*/ 404356 h 687724"/>
                <a:gd name="connsiteX680" fmla="*/ 298648 w 548379"/>
                <a:gd name="connsiteY680" fmla="*/ 406932 h 687724"/>
                <a:gd name="connsiteX681" fmla="*/ 301222 w 548379"/>
                <a:gd name="connsiteY681" fmla="*/ 406932 h 687724"/>
                <a:gd name="connsiteX682" fmla="*/ 303797 w 548379"/>
                <a:gd name="connsiteY682" fmla="*/ 406932 h 687724"/>
                <a:gd name="connsiteX683" fmla="*/ 303797 w 548379"/>
                <a:gd name="connsiteY683" fmla="*/ 409507 h 687724"/>
                <a:gd name="connsiteX684" fmla="*/ 303797 w 548379"/>
                <a:gd name="connsiteY684" fmla="*/ 412083 h 687724"/>
                <a:gd name="connsiteX685" fmla="*/ 306372 w 548379"/>
                <a:gd name="connsiteY685" fmla="*/ 412083 h 687724"/>
                <a:gd name="connsiteX686" fmla="*/ 308946 w 548379"/>
                <a:gd name="connsiteY686" fmla="*/ 412083 h 687724"/>
                <a:gd name="connsiteX687" fmla="*/ 311521 w 548379"/>
                <a:gd name="connsiteY687" fmla="*/ 412083 h 687724"/>
                <a:gd name="connsiteX688" fmla="*/ 311521 w 548379"/>
                <a:gd name="connsiteY688" fmla="*/ 414658 h 687724"/>
                <a:gd name="connsiteX689" fmla="*/ 314095 w 548379"/>
                <a:gd name="connsiteY689" fmla="*/ 414658 h 687724"/>
                <a:gd name="connsiteX690" fmla="*/ 314095 w 548379"/>
                <a:gd name="connsiteY690" fmla="*/ 417234 h 687724"/>
                <a:gd name="connsiteX691" fmla="*/ 316670 w 548379"/>
                <a:gd name="connsiteY691" fmla="*/ 417234 h 687724"/>
                <a:gd name="connsiteX692" fmla="*/ 319244 w 548379"/>
                <a:gd name="connsiteY692" fmla="*/ 417234 h 687724"/>
                <a:gd name="connsiteX693" fmla="*/ 321819 w 548379"/>
                <a:gd name="connsiteY693" fmla="*/ 417234 h 687724"/>
                <a:gd name="connsiteX694" fmla="*/ 321819 w 548379"/>
                <a:gd name="connsiteY694" fmla="*/ 419809 h 687724"/>
                <a:gd name="connsiteX695" fmla="*/ 324393 w 548379"/>
                <a:gd name="connsiteY695" fmla="*/ 419809 h 687724"/>
                <a:gd name="connsiteX696" fmla="*/ 324393 w 548379"/>
                <a:gd name="connsiteY696" fmla="*/ 422385 h 687724"/>
                <a:gd name="connsiteX697" fmla="*/ 326968 w 548379"/>
                <a:gd name="connsiteY697" fmla="*/ 422385 h 687724"/>
                <a:gd name="connsiteX698" fmla="*/ 326968 w 548379"/>
                <a:gd name="connsiteY698" fmla="*/ 424960 h 687724"/>
                <a:gd name="connsiteX699" fmla="*/ 329542 w 548379"/>
                <a:gd name="connsiteY699" fmla="*/ 424960 h 687724"/>
                <a:gd name="connsiteX700" fmla="*/ 329542 w 548379"/>
                <a:gd name="connsiteY700" fmla="*/ 427536 h 687724"/>
                <a:gd name="connsiteX701" fmla="*/ 329542 w 548379"/>
                <a:gd name="connsiteY701" fmla="*/ 437838 h 687724"/>
                <a:gd name="connsiteX702" fmla="*/ 329542 w 548379"/>
                <a:gd name="connsiteY702" fmla="*/ 440413 h 687724"/>
                <a:gd name="connsiteX703" fmla="*/ 332117 w 548379"/>
                <a:gd name="connsiteY703" fmla="*/ 440413 h 687724"/>
                <a:gd name="connsiteX704" fmla="*/ 332117 w 548379"/>
                <a:gd name="connsiteY704" fmla="*/ 442989 h 687724"/>
                <a:gd name="connsiteX705" fmla="*/ 334692 w 548379"/>
                <a:gd name="connsiteY705" fmla="*/ 442989 h 687724"/>
                <a:gd name="connsiteX706" fmla="*/ 334692 w 548379"/>
                <a:gd name="connsiteY706" fmla="*/ 445564 h 687724"/>
                <a:gd name="connsiteX707" fmla="*/ 337266 w 548379"/>
                <a:gd name="connsiteY707" fmla="*/ 445564 h 687724"/>
                <a:gd name="connsiteX708" fmla="*/ 339841 w 548379"/>
                <a:gd name="connsiteY708" fmla="*/ 445564 h 687724"/>
                <a:gd name="connsiteX709" fmla="*/ 339841 w 548379"/>
                <a:gd name="connsiteY709" fmla="*/ 448140 h 687724"/>
                <a:gd name="connsiteX710" fmla="*/ 342415 w 548379"/>
                <a:gd name="connsiteY710" fmla="*/ 448140 h 687724"/>
                <a:gd name="connsiteX711" fmla="*/ 342415 w 548379"/>
                <a:gd name="connsiteY711" fmla="*/ 450715 h 687724"/>
                <a:gd name="connsiteX712" fmla="*/ 344990 w 548379"/>
                <a:gd name="connsiteY712" fmla="*/ 450715 h 687724"/>
                <a:gd name="connsiteX713" fmla="*/ 347564 w 548379"/>
                <a:gd name="connsiteY713" fmla="*/ 450715 h 687724"/>
                <a:gd name="connsiteX714" fmla="*/ 347564 w 548379"/>
                <a:gd name="connsiteY714" fmla="*/ 453291 h 687724"/>
                <a:gd name="connsiteX715" fmla="*/ 350139 w 548379"/>
                <a:gd name="connsiteY715" fmla="*/ 453291 h 687724"/>
                <a:gd name="connsiteX716" fmla="*/ 352713 w 548379"/>
                <a:gd name="connsiteY716" fmla="*/ 453291 h 687724"/>
                <a:gd name="connsiteX717" fmla="*/ 352713 w 548379"/>
                <a:gd name="connsiteY717" fmla="*/ 455866 h 687724"/>
                <a:gd name="connsiteX718" fmla="*/ 355288 w 548379"/>
                <a:gd name="connsiteY718" fmla="*/ 455866 h 687724"/>
                <a:gd name="connsiteX719" fmla="*/ 355288 w 548379"/>
                <a:gd name="connsiteY719" fmla="*/ 458442 h 687724"/>
                <a:gd name="connsiteX720" fmla="*/ 357862 w 548379"/>
                <a:gd name="connsiteY720" fmla="*/ 458442 h 687724"/>
                <a:gd name="connsiteX721" fmla="*/ 357862 w 548379"/>
                <a:gd name="connsiteY721" fmla="*/ 461017 h 687724"/>
                <a:gd name="connsiteX722" fmla="*/ 360437 w 548379"/>
                <a:gd name="connsiteY722" fmla="*/ 461017 h 687724"/>
                <a:gd name="connsiteX723" fmla="*/ 363012 w 548379"/>
                <a:gd name="connsiteY723" fmla="*/ 461017 h 687724"/>
                <a:gd name="connsiteX724" fmla="*/ 363012 w 548379"/>
                <a:gd name="connsiteY724" fmla="*/ 463593 h 687724"/>
                <a:gd name="connsiteX725" fmla="*/ 365586 w 548379"/>
                <a:gd name="connsiteY725" fmla="*/ 463593 h 687724"/>
                <a:gd name="connsiteX726" fmla="*/ 368161 w 548379"/>
                <a:gd name="connsiteY726" fmla="*/ 463593 h 687724"/>
                <a:gd name="connsiteX727" fmla="*/ 370735 w 548379"/>
                <a:gd name="connsiteY727" fmla="*/ 463593 h 687724"/>
                <a:gd name="connsiteX728" fmla="*/ 370735 w 548379"/>
                <a:gd name="connsiteY728" fmla="*/ 466168 h 687724"/>
                <a:gd name="connsiteX729" fmla="*/ 373310 w 548379"/>
                <a:gd name="connsiteY729" fmla="*/ 466168 h 687724"/>
                <a:gd name="connsiteX730" fmla="*/ 375884 w 548379"/>
                <a:gd name="connsiteY730" fmla="*/ 466168 h 687724"/>
                <a:gd name="connsiteX731" fmla="*/ 375884 w 548379"/>
                <a:gd name="connsiteY731" fmla="*/ 468744 h 687724"/>
                <a:gd name="connsiteX732" fmla="*/ 378459 w 548379"/>
                <a:gd name="connsiteY732" fmla="*/ 468744 h 687724"/>
                <a:gd name="connsiteX733" fmla="*/ 378459 w 548379"/>
                <a:gd name="connsiteY733" fmla="*/ 471320 h 687724"/>
                <a:gd name="connsiteX734" fmla="*/ 381033 w 548379"/>
                <a:gd name="connsiteY734" fmla="*/ 471320 h 687724"/>
                <a:gd name="connsiteX735" fmla="*/ 383608 w 548379"/>
                <a:gd name="connsiteY735" fmla="*/ 471320 h 687724"/>
                <a:gd name="connsiteX736" fmla="*/ 383608 w 548379"/>
                <a:gd name="connsiteY736" fmla="*/ 473895 h 687724"/>
                <a:gd name="connsiteX737" fmla="*/ 386183 w 548379"/>
                <a:gd name="connsiteY737" fmla="*/ 473895 h 687724"/>
                <a:gd name="connsiteX738" fmla="*/ 388757 w 548379"/>
                <a:gd name="connsiteY738" fmla="*/ 473895 h 687724"/>
                <a:gd name="connsiteX739" fmla="*/ 388757 w 548379"/>
                <a:gd name="connsiteY739" fmla="*/ 476471 h 687724"/>
                <a:gd name="connsiteX740" fmla="*/ 391332 w 548379"/>
                <a:gd name="connsiteY740" fmla="*/ 476471 h 687724"/>
                <a:gd name="connsiteX741" fmla="*/ 393906 w 548379"/>
                <a:gd name="connsiteY741" fmla="*/ 476471 h 687724"/>
                <a:gd name="connsiteX742" fmla="*/ 396481 w 548379"/>
                <a:gd name="connsiteY742" fmla="*/ 476471 h 687724"/>
                <a:gd name="connsiteX743" fmla="*/ 396481 w 548379"/>
                <a:gd name="connsiteY743" fmla="*/ 479046 h 687724"/>
                <a:gd name="connsiteX744" fmla="*/ 399055 w 548379"/>
                <a:gd name="connsiteY744" fmla="*/ 479046 h 687724"/>
                <a:gd name="connsiteX745" fmla="*/ 401630 w 548379"/>
                <a:gd name="connsiteY745" fmla="*/ 479046 h 687724"/>
                <a:gd name="connsiteX746" fmla="*/ 404204 w 548379"/>
                <a:gd name="connsiteY746" fmla="*/ 479046 h 687724"/>
                <a:gd name="connsiteX747" fmla="*/ 404204 w 548379"/>
                <a:gd name="connsiteY747" fmla="*/ 481622 h 687724"/>
                <a:gd name="connsiteX748" fmla="*/ 406779 w 548379"/>
                <a:gd name="connsiteY748" fmla="*/ 481622 h 687724"/>
                <a:gd name="connsiteX749" fmla="*/ 409353 w 548379"/>
                <a:gd name="connsiteY749" fmla="*/ 481622 h 687724"/>
                <a:gd name="connsiteX750" fmla="*/ 411928 w 548379"/>
                <a:gd name="connsiteY750" fmla="*/ 481622 h 687724"/>
                <a:gd name="connsiteX751" fmla="*/ 411928 w 548379"/>
                <a:gd name="connsiteY751" fmla="*/ 484197 h 687724"/>
                <a:gd name="connsiteX752" fmla="*/ 414503 w 548379"/>
                <a:gd name="connsiteY752" fmla="*/ 484197 h 687724"/>
                <a:gd name="connsiteX753" fmla="*/ 414503 w 548379"/>
                <a:gd name="connsiteY753" fmla="*/ 486773 h 687724"/>
                <a:gd name="connsiteX754" fmla="*/ 417077 w 548379"/>
                <a:gd name="connsiteY754" fmla="*/ 486773 h 687724"/>
                <a:gd name="connsiteX755" fmla="*/ 419652 w 548379"/>
                <a:gd name="connsiteY755" fmla="*/ 486773 h 687724"/>
                <a:gd name="connsiteX756" fmla="*/ 422226 w 548379"/>
                <a:gd name="connsiteY756" fmla="*/ 486773 h 687724"/>
                <a:gd name="connsiteX757" fmla="*/ 424801 w 548379"/>
                <a:gd name="connsiteY757" fmla="*/ 486773 h 687724"/>
                <a:gd name="connsiteX758" fmla="*/ 427375 w 548379"/>
                <a:gd name="connsiteY758" fmla="*/ 486773 h 687724"/>
                <a:gd name="connsiteX759" fmla="*/ 427375 w 548379"/>
                <a:gd name="connsiteY759" fmla="*/ 489348 h 687724"/>
                <a:gd name="connsiteX760" fmla="*/ 429950 w 548379"/>
                <a:gd name="connsiteY760" fmla="*/ 489348 h 687724"/>
                <a:gd name="connsiteX761" fmla="*/ 432524 w 548379"/>
                <a:gd name="connsiteY761" fmla="*/ 489348 h 687724"/>
                <a:gd name="connsiteX762" fmla="*/ 435099 w 548379"/>
                <a:gd name="connsiteY762" fmla="*/ 489348 h 687724"/>
                <a:gd name="connsiteX763" fmla="*/ 437674 w 548379"/>
                <a:gd name="connsiteY763" fmla="*/ 489348 h 687724"/>
                <a:gd name="connsiteX764" fmla="*/ 440248 w 548379"/>
                <a:gd name="connsiteY764" fmla="*/ 489348 h 687724"/>
                <a:gd name="connsiteX765" fmla="*/ 440248 w 548379"/>
                <a:gd name="connsiteY765" fmla="*/ 491924 h 687724"/>
                <a:gd name="connsiteX766" fmla="*/ 442823 w 548379"/>
                <a:gd name="connsiteY766" fmla="*/ 491924 h 687724"/>
                <a:gd name="connsiteX767" fmla="*/ 445397 w 548379"/>
                <a:gd name="connsiteY767" fmla="*/ 491924 h 687724"/>
                <a:gd name="connsiteX768" fmla="*/ 447972 w 548379"/>
                <a:gd name="connsiteY768" fmla="*/ 491924 h 687724"/>
                <a:gd name="connsiteX769" fmla="*/ 453121 w 548379"/>
                <a:gd name="connsiteY769" fmla="*/ 491924 h 687724"/>
                <a:gd name="connsiteX770" fmla="*/ 453121 w 548379"/>
                <a:gd name="connsiteY770" fmla="*/ 494499 h 687724"/>
                <a:gd name="connsiteX771" fmla="*/ 455695 w 548379"/>
                <a:gd name="connsiteY771" fmla="*/ 494499 h 687724"/>
                <a:gd name="connsiteX772" fmla="*/ 463419 w 548379"/>
                <a:gd name="connsiteY772" fmla="*/ 494499 h 687724"/>
                <a:gd name="connsiteX773" fmla="*/ 463419 w 548379"/>
                <a:gd name="connsiteY773" fmla="*/ 497075 h 687724"/>
                <a:gd name="connsiteX774" fmla="*/ 465994 w 548379"/>
                <a:gd name="connsiteY774" fmla="*/ 497075 h 687724"/>
                <a:gd name="connsiteX775" fmla="*/ 468568 w 548379"/>
                <a:gd name="connsiteY775" fmla="*/ 497075 h 687724"/>
                <a:gd name="connsiteX776" fmla="*/ 471143 w 548379"/>
                <a:gd name="connsiteY776" fmla="*/ 497075 h 687724"/>
                <a:gd name="connsiteX777" fmla="*/ 473717 w 548379"/>
                <a:gd name="connsiteY777" fmla="*/ 497075 h 687724"/>
                <a:gd name="connsiteX778" fmla="*/ 476292 w 548379"/>
                <a:gd name="connsiteY778" fmla="*/ 497075 h 687724"/>
                <a:gd name="connsiteX779" fmla="*/ 478866 w 548379"/>
                <a:gd name="connsiteY779" fmla="*/ 497075 h 687724"/>
                <a:gd name="connsiteX780" fmla="*/ 478866 w 548379"/>
                <a:gd name="connsiteY780" fmla="*/ 499650 h 687724"/>
                <a:gd name="connsiteX781" fmla="*/ 481441 w 548379"/>
                <a:gd name="connsiteY781" fmla="*/ 499650 h 687724"/>
                <a:gd name="connsiteX782" fmla="*/ 484015 w 548379"/>
                <a:gd name="connsiteY782" fmla="*/ 499650 h 687724"/>
                <a:gd name="connsiteX783" fmla="*/ 484015 w 548379"/>
                <a:gd name="connsiteY783" fmla="*/ 497075 h 687724"/>
                <a:gd name="connsiteX784" fmla="*/ 486590 w 548379"/>
                <a:gd name="connsiteY784" fmla="*/ 497075 h 687724"/>
                <a:gd name="connsiteX785" fmla="*/ 486590 w 548379"/>
                <a:gd name="connsiteY785" fmla="*/ 494499 h 687724"/>
                <a:gd name="connsiteX786" fmla="*/ 486590 w 548379"/>
                <a:gd name="connsiteY786" fmla="*/ 491924 h 687724"/>
                <a:gd name="connsiteX787" fmla="*/ 486590 w 548379"/>
                <a:gd name="connsiteY787" fmla="*/ 481622 h 687724"/>
                <a:gd name="connsiteX788" fmla="*/ 486590 w 548379"/>
                <a:gd name="connsiteY788" fmla="*/ 479046 h 687724"/>
                <a:gd name="connsiteX789" fmla="*/ 484015 w 548379"/>
                <a:gd name="connsiteY789" fmla="*/ 479046 h 687724"/>
                <a:gd name="connsiteX790" fmla="*/ 484015 w 548379"/>
                <a:gd name="connsiteY790" fmla="*/ 476471 h 687724"/>
                <a:gd name="connsiteX791" fmla="*/ 484015 w 548379"/>
                <a:gd name="connsiteY791" fmla="*/ 471320 h 687724"/>
                <a:gd name="connsiteX792" fmla="*/ 484015 w 548379"/>
                <a:gd name="connsiteY792" fmla="*/ 468744 h 687724"/>
                <a:gd name="connsiteX793" fmla="*/ 484015 w 548379"/>
                <a:gd name="connsiteY793" fmla="*/ 466168 h 687724"/>
                <a:gd name="connsiteX794" fmla="*/ 481441 w 548379"/>
                <a:gd name="connsiteY794" fmla="*/ 466168 h 687724"/>
                <a:gd name="connsiteX795" fmla="*/ 481441 w 548379"/>
                <a:gd name="connsiteY795" fmla="*/ 463593 h 687724"/>
                <a:gd name="connsiteX796" fmla="*/ 481441 w 548379"/>
                <a:gd name="connsiteY796" fmla="*/ 461017 h 687724"/>
                <a:gd name="connsiteX797" fmla="*/ 481441 w 548379"/>
                <a:gd name="connsiteY797" fmla="*/ 458442 h 687724"/>
                <a:gd name="connsiteX798" fmla="*/ 481441 w 548379"/>
                <a:gd name="connsiteY798" fmla="*/ 455866 h 687724"/>
                <a:gd name="connsiteX799" fmla="*/ 478866 w 548379"/>
                <a:gd name="connsiteY799" fmla="*/ 455866 h 687724"/>
                <a:gd name="connsiteX800" fmla="*/ 478866 w 548379"/>
                <a:gd name="connsiteY800" fmla="*/ 453291 h 687724"/>
                <a:gd name="connsiteX801" fmla="*/ 476292 w 548379"/>
                <a:gd name="connsiteY801" fmla="*/ 453291 h 687724"/>
                <a:gd name="connsiteX802" fmla="*/ 473717 w 548379"/>
                <a:gd name="connsiteY802" fmla="*/ 453291 h 687724"/>
                <a:gd name="connsiteX803" fmla="*/ 471143 w 548379"/>
                <a:gd name="connsiteY803" fmla="*/ 453291 h 687724"/>
                <a:gd name="connsiteX804" fmla="*/ 468568 w 548379"/>
                <a:gd name="connsiteY804" fmla="*/ 450715 h 687724"/>
                <a:gd name="connsiteX805" fmla="*/ 465994 w 548379"/>
                <a:gd name="connsiteY805" fmla="*/ 450715 h 687724"/>
                <a:gd name="connsiteX806" fmla="*/ 463419 w 548379"/>
                <a:gd name="connsiteY806" fmla="*/ 450715 h 687724"/>
                <a:gd name="connsiteX807" fmla="*/ 460844 w 548379"/>
                <a:gd name="connsiteY807" fmla="*/ 450715 h 687724"/>
                <a:gd name="connsiteX808" fmla="*/ 460844 w 548379"/>
                <a:gd name="connsiteY808" fmla="*/ 448140 h 687724"/>
                <a:gd name="connsiteX809" fmla="*/ 458270 w 548379"/>
                <a:gd name="connsiteY809" fmla="*/ 448140 h 687724"/>
                <a:gd name="connsiteX810" fmla="*/ 455695 w 548379"/>
                <a:gd name="connsiteY810" fmla="*/ 448140 h 687724"/>
                <a:gd name="connsiteX811" fmla="*/ 453121 w 548379"/>
                <a:gd name="connsiteY811" fmla="*/ 448140 h 687724"/>
                <a:gd name="connsiteX812" fmla="*/ 450546 w 548379"/>
                <a:gd name="connsiteY812" fmla="*/ 448140 h 687724"/>
                <a:gd name="connsiteX813" fmla="*/ 450546 w 548379"/>
                <a:gd name="connsiteY813" fmla="*/ 445564 h 687724"/>
                <a:gd name="connsiteX814" fmla="*/ 447972 w 548379"/>
                <a:gd name="connsiteY814" fmla="*/ 445564 h 687724"/>
                <a:gd name="connsiteX815" fmla="*/ 445397 w 548379"/>
                <a:gd name="connsiteY815" fmla="*/ 445564 h 687724"/>
                <a:gd name="connsiteX816" fmla="*/ 442823 w 548379"/>
                <a:gd name="connsiteY816" fmla="*/ 445564 h 687724"/>
                <a:gd name="connsiteX817" fmla="*/ 440248 w 548379"/>
                <a:gd name="connsiteY817" fmla="*/ 445564 h 687724"/>
                <a:gd name="connsiteX818" fmla="*/ 437674 w 548379"/>
                <a:gd name="connsiteY818" fmla="*/ 445564 h 687724"/>
                <a:gd name="connsiteX819" fmla="*/ 437674 w 548379"/>
                <a:gd name="connsiteY819" fmla="*/ 442989 h 687724"/>
                <a:gd name="connsiteX820" fmla="*/ 435099 w 548379"/>
                <a:gd name="connsiteY820" fmla="*/ 442989 h 687724"/>
                <a:gd name="connsiteX821" fmla="*/ 432524 w 548379"/>
                <a:gd name="connsiteY821" fmla="*/ 442989 h 687724"/>
                <a:gd name="connsiteX822" fmla="*/ 429950 w 548379"/>
                <a:gd name="connsiteY822" fmla="*/ 442989 h 687724"/>
                <a:gd name="connsiteX823" fmla="*/ 429950 w 548379"/>
                <a:gd name="connsiteY823" fmla="*/ 440413 h 687724"/>
                <a:gd name="connsiteX824" fmla="*/ 427375 w 548379"/>
                <a:gd name="connsiteY824" fmla="*/ 440413 h 687724"/>
                <a:gd name="connsiteX825" fmla="*/ 424801 w 548379"/>
                <a:gd name="connsiteY825" fmla="*/ 440413 h 687724"/>
                <a:gd name="connsiteX826" fmla="*/ 424801 w 548379"/>
                <a:gd name="connsiteY826" fmla="*/ 437838 h 687724"/>
                <a:gd name="connsiteX827" fmla="*/ 422226 w 548379"/>
                <a:gd name="connsiteY827" fmla="*/ 437838 h 687724"/>
                <a:gd name="connsiteX828" fmla="*/ 419652 w 548379"/>
                <a:gd name="connsiteY828" fmla="*/ 437838 h 687724"/>
                <a:gd name="connsiteX829" fmla="*/ 417077 w 548379"/>
                <a:gd name="connsiteY829" fmla="*/ 437838 h 687724"/>
                <a:gd name="connsiteX830" fmla="*/ 417077 w 548379"/>
                <a:gd name="connsiteY830" fmla="*/ 435262 h 687724"/>
                <a:gd name="connsiteX831" fmla="*/ 414503 w 548379"/>
                <a:gd name="connsiteY831" fmla="*/ 435262 h 687724"/>
                <a:gd name="connsiteX832" fmla="*/ 411928 w 548379"/>
                <a:gd name="connsiteY832" fmla="*/ 435262 h 687724"/>
                <a:gd name="connsiteX833" fmla="*/ 409353 w 548379"/>
                <a:gd name="connsiteY833" fmla="*/ 435262 h 687724"/>
                <a:gd name="connsiteX834" fmla="*/ 409353 w 548379"/>
                <a:gd name="connsiteY834" fmla="*/ 432687 h 687724"/>
                <a:gd name="connsiteX835" fmla="*/ 406779 w 548379"/>
                <a:gd name="connsiteY835" fmla="*/ 432687 h 687724"/>
                <a:gd name="connsiteX836" fmla="*/ 404204 w 548379"/>
                <a:gd name="connsiteY836" fmla="*/ 432687 h 687724"/>
                <a:gd name="connsiteX837" fmla="*/ 404204 w 548379"/>
                <a:gd name="connsiteY837" fmla="*/ 430111 h 687724"/>
                <a:gd name="connsiteX838" fmla="*/ 401630 w 548379"/>
                <a:gd name="connsiteY838" fmla="*/ 430111 h 687724"/>
                <a:gd name="connsiteX839" fmla="*/ 399055 w 548379"/>
                <a:gd name="connsiteY839" fmla="*/ 430111 h 687724"/>
                <a:gd name="connsiteX840" fmla="*/ 399055 w 548379"/>
                <a:gd name="connsiteY840" fmla="*/ 427536 h 687724"/>
                <a:gd name="connsiteX841" fmla="*/ 393906 w 548379"/>
                <a:gd name="connsiteY841" fmla="*/ 427536 h 687724"/>
                <a:gd name="connsiteX842" fmla="*/ 391332 w 548379"/>
                <a:gd name="connsiteY842" fmla="*/ 427536 h 687724"/>
                <a:gd name="connsiteX843" fmla="*/ 391332 w 548379"/>
                <a:gd name="connsiteY843" fmla="*/ 424960 h 687724"/>
                <a:gd name="connsiteX844" fmla="*/ 388757 w 548379"/>
                <a:gd name="connsiteY844" fmla="*/ 424960 h 687724"/>
                <a:gd name="connsiteX845" fmla="*/ 386183 w 548379"/>
                <a:gd name="connsiteY845" fmla="*/ 424960 h 687724"/>
                <a:gd name="connsiteX846" fmla="*/ 383608 w 548379"/>
                <a:gd name="connsiteY846" fmla="*/ 424960 h 687724"/>
                <a:gd name="connsiteX847" fmla="*/ 381033 w 548379"/>
                <a:gd name="connsiteY847" fmla="*/ 424960 h 687724"/>
                <a:gd name="connsiteX848" fmla="*/ 381033 w 548379"/>
                <a:gd name="connsiteY848" fmla="*/ 422385 h 687724"/>
                <a:gd name="connsiteX849" fmla="*/ 378459 w 548379"/>
                <a:gd name="connsiteY849" fmla="*/ 422385 h 687724"/>
                <a:gd name="connsiteX850" fmla="*/ 375884 w 548379"/>
                <a:gd name="connsiteY850" fmla="*/ 422385 h 687724"/>
                <a:gd name="connsiteX851" fmla="*/ 375884 w 548379"/>
                <a:gd name="connsiteY851" fmla="*/ 419809 h 687724"/>
                <a:gd name="connsiteX852" fmla="*/ 373310 w 548379"/>
                <a:gd name="connsiteY852" fmla="*/ 419809 h 687724"/>
                <a:gd name="connsiteX853" fmla="*/ 370735 w 548379"/>
                <a:gd name="connsiteY853" fmla="*/ 419809 h 687724"/>
                <a:gd name="connsiteX854" fmla="*/ 368161 w 548379"/>
                <a:gd name="connsiteY854" fmla="*/ 419809 h 687724"/>
                <a:gd name="connsiteX855" fmla="*/ 365586 w 548379"/>
                <a:gd name="connsiteY855" fmla="*/ 419809 h 687724"/>
                <a:gd name="connsiteX856" fmla="*/ 365586 w 548379"/>
                <a:gd name="connsiteY856" fmla="*/ 417234 h 687724"/>
                <a:gd name="connsiteX857" fmla="*/ 363012 w 548379"/>
                <a:gd name="connsiteY857" fmla="*/ 417234 h 687724"/>
                <a:gd name="connsiteX858" fmla="*/ 363012 w 548379"/>
                <a:gd name="connsiteY858" fmla="*/ 414658 h 687724"/>
                <a:gd name="connsiteX859" fmla="*/ 360437 w 548379"/>
                <a:gd name="connsiteY859" fmla="*/ 414658 h 687724"/>
                <a:gd name="connsiteX860" fmla="*/ 357862 w 548379"/>
                <a:gd name="connsiteY860" fmla="*/ 414658 h 687724"/>
                <a:gd name="connsiteX861" fmla="*/ 357862 w 548379"/>
                <a:gd name="connsiteY861" fmla="*/ 412083 h 687724"/>
                <a:gd name="connsiteX862" fmla="*/ 355288 w 548379"/>
                <a:gd name="connsiteY862" fmla="*/ 412083 h 687724"/>
                <a:gd name="connsiteX863" fmla="*/ 352713 w 548379"/>
                <a:gd name="connsiteY863" fmla="*/ 412083 h 687724"/>
                <a:gd name="connsiteX864" fmla="*/ 352713 w 548379"/>
                <a:gd name="connsiteY864" fmla="*/ 409507 h 687724"/>
                <a:gd name="connsiteX865" fmla="*/ 350139 w 548379"/>
                <a:gd name="connsiteY865" fmla="*/ 409507 h 687724"/>
                <a:gd name="connsiteX866" fmla="*/ 350139 w 548379"/>
                <a:gd name="connsiteY866" fmla="*/ 406932 h 687724"/>
                <a:gd name="connsiteX867" fmla="*/ 347564 w 548379"/>
                <a:gd name="connsiteY867" fmla="*/ 406932 h 687724"/>
                <a:gd name="connsiteX868" fmla="*/ 344990 w 548379"/>
                <a:gd name="connsiteY868" fmla="*/ 406932 h 687724"/>
                <a:gd name="connsiteX869" fmla="*/ 344990 w 548379"/>
                <a:gd name="connsiteY869" fmla="*/ 404356 h 687724"/>
                <a:gd name="connsiteX870" fmla="*/ 342415 w 548379"/>
                <a:gd name="connsiteY870" fmla="*/ 404356 h 687724"/>
                <a:gd name="connsiteX871" fmla="*/ 339841 w 548379"/>
                <a:gd name="connsiteY871" fmla="*/ 404356 h 687724"/>
                <a:gd name="connsiteX872" fmla="*/ 339841 w 548379"/>
                <a:gd name="connsiteY872" fmla="*/ 401781 h 687724"/>
                <a:gd name="connsiteX873" fmla="*/ 337266 w 548379"/>
                <a:gd name="connsiteY873" fmla="*/ 401781 h 687724"/>
                <a:gd name="connsiteX874" fmla="*/ 334692 w 548379"/>
                <a:gd name="connsiteY874" fmla="*/ 399205 h 687724"/>
                <a:gd name="connsiteX875" fmla="*/ 332117 w 548379"/>
                <a:gd name="connsiteY875" fmla="*/ 399205 h 687724"/>
                <a:gd name="connsiteX876" fmla="*/ 332117 w 548379"/>
                <a:gd name="connsiteY876" fmla="*/ 396630 h 687724"/>
                <a:gd name="connsiteX877" fmla="*/ 329542 w 548379"/>
                <a:gd name="connsiteY877" fmla="*/ 396630 h 687724"/>
                <a:gd name="connsiteX878" fmla="*/ 326968 w 548379"/>
                <a:gd name="connsiteY878" fmla="*/ 396630 h 687724"/>
                <a:gd name="connsiteX879" fmla="*/ 326968 w 548379"/>
                <a:gd name="connsiteY879" fmla="*/ 394054 h 687724"/>
                <a:gd name="connsiteX880" fmla="*/ 324393 w 548379"/>
                <a:gd name="connsiteY880" fmla="*/ 394054 h 687724"/>
                <a:gd name="connsiteX881" fmla="*/ 324393 w 548379"/>
                <a:gd name="connsiteY881" fmla="*/ 391479 h 687724"/>
                <a:gd name="connsiteX882" fmla="*/ 321819 w 548379"/>
                <a:gd name="connsiteY882" fmla="*/ 391479 h 687724"/>
                <a:gd name="connsiteX883" fmla="*/ 319244 w 548379"/>
                <a:gd name="connsiteY883" fmla="*/ 391479 h 687724"/>
                <a:gd name="connsiteX884" fmla="*/ 319244 w 548379"/>
                <a:gd name="connsiteY884" fmla="*/ 388903 h 687724"/>
                <a:gd name="connsiteX885" fmla="*/ 316670 w 548379"/>
                <a:gd name="connsiteY885" fmla="*/ 388903 h 687724"/>
                <a:gd name="connsiteX886" fmla="*/ 316670 w 548379"/>
                <a:gd name="connsiteY886" fmla="*/ 386327 h 687724"/>
                <a:gd name="connsiteX887" fmla="*/ 314095 w 548379"/>
                <a:gd name="connsiteY887" fmla="*/ 386327 h 687724"/>
                <a:gd name="connsiteX888" fmla="*/ 311521 w 548379"/>
                <a:gd name="connsiteY888" fmla="*/ 386327 h 687724"/>
                <a:gd name="connsiteX889" fmla="*/ 311521 w 548379"/>
                <a:gd name="connsiteY889" fmla="*/ 383752 h 687724"/>
                <a:gd name="connsiteX890" fmla="*/ 308946 w 548379"/>
                <a:gd name="connsiteY890" fmla="*/ 383752 h 687724"/>
                <a:gd name="connsiteX891" fmla="*/ 308946 w 548379"/>
                <a:gd name="connsiteY891" fmla="*/ 381176 h 687724"/>
                <a:gd name="connsiteX892" fmla="*/ 306372 w 548379"/>
                <a:gd name="connsiteY892" fmla="*/ 381176 h 687724"/>
                <a:gd name="connsiteX893" fmla="*/ 303797 w 548379"/>
                <a:gd name="connsiteY893" fmla="*/ 381176 h 687724"/>
                <a:gd name="connsiteX894" fmla="*/ 303797 w 548379"/>
                <a:gd name="connsiteY894" fmla="*/ 378601 h 687724"/>
                <a:gd name="connsiteX895" fmla="*/ 301222 w 548379"/>
                <a:gd name="connsiteY895" fmla="*/ 378601 h 687724"/>
                <a:gd name="connsiteX896" fmla="*/ 301222 w 548379"/>
                <a:gd name="connsiteY896" fmla="*/ 376025 h 687724"/>
                <a:gd name="connsiteX897" fmla="*/ 298648 w 548379"/>
                <a:gd name="connsiteY897" fmla="*/ 376025 h 687724"/>
                <a:gd name="connsiteX898" fmla="*/ 298648 w 548379"/>
                <a:gd name="connsiteY898" fmla="*/ 373450 h 687724"/>
                <a:gd name="connsiteX899" fmla="*/ 296073 w 548379"/>
                <a:gd name="connsiteY899" fmla="*/ 373450 h 687724"/>
                <a:gd name="connsiteX900" fmla="*/ 296073 w 548379"/>
                <a:gd name="connsiteY900" fmla="*/ 370874 h 687724"/>
                <a:gd name="connsiteX901" fmla="*/ 293499 w 548379"/>
                <a:gd name="connsiteY901" fmla="*/ 370874 h 687724"/>
                <a:gd name="connsiteX902" fmla="*/ 293499 w 548379"/>
                <a:gd name="connsiteY902" fmla="*/ 368299 h 687724"/>
                <a:gd name="connsiteX903" fmla="*/ 290924 w 548379"/>
                <a:gd name="connsiteY903" fmla="*/ 368299 h 687724"/>
                <a:gd name="connsiteX904" fmla="*/ 290924 w 548379"/>
                <a:gd name="connsiteY904" fmla="*/ 365723 h 687724"/>
                <a:gd name="connsiteX905" fmla="*/ 290924 w 548379"/>
                <a:gd name="connsiteY905" fmla="*/ 352846 h 687724"/>
                <a:gd name="connsiteX906" fmla="*/ 288350 w 548379"/>
                <a:gd name="connsiteY906" fmla="*/ 352846 h 687724"/>
                <a:gd name="connsiteX907" fmla="*/ 288350 w 548379"/>
                <a:gd name="connsiteY907" fmla="*/ 350270 h 687724"/>
                <a:gd name="connsiteX908" fmla="*/ 290924 w 548379"/>
                <a:gd name="connsiteY908" fmla="*/ 350270 h 687724"/>
                <a:gd name="connsiteX909" fmla="*/ 290924 w 548379"/>
                <a:gd name="connsiteY909" fmla="*/ 347695 h 687724"/>
                <a:gd name="connsiteX910" fmla="*/ 288350 w 548379"/>
                <a:gd name="connsiteY910" fmla="*/ 347695 h 687724"/>
                <a:gd name="connsiteX911" fmla="*/ 288350 w 548379"/>
                <a:gd name="connsiteY911" fmla="*/ 345119 h 687724"/>
                <a:gd name="connsiteX912" fmla="*/ 288350 w 548379"/>
                <a:gd name="connsiteY912" fmla="*/ 342544 h 687724"/>
                <a:gd name="connsiteX913" fmla="*/ 288350 w 548379"/>
                <a:gd name="connsiteY913" fmla="*/ 339968 h 687724"/>
                <a:gd name="connsiteX914" fmla="*/ 288350 w 548379"/>
                <a:gd name="connsiteY914" fmla="*/ 334817 h 687724"/>
                <a:gd name="connsiteX915" fmla="*/ 288350 w 548379"/>
                <a:gd name="connsiteY915" fmla="*/ 329666 h 687724"/>
                <a:gd name="connsiteX916" fmla="*/ 288350 w 548379"/>
                <a:gd name="connsiteY916" fmla="*/ 327091 h 687724"/>
                <a:gd name="connsiteX917" fmla="*/ 288350 w 548379"/>
                <a:gd name="connsiteY917" fmla="*/ 319364 h 687724"/>
                <a:gd name="connsiteX918" fmla="*/ 288350 w 548379"/>
                <a:gd name="connsiteY918" fmla="*/ 316789 h 687724"/>
                <a:gd name="connsiteX919" fmla="*/ 288350 w 548379"/>
                <a:gd name="connsiteY919" fmla="*/ 311638 h 687724"/>
                <a:gd name="connsiteX920" fmla="*/ 288350 w 548379"/>
                <a:gd name="connsiteY920" fmla="*/ 309062 h 687724"/>
                <a:gd name="connsiteX921" fmla="*/ 288350 w 548379"/>
                <a:gd name="connsiteY921" fmla="*/ 303911 h 687724"/>
                <a:gd name="connsiteX922" fmla="*/ 288350 w 548379"/>
                <a:gd name="connsiteY922" fmla="*/ 301335 h 687724"/>
                <a:gd name="connsiteX923" fmla="*/ 288350 w 548379"/>
                <a:gd name="connsiteY923" fmla="*/ 298760 h 687724"/>
                <a:gd name="connsiteX924" fmla="*/ 288350 w 548379"/>
                <a:gd name="connsiteY924" fmla="*/ 296184 h 687724"/>
                <a:gd name="connsiteX925" fmla="*/ 288350 w 548379"/>
                <a:gd name="connsiteY925" fmla="*/ 280731 h 687724"/>
                <a:gd name="connsiteX926" fmla="*/ 288350 w 548379"/>
                <a:gd name="connsiteY926" fmla="*/ 273005 h 687724"/>
                <a:gd name="connsiteX927" fmla="*/ 288350 w 548379"/>
                <a:gd name="connsiteY927" fmla="*/ 262703 h 687724"/>
                <a:gd name="connsiteX928" fmla="*/ 288350 w 548379"/>
                <a:gd name="connsiteY928" fmla="*/ 260127 h 687724"/>
                <a:gd name="connsiteX929" fmla="*/ 288350 w 548379"/>
                <a:gd name="connsiteY929" fmla="*/ 247250 h 687724"/>
                <a:gd name="connsiteX930" fmla="*/ 288350 w 548379"/>
                <a:gd name="connsiteY930" fmla="*/ 239523 h 687724"/>
                <a:gd name="connsiteX931" fmla="*/ 288350 w 548379"/>
                <a:gd name="connsiteY931" fmla="*/ 236948 h 687724"/>
                <a:gd name="connsiteX932" fmla="*/ 288350 w 548379"/>
                <a:gd name="connsiteY932" fmla="*/ 234372 h 687724"/>
                <a:gd name="connsiteX933" fmla="*/ 288350 w 548379"/>
                <a:gd name="connsiteY933" fmla="*/ 231797 h 687724"/>
                <a:gd name="connsiteX934" fmla="*/ 288350 w 548379"/>
                <a:gd name="connsiteY934" fmla="*/ 229221 h 687724"/>
                <a:gd name="connsiteX935" fmla="*/ 290924 w 548379"/>
                <a:gd name="connsiteY935" fmla="*/ 229221 h 687724"/>
                <a:gd name="connsiteX936" fmla="*/ 290924 w 548379"/>
                <a:gd name="connsiteY936" fmla="*/ 226646 h 687724"/>
                <a:gd name="connsiteX937" fmla="*/ 288350 w 548379"/>
                <a:gd name="connsiteY937" fmla="*/ 224070 h 687724"/>
                <a:gd name="connsiteX938" fmla="*/ 288350 w 548379"/>
                <a:gd name="connsiteY938" fmla="*/ 221494 h 687724"/>
                <a:gd name="connsiteX939" fmla="*/ 288350 w 548379"/>
                <a:gd name="connsiteY939" fmla="*/ 218919 h 687724"/>
                <a:gd name="connsiteX940" fmla="*/ 288350 w 548379"/>
                <a:gd name="connsiteY940" fmla="*/ 216343 h 687724"/>
                <a:gd name="connsiteX941" fmla="*/ 288350 w 548379"/>
                <a:gd name="connsiteY941" fmla="*/ 213768 h 687724"/>
                <a:gd name="connsiteX942" fmla="*/ 288350 w 548379"/>
                <a:gd name="connsiteY942" fmla="*/ 211192 h 687724"/>
                <a:gd name="connsiteX943" fmla="*/ 288350 w 548379"/>
                <a:gd name="connsiteY943" fmla="*/ 208617 h 687724"/>
                <a:gd name="connsiteX944" fmla="*/ 288350 w 548379"/>
                <a:gd name="connsiteY944" fmla="*/ 188013 h 687724"/>
                <a:gd name="connsiteX945" fmla="*/ 288350 w 548379"/>
                <a:gd name="connsiteY945" fmla="*/ 185437 h 687724"/>
                <a:gd name="connsiteX946" fmla="*/ 288350 w 548379"/>
                <a:gd name="connsiteY946" fmla="*/ 182862 h 687724"/>
                <a:gd name="connsiteX947" fmla="*/ 288350 w 548379"/>
                <a:gd name="connsiteY947" fmla="*/ 180286 h 687724"/>
                <a:gd name="connsiteX948" fmla="*/ 260030 w 548379"/>
                <a:gd name="connsiteY948" fmla="*/ 180286 h 687724"/>
                <a:gd name="connsiteX949" fmla="*/ 260030 w 548379"/>
                <a:gd name="connsiteY949" fmla="*/ 182862 h 687724"/>
                <a:gd name="connsiteX950" fmla="*/ 262604 w 548379"/>
                <a:gd name="connsiteY950" fmla="*/ 182862 h 687724"/>
                <a:gd name="connsiteX951" fmla="*/ 262604 w 548379"/>
                <a:gd name="connsiteY951" fmla="*/ 185437 h 687724"/>
                <a:gd name="connsiteX952" fmla="*/ 262604 w 548379"/>
                <a:gd name="connsiteY952" fmla="*/ 188013 h 687724"/>
                <a:gd name="connsiteX953" fmla="*/ 262604 w 548379"/>
                <a:gd name="connsiteY953" fmla="*/ 211192 h 687724"/>
                <a:gd name="connsiteX954" fmla="*/ 262604 w 548379"/>
                <a:gd name="connsiteY954" fmla="*/ 213768 h 687724"/>
                <a:gd name="connsiteX955" fmla="*/ 262604 w 548379"/>
                <a:gd name="connsiteY955" fmla="*/ 218919 h 687724"/>
                <a:gd name="connsiteX956" fmla="*/ 260030 w 548379"/>
                <a:gd name="connsiteY956" fmla="*/ 218919 h 687724"/>
                <a:gd name="connsiteX957" fmla="*/ 260030 w 548379"/>
                <a:gd name="connsiteY957" fmla="*/ 221494 h 687724"/>
                <a:gd name="connsiteX958" fmla="*/ 260030 w 548379"/>
                <a:gd name="connsiteY958" fmla="*/ 224070 h 687724"/>
                <a:gd name="connsiteX959" fmla="*/ 260030 w 548379"/>
                <a:gd name="connsiteY959" fmla="*/ 226646 h 687724"/>
                <a:gd name="connsiteX960" fmla="*/ 260030 w 548379"/>
                <a:gd name="connsiteY960" fmla="*/ 229221 h 687724"/>
                <a:gd name="connsiteX961" fmla="*/ 260030 w 548379"/>
                <a:gd name="connsiteY961" fmla="*/ 231797 h 687724"/>
                <a:gd name="connsiteX962" fmla="*/ 260030 w 548379"/>
                <a:gd name="connsiteY962" fmla="*/ 234372 h 687724"/>
                <a:gd name="connsiteX963" fmla="*/ 262604 w 548379"/>
                <a:gd name="connsiteY963" fmla="*/ 234372 h 687724"/>
                <a:gd name="connsiteX964" fmla="*/ 262604 w 548379"/>
                <a:gd name="connsiteY964" fmla="*/ 236948 h 687724"/>
                <a:gd name="connsiteX965" fmla="*/ 260030 w 548379"/>
                <a:gd name="connsiteY965" fmla="*/ 236948 h 687724"/>
                <a:gd name="connsiteX966" fmla="*/ 260030 w 548379"/>
                <a:gd name="connsiteY966" fmla="*/ 239523 h 687724"/>
                <a:gd name="connsiteX967" fmla="*/ 260030 w 548379"/>
                <a:gd name="connsiteY967" fmla="*/ 242099 h 687724"/>
                <a:gd name="connsiteX968" fmla="*/ 260030 w 548379"/>
                <a:gd name="connsiteY968" fmla="*/ 247250 h 687724"/>
                <a:gd name="connsiteX969" fmla="*/ 262604 w 548379"/>
                <a:gd name="connsiteY969" fmla="*/ 247250 h 687724"/>
                <a:gd name="connsiteX970" fmla="*/ 262604 w 548379"/>
                <a:gd name="connsiteY970" fmla="*/ 260127 h 687724"/>
                <a:gd name="connsiteX971" fmla="*/ 262604 w 548379"/>
                <a:gd name="connsiteY971" fmla="*/ 262703 h 687724"/>
                <a:gd name="connsiteX972" fmla="*/ 262604 w 548379"/>
                <a:gd name="connsiteY972" fmla="*/ 273005 h 687724"/>
                <a:gd name="connsiteX973" fmla="*/ 262604 w 548379"/>
                <a:gd name="connsiteY973" fmla="*/ 280731 h 687724"/>
                <a:gd name="connsiteX974" fmla="*/ 262604 w 548379"/>
                <a:gd name="connsiteY974" fmla="*/ 296184 h 687724"/>
                <a:gd name="connsiteX975" fmla="*/ 262604 w 548379"/>
                <a:gd name="connsiteY975" fmla="*/ 298760 h 687724"/>
                <a:gd name="connsiteX976" fmla="*/ 262604 w 548379"/>
                <a:gd name="connsiteY976" fmla="*/ 301335 h 687724"/>
                <a:gd name="connsiteX977" fmla="*/ 262604 w 548379"/>
                <a:gd name="connsiteY977" fmla="*/ 303911 h 687724"/>
                <a:gd name="connsiteX978" fmla="*/ 260030 w 548379"/>
                <a:gd name="connsiteY978" fmla="*/ 303911 h 687724"/>
                <a:gd name="connsiteX979" fmla="*/ 262604 w 548379"/>
                <a:gd name="connsiteY979" fmla="*/ 306487 h 687724"/>
                <a:gd name="connsiteX980" fmla="*/ 262604 w 548379"/>
                <a:gd name="connsiteY980" fmla="*/ 309062 h 687724"/>
                <a:gd name="connsiteX981" fmla="*/ 260030 w 548379"/>
                <a:gd name="connsiteY981" fmla="*/ 309062 h 687724"/>
                <a:gd name="connsiteX982" fmla="*/ 260030 w 548379"/>
                <a:gd name="connsiteY982" fmla="*/ 316789 h 687724"/>
                <a:gd name="connsiteX983" fmla="*/ 260030 w 548379"/>
                <a:gd name="connsiteY983" fmla="*/ 319364 h 687724"/>
                <a:gd name="connsiteX984" fmla="*/ 262604 w 548379"/>
                <a:gd name="connsiteY984" fmla="*/ 319364 h 687724"/>
                <a:gd name="connsiteX985" fmla="*/ 262604 w 548379"/>
                <a:gd name="connsiteY985" fmla="*/ 327091 h 687724"/>
                <a:gd name="connsiteX986" fmla="*/ 262604 w 548379"/>
                <a:gd name="connsiteY986" fmla="*/ 329666 h 687724"/>
                <a:gd name="connsiteX987" fmla="*/ 262604 w 548379"/>
                <a:gd name="connsiteY987" fmla="*/ 334817 h 687724"/>
                <a:gd name="connsiteX988" fmla="*/ 262604 w 548379"/>
                <a:gd name="connsiteY988" fmla="*/ 339968 h 687724"/>
                <a:gd name="connsiteX989" fmla="*/ 262604 w 548379"/>
                <a:gd name="connsiteY989" fmla="*/ 342544 h 687724"/>
                <a:gd name="connsiteX990" fmla="*/ 262604 w 548379"/>
                <a:gd name="connsiteY990" fmla="*/ 345119 h 687724"/>
                <a:gd name="connsiteX991" fmla="*/ 262604 w 548379"/>
                <a:gd name="connsiteY991" fmla="*/ 347695 h 687724"/>
                <a:gd name="connsiteX992" fmla="*/ 260030 w 548379"/>
                <a:gd name="connsiteY992" fmla="*/ 347695 h 687724"/>
                <a:gd name="connsiteX993" fmla="*/ 260030 w 548379"/>
                <a:gd name="connsiteY993" fmla="*/ 350270 h 687724"/>
                <a:gd name="connsiteX994" fmla="*/ 260030 w 548379"/>
                <a:gd name="connsiteY994" fmla="*/ 352846 h 687724"/>
                <a:gd name="connsiteX995" fmla="*/ 260030 w 548379"/>
                <a:gd name="connsiteY995" fmla="*/ 365723 h 687724"/>
                <a:gd name="connsiteX996" fmla="*/ 260030 w 548379"/>
                <a:gd name="connsiteY996" fmla="*/ 368299 h 687724"/>
                <a:gd name="connsiteX997" fmla="*/ 257455 w 548379"/>
                <a:gd name="connsiteY997" fmla="*/ 368299 h 687724"/>
                <a:gd name="connsiteX998" fmla="*/ 257455 w 548379"/>
                <a:gd name="connsiteY998" fmla="*/ 370874 h 687724"/>
                <a:gd name="connsiteX999" fmla="*/ 254881 w 548379"/>
                <a:gd name="connsiteY999" fmla="*/ 370874 h 687724"/>
                <a:gd name="connsiteX1000" fmla="*/ 254881 w 548379"/>
                <a:gd name="connsiteY1000" fmla="*/ 373450 h 687724"/>
                <a:gd name="connsiteX1001" fmla="*/ 252306 w 548379"/>
                <a:gd name="connsiteY1001" fmla="*/ 373450 h 687724"/>
                <a:gd name="connsiteX1002" fmla="*/ 252306 w 548379"/>
                <a:gd name="connsiteY1002" fmla="*/ 376025 h 687724"/>
                <a:gd name="connsiteX1003" fmla="*/ 249731 w 548379"/>
                <a:gd name="connsiteY1003" fmla="*/ 376025 h 687724"/>
                <a:gd name="connsiteX1004" fmla="*/ 249731 w 548379"/>
                <a:gd name="connsiteY1004" fmla="*/ 378601 h 687724"/>
                <a:gd name="connsiteX1005" fmla="*/ 247157 w 548379"/>
                <a:gd name="connsiteY1005" fmla="*/ 378601 h 687724"/>
                <a:gd name="connsiteX1006" fmla="*/ 244582 w 548379"/>
                <a:gd name="connsiteY1006" fmla="*/ 378601 h 687724"/>
                <a:gd name="connsiteX1007" fmla="*/ 244582 w 548379"/>
                <a:gd name="connsiteY1007" fmla="*/ 381176 h 687724"/>
                <a:gd name="connsiteX1008" fmla="*/ 242008 w 548379"/>
                <a:gd name="connsiteY1008" fmla="*/ 381176 h 687724"/>
                <a:gd name="connsiteX1009" fmla="*/ 242008 w 548379"/>
                <a:gd name="connsiteY1009" fmla="*/ 383752 h 687724"/>
                <a:gd name="connsiteX1010" fmla="*/ 239433 w 548379"/>
                <a:gd name="connsiteY1010" fmla="*/ 383752 h 687724"/>
                <a:gd name="connsiteX1011" fmla="*/ 236859 w 548379"/>
                <a:gd name="connsiteY1011" fmla="*/ 386327 h 687724"/>
                <a:gd name="connsiteX1012" fmla="*/ 234284 w 548379"/>
                <a:gd name="connsiteY1012" fmla="*/ 386327 h 687724"/>
                <a:gd name="connsiteX1013" fmla="*/ 234284 w 548379"/>
                <a:gd name="connsiteY1013" fmla="*/ 388903 h 687724"/>
                <a:gd name="connsiteX1014" fmla="*/ 231710 w 548379"/>
                <a:gd name="connsiteY1014" fmla="*/ 388903 h 687724"/>
                <a:gd name="connsiteX1015" fmla="*/ 231710 w 548379"/>
                <a:gd name="connsiteY1015" fmla="*/ 391479 h 687724"/>
                <a:gd name="connsiteX1016" fmla="*/ 229135 w 548379"/>
                <a:gd name="connsiteY1016" fmla="*/ 391479 h 687724"/>
                <a:gd name="connsiteX1017" fmla="*/ 226560 w 548379"/>
                <a:gd name="connsiteY1017" fmla="*/ 391479 h 687724"/>
                <a:gd name="connsiteX1018" fmla="*/ 226560 w 548379"/>
                <a:gd name="connsiteY1018" fmla="*/ 394054 h 687724"/>
                <a:gd name="connsiteX1019" fmla="*/ 223986 w 548379"/>
                <a:gd name="connsiteY1019" fmla="*/ 396630 h 687724"/>
                <a:gd name="connsiteX1020" fmla="*/ 221411 w 548379"/>
                <a:gd name="connsiteY1020" fmla="*/ 396630 h 687724"/>
                <a:gd name="connsiteX1021" fmla="*/ 218837 w 548379"/>
                <a:gd name="connsiteY1021" fmla="*/ 396630 h 687724"/>
                <a:gd name="connsiteX1022" fmla="*/ 218837 w 548379"/>
                <a:gd name="connsiteY1022" fmla="*/ 399205 h 687724"/>
                <a:gd name="connsiteX1023" fmla="*/ 216262 w 548379"/>
                <a:gd name="connsiteY1023" fmla="*/ 399205 h 687724"/>
                <a:gd name="connsiteX1024" fmla="*/ 213688 w 548379"/>
                <a:gd name="connsiteY1024" fmla="*/ 401781 h 687724"/>
                <a:gd name="connsiteX1025" fmla="*/ 211113 w 548379"/>
                <a:gd name="connsiteY1025" fmla="*/ 401781 h 687724"/>
                <a:gd name="connsiteX1026" fmla="*/ 208539 w 548379"/>
                <a:gd name="connsiteY1026" fmla="*/ 401781 h 687724"/>
                <a:gd name="connsiteX1027" fmla="*/ 208539 w 548379"/>
                <a:gd name="connsiteY1027" fmla="*/ 404356 h 687724"/>
                <a:gd name="connsiteX1028" fmla="*/ 205964 w 548379"/>
                <a:gd name="connsiteY1028" fmla="*/ 404356 h 687724"/>
                <a:gd name="connsiteX1029" fmla="*/ 203390 w 548379"/>
                <a:gd name="connsiteY1029" fmla="*/ 406932 h 687724"/>
                <a:gd name="connsiteX1030" fmla="*/ 200815 w 548379"/>
                <a:gd name="connsiteY1030" fmla="*/ 406932 h 687724"/>
                <a:gd name="connsiteX1031" fmla="*/ 200815 w 548379"/>
                <a:gd name="connsiteY1031" fmla="*/ 409507 h 687724"/>
                <a:gd name="connsiteX1032" fmla="*/ 193091 w 548379"/>
                <a:gd name="connsiteY1032" fmla="*/ 412083 h 687724"/>
                <a:gd name="connsiteX1033" fmla="*/ 187942 w 548379"/>
                <a:gd name="connsiteY1033" fmla="*/ 414658 h 687724"/>
                <a:gd name="connsiteX1034" fmla="*/ 182793 w 548379"/>
                <a:gd name="connsiteY1034" fmla="*/ 419809 h 687724"/>
                <a:gd name="connsiteX1035" fmla="*/ 180219 w 548379"/>
                <a:gd name="connsiteY1035" fmla="*/ 419809 h 687724"/>
                <a:gd name="connsiteX1036" fmla="*/ 177644 w 548379"/>
                <a:gd name="connsiteY1036" fmla="*/ 419809 h 687724"/>
                <a:gd name="connsiteX1037" fmla="*/ 172495 w 548379"/>
                <a:gd name="connsiteY1037" fmla="*/ 419809 h 687724"/>
                <a:gd name="connsiteX1038" fmla="*/ 172495 w 548379"/>
                <a:gd name="connsiteY1038" fmla="*/ 422385 h 687724"/>
                <a:gd name="connsiteX1039" fmla="*/ 167346 w 548379"/>
                <a:gd name="connsiteY1039" fmla="*/ 422385 h 687724"/>
                <a:gd name="connsiteX1040" fmla="*/ 167346 w 548379"/>
                <a:gd name="connsiteY1040" fmla="*/ 424960 h 687724"/>
                <a:gd name="connsiteX1041" fmla="*/ 154473 w 548379"/>
                <a:gd name="connsiteY1041" fmla="*/ 427536 h 687724"/>
                <a:gd name="connsiteX1042" fmla="*/ 151899 w 548379"/>
                <a:gd name="connsiteY1042" fmla="*/ 427536 h 687724"/>
                <a:gd name="connsiteX1043" fmla="*/ 149324 w 548379"/>
                <a:gd name="connsiteY1043" fmla="*/ 430111 h 687724"/>
                <a:gd name="connsiteX1044" fmla="*/ 146749 w 548379"/>
                <a:gd name="connsiteY1044" fmla="*/ 430111 h 687724"/>
                <a:gd name="connsiteX1045" fmla="*/ 144175 w 548379"/>
                <a:gd name="connsiteY1045" fmla="*/ 432687 h 687724"/>
                <a:gd name="connsiteX1046" fmla="*/ 141600 w 548379"/>
                <a:gd name="connsiteY1046" fmla="*/ 432687 h 687724"/>
                <a:gd name="connsiteX1047" fmla="*/ 141600 w 548379"/>
                <a:gd name="connsiteY1047" fmla="*/ 435262 h 687724"/>
                <a:gd name="connsiteX1048" fmla="*/ 139026 w 548379"/>
                <a:gd name="connsiteY1048" fmla="*/ 435262 h 687724"/>
                <a:gd name="connsiteX1049" fmla="*/ 133877 w 548379"/>
                <a:gd name="connsiteY1049" fmla="*/ 435262 h 687724"/>
                <a:gd name="connsiteX1050" fmla="*/ 131302 w 548379"/>
                <a:gd name="connsiteY1050" fmla="*/ 437838 h 687724"/>
                <a:gd name="connsiteX1051" fmla="*/ 128728 w 548379"/>
                <a:gd name="connsiteY1051" fmla="*/ 437838 h 687724"/>
                <a:gd name="connsiteX1052" fmla="*/ 126153 w 548379"/>
                <a:gd name="connsiteY1052" fmla="*/ 437838 h 687724"/>
                <a:gd name="connsiteX1053" fmla="*/ 126153 w 548379"/>
                <a:gd name="connsiteY1053" fmla="*/ 440413 h 687724"/>
                <a:gd name="connsiteX1054" fmla="*/ 123578 w 548379"/>
                <a:gd name="connsiteY1054" fmla="*/ 440413 h 687724"/>
                <a:gd name="connsiteX1055" fmla="*/ 121004 w 548379"/>
                <a:gd name="connsiteY1055" fmla="*/ 440413 h 687724"/>
                <a:gd name="connsiteX1056" fmla="*/ 118429 w 548379"/>
                <a:gd name="connsiteY1056" fmla="*/ 440413 h 687724"/>
                <a:gd name="connsiteX1057" fmla="*/ 118429 w 548379"/>
                <a:gd name="connsiteY1057" fmla="*/ 442989 h 687724"/>
                <a:gd name="connsiteX1058" fmla="*/ 115855 w 548379"/>
                <a:gd name="connsiteY1058" fmla="*/ 442989 h 687724"/>
                <a:gd name="connsiteX1059" fmla="*/ 113280 w 548379"/>
                <a:gd name="connsiteY1059" fmla="*/ 442989 h 687724"/>
                <a:gd name="connsiteX1060" fmla="*/ 105557 w 548379"/>
                <a:gd name="connsiteY1060" fmla="*/ 445564 h 687724"/>
                <a:gd name="connsiteX1061" fmla="*/ 97833 w 548379"/>
                <a:gd name="connsiteY1061" fmla="*/ 448140 h 687724"/>
                <a:gd name="connsiteX1062" fmla="*/ 92684 w 548379"/>
                <a:gd name="connsiteY1062" fmla="*/ 448140 h 687724"/>
                <a:gd name="connsiteX1063" fmla="*/ 90109 w 548379"/>
                <a:gd name="connsiteY1063" fmla="*/ 448140 h 687724"/>
                <a:gd name="connsiteX1064" fmla="*/ 87535 w 548379"/>
                <a:gd name="connsiteY1064" fmla="*/ 448140 h 687724"/>
                <a:gd name="connsiteX1065" fmla="*/ 87535 w 548379"/>
                <a:gd name="connsiteY1065" fmla="*/ 450715 h 687724"/>
                <a:gd name="connsiteX1066" fmla="*/ 84960 w 548379"/>
                <a:gd name="connsiteY1066" fmla="*/ 450715 h 687724"/>
                <a:gd name="connsiteX1067" fmla="*/ 82386 w 548379"/>
                <a:gd name="connsiteY1067" fmla="*/ 450715 h 687724"/>
                <a:gd name="connsiteX1068" fmla="*/ 79811 w 548379"/>
                <a:gd name="connsiteY1068" fmla="*/ 453291 h 687724"/>
                <a:gd name="connsiteX1069" fmla="*/ 77237 w 548379"/>
                <a:gd name="connsiteY1069" fmla="*/ 453291 h 687724"/>
                <a:gd name="connsiteX1070" fmla="*/ 69513 w 548379"/>
                <a:gd name="connsiteY1070" fmla="*/ 455866 h 687724"/>
                <a:gd name="connsiteX1071" fmla="*/ 66938 w 548379"/>
                <a:gd name="connsiteY1071" fmla="*/ 458442 h 687724"/>
                <a:gd name="connsiteX1072" fmla="*/ 66938 w 548379"/>
                <a:gd name="connsiteY1072" fmla="*/ 466168 h 687724"/>
                <a:gd name="connsiteX1073" fmla="*/ 66938 w 548379"/>
                <a:gd name="connsiteY1073" fmla="*/ 471320 h 687724"/>
                <a:gd name="connsiteX1074" fmla="*/ 64364 w 548379"/>
                <a:gd name="connsiteY1074" fmla="*/ 471320 h 687724"/>
                <a:gd name="connsiteX1075" fmla="*/ 64364 w 548379"/>
                <a:gd name="connsiteY1075" fmla="*/ 476471 h 687724"/>
                <a:gd name="connsiteX1076" fmla="*/ 64364 w 548379"/>
                <a:gd name="connsiteY1076" fmla="*/ 479046 h 687724"/>
                <a:gd name="connsiteX1077" fmla="*/ 64364 w 548379"/>
                <a:gd name="connsiteY1077" fmla="*/ 489348 h 687724"/>
                <a:gd name="connsiteX1078" fmla="*/ 64364 w 548379"/>
                <a:gd name="connsiteY1078" fmla="*/ 497075 h 687724"/>
                <a:gd name="connsiteX1079" fmla="*/ 64364 w 548379"/>
                <a:gd name="connsiteY1079" fmla="*/ 499650 h 687724"/>
                <a:gd name="connsiteX1080" fmla="*/ 74662 w 548379"/>
                <a:gd name="connsiteY1080" fmla="*/ 499650 h 687724"/>
                <a:gd name="connsiteX1081" fmla="*/ 74662 w 548379"/>
                <a:gd name="connsiteY1081" fmla="*/ 497075 h 687724"/>
                <a:gd name="connsiteX1082" fmla="*/ 77237 w 548379"/>
                <a:gd name="connsiteY1082" fmla="*/ 497075 h 687724"/>
                <a:gd name="connsiteX1083" fmla="*/ 79811 w 548379"/>
                <a:gd name="connsiteY1083" fmla="*/ 497075 h 687724"/>
                <a:gd name="connsiteX1084" fmla="*/ 82386 w 548379"/>
                <a:gd name="connsiteY1084" fmla="*/ 497075 h 687724"/>
                <a:gd name="connsiteX1085" fmla="*/ 84960 w 548379"/>
                <a:gd name="connsiteY1085" fmla="*/ 497075 h 687724"/>
                <a:gd name="connsiteX1086" fmla="*/ 87535 w 548379"/>
                <a:gd name="connsiteY1086" fmla="*/ 497075 h 687724"/>
                <a:gd name="connsiteX1087" fmla="*/ 87535 w 548379"/>
                <a:gd name="connsiteY1087" fmla="*/ 494499 h 687724"/>
                <a:gd name="connsiteX1088" fmla="*/ 92684 w 548379"/>
                <a:gd name="connsiteY1088" fmla="*/ 494499 h 687724"/>
                <a:gd name="connsiteX1089" fmla="*/ 95258 w 548379"/>
                <a:gd name="connsiteY1089" fmla="*/ 494499 h 687724"/>
                <a:gd name="connsiteX1090" fmla="*/ 97833 w 548379"/>
                <a:gd name="connsiteY1090" fmla="*/ 494499 h 687724"/>
                <a:gd name="connsiteX1091" fmla="*/ 97833 w 548379"/>
                <a:gd name="connsiteY1091" fmla="*/ 491924 h 687724"/>
                <a:gd name="connsiteX1092" fmla="*/ 100408 w 548379"/>
                <a:gd name="connsiteY1092" fmla="*/ 491924 h 687724"/>
                <a:gd name="connsiteX1093" fmla="*/ 102982 w 548379"/>
                <a:gd name="connsiteY1093" fmla="*/ 491924 h 687724"/>
                <a:gd name="connsiteX1094" fmla="*/ 108131 w 548379"/>
                <a:gd name="connsiteY1094" fmla="*/ 491924 h 687724"/>
                <a:gd name="connsiteX1095" fmla="*/ 115855 w 548379"/>
                <a:gd name="connsiteY1095" fmla="*/ 489348 h 687724"/>
                <a:gd name="connsiteX1096" fmla="*/ 123578 w 548379"/>
                <a:gd name="connsiteY1096" fmla="*/ 489348 h 687724"/>
                <a:gd name="connsiteX1097" fmla="*/ 126153 w 548379"/>
                <a:gd name="connsiteY1097" fmla="*/ 486773 h 687724"/>
                <a:gd name="connsiteX1098" fmla="*/ 133877 w 548379"/>
                <a:gd name="connsiteY1098" fmla="*/ 486773 h 687724"/>
                <a:gd name="connsiteX1099" fmla="*/ 141600 w 548379"/>
                <a:gd name="connsiteY1099" fmla="*/ 481622 h 687724"/>
                <a:gd name="connsiteX1100" fmla="*/ 146749 w 548379"/>
                <a:gd name="connsiteY1100" fmla="*/ 479046 h 687724"/>
                <a:gd name="connsiteX1101" fmla="*/ 149324 w 548379"/>
                <a:gd name="connsiteY1101" fmla="*/ 479046 h 687724"/>
                <a:gd name="connsiteX1102" fmla="*/ 151899 w 548379"/>
                <a:gd name="connsiteY1102" fmla="*/ 479046 h 687724"/>
                <a:gd name="connsiteX1103" fmla="*/ 154473 w 548379"/>
                <a:gd name="connsiteY1103" fmla="*/ 479046 h 687724"/>
                <a:gd name="connsiteX1104" fmla="*/ 154473 w 548379"/>
                <a:gd name="connsiteY1104" fmla="*/ 476471 h 687724"/>
                <a:gd name="connsiteX1105" fmla="*/ 157048 w 548379"/>
                <a:gd name="connsiteY1105" fmla="*/ 476471 h 687724"/>
                <a:gd name="connsiteX1106" fmla="*/ 159622 w 548379"/>
                <a:gd name="connsiteY1106" fmla="*/ 476471 h 687724"/>
                <a:gd name="connsiteX1107" fmla="*/ 162197 w 548379"/>
                <a:gd name="connsiteY1107" fmla="*/ 476471 h 687724"/>
                <a:gd name="connsiteX1108" fmla="*/ 167346 w 548379"/>
                <a:gd name="connsiteY1108" fmla="*/ 473895 h 687724"/>
                <a:gd name="connsiteX1109" fmla="*/ 169920 w 548379"/>
                <a:gd name="connsiteY1109" fmla="*/ 471320 h 687724"/>
                <a:gd name="connsiteX1110" fmla="*/ 172495 w 548379"/>
                <a:gd name="connsiteY1110" fmla="*/ 471320 h 687724"/>
                <a:gd name="connsiteX1111" fmla="*/ 172495 w 548379"/>
                <a:gd name="connsiteY1111" fmla="*/ 468744 h 687724"/>
                <a:gd name="connsiteX1112" fmla="*/ 175069 w 548379"/>
                <a:gd name="connsiteY1112" fmla="*/ 468744 h 687724"/>
                <a:gd name="connsiteX1113" fmla="*/ 175069 w 548379"/>
                <a:gd name="connsiteY1113" fmla="*/ 466168 h 687724"/>
                <a:gd name="connsiteX1114" fmla="*/ 177644 w 548379"/>
                <a:gd name="connsiteY1114" fmla="*/ 466168 h 687724"/>
                <a:gd name="connsiteX1115" fmla="*/ 180219 w 548379"/>
                <a:gd name="connsiteY1115" fmla="*/ 466168 h 687724"/>
                <a:gd name="connsiteX1116" fmla="*/ 180219 w 548379"/>
                <a:gd name="connsiteY1116" fmla="*/ 463593 h 687724"/>
                <a:gd name="connsiteX1117" fmla="*/ 182793 w 548379"/>
                <a:gd name="connsiteY1117" fmla="*/ 463593 h 687724"/>
                <a:gd name="connsiteX1118" fmla="*/ 185368 w 548379"/>
                <a:gd name="connsiteY1118" fmla="*/ 463593 h 687724"/>
                <a:gd name="connsiteX1119" fmla="*/ 187942 w 548379"/>
                <a:gd name="connsiteY1119" fmla="*/ 463593 h 687724"/>
                <a:gd name="connsiteX1120" fmla="*/ 187942 w 548379"/>
                <a:gd name="connsiteY1120" fmla="*/ 461017 h 687724"/>
                <a:gd name="connsiteX1121" fmla="*/ 190517 w 548379"/>
                <a:gd name="connsiteY1121" fmla="*/ 461017 h 687724"/>
                <a:gd name="connsiteX1122" fmla="*/ 193091 w 548379"/>
                <a:gd name="connsiteY1122" fmla="*/ 458442 h 687724"/>
                <a:gd name="connsiteX1123" fmla="*/ 195666 w 548379"/>
                <a:gd name="connsiteY1123" fmla="*/ 458442 h 687724"/>
                <a:gd name="connsiteX1124" fmla="*/ 195666 w 548379"/>
                <a:gd name="connsiteY1124" fmla="*/ 455866 h 687724"/>
                <a:gd name="connsiteX1125" fmla="*/ 198240 w 548379"/>
                <a:gd name="connsiteY1125" fmla="*/ 455866 h 687724"/>
                <a:gd name="connsiteX1126" fmla="*/ 198240 w 548379"/>
                <a:gd name="connsiteY1126" fmla="*/ 453291 h 687724"/>
                <a:gd name="connsiteX1127" fmla="*/ 200815 w 548379"/>
                <a:gd name="connsiteY1127" fmla="*/ 453291 h 687724"/>
                <a:gd name="connsiteX1128" fmla="*/ 203390 w 548379"/>
                <a:gd name="connsiteY1128" fmla="*/ 453291 h 687724"/>
                <a:gd name="connsiteX1129" fmla="*/ 203390 w 548379"/>
                <a:gd name="connsiteY1129" fmla="*/ 450715 h 687724"/>
                <a:gd name="connsiteX1130" fmla="*/ 205964 w 548379"/>
                <a:gd name="connsiteY1130" fmla="*/ 450715 h 687724"/>
                <a:gd name="connsiteX1131" fmla="*/ 208539 w 548379"/>
                <a:gd name="connsiteY1131" fmla="*/ 450715 h 687724"/>
                <a:gd name="connsiteX1132" fmla="*/ 208539 w 548379"/>
                <a:gd name="connsiteY1132" fmla="*/ 448140 h 687724"/>
                <a:gd name="connsiteX1133" fmla="*/ 211113 w 548379"/>
                <a:gd name="connsiteY1133" fmla="*/ 448140 h 687724"/>
                <a:gd name="connsiteX1134" fmla="*/ 213688 w 548379"/>
                <a:gd name="connsiteY1134" fmla="*/ 448140 h 687724"/>
                <a:gd name="connsiteX1135" fmla="*/ 213688 w 548379"/>
                <a:gd name="connsiteY1135" fmla="*/ 445564 h 687724"/>
                <a:gd name="connsiteX1136" fmla="*/ 216262 w 548379"/>
                <a:gd name="connsiteY1136" fmla="*/ 445564 h 687724"/>
                <a:gd name="connsiteX1137" fmla="*/ 216262 w 548379"/>
                <a:gd name="connsiteY1137" fmla="*/ 442989 h 687724"/>
                <a:gd name="connsiteX1138" fmla="*/ 218837 w 548379"/>
                <a:gd name="connsiteY1138" fmla="*/ 442989 h 687724"/>
                <a:gd name="connsiteX1139" fmla="*/ 218837 w 548379"/>
                <a:gd name="connsiteY1139" fmla="*/ 440413 h 687724"/>
                <a:gd name="connsiteX1140" fmla="*/ 221411 w 548379"/>
                <a:gd name="connsiteY1140" fmla="*/ 440413 h 687724"/>
                <a:gd name="connsiteX1141" fmla="*/ 221411 w 548379"/>
                <a:gd name="connsiteY1141" fmla="*/ 437838 h 687724"/>
                <a:gd name="connsiteX1142" fmla="*/ 223986 w 548379"/>
                <a:gd name="connsiteY1142" fmla="*/ 437838 h 687724"/>
                <a:gd name="connsiteX1143" fmla="*/ 226560 w 548379"/>
                <a:gd name="connsiteY1143" fmla="*/ 437838 h 687724"/>
                <a:gd name="connsiteX1144" fmla="*/ 226560 w 548379"/>
                <a:gd name="connsiteY1144" fmla="*/ 435262 h 687724"/>
                <a:gd name="connsiteX1145" fmla="*/ 229135 w 548379"/>
                <a:gd name="connsiteY1145" fmla="*/ 435262 h 687724"/>
                <a:gd name="connsiteX1146" fmla="*/ 231710 w 548379"/>
                <a:gd name="connsiteY1146" fmla="*/ 435262 h 687724"/>
                <a:gd name="connsiteX1147" fmla="*/ 231710 w 548379"/>
                <a:gd name="connsiteY1147" fmla="*/ 432687 h 687724"/>
                <a:gd name="connsiteX1148" fmla="*/ 234284 w 548379"/>
                <a:gd name="connsiteY1148" fmla="*/ 432687 h 687724"/>
                <a:gd name="connsiteX1149" fmla="*/ 234284 w 548379"/>
                <a:gd name="connsiteY1149" fmla="*/ 430111 h 687724"/>
                <a:gd name="connsiteX1150" fmla="*/ 236859 w 548379"/>
                <a:gd name="connsiteY1150" fmla="*/ 430111 h 687724"/>
                <a:gd name="connsiteX1151" fmla="*/ 239433 w 548379"/>
                <a:gd name="connsiteY1151" fmla="*/ 427536 h 687724"/>
                <a:gd name="connsiteX1152" fmla="*/ 242008 w 548379"/>
                <a:gd name="connsiteY1152" fmla="*/ 427536 h 687724"/>
                <a:gd name="connsiteX1153" fmla="*/ 242008 w 548379"/>
                <a:gd name="connsiteY1153" fmla="*/ 424960 h 687724"/>
                <a:gd name="connsiteX1154" fmla="*/ 244582 w 548379"/>
                <a:gd name="connsiteY1154" fmla="*/ 424960 h 687724"/>
                <a:gd name="connsiteX1155" fmla="*/ 247157 w 548379"/>
                <a:gd name="connsiteY1155" fmla="*/ 424960 h 687724"/>
                <a:gd name="connsiteX1156" fmla="*/ 247157 w 548379"/>
                <a:gd name="connsiteY1156" fmla="*/ 422385 h 687724"/>
                <a:gd name="connsiteX1157" fmla="*/ 249731 w 548379"/>
                <a:gd name="connsiteY1157" fmla="*/ 422385 h 687724"/>
                <a:gd name="connsiteX1158" fmla="*/ 249731 w 548379"/>
                <a:gd name="connsiteY1158" fmla="*/ 419809 h 687724"/>
                <a:gd name="connsiteX1159" fmla="*/ 252306 w 548379"/>
                <a:gd name="connsiteY1159" fmla="*/ 419809 h 687724"/>
                <a:gd name="connsiteX1160" fmla="*/ 252306 w 548379"/>
                <a:gd name="connsiteY1160" fmla="*/ 417234 h 687724"/>
                <a:gd name="connsiteX1161" fmla="*/ 254881 w 548379"/>
                <a:gd name="connsiteY1161" fmla="*/ 417234 h 687724"/>
                <a:gd name="connsiteX1162" fmla="*/ 257455 w 548379"/>
                <a:gd name="connsiteY1162" fmla="*/ 417234 h 687724"/>
                <a:gd name="connsiteX1163" fmla="*/ 257455 w 548379"/>
                <a:gd name="connsiteY1163" fmla="*/ 414658 h 687724"/>
                <a:gd name="connsiteX1164" fmla="*/ 260030 w 548379"/>
                <a:gd name="connsiteY1164" fmla="*/ 414658 h 687724"/>
                <a:gd name="connsiteX1165" fmla="*/ 262604 w 548379"/>
                <a:gd name="connsiteY1165" fmla="*/ 414658 h 687724"/>
                <a:gd name="connsiteX1166" fmla="*/ 265179 w 548379"/>
                <a:gd name="connsiteY1166" fmla="*/ 414658 h 687724"/>
                <a:gd name="connsiteX1167" fmla="*/ 265179 w 548379"/>
                <a:gd name="connsiteY1167" fmla="*/ 417234 h 687724"/>
                <a:gd name="connsiteX1168" fmla="*/ 265179 w 548379"/>
                <a:gd name="connsiteY1168" fmla="*/ 419809 h 687724"/>
                <a:gd name="connsiteX1169" fmla="*/ 265179 w 548379"/>
                <a:gd name="connsiteY1169" fmla="*/ 424960 h 687724"/>
                <a:gd name="connsiteX1170" fmla="*/ 265179 w 548379"/>
                <a:gd name="connsiteY1170" fmla="*/ 427536 h 687724"/>
                <a:gd name="connsiteX1171" fmla="*/ 265179 w 548379"/>
                <a:gd name="connsiteY1171" fmla="*/ 430111 h 687724"/>
                <a:gd name="connsiteX1172" fmla="*/ 265179 w 548379"/>
                <a:gd name="connsiteY1172" fmla="*/ 432687 h 687724"/>
                <a:gd name="connsiteX1173" fmla="*/ 265179 w 548379"/>
                <a:gd name="connsiteY1173" fmla="*/ 435262 h 687724"/>
                <a:gd name="connsiteX1174" fmla="*/ 265179 w 548379"/>
                <a:gd name="connsiteY1174" fmla="*/ 437838 h 687724"/>
                <a:gd name="connsiteX1175" fmla="*/ 265179 w 548379"/>
                <a:gd name="connsiteY1175" fmla="*/ 440413 h 687724"/>
                <a:gd name="connsiteX1176" fmla="*/ 265179 w 548379"/>
                <a:gd name="connsiteY1176" fmla="*/ 450715 h 687724"/>
                <a:gd name="connsiteX1177" fmla="*/ 262604 w 548379"/>
                <a:gd name="connsiteY1177" fmla="*/ 450715 h 687724"/>
                <a:gd name="connsiteX1178" fmla="*/ 262604 w 548379"/>
                <a:gd name="connsiteY1178" fmla="*/ 453291 h 687724"/>
                <a:gd name="connsiteX1179" fmla="*/ 262604 w 548379"/>
                <a:gd name="connsiteY1179" fmla="*/ 455866 h 687724"/>
                <a:gd name="connsiteX1180" fmla="*/ 262604 w 548379"/>
                <a:gd name="connsiteY1180" fmla="*/ 461017 h 687724"/>
                <a:gd name="connsiteX1181" fmla="*/ 262604 w 548379"/>
                <a:gd name="connsiteY1181" fmla="*/ 463593 h 687724"/>
                <a:gd name="connsiteX1182" fmla="*/ 262604 w 548379"/>
                <a:gd name="connsiteY1182" fmla="*/ 466168 h 687724"/>
                <a:gd name="connsiteX1183" fmla="*/ 260030 w 548379"/>
                <a:gd name="connsiteY1183" fmla="*/ 466168 h 687724"/>
                <a:gd name="connsiteX1184" fmla="*/ 260030 w 548379"/>
                <a:gd name="connsiteY1184" fmla="*/ 468744 h 687724"/>
                <a:gd name="connsiteX1185" fmla="*/ 257455 w 548379"/>
                <a:gd name="connsiteY1185" fmla="*/ 468744 h 687724"/>
                <a:gd name="connsiteX1186" fmla="*/ 257455 w 548379"/>
                <a:gd name="connsiteY1186" fmla="*/ 471320 h 687724"/>
                <a:gd name="connsiteX1187" fmla="*/ 254881 w 548379"/>
                <a:gd name="connsiteY1187" fmla="*/ 471320 h 687724"/>
                <a:gd name="connsiteX1188" fmla="*/ 254881 w 548379"/>
                <a:gd name="connsiteY1188" fmla="*/ 473895 h 687724"/>
                <a:gd name="connsiteX1189" fmla="*/ 252306 w 548379"/>
                <a:gd name="connsiteY1189" fmla="*/ 473895 h 687724"/>
                <a:gd name="connsiteX1190" fmla="*/ 252306 w 548379"/>
                <a:gd name="connsiteY1190" fmla="*/ 476471 h 687724"/>
                <a:gd name="connsiteX1191" fmla="*/ 249731 w 548379"/>
                <a:gd name="connsiteY1191" fmla="*/ 476471 h 687724"/>
                <a:gd name="connsiteX1192" fmla="*/ 247157 w 548379"/>
                <a:gd name="connsiteY1192" fmla="*/ 476471 h 687724"/>
                <a:gd name="connsiteX1193" fmla="*/ 247157 w 548379"/>
                <a:gd name="connsiteY1193" fmla="*/ 479046 h 687724"/>
                <a:gd name="connsiteX1194" fmla="*/ 244582 w 548379"/>
                <a:gd name="connsiteY1194" fmla="*/ 479046 h 687724"/>
                <a:gd name="connsiteX1195" fmla="*/ 244582 w 548379"/>
                <a:gd name="connsiteY1195" fmla="*/ 481622 h 687724"/>
                <a:gd name="connsiteX1196" fmla="*/ 242008 w 548379"/>
                <a:gd name="connsiteY1196" fmla="*/ 481622 h 687724"/>
                <a:gd name="connsiteX1197" fmla="*/ 239433 w 548379"/>
                <a:gd name="connsiteY1197" fmla="*/ 481622 h 687724"/>
                <a:gd name="connsiteX1198" fmla="*/ 239433 w 548379"/>
                <a:gd name="connsiteY1198" fmla="*/ 484197 h 687724"/>
                <a:gd name="connsiteX1199" fmla="*/ 236859 w 548379"/>
                <a:gd name="connsiteY1199" fmla="*/ 484197 h 687724"/>
                <a:gd name="connsiteX1200" fmla="*/ 236859 w 548379"/>
                <a:gd name="connsiteY1200" fmla="*/ 486773 h 687724"/>
                <a:gd name="connsiteX1201" fmla="*/ 231710 w 548379"/>
                <a:gd name="connsiteY1201" fmla="*/ 489348 h 687724"/>
                <a:gd name="connsiteX1202" fmla="*/ 229135 w 548379"/>
                <a:gd name="connsiteY1202" fmla="*/ 489348 h 687724"/>
                <a:gd name="connsiteX1203" fmla="*/ 229135 w 548379"/>
                <a:gd name="connsiteY1203" fmla="*/ 491924 h 687724"/>
                <a:gd name="connsiteX1204" fmla="*/ 226560 w 548379"/>
                <a:gd name="connsiteY1204" fmla="*/ 491924 h 687724"/>
                <a:gd name="connsiteX1205" fmla="*/ 223986 w 548379"/>
                <a:gd name="connsiteY1205" fmla="*/ 494499 h 687724"/>
                <a:gd name="connsiteX1206" fmla="*/ 223986 w 548379"/>
                <a:gd name="connsiteY1206" fmla="*/ 497075 h 687724"/>
                <a:gd name="connsiteX1207" fmla="*/ 221411 w 548379"/>
                <a:gd name="connsiteY1207" fmla="*/ 497075 h 687724"/>
                <a:gd name="connsiteX1208" fmla="*/ 218837 w 548379"/>
                <a:gd name="connsiteY1208" fmla="*/ 499650 h 687724"/>
                <a:gd name="connsiteX1209" fmla="*/ 216262 w 548379"/>
                <a:gd name="connsiteY1209" fmla="*/ 499650 h 687724"/>
                <a:gd name="connsiteX1210" fmla="*/ 213688 w 548379"/>
                <a:gd name="connsiteY1210" fmla="*/ 502226 h 687724"/>
                <a:gd name="connsiteX1211" fmla="*/ 211113 w 548379"/>
                <a:gd name="connsiteY1211" fmla="*/ 502226 h 687724"/>
                <a:gd name="connsiteX1212" fmla="*/ 211113 w 548379"/>
                <a:gd name="connsiteY1212" fmla="*/ 504801 h 687724"/>
                <a:gd name="connsiteX1213" fmla="*/ 208539 w 548379"/>
                <a:gd name="connsiteY1213" fmla="*/ 504801 h 687724"/>
                <a:gd name="connsiteX1214" fmla="*/ 205964 w 548379"/>
                <a:gd name="connsiteY1214" fmla="*/ 504801 h 687724"/>
                <a:gd name="connsiteX1215" fmla="*/ 203390 w 548379"/>
                <a:gd name="connsiteY1215" fmla="*/ 507377 h 687724"/>
                <a:gd name="connsiteX1216" fmla="*/ 198240 w 548379"/>
                <a:gd name="connsiteY1216" fmla="*/ 509952 h 687724"/>
                <a:gd name="connsiteX1217" fmla="*/ 195666 w 548379"/>
                <a:gd name="connsiteY1217" fmla="*/ 512528 h 687724"/>
                <a:gd name="connsiteX1218" fmla="*/ 193091 w 548379"/>
                <a:gd name="connsiteY1218" fmla="*/ 515103 h 687724"/>
                <a:gd name="connsiteX1219" fmla="*/ 190517 w 548379"/>
                <a:gd name="connsiteY1219" fmla="*/ 515103 h 687724"/>
                <a:gd name="connsiteX1220" fmla="*/ 187942 w 548379"/>
                <a:gd name="connsiteY1220" fmla="*/ 517679 h 687724"/>
                <a:gd name="connsiteX1221" fmla="*/ 185368 w 548379"/>
                <a:gd name="connsiteY1221" fmla="*/ 520254 h 687724"/>
                <a:gd name="connsiteX1222" fmla="*/ 175069 w 548379"/>
                <a:gd name="connsiteY1222" fmla="*/ 522830 h 687724"/>
                <a:gd name="connsiteX1223" fmla="*/ 172495 w 548379"/>
                <a:gd name="connsiteY1223" fmla="*/ 522830 h 687724"/>
                <a:gd name="connsiteX1224" fmla="*/ 172495 w 548379"/>
                <a:gd name="connsiteY1224" fmla="*/ 525405 h 687724"/>
                <a:gd name="connsiteX1225" fmla="*/ 169920 w 548379"/>
                <a:gd name="connsiteY1225" fmla="*/ 525405 h 687724"/>
                <a:gd name="connsiteX1226" fmla="*/ 167346 w 548379"/>
                <a:gd name="connsiteY1226" fmla="*/ 527981 h 687724"/>
                <a:gd name="connsiteX1227" fmla="*/ 164771 w 548379"/>
                <a:gd name="connsiteY1227" fmla="*/ 527981 h 687724"/>
                <a:gd name="connsiteX1228" fmla="*/ 164771 w 548379"/>
                <a:gd name="connsiteY1228" fmla="*/ 530556 h 687724"/>
                <a:gd name="connsiteX1229" fmla="*/ 162197 w 548379"/>
                <a:gd name="connsiteY1229" fmla="*/ 530556 h 687724"/>
                <a:gd name="connsiteX1230" fmla="*/ 159622 w 548379"/>
                <a:gd name="connsiteY1230" fmla="*/ 530556 h 687724"/>
                <a:gd name="connsiteX1231" fmla="*/ 157048 w 548379"/>
                <a:gd name="connsiteY1231" fmla="*/ 530556 h 687724"/>
                <a:gd name="connsiteX1232" fmla="*/ 149324 w 548379"/>
                <a:gd name="connsiteY1232" fmla="*/ 535707 h 687724"/>
                <a:gd name="connsiteX1233" fmla="*/ 146749 w 548379"/>
                <a:gd name="connsiteY1233" fmla="*/ 535707 h 687724"/>
                <a:gd name="connsiteX1234" fmla="*/ 144175 w 548379"/>
                <a:gd name="connsiteY1234" fmla="*/ 535707 h 687724"/>
                <a:gd name="connsiteX1235" fmla="*/ 144175 w 548379"/>
                <a:gd name="connsiteY1235" fmla="*/ 538283 h 687724"/>
                <a:gd name="connsiteX1236" fmla="*/ 141600 w 548379"/>
                <a:gd name="connsiteY1236" fmla="*/ 538283 h 687724"/>
                <a:gd name="connsiteX1237" fmla="*/ 136451 w 548379"/>
                <a:gd name="connsiteY1237" fmla="*/ 540858 h 687724"/>
                <a:gd name="connsiteX1238" fmla="*/ 126153 w 548379"/>
                <a:gd name="connsiteY1238" fmla="*/ 546009 h 687724"/>
                <a:gd name="connsiteX1239" fmla="*/ 113280 w 548379"/>
                <a:gd name="connsiteY1239" fmla="*/ 548585 h 687724"/>
                <a:gd name="connsiteX1240" fmla="*/ 108131 w 548379"/>
                <a:gd name="connsiteY1240" fmla="*/ 551161 h 687724"/>
                <a:gd name="connsiteX1241" fmla="*/ 105557 w 548379"/>
                <a:gd name="connsiteY1241" fmla="*/ 551161 h 687724"/>
                <a:gd name="connsiteX1242" fmla="*/ 105557 w 548379"/>
                <a:gd name="connsiteY1242" fmla="*/ 553736 h 687724"/>
                <a:gd name="connsiteX1243" fmla="*/ 102982 w 548379"/>
                <a:gd name="connsiteY1243" fmla="*/ 553736 h 687724"/>
                <a:gd name="connsiteX1244" fmla="*/ 97833 w 548379"/>
                <a:gd name="connsiteY1244" fmla="*/ 553736 h 687724"/>
                <a:gd name="connsiteX1245" fmla="*/ 95258 w 548379"/>
                <a:gd name="connsiteY1245" fmla="*/ 553736 h 687724"/>
                <a:gd name="connsiteX1246" fmla="*/ 95258 w 548379"/>
                <a:gd name="connsiteY1246" fmla="*/ 556312 h 687724"/>
                <a:gd name="connsiteX1247" fmla="*/ 92684 w 548379"/>
                <a:gd name="connsiteY1247" fmla="*/ 556312 h 687724"/>
                <a:gd name="connsiteX1248" fmla="*/ 90109 w 548379"/>
                <a:gd name="connsiteY1248" fmla="*/ 558887 h 687724"/>
                <a:gd name="connsiteX1249" fmla="*/ 84960 w 548379"/>
                <a:gd name="connsiteY1249" fmla="*/ 558887 h 687724"/>
                <a:gd name="connsiteX1250" fmla="*/ 84960 w 548379"/>
                <a:gd name="connsiteY1250" fmla="*/ 561463 h 687724"/>
                <a:gd name="connsiteX1251" fmla="*/ 82386 w 548379"/>
                <a:gd name="connsiteY1251" fmla="*/ 561463 h 687724"/>
                <a:gd name="connsiteX1252" fmla="*/ 77237 w 548379"/>
                <a:gd name="connsiteY1252" fmla="*/ 561463 h 687724"/>
                <a:gd name="connsiteX1253" fmla="*/ 74662 w 548379"/>
                <a:gd name="connsiteY1253" fmla="*/ 564038 h 687724"/>
                <a:gd name="connsiteX1254" fmla="*/ 72088 w 548379"/>
                <a:gd name="connsiteY1254" fmla="*/ 564038 h 687724"/>
                <a:gd name="connsiteX1255" fmla="*/ 66938 w 548379"/>
                <a:gd name="connsiteY1255" fmla="*/ 566614 h 687724"/>
                <a:gd name="connsiteX1256" fmla="*/ 64364 w 548379"/>
                <a:gd name="connsiteY1256" fmla="*/ 566614 h 687724"/>
                <a:gd name="connsiteX1257" fmla="*/ 61789 w 548379"/>
                <a:gd name="connsiteY1257" fmla="*/ 566614 h 687724"/>
                <a:gd name="connsiteX1258" fmla="*/ 59215 w 548379"/>
                <a:gd name="connsiteY1258" fmla="*/ 569189 h 687724"/>
                <a:gd name="connsiteX1259" fmla="*/ 54066 w 548379"/>
                <a:gd name="connsiteY1259" fmla="*/ 569189 h 687724"/>
                <a:gd name="connsiteX1260" fmla="*/ 48917 w 548379"/>
                <a:gd name="connsiteY1260" fmla="*/ 569189 h 687724"/>
                <a:gd name="connsiteX1261" fmla="*/ 41193 w 548379"/>
                <a:gd name="connsiteY1261" fmla="*/ 569189 h 687724"/>
                <a:gd name="connsiteX1262" fmla="*/ 38618 w 548379"/>
                <a:gd name="connsiteY1262" fmla="*/ 569189 h 687724"/>
                <a:gd name="connsiteX1263" fmla="*/ 38618 w 548379"/>
                <a:gd name="connsiteY1263" fmla="*/ 571765 h 687724"/>
                <a:gd name="connsiteX1264" fmla="*/ 36044 w 548379"/>
                <a:gd name="connsiteY1264" fmla="*/ 571765 h 687724"/>
                <a:gd name="connsiteX1265" fmla="*/ 33469 w 548379"/>
                <a:gd name="connsiteY1265" fmla="*/ 571765 h 687724"/>
                <a:gd name="connsiteX1266" fmla="*/ 30895 w 548379"/>
                <a:gd name="connsiteY1266" fmla="*/ 571765 h 687724"/>
                <a:gd name="connsiteX1267" fmla="*/ 23171 w 548379"/>
                <a:gd name="connsiteY1267" fmla="*/ 571765 h 687724"/>
                <a:gd name="connsiteX1268" fmla="*/ 20597 w 548379"/>
                <a:gd name="connsiteY1268" fmla="*/ 571765 h 687724"/>
                <a:gd name="connsiteX1269" fmla="*/ 12873 w 548379"/>
                <a:gd name="connsiteY1269" fmla="*/ 571765 h 687724"/>
                <a:gd name="connsiteX1270" fmla="*/ 10298 w 548379"/>
                <a:gd name="connsiteY1270" fmla="*/ 571765 h 687724"/>
                <a:gd name="connsiteX1271" fmla="*/ 5149 w 548379"/>
                <a:gd name="connsiteY1271" fmla="*/ 571765 h 687724"/>
                <a:gd name="connsiteX1272" fmla="*/ 5149 w 548379"/>
                <a:gd name="connsiteY1272" fmla="*/ 569189 h 687724"/>
                <a:gd name="connsiteX1273" fmla="*/ 2575 w 548379"/>
                <a:gd name="connsiteY1273" fmla="*/ 569189 h 687724"/>
                <a:gd name="connsiteX1274" fmla="*/ 2575 w 548379"/>
                <a:gd name="connsiteY1274" fmla="*/ 566614 h 687724"/>
                <a:gd name="connsiteX1275" fmla="*/ 0 w 548379"/>
                <a:gd name="connsiteY1275" fmla="*/ 566614 h 687724"/>
                <a:gd name="connsiteX1276" fmla="*/ 0 w 548379"/>
                <a:gd name="connsiteY1276" fmla="*/ 564038 h 687724"/>
                <a:gd name="connsiteX1277" fmla="*/ 2575 w 548379"/>
                <a:gd name="connsiteY1277" fmla="*/ 564038 h 687724"/>
                <a:gd name="connsiteX1278" fmla="*/ 2575 w 548379"/>
                <a:gd name="connsiteY1278" fmla="*/ 561463 h 687724"/>
                <a:gd name="connsiteX1279" fmla="*/ 2575 w 548379"/>
                <a:gd name="connsiteY1279" fmla="*/ 553736 h 687724"/>
                <a:gd name="connsiteX1280" fmla="*/ 2575 w 548379"/>
                <a:gd name="connsiteY1280" fmla="*/ 551161 h 687724"/>
                <a:gd name="connsiteX1281" fmla="*/ 2575 w 548379"/>
                <a:gd name="connsiteY1281" fmla="*/ 546009 h 687724"/>
                <a:gd name="connsiteX1282" fmla="*/ 2575 w 548379"/>
                <a:gd name="connsiteY1282" fmla="*/ 543434 h 687724"/>
                <a:gd name="connsiteX1283" fmla="*/ 2575 w 548379"/>
                <a:gd name="connsiteY1283" fmla="*/ 540858 h 687724"/>
                <a:gd name="connsiteX1284" fmla="*/ 5149 w 548379"/>
                <a:gd name="connsiteY1284" fmla="*/ 540858 h 687724"/>
                <a:gd name="connsiteX1285" fmla="*/ 2575 w 548379"/>
                <a:gd name="connsiteY1285" fmla="*/ 535707 h 687724"/>
                <a:gd name="connsiteX1286" fmla="*/ 5149 w 548379"/>
                <a:gd name="connsiteY1286" fmla="*/ 525405 h 687724"/>
                <a:gd name="connsiteX1287" fmla="*/ 5149 w 548379"/>
                <a:gd name="connsiteY1287" fmla="*/ 512528 h 687724"/>
                <a:gd name="connsiteX1288" fmla="*/ 5149 w 548379"/>
                <a:gd name="connsiteY1288" fmla="*/ 507377 h 687724"/>
                <a:gd name="connsiteX1289" fmla="*/ 5149 w 548379"/>
                <a:gd name="connsiteY1289" fmla="*/ 504801 h 687724"/>
                <a:gd name="connsiteX1290" fmla="*/ 5149 w 548379"/>
                <a:gd name="connsiteY1290" fmla="*/ 502226 h 687724"/>
                <a:gd name="connsiteX1291" fmla="*/ 5149 w 548379"/>
                <a:gd name="connsiteY1291" fmla="*/ 499650 h 687724"/>
                <a:gd name="connsiteX1292" fmla="*/ 7724 w 548379"/>
                <a:gd name="connsiteY1292" fmla="*/ 499650 h 687724"/>
                <a:gd name="connsiteX1293" fmla="*/ 7724 w 548379"/>
                <a:gd name="connsiteY1293" fmla="*/ 497075 h 687724"/>
                <a:gd name="connsiteX1294" fmla="*/ 7724 w 548379"/>
                <a:gd name="connsiteY1294" fmla="*/ 494499 h 687724"/>
                <a:gd name="connsiteX1295" fmla="*/ 12873 w 548379"/>
                <a:gd name="connsiteY1295" fmla="*/ 491924 h 687724"/>
                <a:gd name="connsiteX1296" fmla="*/ 12873 w 548379"/>
                <a:gd name="connsiteY1296" fmla="*/ 489348 h 687724"/>
                <a:gd name="connsiteX1297" fmla="*/ 7724 w 548379"/>
                <a:gd name="connsiteY1297" fmla="*/ 486773 h 687724"/>
                <a:gd name="connsiteX1298" fmla="*/ 7724 w 548379"/>
                <a:gd name="connsiteY1298" fmla="*/ 484197 h 687724"/>
                <a:gd name="connsiteX1299" fmla="*/ 10298 w 548379"/>
                <a:gd name="connsiteY1299" fmla="*/ 484197 h 687724"/>
                <a:gd name="connsiteX1300" fmla="*/ 10298 w 548379"/>
                <a:gd name="connsiteY1300" fmla="*/ 481622 h 687724"/>
                <a:gd name="connsiteX1301" fmla="*/ 10298 w 548379"/>
                <a:gd name="connsiteY1301" fmla="*/ 479046 h 687724"/>
                <a:gd name="connsiteX1302" fmla="*/ 10298 w 548379"/>
                <a:gd name="connsiteY1302" fmla="*/ 473895 h 687724"/>
                <a:gd name="connsiteX1303" fmla="*/ 10298 w 548379"/>
                <a:gd name="connsiteY1303" fmla="*/ 471320 h 687724"/>
                <a:gd name="connsiteX1304" fmla="*/ 10298 w 548379"/>
                <a:gd name="connsiteY1304" fmla="*/ 466168 h 687724"/>
                <a:gd name="connsiteX1305" fmla="*/ 10298 w 548379"/>
                <a:gd name="connsiteY1305" fmla="*/ 463593 h 687724"/>
                <a:gd name="connsiteX1306" fmla="*/ 10298 w 548379"/>
                <a:gd name="connsiteY1306" fmla="*/ 461017 h 687724"/>
                <a:gd name="connsiteX1307" fmla="*/ 10298 w 548379"/>
                <a:gd name="connsiteY1307" fmla="*/ 455866 h 687724"/>
                <a:gd name="connsiteX1308" fmla="*/ 10298 w 548379"/>
                <a:gd name="connsiteY1308" fmla="*/ 453291 h 687724"/>
                <a:gd name="connsiteX1309" fmla="*/ 12873 w 548379"/>
                <a:gd name="connsiteY1309" fmla="*/ 453291 h 687724"/>
                <a:gd name="connsiteX1310" fmla="*/ 12873 w 548379"/>
                <a:gd name="connsiteY1310" fmla="*/ 450715 h 687724"/>
                <a:gd name="connsiteX1311" fmla="*/ 12873 w 548379"/>
                <a:gd name="connsiteY1311" fmla="*/ 448140 h 687724"/>
                <a:gd name="connsiteX1312" fmla="*/ 12873 w 548379"/>
                <a:gd name="connsiteY1312" fmla="*/ 445564 h 687724"/>
                <a:gd name="connsiteX1313" fmla="*/ 12873 w 548379"/>
                <a:gd name="connsiteY1313" fmla="*/ 442989 h 687724"/>
                <a:gd name="connsiteX1314" fmla="*/ 12873 w 548379"/>
                <a:gd name="connsiteY1314" fmla="*/ 440413 h 687724"/>
                <a:gd name="connsiteX1315" fmla="*/ 15447 w 548379"/>
                <a:gd name="connsiteY1315" fmla="*/ 440413 h 687724"/>
                <a:gd name="connsiteX1316" fmla="*/ 15447 w 548379"/>
                <a:gd name="connsiteY1316" fmla="*/ 435262 h 687724"/>
                <a:gd name="connsiteX1317" fmla="*/ 15447 w 548379"/>
                <a:gd name="connsiteY1317" fmla="*/ 432687 h 687724"/>
                <a:gd name="connsiteX1318" fmla="*/ 15447 w 548379"/>
                <a:gd name="connsiteY1318" fmla="*/ 430111 h 687724"/>
                <a:gd name="connsiteX1319" fmla="*/ 15447 w 548379"/>
                <a:gd name="connsiteY1319" fmla="*/ 424960 h 687724"/>
                <a:gd name="connsiteX1320" fmla="*/ 15447 w 548379"/>
                <a:gd name="connsiteY1320" fmla="*/ 422385 h 687724"/>
                <a:gd name="connsiteX1321" fmla="*/ 18022 w 548379"/>
                <a:gd name="connsiteY1321" fmla="*/ 419809 h 687724"/>
                <a:gd name="connsiteX1322" fmla="*/ 18022 w 548379"/>
                <a:gd name="connsiteY1322" fmla="*/ 417234 h 687724"/>
                <a:gd name="connsiteX1323" fmla="*/ 20597 w 548379"/>
                <a:gd name="connsiteY1323" fmla="*/ 417234 h 687724"/>
                <a:gd name="connsiteX1324" fmla="*/ 20597 w 548379"/>
                <a:gd name="connsiteY1324" fmla="*/ 414658 h 687724"/>
                <a:gd name="connsiteX1325" fmla="*/ 23171 w 548379"/>
                <a:gd name="connsiteY1325" fmla="*/ 414658 h 687724"/>
                <a:gd name="connsiteX1326" fmla="*/ 25746 w 548379"/>
                <a:gd name="connsiteY1326" fmla="*/ 414658 h 687724"/>
                <a:gd name="connsiteX1327" fmla="*/ 25746 w 548379"/>
                <a:gd name="connsiteY1327" fmla="*/ 412083 h 687724"/>
                <a:gd name="connsiteX1328" fmla="*/ 28320 w 548379"/>
                <a:gd name="connsiteY1328" fmla="*/ 412083 h 687724"/>
                <a:gd name="connsiteX1329" fmla="*/ 30895 w 548379"/>
                <a:gd name="connsiteY1329" fmla="*/ 412083 h 687724"/>
                <a:gd name="connsiteX1330" fmla="*/ 36044 w 548379"/>
                <a:gd name="connsiteY1330" fmla="*/ 412083 h 687724"/>
                <a:gd name="connsiteX1331" fmla="*/ 36044 w 548379"/>
                <a:gd name="connsiteY1331" fmla="*/ 409507 h 687724"/>
                <a:gd name="connsiteX1332" fmla="*/ 43767 w 548379"/>
                <a:gd name="connsiteY1332" fmla="*/ 406932 h 687724"/>
                <a:gd name="connsiteX1333" fmla="*/ 48917 w 548379"/>
                <a:gd name="connsiteY1333" fmla="*/ 406932 h 687724"/>
                <a:gd name="connsiteX1334" fmla="*/ 54066 w 548379"/>
                <a:gd name="connsiteY1334" fmla="*/ 404356 h 687724"/>
                <a:gd name="connsiteX1335" fmla="*/ 61789 w 548379"/>
                <a:gd name="connsiteY1335" fmla="*/ 404356 h 687724"/>
                <a:gd name="connsiteX1336" fmla="*/ 66938 w 548379"/>
                <a:gd name="connsiteY1336" fmla="*/ 401781 h 687724"/>
                <a:gd name="connsiteX1337" fmla="*/ 69513 w 548379"/>
                <a:gd name="connsiteY1337" fmla="*/ 401781 h 687724"/>
                <a:gd name="connsiteX1338" fmla="*/ 72088 w 548379"/>
                <a:gd name="connsiteY1338" fmla="*/ 401781 h 687724"/>
                <a:gd name="connsiteX1339" fmla="*/ 74662 w 548379"/>
                <a:gd name="connsiteY1339" fmla="*/ 401781 h 687724"/>
                <a:gd name="connsiteX1340" fmla="*/ 79811 w 548379"/>
                <a:gd name="connsiteY1340" fmla="*/ 399205 h 687724"/>
                <a:gd name="connsiteX1341" fmla="*/ 87535 w 548379"/>
                <a:gd name="connsiteY1341" fmla="*/ 396630 h 687724"/>
                <a:gd name="connsiteX1342" fmla="*/ 92684 w 548379"/>
                <a:gd name="connsiteY1342" fmla="*/ 394054 h 687724"/>
                <a:gd name="connsiteX1343" fmla="*/ 97833 w 548379"/>
                <a:gd name="connsiteY1343" fmla="*/ 394054 h 687724"/>
                <a:gd name="connsiteX1344" fmla="*/ 100408 w 548379"/>
                <a:gd name="connsiteY1344" fmla="*/ 394054 h 687724"/>
                <a:gd name="connsiteX1345" fmla="*/ 102982 w 548379"/>
                <a:gd name="connsiteY1345" fmla="*/ 394054 h 687724"/>
                <a:gd name="connsiteX1346" fmla="*/ 102982 w 548379"/>
                <a:gd name="connsiteY1346" fmla="*/ 391479 h 687724"/>
                <a:gd name="connsiteX1347" fmla="*/ 105557 w 548379"/>
                <a:gd name="connsiteY1347" fmla="*/ 391479 h 687724"/>
                <a:gd name="connsiteX1348" fmla="*/ 108131 w 548379"/>
                <a:gd name="connsiteY1348" fmla="*/ 391479 h 687724"/>
                <a:gd name="connsiteX1349" fmla="*/ 113280 w 548379"/>
                <a:gd name="connsiteY1349" fmla="*/ 388903 h 687724"/>
                <a:gd name="connsiteX1350" fmla="*/ 115855 w 548379"/>
                <a:gd name="connsiteY1350" fmla="*/ 388903 h 687724"/>
                <a:gd name="connsiteX1351" fmla="*/ 118429 w 548379"/>
                <a:gd name="connsiteY1351" fmla="*/ 388903 h 687724"/>
                <a:gd name="connsiteX1352" fmla="*/ 123578 w 548379"/>
                <a:gd name="connsiteY1352" fmla="*/ 386327 h 687724"/>
                <a:gd name="connsiteX1353" fmla="*/ 133877 w 548379"/>
                <a:gd name="connsiteY1353" fmla="*/ 383752 h 687724"/>
                <a:gd name="connsiteX1354" fmla="*/ 146749 w 548379"/>
                <a:gd name="connsiteY1354" fmla="*/ 376025 h 687724"/>
                <a:gd name="connsiteX1355" fmla="*/ 151899 w 548379"/>
                <a:gd name="connsiteY1355" fmla="*/ 373450 h 687724"/>
                <a:gd name="connsiteX1356" fmla="*/ 154473 w 548379"/>
                <a:gd name="connsiteY1356" fmla="*/ 373450 h 687724"/>
                <a:gd name="connsiteX1357" fmla="*/ 159622 w 548379"/>
                <a:gd name="connsiteY1357" fmla="*/ 370874 h 687724"/>
                <a:gd name="connsiteX1358" fmla="*/ 164771 w 548379"/>
                <a:gd name="connsiteY1358" fmla="*/ 370874 h 687724"/>
                <a:gd name="connsiteX1359" fmla="*/ 175069 w 548379"/>
                <a:gd name="connsiteY1359" fmla="*/ 363148 h 687724"/>
                <a:gd name="connsiteX1360" fmla="*/ 180219 w 548379"/>
                <a:gd name="connsiteY1360" fmla="*/ 360572 h 687724"/>
                <a:gd name="connsiteX1361" fmla="*/ 182793 w 548379"/>
                <a:gd name="connsiteY1361" fmla="*/ 360572 h 687724"/>
                <a:gd name="connsiteX1362" fmla="*/ 185368 w 548379"/>
                <a:gd name="connsiteY1362" fmla="*/ 360572 h 687724"/>
                <a:gd name="connsiteX1363" fmla="*/ 185368 w 548379"/>
                <a:gd name="connsiteY1363" fmla="*/ 357997 h 687724"/>
                <a:gd name="connsiteX1364" fmla="*/ 187942 w 548379"/>
                <a:gd name="connsiteY1364" fmla="*/ 355421 h 687724"/>
                <a:gd name="connsiteX1365" fmla="*/ 190517 w 548379"/>
                <a:gd name="connsiteY1365" fmla="*/ 355421 h 687724"/>
                <a:gd name="connsiteX1366" fmla="*/ 190517 w 548379"/>
                <a:gd name="connsiteY1366" fmla="*/ 352846 h 687724"/>
                <a:gd name="connsiteX1367" fmla="*/ 193091 w 548379"/>
                <a:gd name="connsiteY1367" fmla="*/ 352846 h 687724"/>
                <a:gd name="connsiteX1368" fmla="*/ 195666 w 548379"/>
                <a:gd name="connsiteY1368" fmla="*/ 350270 h 687724"/>
                <a:gd name="connsiteX1369" fmla="*/ 200815 w 548379"/>
                <a:gd name="connsiteY1369" fmla="*/ 347695 h 687724"/>
                <a:gd name="connsiteX1370" fmla="*/ 208539 w 548379"/>
                <a:gd name="connsiteY1370" fmla="*/ 345119 h 687724"/>
                <a:gd name="connsiteX1371" fmla="*/ 211113 w 548379"/>
                <a:gd name="connsiteY1371" fmla="*/ 342544 h 687724"/>
                <a:gd name="connsiteX1372" fmla="*/ 213688 w 548379"/>
                <a:gd name="connsiteY1372" fmla="*/ 342544 h 687724"/>
                <a:gd name="connsiteX1373" fmla="*/ 213688 w 548379"/>
                <a:gd name="connsiteY1373" fmla="*/ 339968 h 687724"/>
                <a:gd name="connsiteX1374" fmla="*/ 216262 w 548379"/>
                <a:gd name="connsiteY1374" fmla="*/ 339968 h 687724"/>
                <a:gd name="connsiteX1375" fmla="*/ 218837 w 548379"/>
                <a:gd name="connsiteY1375" fmla="*/ 337393 h 687724"/>
                <a:gd name="connsiteX1376" fmla="*/ 218837 w 548379"/>
                <a:gd name="connsiteY1376" fmla="*/ 334817 h 687724"/>
                <a:gd name="connsiteX1377" fmla="*/ 218837 w 548379"/>
                <a:gd name="connsiteY1377" fmla="*/ 332242 h 687724"/>
                <a:gd name="connsiteX1378" fmla="*/ 218837 w 548379"/>
                <a:gd name="connsiteY1378" fmla="*/ 327091 h 687724"/>
                <a:gd name="connsiteX1379" fmla="*/ 221411 w 548379"/>
                <a:gd name="connsiteY1379" fmla="*/ 327091 h 687724"/>
                <a:gd name="connsiteX1380" fmla="*/ 221411 w 548379"/>
                <a:gd name="connsiteY1380" fmla="*/ 321940 h 687724"/>
                <a:gd name="connsiteX1381" fmla="*/ 218837 w 548379"/>
                <a:gd name="connsiteY1381" fmla="*/ 321940 h 687724"/>
                <a:gd name="connsiteX1382" fmla="*/ 221411 w 548379"/>
                <a:gd name="connsiteY1382" fmla="*/ 288458 h 687724"/>
                <a:gd name="connsiteX1383" fmla="*/ 218837 w 548379"/>
                <a:gd name="connsiteY1383" fmla="*/ 285882 h 687724"/>
                <a:gd name="connsiteX1384" fmla="*/ 211113 w 548379"/>
                <a:gd name="connsiteY1384" fmla="*/ 285882 h 687724"/>
                <a:gd name="connsiteX1385" fmla="*/ 208539 w 548379"/>
                <a:gd name="connsiteY1385" fmla="*/ 285882 h 687724"/>
                <a:gd name="connsiteX1386" fmla="*/ 208539 w 548379"/>
                <a:gd name="connsiteY1386" fmla="*/ 288458 h 687724"/>
                <a:gd name="connsiteX1387" fmla="*/ 205964 w 548379"/>
                <a:gd name="connsiteY1387" fmla="*/ 288458 h 687724"/>
                <a:gd name="connsiteX1388" fmla="*/ 205964 w 548379"/>
                <a:gd name="connsiteY1388" fmla="*/ 291033 h 687724"/>
                <a:gd name="connsiteX1389" fmla="*/ 203390 w 548379"/>
                <a:gd name="connsiteY1389" fmla="*/ 293609 h 687724"/>
                <a:gd name="connsiteX1390" fmla="*/ 198240 w 548379"/>
                <a:gd name="connsiteY1390" fmla="*/ 296184 h 687724"/>
                <a:gd name="connsiteX1391" fmla="*/ 193091 w 548379"/>
                <a:gd name="connsiteY1391" fmla="*/ 298760 h 687724"/>
                <a:gd name="connsiteX1392" fmla="*/ 193091 w 548379"/>
                <a:gd name="connsiteY1392" fmla="*/ 301335 h 687724"/>
                <a:gd name="connsiteX1393" fmla="*/ 187942 w 548379"/>
                <a:gd name="connsiteY1393" fmla="*/ 303911 h 687724"/>
                <a:gd name="connsiteX1394" fmla="*/ 187942 w 548379"/>
                <a:gd name="connsiteY1394" fmla="*/ 306487 h 687724"/>
                <a:gd name="connsiteX1395" fmla="*/ 182793 w 548379"/>
                <a:gd name="connsiteY1395" fmla="*/ 306487 h 687724"/>
                <a:gd name="connsiteX1396" fmla="*/ 180219 w 548379"/>
                <a:gd name="connsiteY1396" fmla="*/ 309062 h 687724"/>
                <a:gd name="connsiteX1397" fmla="*/ 177644 w 548379"/>
                <a:gd name="connsiteY1397" fmla="*/ 311638 h 687724"/>
                <a:gd name="connsiteX1398" fmla="*/ 175069 w 548379"/>
                <a:gd name="connsiteY1398" fmla="*/ 311638 h 687724"/>
                <a:gd name="connsiteX1399" fmla="*/ 175069 w 548379"/>
                <a:gd name="connsiteY1399" fmla="*/ 314213 h 687724"/>
                <a:gd name="connsiteX1400" fmla="*/ 172495 w 548379"/>
                <a:gd name="connsiteY1400" fmla="*/ 314213 h 687724"/>
                <a:gd name="connsiteX1401" fmla="*/ 169920 w 548379"/>
                <a:gd name="connsiteY1401" fmla="*/ 316789 h 687724"/>
                <a:gd name="connsiteX1402" fmla="*/ 167346 w 548379"/>
                <a:gd name="connsiteY1402" fmla="*/ 319364 h 687724"/>
                <a:gd name="connsiteX1403" fmla="*/ 162197 w 548379"/>
                <a:gd name="connsiteY1403" fmla="*/ 321940 h 687724"/>
                <a:gd name="connsiteX1404" fmla="*/ 159622 w 548379"/>
                <a:gd name="connsiteY1404" fmla="*/ 321940 h 687724"/>
                <a:gd name="connsiteX1405" fmla="*/ 157048 w 548379"/>
                <a:gd name="connsiteY1405" fmla="*/ 321940 h 687724"/>
                <a:gd name="connsiteX1406" fmla="*/ 157048 w 548379"/>
                <a:gd name="connsiteY1406" fmla="*/ 324515 h 687724"/>
                <a:gd name="connsiteX1407" fmla="*/ 154473 w 548379"/>
                <a:gd name="connsiteY1407" fmla="*/ 324515 h 687724"/>
                <a:gd name="connsiteX1408" fmla="*/ 146749 w 548379"/>
                <a:gd name="connsiteY1408" fmla="*/ 329666 h 687724"/>
                <a:gd name="connsiteX1409" fmla="*/ 141600 w 548379"/>
                <a:gd name="connsiteY1409" fmla="*/ 329666 h 687724"/>
                <a:gd name="connsiteX1410" fmla="*/ 139026 w 548379"/>
                <a:gd name="connsiteY1410" fmla="*/ 332242 h 687724"/>
                <a:gd name="connsiteX1411" fmla="*/ 133877 w 548379"/>
                <a:gd name="connsiteY1411" fmla="*/ 334817 h 687724"/>
                <a:gd name="connsiteX1412" fmla="*/ 131302 w 548379"/>
                <a:gd name="connsiteY1412" fmla="*/ 334817 h 687724"/>
                <a:gd name="connsiteX1413" fmla="*/ 128728 w 548379"/>
                <a:gd name="connsiteY1413" fmla="*/ 337393 h 687724"/>
                <a:gd name="connsiteX1414" fmla="*/ 126153 w 548379"/>
                <a:gd name="connsiteY1414" fmla="*/ 337393 h 687724"/>
                <a:gd name="connsiteX1415" fmla="*/ 123578 w 548379"/>
                <a:gd name="connsiteY1415" fmla="*/ 337393 h 687724"/>
                <a:gd name="connsiteX1416" fmla="*/ 123578 w 548379"/>
                <a:gd name="connsiteY1416" fmla="*/ 339968 h 687724"/>
                <a:gd name="connsiteX1417" fmla="*/ 121004 w 548379"/>
                <a:gd name="connsiteY1417" fmla="*/ 339968 h 687724"/>
                <a:gd name="connsiteX1418" fmla="*/ 118429 w 548379"/>
                <a:gd name="connsiteY1418" fmla="*/ 339968 h 687724"/>
                <a:gd name="connsiteX1419" fmla="*/ 115855 w 548379"/>
                <a:gd name="connsiteY1419" fmla="*/ 342544 h 687724"/>
                <a:gd name="connsiteX1420" fmla="*/ 113280 w 548379"/>
                <a:gd name="connsiteY1420" fmla="*/ 342544 h 687724"/>
                <a:gd name="connsiteX1421" fmla="*/ 110706 w 548379"/>
                <a:gd name="connsiteY1421" fmla="*/ 342544 h 687724"/>
                <a:gd name="connsiteX1422" fmla="*/ 110706 w 548379"/>
                <a:gd name="connsiteY1422" fmla="*/ 345119 h 687724"/>
                <a:gd name="connsiteX1423" fmla="*/ 108131 w 548379"/>
                <a:gd name="connsiteY1423" fmla="*/ 345119 h 687724"/>
                <a:gd name="connsiteX1424" fmla="*/ 105557 w 548379"/>
                <a:gd name="connsiteY1424" fmla="*/ 345119 h 687724"/>
                <a:gd name="connsiteX1425" fmla="*/ 105557 w 548379"/>
                <a:gd name="connsiteY1425" fmla="*/ 347695 h 687724"/>
                <a:gd name="connsiteX1426" fmla="*/ 102982 w 548379"/>
                <a:gd name="connsiteY1426" fmla="*/ 347695 h 687724"/>
                <a:gd name="connsiteX1427" fmla="*/ 100408 w 548379"/>
                <a:gd name="connsiteY1427" fmla="*/ 347695 h 687724"/>
                <a:gd name="connsiteX1428" fmla="*/ 97833 w 548379"/>
                <a:gd name="connsiteY1428" fmla="*/ 347695 h 687724"/>
                <a:gd name="connsiteX1429" fmla="*/ 97833 w 548379"/>
                <a:gd name="connsiteY1429" fmla="*/ 350270 h 687724"/>
                <a:gd name="connsiteX1430" fmla="*/ 95258 w 548379"/>
                <a:gd name="connsiteY1430" fmla="*/ 350270 h 687724"/>
                <a:gd name="connsiteX1431" fmla="*/ 92684 w 548379"/>
                <a:gd name="connsiteY1431" fmla="*/ 350270 h 687724"/>
                <a:gd name="connsiteX1432" fmla="*/ 90109 w 548379"/>
                <a:gd name="connsiteY1432" fmla="*/ 350270 h 687724"/>
                <a:gd name="connsiteX1433" fmla="*/ 87535 w 548379"/>
                <a:gd name="connsiteY1433" fmla="*/ 350270 h 687724"/>
                <a:gd name="connsiteX1434" fmla="*/ 87535 w 548379"/>
                <a:gd name="connsiteY1434" fmla="*/ 352846 h 687724"/>
                <a:gd name="connsiteX1435" fmla="*/ 84960 w 548379"/>
                <a:gd name="connsiteY1435" fmla="*/ 352846 h 687724"/>
                <a:gd name="connsiteX1436" fmla="*/ 82386 w 548379"/>
                <a:gd name="connsiteY1436" fmla="*/ 352846 h 687724"/>
                <a:gd name="connsiteX1437" fmla="*/ 82386 w 548379"/>
                <a:gd name="connsiteY1437" fmla="*/ 355421 h 687724"/>
                <a:gd name="connsiteX1438" fmla="*/ 69513 w 548379"/>
                <a:gd name="connsiteY1438" fmla="*/ 355421 h 687724"/>
                <a:gd name="connsiteX1439" fmla="*/ 66938 w 548379"/>
                <a:gd name="connsiteY1439" fmla="*/ 357997 h 687724"/>
                <a:gd name="connsiteX1440" fmla="*/ 59215 w 548379"/>
                <a:gd name="connsiteY1440" fmla="*/ 360572 h 687724"/>
                <a:gd name="connsiteX1441" fmla="*/ 54066 w 548379"/>
                <a:gd name="connsiteY1441" fmla="*/ 360572 h 687724"/>
                <a:gd name="connsiteX1442" fmla="*/ 54066 w 548379"/>
                <a:gd name="connsiteY1442" fmla="*/ 363148 h 687724"/>
                <a:gd name="connsiteX1443" fmla="*/ 51491 w 548379"/>
                <a:gd name="connsiteY1443" fmla="*/ 363148 h 687724"/>
                <a:gd name="connsiteX1444" fmla="*/ 48917 w 548379"/>
                <a:gd name="connsiteY1444" fmla="*/ 363148 h 687724"/>
                <a:gd name="connsiteX1445" fmla="*/ 46342 w 548379"/>
                <a:gd name="connsiteY1445" fmla="*/ 363148 h 687724"/>
                <a:gd name="connsiteX1446" fmla="*/ 43767 w 548379"/>
                <a:gd name="connsiteY1446" fmla="*/ 365723 h 687724"/>
                <a:gd name="connsiteX1447" fmla="*/ 41193 w 548379"/>
                <a:gd name="connsiteY1447" fmla="*/ 365723 h 687724"/>
                <a:gd name="connsiteX1448" fmla="*/ 38618 w 548379"/>
                <a:gd name="connsiteY1448" fmla="*/ 365723 h 687724"/>
                <a:gd name="connsiteX1449" fmla="*/ 38618 w 548379"/>
                <a:gd name="connsiteY1449" fmla="*/ 368299 h 687724"/>
                <a:gd name="connsiteX1450" fmla="*/ 33469 w 548379"/>
                <a:gd name="connsiteY1450" fmla="*/ 368299 h 687724"/>
                <a:gd name="connsiteX1451" fmla="*/ 25746 w 548379"/>
                <a:gd name="connsiteY1451" fmla="*/ 368299 h 687724"/>
                <a:gd name="connsiteX1452" fmla="*/ 23171 w 548379"/>
                <a:gd name="connsiteY1452" fmla="*/ 368299 h 687724"/>
                <a:gd name="connsiteX1453" fmla="*/ 23171 w 548379"/>
                <a:gd name="connsiteY1453" fmla="*/ 365723 h 687724"/>
                <a:gd name="connsiteX1454" fmla="*/ 20597 w 548379"/>
                <a:gd name="connsiteY1454" fmla="*/ 365723 h 687724"/>
                <a:gd name="connsiteX1455" fmla="*/ 20597 w 548379"/>
                <a:gd name="connsiteY1455" fmla="*/ 363148 h 687724"/>
                <a:gd name="connsiteX1456" fmla="*/ 20597 w 548379"/>
                <a:gd name="connsiteY1456" fmla="*/ 360572 h 687724"/>
                <a:gd name="connsiteX1457" fmla="*/ 23171 w 548379"/>
                <a:gd name="connsiteY1457" fmla="*/ 357997 h 687724"/>
                <a:gd name="connsiteX1458" fmla="*/ 23171 w 548379"/>
                <a:gd name="connsiteY1458" fmla="*/ 355421 h 687724"/>
                <a:gd name="connsiteX1459" fmla="*/ 23171 w 548379"/>
                <a:gd name="connsiteY1459" fmla="*/ 352846 h 687724"/>
                <a:gd name="connsiteX1460" fmla="*/ 23171 w 548379"/>
                <a:gd name="connsiteY1460" fmla="*/ 350270 h 687724"/>
                <a:gd name="connsiteX1461" fmla="*/ 23171 w 548379"/>
                <a:gd name="connsiteY1461" fmla="*/ 347695 h 687724"/>
                <a:gd name="connsiteX1462" fmla="*/ 25746 w 548379"/>
                <a:gd name="connsiteY1462" fmla="*/ 347695 h 687724"/>
                <a:gd name="connsiteX1463" fmla="*/ 25746 w 548379"/>
                <a:gd name="connsiteY1463" fmla="*/ 345119 h 687724"/>
                <a:gd name="connsiteX1464" fmla="*/ 23171 w 548379"/>
                <a:gd name="connsiteY1464" fmla="*/ 345119 h 687724"/>
                <a:gd name="connsiteX1465" fmla="*/ 23171 w 548379"/>
                <a:gd name="connsiteY1465" fmla="*/ 339968 h 687724"/>
                <a:gd name="connsiteX1466" fmla="*/ 23171 w 548379"/>
                <a:gd name="connsiteY1466" fmla="*/ 337393 h 687724"/>
                <a:gd name="connsiteX1467" fmla="*/ 25746 w 548379"/>
                <a:gd name="connsiteY1467" fmla="*/ 337393 h 687724"/>
                <a:gd name="connsiteX1468" fmla="*/ 25746 w 548379"/>
                <a:gd name="connsiteY1468" fmla="*/ 334817 h 687724"/>
                <a:gd name="connsiteX1469" fmla="*/ 25746 w 548379"/>
                <a:gd name="connsiteY1469" fmla="*/ 332242 h 687724"/>
                <a:gd name="connsiteX1470" fmla="*/ 25746 w 548379"/>
                <a:gd name="connsiteY1470" fmla="*/ 329666 h 687724"/>
                <a:gd name="connsiteX1471" fmla="*/ 25746 w 548379"/>
                <a:gd name="connsiteY1471" fmla="*/ 327091 h 687724"/>
                <a:gd name="connsiteX1472" fmla="*/ 25746 w 548379"/>
                <a:gd name="connsiteY1472" fmla="*/ 324515 h 687724"/>
                <a:gd name="connsiteX1473" fmla="*/ 25746 w 548379"/>
                <a:gd name="connsiteY1473" fmla="*/ 321940 h 687724"/>
                <a:gd name="connsiteX1474" fmla="*/ 28320 w 548379"/>
                <a:gd name="connsiteY1474" fmla="*/ 321940 h 687724"/>
                <a:gd name="connsiteX1475" fmla="*/ 28320 w 548379"/>
                <a:gd name="connsiteY1475" fmla="*/ 319364 h 687724"/>
                <a:gd name="connsiteX1476" fmla="*/ 30895 w 548379"/>
                <a:gd name="connsiteY1476" fmla="*/ 316789 h 687724"/>
                <a:gd name="connsiteX1477" fmla="*/ 30895 w 548379"/>
                <a:gd name="connsiteY1477" fmla="*/ 314213 h 687724"/>
                <a:gd name="connsiteX1478" fmla="*/ 38618 w 548379"/>
                <a:gd name="connsiteY1478" fmla="*/ 314213 h 687724"/>
                <a:gd name="connsiteX1479" fmla="*/ 43767 w 548379"/>
                <a:gd name="connsiteY1479" fmla="*/ 311638 h 687724"/>
                <a:gd name="connsiteX1480" fmla="*/ 46342 w 548379"/>
                <a:gd name="connsiteY1480" fmla="*/ 309062 h 687724"/>
                <a:gd name="connsiteX1481" fmla="*/ 48917 w 548379"/>
                <a:gd name="connsiteY1481" fmla="*/ 309062 h 687724"/>
                <a:gd name="connsiteX1482" fmla="*/ 51491 w 548379"/>
                <a:gd name="connsiteY1482" fmla="*/ 309062 h 687724"/>
                <a:gd name="connsiteX1483" fmla="*/ 54066 w 548379"/>
                <a:gd name="connsiteY1483" fmla="*/ 309062 h 687724"/>
                <a:gd name="connsiteX1484" fmla="*/ 54066 w 548379"/>
                <a:gd name="connsiteY1484" fmla="*/ 306487 h 687724"/>
                <a:gd name="connsiteX1485" fmla="*/ 56640 w 548379"/>
                <a:gd name="connsiteY1485" fmla="*/ 306487 h 687724"/>
                <a:gd name="connsiteX1486" fmla="*/ 59215 w 548379"/>
                <a:gd name="connsiteY1486" fmla="*/ 306487 h 687724"/>
                <a:gd name="connsiteX1487" fmla="*/ 59215 w 548379"/>
                <a:gd name="connsiteY1487" fmla="*/ 303911 h 687724"/>
                <a:gd name="connsiteX1488" fmla="*/ 61789 w 548379"/>
                <a:gd name="connsiteY1488" fmla="*/ 303911 h 687724"/>
                <a:gd name="connsiteX1489" fmla="*/ 64364 w 548379"/>
                <a:gd name="connsiteY1489" fmla="*/ 303911 h 687724"/>
                <a:gd name="connsiteX1490" fmla="*/ 66938 w 548379"/>
                <a:gd name="connsiteY1490" fmla="*/ 303911 h 687724"/>
                <a:gd name="connsiteX1491" fmla="*/ 66938 w 548379"/>
                <a:gd name="connsiteY1491" fmla="*/ 301335 h 687724"/>
                <a:gd name="connsiteX1492" fmla="*/ 69513 w 548379"/>
                <a:gd name="connsiteY1492" fmla="*/ 301335 h 687724"/>
                <a:gd name="connsiteX1493" fmla="*/ 74662 w 548379"/>
                <a:gd name="connsiteY1493" fmla="*/ 298760 h 687724"/>
                <a:gd name="connsiteX1494" fmla="*/ 84960 w 548379"/>
                <a:gd name="connsiteY1494" fmla="*/ 298760 h 687724"/>
                <a:gd name="connsiteX1495" fmla="*/ 90109 w 548379"/>
                <a:gd name="connsiteY1495" fmla="*/ 296184 h 687724"/>
                <a:gd name="connsiteX1496" fmla="*/ 92684 w 548379"/>
                <a:gd name="connsiteY1496" fmla="*/ 293609 h 687724"/>
                <a:gd name="connsiteX1497" fmla="*/ 95258 w 548379"/>
                <a:gd name="connsiteY1497" fmla="*/ 293609 h 687724"/>
                <a:gd name="connsiteX1498" fmla="*/ 97833 w 548379"/>
                <a:gd name="connsiteY1498" fmla="*/ 293609 h 687724"/>
                <a:gd name="connsiteX1499" fmla="*/ 100408 w 548379"/>
                <a:gd name="connsiteY1499" fmla="*/ 291033 h 687724"/>
                <a:gd name="connsiteX1500" fmla="*/ 102982 w 548379"/>
                <a:gd name="connsiteY1500" fmla="*/ 291033 h 687724"/>
                <a:gd name="connsiteX1501" fmla="*/ 105557 w 548379"/>
                <a:gd name="connsiteY1501" fmla="*/ 291033 h 687724"/>
                <a:gd name="connsiteX1502" fmla="*/ 108131 w 548379"/>
                <a:gd name="connsiteY1502" fmla="*/ 291033 h 687724"/>
                <a:gd name="connsiteX1503" fmla="*/ 108131 w 548379"/>
                <a:gd name="connsiteY1503" fmla="*/ 288458 h 687724"/>
                <a:gd name="connsiteX1504" fmla="*/ 110706 w 548379"/>
                <a:gd name="connsiteY1504" fmla="*/ 288458 h 687724"/>
                <a:gd name="connsiteX1505" fmla="*/ 113280 w 548379"/>
                <a:gd name="connsiteY1505" fmla="*/ 288458 h 687724"/>
                <a:gd name="connsiteX1506" fmla="*/ 115855 w 548379"/>
                <a:gd name="connsiteY1506" fmla="*/ 285882 h 687724"/>
                <a:gd name="connsiteX1507" fmla="*/ 118429 w 548379"/>
                <a:gd name="connsiteY1507" fmla="*/ 285882 h 687724"/>
                <a:gd name="connsiteX1508" fmla="*/ 121004 w 548379"/>
                <a:gd name="connsiteY1508" fmla="*/ 285882 h 687724"/>
                <a:gd name="connsiteX1509" fmla="*/ 121004 w 548379"/>
                <a:gd name="connsiteY1509" fmla="*/ 283307 h 687724"/>
                <a:gd name="connsiteX1510" fmla="*/ 123578 w 548379"/>
                <a:gd name="connsiteY1510" fmla="*/ 283307 h 687724"/>
                <a:gd name="connsiteX1511" fmla="*/ 126153 w 548379"/>
                <a:gd name="connsiteY1511" fmla="*/ 283307 h 687724"/>
                <a:gd name="connsiteX1512" fmla="*/ 131302 w 548379"/>
                <a:gd name="connsiteY1512" fmla="*/ 280731 h 687724"/>
                <a:gd name="connsiteX1513" fmla="*/ 133877 w 548379"/>
                <a:gd name="connsiteY1513" fmla="*/ 278156 h 687724"/>
                <a:gd name="connsiteX1514" fmla="*/ 136451 w 548379"/>
                <a:gd name="connsiteY1514" fmla="*/ 275580 h 687724"/>
                <a:gd name="connsiteX1515" fmla="*/ 139026 w 548379"/>
                <a:gd name="connsiteY1515" fmla="*/ 275580 h 687724"/>
                <a:gd name="connsiteX1516" fmla="*/ 141600 w 548379"/>
                <a:gd name="connsiteY1516" fmla="*/ 275580 h 687724"/>
                <a:gd name="connsiteX1517" fmla="*/ 141600 w 548379"/>
                <a:gd name="connsiteY1517" fmla="*/ 273005 h 687724"/>
                <a:gd name="connsiteX1518" fmla="*/ 144175 w 548379"/>
                <a:gd name="connsiteY1518" fmla="*/ 273005 h 687724"/>
                <a:gd name="connsiteX1519" fmla="*/ 146749 w 548379"/>
                <a:gd name="connsiteY1519" fmla="*/ 270429 h 687724"/>
                <a:gd name="connsiteX1520" fmla="*/ 154473 w 548379"/>
                <a:gd name="connsiteY1520" fmla="*/ 267854 h 687724"/>
                <a:gd name="connsiteX1521" fmla="*/ 157048 w 548379"/>
                <a:gd name="connsiteY1521" fmla="*/ 265278 h 687724"/>
                <a:gd name="connsiteX1522" fmla="*/ 162197 w 548379"/>
                <a:gd name="connsiteY1522" fmla="*/ 262703 h 687724"/>
                <a:gd name="connsiteX1523" fmla="*/ 164771 w 548379"/>
                <a:gd name="connsiteY1523" fmla="*/ 262703 h 687724"/>
                <a:gd name="connsiteX1524" fmla="*/ 167346 w 548379"/>
                <a:gd name="connsiteY1524" fmla="*/ 260127 h 687724"/>
                <a:gd name="connsiteX1525" fmla="*/ 169920 w 548379"/>
                <a:gd name="connsiteY1525" fmla="*/ 257552 h 687724"/>
                <a:gd name="connsiteX1526" fmla="*/ 172495 w 548379"/>
                <a:gd name="connsiteY1526" fmla="*/ 257552 h 687724"/>
                <a:gd name="connsiteX1527" fmla="*/ 175069 w 548379"/>
                <a:gd name="connsiteY1527" fmla="*/ 254976 h 687724"/>
                <a:gd name="connsiteX1528" fmla="*/ 177644 w 548379"/>
                <a:gd name="connsiteY1528" fmla="*/ 254976 h 687724"/>
                <a:gd name="connsiteX1529" fmla="*/ 180219 w 548379"/>
                <a:gd name="connsiteY1529" fmla="*/ 254976 h 687724"/>
                <a:gd name="connsiteX1530" fmla="*/ 180219 w 548379"/>
                <a:gd name="connsiteY1530" fmla="*/ 252401 h 687724"/>
                <a:gd name="connsiteX1531" fmla="*/ 182793 w 548379"/>
                <a:gd name="connsiteY1531" fmla="*/ 249825 h 687724"/>
                <a:gd name="connsiteX1532" fmla="*/ 185368 w 548379"/>
                <a:gd name="connsiteY1532" fmla="*/ 249825 h 687724"/>
                <a:gd name="connsiteX1533" fmla="*/ 185368 w 548379"/>
                <a:gd name="connsiteY1533" fmla="*/ 247250 h 687724"/>
                <a:gd name="connsiteX1534" fmla="*/ 187942 w 548379"/>
                <a:gd name="connsiteY1534" fmla="*/ 247250 h 687724"/>
                <a:gd name="connsiteX1535" fmla="*/ 190517 w 548379"/>
                <a:gd name="connsiteY1535" fmla="*/ 247250 h 687724"/>
                <a:gd name="connsiteX1536" fmla="*/ 190517 w 548379"/>
                <a:gd name="connsiteY1536" fmla="*/ 244674 h 687724"/>
                <a:gd name="connsiteX1537" fmla="*/ 193091 w 548379"/>
                <a:gd name="connsiteY1537" fmla="*/ 244674 h 687724"/>
                <a:gd name="connsiteX1538" fmla="*/ 195666 w 548379"/>
                <a:gd name="connsiteY1538" fmla="*/ 244674 h 687724"/>
                <a:gd name="connsiteX1539" fmla="*/ 195666 w 548379"/>
                <a:gd name="connsiteY1539" fmla="*/ 242099 h 687724"/>
                <a:gd name="connsiteX1540" fmla="*/ 198240 w 548379"/>
                <a:gd name="connsiteY1540" fmla="*/ 239523 h 687724"/>
                <a:gd name="connsiteX1541" fmla="*/ 200815 w 548379"/>
                <a:gd name="connsiteY1541" fmla="*/ 239523 h 687724"/>
                <a:gd name="connsiteX1542" fmla="*/ 200815 w 548379"/>
                <a:gd name="connsiteY1542" fmla="*/ 236948 h 687724"/>
                <a:gd name="connsiteX1543" fmla="*/ 203390 w 548379"/>
                <a:gd name="connsiteY1543" fmla="*/ 234372 h 687724"/>
                <a:gd name="connsiteX1544" fmla="*/ 205964 w 548379"/>
                <a:gd name="connsiteY1544" fmla="*/ 234372 h 687724"/>
                <a:gd name="connsiteX1545" fmla="*/ 205964 w 548379"/>
                <a:gd name="connsiteY1545" fmla="*/ 231797 h 687724"/>
                <a:gd name="connsiteX1546" fmla="*/ 208539 w 548379"/>
                <a:gd name="connsiteY1546" fmla="*/ 231797 h 687724"/>
                <a:gd name="connsiteX1547" fmla="*/ 211113 w 548379"/>
                <a:gd name="connsiteY1547" fmla="*/ 231797 h 687724"/>
                <a:gd name="connsiteX1548" fmla="*/ 211113 w 548379"/>
                <a:gd name="connsiteY1548" fmla="*/ 229221 h 687724"/>
                <a:gd name="connsiteX1549" fmla="*/ 213688 w 548379"/>
                <a:gd name="connsiteY1549" fmla="*/ 229221 h 687724"/>
                <a:gd name="connsiteX1550" fmla="*/ 216262 w 548379"/>
                <a:gd name="connsiteY1550" fmla="*/ 229221 h 687724"/>
                <a:gd name="connsiteX1551" fmla="*/ 216262 w 548379"/>
                <a:gd name="connsiteY1551" fmla="*/ 226646 h 687724"/>
                <a:gd name="connsiteX1552" fmla="*/ 218837 w 548379"/>
                <a:gd name="connsiteY1552" fmla="*/ 226646 h 687724"/>
                <a:gd name="connsiteX1553" fmla="*/ 218837 w 548379"/>
                <a:gd name="connsiteY1553" fmla="*/ 224070 h 687724"/>
                <a:gd name="connsiteX1554" fmla="*/ 226560 w 548379"/>
                <a:gd name="connsiteY1554" fmla="*/ 216343 h 687724"/>
                <a:gd name="connsiteX1555" fmla="*/ 229135 w 548379"/>
                <a:gd name="connsiteY1555" fmla="*/ 216343 h 687724"/>
                <a:gd name="connsiteX1556" fmla="*/ 231710 w 548379"/>
                <a:gd name="connsiteY1556" fmla="*/ 211192 h 687724"/>
                <a:gd name="connsiteX1557" fmla="*/ 236859 w 548379"/>
                <a:gd name="connsiteY1557" fmla="*/ 208617 h 687724"/>
                <a:gd name="connsiteX1558" fmla="*/ 239433 w 548379"/>
                <a:gd name="connsiteY1558" fmla="*/ 203466 h 687724"/>
                <a:gd name="connsiteX1559" fmla="*/ 244582 w 548379"/>
                <a:gd name="connsiteY1559" fmla="*/ 200890 h 687724"/>
                <a:gd name="connsiteX1560" fmla="*/ 244582 w 548379"/>
                <a:gd name="connsiteY1560" fmla="*/ 198315 h 687724"/>
                <a:gd name="connsiteX1561" fmla="*/ 247157 w 548379"/>
                <a:gd name="connsiteY1561" fmla="*/ 198315 h 687724"/>
                <a:gd name="connsiteX1562" fmla="*/ 247157 w 548379"/>
                <a:gd name="connsiteY1562" fmla="*/ 195739 h 687724"/>
                <a:gd name="connsiteX1563" fmla="*/ 249731 w 548379"/>
                <a:gd name="connsiteY1563" fmla="*/ 193164 h 687724"/>
                <a:gd name="connsiteX1564" fmla="*/ 249731 w 548379"/>
                <a:gd name="connsiteY1564" fmla="*/ 190588 h 687724"/>
                <a:gd name="connsiteX1565" fmla="*/ 252306 w 548379"/>
                <a:gd name="connsiteY1565" fmla="*/ 188013 h 687724"/>
                <a:gd name="connsiteX1566" fmla="*/ 252306 w 548379"/>
                <a:gd name="connsiteY1566" fmla="*/ 185437 h 687724"/>
                <a:gd name="connsiteX1567" fmla="*/ 254881 w 548379"/>
                <a:gd name="connsiteY1567" fmla="*/ 185437 h 687724"/>
                <a:gd name="connsiteX1568" fmla="*/ 254881 w 548379"/>
                <a:gd name="connsiteY1568" fmla="*/ 182862 h 687724"/>
                <a:gd name="connsiteX1569" fmla="*/ 260030 w 548379"/>
                <a:gd name="connsiteY1569" fmla="*/ 180286 h 687724"/>
                <a:gd name="connsiteX1570" fmla="*/ 270328 w 548379"/>
                <a:gd name="connsiteY1570" fmla="*/ 0 h 687724"/>
                <a:gd name="connsiteX1571" fmla="*/ 272902 w 548379"/>
                <a:gd name="connsiteY1571" fmla="*/ 0 h 687724"/>
                <a:gd name="connsiteX1572" fmla="*/ 275477 w 548379"/>
                <a:gd name="connsiteY1572" fmla="*/ 0 h 687724"/>
                <a:gd name="connsiteX1573" fmla="*/ 275477 w 548379"/>
                <a:gd name="connsiteY1573" fmla="*/ 2576 h 687724"/>
                <a:gd name="connsiteX1574" fmla="*/ 278051 w 548379"/>
                <a:gd name="connsiteY1574" fmla="*/ 2576 h 687724"/>
                <a:gd name="connsiteX1575" fmla="*/ 280626 w 548379"/>
                <a:gd name="connsiteY1575" fmla="*/ 2576 h 687724"/>
                <a:gd name="connsiteX1576" fmla="*/ 280626 w 548379"/>
                <a:gd name="connsiteY1576" fmla="*/ 5151 h 687724"/>
                <a:gd name="connsiteX1577" fmla="*/ 280626 w 548379"/>
                <a:gd name="connsiteY1577" fmla="*/ 7727 h 687724"/>
                <a:gd name="connsiteX1578" fmla="*/ 283201 w 548379"/>
                <a:gd name="connsiteY1578" fmla="*/ 7727 h 687724"/>
                <a:gd name="connsiteX1579" fmla="*/ 283201 w 548379"/>
                <a:gd name="connsiteY1579" fmla="*/ 10302 h 687724"/>
                <a:gd name="connsiteX1580" fmla="*/ 285775 w 548379"/>
                <a:gd name="connsiteY1580" fmla="*/ 10302 h 687724"/>
                <a:gd name="connsiteX1581" fmla="*/ 285775 w 548379"/>
                <a:gd name="connsiteY1581" fmla="*/ 12878 h 687724"/>
                <a:gd name="connsiteX1582" fmla="*/ 288350 w 548379"/>
                <a:gd name="connsiteY1582" fmla="*/ 12878 h 687724"/>
                <a:gd name="connsiteX1583" fmla="*/ 288350 w 548379"/>
                <a:gd name="connsiteY1583" fmla="*/ 15453 h 687724"/>
                <a:gd name="connsiteX1584" fmla="*/ 290924 w 548379"/>
                <a:gd name="connsiteY1584" fmla="*/ 15453 h 687724"/>
                <a:gd name="connsiteX1585" fmla="*/ 290924 w 548379"/>
                <a:gd name="connsiteY1585" fmla="*/ 18029 h 687724"/>
                <a:gd name="connsiteX1586" fmla="*/ 293499 w 548379"/>
                <a:gd name="connsiteY1586" fmla="*/ 18029 h 687724"/>
                <a:gd name="connsiteX1587" fmla="*/ 293499 w 548379"/>
                <a:gd name="connsiteY1587" fmla="*/ 20604 h 687724"/>
                <a:gd name="connsiteX1588" fmla="*/ 296073 w 548379"/>
                <a:gd name="connsiteY1588" fmla="*/ 20604 h 687724"/>
                <a:gd name="connsiteX1589" fmla="*/ 296073 w 548379"/>
                <a:gd name="connsiteY1589" fmla="*/ 23180 h 687724"/>
                <a:gd name="connsiteX1590" fmla="*/ 298648 w 548379"/>
                <a:gd name="connsiteY1590" fmla="*/ 23180 h 687724"/>
                <a:gd name="connsiteX1591" fmla="*/ 301222 w 548379"/>
                <a:gd name="connsiteY1591" fmla="*/ 23180 h 687724"/>
                <a:gd name="connsiteX1592" fmla="*/ 303797 w 548379"/>
                <a:gd name="connsiteY1592" fmla="*/ 23180 h 687724"/>
                <a:gd name="connsiteX1593" fmla="*/ 303797 w 548379"/>
                <a:gd name="connsiteY1593" fmla="*/ 25755 h 687724"/>
                <a:gd name="connsiteX1594" fmla="*/ 306372 w 548379"/>
                <a:gd name="connsiteY1594" fmla="*/ 25755 h 687724"/>
                <a:gd name="connsiteX1595" fmla="*/ 306372 w 548379"/>
                <a:gd name="connsiteY1595" fmla="*/ 28331 h 687724"/>
                <a:gd name="connsiteX1596" fmla="*/ 308946 w 548379"/>
                <a:gd name="connsiteY1596" fmla="*/ 28331 h 687724"/>
                <a:gd name="connsiteX1597" fmla="*/ 308946 w 548379"/>
                <a:gd name="connsiteY1597" fmla="*/ 30906 h 687724"/>
                <a:gd name="connsiteX1598" fmla="*/ 311521 w 548379"/>
                <a:gd name="connsiteY1598" fmla="*/ 30906 h 687724"/>
                <a:gd name="connsiteX1599" fmla="*/ 314095 w 548379"/>
                <a:gd name="connsiteY1599" fmla="*/ 30906 h 687724"/>
                <a:gd name="connsiteX1600" fmla="*/ 314095 w 548379"/>
                <a:gd name="connsiteY1600" fmla="*/ 33482 h 687724"/>
                <a:gd name="connsiteX1601" fmla="*/ 316670 w 548379"/>
                <a:gd name="connsiteY1601" fmla="*/ 33482 h 687724"/>
                <a:gd name="connsiteX1602" fmla="*/ 316670 w 548379"/>
                <a:gd name="connsiteY1602" fmla="*/ 36057 h 687724"/>
                <a:gd name="connsiteX1603" fmla="*/ 319244 w 548379"/>
                <a:gd name="connsiteY1603" fmla="*/ 36057 h 687724"/>
                <a:gd name="connsiteX1604" fmla="*/ 321819 w 548379"/>
                <a:gd name="connsiteY1604" fmla="*/ 36057 h 687724"/>
                <a:gd name="connsiteX1605" fmla="*/ 321819 w 548379"/>
                <a:gd name="connsiteY1605" fmla="*/ 38633 h 687724"/>
                <a:gd name="connsiteX1606" fmla="*/ 324393 w 548379"/>
                <a:gd name="connsiteY1606" fmla="*/ 38633 h 687724"/>
                <a:gd name="connsiteX1607" fmla="*/ 326968 w 548379"/>
                <a:gd name="connsiteY1607" fmla="*/ 38633 h 687724"/>
                <a:gd name="connsiteX1608" fmla="*/ 326968 w 548379"/>
                <a:gd name="connsiteY1608" fmla="*/ 41208 h 687724"/>
                <a:gd name="connsiteX1609" fmla="*/ 329542 w 548379"/>
                <a:gd name="connsiteY1609" fmla="*/ 41208 h 687724"/>
                <a:gd name="connsiteX1610" fmla="*/ 332117 w 548379"/>
                <a:gd name="connsiteY1610" fmla="*/ 41208 h 687724"/>
                <a:gd name="connsiteX1611" fmla="*/ 332117 w 548379"/>
                <a:gd name="connsiteY1611" fmla="*/ 43784 h 687724"/>
                <a:gd name="connsiteX1612" fmla="*/ 334692 w 548379"/>
                <a:gd name="connsiteY1612" fmla="*/ 43784 h 687724"/>
                <a:gd name="connsiteX1613" fmla="*/ 337266 w 548379"/>
                <a:gd name="connsiteY1613" fmla="*/ 43784 h 687724"/>
                <a:gd name="connsiteX1614" fmla="*/ 337266 w 548379"/>
                <a:gd name="connsiteY1614" fmla="*/ 46359 h 687724"/>
                <a:gd name="connsiteX1615" fmla="*/ 339841 w 548379"/>
                <a:gd name="connsiteY1615" fmla="*/ 46359 h 687724"/>
                <a:gd name="connsiteX1616" fmla="*/ 342415 w 548379"/>
                <a:gd name="connsiteY1616" fmla="*/ 46359 h 687724"/>
                <a:gd name="connsiteX1617" fmla="*/ 342415 w 548379"/>
                <a:gd name="connsiteY1617" fmla="*/ 48935 h 687724"/>
                <a:gd name="connsiteX1618" fmla="*/ 344990 w 548379"/>
                <a:gd name="connsiteY1618" fmla="*/ 48935 h 687724"/>
                <a:gd name="connsiteX1619" fmla="*/ 347564 w 548379"/>
                <a:gd name="connsiteY1619" fmla="*/ 48935 h 687724"/>
                <a:gd name="connsiteX1620" fmla="*/ 350139 w 548379"/>
                <a:gd name="connsiteY1620" fmla="*/ 48935 h 687724"/>
                <a:gd name="connsiteX1621" fmla="*/ 350139 w 548379"/>
                <a:gd name="connsiteY1621" fmla="*/ 51510 h 687724"/>
                <a:gd name="connsiteX1622" fmla="*/ 352713 w 548379"/>
                <a:gd name="connsiteY1622" fmla="*/ 51510 h 687724"/>
                <a:gd name="connsiteX1623" fmla="*/ 355288 w 548379"/>
                <a:gd name="connsiteY1623" fmla="*/ 51510 h 687724"/>
                <a:gd name="connsiteX1624" fmla="*/ 357862 w 548379"/>
                <a:gd name="connsiteY1624" fmla="*/ 51510 h 687724"/>
                <a:gd name="connsiteX1625" fmla="*/ 360437 w 548379"/>
                <a:gd name="connsiteY1625" fmla="*/ 51510 h 687724"/>
                <a:gd name="connsiteX1626" fmla="*/ 360437 w 548379"/>
                <a:gd name="connsiteY1626" fmla="*/ 54086 h 687724"/>
                <a:gd name="connsiteX1627" fmla="*/ 363012 w 548379"/>
                <a:gd name="connsiteY1627" fmla="*/ 54086 h 687724"/>
                <a:gd name="connsiteX1628" fmla="*/ 363012 w 548379"/>
                <a:gd name="connsiteY1628" fmla="*/ 56661 h 687724"/>
                <a:gd name="connsiteX1629" fmla="*/ 365586 w 548379"/>
                <a:gd name="connsiteY1629" fmla="*/ 56661 h 687724"/>
                <a:gd name="connsiteX1630" fmla="*/ 368161 w 548379"/>
                <a:gd name="connsiteY1630" fmla="*/ 56661 h 687724"/>
                <a:gd name="connsiteX1631" fmla="*/ 370735 w 548379"/>
                <a:gd name="connsiteY1631" fmla="*/ 59237 h 687724"/>
                <a:gd name="connsiteX1632" fmla="*/ 373310 w 548379"/>
                <a:gd name="connsiteY1632" fmla="*/ 59237 h 687724"/>
                <a:gd name="connsiteX1633" fmla="*/ 375884 w 548379"/>
                <a:gd name="connsiteY1633" fmla="*/ 59237 h 687724"/>
                <a:gd name="connsiteX1634" fmla="*/ 378459 w 548379"/>
                <a:gd name="connsiteY1634" fmla="*/ 59237 h 687724"/>
                <a:gd name="connsiteX1635" fmla="*/ 381033 w 548379"/>
                <a:gd name="connsiteY1635" fmla="*/ 59237 h 687724"/>
                <a:gd name="connsiteX1636" fmla="*/ 381033 w 548379"/>
                <a:gd name="connsiteY1636" fmla="*/ 61813 h 687724"/>
                <a:gd name="connsiteX1637" fmla="*/ 383608 w 548379"/>
                <a:gd name="connsiteY1637" fmla="*/ 61813 h 687724"/>
                <a:gd name="connsiteX1638" fmla="*/ 386183 w 548379"/>
                <a:gd name="connsiteY1638" fmla="*/ 61813 h 687724"/>
                <a:gd name="connsiteX1639" fmla="*/ 388757 w 548379"/>
                <a:gd name="connsiteY1639" fmla="*/ 61813 h 687724"/>
                <a:gd name="connsiteX1640" fmla="*/ 388757 w 548379"/>
                <a:gd name="connsiteY1640" fmla="*/ 64388 h 687724"/>
                <a:gd name="connsiteX1641" fmla="*/ 391332 w 548379"/>
                <a:gd name="connsiteY1641" fmla="*/ 64388 h 687724"/>
                <a:gd name="connsiteX1642" fmla="*/ 391332 w 548379"/>
                <a:gd name="connsiteY1642" fmla="*/ 66964 h 687724"/>
                <a:gd name="connsiteX1643" fmla="*/ 393906 w 548379"/>
                <a:gd name="connsiteY1643" fmla="*/ 66964 h 687724"/>
                <a:gd name="connsiteX1644" fmla="*/ 396481 w 548379"/>
                <a:gd name="connsiteY1644" fmla="*/ 66964 h 687724"/>
                <a:gd name="connsiteX1645" fmla="*/ 399055 w 548379"/>
                <a:gd name="connsiteY1645" fmla="*/ 66964 h 687724"/>
                <a:gd name="connsiteX1646" fmla="*/ 401630 w 548379"/>
                <a:gd name="connsiteY1646" fmla="*/ 66964 h 687724"/>
                <a:gd name="connsiteX1647" fmla="*/ 401630 w 548379"/>
                <a:gd name="connsiteY1647" fmla="*/ 67768 h 687724"/>
                <a:gd name="connsiteX1648" fmla="*/ 401630 w 548379"/>
                <a:gd name="connsiteY1648" fmla="*/ 69539 h 687724"/>
                <a:gd name="connsiteX1649" fmla="*/ 404204 w 548379"/>
                <a:gd name="connsiteY1649" fmla="*/ 69539 h 687724"/>
                <a:gd name="connsiteX1650" fmla="*/ 406779 w 548379"/>
                <a:gd name="connsiteY1650" fmla="*/ 69539 h 687724"/>
                <a:gd name="connsiteX1651" fmla="*/ 409353 w 548379"/>
                <a:gd name="connsiteY1651" fmla="*/ 69539 h 687724"/>
                <a:gd name="connsiteX1652" fmla="*/ 411928 w 548379"/>
                <a:gd name="connsiteY1652" fmla="*/ 69539 h 687724"/>
                <a:gd name="connsiteX1653" fmla="*/ 411928 w 548379"/>
                <a:gd name="connsiteY1653" fmla="*/ 72115 h 687724"/>
                <a:gd name="connsiteX1654" fmla="*/ 414503 w 548379"/>
                <a:gd name="connsiteY1654" fmla="*/ 72115 h 687724"/>
                <a:gd name="connsiteX1655" fmla="*/ 417077 w 548379"/>
                <a:gd name="connsiteY1655" fmla="*/ 72115 h 687724"/>
                <a:gd name="connsiteX1656" fmla="*/ 419652 w 548379"/>
                <a:gd name="connsiteY1656" fmla="*/ 72115 h 687724"/>
                <a:gd name="connsiteX1657" fmla="*/ 419652 w 548379"/>
                <a:gd name="connsiteY1657" fmla="*/ 74690 h 687724"/>
                <a:gd name="connsiteX1658" fmla="*/ 424801 w 548379"/>
                <a:gd name="connsiteY1658" fmla="*/ 74690 h 687724"/>
                <a:gd name="connsiteX1659" fmla="*/ 427375 w 548379"/>
                <a:gd name="connsiteY1659" fmla="*/ 74690 h 687724"/>
                <a:gd name="connsiteX1660" fmla="*/ 429950 w 548379"/>
                <a:gd name="connsiteY1660" fmla="*/ 74690 h 687724"/>
                <a:gd name="connsiteX1661" fmla="*/ 429950 w 548379"/>
                <a:gd name="connsiteY1661" fmla="*/ 77266 h 687724"/>
                <a:gd name="connsiteX1662" fmla="*/ 432524 w 548379"/>
                <a:gd name="connsiteY1662" fmla="*/ 77266 h 687724"/>
                <a:gd name="connsiteX1663" fmla="*/ 440248 w 548379"/>
                <a:gd name="connsiteY1663" fmla="*/ 77266 h 687724"/>
                <a:gd name="connsiteX1664" fmla="*/ 442823 w 548379"/>
                <a:gd name="connsiteY1664" fmla="*/ 77266 h 687724"/>
                <a:gd name="connsiteX1665" fmla="*/ 445397 w 548379"/>
                <a:gd name="connsiteY1665" fmla="*/ 77266 h 687724"/>
                <a:gd name="connsiteX1666" fmla="*/ 447972 w 548379"/>
                <a:gd name="connsiteY1666" fmla="*/ 77266 h 687724"/>
                <a:gd name="connsiteX1667" fmla="*/ 450546 w 548379"/>
                <a:gd name="connsiteY1667" fmla="*/ 77266 h 687724"/>
                <a:gd name="connsiteX1668" fmla="*/ 450546 w 548379"/>
                <a:gd name="connsiteY1668" fmla="*/ 79841 h 687724"/>
                <a:gd name="connsiteX1669" fmla="*/ 453121 w 548379"/>
                <a:gd name="connsiteY1669" fmla="*/ 79841 h 687724"/>
                <a:gd name="connsiteX1670" fmla="*/ 455695 w 548379"/>
                <a:gd name="connsiteY1670" fmla="*/ 79841 h 687724"/>
                <a:gd name="connsiteX1671" fmla="*/ 458270 w 548379"/>
                <a:gd name="connsiteY1671" fmla="*/ 79841 h 687724"/>
                <a:gd name="connsiteX1672" fmla="*/ 468568 w 548379"/>
                <a:gd name="connsiteY1672" fmla="*/ 79841 h 687724"/>
                <a:gd name="connsiteX1673" fmla="*/ 471143 w 548379"/>
                <a:gd name="connsiteY1673" fmla="*/ 79841 h 687724"/>
                <a:gd name="connsiteX1674" fmla="*/ 473717 w 548379"/>
                <a:gd name="connsiteY1674" fmla="*/ 79841 h 687724"/>
                <a:gd name="connsiteX1675" fmla="*/ 476292 w 548379"/>
                <a:gd name="connsiteY1675" fmla="*/ 79841 h 687724"/>
                <a:gd name="connsiteX1676" fmla="*/ 478866 w 548379"/>
                <a:gd name="connsiteY1676" fmla="*/ 79841 h 687724"/>
                <a:gd name="connsiteX1677" fmla="*/ 481441 w 548379"/>
                <a:gd name="connsiteY1677" fmla="*/ 79841 h 687724"/>
                <a:gd name="connsiteX1678" fmla="*/ 481441 w 548379"/>
                <a:gd name="connsiteY1678" fmla="*/ 82417 h 687724"/>
                <a:gd name="connsiteX1679" fmla="*/ 484015 w 548379"/>
                <a:gd name="connsiteY1679" fmla="*/ 82417 h 687724"/>
                <a:gd name="connsiteX1680" fmla="*/ 486590 w 548379"/>
                <a:gd name="connsiteY1680" fmla="*/ 82417 h 687724"/>
                <a:gd name="connsiteX1681" fmla="*/ 486590 w 548379"/>
                <a:gd name="connsiteY1681" fmla="*/ 84992 h 687724"/>
                <a:gd name="connsiteX1682" fmla="*/ 489165 w 548379"/>
                <a:gd name="connsiteY1682" fmla="*/ 84992 h 687724"/>
                <a:gd name="connsiteX1683" fmla="*/ 489165 w 548379"/>
                <a:gd name="connsiteY1683" fmla="*/ 87568 h 687724"/>
                <a:gd name="connsiteX1684" fmla="*/ 489165 w 548379"/>
                <a:gd name="connsiteY1684" fmla="*/ 90143 h 687724"/>
                <a:gd name="connsiteX1685" fmla="*/ 489165 w 548379"/>
                <a:gd name="connsiteY1685" fmla="*/ 95294 h 687724"/>
                <a:gd name="connsiteX1686" fmla="*/ 489165 w 548379"/>
                <a:gd name="connsiteY1686" fmla="*/ 97870 h 687724"/>
                <a:gd name="connsiteX1687" fmla="*/ 491739 w 548379"/>
                <a:gd name="connsiteY1687" fmla="*/ 97870 h 687724"/>
                <a:gd name="connsiteX1688" fmla="*/ 491739 w 548379"/>
                <a:gd name="connsiteY1688" fmla="*/ 100445 h 687724"/>
                <a:gd name="connsiteX1689" fmla="*/ 491739 w 548379"/>
                <a:gd name="connsiteY1689" fmla="*/ 103021 h 687724"/>
                <a:gd name="connsiteX1690" fmla="*/ 491739 w 548379"/>
                <a:gd name="connsiteY1690" fmla="*/ 105596 h 687724"/>
                <a:gd name="connsiteX1691" fmla="*/ 491739 w 548379"/>
                <a:gd name="connsiteY1691" fmla="*/ 108172 h 687724"/>
                <a:gd name="connsiteX1692" fmla="*/ 494314 w 548379"/>
                <a:gd name="connsiteY1692" fmla="*/ 108172 h 687724"/>
                <a:gd name="connsiteX1693" fmla="*/ 494314 w 548379"/>
                <a:gd name="connsiteY1693" fmla="*/ 110747 h 687724"/>
                <a:gd name="connsiteX1694" fmla="*/ 494314 w 548379"/>
                <a:gd name="connsiteY1694" fmla="*/ 113323 h 687724"/>
                <a:gd name="connsiteX1695" fmla="*/ 494314 w 548379"/>
                <a:gd name="connsiteY1695" fmla="*/ 115898 h 687724"/>
                <a:gd name="connsiteX1696" fmla="*/ 494314 w 548379"/>
                <a:gd name="connsiteY1696" fmla="*/ 118474 h 687724"/>
                <a:gd name="connsiteX1697" fmla="*/ 494314 w 548379"/>
                <a:gd name="connsiteY1697" fmla="*/ 121049 h 687724"/>
                <a:gd name="connsiteX1698" fmla="*/ 494314 w 548379"/>
                <a:gd name="connsiteY1698" fmla="*/ 123625 h 687724"/>
                <a:gd name="connsiteX1699" fmla="*/ 496888 w 548379"/>
                <a:gd name="connsiteY1699" fmla="*/ 123625 h 687724"/>
                <a:gd name="connsiteX1700" fmla="*/ 496888 w 548379"/>
                <a:gd name="connsiteY1700" fmla="*/ 126200 h 687724"/>
                <a:gd name="connsiteX1701" fmla="*/ 496888 w 548379"/>
                <a:gd name="connsiteY1701" fmla="*/ 128776 h 687724"/>
                <a:gd name="connsiteX1702" fmla="*/ 496888 w 548379"/>
                <a:gd name="connsiteY1702" fmla="*/ 131351 h 687724"/>
                <a:gd name="connsiteX1703" fmla="*/ 499463 w 548379"/>
                <a:gd name="connsiteY1703" fmla="*/ 131351 h 687724"/>
                <a:gd name="connsiteX1704" fmla="*/ 499463 w 548379"/>
                <a:gd name="connsiteY1704" fmla="*/ 133927 h 687724"/>
                <a:gd name="connsiteX1705" fmla="*/ 499463 w 548379"/>
                <a:gd name="connsiteY1705" fmla="*/ 136502 h 687724"/>
                <a:gd name="connsiteX1706" fmla="*/ 496888 w 548379"/>
                <a:gd name="connsiteY1706" fmla="*/ 136502 h 687724"/>
                <a:gd name="connsiteX1707" fmla="*/ 496888 w 548379"/>
                <a:gd name="connsiteY1707" fmla="*/ 139078 h 687724"/>
                <a:gd name="connsiteX1708" fmla="*/ 494314 w 548379"/>
                <a:gd name="connsiteY1708" fmla="*/ 139078 h 687724"/>
                <a:gd name="connsiteX1709" fmla="*/ 491739 w 548379"/>
                <a:gd name="connsiteY1709" fmla="*/ 139078 h 687724"/>
                <a:gd name="connsiteX1710" fmla="*/ 489165 w 548379"/>
                <a:gd name="connsiteY1710" fmla="*/ 139078 h 687724"/>
                <a:gd name="connsiteX1711" fmla="*/ 484015 w 548379"/>
                <a:gd name="connsiteY1711" fmla="*/ 139078 h 687724"/>
                <a:gd name="connsiteX1712" fmla="*/ 481441 w 548379"/>
                <a:gd name="connsiteY1712" fmla="*/ 139078 h 687724"/>
                <a:gd name="connsiteX1713" fmla="*/ 476292 w 548379"/>
                <a:gd name="connsiteY1713" fmla="*/ 139078 h 687724"/>
                <a:gd name="connsiteX1714" fmla="*/ 473717 w 548379"/>
                <a:gd name="connsiteY1714" fmla="*/ 139078 h 687724"/>
                <a:gd name="connsiteX1715" fmla="*/ 473717 w 548379"/>
                <a:gd name="connsiteY1715" fmla="*/ 136502 h 687724"/>
                <a:gd name="connsiteX1716" fmla="*/ 471143 w 548379"/>
                <a:gd name="connsiteY1716" fmla="*/ 136502 h 687724"/>
                <a:gd name="connsiteX1717" fmla="*/ 468568 w 548379"/>
                <a:gd name="connsiteY1717" fmla="*/ 136502 h 687724"/>
                <a:gd name="connsiteX1718" fmla="*/ 465994 w 548379"/>
                <a:gd name="connsiteY1718" fmla="*/ 136502 h 687724"/>
                <a:gd name="connsiteX1719" fmla="*/ 463419 w 548379"/>
                <a:gd name="connsiteY1719" fmla="*/ 136502 h 687724"/>
                <a:gd name="connsiteX1720" fmla="*/ 463419 w 548379"/>
                <a:gd name="connsiteY1720" fmla="*/ 133927 h 687724"/>
                <a:gd name="connsiteX1721" fmla="*/ 460844 w 548379"/>
                <a:gd name="connsiteY1721" fmla="*/ 133927 h 687724"/>
                <a:gd name="connsiteX1722" fmla="*/ 458270 w 548379"/>
                <a:gd name="connsiteY1722" fmla="*/ 133927 h 687724"/>
                <a:gd name="connsiteX1723" fmla="*/ 455695 w 548379"/>
                <a:gd name="connsiteY1723" fmla="*/ 133927 h 687724"/>
                <a:gd name="connsiteX1724" fmla="*/ 453121 w 548379"/>
                <a:gd name="connsiteY1724" fmla="*/ 133927 h 687724"/>
                <a:gd name="connsiteX1725" fmla="*/ 450546 w 548379"/>
                <a:gd name="connsiteY1725" fmla="*/ 133927 h 687724"/>
                <a:gd name="connsiteX1726" fmla="*/ 447972 w 548379"/>
                <a:gd name="connsiteY1726" fmla="*/ 133927 h 687724"/>
                <a:gd name="connsiteX1727" fmla="*/ 447972 w 548379"/>
                <a:gd name="connsiteY1727" fmla="*/ 131351 h 687724"/>
                <a:gd name="connsiteX1728" fmla="*/ 445397 w 548379"/>
                <a:gd name="connsiteY1728" fmla="*/ 131351 h 687724"/>
                <a:gd name="connsiteX1729" fmla="*/ 442823 w 548379"/>
                <a:gd name="connsiteY1729" fmla="*/ 131351 h 687724"/>
                <a:gd name="connsiteX1730" fmla="*/ 440248 w 548379"/>
                <a:gd name="connsiteY1730" fmla="*/ 131351 h 687724"/>
                <a:gd name="connsiteX1731" fmla="*/ 437674 w 548379"/>
                <a:gd name="connsiteY1731" fmla="*/ 131351 h 687724"/>
                <a:gd name="connsiteX1732" fmla="*/ 437674 w 548379"/>
                <a:gd name="connsiteY1732" fmla="*/ 128776 h 687724"/>
                <a:gd name="connsiteX1733" fmla="*/ 435099 w 548379"/>
                <a:gd name="connsiteY1733" fmla="*/ 128776 h 687724"/>
                <a:gd name="connsiteX1734" fmla="*/ 432524 w 548379"/>
                <a:gd name="connsiteY1734" fmla="*/ 128776 h 687724"/>
                <a:gd name="connsiteX1735" fmla="*/ 429950 w 548379"/>
                <a:gd name="connsiteY1735" fmla="*/ 128776 h 687724"/>
                <a:gd name="connsiteX1736" fmla="*/ 429950 w 548379"/>
                <a:gd name="connsiteY1736" fmla="*/ 126200 h 687724"/>
                <a:gd name="connsiteX1737" fmla="*/ 427375 w 548379"/>
                <a:gd name="connsiteY1737" fmla="*/ 126200 h 687724"/>
                <a:gd name="connsiteX1738" fmla="*/ 424801 w 548379"/>
                <a:gd name="connsiteY1738" fmla="*/ 126200 h 687724"/>
                <a:gd name="connsiteX1739" fmla="*/ 422226 w 548379"/>
                <a:gd name="connsiteY1739" fmla="*/ 126200 h 687724"/>
                <a:gd name="connsiteX1740" fmla="*/ 422226 w 548379"/>
                <a:gd name="connsiteY1740" fmla="*/ 123625 h 687724"/>
                <a:gd name="connsiteX1741" fmla="*/ 419652 w 548379"/>
                <a:gd name="connsiteY1741" fmla="*/ 123625 h 687724"/>
                <a:gd name="connsiteX1742" fmla="*/ 417077 w 548379"/>
                <a:gd name="connsiteY1742" fmla="*/ 123625 h 687724"/>
                <a:gd name="connsiteX1743" fmla="*/ 414503 w 548379"/>
                <a:gd name="connsiteY1743" fmla="*/ 123625 h 687724"/>
                <a:gd name="connsiteX1744" fmla="*/ 411928 w 548379"/>
                <a:gd name="connsiteY1744" fmla="*/ 123625 h 687724"/>
                <a:gd name="connsiteX1745" fmla="*/ 411928 w 548379"/>
                <a:gd name="connsiteY1745" fmla="*/ 121049 h 687724"/>
                <a:gd name="connsiteX1746" fmla="*/ 409353 w 548379"/>
                <a:gd name="connsiteY1746" fmla="*/ 121049 h 687724"/>
                <a:gd name="connsiteX1747" fmla="*/ 406779 w 548379"/>
                <a:gd name="connsiteY1747" fmla="*/ 121049 h 687724"/>
                <a:gd name="connsiteX1748" fmla="*/ 404204 w 548379"/>
                <a:gd name="connsiteY1748" fmla="*/ 121049 h 687724"/>
                <a:gd name="connsiteX1749" fmla="*/ 404204 w 548379"/>
                <a:gd name="connsiteY1749" fmla="*/ 118474 h 687724"/>
                <a:gd name="connsiteX1750" fmla="*/ 401630 w 548379"/>
                <a:gd name="connsiteY1750" fmla="*/ 118474 h 687724"/>
                <a:gd name="connsiteX1751" fmla="*/ 399055 w 548379"/>
                <a:gd name="connsiteY1751" fmla="*/ 118474 h 687724"/>
                <a:gd name="connsiteX1752" fmla="*/ 399055 w 548379"/>
                <a:gd name="connsiteY1752" fmla="*/ 115898 h 687724"/>
                <a:gd name="connsiteX1753" fmla="*/ 396481 w 548379"/>
                <a:gd name="connsiteY1753" fmla="*/ 115898 h 687724"/>
                <a:gd name="connsiteX1754" fmla="*/ 393906 w 548379"/>
                <a:gd name="connsiteY1754" fmla="*/ 115898 h 687724"/>
                <a:gd name="connsiteX1755" fmla="*/ 391332 w 548379"/>
                <a:gd name="connsiteY1755" fmla="*/ 115898 h 687724"/>
                <a:gd name="connsiteX1756" fmla="*/ 391332 w 548379"/>
                <a:gd name="connsiteY1756" fmla="*/ 113323 h 687724"/>
                <a:gd name="connsiteX1757" fmla="*/ 388757 w 548379"/>
                <a:gd name="connsiteY1757" fmla="*/ 113323 h 687724"/>
                <a:gd name="connsiteX1758" fmla="*/ 386183 w 548379"/>
                <a:gd name="connsiteY1758" fmla="*/ 113323 h 687724"/>
                <a:gd name="connsiteX1759" fmla="*/ 383608 w 548379"/>
                <a:gd name="connsiteY1759" fmla="*/ 113323 h 687724"/>
                <a:gd name="connsiteX1760" fmla="*/ 383608 w 548379"/>
                <a:gd name="connsiteY1760" fmla="*/ 110747 h 687724"/>
                <a:gd name="connsiteX1761" fmla="*/ 381033 w 548379"/>
                <a:gd name="connsiteY1761" fmla="*/ 110747 h 687724"/>
                <a:gd name="connsiteX1762" fmla="*/ 381033 w 548379"/>
                <a:gd name="connsiteY1762" fmla="*/ 108172 h 687724"/>
                <a:gd name="connsiteX1763" fmla="*/ 378459 w 548379"/>
                <a:gd name="connsiteY1763" fmla="*/ 108172 h 687724"/>
                <a:gd name="connsiteX1764" fmla="*/ 375884 w 548379"/>
                <a:gd name="connsiteY1764" fmla="*/ 108172 h 687724"/>
                <a:gd name="connsiteX1765" fmla="*/ 375884 w 548379"/>
                <a:gd name="connsiteY1765" fmla="*/ 105596 h 687724"/>
                <a:gd name="connsiteX1766" fmla="*/ 373310 w 548379"/>
                <a:gd name="connsiteY1766" fmla="*/ 105596 h 687724"/>
                <a:gd name="connsiteX1767" fmla="*/ 370735 w 548379"/>
                <a:gd name="connsiteY1767" fmla="*/ 105596 h 687724"/>
                <a:gd name="connsiteX1768" fmla="*/ 368161 w 548379"/>
                <a:gd name="connsiteY1768" fmla="*/ 105596 h 687724"/>
                <a:gd name="connsiteX1769" fmla="*/ 368161 w 548379"/>
                <a:gd name="connsiteY1769" fmla="*/ 103021 h 687724"/>
                <a:gd name="connsiteX1770" fmla="*/ 365586 w 548379"/>
                <a:gd name="connsiteY1770" fmla="*/ 103021 h 687724"/>
                <a:gd name="connsiteX1771" fmla="*/ 363012 w 548379"/>
                <a:gd name="connsiteY1771" fmla="*/ 103021 h 687724"/>
                <a:gd name="connsiteX1772" fmla="*/ 360437 w 548379"/>
                <a:gd name="connsiteY1772" fmla="*/ 103021 h 687724"/>
                <a:gd name="connsiteX1773" fmla="*/ 360437 w 548379"/>
                <a:gd name="connsiteY1773" fmla="*/ 100445 h 687724"/>
                <a:gd name="connsiteX1774" fmla="*/ 357862 w 548379"/>
                <a:gd name="connsiteY1774" fmla="*/ 100445 h 687724"/>
                <a:gd name="connsiteX1775" fmla="*/ 355288 w 548379"/>
                <a:gd name="connsiteY1775" fmla="*/ 100445 h 687724"/>
                <a:gd name="connsiteX1776" fmla="*/ 352713 w 548379"/>
                <a:gd name="connsiteY1776" fmla="*/ 100445 h 687724"/>
                <a:gd name="connsiteX1777" fmla="*/ 352713 w 548379"/>
                <a:gd name="connsiteY1777" fmla="*/ 97870 h 687724"/>
                <a:gd name="connsiteX1778" fmla="*/ 350139 w 548379"/>
                <a:gd name="connsiteY1778" fmla="*/ 97870 h 687724"/>
                <a:gd name="connsiteX1779" fmla="*/ 350139 w 548379"/>
                <a:gd name="connsiteY1779" fmla="*/ 95294 h 687724"/>
                <a:gd name="connsiteX1780" fmla="*/ 347564 w 548379"/>
                <a:gd name="connsiteY1780" fmla="*/ 95294 h 687724"/>
                <a:gd name="connsiteX1781" fmla="*/ 344990 w 548379"/>
                <a:gd name="connsiteY1781" fmla="*/ 95294 h 687724"/>
                <a:gd name="connsiteX1782" fmla="*/ 342415 w 548379"/>
                <a:gd name="connsiteY1782" fmla="*/ 95294 h 687724"/>
                <a:gd name="connsiteX1783" fmla="*/ 342415 w 548379"/>
                <a:gd name="connsiteY1783" fmla="*/ 92719 h 687724"/>
                <a:gd name="connsiteX1784" fmla="*/ 339841 w 548379"/>
                <a:gd name="connsiteY1784" fmla="*/ 92719 h 687724"/>
                <a:gd name="connsiteX1785" fmla="*/ 339841 w 548379"/>
                <a:gd name="connsiteY1785" fmla="*/ 90143 h 687724"/>
                <a:gd name="connsiteX1786" fmla="*/ 337266 w 548379"/>
                <a:gd name="connsiteY1786" fmla="*/ 90143 h 687724"/>
                <a:gd name="connsiteX1787" fmla="*/ 337266 w 548379"/>
                <a:gd name="connsiteY1787" fmla="*/ 87568 h 687724"/>
                <a:gd name="connsiteX1788" fmla="*/ 334692 w 548379"/>
                <a:gd name="connsiteY1788" fmla="*/ 87568 h 687724"/>
                <a:gd name="connsiteX1789" fmla="*/ 332117 w 548379"/>
                <a:gd name="connsiteY1789" fmla="*/ 87568 h 687724"/>
                <a:gd name="connsiteX1790" fmla="*/ 332117 w 548379"/>
                <a:gd name="connsiteY1790" fmla="*/ 84992 h 687724"/>
                <a:gd name="connsiteX1791" fmla="*/ 329542 w 548379"/>
                <a:gd name="connsiteY1791" fmla="*/ 84992 h 687724"/>
                <a:gd name="connsiteX1792" fmla="*/ 329542 w 548379"/>
                <a:gd name="connsiteY1792" fmla="*/ 82417 h 687724"/>
                <a:gd name="connsiteX1793" fmla="*/ 326968 w 548379"/>
                <a:gd name="connsiteY1793" fmla="*/ 82417 h 687724"/>
                <a:gd name="connsiteX1794" fmla="*/ 326968 w 548379"/>
                <a:gd name="connsiteY1794" fmla="*/ 79841 h 687724"/>
                <a:gd name="connsiteX1795" fmla="*/ 324393 w 548379"/>
                <a:gd name="connsiteY1795" fmla="*/ 79841 h 687724"/>
                <a:gd name="connsiteX1796" fmla="*/ 324393 w 548379"/>
                <a:gd name="connsiteY1796" fmla="*/ 77266 h 687724"/>
                <a:gd name="connsiteX1797" fmla="*/ 321819 w 548379"/>
                <a:gd name="connsiteY1797" fmla="*/ 77266 h 687724"/>
                <a:gd name="connsiteX1798" fmla="*/ 319244 w 548379"/>
                <a:gd name="connsiteY1798" fmla="*/ 77266 h 687724"/>
                <a:gd name="connsiteX1799" fmla="*/ 319244 w 548379"/>
                <a:gd name="connsiteY1799" fmla="*/ 74690 h 687724"/>
                <a:gd name="connsiteX1800" fmla="*/ 316670 w 548379"/>
                <a:gd name="connsiteY1800" fmla="*/ 74690 h 687724"/>
                <a:gd name="connsiteX1801" fmla="*/ 316670 w 548379"/>
                <a:gd name="connsiteY1801" fmla="*/ 72115 h 687724"/>
                <a:gd name="connsiteX1802" fmla="*/ 314095 w 548379"/>
                <a:gd name="connsiteY1802" fmla="*/ 72115 h 687724"/>
                <a:gd name="connsiteX1803" fmla="*/ 314095 w 548379"/>
                <a:gd name="connsiteY1803" fmla="*/ 69539 h 687724"/>
                <a:gd name="connsiteX1804" fmla="*/ 311521 w 548379"/>
                <a:gd name="connsiteY1804" fmla="*/ 69539 h 687724"/>
                <a:gd name="connsiteX1805" fmla="*/ 311521 w 548379"/>
                <a:gd name="connsiteY1805" fmla="*/ 66964 h 687724"/>
                <a:gd name="connsiteX1806" fmla="*/ 308946 w 548379"/>
                <a:gd name="connsiteY1806" fmla="*/ 66964 h 687724"/>
                <a:gd name="connsiteX1807" fmla="*/ 308946 w 548379"/>
                <a:gd name="connsiteY1807" fmla="*/ 64388 h 687724"/>
                <a:gd name="connsiteX1808" fmla="*/ 306372 w 548379"/>
                <a:gd name="connsiteY1808" fmla="*/ 64388 h 687724"/>
                <a:gd name="connsiteX1809" fmla="*/ 303797 w 548379"/>
                <a:gd name="connsiteY1809" fmla="*/ 64388 h 687724"/>
                <a:gd name="connsiteX1810" fmla="*/ 303797 w 548379"/>
                <a:gd name="connsiteY1810" fmla="*/ 61813 h 687724"/>
                <a:gd name="connsiteX1811" fmla="*/ 301222 w 548379"/>
                <a:gd name="connsiteY1811" fmla="*/ 61813 h 687724"/>
                <a:gd name="connsiteX1812" fmla="*/ 301222 w 548379"/>
                <a:gd name="connsiteY1812" fmla="*/ 59237 h 687724"/>
                <a:gd name="connsiteX1813" fmla="*/ 298648 w 548379"/>
                <a:gd name="connsiteY1813" fmla="*/ 59237 h 687724"/>
                <a:gd name="connsiteX1814" fmla="*/ 298648 w 548379"/>
                <a:gd name="connsiteY1814" fmla="*/ 56661 h 687724"/>
                <a:gd name="connsiteX1815" fmla="*/ 298648 w 548379"/>
                <a:gd name="connsiteY1815" fmla="*/ 54086 h 687724"/>
                <a:gd name="connsiteX1816" fmla="*/ 296073 w 548379"/>
                <a:gd name="connsiteY1816" fmla="*/ 54086 h 687724"/>
                <a:gd name="connsiteX1817" fmla="*/ 296073 w 548379"/>
                <a:gd name="connsiteY1817" fmla="*/ 51510 h 687724"/>
                <a:gd name="connsiteX1818" fmla="*/ 293499 w 548379"/>
                <a:gd name="connsiteY1818" fmla="*/ 51510 h 687724"/>
                <a:gd name="connsiteX1819" fmla="*/ 293499 w 548379"/>
                <a:gd name="connsiteY1819" fmla="*/ 48935 h 687724"/>
                <a:gd name="connsiteX1820" fmla="*/ 290924 w 548379"/>
                <a:gd name="connsiteY1820" fmla="*/ 48935 h 687724"/>
                <a:gd name="connsiteX1821" fmla="*/ 290924 w 548379"/>
                <a:gd name="connsiteY1821" fmla="*/ 46359 h 687724"/>
                <a:gd name="connsiteX1822" fmla="*/ 288350 w 548379"/>
                <a:gd name="connsiteY1822" fmla="*/ 46359 h 687724"/>
                <a:gd name="connsiteX1823" fmla="*/ 288350 w 548379"/>
                <a:gd name="connsiteY1823" fmla="*/ 43784 h 687724"/>
                <a:gd name="connsiteX1824" fmla="*/ 285775 w 548379"/>
                <a:gd name="connsiteY1824" fmla="*/ 43784 h 687724"/>
                <a:gd name="connsiteX1825" fmla="*/ 285775 w 548379"/>
                <a:gd name="connsiteY1825" fmla="*/ 41208 h 687724"/>
                <a:gd name="connsiteX1826" fmla="*/ 283201 w 548379"/>
                <a:gd name="connsiteY1826" fmla="*/ 41208 h 687724"/>
                <a:gd name="connsiteX1827" fmla="*/ 283201 w 548379"/>
                <a:gd name="connsiteY1827" fmla="*/ 38633 h 687724"/>
                <a:gd name="connsiteX1828" fmla="*/ 280626 w 548379"/>
                <a:gd name="connsiteY1828" fmla="*/ 38633 h 687724"/>
                <a:gd name="connsiteX1829" fmla="*/ 280626 w 548379"/>
                <a:gd name="connsiteY1829" fmla="*/ 36057 h 687724"/>
                <a:gd name="connsiteX1830" fmla="*/ 278051 w 548379"/>
                <a:gd name="connsiteY1830" fmla="*/ 36057 h 687724"/>
                <a:gd name="connsiteX1831" fmla="*/ 278051 w 548379"/>
                <a:gd name="connsiteY1831" fmla="*/ 38633 h 687724"/>
                <a:gd name="connsiteX1832" fmla="*/ 280626 w 548379"/>
                <a:gd name="connsiteY1832" fmla="*/ 41208 h 687724"/>
                <a:gd name="connsiteX1833" fmla="*/ 280626 w 548379"/>
                <a:gd name="connsiteY1833" fmla="*/ 43784 h 687724"/>
                <a:gd name="connsiteX1834" fmla="*/ 280626 w 548379"/>
                <a:gd name="connsiteY1834" fmla="*/ 46359 h 687724"/>
                <a:gd name="connsiteX1835" fmla="*/ 283201 w 548379"/>
                <a:gd name="connsiteY1835" fmla="*/ 46359 h 687724"/>
                <a:gd name="connsiteX1836" fmla="*/ 283201 w 548379"/>
                <a:gd name="connsiteY1836" fmla="*/ 48935 h 687724"/>
                <a:gd name="connsiteX1837" fmla="*/ 283201 w 548379"/>
                <a:gd name="connsiteY1837" fmla="*/ 51510 h 687724"/>
                <a:gd name="connsiteX1838" fmla="*/ 283201 w 548379"/>
                <a:gd name="connsiteY1838" fmla="*/ 54086 h 687724"/>
                <a:gd name="connsiteX1839" fmla="*/ 285775 w 548379"/>
                <a:gd name="connsiteY1839" fmla="*/ 54086 h 687724"/>
                <a:gd name="connsiteX1840" fmla="*/ 285775 w 548379"/>
                <a:gd name="connsiteY1840" fmla="*/ 56661 h 687724"/>
                <a:gd name="connsiteX1841" fmla="*/ 285775 w 548379"/>
                <a:gd name="connsiteY1841" fmla="*/ 59237 h 687724"/>
                <a:gd name="connsiteX1842" fmla="*/ 288350 w 548379"/>
                <a:gd name="connsiteY1842" fmla="*/ 59237 h 687724"/>
                <a:gd name="connsiteX1843" fmla="*/ 288350 w 548379"/>
                <a:gd name="connsiteY1843" fmla="*/ 61813 h 687724"/>
                <a:gd name="connsiteX1844" fmla="*/ 288350 w 548379"/>
                <a:gd name="connsiteY1844" fmla="*/ 64388 h 687724"/>
                <a:gd name="connsiteX1845" fmla="*/ 290924 w 548379"/>
                <a:gd name="connsiteY1845" fmla="*/ 64388 h 687724"/>
                <a:gd name="connsiteX1846" fmla="*/ 290924 w 548379"/>
                <a:gd name="connsiteY1846" fmla="*/ 66964 h 687724"/>
                <a:gd name="connsiteX1847" fmla="*/ 290924 w 548379"/>
                <a:gd name="connsiteY1847" fmla="*/ 69539 h 687724"/>
                <a:gd name="connsiteX1848" fmla="*/ 293499 w 548379"/>
                <a:gd name="connsiteY1848" fmla="*/ 69539 h 687724"/>
                <a:gd name="connsiteX1849" fmla="*/ 293499 w 548379"/>
                <a:gd name="connsiteY1849" fmla="*/ 72115 h 687724"/>
                <a:gd name="connsiteX1850" fmla="*/ 293499 w 548379"/>
                <a:gd name="connsiteY1850" fmla="*/ 74690 h 687724"/>
                <a:gd name="connsiteX1851" fmla="*/ 296073 w 548379"/>
                <a:gd name="connsiteY1851" fmla="*/ 74690 h 687724"/>
                <a:gd name="connsiteX1852" fmla="*/ 296073 w 548379"/>
                <a:gd name="connsiteY1852" fmla="*/ 77266 h 687724"/>
                <a:gd name="connsiteX1853" fmla="*/ 298648 w 548379"/>
                <a:gd name="connsiteY1853" fmla="*/ 77266 h 687724"/>
                <a:gd name="connsiteX1854" fmla="*/ 298648 w 548379"/>
                <a:gd name="connsiteY1854" fmla="*/ 79841 h 687724"/>
                <a:gd name="connsiteX1855" fmla="*/ 301222 w 548379"/>
                <a:gd name="connsiteY1855" fmla="*/ 79841 h 687724"/>
                <a:gd name="connsiteX1856" fmla="*/ 301222 w 548379"/>
                <a:gd name="connsiteY1856" fmla="*/ 82417 h 687724"/>
                <a:gd name="connsiteX1857" fmla="*/ 301222 w 548379"/>
                <a:gd name="connsiteY1857" fmla="*/ 84992 h 687724"/>
                <a:gd name="connsiteX1858" fmla="*/ 303797 w 548379"/>
                <a:gd name="connsiteY1858" fmla="*/ 84992 h 687724"/>
                <a:gd name="connsiteX1859" fmla="*/ 303797 w 548379"/>
                <a:gd name="connsiteY1859" fmla="*/ 87568 h 687724"/>
                <a:gd name="connsiteX1860" fmla="*/ 306372 w 548379"/>
                <a:gd name="connsiteY1860" fmla="*/ 87568 h 687724"/>
                <a:gd name="connsiteX1861" fmla="*/ 308946 w 548379"/>
                <a:gd name="connsiteY1861" fmla="*/ 87568 h 687724"/>
                <a:gd name="connsiteX1862" fmla="*/ 308946 w 548379"/>
                <a:gd name="connsiteY1862" fmla="*/ 90143 h 687724"/>
                <a:gd name="connsiteX1863" fmla="*/ 311521 w 548379"/>
                <a:gd name="connsiteY1863" fmla="*/ 90143 h 687724"/>
                <a:gd name="connsiteX1864" fmla="*/ 311521 w 548379"/>
                <a:gd name="connsiteY1864" fmla="*/ 92719 h 687724"/>
                <a:gd name="connsiteX1865" fmla="*/ 311521 w 548379"/>
                <a:gd name="connsiteY1865" fmla="*/ 95294 h 687724"/>
                <a:gd name="connsiteX1866" fmla="*/ 314095 w 548379"/>
                <a:gd name="connsiteY1866" fmla="*/ 95294 h 687724"/>
                <a:gd name="connsiteX1867" fmla="*/ 314095 w 548379"/>
                <a:gd name="connsiteY1867" fmla="*/ 97870 h 687724"/>
                <a:gd name="connsiteX1868" fmla="*/ 316670 w 548379"/>
                <a:gd name="connsiteY1868" fmla="*/ 97870 h 687724"/>
                <a:gd name="connsiteX1869" fmla="*/ 319244 w 548379"/>
                <a:gd name="connsiteY1869" fmla="*/ 97870 h 687724"/>
                <a:gd name="connsiteX1870" fmla="*/ 319244 w 548379"/>
                <a:gd name="connsiteY1870" fmla="*/ 100445 h 687724"/>
                <a:gd name="connsiteX1871" fmla="*/ 321819 w 548379"/>
                <a:gd name="connsiteY1871" fmla="*/ 100445 h 687724"/>
                <a:gd name="connsiteX1872" fmla="*/ 321819 w 548379"/>
                <a:gd name="connsiteY1872" fmla="*/ 103021 h 687724"/>
                <a:gd name="connsiteX1873" fmla="*/ 324393 w 548379"/>
                <a:gd name="connsiteY1873" fmla="*/ 103021 h 687724"/>
                <a:gd name="connsiteX1874" fmla="*/ 324393 w 548379"/>
                <a:gd name="connsiteY1874" fmla="*/ 105596 h 687724"/>
                <a:gd name="connsiteX1875" fmla="*/ 326968 w 548379"/>
                <a:gd name="connsiteY1875" fmla="*/ 105596 h 687724"/>
                <a:gd name="connsiteX1876" fmla="*/ 326968 w 548379"/>
                <a:gd name="connsiteY1876" fmla="*/ 108172 h 687724"/>
                <a:gd name="connsiteX1877" fmla="*/ 329542 w 548379"/>
                <a:gd name="connsiteY1877" fmla="*/ 108172 h 687724"/>
                <a:gd name="connsiteX1878" fmla="*/ 329542 w 548379"/>
                <a:gd name="connsiteY1878" fmla="*/ 110747 h 687724"/>
                <a:gd name="connsiteX1879" fmla="*/ 332117 w 548379"/>
                <a:gd name="connsiteY1879" fmla="*/ 110747 h 687724"/>
                <a:gd name="connsiteX1880" fmla="*/ 332117 w 548379"/>
                <a:gd name="connsiteY1880" fmla="*/ 113323 h 687724"/>
                <a:gd name="connsiteX1881" fmla="*/ 334692 w 548379"/>
                <a:gd name="connsiteY1881" fmla="*/ 113323 h 687724"/>
                <a:gd name="connsiteX1882" fmla="*/ 337266 w 548379"/>
                <a:gd name="connsiteY1882" fmla="*/ 113323 h 687724"/>
                <a:gd name="connsiteX1883" fmla="*/ 337266 w 548379"/>
                <a:gd name="connsiteY1883" fmla="*/ 115898 h 687724"/>
                <a:gd name="connsiteX1884" fmla="*/ 339841 w 548379"/>
                <a:gd name="connsiteY1884" fmla="*/ 115898 h 687724"/>
                <a:gd name="connsiteX1885" fmla="*/ 339841 w 548379"/>
                <a:gd name="connsiteY1885" fmla="*/ 118474 h 687724"/>
                <a:gd name="connsiteX1886" fmla="*/ 342415 w 548379"/>
                <a:gd name="connsiteY1886" fmla="*/ 118474 h 687724"/>
                <a:gd name="connsiteX1887" fmla="*/ 342415 w 548379"/>
                <a:gd name="connsiteY1887" fmla="*/ 121049 h 687724"/>
                <a:gd name="connsiteX1888" fmla="*/ 344990 w 548379"/>
                <a:gd name="connsiteY1888" fmla="*/ 121049 h 687724"/>
                <a:gd name="connsiteX1889" fmla="*/ 347564 w 548379"/>
                <a:gd name="connsiteY1889" fmla="*/ 121049 h 687724"/>
                <a:gd name="connsiteX1890" fmla="*/ 347564 w 548379"/>
                <a:gd name="connsiteY1890" fmla="*/ 123625 h 687724"/>
                <a:gd name="connsiteX1891" fmla="*/ 350139 w 548379"/>
                <a:gd name="connsiteY1891" fmla="*/ 123625 h 687724"/>
                <a:gd name="connsiteX1892" fmla="*/ 352713 w 548379"/>
                <a:gd name="connsiteY1892" fmla="*/ 123625 h 687724"/>
                <a:gd name="connsiteX1893" fmla="*/ 352713 w 548379"/>
                <a:gd name="connsiteY1893" fmla="*/ 126200 h 687724"/>
                <a:gd name="connsiteX1894" fmla="*/ 352713 w 548379"/>
                <a:gd name="connsiteY1894" fmla="*/ 128776 h 687724"/>
                <a:gd name="connsiteX1895" fmla="*/ 355288 w 548379"/>
                <a:gd name="connsiteY1895" fmla="*/ 128776 h 687724"/>
                <a:gd name="connsiteX1896" fmla="*/ 357862 w 548379"/>
                <a:gd name="connsiteY1896" fmla="*/ 128776 h 687724"/>
                <a:gd name="connsiteX1897" fmla="*/ 357862 w 548379"/>
                <a:gd name="connsiteY1897" fmla="*/ 131351 h 687724"/>
                <a:gd name="connsiteX1898" fmla="*/ 360437 w 548379"/>
                <a:gd name="connsiteY1898" fmla="*/ 131351 h 687724"/>
                <a:gd name="connsiteX1899" fmla="*/ 360437 w 548379"/>
                <a:gd name="connsiteY1899" fmla="*/ 133927 h 687724"/>
                <a:gd name="connsiteX1900" fmla="*/ 363012 w 548379"/>
                <a:gd name="connsiteY1900" fmla="*/ 133927 h 687724"/>
                <a:gd name="connsiteX1901" fmla="*/ 363012 w 548379"/>
                <a:gd name="connsiteY1901" fmla="*/ 136502 h 687724"/>
                <a:gd name="connsiteX1902" fmla="*/ 365586 w 548379"/>
                <a:gd name="connsiteY1902" fmla="*/ 136502 h 687724"/>
                <a:gd name="connsiteX1903" fmla="*/ 368161 w 548379"/>
                <a:gd name="connsiteY1903" fmla="*/ 136502 h 687724"/>
                <a:gd name="connsiteX1904" fmla="*/ 368161 w 548379"/>
                <a:gd name="connsiteY1904" fmla="*/ 139078 h 687724"/>
                <a:gd name="connsiteX1905" fmla="*/ 370735 w 548379"/>
                <a:gd name="connsiteY1905" fmla="*/ 139078 h 687724"/>
                <a:gd name="connsiteX1906" fmla="*/ 370735 w 548379"/>
                <a:gd name="connsiteY1906" fmla="*/ 141653 h 687724"/>
                <a:gd name="connsiteX1907" fmla="*/ 373310 w 548379"/>
                <a:gd name="connsiteY1907" fmla="*/ 141653 h 687724"/>
                <a:gd name="connsiteX1908" fmla="*/ 375884 w 548379"/>
                <a:gd name="connsiteY1908" fmla="*/ 141653 h 687724"/>
                <a:gd name="connsiteX1909" fmla="*/ 375884 w 548379"/>
                <a:gd name="connsiteY1909" fmla="*/ 144229 h 687724"/>
                <a:gd name="connsiteX1910" fmla="*/ 378459 w 548379"/>
                <a:gd name="connsiteY1910" fmla="*/ 144229 h 687724"/>
                <a:gd name="connsiteX1911" fmla="*/ 381033 w 548379"/>
                <a:gd name="connsiteY1911" fmla="*/ 144229 h 687724"/>
                <a:gd name="connsiteX1912" fmla="*/ 381033 w 548379"/>
                <a:gd name="connsiteY1912" fmla="*/ 146805 h 687724"/>
                <a:gd name="connsiteX1913" fmla="*/ 383608 w 548379"/>
                <a:gd name="connsiteY1913" fmla="*/ 146805 h 687724"/>
                <a:gd name="connsiteX1914" fmla="*/ 383608 w 548379"/>
                <a:gd name="connsiteY1914" fmla="*/ 149380 h 687724"/>
                <a:gd name="connsiteX1915" fmla="*/ 386183 w 548379"/>
                <a:gd name="connsiteY1915" fmla="*/ 149380 h 687724"/>
                <a:gd name="connsiteX1916" fmla="*/ 388757 w 548379"/>
                <a:gd name="connsiteY1916" fmla="*/ 149380 h 687724"/>
                <a:gd name="connsiteX1917" fmla="*/ 388757 w 548379"/>
                <a:gd name="connsiteY1917" fmla="*/ 151956 h 687724"/>
                <a:gd name="connsiteX1918" fmla="*/ 391332 w 548379"/>
                <a:gd name="connsiteY1918" fmla="*/ 151956 h 687724"/>
                <a:gd name="connsiteX1919" fmla="*/ 393906 w 548379"/>
                <a:gd name="connsiteY1919" fmla="*/ 151956 h 687724"/>
                <a:gd name="connsiteX1920" fmla="*/ 396481 w 548379"/>
                <a:gd name="connsiteY1920" fmla="*/ 151956 h 687724"/>
                <a:gd name="connsiteX1921" fmla="*/ 396481 w 548379"/>
                <a:gd name="connsiteY1921" fmla="*/ 154531 h 687724"/>
                <a:gd name="connsiteX1922" fmla="*/ 399055 w 548379"/>
                <a:gd name="connsiteY1922" fmla="*/ 154531 h 687724"/>
                <a:gd name="connsiteX1923" fmla="*/ 401630 w 548379"/>
                <a:gd name="connsiteY1923" fmla="*/ 157107 h 687724"/>
                <a:gd name="connsiteX1924" fmla="*/ 404204 w 548379"/>
                <a:gd name="connsiteY1924" fmla="*/ 157107 h 687724"/>
                <a:gd name="connsiteX1925" fmla="*/ 404204 w 548379"/>
                <a:gd name="connsiteY1925" fmla="*/ 159682 h 687724"/>
                <a:gd name="connsiteX1926" fmla="*/ 406779 w 548379"/>
                <a:gd name="connsiteY1926" fmla="*/ 159682 h 687724"/>
                <a:gd name="connsiteX1927" fmla="*/ 409353 w 548379"/>
                <a:gd name="connsiteY1927" fmla="*/ 159682 h 687724"/>
                <a:gd name="connsiteX1928" fmla="*/ 409353 w 548379"/>
                <a:gd name="connsiteY1928" fmla="*/ 162258 h 687724"/>
                <a:gd name="connsiteX1929" fmla="*/ 411928 w 548379"/>
                <a:gd name="connsiteY1929" fmla="*/ 162258 h 687724"/>
                <a:gd name="connsiteX1930" fmla="*/ 414503 w 548379"/>
                <a:gd name="connsiteY1930" fmla="*/ 162258 h 687724"/>
                <a:gd name="connsiteX1931" fmla="*/ 414503 w 548379"/>
                <a:gd name="connsiteY1931" fmla="*/ 164833 h 687724"/>
                <a:gd name="connsiteX1932" fmla="*/ 417077 w 548379"/>
                <a:gd name="connsiteY1932" fmla="*/ 164833 h 687724"/>
                <a:gd name="connsiteX1933" fmla="*/ 419652 w 548379"/>
                <a:gd name="connsiteY1933" fmla="*/ 164833 h 687724"/>
                <a:gd name="connsiteX1934" fmla="*/ 419652 w 548379"/>
                <a:gd name="connsiteY1934" fmla="*/ 167409 h 687724"/>
                <a:gd name="connsiteX1935" fmla="*/ 422226 w 548379"/>
                <a:gd name="connsiteY1935" fmla="*/ 167409 h 687724"/>
                <a:gd name="connsiteX1936" fmla="*/ 424801 w 548379"/>
                <a:gd name="connsiteY1936" fmla="*/ 167409 h 687724"/>
                <a:gd name="connsiteX1937" fmla="*/ 424801 w 548379"/>
                <a:gd name="connsiteY1937" fmla="*/ 169984 h 687724"/>
                <a:gd name="connsiteX1938" fmla="*/ 427375 w 548379"/>
                <a:gd name="connsiteY1938" fmla="*/ 169984 h 687724"/>
                <a:gd name="connsiteX1939" fmla="*/ 427375 w 548379"/>
                <a:gd name="connsiteY1939" fmla="*/ 172560 h 687724"/>
                <a:gd name="connsiteX1940" fmla="*/ 429950 w 548379"/>
                <a:gd name="connsiteY1940" fmla="*/ 172560 h 687724"/>
                <a:gd name="connsiteX1941" fmla="*/ 432524 w 548379"/>
                <a:gd name="connsiteY1941" fmla="*/ 172560 h 687724"/>
                <a:gd name="connsiteX1942" fmla="*/ 432524 w 548379"/>
                <a:gd name="connsiteY1942" fmla="*/ 175135 h 687724"/>
                <a:gd name="connsiteX1943" fmla="*/ 435099 w 548379"/>
                <a:gd name="connsiteY1943" fmla="*/ 175135 h 687724"/>
                <a:gd name="connsiteX1944" fmla="*/ 437674 w 548379"/>
                <a:gd name="connsiteY1944" fmla="*/ 175135 h 687724"/>
                <a:gd name="connsiteX1945" fmla="*/ 437674 w 548379"/>
                <a:gd name="connsiteY1945" fmla="*/ 177711 h 687724"/>
                <a:gd name="connsiteX1946" fmla="*/ 440248 w 548379"/>
                <a:gd name="connsiteY1946" fmla="*/ 177711 h 687724"/>
                <a:gd name="connsiteX1947" fmla="*/ 442823 w 548379"/>
                <a:gd name="connsiteY1947" fmla="*/ 177711 h 687724"/>
                <a:gd name="connsiteX1948" fmla="*/ 445397 w 548379"/>
                <a:gd name="connsiteY1948" fmla="*/ 177711 h 687724"/>
                <a:gd name="connsiteX1949" fmla="*/ 445397 w 548379"/>
                <a:gd name="connsiteY1949" fmla="*/ 180286 h 687724"/>
                <a:gd name="connsiteX1950" fmla="*/ 447972 w 548379"/>
                <a:gd name="connsiteY1950" fmla="*/ 180286 h 687724"/>
                <a:gd name="connsiteX1951" fmla="*/ 450546 w 548379"/>
                <a:gd name="connsiteY1951" fmla="*/ 180286 h 687724"/>
                <a:gd name="connsiteX1952" fmla="*/ 453121 w 548379"/>
                <a:gd name="connsiteY1952" fmla="*/ 180286 h 687724"/>
                <a:gd name="connsiteX1953" fmla="*/ 453121 w 548379"/>
                <a:gd name="connsiteY1953" fmla="*/ 182862 h 687724"/>
                <a:gd name="connsiteX1954" fmla="*/ 455695 w 548379"/>
                <a:gd name="connsiteY1954" fmla="*/ 182862 h 687724"/>
                <a:gd name="connsiteX1955" fmla="*/ 458270 w 548379"/>
                <a:gd name="connsiteY1955" fmla="*/ 182862 h 687724"/>
                <a:gd name="connsiteX1956" fmla="*/ 458270 w 548379"/>
                <a:gd name="connsiteY1956" fmla="*/ 185437 h 687724"/>
                <a:gd name="connsiteX1957" fmla="*/ 460844 w 548379"/>
                <a:gd name="connsiteY1957" fmla="*/ 185437 h 687724"/>
                <a:gd name="connsiteX1958" fmla="*/ 463419 w 548379"/>
                <a:gd name="connsiteY1958" fmla="*/ 185437 h 687724"/>
                <a:gd name="connsiteX1959" fmla="*/ 465994 w 548379"/>
                <a:gd name="connsiteY1959" fmla="*/ 185437 h 687724"/>
                <a:gd name="connsiteX1960" fmla="*/ 468568 w 548379"/>
                <a:gd name="connsiteY1960" fmla="*/ 185437 h 687724"/>
                <a:gd name="connsiteX1961" fmla="*/ 468568 w 548379"/>
                <a:gd name="connsiteY1961" fmla="*/ 188013 h 687724"/>
                <a:gd name="connsiteX1962" fmla="*/ 471143 w 548379"/>
                <a:gd name="connsiteY1962" fmla="*/ 188013 h 687724"/>
                <a:gd name="connsiteX1963" fmla="*/ 473717 w 548379"/>
                <a:gd name="connsiteY1963" fmla="*/ 188013 h 687724"/>
                <a:gd name="connsiteX1964" fmla="*/ 476292 w 548379"/>
                <a:gd name="connsiteY1964" fmla="*/ 188013 h 687724"/>
                <a:gd name="connsiteX1965" fmla="*/ 478866 w 548379"/>
                <a:gd name="connsiteY1965" fmla="*/ 188013 h 687724"/>
                <a:gd name="connsiteX1966" fmla="*/ 478866 w 548379"/>
                <a:gd name="connsiteY1966" fmla="*/ 190588 h 687724"/>
                <a:gd name="connsiteX1967" fmla="*/ 481441 w 548379"/>
                <a:gd name="connsiteY1967" fmla="*/ 190588 h 687724"/>
                <a:gd name="connsiteX1968" fmla="*/ 484015 w 548379"/>
                <a:gd name="connsiteY1968" fmla="*/ 190588 h 687724"/>
                <a:gd name="connsiteX1969" fmla="*/ 486590 w 548379"/>
                <a:gd name="connsiteY1969" fmla="*/ 190588 h 687724"/>
                <a:gd name="connsiteX1970" fmla="*/ 486590 w 548379"/>
                <a:gd name="connsiteY1970" fmla="*/ 193164 h 687724"/>
                <a:gd name="connsiteX1971" fmla="*/ 489165 w 548379"/>
                <a:gd name="connsiteY1971" fmla="*/ 193164 h 687724"/>
                <a:gd name="connsiteX1972" fmla="*/ 494314 w 548379"/>
                <a:gd name="connsiteY1972" fmla="*/ 193164 h 687724"/>
                <a:gd name="connsiteX1973" fmla="*/ 496888 w 548379"/>
                <a:gd name="connsiteY1973" fmla="*/ 193164 h 687724"/>
                <a:gd name="connsiteX1974" fmla="*/ 499463 w 548379"/>
                <a:gd name="connsiteY1974" fmla="*/ 193164 h 687724"/>
                <a:gd name="connsiteX1975" fmla="*/ 499463 w 548379"/>
                <a:gd name="connsiteY1975" fmla="*/ 195739 h 687724"/>
                <a:gd name="connsiteX1976" fmla="*/ 502037 w 548379"/>
                <a:gd name="connsiteY1976" fmla="*/ 195739 h 687724"/>
                <a:gd name="connsiteX1977" fmla="*/ 504612 w 548379"/>
                <a:gd name="connsiteY1977" fmla="*/ 195739 h 687724"/>
                <a:gd name="connsiteX1978" fmla="*/ 504612 w 548379"/>
                <a:gd name="connsiteY1978" fmla="*/ 198315 h 687724"/>
                <a:gd name="connsiteX1979" fmla="*/ 507186 w 548379"/>
                <a:gd name="connsiteY1979" fmla="*/ 198315 h 687724"/>
                <a:gd name="connsiteX1980" fmla="*/ 507186 w 548379"/>
                <a:gd name="connsiteY1980" fmla="*/ 200890 h 687724"/>
                <a:gd name="connsiteX1981" fmla="*/ 507186 w 548379"/>
                <a:gd name="connsiteY1981" fmla="*/ 203466 h 687724"/>
                <a:gd name="connsiteX1982" fmla="*/ 509761 w 548379"/>
                <a:gd name="connsiteY1982" fmla="*/ 203466 h 687724"/>
                <a:gd name="connsiteX1983" fmla="*/ 509761 w 548379"/>
                <a:gd name="connsiteY1983" fmla="*/ 206041 h 687724"/>
                <a:gd name="connsiteX1984" fmla="*/ 509761 w 548379"/>
                <a:gd name="connsiteY1984" fmla="*/ 211192 h 687724"/>
                <a:gd name="connsiteX1985" fmla="*/ 509761 w 548379"/>
                <a:gd name="connsiteY1985" fmla="*/ 213768 h 687724"/>
                <a:gd name="connsiteX1986" fmla="*/ 509761 w 548379"/>
                <a:gd name="connsiteY1986" fmla="*/ 216343 h 687724"/>
                <a:gd name="connsiteX1987" fmla="*/ 509761 w 548379"/>
                <a:gd name="connsiteY1987" fmla="*/ 218919 h 687724"/>
                <a:gd name="connsiteX1988" fmla="*/ 512335 w 548379"/>
                <a:gd name="connsiteY1988" fmla="*/ 218919 h 687724"/>
                <a:gd name="connsiteX1989" fmla="*/ 512335 w 548379"/>
                <a:gd name="connsiteY1989" fmla="*/ 221494 h 687724"/>
                <a:gd name="connsiteX1990" fmla="*/ 512335 w 548379"/>
                <a:gd name="connsiteY1990" fmla="*/ 224070 h 687724"/>
                <a:gd name="connsiteX1991" fmla="*/ 512335 w 548379"/>
                <a:gd name="connsiteY1991" fmla="*/ 226646 h 687724"/>
                <a:gd name="connsiteX1992" fmla="*/ 514910 w 548379"/>
                <a:gd name="connsiteY1992" fmla="*/ 226646 h 687724"/>
                <a:gd name="connsiteX1993" fmla="*/ 514910 w 548379"/>
                <a:gd name="connsiteY1993" fmla="*/ 229221 h 687724"/>
                <a:gd name="connsiteX1994" fmla="*/ 514910 w 548379"/>
                <a:gd name="connsiteY1994" fmla="*/ 231797 h 687724"/>
                <a:gd name="connsiteX1995" fmla="*/ 514910 w 548379"/>
                <a:gd name="connsiteY1995" fmla="*/ 236948 h 687724"/>
                <a:gd name="connsiteX1996" fmla="*/ 514910 w 548379"/>
                <a:gd name="connsiteY1996" fmla="*/ 239523 h 687724"/>
                <a:gd name="connsiteX1997" fmla="*/ 514910 w 548379"/>
                <a:gd name="connsiteY1997" fmla="*/ 242099 h 687724"/>
                <a:gd name="connsiteX1998" fmla="*/ 514910 w 548379"/>
                <a:gd name="connsiteY1998" fmla="*/ 244674 h 687724"/>
                <a:gd name="connsiteX1999" fmla="*/ 517485 w 548379"/>
                <a:gd name="connsiteY1999" fmla="*/ 244674 h 687724"/>
                <a:gd name="connsiteX2000" fmla="*/ 517485 w 548379"/>
                <a:gd name="connsiteY2000" fmla="*/ 247250 h 687724"/>
                <a:gd name="connsiteX2001" fmla="*/ 517485 w 548379"/>
                <a:gd name="connsiteY2001" fmla="*/ 249825 h 687724"/>
                <a:gd name="connsiteX2002" fmla="*/ 517485 w 548379"/>
                <a:gd name="connsiteY2002" fmla="*/ 252401 h 687724"/>
                <a:gd name="connsiteX2003" fmla="*/ 517485 w 548379"/>
                <a:gd name="connsiteY2003" fmla="*/ 254976 h 687724"/>
                <a:gd name="connsiteX2004" fmla="*/ 517485 w 548379"/>
                <a:gd name="connsiteY2004" fmla="*/ 257552 h 687724"/>
                <a:gd name="connsiteX2005" fmla="*/ 517485 w 548379"/>
                <a:gd name="connsiteY2005" fmla="*/ 260127 h 687724"/>
                <a:gd name="connsiteX2006" fmla="*/ 517485 w 548379"/>
                <a:gd name="connsiteY2006" fmla="*/ 262703 h 687724"/>
                <a:gd name="connsiteX2007" fmla="*/ 520059 w 548379"/>
                <a:gd name="connsiteY2007" fmla="*/ 262703 h 687724"/>
                <a:gd name="connsiteX2008" fmla="*/ 520059 w 548379"/>
                <a:gd name="connsiteY2008" fmla="*/ 265278 h 687724"/>
                <a:gd name="connsiteX2009" fmla="*/ 520059 w 548379"/>
                <a:gd name="connsiteY2009" fmla="*/ 267854 h 687724"/>
                <a:gd name="connsiteX2010" fmla="*/ 520059 w 548379"/>
                <a:gd name="connsiteY2010" fmla="*/ 270429 h 687724"/>
                <a:gd name="connsiteX2011" fmla="*/ 517485 w 548379"/>
                <a:gd name="connsiteY2011" fmla="*/ 270429 h 687724"/>
                <a:gd name="connsiteX2012" fmla="*/ 517485 w 548379"/>
                <a:gd name="connsiteY2012" fmla="*/ 273005 h 687724"/>
                <a:gd name="connsiteX2013" fmla="*/ 517485 w 548379"/>
                <a:gd name="connsiteY2013" fmla="*/ 275580 h 687724"/>
                <a:gd name="connsiteX2014" fmla="*/ 514910 w 548379"/>
                <a:gd name="connsiteY2014" fmla="*/ 275580 h 687724"/>
                <a:gd name="connsiteX2015" fmla="*/ 514910 w 548379"/>
                <a:gd name="connsiteY2015" fmla="*/ 273005 h 687724"/>
                <a:gd name="connsiteX2016" fmla="*/ 512335 w 548379"/>
                <a:gd name="connsiteY2016" fmla="*/ 273005 h 687724"/>
                <a:gd name="connsiteX2017" fmla="*/ 509761 w 548379"/>
                <a:gd name="connsiteY2017" fmla="*/ 273005 h 687724"/>
                <a:gd name="connsiteX2018" fmla="*/ 507186 w 548379"/>
                <a:gd name="connsiteY2018" fmla="*/ 273005 h 687724"/>
                <a:gd name="connsiteX2019" fmla="*/ 504612 w 548379"/>
                <a:gd name="connsiteY2019" fmla="*/ 273005 h 687724"/>
                <a:gd name="connsiteX2020" fmla="*/ 504612 w 548379"/>
                <a:gd name="connsiteY2020" fmla="*/ 270429 h 687724"/>
                <a:gd name="connsiteX2021" fmla="*/ 502037 w 548379"/>
                <a:gd name="connsiteY2021" fmla="*/ 270429 h 687724"/>
                <a:gd name="connsiteX2022" fmla="*/ 499463 w 548379"/>
                <a:gd name="connsiteY2022" fmla="*/ 270429 h 687724"/>
                <a:gd name="connsiteX2023" fmla="*/ 496888 w 548379"/>
                <a:gd name="connsiteY2023" fmla="*/ 270429 h 687724"/>
                <a:gd name="connsiteX2024" fmla="*/ 494314 w 548379"/>
                <a:gd name="connsiteY2024" fmla="*/ 270429 h 687724"/>
                <a:gd name="connsiteX2025" fmla="*/ 491739 w 548379"/>
                <a:gd name="connsiteY2025" fmla="*/ 270429 h 687724"/>
                <a:gd name="connsiteX2026" fmla="*/ 491739 w 548379"/>
                <a:gd name="connsiteY2026" fmla="*/ 267854 h 687724"/>
                <a:gd name="connsiteX2027" fmla="*/ 489165 w 548379"/>
                <a:gd name="connsiteY2027" fmla="*/ 267854 h 687724"/>
                <a:gd name="connsiteX2028" fmla="*/ 486590 w 548379"/>
                <a:gd name="connsiteY2028" fmla="*/ 267854 h 687724"/>
                <a:gd name="connsiteX2029" fmla="*/ 484015 w 548379"/>
                <a:gd name="connsiteY2029" fmla="*/ 267854 h 687724"/>
                <a:gd name="connsiteX2030" fmla="*/ 484015 w 548379"/>
                <a:gd name="connsiteY2030" fmla="*/ 265278 h 687724"/>
                <a:gd name="connsiteX2031" fmla="*/ 481441 w 548379"/>
                <a:gd name="connsiteY2031" fmla="*/ 265278 h 687724"/>
                <a:gd name="connsiteX2032" fmla="*/ 478866 w 548379"/>
                <a:gd name="connsiteY2032" fmla="*/ 265278 h 687724"/>
                <a:gd name="connsiteX2033" fmla="*/ 478866 w 548379"/>
                <a:gd name="connsiteY2033" fmla="*/ 262703 h 687724"/>
                <a:gd name="connsiteX2034" fmla="*/ 476292 w 548379"/>
                <a:gd name="connsiteY2034" fmla="*/ 262703 h 687724"/>
                <a:gd name="connsiteX2035" fmla="*/ 473717 w 548379"/>
                <a:gd name="connsiteY2035" fmla="*/ 262703 h 687724"/>
                <a:gd name="connsiteX2036" fmla="*/ 471143 w 548379"/>
                <a:gd name="connsiteY2036" fmla="*/ 262703 h 687724"/>
                <a:gd name="connsiteX2037" fmla="*/ 471143 w 548379"/>
                <a:gd name="connsiteY2037" fmla="*/ 260127 h 687724"/>
                <a:gd name="connsiteX2038" fmla="*/ 468568 w 548379"/>
                <a:gd name="connsiteY2038" fmla="*/ 260127 h 687724"/>
                <a:gd name="connsiteX2039" fmla="*/ 465994 w 548379"/>
                <a:gd name="connsiteY2039" fmla="*/ 260127 h 687724"/>
                <a:gd name="connsiteX2040" fmla="*/ 463419 w 548379"/>
                <a:gd name="connsiteY2040" fmla="*/ 260127 h 687724"/>
                <a:gd name="connsiteX2041" fmla="*/ 463419 w 548379"/>
                <a:gd name="connsiteY2041" fmla="*/ 257552 h 687724"/>
                <a:gd name="connsiteX2042" fmla="*/ 460844 w 548379"/>
                <a:gd name="connsiteY2042" fmla="*/ 257552 h 687724"/>
                <a:gd name="connsiteX2043" fmla="*/ 458270 w 548379"/>
                <a:gd name="connsiteY2043" fmla="*/ 257552 h 687724"/>
                <a:gd name="connsiteX2044" fmla="*/ 455695 w 548379"/>
                <a:gd name="connsiteY2044" fmla="*/ 257552 h 687724"/>
                <a:gd name="connsiteX2045" fmla="*/ 455695 w 548379"/>
                <a:gd name="connsiteY2045" fmla="*/ 254976 h 687724"/>
                <a:gd name="connsiteX2046" fmla="*/ 453121 w 548379"/>
                <a:gd name="connsiteY2046" fmla="*/ 254976 h 687724"/>
                <a:gd name="connsiteX2047" fmla="*/ 450546 w 548379"/>
                <a:gd name="connsiteY2047" fmla="*/ 254976 h 687724"/>
                <a:gd name="connsiteX2048" fmla="*/ 450546 w 548379"/>
                <a:gd name="connsiteY2048" fmla="*/ 252401 h 687724"/>
                <a:gd name="connsiteX2049" fmla="*/ 447972 w 548379"/>
                <a:gd name="connsiteY2049" fmla="*/ 252401 h 687724"/>
                <a:gd name="connsiteX2050" fmla="*/ 445397 w 548379"/>
                <a:gd name="connsiteY2050" fmla="*/ 252401 h 687724"/>
                <a:gd name="connsiteX2051" fmla="*/ 445397 w 548379"/>
                <a:gd name="connsiteY2051" fmla="*/ 249825 h 687724"/>
                <a:gd name="connsiteX2052" fmla="*/ 442823 w 548379"/>
                <a:gd name="connsiteY2052" fmla="*/ 249825 h 687724"/>
                <a:gd name="connsiteX2053" fmla="*/ 440248 w 548379"/>
                <a:gd name="connsiteY2053" fmla="*/ 249825 h 687724"/>
                <a:gd name="connsiteX2054" fmla="*/ 437674 w 548379"/>
                <a:gd name="connsiteY2054" fmla="*/ 249825 h 687724"/>
                <a:gd name="connsiteX2055" fmla="*/ 437674 w 548379"/>
                <a:gd name="connsiteY2055" fmla="*/ 247250 h 687724"/>
                <a:gd name="connsiteX2056" fmla="*/ 435099 w 548379"/>
                <a:gd name="connsiteY2056" fmla="*/ 247250 h 687724"/>
                <a:gd name="connsiteX2057" fmla="*/ 432524 w 548379"/>
                <a:gd name="connsiteY2057" fmla="*/ 247250 h 687724"/>
                <a:gd name="connsiteX2058" fmla="*/ 432524 w 548379"/>
                <a:gd name="connsiteY2058" fmla="*/ 244674 h 687724"/>
                <a:gd name="connsiteX2059" fmla="*/ 429950 w 548379"/>
                <a:gd name="connsiteY2059" fmla="*/ 244674 h 687724"/>
                <a:gd name="connsiteX2060" fmla="*/ 427375 w 548379"/>
                <a:gd name="connsiteY2060" fmla="*/ 244674 h 687724"/>
                <a:gd name="connsiteX2061" fmla="*/ 427375 w 548379"/>
                <a:gd name="connsiteY2061" fmla="*/ 242099 h 687724"/>
                <a:gd name="connsiteX2062" fmla="*/ 424801 w 548379"/>
                <a:gd name="connsiteY2062" fmla="*/ 242099 h 687724"/>
                <a:gd name="connsiteX2063" fmla="*/ 424801 w 548379"/>
                <a:gd name="connsiteY2063" fmla="*/ 239523 h 687724"/>
                <a:gd name="connsiteX2064" fmla="*/ 422226 w 548379"/>
                <a:gd name="connsiteY2064" fmla="*/ 239523 h 687724"/>
                <a:gd name="connsiteX2065" fmla="*/ 419652 w 548379"/>
                <a:gd name="connsiteY2065" fmla="*/ 239523 h 687724"/>
                <a:gd name="connsiteX2066" fmla="*/ 419652 w 548379"/>
                <a:gd name="connsiteY2066" fmla="*/ 236948 h 687724"/>
                <a:gd name="connsiteX2067" fmla="*/ 417077 w 548379"/>
                <a:gd name="connsiteY2067" fmla="*/ 236948 h 687724"/>
                <a:gd name="connsiteX2068" fmla="*/ 417077 w 548379"/>
                <a:gd name="connsiteY2068" fmla="*/ 234372 h 687724"/>
                <a:gd name="connsiteX2069" fmla="*/ 414503 w 548379"/>
                <a:gd name="connsiteY2069" fmla="*/ 234372 h 687724"/>
                <a:gd name="connsiteX2070" fmla="*/ 411928 w 548379"/>
                <a:gd name="connsiteY2070" fmla="*/ 234372 h 687724"/>
                <a:gd name="connsiteX2071" fmla="*/ 409353 w 548379"/>
                <a:gd name="connsiteY2071" fmla="*/ 234372 h 687724"/>
                <a:gd name="connsiteX2072" fmla="*/ 409353 w 548379"/>
                <a:gd name="connsiteY2072" fmla="*/ 231797 h 687724"/>
                <a:gd name="connsiteX2073" fmla="*/ 406779 w 548379"/>
                <a:gd name="connsiteY2073" fmla="*/ 231797 h 687724"/>
                <a:gd name="connsiteX2074" fmla="*/ 406779 w 548379"/>
                <a:gd name="connsiteY2074" fmla="*/ 229221 h 687724"/>
                <a:gd name="connsiteX2075" fmla="*/ 404204 w 548379"/>
                <a:gd name="connsiteY2075" fmla="*/ 229221 h 687724"/>
                <a:gd name="connsiteX2076" fmla="*/ 401630 w 548379"/>
                <a:gd name="connsiteY2076" fmla="*/ 229221 h 687724"/>
                <a:gd name="connsiteX2077" fmla="*/ 401630 w 548379"/>
                <a:gd name="connsiteY2077" fmla="*/ 226646 h 687724"/>
                <a:gd name="connsiteX2078" fmla="*/ 399055 w 548379"/>
                <a:gd name="connsiteY2078" fmla="*/ 226646 h 687724"/>
                <a:gd name="connsiteX2079" fmla="*/ 396481 w 548379"/>
                <a:gd name="connsiteY2079" fmla="*/ 226646 h 687724"/>
                <a:gd name="connsiteX2080" fmla="*/ 396481 w 548379"/>
                <a:gd name="connsiteY2080" fmla="*/ 224070 h 687724"/>
                <a:gd name="connsiteX2081" fmla="*/ 393906 w 548379"/>
                <a:gd name="connsiteY2081" fmla="*/ 224070 h 687724"/>
                <a:gd name="connsiteX2082" fmla="*/ 393906 w 548379"/>
                <a:gd name="connsiteY2082" fmla="*/ 221494 h 687724"/>
                <a:gd name="connsiteX2083" fmla="*/ 391332 w 548379"/>
                <a:gd name="connsiteY2083" fmla="*/ 221494 h 687724"/>
                <a:gd name="connsiteX2084" fmla="*/ 388757 w 548379"/>
                <a:gd name="connsiteY2084" fmla="*/ 221494 h 687724"/>
                <a:gd name="connsiteX2085" fmla="*/ 388757 w 548379"/>
                <a:gd name="connsiteY2085" fmla="*/ 218919 h 687724"/>
                <a:gd name="connsiteX2086" fmla="*/ 386183 w 548379"/>
                <a:gd name="connsiteY2086" fmla="*/ 218919 h 687724"/>
                <a:gd name="connsiteX2087" fmla="*/ 386183 w 548379"/>
                <a:gd name="connsiteY2087" fmla="*/ 216343 h 687724"/>
                <a:gd name="connsiteX2088" fmla="*/ 383608 w 548379"/>
                <a:gd name="connsiteY2088" fmla="*/ 216343 h 687724"/>
                <a:gd name="connsiteX2089" fmla="*/ 383608 w 548379"/>
                <a:gd name="connsiteY2089" fmla="*/ 213768 h 687724"/>
                <a:gd name="connsiteX2090" fmla="*/ 381033 w 548379"/>
                <a:gd name="connsiteY2090" fmla="*/ 213768 h 687724"/>
                <a:gd name="connsiteX2091" fmla="*/ 378459 w 548379"/>
                <a:gd name="connsiteY2091" fmla="*/ 211192 h 687724"/>
                <a:gd name="connsiteX2092" fmla="*/ 375884 w 548379"/>
                <a:gd name="connsiteY2092" fmla="*/ 211192 h 687724"/>
                <a:gd name="connsiteX2093" fmla="*/ 373310 w 548379"/>
                <a:gd name="connsiteY2093" fmla="*/ 211192 h 687724"/>
                <a:gd name="connsiteX2094" fmla="*/ 373310 w 548379"/>
                <a:gd name="connsiteY2094" fmla="*/ 208617 h 687724"/>
                <a:gd name="connsiteX2095" fmla="*/ 370735 w 548379"/>
                <a:gd name="connsiteY2095" fmla="*/ 208617 h 687724"/>
                <a:gd name="connsiteX2096" fmla="*/ 368161 w 548379"/>
                <a:gd name="connsiteY2096" fmla="*/ 208617 h 687724"/>
                <a:gd name="connsiteX2097" fmla="*/ 368161 w 548379"/>
                <a:gd name="connsiteY2097" fmla="*/ 206041 h 687724"/>
                <a:gd name="connsiteX2098" fmla="*/ 368161 w 548379"/>
                <a:gd name="connsiteY2098" fmla="*/ 203466 h 687724"/>
                <a:gd name="connsiteX2099" fmla="*/ 365586 w 548379"/>
                <a:gd name="connsiteY2099" fmla="*/ 203466 h 687724"/>
                <a:gd name="connsiteX2100" fmla="*/ 363012 w 548379"/>
                <a:gd name="connsiteY2100" fmla="*/ 203466 h 687724"/>
                <a:gd name="connsiteX2101" fmla="*/ 363012 w 548379"/>
                <a:gd name="connsiteY2101" fmla="*/ 200890 h 687724"/>
                <a:gd name="connsiteX2102" fmla="*/ 360437 w 548379"/>
                <a:gd name="connsiteY2102" fmla="*/ 200890 h 687724"/>
                <a:gd name="connsiteX2103" fmla="*/ 360437 w 548379"/>
                <a:gd name="connsiteY2103" fmla="*/ 198315 h 687724"/>
                <a:gd name="connsiteX2104" fmla="*/ 357862 w 548379"/>
                <a:gd name="connsiteY2104" fmla="*/ 198315 h 687724"/>
                <a:gd name="connsiteX2105" fmla="*/ 355288 w 548379"/>
                <a:gd name="connsiteY2105" fmla="*/ 198315 h 687724"/>
                <a:gd name="connsiteX2106" fmla="*/ 355288 w 548379"/>
                <a:gd name="connsiteY2106" fmla="*/ 195739 h 687724"/>
                <a:gd name="connsiteX2107" fmla="*/ 352713 w 548379"/>
                <a:gd name="connsiteY2107" fmla="*/ 195739 h 687724"/>
                <a:gd name="connsiteX2108" fmla="*/ 352713 w 548379"/>
                <a:gd name="connsiteY2108" fmla="*/ 193164 h 687724"/>
                <a:gd name="connsiteX2109" fmla="*/ 350139 w 548379"/>
                <a:gd name="connsiteY2109" fmla="*/ 193164 h 687724"/>
                <a:gd name="connsiteX2110" fmla="*/ 350139 w 548379"/>
                <a:gd name="connsiteY2110" fmla="*/ 190588 h 687724"/>
                <a:gd name="connsiteX2111" fmla="*/ 347564 w 548379"/>
                <a:gd name="connsiteY2111" fmla="*/ 190588 h 687724"/>
                <a:gd name="connsiteX2112" fmla="*/ 344990 w 548379"/>
                <a:gd name="connsiteY2112" fmla="*/ 190588 h 687724"/>
                <a:gd name="connsiteX2113" fmla="*/ 344990 w 548379"/>
                <a:gd name="connsiteY2113" fmla="*/ 188013 h 687724"/>
                <a:gd name="connsiteX2114" fmla="*/ 342415 w 548379"/>
                <a:gd name="connsiteY2114" fmla="*/ 188013 h 687724"/>
                <a:gd name="connsiteX2115" fmla="*/ 342415 w 548379"/>
                <a:gd name="connsiteY2115" fmla="*/ 185437 h 687724"/>
                <a:gd name="connsiteX2116" fmla="*/ 339841 w 548379"/>
                <a:gd name="connsiteY2116" fmla="*/ 185437 h 687724"/>
                <a:gd name="connsiteX2117" fmla="*/ 339841 w 548379"/>
                <a:gd name="connsiteY2117" fmla="*/ 182862 h 687724"/>
                <a:gd name="connsiteX2118" fmla="*/ 337266 w 548379"/>
                <a:gd name="connsiteY2118" fmla="*/ 182862 h 687724"/>
                <a:gd name="connsiteX2119" fmla="*/ 337266 w 548379"/>
                <a:gd name="connsiteY2119" fmla="*/ 180286 h 687724"/>
                <a:gd name="connsiteX2120" fmla="*/ 334692 w 548379"/>
                <a:gd name="connsiteY2120" fmla="*/ 180286 h 687724"/>
                <a:gd name="connsiteX2121" fmla="*/ 334692 w 548379"/>
                <a:gd name="connsiteY2121" fmla="*/ 177711 h 687724"/>
                <a:gd name="connsiteX2122" fmla="*/ 332117 w 548379"/>
                <a:gd name="connsiteY2122" fmla="*/ 177711 h 687724"/>
                <a:gd name="connsiteX2123" fmla="*/ 332117 w 548379"/>
                <a:gd name="connsiteY2123" fmla="*/ 175135 h 687724"/>
                <a:gd name="connsiteX2124" fmla="*/ 329542 w 548379"/>
                <a:gd name="connsiteY2124" fmla="*/ 175135 h 687724"/>
                <a:gd name="connsiteX2125" fmla="*/ 326968 w 548379"/>
                <a:gd name="connsiteY2125" fmla="*/ 175135 h 687724"/>
                <a:gd name="connsiteX2126" fmla="*/ 326968 w 548379"/>
                <a:gd name="connsiteY2126" fmla="*/ 172560 h 687724"/>
                <a:gd name="connsiteX2127" fmla="*/ 324393 w 548379"/>
                <a:gd name="connsiteY2127" fmla="*/ 172560 h 687724"/>
                <a:gd name="connsiteX2128" fmla="*/ 324393 w 548379"/>
                <a:gd name="connsiteY2128" fmla="*/ 169984 h 687724"/>
                <a:gd name="connsiteX2129" fmla="*/ 321819 w 548379"/>
                <a:gd name="connsiteY2129" fmla="*/ 169984 h 687724"/>
                <a:gd name="connsiteX2130" fmla="*/ 321819 w 548379"/>
                <a:gd name="connsiteY2130" fmla="*/ 167409 h 687724"/>
                <a:gd name="connsiteX2131" fmla="*/ 319244 w 548379"/>
                <a:gd name="connsiteY2131" fmla="*/ 167409 h 687724"/>
                <a:gd name="connsiteX2132" fmla="*/ 319244 w 548379"/>
                <a:gd name="connsiteY2132" fmla="*/ 164833 h 687724"/>
                <a:gd name="connsiteX2133" fmla="*/ 319244 w 548379"/>
                <a:gd name="connsiteY2133" fmla="*/ 162258 h 687724"/>
                <a:gd name="connsiteX2134" fmla="*/ 316670 w 548379"/>
                <a:gd name="connsiteY2134" fmla="*/ 162258 h 687724"/>
                <a:gd name="connsiteX2135" fmla="*/ 316670 w 548379"/>
                <a:gd name="connsiteY2135" fmla="*/ 159682 h 687724"/>
                <a:gd name="connsiteX2136" fmla="*/ 314095 w 548379"/>
                <a:gd name="connsiteY2136" fmla="*/ 159682 h 687724"/>
                <a:gd name="connsiteX2137" fmla="*/ 314095 w 548379"/>
                <a:gd name="connsiteY2137" fmla="*/ 157107 h 687724"/>
                <a:gd name="connsiteX2138" fmla="*/ 311521 w 548379"/>
                <a:gd name="connsiteY2138" fmla="*/ 157107 h 687724"/>
                <a:gd name="connsiteX2139" fmla="*/ 311521 w 548379"/>
                <a:gd name="connsiteY2139" fmla="*/ 154531 h 687724"/>
                <a:gd name="connsiteX2140" fmla="*/ 308946 w 548379"/>
                <a:gd name="connsiteY2140" fmla="*/ 154531 h 687724"/>
                <a:gd name="connsiteX2141" fmla="*/ 308946 w 548379"/>
                <a:gd name="connsiteY2141" fmla="*/ 151956 h 687724"/>
                <a:gd name="connsiteX2142" fmla="*/ 306372 w 548379"/>
                <a:gd name="connsiteY2142" fmla="*/ 151956 h 687724"/>
                <a:gd name="connsiteX2143" fmla="*/ 306372 w 548379"/>
                <a:gd name="connsiteY2143" fmla="*/ 149380 h 687724"/>
                <a:gd name="connsiteX2144" fmla="*/ 303797 w 548379"/>
                <a:gd name="connsiteY2144" fmla="*/ 149380 h 687724"/>
                <a:gd name="connsiteX2145" fmla="*/ 303797 w 548379"/>
                <a:gd name="connsiteY2145" fmla="*/ 146805 h 687724"/>
                <a:gd name="connsiteX2146" fmla="*/ 301222 w 548379"/>
                <a:gd name="connsiteY2146" fmla="*/ 146805 h 687724"/>
                <a:gd name="connsiteX2147" fmla="*/ 301222 w 548379"/>
                <a:gd name="connsiteY2147" fmla="*/ 144229 h 687724"/>
                <a:gd name="connsiteX2148" fmla="*/ 298648 w 548379"/>
                <a:gd name="connsiteY2148" fmla="*/ 144229 h 687724"/>
                <a:gd name="connsiteX2149" fmla="*/ 298648 w 548379"/>
                <a:gd name="connsiteY2149" fmla="*/ 141653 h 687724"/>
                <a:gd name="connsiteX2150" fmla="*/ 298648 w 548379"/>
                <a:gd name="connsiteY2150" fmla="*/ 139078 h 687724"/>
                <a:gd name="connsiteX2151" fmla="*/ 296073 w 548379"/>
                <a:gd name="connsiteY2151" fmla="*/ 139078 h 687724"/>
                <a:gd name="connsiteX2152" fmla="*/ 296073 w 548379"/>
                <a:gd name="connsiteY2152" fmla="*/ 136502 h 687724"/>
                <a:gd name="connsiteX2153" fmla="*/ 293499 w 548379"/>
                <a:gd name="connsiteY2153" fmla="*/ 136502 h 687724"/>
                <a:gd name="connsiteX2154" fmla="*/ 293499 w 548379"/>
                <a:gd name="connsiteY2154" fmla="*/ 133927 h 687724"/>
                <a:gd name="connsiteX2155" fmla="*/ 290924 w 548379"/>
                <a:gd name="connsiteY2155" fmla="*/ 133927 h 687724"/>
                <a:gd name="connsiteX2156" fmla="*/ 290924 w 548379"/>
                <a:gd name="connsiteY2156" fmla="*/ 131351 h 687724"/>
                <a:gd name="connsiteX2157" fmla="*/ 290924 w 548379"/>
                <a:gd name="connsiteY2157" fmla="*/ 128776 h 687724"/>
                <a:gd name="connsiteX2158" fmla="*/ 288350 w 548379"/>
                <a:gd name="connsiteY2158" fmla="*/ 128776 h 687724"/>
                <a:gd name="connsiteX2159" fmla="*/ 288350 w 548379"/>
                <a:gd name="connsiteY2159" fmla="*/ 126200 h 687724"/>
                <a:gd name="connsiteX2160" fmla="*/ 285775 w 548379"/>
                <a:gd name="connsiteY2160" fmla="*/ 126200 h 687724"/>
                <a:gd name="connsiteX2161" fmla="*/ 285775 w 548379"/>
                <a:gd name="connsiteY2161" fmla="*/ 123625 h 687724"/>
                <a:gd name="connsiteX2162" fmla="*/ 283201 w 548379"/>
                <a:gd name="connsiteY2162" fmla="*/ 121049 h 687724"/>
                <a:gd name="connsiteX2163" fmla="*/ 283201 w 548379"/>
                <a:gd name="connsiteY2163" fmla="*/ 118474 h 687724"/>
                <a:gd name="connsiteX2164" fmla="*/ 280626 w 548379"/>
                <a:gd name="connsiteY2164" fmla="*/ 118474 h 687724"/>
                <a:gd name="connsiteX2165" fmla="*/ 280626 w 548379"/>
                <a:gd name="connsiteY2165" fmla="*/ 115898 h 687724"/>
                <a:gd name="connsiteX2166" fmla="*/ 278051 w 548379"/>
                <a:gd name="connsiteY2166" fmla="*/ 113323 h 687724"/>
                <a:gd name="connsiteX2167" fmla="*/ 278051 w 548379"/>
                <a:gd name="connsiteY2167" fmla="*/ 110747 h 687724"/>
                <a:gd name="connsiteX2168" fmla="*/ 275477 w 548379"/>
                <a:gd name="connsiteY2168" fmla="*/ 110747 h 687724"/>
                <a:gd name="connsiteX2169" fmla="*/ 275477 w 548379"/>
                <a:gd name="connsiteY2169" fmla="*/ 108172 h 687724"/>
                <a:gd name="connsiteX2170" fmla="*/ 272902 w 548379"/>
                <a:gd name="connsiteY2170" fmla="*/ 108172 h 687724"/>
                <a:gd name="connsiteX2171" fmla="*/ 272902 w 548379"/>
                <a:gd name="connsiteY2171" fmla="*/ 110747 h 687724"/>
                <a:gd name="connsiteX2172" fmla="*/ 270328 w 548379"/>
                <a:gd name="connsiteY2172" fmla="*/ 110747 h 687724"/>
                <a:gd name="connsiteX2173" fmla="*/ 270328 w 548379"/>
                <a:gd name="connsiteY2173" fmla="*/ 113323 h 687724"/>
                <a:gd name="connsiteX2174" fmla="*/ 270328 w 548379"/>
                <a:gd name="connsiteY2174" fmla="*/ 115898 h 687724"/>
                <a:gd name="connsiteX2175" fmla="*/ 267753 w 548379"/>
                <a:gd name="connsiteY2175" fmla="*/ 115898 h 687724"/>
                <a:gd name="connsiteX2176" fmla="*/ 267753 w 548379"/>
                <a:gd name="connsiteY2176" fmla="*/ 118474 h 687724"/>
                <a:gd name="connsiteX2177" fmla="*/ 265179 w 548379"/>
                <a:gd name="connsiteY2177" fmla="*/ 118474 h 687724"/>
                <a:gd name="connsiteX2178" fmla="*/ 265179 w 548379"/>
                <a:gd name="connsiteY2178" fmla="*/ 121049 h 687724"/>
                <a:gd name="connsiteX2179" fmla="*/ 265179 w 548379"/>
                <a:gd name="connsiteY2179" fmla="*/ 123625 h 687724"/>
                <a:gd name="connsiteX2180" fmla="*/ 265179 w 548379"/>
                <a:gd name="connsiteY2180" fmla="*/ 126200 h 687724"/>
                <a:gd name="connsiteX2181" fmla="*/ 262604 w 548379"/>
                <a:gd name="connsiteY2181" fmla="*/ 126200 h 687724"/>
                <a:gd name="connsiteX2182" fmla="*/ 262604 w 548379"/>
                <a:gd name="connsiteY2182" fmla="*/ 128776 h 687724"/>
                <a:gd name="connsiteX2183" fmla="*/ 260030 w 548379"/>
                <a:gd name="connsiteY2183" fmla="*/ 128776 h 687724"/>
                <a:gd name="connsiteX2184" fmla="*/ 260030 w 548379"/>
                <a:gd name="connsiteY2184" fmla="*/ 131351 h 687724"/>
                <a:gd name="connsiteX2185" fmla="*/ 260030 w 548379"/>
                <a:gd name="connsiteY2185" fmla="*/ 133927 h 687724"/>
                <a:gd name="connsiteX2186" fmla="*/ 257455 w 548379"/>
                <a:gd name="connsiteY2186" fmla="*/ 133927 h 687724"/>
                <a:gd name="connsiteX2187" fmla="*/ 257455 w 548379"/>
                <a:gd name="connsiteY2187" fmla="*/ 136502 h 687724"/>
                <a:gd name="connsiteX2188" fmla="*/ 254881 w 548379"/>
                <a:gd name="connsiteY2188" fmla="*/ 136502 h 687724"/>
                <a:gd name="connsiteX2189" fmla="*/ 254881 w 548379"/>
                <a:gd name="connsiteY2189" fmla="*/ 139078 h 687724"/>
                <a:gd name="connsiteX2190" fmla="*/ 254881 w 548379"/>
                <a:gd name="connsiteY2190" fmla="*/ 141653 h 687724"/>
                <a:gd name="connsiteX2191" fmla="*/ 252306 w 548379"/>
                <a:gd name="connsiteY2191" fmla="*/ 141653 h 687724"/>
                <a:gd name="connsiteX2192" fmla="*/ 252306 w 548379"/>
                <a:gd name="connsiteY2192" fmla="*/ 144229 h 687724"/>
                <a:gd name="connsiteX2193" fmla="*/ 252306 w 548379"/>
                <a:gd name="connsiteY2193" fmla="*/ 146805 h 687724"/>
                <a:gd name="connsiteX2194" fmla="*/ 249731 w 548379"/>
                <a:gd name="connsiteY2194" fmla="*/ 146805 h 687724"/>
                <a:gd name="connsiteX2195" fmla="*/ 249731 w 548379"/>
                <a:gd name="connsiteY2195" fmla="*/ 149380 h 687724"/>
                <a:gd name="connsiteX2196" fmla="*/ 247157 w 548379"/>
                <a:gd name="connsiteY2196" fmla="*/ 149380 h 687724"/>
                <a:gd name="connsiteX2197" fmla="*/ 247157 w 548379"/>
                <a:gd name="connsiteY2197" fmla="*/ 151956 h 687724"/>
                <a:gd name="connsiteX2198" fmla="*/ 244582 w 548379"/>
                <a:gd name="connsiteY2198" fmla="*/ 154531 h 687724"/>
                <a:gd name="connsiteX2199" fmla="*/ 244582 w 548379"/>
                <a:gd name="connsiteY2199" fmla="*/ 157107 h 687724"/>
                <a:gd name="connsiteX2200" fmla="*/ 242008 w 548379"/>
                <a:gd name="connsiteY2200" fmla="*/ 157107 h 687724"/>
                <a:gd name="connsiteX2201" fmla="*/ 242008 w 548379"/>
                <a:gd name="connsiteY2201" fmla="*/ 159682 h 687724"/>
                <a:gd name="connsiteX2202" fmla="*/ 239433 w 548379"/>
                <a:gd name="connsiteY2202" fmla="*/ 159682 h 687724"/>
                <a:gd name="connsiteX2203" fmla="*/ 239433 w 548379"/>
                <a:gd name="connsiteY2203" fmla="*/ 162258 h 687724"/>
                <a:gd name="connsiteX2204" fmla="*/ 239433 w 548379"/>
                <a:gd name="connsiteY2204" fmla="*/ 164833 h 687724"/>
                <a:gd name="connsiteX2205" fmla="*/ 236859 w 548379"/>
                <a:gd name="connsiteY2205" fmla="*/ 164833 h 687724"/>
                <a:gd name="connsiteX2206" fmla="*/ 236859 w 548379"/>
                <a:gd name="connsiteY2206" fmla="*/ 167409 h 687724"/>
                <a:gd name="connsiteX2207" fmla="*/ 234284 w 548379"/>
                <a:gd name="connsiteY2207" fmla="*/ 167409 h 687724"/>
                <a:gd name="connsiteX2208" fmla="*/ 234284 w 548379"/>
                <a:gd name="connsiteY2208" fmla="*/ 169984 h 687724"/>
                <a:gd name="connsiteX2209" fmla="*/ 231710 w 548379"/>
                <a:gd name="connsiteY2209" fmla="*/ 169984 h 687724"/>
                <a:gd name="connsiteX2210" fmla="*/ 231710 w 548379"/>
                <a:gd name="connsiteY2210" fmla="*/ 172560 h 687724"/>
                <a:gd name="connsiteX2211" fmla="*/ 229135 w 548379"/>
                <a:gd name="connsiteY2211" fmla="*/ 172560 h 687724"/>
                <a:gd name="connsiteX2212" fmla="*/ 229135 w 548379"/>
                <a:gd name="connsiteY2212" fmla="*/ 175135 h 687724"/>
                <a:gd name="connsiteX2213" fmla="*/ 226560 w 548379"/>
                <a:gd name="connsiteY2213" fmla="*/ 175135 h 687724"/>
                <a:gd name="connsiteX2214" fmla="*/ 226560 w 548379"/>
                <a:gd name="connsiteY2214" fmla="*/ 177711 h 687724"/>
                <a:gd name="connsiteX2215" fmla="*/ 223986 w 548379"/>
                <a:gd name="connsiteY2215" fmla="*/ 177711 h 687724"/>
                <a:gd name="connsiteX2216" fmla="*/ 223986 w 548379"/>
                <a:gd name="connsiteY2216" fmla="*/ 180286 h 687724"/>
                <a:gd name="connsiteX2217" fmla="*/ 223986 w 548379"/>
                <a:gd name="connsiteY2217" fmla="*/ 182862 h 687724"/>
                <a:gd name="connsiteX2218" fmla="*/ 221411 w 548379"/>
                <a:gd name="connsiteY2218" fmla="*/ 182862 h 687724"/>
                <a:gd name="connsiteX2219" fmla="*/ 218837 w 548379"/>
                <a:gd name="connsiteY2219" fmla="*/ 182862 h 687724"/>
                <a:gd name="connsiteX2220" fmla="*/ 218837 w 548379"/>
                <a:gd name="connsiteY2220" fmla="*/ 185437 h 687724"/>
                <a:gd name="connsiteX2221" fmla="*/ 216262 w 548379"/>
                <a:gd name="connsiteY2221" fmla="*/ 185437 h 687724"/>
                <a:gd name="connsiteX2222" fmla="*/ 216262 w 548379"/>
                <a:gd name="connsiteY2222" fmla="*/ 188013 h 687724"/>
                <a:gd name="connsiteX2223" fmla="*/ 213688 w 548379"/>
                <a:gd name="connsiteY2223" fmla="*/ 188013 h 687724"/>
                <a:gd name="connsiteX2224" fmla="*/ 213688 w 548379"/>
                <a:gd name="connsiteY2224" fmla="*/ 190588 h 687724"/>
                <a:gd name="connsiteX2225" fmla="*/ 211113 w 548379"/>
                <a:gd name="connsiteY2225" fmla="*/ 190588 h 687724"/>
                <a:gd name="connsiteX2226" fmla="*/ 211113 w 548379"/>
                <a:gd name="connsiteY2226" fmla="*/ 193164 h 687724"/>
                <a:gd name="connsiteX2227" fmla="*/ 208539 w 548379"/>
                <a:gd name="connsiteY2227" fmla="*/ 193164 h 687724"/>
                <a:gd name="connsiteX2228" fmla="*/ 208539 w 548379"/>
                <a:gd name="connsiteY2228" fmla="*/ 195739 h 687724"/>
                <a:gd name="connsiteX2229" fmla="*/ 205964 w 548379"/>
                <a:gd name="connsiteY2229" fmla="*/ 195739 h 687724"/>
                <a:gd name="connsiteX2230" fmla="*/ 205964 w 548379"/>
                <a:gd name="connsiteY2230" fmla="*/ 198315 h 687724"/>
                <a:gd name="connsiteX2231" fmla="*/ 203390 w 548379"/>
                <a:gd name="connsiteY2231" fmla="*/ 198315 h 687724"/>
                <a:gd name="connsiteX2232" fmla="*/ 203390 w 548379"/>
                <a:gd name="connsiteY2232" fmla="*/ 200890 h 687724"/>
                <a:gd name="connsiteX2233" fmla="*/ 200815 w 548379"/>
                <a:gd name="connsiteY2233" fmla="*/ 200890 h 687724"/>
                <a:gd name="connsiteX2234" fmla="*/ 200815 w 548379"/>
                <a:gd name="connsiteY2234" fmla="*/ 203466 h 687724"/>
                <a:gd name="connsiteX2235" fmla="*/ 198240 w 548379"/>
                <a:gd name="connsiteY2235" fmla="*/ 203466 h 687724"/>
                <a:gd name="connsiteX2236" fmla="*/ 198240 w 548379"/>
                <a:gd name="connsiteY2236" fmla="*/ 206041 h 687724"/>
                <a:gd name="connsiteX2237" fmla="*/ 195666 w 548379"/>
                <a:gd name="connsiteY2237" fmla="*/ 206041 h 687724"/>
                <a:gd name="connsiteX2238" fmla="*/ 195666 w 548379"/>
                <a:gd name="connsiteY2238" fmla="*/ 208617 h 687724"/>
                <a:gd name="connsiteX2239" fmla="*/ 193091 w 548379"/>
                <a:gd name="connsiteY2239" fmla="*/ 208617 h 687724"/>
                <a:gd name="connsiteX2240" fmla="*/ 193091 w 548379"/>
                <a:gd name="connsiteY2240" fmla="*/ 211192 h 687724"/>
                <a:gd name="connsiteX2241" fmla="*/ 190517 w 548379"/>
                <a:gd name="connsiteY2241" fmla="*/ 211192 h 687724"/>
                <a:gd name="connsiteX2242" fmla="*/ 190517 w 548379"/>
                <a:gd name="connsiteY2242" fmla="*/ 213768 h 687724"/>
                <a:gd name="connsiteX2243" fmla="*/ 187942 w 548379"/>
                <a:gd name="connsiteY2243" fmla="*/ 213768 h 687724"/>
                <a:gd name="connsiteX2244" fmla="*/ 185368 w 548379"/>
                <a:gd name="connsiteY2244" fmla="*/ 213768 h 687724"/>
                <a:gd name="connsiteX2245" fmla="*/ 185368 w 548379"/>
                <a:gd name="connsiteY2245" fmla="*/ 216343 h 687724"/>
                <a:gd name="connsiteX2246" fmla="*/ 182793 w 548379"/>
                <a:gd name="connsiteY2246" fmla="*/ 216343 h 687724"/>
                <a:gd name="connsiteX2247" fmla="*/ 182793 w 548379"/>
                <a:gd name="connsiteY2247" fmla="*/ 218919 h 687724"/>
                <a:gd name="connsiteX2248" fmla="*/ 180219 w 548379"/>
                <a:gd name="connsiteY2248" fmla="*/ 218919 h 687724"/>
                <a:gd name="connsiteX2249" fmla="*/ 180219 w 548379"/>
                <a:gd name="connsiteY2249" fmla="*/ 221494 h 687724"/>
                <a:gd name="connsiteX2250" fmla="*/ 177644 w 548379"/>
                <a:gd name="connsiteY2250" fmla="*/ 221494 h 687724"/>
                <a:gd name="connsiteX2251" fmla="*/ 175069 w 548379"/>
                <a:gd name="connsiteY2251" fmla="*/ 221494 h 687724"/>
                <a:gd name="connsiteX2252" fmla="*/ 175069 w 548379"/>
                <a:gd name="connsiteY2252" fmla="*/ 224070 h 687724"/>
                <a:gd name="connsiteX2253" fmla="*/ 172495 w 548379"/>
                <a:gd name="connsiteY2253" fmla="*/ 224070 h 687724"/>
                <a:gd name="connsiteX2254" fmla="*/ 172495 w 548379"/>
                <a:gd name="connsiteY2254" fmla="*/ 226646 h 687724"/>
                <a:gd name="connsiteX2255" fmla="*/ 169920 w 548379"/>
                <a:gd name="connsiteY2255" fmla="*/ 226646 h 687724"/>
                <a:gd name="connsiteX2256" fmla="*/ 167346 w 548379"/>
                <a:gd name="connsiteY2256" fmla="*/ 226646 h 687724"/>
                <a:gd name="connsiteX2257" fmla="*/ 167346 w 548379"/>
                <a:gd name="connsiteY2257" fmla="*/ 229221 h 687724"/>
                <a:gd name="connsiteX2258" fmla="*/ 164771 w 548379"/>
                <a:gd name="connsiteY2258" fmla="*/ 229221 h 687724"/>
                <a:gd name="connsiteX2259" fmla="*/ 162197 w 548379"/>
                <a:gd name="connsiteY2259" fmla="*/ 229221 h 687724"/>
                <a:gd name="connsiteX2260" fmla="*/ 162197 w 548379"/>
                <a:gd name="connsiteY2260" fmla="*/ 231797 h 687724"/>
                <a:gd name="connsiteX2261" fmla="*/ 159622 w 548379"/>
                <a:gd name="connsiteY2261" fmla="*/ 231797 h 687724"/>
                <a:gd name="connsiteX2262" fmla="*/ 157048 w 548379"/>
                <a:gd name="connsiteY2262" fmla="*/ 231797 h 687724"/>
                <a:gd name="connsiteX2263" fmla="*/ 157048 w 548379"/>
                <a:gd name="connsiteY2263" fmla="*/ 234372 h 687724"/>
                <a:gd name="connsiteX2264" fmla="*/ 154473 w 548379"/>
                <a:gd name="connsiteY2264" fmla="*/ 234372 h 687724"/>
                <a:gd name="connsiteX2265" fmla="*/ 151899 w 548379"/>
                <a:gd name="connsiteY2265" fmla="*/ 234372 h 687724"/>
                <a:gd name="connsiteX2266" fmla="*/ 151899 w 548379"/>
                <a:gd name="connsiteY2266" fmla="*/ 236948 h 687724"/>
                <a:gd name="connsiteX2267" fmla="*/ 149324 w 548379"/>
                <a:gd name="connsiteY2267" fmla="*/ 236948 h 687724"/>
                <a:gd name="connsiteX2268" fmla="*/ 146749 w 548379"/>
                <a:gd name="connsiteY2268" fmla="*/ 236948 h 687724"/>
                <a:gd name="connsiteX2269" fmla="*/ 146749 w 548379"/>
                <a:gd name="connsiteY2269" fmla="*/ 238316 h 687724"/>
                <a:gd name="connsiteX2270" fmla="*/ 146749 w 548379"/>
                <a:gd name="connsiteY2270" fmla="*/ 239523 h 687724"/>
                <a:gd name="connsiteX2271" fmla="*/ 144175 w 548379"/>
                <a:gd name="connsiteY2271" fmla="*/ 239523 h 687724"/>
                <a:gd name="connsiteX2272" fmla="*/ 141600 w 548379"/>
                <a:gd name="connsiteY2272" fmla="*/ 239523 h 687724"/>
                <a:gd name="connsiteX2273" fmla="*/ 141600 w 548379"/>
                <a:gd name="connsiteY2273" fmla="*/ 242099 h 687724"/>
                <a:gd name="connsiteX2274" fmla="*/ 139026 w 548379"/>
                <a:gd name="connsiteY2274" fmla="*/ 242099 h 687724"/>
                <a:gd name="connsiteX2275" fmla="*/ 139026 w 548379"/>
                <a:gd name="connsiteY2275" fmla="*/ 244674 h 687724"/>
                <a:gd name="connsiteX2276" fmla="*/ 136451 w 548379"/>
                <a:gd name="connsiteY2276" fmla="*/ 244674 h 687724"/>
                <a:gd name="connsiteX2277" fmla="*/ 133877 w 548379"/>
                <a:gd name="connsiteY2277" fmla="*/ 244674 h 687724"/>
                <a:gd name="connsiteX2278" fmla="*/ 131302 w 548379"/>
                <a:gd name="connsiteY2278" fmla="*/ 244674 h 687724"/>
                <a:gd name="connsiteX2279" fmla="*/ 131302 w 548379"/>
                <a:gd name="connsiteY2279" fmla="*/ 247250 h 687724"/>
                <a:gd name="connsiteX2280" fmla="*/ 128728 w 548379"/>
                <a:gd name="connsiteY2280" fmla="*/ 247250 h 687724"/>
                <a:gd name="connsiteX2281" fmla="*/ 126153 w 548379"/>
                <a:gd name="connsiteY2281" fmla="*/ 247250 h 687724"/>
                <a:gd name="connsiteX2282" fmla="*/ 123578 w 548379"/>
                <a:gd name="connsiteY2282" fmla="*/ 247250 h 687724"/>
                <a:gd name="connsiteX2283" fmla="*/ 123578 w 548379"/>
                <a:gd name="connsiteY2283" fmla="*/ 249825 h 687724"/>
                <a:gd name="connsiteX2284" fmla="*/ 121004 w 548379"/>
                <a:gd name="connsiteY2284" fmla="*/ 249825 h 687724"/>
                <a:gd name="connsiteX2285" fmla="*/ 121004 w 548379"/>
                <a:gd name="connsiteY2285" fmla="*/ 252401 h 687724"/>
                <a:gd name="connsiteX2286" fmla="*/ 118429 w 548379"/>
                <a:gd name="connsiteY2286" fmla="*/ 252401 h 687724"/>
                <a:gd name="connsiteX2287" fmla="*/ 115855 w 548379"/>
                <a:gd name="connsiteY2287" fmla="*/ 252401 h 687724"/>
                <a:gd name="connsiteX2288" fmla="*/ 113280 w 548379"/>
                <a:gd name="connsiteY2288" fmla="*/ 252401 h 687724"/>
                <a:gd name="connsiteX2289" fmla="*/ 113280 w 548379"/>
                <a:gd name="connsiteY2289" fmla="*/ 254976 h 687724"/>
                <a:gd name="connsiteX2290" fmla="*/ 110706 w 548379"/>
                <a:gd name="connsiteY2290" fmla="*/ 254976 h 687724"/>
                <a:gd name="connsiteX2291" fmla="*/ 108131 w 548379"/>
                <a:gd name="connsiteY2291" fmla="*/ 254976 h 687724"/>
                <a:gd name="connsiteX2292" fmla="*/ 105557 w 548379"/>
                <a:gd name="connsiteY2292" fmla="*/ 254976 h 687724"/>
                <a:gd name="connsiteX2293" fmla="*/ 105557 w 548379"/>
                <a:gd name="connsiteY2293" fmla="*/ 257552 h 687724"/>
                <a:gd name="connsiteX2294" fmla="*/ 102982 w 548379"/>
                <a:gd name="connsiteY2294" fmla="*/ 257552 h 687724"/>
                <a:gd name="connsiteX2295" fmla="*/ 100408 w 548379"/>
                <a:gd name="connsiteY2295" fmla="*/ 257552 h 687724"/>
                <a:gd name="connsiteX2296" fmla="*/ 97833 w 548379"/>
                <a:gd name="connsiteY2296" fmla="*/ 257552 h 687724"/>
                <a:gd name="connsiteX2297" fmla="*/ 97833 w 548379"/>
                <a:gd name="connsiteY2297" fmla="*/ 260127 h 687724"/>
                <a:gd name="connsiteX2298" fmla="*/ 95258 w 548379"/>
                <a:gd name="connsiteY2298" fmla="*/ 260127 h 687724"/>
                <a:gd name="connsiteX2299" fmla="*/ 92684 w 548379"/>
                <a:gd name="connsiteY2299" fmla="*/ 260127 h 687724"/>
                <a:gd name="connsiteX2300" fmla="*/ 92684 w 548379"/>
                <a:gd name="connsiteY2300" fmla="*/ 262703 h 687724"/>
                <a:gd name="connsiteX2301" fmla="*/ 90109 w 548379"/>
                <a:gd name="connsiteY2301" fmla="*/ 262703 h 687724"/>
                <a:gd name="connsiteX2302" fmla="*/ 87535 w 548379"/>
                <a:gd name="connsiteY2302" fmla="*/ 262703 h 687724"/>
                <a:gd name="connsiteX2303" fmla="*/ 84960 w 548379"/>
                <a:gd name="connsiteY2303" fmla="*/ 262703 h 687724"/>
                <a:gd name="connsiteX2304" fmla="*/ 84960 w 548379"/>
                <a:gd name="connsiteY2304" fmla="*/ 265278 h 687724"/>
                <a:gd name="connsiteX2305" fmla="*/ 82386 w 548379"/>
                <a:gd name="connsiteY2305" fmla="*/ 265278 h 687724"/>
                <a:gd name="connsiteX2306" fmla="*/ 79811 w 548379"/>
                <a:gd name="connsiteY2306" fmla="*/ 265278 h 687724"/>
                <a:gd name="connsiteX2307" fmla="*/ 77237 w 548379"/>
                <a:gd name="connsiteY2307" fmla="*/ 265278 h 687724"/>
                <a:gd name="connsiteX2308" fmla="*/ 74662 w 548379"/>
                <a:gd name="connsiteY2308" fmla="*/ 265278 h 687724"/>
                <a:gd name="connsiteX2309" fmla="*/ 74662 w 548379"/>
                <a:gd name="connsiteY2309" fmla="*/ 267854 h 687724"/>
                <a:gd name="connsiteX2310" fmla="*/ 72088 w 548379"/>
                <a:gd name="connsiteY2310" fmla="*/ 267854 h 687724"/>
                <a:gd name="connsiteX2311" fmla="*/ 69513 w 548379"/>
                <a:gd name="connsiteY2311" fmla="*/ 267854 h 687724"/>
                <a:gd name="connsiteX2312" fmla="*/ 66938 w 548379"/>
                <a:gd name="connsiteY2312" fmla="*/ 267854 h 687724"/>
                <a:gd name="connsiteX2313" fmla="*/ 66938 w 548379"/>
                <a:gd name="connsiteY2313" fmla="*/ 270429 h 687724"/>
                <a:gd name="connsiteX2314" fmla="*/ 64364 w 548379"/>
                <a:gd name="connsiteY2314" fmla="*/ 270429 h 687724"/>
                <a:gd name="connsiteX2315" fmla="*/ 61789 w 548379"/>
                <a:gd name="connsiteY2315" fmla="*/ 270429 h 687724"/>
                <a:gd name="connsiteX2316" fmla="*/ 59215 w 548379"/>
                <a:gd name="connsiteY2316" fmla="*/ 270429 h 687724"/>
                <a:gd name="connsiteX2317" fmla="*/ 59215 w 548379"/>
                <a:gd name="connsiteY2317" fmla="*/ 273005 h 687724"/>
                <a:gd name="connsiteX2318" fmla="*/ 56640 w 548379"/>
                <a:gd name="connsiteY2318" fmla="*/ 273005 h 687724"/>
                <a:gd name="connsiteX2319" fmla="*/ 54066 w 548379"/>
                <a:gd name="connsiteY2319" fmla="*/ 273005 h 687724"/>
                <a:gd name="connsiteX2320" fmla="*/ 54066 w 548379"/>
                <a:gd name="connsiteY2320" fmla="*/ 275580 h 687724"/>
                <a:gd name="connsiteX2321" fmla="*/ 51491 w 548379"/>
                <a:gd name="connsiteY2321" fmla="*/ 275580 h 687724"/>
                <a:gd name="connsiteX2322" fmla="*/ 48917 w 548379"/>
                <a:gd name="connsiteY2322" fmla="*/ 275580 h 687724"/>
                <a:gd name="connsiteX2323" fmla="*/ 43767 w 548379"/>
                <a:gd name="connsiteY2323" fmla="*/ 275580 h 687724"/>
                <a:gd name="connsiteX2324" fmla="*/ 41193 w 548379"/>
                <a:gd name="connsiteY2324" fmla="*/ 278156 h 687724"/>
                <a:gd name="connsiteX2325" fmla="*/ 38618 w 548379"/>
                <a:gd name="connsiteY2325" fmla="*/ 278156 h 687724"/>
                <a:gd name="connsiteX2326" fmla="*/ 36044 w 548379"/>
                <a:gd name="connsiteY2326" fmla="*/ 278156 h 687724"/>
                <a:gd name="connsiteX2327" fmla="*/ 36044 w 548379"/>
                <a:gd name="connsiteY2327" fmla="*/ 280731 h 687724"/>
                <a:gd name="connsiteX2328" fmla="*/ 33469 w 548379"/>
                <a:gd name="connsiteY2328" fmla="*/ 280731 h 687724"/>
                <a:gd name="connsiteX2329" fmla="*/ 30895 w 548379"/>
                <a:gd name="connsiteY2329" fmla="*/ 280731 h 687724"/>
                <a:gd name="connsiteX2330" fmla="*/ 28320 w 548379"/>
                <a:gd name="connsiteY2330" fmla="*/ 280731 h 687724"/>
                <a:gd name="connsiteX2331" fmla="*/ 28320 w 548379"/>
                <a:gd name="connsiteY2331" fmla="*/ 275580 h 687724"/>
                <a:gd name="connsiteX2332" fmla="*/ 28320 w 548379"/>
                <a:gd name="connsiteY2332" fmla="*/ 273005 h 687724"/>
                <a:gd name="connsiteX2333" fmla="*/ 28320 w 548379"/>
                <a:gd name="connsiteY2333" fmla="*/ 270429 h 687724"/>
                <a:gd name="connsiteX2334" fmla="*/ 28320 w 548379"/>
                <a:gd name="connsiteY2334" fmla="*/ 267854 h 687724"/>
                <a:gd name="connsiteX2335" fmla="*/ 30895 w 548379"/>
                <a:gd name="connsiteY2335" fmla="*/ 267854 h 687724"/>
                <a:gd name="connsiteX2336" fmla="*/ 30895 w 548379"/>
                <a:gd name="connsiteY2336" fmla="*/ 265278 h 687724"/>
                <a:gd name="connsiteX2337" fmla="*/ 28320 w 548379"/>
                <a:gd name="connsiteY2337" fmla="*/ 265278 h 687724"/>
                <a:gd name="connsiteX2338" fmla="*/ 28320 w 548379"/>
                <a:gd name="connsiteY2338" fmla="*/ 260127 h 687724"/>
                <a:gd name="connsiteX2339" fmla="*/ 28320 w 548379"/>
                <a:gd name="connsiteY2339" fmla="*/ 257552 h 687724"/>
                <a:gd name="connsiteX2340" fmla="*/ 30895 w 548379"/>
                <a:gd name="connsiteY2340" fmla="*/ 257552 h 687724"/>
                <a:gd name="connsiteX2341" fmla="*/ 30895 w 548379"/>
                <a:gd name="connsiteY2341" fmla="*/ 254976 h 687724"/>
                <a:gd name="connsiteX2342" fmla="*/ 30895 w 548379"/>
                <a:gd name="connsiteY2342" fmla="*/ 252401 h 687724"/>
                <a:gd name="connsiteX2343" fmla="*/ 30895 w 548379"/>
                <a:gd name="connsiteY2343" fmla="*/ 249825 h 687724"/>
                <a:gd name="connsiteX2344" fmla="*/ 30895 w 548379"/>
                <a:gd name="connsiteY2344" fmla="*/ 244674 h 687724"/>
                <a:gd name="connsiteX2345" fmla="*/ 30895 w 548379"/>
                <a:gd name="connsiteY2345" fmla="*/ 239523 h 687724"/>
                <a:gd name="connsiteX2346" fmla="*/ 30895 w 548379"/>
                <a:gd name="connsiteY2346" fmla="*/ 236948 h 687724"/>
                <a:gd name="connsiteX2347" fmla="*/ 30895 w 548379"/>
                <a:gd name="connsiteY2347" fmla="*/ 234372 h 687724"/>
                <a:gd name="connsiteX2348" fmla="*/ 30895 w 548379"/>
                <a:gd name="connsiteY2348" fmla="*/ 231797 h 687724"/>
                <a:gd name="connsiteX2349" fmla="*/ 33469 w 548379"/>
                <a:gd name="connsiteY2349" fmla="*/ 231797 h 687724"/>
                <a:gd name="connsiteX2350" fmla="*/ 33469 w 548379"/>
                <a:gd name="connsiteY2350" fmla="*/ 226646 h 687724"/>
                <a:gd name="connsiteX2351" fmla="*/ 33469 w 548379"/>
                <a:gd name="connsiteY2351" fmla="*/ 224070 h 687724"/>
                <a:gd name="connsiteX2352" fmla="*/ 33469 w 548379"/>
                <a:gd name="connsiteY2352" fmla="*/ 221494 h 687724"/>
                <a:gd name="connsiteX2353" fmla="*/ 33469 w 548379"/>
                <a:gd name="connsiteY2353" fmla="*/ 216343 h 687724"/>
                <a:gd name="connsiteX2354" fmla="*/ 33469 w 548379"/>
                <a:gd name="connsiteY2354" fmla="*/ 213768 h 687724"/>
                <a:gd name="connsiteX2355" fmla="*/ 36044 w 548379"/>
                <a:gd name="connsiteY2355" fmla="*/ 213768 h 687724"/>
                <a:gd name="connsiteX2356" fmla="*/ 36044 w 548379"/>
                <a:gd name="connsiteY2356" fmla="*/ 211192 h 687724"/>
                <a:gd name="connsiteX2357" fmla="*/ 36044 w 548379"/>
                <a:gd name="connsiteY2357" fmla="*/ 208617 h 687724"/>
                <a:gd name="connsiteX2358" fmla="*/ 36044 w 548379"/>
                <a:gd name="connsiteY2358" fmla="*/ 206041 h 687724"/>
                <a:gd name="connsiteX2359" fmla="*/ 36044 w 548379"/>
                <a:gd name="connsiteY2359" fmla="*/ 203466 h 687724"/>
                <a:gd name="connsiteX2360" fmla="*/ 36044 w 548379"/>
                <a:gd name="connsiteY2360" fmla="*/ 200890 h 687724"/>
                <a:gd name="connsiteX2361" fmla="*/ 36044 w 548379"/>
                <a:gd name="connsiteY2361" fmla="*/ 198315 h 687724"/>
                <a:gd name="connsiteX2362" fmla="*/ 38618 w 548379"/>
                <a:gd name="connsiteY2362" fmla="*/ 198315 h 687724"/>
                <a:gd name="connsiteX2363" fmla="*/ 38618 w 548379"/>
                <a:gd name="connsiteY2363" fmla="*/ 195739 h 687724"/>
                <a:gd name="connsiteX2364" fmla="*/ 41193 w 548379"/>
                <a:gd name="connsiteY2364" fmla="*/ 195739 h 687724"/>
                <a:gd name="connsiteX2365" fmla="*/ 41193 w 548379"/>
                <a:gd name="connsiteY2365" fmla="*/ 193164 h 687724"/>
                <a:gd name="connsiteX2366" fmla="*/ 43767 w 548379"/>
                <a:gd name="connsiteY2366" fmla="*/ 193164 h 687724"/>
                <a:gd name="connsiteX2367" fmla="*/ 46342 w 548379"/>
                <a:gd name="connsiteY2367" fmla="*/ 193164 h 687724"/>
                <a:gd name="connsiteX2368" fmla="*/ 48917 w 548379"/>
                <a:gd name="connsiteY2368" fmla="*/ 193164 h 687724"/>
                <a:gd name="connsiteX2369" fmla="*/ 51491 w 548379"/>
                <a:gd name="connsiteY2369" fmla="*/ 193164 h 687724"/>
                <a:gd name="connsiteX2370" fmla="*/ 54066 w 548379"/>
                <a:gd name="connsiteY2370" fmla="*/ 193164 h 687724"/>
                <a:gd name="connsiteX2371" fmla="*/ 56640 w 548379"/>
                <a:gd name="connsiteY2371" fmla="*/ 193164 h 687724"/>
                <a:gd name="connsiteX2372" fmla="*/ 56640 w 548379"/>
                <a:gd name="connsiteY2372" fmla="*/ 190588 h 687724"/>
                <a:gd name="connsiteX2373" fmla="*/ 59215 w 548379"/>
                <a:gd name="connsiteY2373" fmla="*/ 190588 h 687724"/>
                <a:gd name="connsiteX2374" fmla="*/ 61789 w 548379"/>
                <a:gd name="connsiteY2374" fmla="*/ 190588 h 687724"/>
                <a:gd name="connsiteX2375" fmla="*/ 64364 w 548379"/>
                <a:gd name="connsiteY2375" fmla="*/ 190588 h 687724"/>
                <a:gd name="connsiteX2376" fmla="*/ 66938 w 548379"/>
                <a:gd name="connsiteY2376" fmla="*/ 190588 h 687724"/>
                <a:gd name="connsiteX2377" fmla="*/ 69513 w 548379"/>
                <a:gd name="connsiteY2377" fmla="*/ 190588 h 687724"/>
                <a:gd name="connsiteX2378" fmla="*/ 72088 w 548379"/>
                <a:gd name="connsiteY2378" fmla="*/ 190588 h 687724"/>
                <a:gd name="connsiteX2379" fmla="*/ 72088 w 548379"/>
                <a:gd name="connsiteY2379" fmla="*/ 188013 h 687724"/>
                <a:gd name="connsiteX2380" fmla="*/ 74662 w 548379"/>
                <a:gd name="connsiteY2380" fmla="*/ 188013 h 687724"/>
                <a:gd name="connsiteX2381" fmla="*/ 77237 w 548379"/>
                <a:gd name="connsiteY2381" fmla="*/ 188013 h 687724"/>
                <a:gd name="connsiteX2382" fmla="*/ 79811 w 548379"/>
                <a:gd name="connsiteY2382" fmla="*/ 188013 h 687724"/>
                <a:gd name="connsiteX2383" fmla="*/ 79811 w 548379"/>
                <a:gd name="connsiteY2383" fmla="*/ 185437 h 687724"/>
                <a:gd name="connsiteX2384" fmla="*/ 82386 w 548379"/>
                <a:gd name="connsiteY2384" fmla="*/ 185437 h 687724"/>
                <a:gd name="connsiteX2385" fmla="*/ 84960 w 548379"/>
                <a:gd name="connsiteY2385" fmla="*/ 185437 h 687724"/>
                <a:gd name="connsiteX2386" fmla="*/ 87535 w 548379"/>
                <a:gd name="connsiteY2386" fmla="*/ 185437 h 687724"/>
                <a:gd name="connsiteX2387" fmla="*/ 87535 w 548379"/>
                <a:gd name="connsiteY2387" fmla="*/ 182862 h 687724"/>
                <a:gd name="connsiteX2388" fmla="*/ 90109 w 548379"/>
                <a:gd name="connsiteY2388" fmla="*/ 182862 h 687724"/>
                <a:gd name="connsiteX2389" fmla="*/ 92684 w 548379"/>
                <a:gd name="connsiteY2389" fmla="*/ 182862 h 687724"/>
                <a:gd name="connsiteX2390" fmla="*/ 95258 w 548379"/>
                <a:gd name="connsiteY2390" fmla="*/ 182862 h 687724"/>
                <a:gd name="connsiteX2391" fmla="*/ 95258 w 548379"/>
                <a:gd name="connsiteY2391" fmla="*/ 180286 h 687724"/>
                <a:gd name="connsiteX2392" fmla="*/ 97833 w 548379"/>
                <a:gd name="connsiteY2392" fmla="*/ 180286 h 687724"/>
                <a:gd name="connsiteX2393" fmla="*/ 100408 w 548379"/>
                <a:gd name="connsiteY2393" fmla="*/ 180286 h 687724"/>
                <a:gd name="connsiteX2394" fmla="*/ 102982 w 548379"/>
                <a:gd name="connsiteY2394" fmla="*/ 180286 h 687724"/>
                <a:gd name="connsiteX2395" fmla="*/ 102982 w 548379"/>
                <a:gd name="connsiteY2395" fmla="*/ 177711 h 687724"/>
                <a:gd name="connsiteX2396" fmla="*/ 105557 w 548379"/>
                <a:gd name="connsiteY2396" fmla="*/ 177711 h 687724"/>
                <a:gd name="connsiteX2397" fmla="*/ 108131 w 548379"/>
                <a:gd name="connsiteY2397" fmla="*/ 177711 h 687724"/>
                <a:gd name="connsiteX2398" fmla="*/ 110706 w 548379"/>
                <a:gd name="connsiteY2398" fmla="*/ 177711 h 687724"/>
                <a:gd name="connsiteX2399" fmla="*/ 110706 w 548379"/>
                <a:gd name="connsiteY2399" fmla="*/ 175135 h 687724"/>
                <a:gd name="connsiteX2400" fmla="*/ 113280 w 548379"/>
                <a:gd name="connsiteY2400" fmla="*/ 175135 h 687724"/>
                <a:gd name="connsiteX2401" fmla="*/ 115855 w 548379"/>
                <a:gd name="connsiteY2401" fmla="*/ 175135 h 687724"/>
                <a:gd name="connsiteX2402" fmla="*/ 118429 w 548379"/>
                <a:gd name="connsiteY2402" fmla="*/ 175135 h 687724"/>
                <a:gd name="connsiteX2403" fmla="*/ 118429 w 548379"/>
                <a:gd name="connsiteY2403" fmla="*/ 172560 h 687724"/>
                <a:gd name="connsiteX2404" fmla="*/ 121004 w 548379"/>
                <a:gd name="connsiteY2404" fmla="*/ 172560 h 687724"/>
                <a:gd name="connsiteX2405" fmla="*/ 123578 w 548379"/>
                <a:gd name="connsiteY2405" fmla="*/ 172560 h 687724"/>
                <a:gd name="connsiteX2406" fmla="*/ 123578 w 548379"/>
                <a:gd name="connsiteY2406" fmla="*/ 169984 h 687724"/>
                <a:gd name="connsiteX2407" fmla="*/ 126153 w 548379"/>
                <a:gd name="connsiteY2407" fmla="*/ 169984 h 687724"/>
                <a:gd name="connsiteX2408" fmla="*/ 128728 w 548379"/>
                <a:gd name="connsiteY2408" fmla="*/ 169984 h 687724"/>
                <a:gd name="connsiteX2409" fmla="*/ 128728 w 548379"/>
                <a:gd name="connsiteY2409" fmla="*/ 167409 h 687724"/>
                <a:gd name="connsiteX2410" fmla="*/ 131302 w 548379"/>
                <a:gd name="connsiteY2410" fmla="*/ 167409 h 687724"/>
                <a:gd name="connsiteX2411" fmla="*/ 133877 w 548379"/>
                <a:gd name="connsiteY2411" fmla="*/ 167409 h 687724"/>
                <a:gd name="connsiteX2412" fmla="*/ 136451 w 548379"/>
                <a:gd name="connsiteY2412" fmla="*/ 167409 h 687724"/>
                <a:gd name="connsiteX2413" fmla="*/ 136451 w 548379"/>
                <a:gd name="connsiteY2413" fmla="*/ 164833 h 687724"/>
                <a:gd name="connsiteX2414" fmla="*/ 139026 w 548379"/>
                <a:gd name="connsiteY2414" fmla="*/ 164833 h 687724"/>
                <a:gd name="connsiteX2415" fmla="*/ 141600 w 548379"/>
                <a:gd name="connsiteY2415" fmla="*/ 164833 h 687724"/>
                <a:gd name="connsiteX2416" fmla="*/ 141600 w 548379"/>
                <a:gd name="connsiteY2416" fmla="*/ 162258 h 687724"/>
                <a:gd name="connsiteX2417" fmla="*/ 144175 w 548379"/>
                <a:gd name="connsiteY2417" fmla="*/ 162258 h 687724"/>
                <a:gd name="connsiteX2418" fmla="*/ 146749 w 548379"/>
                <a:gd name="connsiteY2418" fmla="*/ 162258 h 687724"/>
                <a:gd name="connsiteX2419" fmla="*/ 146749 w 548379"/>
                <a:gd name="connsiteY2419" fmla="*/ 159682 h 687724"/>
                <a:gd name="connsiteX2420" fmla="*/ 149324 w 548379"/>
                <a:gd name="connsiteY2420" fmla="*/ 159682 h 687724"/>
                <a:gd name="connsiteX2421" fmla="*/ 151899 w 548379"/>
                <a:gd name="connsiteY2421" fmla="*/ 159682 h 687724"/>
                <a:gd name="connsiteX2422" fmla="*/ 151899 w 548379"/>
                <a:gd name="connsiteY2422" fmla="*/ 157107 h 687724"/>
                <a:gd name="connsiteX2423" fmla="*/ 154473 w 548379"/>
                <a:gd name="connsiteY2423" fmla="*/ 157107 h 687724"/>
                <a:gd name="connsiteX2424" fmla="*/ 154473 w 548379"/>
                <a:gd name="connsiteY2424" fmla="*/ 154531 h 687724"/>
                <a:gd name="connsiteX2425" fmla="*/ 157048 w 548379"/>
                <a:gd name="connsiteY2425" fmla="*/ 154531 h 687724"/>
                <a:gd name="connsiteX2426" fmla="*/ 159622 w 548379"/>
                <a:gd name="connsiteY2426" fmla="*/ 154531 h 687724"/>
                <a:gd name="connsiteX2427" fmla="*/ 159622 w 548379"/>
                <a:gd name="connsiteY2427" fmla="*/ 151956 h 687724"/>
                <a:gd name="connsiteX2428" fmla="*/ 162197 w 548379"/>
                <a:gd name="connsiteY2428" fmla="*/ 151956 h 687724"/>
                <a:gd name="connsiteX2429" fmla="*/ 164771 w 548379"/>
                <a:gd name="connsiteY2429" fmla="*/ 151956 h 687724"/>
                <a:gd name="connsiteX2430" fmla="*/ 164771 w 548379"/>
                <a:gd name="connsiteY2430" fmla="*/ 149380 h 687724"/>
                <a:gd name="connsiteX2431" fmla="*/ 167346 w 548379"/>
                <a:gd name="connsiteY2431" fmla="*/ 149380 h 687724"/>
                <a:gd name="connsiteX2432" fmla="*/ 169920 w 548379"/>
                <a:gd name="connsiteY2432" fmla="*/ 149380 h 687724"/>
                <a:gd name="connsiteX2433" fmla="*/ 169920 w 548379"/>
                <a:gd name="connsiteY2433" fmla="*/ 146805 h 687724"/>
                <a:gd name="connsiteX2434" fmla="*/ 172495 w 548379"/>
                <a:gd name="connsiteY2434" fmla="*/ 146805 h 687724"/>
                <a:gd name="connsiteX2435" fmla="*/ 175069 w 548379"/>
                <a:gd name="connsiteY2435" fmla="*/ 146805 h 687724"/>
                <a:gd name="connsiteX2436" fmla="*/ 175069 w 548379"/>
                <a:gd name="connsiteY2436" fmla="*/ 144229 h 687724"/>
                <a:gd name="connsiteX2437" fmla="*/ 177644 w 548379"/>
                <a:gd name="connsiteY2437" fmla="*/ 144229 h 687724"/>
                <a:gd name="connsiteX2438" fmla="*/ 180219 w 548379"/>
                <a:gd name="connsiteY2438" fmla="*/ 144229 h 687724"/>
                <a:gd name="connsiteX2439" fmla="*/ 180219 w 548379"/>
                <a:gd name="connsiteY2439" fmla="*/ 141653 h 687724"/>
                <a:gd name="connsiteX2440" fmla="*/ 182793 w 548379"/>
                <a:gd name="connsiteY2440" fmla="*/ 141653 h 687724"/>
                <a:gd name="connsiteX2441" fmla="*/ 182793 w 548379"/>
                <a:gd name="connsiteY2441" fmla="*/ 139078 h 687724"/>
                <a:gd name="connsiteX2442" fmla="*/ 185368 w 548379"/>
                <a:gd name="connsiteY2442" fmla="*/ 139078 h 687724"/>
                <a:gd name="connsiteX2443" fmla="*/ 187942 w 548379"/>
                <a:gd name="connsiteY2443" fmla="*/ 139078 h 687724"/>
                <a:gd name="connsiteX2444" fmla="*/ 187942 w 548379"/>
                <a:gd name="connsiteY2444" fmla="*/ 136502 h 687724"/>
                <a:gd name="connsiteX2445" fmla="*/ 190517 w 548379"/>
                <a:gd name="connsiteY2445" fmla="*/ 136502 h 687724"/>
                <a:gd name="connsiteX2446" fmla="*/ 190517 w 548379"/>
                <a:gd name="connsiteY2446" fmla="*/ 133927 h 687724"/>
                <a:gd name="connsiteX2447" fmla="*/ 193091 w 548379"/>
                <a:gd name="connsiteY2447" fmla="*/ 133927 h 687724"/>
                <a:gd name="connsiteX2448" fmla="*/ 195666 w 548379"/>
                <a:gd name="connsiteY2448" fmla="*/ 133927 h 687724"/>
                <a:gd name="connsiteX2449" fmla="*/ 195666 w 548379"/>
                <a:gd name="connsiteY2449" fmla="*/ 131351 h 687724"/>
                <a:gd name="connsiteX2450" fmla="*/ 198240 w 548379"/>
                <a:gd name="connsiteY2450" fmla="*/ 131351 h 687724"/>
                <a:gd name="connsiteX2451" fmla="*/ 198240 w 548379"/>
                <a:gd name="connsiteY2451" fmla="*/ 128776 h 687724"/>
                <a:gd name="connsiteX2452" fmla="*/ 200815 w 548379"/>
                <a:gd name="connsiteY2452" fmla="*/ 128776 h 687724"/>
                <a:gd name="connsiteX2453" fmla="*/ 203390 w 548379"/>
                <a:gd name="connsiteY2453" fmla="*/ 128776 h 687724"/>
                <a:gd name="connsiteX2454" fmla="*/ 203390 w 548379"/>
                <a:gd name="connsiteY2454" fmla="*/ 126200 h 687724"/>
                <a:gd name="connsiteX2455" fmla="*/ 205964 w 548379"/>
                <a:gd name="connsiteY2455" fmla="*/ 126200 h 687724"/>
                <a:gd name="connsiteX2456" fmla="*/ 205964 w 548379"/>
                <a:gd name="connsiteY2456" fmla="*/ 123625 h 687724"/>
                <a:gd name="connsiteX2457" fmla="*/ 208539 w 548379"/>
                <a:gd name="connsiteY2457" fmla="*/ 123625 h 687724"/>
                <a:gd name="connsiteX2458" fmla="*/ 208539 w 548379"/>
                <a:gd name="connsiteY2458" fmla="*/ 121049 h 687724"/>
                <a:gd name="connsiteX2459" fmla="*/ 211113 w 548379"/>
                <a:gd name="connsiteY2459" fmla="*/ 121049 h 687724"/>
                <a:gd name="connsiteX2460" fmla="*/ 211113 w 548379"/>
                <a:gd name="connsiteY2460" fmla="*/ 118474 h 687724"/>
                <a:gd name="connsiteX2461" fmla="*/ 213688 w 548379"/>
                <a:gd name="connsiteY2461" fmla="*/ 118474 h 687724"/>
                <a:gd name="connsiteX2462" fmla="*/ 213688 w 548379"/>
                <a:gd name="connsiteY2462" fmla="*/ 115898 h 687724"/>
                <a:gd name="connsiteX2463" fmla="*/ 216262 w 548379"/>
                <a:gd name="connsiteY2463" fmla="*/ 115898 h 687724"/>
                <a:gd name="connsiteX2464" fmla="*/ 216262 w 548379"/>
                <a:gd name="connsiteY2464" fmla="*/ 113323 h 687724"/>
                <a:gd name="connsiteX2465" fmla="*/ 218837 w 548379"/>
                <a:gd name="connsiteY2465" fmla="*/ 113323 h 687724"/>
                <a:gd name="connsiteX2466" fmla="*/ 218837 w 548379"/>
                <a:gd name="connsiteY2466" fmla="*/ 110747 h 687724"/>
                <a:gd name="connsiteX2467" fmla="*/ 221411 w 548379"/>
                <a:gd name="connsiteY2467" fmla="*/ 110747 h 687724"/>
                <a:gd name="connsiteX2468" fmla="*/ 221411 w 548379"/>
                <a:gd name="connsiteY2468" fmla="*/ 108172 h 687724"/>
                <a:gd name="connsiteX2469" fmla="*/ 223986 w 548379"/>
                <a:gd name="connsiteY2469" fmla="*/ 108172 h 687724"/>
                <a:gd name="connsiteX2470" fmla="*/ 223986 w 548379"/>
                <a:gd name="connsiteY2470" fmla="*/ 105596 h 687724"/>
                <a:gd name="connsiteX2471" fmla="*/ 226560 w 548379"/>
                <a:gd name="connsiteY2471" fmla="*/ 105596 h 687724"/>
                <a:gd name="connsiteX2472" fmla="*/ 226560 w 548379"/>
                <a:gd name="connsiteY2472" fmla="*/ 103021 h 687724"/>
                <a:gd name="connsiteX2473" fmla="*/ 229135 w 548379"/>
                <a:gd name="connsiteY2473" fmla="*/ 103021 h 687724"/>
                <a:gd name="connsiteX2474" fmla="*/ 229135 w 548379"/>
                <a:gd name="connsiteY2474" fmla="*/ 100445 h 687724"/>
                <a:gd name="connsiteX2475" fmla="*/ 231710 w 548379"/>
                <a:gd name="connsiteY2475" fmla="*/ 100445 h 687724"/>
                <a:gd name="connsiteX2476" fmla="*/ 231710 w 548379"/>
                <a:gd name="connsiteY2476" fmla="*/ 97870 h 687724"/>
                <a:gd name="connsiteX2477" fmla="*/ 231710 w 548379"/>
                <a:gd name="connsiteY2477" fmla="*/ 95294 h 687724"/>
                <a:gd name="connsiteX2478" fmla="*/ 234284 w 548379"/>
                <a:gd name="connsiteY2478" fmla="*/ 95294 h 687724"/>
                <a:gd name="connsiteX2479" fmla="*/ 236859 w 548379"/>
                <a:gd name="connsiteY2479" fmla="*/ 95294 h 687724"/>
                <a:gd name="connsiteX2480" fmla="*/ 236859 w 548379"/>
                <a:gd name="connsiteY2480" fmla="*/ 92719 h 687724"/>
                <a:gd name="connsiteX2481" fmla="*/ 236859 w 548379"/>
                <a:gd name="connsiteY2481" fmla="*/ 90143 h 687724"/>
                <a:gd name="connsiteX2482" fmla="*/ 239433 w 548379"/>
                <a:gd name="connsiteY2482" fmla="*/ 90143 h 687724"/>
                <a:gd name="connsiteX2483" fmla="*/ 239433 w 548379"/>
                <a:gd name="connsiteY2483" fmla="*/ 87568 h 687724"/>
                <a:gd name="connsiteX2484" fmla="*/ 242008 w 548379"/>
                <a:gd name="connsiteY2484" fmla="*/ 87568 h 687724"/>
                <a:gd name="connsiteX2485" fmla="*/ 242008 w 548379"/>
                <a:gd name="connsiteY2485" fmla="*/ 84992 h 687724"/>
                <a:gd name="connsiteX2486" fmla="*/ 244582 w 548379"/>
                <a:gd name="connsiteY2486" fmla="*/ 84992 h 687724"/>
                <a:gd name="connsiteX2487" fmla="*/ 244582 w 548379"/>
                <a:gd name="connsiteY2487" fmla="*/ 82417 h 687724"/>
                <a:gd name="connsiteX2488" fmla="*/ 247157 w 548379"/>
                <a:gd name="connsiteY2488" fmla="*/ 82417 h 687724"/>
                <a:gd name="connsiteX2489" fmla="*/ 247157 w 548379"/>
                <a:gd name="connsiteY2489" fmla="*/ 79841 h 687724"/>
                <a:gd name="connsiteX2490" fmla="*/ 249731 w 548379"/>
                <a:gd name="connsiteY2490" fmla="*/ 79841 h 687724"/>
                <a:gd name="connsiteX2491" fmla="*/ 249731 w 548379"/>
                <a:gd name="connsiteY2491" fmla="*/ 77266 h 687724"/>
                <a:gd name="connsiteX2492" fmla="*/ 249731 w 548379"/>
                <a:gd name="connsiteY2492" fmla="*/ 74690 h 687724"/>
                <a:gd name="connsiteX2493" fmla="*/ 252306 w 548379"/>
                <a:gd name="connsiteY2493" fmla="*/ 74690 h 687724"/>
                <a:gd name="connsiteX2494" fmla="*/ 252306 w 548379"/>
                <a:gd name="connsiteY2494" fmla="*/ 72115 h 687724"/>
                <a:gd name="connsiteX2495" fmla="*/ 254881 w 548379"/>
                <a:gd name="connsiteY2495" fmla="*/ 72115 h 687724"/>
                <a:gd name="connsiteX2496" fmla="*/ 254881 w 548379"/>
                <a:gd name="connsiteY2496" fmla="*/ 69539 h 687724"/>
                <a:gd name="connsiteX2497" fmla="*/ 254881 w 548379"/>
                <a:gd name="connsiteY2497" fmla="*/ 66964 h 687724"/>
                <a:gd name="connsiteX2498" fmla="*/ 257455 w 548379"/>
                <a:gd name="connsiteY2498" fmla="*/ 66964 h 687724"/>
                <a:gd name="connsiteX2499" fmla="*/ 257455 w 548379"/>
                <a:gd name="connsiteY2499" fmla="*/ 64388 h 687724"/>
                <a:gd name="connsiteX2500" fmla="*/ 257455 w 548379"/>
                <a:gd name="connsiteY2500" fmla="*/ 61813 h 687724"/>
                <a:gd name="connsiteX2501" fmla="*/ 260030 w 548379"/>
                <a:gd name="connsiteY2501" fmla="*/ 61813 h 687724"/>
                <a:gd name="connsiteX2502" fmla="*/ 260030 w 548379"/>
                <a:gd name="connsiteY2502" fmla="*/ 59237 h 687724"/>
                <a:gd name="connsiteX2503" fmla="*/ 262604 w 548379"/>
                <a:gd name="connsiteY2503" fmla="*/ 59237 h 687724"/>
                <a:gd name="connsiteX2504" fmla="*/ 262604 w 548379"/>
                <a:gd name="connsiteY2504" fmla="*/ 56661 h 687724"/>
                <a:gd name="connsiteX2505" fmla="*/ 262604 w 548379"/>
                <a:gd name="connsiteY2505" fmla="*/ 54086 h 687724"/>
                <a:gd name="connsiteX2506" fmla="*/ 265179 w 548379"/>
                <a:gd name="connsiteY2506" fmla="*/ 54086 h 687724"/>
                <a:gd name="connsiteX2507" fmla="*/ 265179 w 548379"/>
                <a:gd name="connsiteY2507" fmla="*/ 51510 h 687724"/>
                <a:gd name="connsiteX2508" fmla="*/ 265179 w 548379"/>
                <a:gd name="connsiteY2508" fmla="*/ 48935 h 687724"/>
                <a:gd name="connsiteX2509" fmla="*/ 267753 w 548379"/>
                <a:gd name="connsiteY2509" fmla="*/ 48935 h 687724"/>
                <a:gd name="connsiteX2510" fmla="*/ 267753 w 548379"/>
                <a:gd name="connsiteY2510" fmla="*/ 46359 h 687724"/>
                <a:gd name="connsiteX2511" fmla="*/ 267753 w 548379"/>
                <a:gd name="connsiteY2511" fmla="*/ 43784 h 687724"/>
                <a:gd name="connsiteX2512" fmla="*/ 267753 w 548379"/>
                <a:gd name="connsiteY2512" fmla="*/ 41208 h 687724"/>
                <a:gd name="connsiteX2513" fmla="*/ 267753 w 548379"/>
                <a:gd name="connsiteY2513" fmla="*/ 38633 h 687724"/>
                <a:gd name="connsiteX2514" fmla="*/ 270328 w 548379"/>
                <a:gd name="connsiteY2514" fmla="*/ 38633 h 687724"/>
                <a:gd name="connsiteX2515" fmla="*/ 270328 w 548379"/>
                <a:gd name="connsiteY2515" fmla="*/ 36057 h 687724"/>
                <a:gd name="connsiteX2516" fmla="*/ 267753 w 548379"/>
                <a:gd name="connsiteY2516" fmla="*/ 36057 h 687724"/>
                <a:gd name="connsiteX2517" fmla="*/ 267753 w 548379"/>
                <a:gd name="connsiteY2517" fmla="*/ 38633 h 687724"/>
                <a:gd name="connsiteX2518" fmla="*/ 265179 w 548379"/>
                <a:gd name="connsiteY2518" fmla="*/ 38633 h 687724"/>
                <a:gd name="connsiteX2519" fmla="*/ 265179 w 548379"/>
                <a:gd name="connsiteY2519" fmla="*/ 41208 h 687724"/>
                <a:gd name="connsiteX2520" fmla="*/ 262604 w 548379"/>
                <a:gd name="connsiteY2520" fmla="*/ 41208 h 687724"/>
                <a:gd name="connsiteX2521" fmla="*/ 262604 w 548379"/>
                <a:gd name="connsiteY2521" fmla="*/ 43784 h 687724"/>
                <a:gd name="connsiteX2522" fmla="*/ 260030 w 548379"/>
                <a:gd name="connsiteY2522" fmla="*/ 43784 h 687724"/>
                <a:gd name="connsiteX2523" fmla="*/ 260030 w 548379"/>
                <a:gd name="connsiteY2523" fmla="*/ 46359 h 687724"/>
                <a:gd name="connsiteX2524" fmla="*/ 257455 w 548379"/>
                <a:gd name="connsiteY2524" fmla="*/ 46359 h 687724"/>
                <a:gd name="connsiteX2525" fmla="*/ 257455 w 548379"/>
                <a:gd name="connsiteY2525" fmla="*/ 48935 h 687724"/>
                <a:gd name="connsiteX2526" fmla="*/ 254881 w 548379"/>
                <a:gd name="connsiteY2526" fmla="*/ 48935 h 687724"/>
                <a:gd name="connsiteX2527" fmla="*/ 254881 w 548379"/>
                <a:gd name="connsiteY2527" fmla="*/ 51510 h 687724"/>
                <a:gd name="connsiteX2528" fmla="*/ 252306 w 548379"/>
                <a:gd name="connsiteY2528" fmla="*/ 51510 h 687724"/>
                <a:gd name="connsiteX2529" fmla="*/ 252306 w 548379"/>
                <a:gd name="connsiteY2529" fmla="*/ 54086 h 687724"/>
                <a:gd name="connsiteX2530" fmla="*/ 249731 w 548379"/>
                <a:gd name="connsiteY2530" fmla="*/ 54086 h 687724"/>
                <a:gd name="connsiteX2531" fmla="*/ 249731 w 548379"/>
                <a:gd name="connsiteY2531" fmla="*/ 56661 h 687724"/>
                <a:gd name="connsiteX2532" fmla="*/ 247157 w 548379"/>
                <a:gd name="connsiteY2532" fmla="*/ 56661 h 687724"/>
                <a:gd name="connsiteX2533" fmla="*/ 247157 w 548379"/>
                <a:gd name="connsiteY2533" fmla="*/ 59237 h 687724"/>
                <a:gd name="connsiteX2534" fmla="*/ 244582 w 548379"/>
                <a:gd name="connsiteY2534" fmla="*/ 59237 h 687724"/>
                <a:gd name="connsiteX2535" fmla="*/ 244582 w 548379"/>
                <a:gd name="connsiteY2535" fmla="*/ 61813 h 687724"/>
                <a:gd name="connsiteX2536" fmla="*/ 242008 w 548379"/>
                <a:gd name="connsiteY2536" fmla="*/ 61813 h 687724"/>
                <a:gd name="connsiteX2537" fmla="*/ 242008 w 548379"/>
                <a:gd name="connsiteY2537" fmla="*/ 64388 h 687724"/>
                <a:gd name="connsiteX2538" fmla="*/ 239433 w 548379"/>
                <a:gd name="connsiteY2538" fmla="*/ 64388 h 687724"/>
                <a:gd name="connsiteX2539" fmla="*/ 239433 w 548379"/>
                <a:gd name="connsiteY2539" fmla="*/ 66964 h 687724"/>
                <a:gd name="connsiteX2540" fmla="*/ 236859 w 548379"/>
                <a:gd name="connsiteY2540" fmla="*/ 66964 h 687724"/>
                <a:gd name="connsiteX2541" fmla="*/ 236859 w 548379"/>
                <a:gd name="connsiteY2541" fmla="*/ 69539 h 687724"/>
                <a:gd name="connsiteX2542" fmla="*/ 234284 w 548379"/>
                <a:gd name="connsiteY2542" fmla="*/ 69539 h 687724"/>
                <a:gd name="connsiteX2543" fmla="*/ 234284 w 548379"/>
                <a:gd name="connsiteY2543" fmla="*/ 72115 h 687724"/>
                <a:gd name="connsiteX2544" fmla="*/ 231710 w 548379"/>
                <a:gd name="connsiteY2544" fmla="*/ 72115 h 687724"/>
                <a:gd name="connsiteX2545" fmla="*/ 231710 w 548379"/>
                <a:gd name="connsiteY2545" fmla="*/ 74690 h 687724"/>
                <a:gd name="connsiteX2546" fmla="*/ 229135 w 548379"/>
                <a:gd name="connsiteY2546" fmla="*/ 74690 h 687724"/>
                <a:gd name="connsiteX2547" fmla="*/ 229135 w 548379"/>
                <a:gd name="connsiteY2547" fmla="*/ 77266 h 687724"/>
                <a:gd name="connsiteX2548" fmla="*/ 226560 w 548379"/>
                <a:gd name="connsiteY2548" fmla="*/ 77266 h 687724"/>
                <a:gd name="connsiteX2549" fmla="*/ 223986 w 548379"/>
                <a:gd name="connsiteY2549" fmla="*/ 77266 h 687724"/>
                <a:gd name="connsiteX2550" fmla="*/ 223986 w 548379"/>
                <a:gd name="connsiteY2550" fmla="*/ 79841 h 687724"/>
                <a:gd name="connsiteX2551" fmla="*/ 221411 w 548379"/>
                <a:gd name="connsiteY2551" fmla="*/ 79841 h 687724"/>
                <a:gd name="connsiteX2552" fmla="*/ 218837 w 548379"/>
                <a:gd name="connsiteY2552" fmla="*/ 79841 h 687724"/>
                <a:gd name="connsiteX2553" fmla="*/ 218837 w 548379"/>
                <a:gd name="connsiteY2553" fmla="*/ 82417 h 687724"/>
                <a:gd name="connsiteX2554" fmla="*/ 216262 w 548379"/>
                <a:gd name="connsiteY2554" fmla="*/ 82417 h 687724"/>
                <a:gd name="connsiteX2555" fmla="*/ 216262 w 548379"/>
                <a:gd name="connsiteY2555" fmla="*/ 84992 h 687724"/>
                <a:gd name="connsiteX2556" fmla="*/ 213688 w 548379"/>
                <a:gd name="connsiteY2556" fmla="*/ 84992 h 687724"/>
                <a:gd name="connsiteX2557" fmla="*/ 213688 w 548379"/>
                <a:gd name="connsiteY2557" fmla="*/ 87568 h 687724"/>
                <a:gd name="connsiteX2558" fmla="*/ 211113 w 548379"/>
                <a:gd name="connsiteY2558" fmla="*/ 87568 h 687724"/>
                <a:gd name="connsiteX2559" fmla="*/ 208539 w 548379"/>
                <a:gd name="connsiteY2559" fmla="*/ 87568 h 687724"/>
                <a:gd name="connsiteX2560" fmla="*/ 208539 w 548379"/>
                <a:gd name="connsiteY2560" fmla="*/ 90143 h 687724"/>
                <a:gd name="connsiteX2561" fmla="*/ 205964 w 548379"/>
                <a:gd name="connsiteY2561" fmla="*/ 90143 h 687724"/>
                <a:gd name="connsiteX2562" fmla="*/ 205964 w 548379"/>
                <a:gd name="connsiteY2562" fmla="*/ 92719 h 687724"/>
                <a:gd name="connsiteX2563" fmla="*/ 203390 w 548379"/>
                <a:gd name="connsiteY2563" fmla="*/ 92719 h 687724"/>
                <a:gd name="connsiteX2564" fmla="*/ 203390 w 548379"/>
                <a:gd name="connsiteY2564" fmla="*/ 95294 h 687724"/>
                <a:gd name="connsiteX2565" fmla="*/ 200815 w 548379"/>
                <a:gd name="connsiteY2565" fmla="*/ 95294 h 687724"/>
                <a:gd name="connsiteX2566" fmla="*/ 198240 w 548379"/>
                <a:gd name="connsiteY2566" fmla="*/ 95294 h 687724"/>
                <a:gd name="connsiteX2567" fmla="*/ 195666 w 548379"/>
                <a:gd name="connsiteY2567" fmla="*/ 95294 h 687724"/>
                <a:gd name="connsiteX2568" fmla="*/ 195666 w 548379"/>
                <a:gd name="connsiteY2568" fmla="*/ 97870 h 687724"/>
                <a:gd name="connsiteX2569" fmla="*/ 193091 w 548379"/>
                <a:gd name="connsiteY2569" fmla="*/ 97870 h 687724"/>
                <a:gd name="connsiteX2570" fmla="*/ 190517 w 548379"/>
                <a:gd name="connsiteY2570" fmla="*/ 97870 h 687724"/>
                <a:gd name="connsiteX2571" fmla="*/ 190517 w 548379"/>
                <a:gd name="connsiteY2571" fmla="*/ 100445 h 687724"/>
                <a:gd name="connsiteX2572" fmla="*/ 187942 w 548379"/>
                <a:gd name="connsiteY2572" fmla="*/ 100445 h 687724"/>
                <a:gd name="connsiteX2573" fmla="*/ 185368 w 548379"/>
                <a:gd name="connsiteY2573" fmla="*/ 100445 h 687724"/>
                <a:gd name="connsiteX2574" fmla="*/ 185368 w 548379"/>
                <a:gd name="connsiteY2574" fmla="*/ 103021 h 687724"/>
                <a:gd name="connsiteX2575" fmla="*/ 182793 w 548379"/>
                <a:gd name="connsiteY2575" fmla="*/ 103021 h 687724"/>
                <a:gd name="connsiteX2576" fmla="*/ 180219 w 548379"/>
                <a:gd name="connsiteY2576" fmla="*/ 103021 h 687724"/>
                <a:gd name="connsiteX2577" fmla="*/ 177644 w 548379"/>
                <a:gd name="connsiteY2577" fmla="*/ 103021 h 687724"/>
                <a:gd name="connsiteX2578" fmla="*/ 177644 w 548379"/>
                <a:gd name="connsiteY2578" fmla="*/ 105596 h 687724"/>
                <a:gd name="connsiteX2579" fmla="*/ 175069 w 548379"/>
                <a:gd name="connsiteY2579" fmla="*/ 105596 h 687724"/>
                <a:gd name="connsiteX2580" fmla="*/ 172495 w 548379"/>
                <a:gd name="connsiteY2580" fmla="*/ 105596 h 687724"/>
                <a:gd name="connsiteX2581" fmla="*/ 169920 w 548379"/>
                <a:gd name="connsiteY2581" fmla="*/ 105596 h 687724"/>
                <a:gd name="connsiteX2582" fmla="*/ 169920 w 548379"/>
                <a:gd name="connsiteY2582" fmla="*/ 108172 h 687724"/>
                <a:gd name="connsiteX2583" fmla="*/ 167346 w 548379"/>
                <a:gd name="connsiteY2583" fmla="*/ 108172 h 687724"/>
                <a:gd name="connsiteX2584" fmla="*/ 167346 w 548379"/>
                <a:gd name="connsiteY2584" fmla="*/ 110747 h 687724"/>
                <a:gd name="connsiteX2585" fmla="*/ 164771 w 548379"/>
                <a:gd name="connsiteY2585" fmla="*/ 110747 h 687724"/>
                <a:gd name="connsiteX2586" fmla="*/ 162197 w 548379"/>
                <a:gd name="connsiteY2586" fmla="*/ 110747 h 687724"/>
                <a:gd name="connsiteX2587" fmla="*/ 162197 w 548379"/>
                <a:gd name="connsiteY2587" fmla="*/ 113323 h 687724"/>
                <a:gd name="connsiteX2588" fmla="*/ 159622 w 548379"/>
                <a:gd name="connsiteY2588" fmla="*/ 113323 h 687724"/>
                <a:gd name="connsiteX2589" fmla="*/ 157048 w 548379"/>
                <a:gd name="connsiteY2589" fmla="*/ 113323 h 687724"/>
                <a:gd name="connsiteX2590" fmla="*/ 154473 w 548379"/>
                <a:gd name="connsiteY2590" fmla="*/ 113323 h 687724"/>
                <a:gd name="connsiteX2591" fmla="*/ 154473 w 548379"/>
                <a:gd name="connsiteY2591" fmla="*/ 115898 h 687724"/>
                <a:gd name="connsiteX2592" fmla="*/ 151899 w 548379"/>
                <a:gd name="connsiteY2592" fmla="*/ 115898 h 687724"/>
                <a:gd name="connsiteX2593" fmla="*/ 149324 w 548379"/>
                <a:gd name="connsiteY2593" fmla="*/ 115898 h 687724"/>
                <a:gd name="connsiteX2594" fmla="*/ 146749 w 548379"/>
                <a:gd name="connsiteY2594" fmla="*/ 115898 h 687724"/>
                <a:gd name="connsiteX2595" fmla="*/ 146749 w 548379"/>
                <a:gd name="connsiteY2595" fmla="*/ 117669 h 687724"/>
                <a:gd name="connsiteX2596" fmla="*/ 146749 w 548379"/>
                <a:gd name="connsiteY2596" fmla="*/ 118474 h 687724"/>
                <a:gd name="connsiteX2597" fmla="*/ 144175 w 548379"/>
                <a:gd name="connsiteY2597" fmla="*/ 118474 h 687724"/>
                <a:gd name="connsiteX2598" fmla="*/ 141600 w 548379"/>
                <a:gd name="connsiteY2598" fmla="*/ 118474 h 687724"/>
                <a:gd name="connsiteX2599" fmla="*/ 141600 w 548379"/>
                <a:gd name="connsiteY2599" fmla="*/ 121049 h 687724"/>
                <a:gd name="connsiteX2600" fmla="*/ 139026 w 548379"/>
                <a:gd name="connsiteY2600" fmla="*/ 121049 h 687724"/>
                <a:gd name="connsiteX2601" fmla="*/ 136451 w 548379"/>
                <a:gd name="connsiteY2601" fmla="*/ 121049 h 687724"/>
                <a:gd name="connsiteX2602" fmla="*/ 133877 w 548379"/>
                <a:gd name="connsiteY2602" fmla="*/ 121049 h 687724"/>
                <a:gd name="connsiteX2603" fmla="*/ 131302 w 548379"/>
                <a:gd name="connsiteY2603" fmla="*/ 121049 h 687724"/>
                <a:gd name="connsiteX2604" fmla="*/ 131302 w 548379"/>
                <a:gd name="connsiteY2604" fmla="*/ 123625 h 687724"/>
                <a:gd name="connsiteX2605" fmla="*/ 128728 w 548379"/>
                <a:gd name="connsiteY2605" fmla="*/ 123625 h 687724"/>
                <a:gd name="connsiteX2606" fmla="*/ 126153 w 548379"/>
                <a:gd name="connsiteY2606" fmla="*/ 123625 h 687724"/>
                <a:gd name="connsiteX2607" fmla="*/ 123578 w 548379"/>
                <a:gd name="connsiteY2607" fmla="*/ 123625 h 687724"/>
                <a:gd name="connsiteX2608" fmla="*/ 123578 w 548379"/>
                <a:gd name="connsiteY2608" fmla="*/ 126200 h 687724"/>
                <a:gd name="connsiteX2609" fmla="*/ 121004 w 548379"/>
                <a:gd name="connsiteY2609" fmla="*/ 126200 h 687724"/>
                <a:gd name="connsiteX2610" fmla="*/ 118429 w 548379"/>
                <a:gd name="connsiteY2610" fmla="*/ 126200 h 687724"/>
                <a:gd name="connsiteX2611" fmla="*/ 115855 w 548379"/>
                <a:gd name="connsiteY2611" fmla="*/ 126200 h 687724"/>
                <a:gd name="connsiteX2612" fmla="*/ 113280 w 548379"/>
                <a:gd name="connsiteY2612" fmla="*/ 126200 h 687724"/>
                <a:gd name="connsiteX2613" fmla="*/ 113280 w 548379"/>
                <a:gd name="connsiteY2613" fmla="*/ 128776 h 687724"/>
                <a:gd name="connsiteX2614" fmla="*/ 110706 w 548379"/>
                <a:gd name="connsiteY2614" fmla="*/ 128776 h 687724"/>
                <a:gd name="connsiteX2615" fmla="*/ 108131 w 548379"/>
                <a:gd name="connsiteY2615" fmla="*/ 128776 h 687724"/>
                <a:gd name="connsiteX2616" fmla="*/ 105557 w 548379"/>
                <a:gd name="connsiteY2616" fmla="*/ 128776 h 687724"/>
                <a:gd name="connsiteX2617" fmla="*/ 105557 w 548379"/>
                <a:gd name="connsiteY2617" fmla="*/ 131351 h 687724"/>
                <a:gd name="connsiteX2618" fmla="*/ 102982 w 548379"/>
                <a:gd name="connsiteY2618" fmla="*/ 131351 h 687724"/>
                <a:gd name="connsiteX2619" fmla="*/ 100408 w 548379"/>
                <a:gd name="connsiteY2619" fmla="*/ 131351 h 687724"/>
                <a:gd name="connsiteX2620" fmla="*/ 97833 w 548379"/>
                <a:gd name="connsiteY2620" fmla="*/ 131351 h 687724"/>
                <a:gd name="connsiteX2621" fmla="*/ 95258 w 548379"/>
                <a:gd name="connsiteY2621" fmla="*/ 131351 h 687724"/>
                <a:gd name="connsiteX2622" fmla="*/ 95258 w 548379"/>
                <a:gd name="connsiteY2622" fmla="*/ 133927 h 687724"/>
                <a:gd name="connsiteX2623" fmla="*/ 92684 w 548379"/>
                <a:gd name="connsiteY2623" fmla="*/ 133927 h 687724"/>
                <a:gd name="connsiteX2624" fmla="*/ 90109 w 548379"/>
                <a:gd name="connsiteY2624" fmla="*/ 133927 h 687724"/>
                <a:gd name="connsiteX2625" fmla="*/ 87535 w 548379"/>
                <a:gd name="connsiteY2625" fmla="*/ 133927 h 687724"/>
                <a:gd name="connsiteX2626" fmla="*/ 84960 w 548379"/>
                <a:gd name="connsiteY2626" fmla="*/ 133927 h 687724"/>
                <a:gd name="connsiteX2627" fmla="*/ 82386 w 548379"/>
                <a:gd name="connsiteY2627" fmla="*/ 133927 h 687724"/>
                <a:gd name="connsiteX2628" fmla="*/ 79811 w 548379"/>
                <a:gd name="connsiteY2628" fmla="*/ 133927 h 687724"/>
                <a:gd name="connsiteX2629" fmla="*/ 79811 w 548379"/>
                <a:gd name="connsiteY2629" fmla="*/ 136502 h 687724"/>
                <a:gd name="connsiteX2630" fmla="*/ 77237 w 548379"/>
                <a:gd name="connsiteY2630" fmla="*/ 136502 h 687724"/>
                <a:gd name="connsiteX2631" fmla="*/ 74662 w 548379"/>
                <a:gd name="connsiteY2631" fmla="*/ 136502 h 687724"/>
                <a:gd name="connsiteX2632" fmla="*/ 69513 w 548379"/>
                <a:gd name="connsiteY2632" fmla="*/ 136502 h 687724"/>
                <a:gd name="connsiteX2633" fmla="*/ 66938 w 548379"/>
                <a:gd name="connsiteY2633" fmla="*/ 136502 h 687724"/>
                <a:gd name="connsiteX2634" fmla="*/ 61789 w 548379"/>
                <a:gd name="connsiteY2634" fmla="*/ 136502 h 687724"/>
                <a:gd name="connsiteX2635" fmla="*/ 59215 w 548379"/>
                <a:gd name="connsiteY2635" fmla="*/ 136502 h 687724"/>
                <a:gd name="connsiteX2636" fmla="*/ 56640 w 548379"/>
                <a:gd name="connsiteY2636" fmla="*/ 136502 h 687724"/>
                <a:gd name="connsiteX2637" fmla="*/ 54066 w 548379"/>
                <a:gd name="connsiteY2637" fmla="*/ 136502 h 687724"/>
                <a:gd name="connsiteX2638" fmla="*/ 54066 w 548379"/>
                <a:gd name="connsiteY2638" fmla="*/ 133927 h 687724"/>
                <a:gd name="connsiteX2639" fmla="*/ 54066 w 548379"/>
                <a:gd name="connsiteY2639" fmla="*/ 131351 h 687724"/>
                <a:gd name="connsiteX2640" fmla="*/ 54066 w 548379"/>
                <a:gd name="connsiteY2640" fmla="*/ 128776 h 687724"/>
                <a:gd name="connsiteX2641" fmla="*/ 54066 w 548379"/>
                <a:gd name="connsiteY2641" fmla="*/ 126200 h 687724"/>
                <a:gd name="connsiteX2642" fmla="*/ 54066 w 548379"/>
                <a:gd name="connsiteY2642" fmla="*/ 123625 h 687724"/>
                <a:gd name="connsiteX2643" fmla="*/ 54066 w 548379"/>
                <a:gd name="connsiteY2643" fmla="*/ 121049 h 687724"/>
                <a:gd name="connsiteX2644" fmla="*/ 56640 w 548379"/>
                <a:gd name="connsiteY2644" fmla="*/ 121049 h 687724"/>
                <a:gd name="connsiteX2645" fmla="*/ 56640 w 548379"/>
                <a:gd name="connsiteY2645" fmla="*/ 118474 h 687724"/>
                <a:gd name="connsiteX2646" fmla="*/ 56640 w 548379"/>
                <a:gd name="connsiteY2646" fmla="*/ 115898 h 687724"/>
                <a:gd name="connsiteX2647" fmla="*/ 56640 w 548379"/>
                <a:gd name="connsiteY2647" fmla="*/ 113323 h 687724"/>
                <a:gd name="connsiteX2648" fmla="*/ 56640 w 548379"/>
                <a:gd name="connsiteY2648" fmla="*/ 110747 h 687724"/>
                <a:gd name="connsiteX2649" fmla="*/ 56640 w 548379"/>
                <a:gd name="connsiteY2649" fmla="*/ 108172 h 687724"/>
                <a:gd name="connsiteX2650" fmla="*/ 56640 w 548379"/>
                <a:gd name="connsiteY2650" fmla="*/ 105596 h 687724"/>
                <a:gd name="connsiteX2651" fmla="*/ 59215 w 548379"/>
                <a:gd name="connsiteY2651" fmla="*/ 103021 h 687724"/>
                <a:gd name="connsiteX2652" fmla="*/ 59215 w 548379"/>
                <a:gd name="connsiteY2652" fmla="*/ 100445 h 687724"/>
                <a:gd name="connsiteX2653" fmla="*/ 59215 w 548379"/>
                <a:gd name="connsiteY2653" fmla="*/ 97870 h 687724"/>
                <a:gd name="connsiteX2654" fmla="*/ 59215 w 548379"/>
                <a:gd name="connsiteY2654" fmla="*/ 95294 h 687724"/>
                <a:gd name="connsiteX2655" fmla="*/ 59215 w 548379"/>
                <a:gd name="connsiteY2655" fmla="*/ 92719 h 687724"/>
                <a:gd name="connsiteX2656" fmla="*/ 61789 w 548379"/>
                <a:gd name="connsiteY2656" fmla="*/ 92719 h 687724"/>
                <a:gd name="connsiteX2657" fmla="*/ 61789 w 548379"/>
                <a:gd name="connsiteY2657" fmla="*/ 90143 h 687724"/>
                <a:gd name="connsiteX2658" fmla="*/ 61789 w 548379"/>
                <a:gd name="connsiteY2658" fmla="*/ 87568 h 687724"/>
                <a:gd name="connsiteX2659" fmla="*/ 61789 w 548379"/>
                <a:gd name="connsiteY2659" fmla="*/ 84992 h 687724"/>
                <a:gd name="connsiteX2660" fmla="*/ 61789 w 548379"/>
                <a:gd name="connsiteY2660" fmla="*/ 82417 h 687724"/>
                <a:gd name="connsiteX2661" fmla="*/ 64364 w 548379"/>
                <a:gd name="connsiteY2661" fmla="*/ 82417 h 687724"/>
                <a:gd name="connsiteX2662" fmla="*/ 64364 w 548379"/>
                <a:gd name="connsiteY2662" fmla="*/ 79841 h 687724"/>
                <a:gd name="connsiteX2663" fmla="*/ 66938 w 548379"/>
                <a:gd name="connsiteY2663" fmla="*/ 79841 h 687724"/>
                <a:gd name="connsiteX2664" fmla="*/ 69513 w 548379"/>
                <a:gd name="connsiteY2664" fmla="*/ 79841 h 687724"/>
                <a:gd name="connsiteX2665" fmla="*/ 79811 w 548379"/>
                <a:gd name="connsiteY2665" fmla="*/ 79841 h 687724"/>
                <a:gd name="connsiteX2666" fmla="*/ 90109 w 548379"/>
                <a:gd name="connsiteY2666" fmla="*/ 79841 h 687724"/>
                <a:gd name="connsiteX2667" fmla="*/ 92684 w 548379"/>
                <a:gd name="connsiteY2667" fmla="*/ 79841 h 687724"/>
                <a:gd name="connsiteX2668" fmla="*/ 92684 w 548379"/>
                <a:gd name="connsiteY2668" fmla="*/ 77266 h 687724"/>
                <a:gd name="connsiteX2669" fmla="*/ 95258 w 548379"/>
                <a:gd name="connsiteY2669" fmla="*/ 77266 h 687724"/>
                <a:gd name="connsiteX2670" fmla="*/ 97833 w 548379"/>
                <a:gd name="connsiteY2670" fmla="*/ 77266 h 687724"/>
                <a:gd name="connsiteX2671" fmla="*/ 100408 w 548379"/>
                <a:gd name="connsiteY2671" fmla="*/ 77266 h 687724"/>
                <a:gd name="connsiteX2672" fmla="*/ 102982 w 548379"/>
                <a:gd name="connsiteY2672" fmla="*/ 77266 h 687724"/>
                <a:gd name="connsiteX2673" fmla="*/ 105557 w 548379"/>
                <a:gd name="connsiteY2673" fmla="*/ 77266 h 687724"/>
                <a:gd name="connsiteX2674" fmla="*/ 105557 w 548379"/>
                <a:gd name="connsiteY2674" fmla="*/ 74690 h 687724"/>
                <a:gd name="connsiteX2675" fmla="*/ 108131 w 548379"/>
                <a:gd name="connsiteY2675" fmla="*/ 74690 h 687724"/>
                <a:gd name="connsiteX2676" fmla="*/ 110706 w 548379"/>
                <a:gd name="connsiteY2676" fmla="*/ 74690 h 687724"/>
                <a:gd name="connsiteX2677" fmla="*/ 113280 w 548379"/>
                <a:gd name="connsiteY2677" fmla="*/ 74690 h 687724"/>
                <a:gd name="connsiteX2678" fmla="*/ 115855 w 548379"/>
                <a:gd name="connsiteY2678" fmla="*/ 74690 h 687724"/>
                <a:gd name="connsiteX2679" fmla="*/ 118429 w 548379"/>
                <a:gd name="connsiteY2679" fmla="*/ 74690 h 687724"/>
                <a:gd name="connsiteX2680" fmla="*/ 121004 w 548379"/>
                <a:gd name="connsiteY2680" fmla="*/ 74690 h 687724"/>
                <a:gd name="connsiteX2681" fmla="*/ 121004 w 548379"/>
                <a:gd name="connsiteY2681" fmla="*/ 72115 h 687724"/>
                <a:gd name="connsiteX2682" fmla="*/ 123578 w 548379"/>
                <a:gd name="connsiteY2682" fmla="*/ 72115 h 687724"/>
                <a:gd name="connsiteX2683" fmla="*/ 128728 w 548379"/>
                <a:gd name="connsiteY2683" fmla="*/ 72115 h 687724"/>
                <a:gd name="connsiteX2684" fmla="*/ 131302 w 548379"/>
                <a:gd name="connsiteY2684" fmla="*/ 72115 h 687724"/>
                <a:gd name="connsiteX2685" fmla="*/ 133877 w 548379"/>
                <a:gd name="connsiteY2685" fmla="*/ 72115 h 687724"/>
                <a:gd name="connsiteX2686" fmla="*/ 133877 w 548379"/>
                <a:gd name="connsiteY2686" fmla="*/ 69539 h 687724"/>
                <a:gd name="connsiteX2687" fmla="*/ 136451 w 548379"/>
                <a:gd name="connsiteY2687" fmla="*/ 69539 h 687724"/>
                <a:gd name="connsiteX2688" fmla="*/ 139026 w 548379"/>
                <a:gd name="connsiteY2688" fmla="*/ 69539 h 687724"/>
                <a:gd name="connsiteX2689" fmla="*/ 139026 w 548379"/>
                <a:gd name="connsiteY2689" fmla="*/ 66964 h 687724"/>
                <a:gd name="connsiteX2690" fmla="*/ 141600 w 548379"/>
                <a:gd name="connsiteY2690" fmla="*/ 66964 h 687724"/>
                <a:gd name="connsiteX2691" fmla="*/ 144175 w 548379"/>
                <a:gd name="connsiteY2691" fmla="*/ 66964 h 687724"/>
                <a:gd name="connsiteX2692" fmla="*/ 146749 w 548379"/>
                <a:gd name="connsiteY2692" fmla="*/ 66964 h 687724"/>
                <a:gd name="connsiteX2693" fmla="*/ 149324 w 548379"/>
                <a:gd name="connsiteY2693" fmla="*/ 66964 h 687724"/>
                <a:gd name="connsiteX2694" fmla="*/ 151899 w 548379"/>
                <a:gd name="connsiteY2694" fmla="*/ 66964 h 687724"/>
                <a:gd name="connsiteX2695" fmla="*/ 151899 w 548379"/>
                <a:gd name="connsiteY2695" fmla="*/ 64388 h 687724"/>
                <a:gd name="connsiteX2696" fmla="*/ 154473 w 548379"/>
                <a:gd name="connsiteY2696" fmla="*/ 64388 h 687724"/>
                <a:gd name="connsiteX2697" fmla="*/ 157048 w 548379"/>
                <a:gd name="connsiteY2697" fmla="*/ 64388 h 687724"/>
                <a:gd name="connsiteX2698" fmla="*/ 157048 w 548379"/>
                <a:gd name="connsiteY2698" fmla="*/ 61813 h 687724"/>
                <a:gd name="connsiteX2699" fmla="*/ 159622 w 548379"/>
                <a:gd name="connsiteY2699" fmla="*/ 61813 h 687724"/>
                <a:gd name="connsiteX2700" fmla="*/ 162197 w 548379"/>
                <a:gd name="connsiteY2700" fmla="*/ 61813 h 687724"/>
                <a:gd name="connsiteX2701" fmla="*/ 164771 w 548379"/>
                <a:gd name="connsiteY2701" fmla="*/ 61813 h 687724"/>
                <a:gd name="connsiteX2702" fmla="*/ 164771 w 548379"/>
                <a:gd name="connsiteY2702" fmla="*/ 59237 h 687724"/>
                <a:gd name="connsiteX2703" fmla="*/ 167346 w 548379"/>
                <a:gd name="connsiteY2703" fmla="*/ 59237 h 687724"/>
                <a:gd name="connsiteX2704" fmla="*/ 172495 w 548379"/>
                <a:gd name="connsiteY2704" fmla="*/ 59237 h 687724"/>
                <a:gd name="connsiteX2705" fmla="*/ 175069 w 548379"/>
                <a:gd name="connsiteY2705" fmla="*/ 56661 h 687724"/>
                <a:gd name="connsiteX2706" fmla="*/ 177644 w 548379"/>
                <a:gd name="connsiteY2706" fmla="*/ 56661 h 687724"/>
                <a:gd name="connsiteX2707" fmla="*/ 180219 w 548379"/>
                <a:gd name="connsiteY2707" fmla="*/ 56661 h 687724"/>
                <a:gd name="connsiteX2708" fmla="*/ 182793 w 548379"/>
                <a:gd name="connsiteY2708" fmla="*/ 56661 h 687724"/>
                <a:gd name="connsiteX2709" fmla="*/ 182793 w 548379"/>
                <a:gd name="connsiteY2709" fmla="*/ 54086 h 687724"/>
                <a:gd name="connsiteX2710" fmla="*/ 185368 w 548379"/>
                <a:gd name="connsiteY2710" fmla="*/ 54086 h 687724"/>
                <a:gd name="connsiteX2711" fmla="*/ 185368 w 548379"/>
                <a:gd name="connsiteY2711" fmla="*/ 51510 h 687724"/>
                <a:gd name="connsiteX2712" fmla="*/ 187942 w 548379"/>
                <a:gd name="connsiteY2712" fmla="*/ 51510 h 687724"/>
                <a:gd name="connsiteX2713" fmla="*/ 190517 w 548379"/>
                <a:gd name="connsiteY2713" fmla="*/ 51510 h 687724"/>
                <a:gd name="connsiteX2714" fmla="*/ 193091 w 548379"/>
                <a:gd name="connsiteY2714" fmla="*/ 51510 h 687724"/>
                <a:gd name="connsiteX2715" fmla="*/ 195666 w 548379"/>
                <a:gd name="connsiteY2715" fmla="*/ 51510 h 687724"/>
                <a:gd name="connsiteX2716" fmla="*/ 195666 w 548379"/>
                <a:gd name="connsiteY2716" fmla="*/ 48935 h 687724"/>
                <a:gd name="connsiteX2717" fmla="*/ 198240 w 548379"/>
                <a:gd name="connsiteY2717" fmla="*/ 48935 h 687724"/>
                <a:gd name="connsiteX2718" fmla="*/ 200815 w 548379"/>
                <a:gd name="connsiteY2718" fmla="*/ 48935 h 687724"/>
                <a:gd name="connsiteX2719" fmla="*/ 200815 w 548379"/>
                <a:gd name="connsiteY2719" fmla="*/ 46359 h 687724"/>
                <a:gd name="connsiteX2720" fmla="*/ 203390 w 548379"/>
                <a:gd name="connsiteY2720" fmla="*/ 46359 h 687724"/>
                <a:gd name="connsiteX2721" fmla="*/ 205964 w 548379"/>
                <a:gd name="connsiteY2721" fmla="*/ 46359 h 687724"/>
                <a:gd name="connsiteX2722" fmla="*/ 208539 w 548379"/>
                <a:gd name="connsiteY2722" fmla="*/ 46359 h 687724"/>
                <a:gd name="connsiteX2723" fmla="*/ 208539 w 548379"/>
                <a:gd name="connsiteY2723" fmla="*/ 43784 h 687724"/>
                <a:gd name="connsiteX2724" fmla="*/ 211113 w 548379"/>
                <a:gd name="connsiteY2724" fmla="*/ 43784 h 687724"/>
                <a:gd name="connsiteX2725" fmla="*/ 213688 w 548379"/>
                <a:gd name="connsiteY2725" fmla="*/ 43784 h 687724"/>
                <a:gd name="connsiteX2726" fmla="*/ 213688 w 548379"/>
                <a:gd name="connsiteY2726" fmla="*/ 41208 h 687724"/>
                <a:gd name="connsiteX2727" fmla="*/ 216262 w 548379"/>
                <a:gd name="connsiteY2727" fmla="*/ 41208 h 687724"/>
                <a:gd name="connsiteX2728" fmla="*/ 218837 w 548379"/>
                <a:gd name="connsiteY2728" fmla="*/ 41208 h 687724"/>
                <a:gd name="connsiteX2729" fmla="*/ 218837 w 548379"/>
                <a:gd name="connsiteY2729" fmla="*/ 38633 h 687724"/>
                <a:gd name="connsiteX2730" fmla="*/ 221411 w 548379"/>
                <a:gd name="connsiteY2730" fmla="*/ 38633 h 687724"/>
                <a:gd name="connsiteX2731" fmla="*/ 223986 w 548379"/>
                <a:gd name="connsiteY2731" fmla="*/ 38633 h 687724"/>
                <a:gd name="connsiteX2732" fmla="*/ 226560 w 548379"/>
                <a:gd name="connsiteY2732" fmla="*/ 38633 h 687724"/>
                <a:gd name="connsiteX2733" fmla="*/ 226560 w 548379"/>
                <a:gd name="connsiteY2733" fmla="*/ 36057 h 687724"/>
                <a:gd name="connsiteX2734" fmla="*/ 229135 w 548379"/>
                <a:gd name="connsiteY2734" fmla="*/ 36057 h 687724"/>
                <a:gd name="connsiteX2735" fmla="*/ 231710 w 548379"/>
                <a:gd name="connsiteY2735" fmla="*/ 36057 h 687724"/>
                <a:gd name="connsiteX2736" fmla="*/ 231710 w 548379"/>
                <a:gd name="connsiteY2736" fmla="*/ 33482 h 687724"/>
                <a:gd name="connsiteX2737" fmla="*/ 234284 w 548379"/>
                <a:gd name="connsiteY2737" fmla="*/ 33482 h 687724"/>
                <a:gd name="connsiteX2738" fmla="*/ 234284 w 548379"/>
                <a:gd name="connsiteY2738" fmla="*/ 30906 h 687724"/>
                <a:gd name="connsiteX2739" fmla="*/ 236859 w 548379"/>
                <a:gd name="connsiteY2739" fmla="*/ 30906 h 687724"/>
                <a:gd name="connsiteX2740" fmla="*/ 239433 w 548379"/>
                <a:gd name="connsiteY2740" fmla="*/ 30906 h 687724"/>
                <a:gd name="connsiteX2741" fmla="*/ 239433 w 548379"/>
                <a:gd name="connsiteY2741" fmla="*/ 28331 h 687724"/>
                <a:gd name="connsiteX2742" fmla="*/ 242008 w 548379"/>
                <a:gd name="connsiteY2742" fmla="*/ 28331 h 687724"/>
                <a:gd name="connsiteX2743" fmla="*/ 242008 w 548379"/>
                <a:gd name="connsiteY2743" fmla="*/ 25755 h 687724"/>
                <a:gd name="connsiteX2744" fmla="*/ 244582 w 548379"/>
                <a:gd name="connsiteY2744" fmla="*/ 25755 h 687724"/>
                <a:gd name="connsiteX2745" fmla="*/ 244582 w 548379"/>
                <a:gd name="connsiteY2745" fmla="*/ 23180 h 687724"/>
                <a:gd name="connsiteX2746" fmla="*/ 247157 w 548379"/>
                <a:gd name="connsiteY2746" fmla="*/ 23180 h 687724"/>
                <a:gd name="connsiteX2747" fmla="*/ 249731 w 548379"/>
                <a:gd name="connsiteY2747" fmla="*/ 23180 h 687724"/>
                <a:gd name="connsiteX2748" fmla="*/ 249731 w 548379"/>
                <a:gd name="connsiteY2748" fmla="*/ 20604 h 687724"/>
                <a:gd name="connsiteX2749" fmla="*/ 252306 w 548379"/>
                <a:gd name="connsiteY2749" fmla="*/ 20604 h 687724"/>
                <a:gd name="connsiteX2750" fmla="*/ 252306 w 548379"/>
                <a:gd name="connsiteY2750" fmla="*/ 18029 h 687724"/>
                <a:gd name="connsiteX2751" fmla="*/ 254881 w 548379"/>
                <a:gd name="connsiteY2751" fmla="*/ 18029 h 687724"/>
                <a:gd name="connsiteX2752" fmla="*/ 257455 w 548379"/>
                <a:gd name="connsiteY2752" fmla="*/ 18029 h 687724"/>
                <a:gd name="connsiteX2753" fmla="*/ 257455 w 548379"/>
                <a:gd name="connsiteY2753" fmla="*/ 15453 h 687724"/>
                <a:gd name="connsiteX2754" fmla="*/ 260030 w 548379"/>
                <a:gd name="connsiteY2754" fmla="*/ 15453 h 687724"/>
                <a:gd name="connsiteX2755" fmla="*/ 260030 w 548379"/>
                <a:gd name="connsiteY2755" fmla="*/ 12878 h 687724"/>
                <a:gd name="connsiteX2756" fmla="*/ 262604 w 548379"/>
                <a:gd name="connsiteY2756" fmla="*/ 12878 h 687724"/>
                <a:gd name="connsiteX2757" fmla="*/ 262604 w 548379"/>
                <a:gd name="connsiteY2757" fmla="*/ 10302 h 687724"/>
                <a:gd name="connsiteX2758" fmla="*/ 265179 w 548379"/>
                <a:gd name="connsiteY2758" fmla="*/ 10302 h 687724"/>
                <a:gd name="connsiteX2759" fmla="*/ 265179 w 548379"/>
                <a:gd name="connsiteY2759" fmla="*/ 7727 h 687724"/>
                <a:gd name="connsiteX2760" fmla="*/ 265179 w 548379"/>
                <a:gd name="connsiteY2760" fmla="*/ 5151 h 687724"/>
                <a:gd name="connsiteX2761" fmla="*/ 267753 w 548379"/>
                <a:gd name="connsiteY2761" fmla="*/ 5151 h 687724"/>
                <a:gd name="connsiteX2762" fmla="*/ 267753 w 548379"/>
                <a:gd name="connsiteY2762" fmla="*/ 2576 h 687724"/>
                <a:gd name="connsiteX2763" fmla="*/ 270328 w 548379"/>
                <a:gd name="connsiteY2763" fmla="*/ 2576 h 687724"/>
                <a:gd name="connsiteX2764" fmla="*/ 270328 w 548379"/>
                <a:gd name="connsiteY2764" fmla="*/ 0 h 68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Lst>
              <a:rect l="l" t="t" r="r" b="b"/>
              <a:pathLst>
                <a:path w="548379" h="687724">
                  <a:moveTo>
                    <a:pt x="252229" y="638703"/>
                  </a:moveTo>
                  <a:cubicBezTo>
                    <a:pt x="252229" y="638703"/>
                    <a:pt x="249635" y="638703"/>
                    <a:pt x="247042" y="641283"/>
                  </a:cubicBezTo>
                  <a:cubicBezTo>
                    <a:pt x="244449" y="643863"/>
                    <a:pt x="244449" y="646443"/>
                    <a:pt x="247042" y="651604"/>
                  </a:cubicBezTo>
                  <a:cubicBezTo>
                    <a:pt x="247042" y="654184"/>
                    <a:pt x="247042" y="654184"/>
                    <a:pt x="249635" y="656764"/>
                  </a:cubicBezTo>
                  <a:cubicBezTo>
                    <a:pt x="249635" y="656764"/>
                    <a:pt x="252229" y="659344"/>
                    <a:pt x="254822" y="659344"/>
                  </a:cubicBezTo>
                  <a:cubicBezTo>
                    <a:pt x="257416" y="659344"/>
                    <a:pt x="257416" y="656764"/>
                    <a:pt x="260009" y="654184"/>
                  </a:cubicBezTo>
                  <a:cubicBezTo>
                    <a:pt x="262603" y="651604"/>
                    <a:pt x="262603" y="649023"/>
                    <a:pt x="260009" y="646443"/>
                  </a:cubicBezTo>
                  <a:cubicBezTo>
                    <a:pt x="260009" y="643863"/>
                    <a:pt x="260009" y="641283"/>
                    <a:pt x="260009" y="638703"/>
                  </a:cubicBezTo>
                  <a:cubicBezTo>
                    <a:pt x="257416" y="638703"/>
                    <a:pt x="254822" y="638703"/>
                    <a:pt x="254822" y="638703"/>
                  </a:cubicBezTo>
                  <a:cubicBezTo>
                    <a:pt x="252229" y="638703"/>
                    <a:pt x="252229" y="638703"/>
                    <a:pt x="252229" y="638703"/>
                  </a:cubicBezTo>
                  <a:close/>
                  <a:moveTo>
                    <a:pt x="370795" y="628383"/>
                  </a:moveTo>
                  <a:lnTo>
                    <a:pt x="383599" y="628383"/>
                  </a:lnTo>
                  <a:cubicBezTo>
                    <a:pt x="383599" y="687724"/>
                    <a:pt x="383599" y="687724"/>
                    <a:pt x="383599" y="687724"/>
                  </a:cubicBezTo>
                  <a:cubicBezTo>
                    <a:pt x="368234" y="687724"/>
                    <a:pt x="368234" y="687724"/>
                    <a:pt x="368234" y="687724"/>
                  </a:cubicBezTo>
                  <a:cubicBezTo>
                    <a:pt x="368234" y="649023"/>
                    <a:pt x="368234" y="649023"/>
                    <a:pt x="368234" y="649023"/>
                  </a:cubicBezTo>
                  <a:cubicBezTo>
                    <a:pt x="363112" y="651604"/>
                    <a:pt x="357991" y="654184"/>
                    <a:pt x="352869" y="656764"/>
                  </a:cubicBezTo>
                  <a:cubicBezTo>
                    <a:pt x="352869" y="641283"/>
                    <a:pt x="352869" y="641283"/>
                    <a:pt x="352869" y="641283"/>
                  </a:cubicBezTo>
                  <a:cubicBezTo>
                    <a:pt x="360552" y="638703"/>
                    <a:pt x="365673" y="633543"/>
                    <a:pt x="370795" y="628383"/>
                  </a:cubicBezTo>
                  <a:close/>
                  <a:moveTo>
                    <a:pt x="311421" y="628383"/>
                  </a:moveTo>
                  <a:lnTo>
                    <a:pt x="324259" y="628383"/>
                  </a:lnTo>
                  <a:cubicBezTo>
                    <a:pt x="324259" y="687724"/>
                    <a:pt x="324259" y="687724"/>
                    <a:pt x="324259" y="687724"/>
                  </a:cubicBezTo>
                  <a:cubicBezTo>
                    <a:pt x="308853" y="687724"/>
                    <a:pt x="308853" y="687724"/>
                    <a:pt x="308853" y="687724"/>
                  </a:cubicBezTo>
                  <a:cubicBezTo>
                    <a:pt x="308853" y="649023"/>
                    <a:pt x="308853" y="649023"/>
                    <a:pt x="308853" y="649023"/>
                  </a:cubicBezTo>
                  <a:cubicBezTo>
                    <a:pt x="303718" y="651604"/>
                    <a:pt x="298582" y="654184"/>
                    <a:pt x="290879" y="656764"/>
                  </a:cubicBezTo>
                  <a:cubicBezTo>
                    <a:pt x="290879" y="641283"/>
                    <a:pt x="290879" y="641283"/>
                    <a:pt x="290879" y="641283"/>
                  </a:cubicBezTo>
                  <a:cubicBezTo>
                    <a:pt x="301150" y="638703"/>
                    <a:pt x="306285" y="633543"/>
                    <a:pt x="311421" y="628383"/>
                  </a:cubicBezTo>
                  <a:close/>
                  <a:moveTo>
                    <a:pt x="252229" y="628383"/>
                  </a:moveTo>
                  <a:cubicBezTo>
                    <a:pt x="252229" y="628383"/>
                    <a:pt x="252229" y="628383"/>
                    <a:pt x="254822" y="628383"/>
                  </a:cubicBezTo>
                  <a:cubicBezTo>
                    <a:pt x="260009" y="628383"/>
                    <a:pt x="265196" y="630963"/>
                    <a:pt x="267789" y="633543"/>
                  </a:cubicBezTo>
                  <a:cubicBezTo>
                    <a:pt x="272976" y="638703"/>
                    <a:pt x="275570" y="643863"/>
                    <a:pt x="278163" y="651604"/>
                  </a:cubicBezTo>
                  <a:cubicBezTo>
                    <a:pt x="278163" y="656764"/>
                    <a:pt x="278163" y="661924"/>
                    <a:pt x="275570" y="669664"/>
                  </a:cubicBezTo>
                  <a:cubicBezTo>
                    <a:pt x="275570" y="674824"/>
                    <a:pt x="272976" y="679984"/>
                    <a:pt x="267789" y="682564"/>
                  </a:cubicBezTo>
                  <a:cubicBezTo>
                    <a:pt x="265196" y="687724"/>
                    <a:pt x="260009" y="687724"/>
                    <a:pt x="254822" y="687724"/>
                  </a:cubicBezTo>
                  <a:cubicBezTo>
                    <a:pt x="252229" y="687724"/>
                    <a:pt x="252229" y="687724"/>
                    <a:pt x="252229" y="687724"/>
                  </a:cubicBezTo>
                  <a:cubicBezTo>
                    <a:pt x="247042" y="687724"/>
                    <a:pt x="241855" y="687724"/>
                    <a:pt x="239262" y="685144"/>
                  </a:cubicBezTo>
                  <a:cubicBezTo>
                    <a:pt x="234075" y="682564"/>
                    <a:pt x="231482" y="679984"/>
                    <a:pt x="231482" y="674824"/>
                  </a:cubicBezTo>
                  <a:cubicBezTo>
                    <a:pt x="247042" y="672244"/>
                    <a:pt x="247042" y="672244"/>
                    <a:pt x="247042" y="672244"/>
                  </a:cubicBezTo>
                  <a:cubicBezTo>
                    <a:pt x="247042" y="677404"/>
                    <a:pt x="249635" y="677404"/>
                    <a:pt x="252229" y="677404"/>
                  </a:cubicBezTo>
                  <a:cubicBezTo>
                    <a:pt x="252229" y="677404"/>
                    <a:pt x="252229" y="677404"/>
                    <a:pt x="254822" y="677404"/>
                  </a:cubicBezTo>
                  <a:cubicBezTo>
                    <a:pt x="254822" y="677404"/>
                    <a:pt x="257416" y="677404"/>
                    <a:pt x="257416" y="674824"/>
                  </a:cubicBezTo>
                  <a:cubicBezTo>
                    <a:pt x="260009" y="672244"/>
                    <a:pt x="260009" y="669664"/>
                    <a:pt x="262603" y="664504"/>
                  </a:cubicBezTo>
                  <a:lnTo>
                    <a:pt x="260009" y="664504"/>
                  </a:lnTo>
                  <a:cubicBezTo>
                    <a:pt x="260009" y="664504"/>
                    <a:pt x="257416" y="667084"/>
                    <a:pt x="254822" y="667084"/>
                  </a:cubicBezTo>
                  <a:cubicBezTo>
                    <a:pt x="252229" y="667084"/>
                    <a:pt x="252229" y="667084"/>
                    <a:pt x="249635" y="667084"/>
                  </a:cubicBezTo>
                  <a:cubicBezTo>
                    <a:pt x="244449" y="667084"/>
                    <a:pt x="241855" y="667084"/>
                    <a:pt x="236668" y="661924"/>
                  </a:cubicBezTo>
                  <a:cubicBezTo>
                    <a:pt x="234075" y="659344"/>
                    <a:pt x="231482" y="656764"/>
                    <a:pt x="231482" y="651604"/>
                  </a:cubicBezTo>
                  <a:cubicBezTo>
                    <a:pt x="228888" y="643863"/>
                    <a:pt x="231482" y="638703"/>
                    <a:pt x="234075" y="636123"/>
                  </a:cubicBezTo>
                  <a:cubicBezTo>
                    <a:pt x="239262" y="630963"/>
                    <a:pt x="244449" y="628383"/>
                    <a:pt x="252229" y="628383"/>
                  </a:cubicBezTo>
                  <a:close/>
                  <a:moveTo>
                    <a:pt x="190652" y="628383"/>
                  </a:moveTo>
                  <a:lnTo>
                    <a:pt x="203456" y="628383"/>
                  </a:lnTo>
                  <a:cubicBezTo>
                    <a:pt x="203456" y="687724"/>
                    <a:pt x="203456" y="687724"/>
                    <a:pt x="203456" y="687724"/>
                  </a:cubicBezTo>
                  <a:cubicBezTo>
                    <a:pt x="188091" y="687724"/>
                    <a:pt x="188091" y="687724"/>
                    <a:pt x="188091" y="687724"/>
                  </a:cubicBezTo>
                  <a:cubicBezTo>
                    <a:pt x="188091" y="649023"/>
                    <a:pt x="188091" y="649023"/>
                    <a:pt x="188091" y="649023"/>
                  </a:cubicBezTo>
                  <a:cubicBezTo>
                    <a:pt x="182969" y="651604"/>
                    <a:pt x="177848" y="654184"/>
                    <a:pt x="172726" y="656764"/>
                  </a:cubicBezTo>
                  <a:cubicBezTo>
                    <a:pt x="172726" y="641283"/>
                    <a:pt x="172726" y="641283"/>
                    <a:pt x="172726" y="641283"/>
                  </a:cubicBezTo>
                  <a:cubicBezTo>
                    <a:pt x="180409" y="638703"/>
                    <a:pt x="185530" y="633543"/>
                    <a:pt x="190652" y="628383"/>
                  </a:cubicBezTo>
                  <a:close/>
                  <a:moveTo>
                    <a:pt x="288350" y="180286"/>
                  </a:moveTo>
                  <a:cubicBezTo>
                    <a:pt x="288350" y="180286"/>
                    <a:pt x="290924" y="180286"/>
                    <a:pt x="290924" y="180286"/>
                  </a:cubicBezTo>
                  <a:cubicBezTo>
                    <a:pt x="290924" y="180286"/>
                    <a:pt x="290924" y="180286"/>
                    <a:pt x="293499" y="180286"/>
                  </a:cubicBezTo>
                  <a:cubicBezTo>
                    <a:pt x="293499" y="180286"/>
                    <a:pt x="293499" y="180286"/>
                    <a:pt x="293499" y="182862"/>
                  </a:cubicBezTo>
                  <a:cubicBezTo>
                    <a:pt x="293499" y="182862"/>
                    <a:pt x="293499" y="182862"/>
                    <a:pt x="296073" y="182862"/>
                  </a:cubicBezTo>
                  <a:cubicBezTo>
                    <a:pt x="296073" y="182862"/>
                    <a:pt x="296073" y="182862"/>
                    <a:pt x="296073" y="185437"/>
                  </a:cubicBezTo>
                  <a:cubicBezTo>
                    <a:pt x="296073" y="185437"/>
                    <a:pt x="296073" y="185437"/>
                    <a:pt x="298648" y="185437"/>
                  </a:cubicBezTo>
                  <a:cubicBezTo>
                    <a:pt x="298648" y="185437"/>
                    <a:pt x="298648" y="185437"/>
                    <a:pt x="298648" y="188013"/>
                  </a:cubicBezTo>
                  <a:cubicBezTo>
                    <a:pt x="298648" y="188013"/>
                    <a:pt x="298648" y="188013"/>
                    <a:pt x="298648" y="190588"/>
                  </a:cubicBezTo>
                  <a:cubicBezTo>
                    <a:pt x="298648" y="190588"/>
                    <a:pt x="298648" y="190588"/>
                    <a:pt x="301222" y="190588"/>
                  </a:cubicBezTo>
                  <a:cubicBezTo>
                    <a:pt x="301222" y="190588"/>
                    <a:pt x="301222" y="190588"/>
                    <a:pt x="301222" y="193164"/>
                  </a:cubicBezTo>
                  <a:cubicBezTo>
                    <a:pt x="301222" y="193164"/>
                    <a:pt x="303797" y="193164"/>
                    <a:pt x="303797" y="193164"/>
                  </a:cubicBezTo>
                  <a:cubicBezTo>
                    <a:pt x="303797" y="193164"/>
                    <a:pt x="303797" y="193164"/>
                    <a:pt x="303797" y="195739"/>
                  </a:cubicBezTo>
                  <a:cubicBezTo>
                    <a:pt x="303797" y="195739"/>
                    <a:pt x="303797" y="195739"/>
                    <a:pt x="303797" y="198315"/>
                  </a:cubicBezTo>
                  <a:cubicBezTo>
                    <a:pt x="303797" y="198315"/>
                    <a:pt x="303797" y="198315"/>
                    <a:pt x="306372" y="198315"/>
                  </a:cubicBezTo>
                  <a:cubicBezTo>
                    <a:pt x="306372" y="200890"/>
                    <a:pt x="306372" y="200890"/>
                    <a:pt x="306372" y="200890"/>
                  </a:cubicBezTo>
                  <a:cubicBezTo>
                    <a:pt x="306372" y="200890"/>
                    <a:pt x="306372" y="200890"/>
                    <a:pt x="308946" y="200890"/>
                  </a:cubicBezTo>
                  <a:cubicBezTo>
                    <a:pt x="308946" y="200890"/>
                    <a:pt x="308946" y="200890"/>
                    <a:pt x="308946" y="203466"/>
                  </a:cubicBezTo>
                  <a:cubicBezTo>
                    <a:pt x="308946" y="203466"/>
                    <a:pt x="308946" y="203466"/>
                    <a:pt x="311521" y="203466"/>
                  </a:cubicBezTo>
                  <a:cubicBezTo>
                    <a:pt x="311521" y="203466"/>
                    <a:pt x="311521" y="203466"/>
                    <a:pt x="311521" y="206041"/>
                  </a:cubicBezTo>
                  <a:cubicBezTo>
                    <a:pt x="311521" y="206041"/>
                    <a:pt x="311521" y="206041"/>
                    <a:pt x="311521" y="208617"/>
                  </a:cubicBezTo>
                  <a:cubicBezTo>
                    <a:pt x="311521" y="208617"/>
                    <a:pt x="311521" y="208617"/>
                    <a:pt x="314095" y="208617"/>
                  </a:cubicBezTo>
                  <a:cubicBezTo>
                    <a:pt x="314095" y="208617"/>
                    <a:pt x="314095" y="208617"/>
                    <a:pt x="314095" y="211192"/>
                  </a:cubicBezTo>
                  <a:cubicBezTo>
                    <a:pt x="314095" y="211192"/>
                    <a:pt x="314095" y="211192"/>
                    <a:pt x="316670" y="211192"/>
                  </a:cubicBezTo>
                  <a:cubicBezTo>
                    <a:pt x="316670" y="211192"/>
                    <a:pt x="316670" y="211192"/>
                    <a:pt x="319244" y="211192"/>
                  </a:cubicBezTo>
                  <a:cubicBezTo>
                    <a:pt x="319244" y="211192"/>
                    <a:pt x="319244" y="211192"/>
                    <a:pt x="319244" y="213768"/>
                  </a:cubicBezTo>
                  <a:cubicBezTo>
                    <a:pt x="321819" y="213768"/>
                    <a:pt x="321819" y="213768"/>
                    <a:pt x="321819" y="213768"/>
                  </a:cubicBezTo>
                  <a:cubicBezTo>
                    <a:pt x="321819" y="213768"/>
                    <a:pt x="321819" y="213768"/>
                    <a:pt x="321819" y="216343"/>
                  </a:cubicBezTo>
                  <a:cubicBezTo>
                    <a:pt x="324393" y="216343"/>
                    <a:pt x="324393" y="216343"/>
                    <a:pt x="324393" y="216343"/>
                  </a:cubicBezTo>
                  <a:cubicBezTo>
                    <a:pt x="324393" y="216343"/>
                    <a:pt x="324393" y="216343"/>
                    <a:pt x="324393" y="218919"/>
                  </a:cubicBezTo>
                  <a:cubicBezTo>
                    <a:pt x="324393" y="218919"/>
                    <a:pt x="324393" y="218919"/>
                    <a:pt x="326968" y="218919"/>
                  </a:cubicBezTo>
                  <a:cubicBezTo>
                    <a:pt x="326968" y="218919"/>
                    <a:pt x="326968" y="218919"/>
                    <a:pt x="326968" y="221494"/>
                  </a:cubicBezTo>
                  <a:cubicBezTo>
                    <a:pt x="326968" y="221494"/>
                    <a:pt x="326968" y="221494"/>
                    <a:pt x="329542" y="221494"/>
                  </a:cubicBezTo>
                  <a:cubicBezTo>
                    <a:pt x="329542" y="221494"/>
                    <a:pt x="329542" y="221494"/>
                    <a:pt x="329542" y="224070"/>
                  </a:cubicBezTo>
                  <a:cubicBezTo>
                    <a:pt x="329542" y="224070"/>
                    <a:pt x="332117" y="224070"/>
                    <a:pt x="332117" y="226646"/>
                  </a:cubicBezTo>
                  <a:cubicBezTo>
                    <a:pt x="334692" y="226646"/>
                    <a:pt x="334692" y="226646"/>
                    <a:pt x="334692" y="226646"/>
                  </a:cubicBezTo>
                  <a:cubicBezTo>
                    <a:pt x="334692" y="226646"/>
                    <a:pt x="334692" y="226646"/>
                    <a:pt x="334692" y="229221"/>
                  </a:cubicBezTo>
                  <a:cubicBezTo>
                    <a:pt x="334692" y="229221"/>
                    <a:pt x="334692" y="229221"/>
                    <a:pt x="337266" y="229221"/>
                  </a:cubicBezTo>
                  <a:cubicBezTo>
                    <a:pt x="337266" y="229221"/>
                    <a:pt x="337266" y="229221"/>
                    <a:pt x="339841" y="229221"/>
                  </a:cubicBezTo>
                  <a:cubicBezTo>
                    <a:pt x="339841" y="229221"/>
                    <a:pt x="339841" y="229221"/>
                    <a:pt x="339841" y="231797"/>
                  </a:cubicBezTo>
                  <a:cubicBezTo>
                    <a:pt x="339841" y="231797"/>
                    <a:pt x="339841" y="231797"/>
                    <a:pt x="342415" y="231797"/>
                  </a:cubicBezTo>
                  <a:cubicBezTo>
                    <a:pt x="342415" y="231797"/>
                    <a:pt x="342415" y="231797"/>
                    <a:pt x="344990" y="231797"/>
                  </a:cubicBezTo>
                  <a:cubicBezTo>
                    <a:pt x="344990" y="231797"/>
                    <a:pt x="344990" y="231797"/>
                    <a:pt x="344990" y="234372"/>
                  </a:cubicBezTo>
                  <a:cubicBezTo>
                    <a:pt x="344990" y="234372"/>
                    <a:pt x="344990" y="234372"/>
                    <a:pt x="347564" y="234372"/>
                  </a:cubicBezTo>
                  <a:cubicBezTo>
                    <a:pt x="347564" y="234372"/>
                    <a:pt x="347564" y="234372"/>
                    <a:pt x="347564" y="236948"/>
                  </a:cubicBezTo>
                  <a:cubicBezTo>
                    <a:pt x="347564" y="236948"/>
                    <a:pt x="347564" y="236948"/>
                    <a:pt x="350139" y="236948"/>
                  </a:cubicBezTo>
                  <a:cubicBezTo>
                    <a:pt x="350139" y="236948"/>
                    <a:pt x="350139" y="236948"/>
                    <a:pt x="350139" y="239523"/>
                  </a:cubicBezTo>
                  <a:cubicBezTo>
                    <a:pt x="350139" y="239523"/>
                    <a:pt x="350139" y="239523"/>
                    <a:pt x="352713" y="239523"/>
                  </a:cubicBezTo>
                  <a:cubicBezTo>
                    <a:pt x="352713" y="239523"/>
                    <a:pt x="352713" y="239523"/>
                    <a:pt x="352713" y="242099"/>
                  </a:cubicBezTo>
                  <a:cubicBezTo>
                    <a:pt x="352713" y="242099"/>
                    <a:pt x="352713" y="242099"/>
                    <a:pt x="355288" y="242099"/>
                  </a:cubicBezTo>
                  <a:cubicBezTo>
                    <a:pt x="355288" y="242099"/>
                    <a:pt x="355288" y="242099"/>
                    <a:pt x="355288" y="244674"/>
                  </a:cubicBezTo>
                  <a:cubicBezTo>
                    <a:pt x="355288" y="244674"/>
                    <a:pt x="355288" y="244674"/>
                    <a:pt x="357862" y="244674"/>
                  </a:cubicBezTo>
                  <a:cubicBezTo>
                    <a:pt x="357862" y="244674"/>
                    <a:pt x="360437" y="244674"/>
                    <a:pt x="360437" y="244674"/>
                  </a:cubicBezTo>
                  <a:cubicBezTo>
                    <a:pt x="360437" y="244674"/>
                    <a:pt x="360437" y="244674"/>
                    <a:pt x="360437" y="247250"/>
                  </a:cubicBezTo>
                  <a:cubicBezTo>
                    <a:pt x="360437" y="247250"/>
                    <a:pt x="360437" y="247250"/>
                    <a:pt x="363012" y="247250"/>
                  </a:cubicBezTo>
                  <a:cubicBezTo>
                    <a:pt x="363012" y="247250"/>
                    <a:pt x="363012" y="247250"/>
                    <a:pt x="365586" y="247250"/>
                  </a:cubicBezTo>
                  <a:cubicBezTo>
                    <a:pt x="365586" y="247250"/>
                    <a:pt x="365586" y="247250"/>
                    <a:pt x="365586" y="249825"/>
                  </a:cubicBezTo>
                  <a:cubicBezTo>
                    <a:pt x="365586" y="249825"/>
                    <a:pt x="368161" y="249825"/>
                    <a:pt x="368161" y="249825"/>
                  </a:cubicBezTo>
                  <a:cubicBezTo>
                    <a:pt x="368161" y="249825"/>
                    <a:pt x="368161" y="249825"/>
                    <a:pt x="368161" y="252401"/>
                  </a:cubicBezTo>
                  <a:cubicBezTo>
                    <a:pt x="368161" y="252401"/>
                    <a:pt x="368161" y="252401"/>
                    <a:pt x="370735" y="252401"/>
                  </a:cubicBezTo>
                  <a:cubicBezTo>
                    <a:pt x="370735" y="252401"/>
                    <a:pt x="370735" y="252401"/>
                    <a:pt x="370735" y="254976"/>
                  </a:cubicBezTo>
                  <a:cubicBezTo>
                    <a:pt x="370735" y="254976"/>
                    <a:pt x="370735" y="254976"/>
                    <a:pt x="373310" y="254976"/>
                  </a:cubicBezTo>
                  <a:cubicBezTo>
                    <a:pt x="373310" y="254976"/>
                    <a:pt x="373310" y="254976"/>
                    <a:pt x="375884" y="254976"/>
                  </a:cubicBezTo>
                  <a:cubicBezTo>
                    <a:pt x="375884" y="254976"/>
                    <a:pt x="375884" y="254976"/>
                    <a:pt x="375884" y="257552"/>
                  </a:cubicBezTo>
                  <a:cubicBezTo>
                    <a:pt x="378459" y="257552"/>
                    <a:pt x="378459" y="257552"/>
                    <a:pt x="378459" y="257552"/>
                  </a:cubicBezTo>
                  <a:cubicBezTo>
                    <a:pt x="378459" y="257552"/>
                    <a:pt x="378459" y="257552"/>
                    <a:pt x="381033" y="257552"/>
                  </a:cubicBezTo>
                  <a:cubicBezTo>
                    <a:pt x="381033" y="257552"/>
                    <a:pt x="381033" y="257552"/>
                    <a:pt x="381033" y="260127"/>
                  </a:cubicBezTo>
                  <a:cubicBezTo>
                    <a:pt x="381033" y="260127"/>
                    <a:pt x="381033" y="260127"/>
                    <a:pt x="383608" y="260127"/>
                  </a:cubicBezTo>
                  <a:cubicBezTo>
                    <a:pt x="383608" y="260127"/>
                    <a:pt x="383608" y="260127"/>
                    <a:pt x="386183" y="260127"/>
                  </a:cubicBezTo>
                  <a:cubicBezTo>
                    <a:pt x="386183" y="260127"/>
                    <a:pt x="386183" y="260127"/>
                    <a:pt x="386183" y="262703"/>
                  </a:cubicBezTo>
                  <a:cubicBezTo>
                    <a:pt x="386183" y="262703"/>
                    <a:pt x="386183" y="262703"/>
                    <a:pt x="388757" y="262703"/>
                  </a:cubicBezTo>
                  <a:cubicBezTo>
                    <a:pt x="388757" y="262703"/>
                    <a:pt x="388757" y="262703"/>
                    <a:pt x="391332" y="262703"/>
                  </a:cubicBezTo>
                  <a:cubicBezTo>
                    <a:pt x="391332" y="262703"/>
                    <a:pt x="391332" y="262703"/>
                    <a:pt x="391332" y="265278"/>
                  </a:cubicBezTo>
                  <a:cubicBezTo>
                    <a:pt x="391332" y="265278"/>
                    <a:pt x="391332" y="265278"/>
                    <a:pt x="393906" y="265278"/>
                  </a:cubicBezTo>
                  <a:cubicBezTo>
                    <a:pt x="393906" y="265278"/>
                    <a:pt x="393906" y="265278"/>
                    <a:pt x="396481" y="265278"/>
                  </a:cubicBezTo>
                  <a:cubicBezTo>
                    <a:pt x="396481" y="265278"/>
                    <a:pt x="396481" y="265278"/>
                    <a:pt x="396481" y="267854"/>
                  </a:cubicBezTo>
                  <a:cubicBezTo>
                    <a:pt x="396481" y="267854"/>
                    <a:pt x="396481" y="267854"/>
                    <a:pt x="399055" y="267854"/>
                  </a:cubicBezTo>
                  <a:cubicBezTo>
                    <a:pt x="399055" y="267854"/>
                    <a:pt x="399055" y="267854"/>
                    <a:pt x="401630" y="270429"/>
                  </a:cubicBezTo>
                  <a:cubicBezTo>
                    <a:pt x="401630" y="270429"/>
                    <a:pt x="401630" y="270429"/>
                    <a:pt x="404204" y="270429"/>
                  </a:cubicBezTo>
                  <a:cubicBezTo>
                    <a:pt x="404204" y="270429"/>
                    <a:pt x="404204" y="270429"/>
                    <a:pt x="404204" y="273005"/>
                  </a:cubicBezTo>
                  <a:cubicBezTo>
                    <a:pt x="404204" y="273005"/>
                    <a:pt x="404204" y="273005"/>
                    <a:pt x="406779" y="273005"/>
                  </a:cubicBezTo>
                  <a:cubicBezTo>
                    <a:pt x="406779" y="273005"/>
                    <a:pt x="406779" y="273005"/>
                    <a:pt x="409353" y="273005"/>
                  </a:cubicBezTo>
                  <a:cubicBezTo>
                    <a:pt x="409353" y="275580"/>
                    <a:pt x="409353" y="275580"/>
                    <a:pt x="409353" y="275580"/>
                  </a:cubicBezTo>
                  <a:cubicBezTo>
                    <a:pt x="409353" y="275580"/>
                    <a:pt x="411928" y="275580"/>
                    <a:pt x="411928" y="275580"/>
                  </a:cubicBezTo>
                  <a:cubicBezTo>
                    <a:pt x="411928" y="275580"/>
                    <a:pt x="411928" y="275580"/>
                    <a:pt x="414503" y="275580"/>
                  </a:cubicBezTo>
                  <a:cubicBezTo>
                    <a:pt x="414503" y="275580"/>
                    <a:pt x="414503" y="275580"/>
                    <a:pt x="414503" y="278156"/>
                  </a:cubicBezTo>
                  <a:cubicBezTo>
                    <a:pt x="414503" y="278156"/>
                    <a:pt x="414503" y="278156"/>
                    <a:pt x="417077" y="278156"/>
                  </a:cubicBezTo>
                  <a:cubicBezTo>
                    <a:pt x="417077" y="278156"/>
                    <a:pt x="417077" y="278156"/>
                    <a:pt x="419652" y="278156"/>
                  </a:cubicBezTo>
                  <a:cubicBezTo>
                    <a:pt x="419652" y="278156"/>
                    <a:pt x="419652" y="278156"/>
                    <a:pt x="419652" y="280731"/>
                  </a:cubicBezTo>
                  <a:cubicBezTo>
                    <a:pt x="419652" y="280731"/>
                    <a:pt x="419652" y="280731"/>
                    <a:pt x="422226" y="280731"/>
                  </a:cubicBezTo>
                  <a:cubicBezTo>
                    <a:pt x="422226" y="280731"/>
                    <a:pt x="422226" y="280731"/>
                    <a:pt x="424801" y="280731"/>
                  </a:cubicBezTo>
                  <a:cubicBezTo>
                    <a:pt x="424801" y="280731"/>
                    <a:pt x="424801" y="280731"/>
                    <a:pt x="424801" y="283307"/>
                  </a:cubicBezTo>
                  <a:cubicBezTo>
                    <a:pt x="424801" y="283307"/>
                    <a:pt x="424801" y="283307"/>
                    <a:pt x="427375" y="283307"/>
                  </a:cubicBezTo>
                  <a:cubicBezTo>
                    <a:pt x="429950" y="283307"/>
                    <a:pt x="429950" y="283307"/>
                    <a:pt x="429950" y="283307"/>
                  </a:cubicBezTo>
                  <a:cubicBezTo>
                    <a:pt x="429950" y="283307"/>
                    <a:pt x="429950" y="283307"/>
                    <a:pt x="429950" y="285882"/>
                  </a:cubicBezTo>
                  <a:cubicBezTo>
                    <a:pt x="429950" y="285882"/>
                    <a:pt x="429950" y="285882"/>
                    <a:pt x="432524" y="285882"/>
                  </a:cubicBezTo>
                  <a:cubicBezTo>
                    <a:pt x="435099" y="285882"/>
                    <a:pt x="435099" y="285882"/>
                    <a:pt x="435099" y="285882"/>
                  </a:cubicBezTo>
                  <a:cubicBezTo>
                    <a:pt x="435099" y="285882"/>
                    <a:pt x="437674" y="285882"/>
                    <a:pt x="437674" y="288458"/>
                  </a:cubicBezTo>
                  <a:cubicBezTo>
                    <a:pt x="437674" y="288458"/>
                    <a:pt x="437674" y="288458"/>
                    <a:pt x="440248" y="288458"/>
                  </a:cubicBezTo>
                  <a:cubicBezTo>
                    <a:pt x="440248" y="288458"/>
                    <a:pt x="440248" y="288458"/>
                    <a:pt x="442823" y="288458"/>
                  </a:cubicBezTo>
                  <a:cubicBezTo>
                    <a:pt x="442823" y="288458"/>
                    <a:pt x="442823" y="291033"/>
                    <a:pt x="442823" y="291033"/>
                  </a:cubicBezTo>
                  <a:cubicBezTo>
                    <a:pt x="442823" y="291033"/>
                    <a:pt x="442823" y="291033"/>
                    <a:pt x="445397" y="291033"/>
                  </a:cubicBezTo>
                  <a:cubicBezTo>
                    <a:pt x="445397" y="291033"/>
                    <a:pt x="445397" y="291033"/>
                    <a:pt x="447972" y="291033"/>
                  </a:cubicBezTo>
                  <a:cubicBezTo>
                    <a:pt x="450546" y="291033"/>
                    <a:pt x="450546" y="291033"/>
                    <a:pt x="450546" y="291033"/>
                  </a:cubicBezTo>
                  <a:cubicBezTo>
                    <a:pt x="450546" y="291033"/>
                    <a:pt x="450546" y="291033"/>
                    <a:pt x="453121" y="291033"/>
                  </a:cubicBezTo>
                  <a:cubicBezTo>
                    <a:pt x="453121" y="291033"/>
                    <a:pt x="453121" y="291033"/>
                    <a:pt x="453121" y="293609"/>
                  </a:cubicBezTo>
                  <a:cubicBezTo>
                    <a:pt x="453121" y="293609"/>
                    <a:pt x="455695" y="293609"/>
                    <a:pt x="455695" y="293609"/>
                  </a:cubicBezTo>
                  <a:cubicBezTo>
                    <a:pt x="455695" y="293609"/>
                    <a:pt x="455695" y="293609"/>
                    <a:pt x="458270" y="293609"/>
                  </a:cubicBezTo>
                  <a:cubicBezTo>
                    <a:pt x="458270" y="293609"/>
                    <a:pt x="458270" y="293609"/>
                    <a:pt x="458270" y="296184"/>
                  </a:cubicBezTo>
                  <a:cubicBezTo>
                    <a:pt x="460844" y="296184"/>
                    <a:pt x="460844" y="296184"/>
                    <a:pt x="460844" y="296184"/>
                  </a:cubicBezTo>
                  <a:cubicBezTo>
                    <a:pt x="463419" y="296184"/>
                    <a:pt x="463419" y="296184"/>
                    <a:pt x="463419" y="296184"/>
                  </a:cubicBezTo>
                  <a:cubicBezTo>
                    <a:pt x="463419" y="296184"/>
                    <a:pt x="463419" y="296184"/>
                    <a:pt x="465994" y="296184"/>
                  </a:cubicBezTo>
                  <a:cubicBezTo>
                    <a:pt x="465994" y="296184"/>
                    <a:pt x="465994" y="296184"/>
                    <a:pt x="465994" y="298760"/>
                  </a:cubicBezTo>
                  <a:cubicBezTo>
                    <a:pt x="465994" y="298760"/>
                    <a:pt x="465994" y="298760"/>
                    <a:pt x="468568" y="298760"/>
                  </a:cubicBezTo>
                  <a:cubicBezTo>
                    <a:pt x="468568" y="298760"/>
                    <a:pt x="468568" y="298760"/>
                    <a:pt x="471143" y="298760"/>
                  </a:cubicBezTo>
                  <a:cubicBezTo>
                    <a:pt x="471143" y="298760"/>
                    <a:pt x="471143" y="298760"/>
                    <a:pt x="473717" y="298760"/>
                  </a:cubicBezTo>
                  <a:cubicBezTo>
                    <a:pt x="473717" y="298760"/>
                    <a:pt x="473717" y="298760"/>
                    <a:pt x="476292" y="298760"/>
                  </a:cubicBezTo>
                  <a:cubicBezTo>
                    <a:pt x="476292" y="298760"/>
                    <a:pt x="476292" y="298760"/>
                    <a:pt x="476292" y="301335"/>
                  </a:cubicBezTo>
                  <a:cubicBezTo>
                    <a:pt x="478866" y="301335"/>
                    <a:pt x="478866" y="301335"/>
                    <a:pt x="478866" y="301335"/>
                  </a:cubicBezTo>
                  <a:cubicBezTo>
                    <a:pt x="478866" y="301335"/>
                    <a:pt x="478866" y="301335"/>
                    <a:pt x="481441" y="301335"/>
                  </a:cubicBezTo>
                  <a:cubicBezTo>
                    <a:pt x="481441" y="301335"/>
                    <a:pt x="481441" y="301335"/>
                    <a:pt x="484015" y="301335"/>
                  </a:cubicBezTo>
                  <a:cubicBezTo>
                    <a:pt x="484015" y="301335"/>
                    <a:pt x="484015" y="301335"/>
                    <a:pt x="484015" y="303911"/>
                  </a:cubicBezTo>
                  <a:cubicBezTo>
                    <a:pt x="486590" y="303911"/>
                    <a:pt x="486590" y="303911"/>
                    <a:pt x="486590" y="303911"/>
                  </a:cubicBezTo>
                  <a:cubicBezTo>
                    <a:pt x="486590" y="303911"/>
                    <a:pt x="486590" y="303911"/>
                    <a:pt x="489165" y="303911"/>
                  </a:cubicBezTo>
                  <a:cubicBezTo>
                    <a:pt x="489165" y="303911"/>
                    <a:pt x="489165" y="303911"/>
                    <a:pt x="491739" y="303911"/>
                  </a:cubicBezTo>
                  <a:cubicBezTo>
                    <a:pt x="491739" y="303911"/>
                    <a:pt x="491739" y="303911"/>
                    <a:pt x="491739" y="306487"/>
                  </a:cubicBezTo>
                  <a:cubicBezTo>
                    <a:pt x="491739" y="306487"/>
                    <a:pt x="491739" y="306487"/>
                    <a:pt x="494314" y="306487"/>
                  </a:cubicBezTo>
                  <a:cubicBezTo>
                    <a:pt x="496888" y="306487"/>
                    <a:pt x="496888" y="306487"/>
                    <a:pt x="496888" y="306487"/>
                  </a:cubicBezTo>
                  <a:cubicBezTo>
                    <a:pt x="496888" y="306487"/>
                    <a:pt x="496888" y="306487"/>
                    <a:pt x="496888" y="309062"/>
                  </a:cubicBezTo>
                  <a:cubicBezTo>
                    <a:pt x="496888" y="309062"/>
                    <a:pt x="496888" y="309062"/>
                    <a:pt x="499463" y="309062"/>
                  </a:cubicBezTo>
                  <a:cubicBezTo>
                    <a:pt x="499463" y="309062"/>
                    <a:pt x="499463" y="309062"/>
                    <a:pt x="502037" y="309062"/>
                  </a:cubicBezTo>
                  <a:cubicBezTo>
                    <a:pt x="502037" y="309062"/>
                    <a:pt x="502037" y="309062"/>
                    <a:pt x="504612" y="309062"/>
                  </a:cubicBezTo>
                  <a:cubicBezTo>
                    <a:pt x="504612" y="309062"/>
                    <a:pt x="504612" y="309062"/>
                    <a:pt x="504612" y="311638"/>
                  </a:cubicBezTo>
                  <a:cubicBezTo>
                    <a:pt x="507186" y="311638"/>
                    <a:pt x="507186" y="311638"/>
                    <a:pt x="507186" y="311638"/>
                  </a:cubicBezTo>
                  <a:cubicBezTo>
                    <a:pt x="507186" y="311638"/>
                    <a:pt x="507186" y="311638"/>
                    <a:pt x="509761" y="311638"/>
                  </a:cubicBezTo>
                  <a:cubicBezTo>
                    <a:pt x="512335" y="311638"/>
                    <a:pt x="512335" y="311638"/>
                    <a:pt x="512335" y="311638"/>
                  </a:cubicBezTo>
                  <a:cubicBezTo>
                    <a:pt x="512335" y="311638"/>
                    <a:pt x="512335" y="311638"/>
                    <a:pt x="512335" y="314213"/>
                  </a:cubicBezTo>
                  <a:cubicBezTo>
                    <a:pt x="514910" y="314213"/>
                    <a:pt x="514910" y="314213"/>
                    <a:pt x="514910" y="314213"/>
                  </a:cubicBezTo>
                  <a:cubicBezTo>
                    <a:pt x="514910" y="314213"/>
                    <a:pt x="514910" y="314213"/>
                    <a:pt x="517485" y="314213"/>
                  </a:cubicBezTo>
                  <a:cubicBezTo>
                    <a:pt x="517485" y="314213"/>
                    <a:pt x="517485" y="314213"/>
                    <a:pt x="517485" y="316789"/>
                  </a:cubicBezTo>
                  <a:cubicBezTo>
                    <a:pt x="517485" y="316789"/>
                    <a:pt x="517485" y="316789"/>
                    <a:pt x="520059" y="316789"/>
                  </a:cubicBezTo>
                  <a:cubicBezTo>
                    <a:pt x="520059" y="316789"/>
                    <a:pt x="520059" y="319364"/>
                    <a:pt x="520059" y="319364"/>
                  </a:cubicBezTo>
                  <a:cubicBezTo>
                    <a:pt x="520059" y="319364"/>
                    <a:pt x="520059" y="319364"/>
                    <a:pt x="522634" y="319364"/>
                  </a:cubicBezTo>
                  <a:cubicBezTo>
                    <a:pt x="522634" y="319364"/>
                    <a:pt x="522634" y="319364"/>
                    <a:pt x="522634" y="321940"/>
                  </a:cubicBezTo>
                  <a:cubicBezTo>
                    <a:pt x="522634" y="321940"/>
                    <a:pt x="522634" y="321940"/>
                    <a:pt x="525208" y="321940"/>
                  </a:cubicBezTo>
                  <a:cubicBezTo>
                    <a:pt x="525208" y="321940"/>
                    <a:pt x="525208" y="321940"/>
                    <a:pt x="525208" y="324515"/>
                  </a:cubicBezTo>
                  <a:cubicBezTo>
                    <a:pt x="525208" y="324515"/>
                    <a:pt x="525208" y="327091"/>
                    <a:pt x="525208" y="327091"/>
                  </a:cubicBezTo>
                  <a:cubicBezTo>
                    <a:pt x="525208" y="327091"/>
                    <a:pt x="525208" y="327091"/>
                    <a:pt x="525208" y="329666"/>
                  </a:cubicBezTo>
                  <a:cubicBezTo>
                    <a:pt x="525208" y="329666"/>
                    <a:pt x="525208" y="329666"/>
                    <a:pt x="525208" y="332242"/>
                  </a:cubicBezTo>
                  <a:cubicBezTo>
                    <a:pt x="525208" y="332242"/>
                    <a:pt x="525208" y="332242"/>
                    <a:pt x="525208" y="334817"/>
                  </a:cubicBezTo>
                  <a:cubicBezTo>
                    <a:pt x="525208" y="334817"/>
                    <a:pt x="525208" y="334817"/>
                    <a:pt x="525208" y="337393"/>
                  </a:cubicBezTo>
                  <a:cubicBezTo>
                    <a:pt x="525208" y="337393"/>
                    <a:pt x="525208" y="337393"/>
                    <a:pt x="525208" y="339968"/>
                  </a:cubicBezTo>
                  <a:cubicBezTo>
                    <a:pt x="525208" y="339968"/>
                    <a:pt x="525208" y="342544"/>
                    <a:pt x="525208" y="345119"/>
                  </a:cubicBezTo>
                  <a:cubicBezTo>
                    <a:pt x="525208" y="345119"/>
                    <a:pt x="525208" y="345119"/>
                    <a:pt x="525208" y="347695"/>
                  </a:cubicBezTo>
                  <a:cubicBezTo>
                    <a:pt x="525208" y="350270"/>
                    <a:pt x="525208" y="350270"/>
                    <a:pt x="525208" y="350270"/>
                  </a:cubicBezTo>
                  <a:cubicBezTo>
                    <a:pt x="525208" y="350270"/>
                    <a:pt x="525208" y="352846"/>
                    <a:pt x="527783" y="352846"/>
                  </a:cubicBezTo>
                  <a:cubicBezTo>
                    <a:pt x="527783" y="352846"/>
                    <a:pt x="527783" y="352846"/>
                    <a:pt x="527783" y="355421"/>
                  </a:cubicBezTo>
                  <a:cubicBezTo>
                    <a:pt x="527783" y="355421"/>
                    <a:pt x="527783" y="355421"/>
                    <a:pt x="527783" y="357997"/>
                  </a:cubicBezTo>
                  <a:cubicBezTo>
                    <a:pt x="527783" y="360572"/>
                    <a:pt x="527783" y="360572"/>
                    <a:pt x="527783" y="360572"/>
                  </a:cubicBezTo>
                  <a:cubicBezTo>
                    <a:pt x="527783" y="360572"/>
                    <a:pt x="527783" y="360572"/>
                    <a:pt x="527783" y="363148"/>
                  </a:cubicBezTo>
                  <a:cubicBezTo>
                    <a:pt x="527783" y="365723"/>
                    <a:pt x="527783" y="365723"/>
                    <a:pt x="527783" y="365723"/>
                  </a:cubicBezTo>
                  <a:cubicBezTo>
                    <a:pt x="527783" y="365723"/>
                    <a:pt x="527783" y="365723"/>
                    <a:pt x="527783" y="368299"/>
                  </a:cubicBezTo>
                  <a:cubicBezTo>
                    <a:pt x="527783" y="368299"/>
                    <a:pt x="527783" y="368299"/>
                    <a:pt x="527783" y="370874"/>
                  </a:cubicBezTo>
                  <a:cubicBezTo>
                    <a:pt x="527783" y="370874"/>
                    <a:pt x="527783" y="373450"/>
                    <a:pt x="527783" y="373450"/>
                  </a:cubicBezTo>
                  <a:cubicBezTo>
                    <a:pt x="527783" y="373450"/>
                    <a:pt x="527783" y="376025"/>
                    <a:pt x="530357" y="376025"/>
                  </a:cubicBezTo>
                  <a:cubicBezTo>
                    <a:pt x="530357" y="376025"/>
                    <a:pt x="530357" y="376025"/>
                    <a:pt x="530357" y="378601"/>
                  </a:cubicBezTo>
                  <a:cubicBezTo>
                    <a:pt x="530357" y="378601"/>
                    <a:pt x="530357" y="378601"/>
                    <a:pt x="530357" y="381176"/>
                  </a:cubicBezTo>
                  <a:cubicBezTo>
                    <a:pt x="527783" y="381176"/>
                    <a:pt x="527783" y="381176"/>
                    <a:pt x="527783" y="383752"/>
                  </a:cubicBezTo>
                  <a:cubicBezTo>
                    <a:pt x="527783" y="383752"/>
                    <a:pt x="527783" y="383752"/>
                    <a:pt x="527783" y="386327"/>
                  </a:cubicBezTo>
                  <a:cubicBezTo>
                    <a:pt x="525208" y="386327"/>
                    <a:pt x="525208" y="386327"/>
                    <a:pt x="525208" y="386327"/>
                  </a:cubicBezTo>
                  <a:cubicBezTo>
                    <a:pt x="522634" y="386327"/>
                    <a:pt x="522634" y="386327"/>
                    <a:pt x="522634" y="386327"/>
                  </a:cubicBezTo>
                  <a:cubicBezTo>
                    <a:pt x="522634" y="386327"/>
                    <a:pt x="520059" y="386327"/>
                    <a:pt x="520059" y="386327"/>
                  </a:cubicBezTo>
                  <a:cubicBezTo>
                    <a:pt x="517485" y="386327"/>
                    <a:pt x="517485" y="386327"/>
                    <a:pt x="514910" y="386327"/>
                  </a:cubicBezTo>
                  <a:cubicBezTo>
                    <a:pt x="512335" y="386327"/>
                    <a:pt x="512335" y="386327"/>
                    <a:pt x="512335" y="386327"/>
                  </a:cubicBezTo>
                  <a:cubicBezTo>
                    <a:pt x="512335" y="383752"/>
                    <a:pt x="512335" y="383752"/>
                    <a:pt x="512335" y="383752"/>
                  </a:cubicBezTo>
                  <a:cubicBezTo>
                    <a:pt x="512335" y="383752"/>
                    <a:pt x="509761" y="383752"/>
                    <a:pt x="509761" y="383752"/>
                  </a:cubicBezTo>
                  <a:cubicBezTo>
                    <a:pt x="507186" y="383752"/>
                    <a:pt x="507186" y="383752"/>
                    <a:pt x="507186" y="383752"/>
                  </a:cubicBezTo>
                  <a:cubicBezTo>
                    <a:pt x="504612" y="383752"/>
                    <a:pt x="504612" y="383752"/>
                    <a:pt x="504612" y="383752"/>
                  </a:cubicBezTo>
                  <a:cubicBezTo>
                    <a:pt x="504612" y="381176"/>
                    <a:pt x="504612" y="381176"/>
                    <a:pt x="504612" y="381176"/>
                  </a:cubicBezTo>
                  <a:cubicBezTo>
                    <a:pt x="504612" y="381176"/>
                    <a:pt x="504612" y="381176"/>
                    <a:pt x="502037" y="381176"/>
                  </a:cubicBezTo>
                  <a:cubicBezTo>
                    <a:pt x="502037" y="381176"/>
                    <a:pt x="502037" y="381176"/>
                    <a:pt x="499463" y="381176"/>
                  </a:cubicBezTo>
                  <a:cubicBezTo>
                    <a:pt x="496888" y="381176"/>
                    <a:pt x="496888" y="381176"/>
                    <a:pt x="496888" y="381176"/>
                  </a:cubicBezTo>
                  <a:cubicBezTo>
                    <a:pt x="496888" y="378601"/>
                    <a:pt x="496888" y="378601"/>
                    <a:pt x="494314" y="378601"/>
                  </a:cubicBezTo>
                  <a:cubicBezTo>
                    <a:pt x="491739" y="378601"/>
                    <a:pt x="491739" y="378601"/>
                    <a:pt x="491739" y="378601"/>
                  </a:cubicBezTo>
                  <a:cubicBezTo>
                    <a:pt x="489165" y="378601"/>
                    <a:pt x="489165" y="378601"/>
                    <a:pt x="489165" y="378601"/>
                  </a:cubicBezTo>
                  <a:cubicBezTo>
                    <a:pt x="489165" y="378601"/>
                    <a:pt x="489165" y="378601"/>
                    <a:pt x="489165" y="376025"/>
                  </a:cubicBezTo>
                  <a:cubicBezTo>
                    <a:pt x="486590" y="376025"/>
                    <a:pt x="486590" y="376025"/>
                    <a:pt x="486590" y="376025"/>
                  </a:cubicBezTo>
                  <a:cubicBezTo>
                    <a:pt x="484015" y="373450"/>
                    <a:pt x="484015" y="373450"/>
                    <a:pt x="484015" y="373450"/>
                  </a:cubicBezTo>
                  <a:cubicBezTo>
                    <a:pt x="481441" y="373450"/>
                    <a:pt x="481441" y="373450"/>
                    <a:pt x="481441" y="373450"/>
                  </a:cubicBezTo>
                  <a:cubicBezTo>
                    <a:pt x="481441" y="370874"/>
                    <a:pt x="481441" y="370874"/>
                    <a:pt x="481441" y="370874"/>
                  </a:cubicBezTo>
                  <a:cubicBezTo>
                    <a:pt x="481441" y="370874"/>
                    <a:pt x="481441" y="370874"/>
                    <a:pt x="481441" y="368299"/>
                  </a:cubicBezTo>
                  <a:cubicBezTo>
                    <a:pt x="481441" y="365723"/>
                    <a:pt x="481441" y="365723"/>
                    <a:pt x="481441" y="365723"/>
                  </a:cubicBezTo>
                  <a:cubicBezTo>
                    <a:pt x="481441" y="363148"/>
                    <a:pt x="481441" y="363148"/>
                    <a:pt x="481441" y="363148"/>
                  </a:cubicBezTo>
                  <a:cubicBezTo>
                    <a:pt x="478866" y="363148"/>
                    <a:pt x="478866" y="363148"/>
                    <a:pt x="478866" y="363148"/>
                  </a:cubicBezTo>
                  <a:cubicBezTo>
                    <a:pt x="478866" y="363148"/>
                    <a:pt x="478866" y="363148"/>
                    <a:pt x="478866" y="360572"/>
                  </a:cubicBezTo>
                  <a:cubicBezTo>
                    <a:pt x="478866" y="357997"/>
                    <a:pt x="478866" y="357997"/>
                    <a:pt x="478866" y="357997"/>
                  </a:cubicBezTo>
                  <a:cubicBezTo>
                    <a:pt x="476292" y="357997"/>
                    <a:pt x="476292" y="357997"/>
                    <a:pt x="476292" y="357997"/>
                  </a:cubicBezTo>
                  <a:cubicBezTo>
                    <a:pt x="476292" y="357997"/>
                    <a:pt x="476292" y="357997"/>
                    <a:pt x="473717" y="357997"/>
                  </a:cubicBezTo>
                  <a:cubicBezTo>
                    <a:pt x="473717" y="355421"/>
                    <a:pt x="473717" y="355421"/>
                    <a:pt x="473717" y="355421"/>
                  </a:cubicBezTo>
                  <a:cubicBezTo>
                    <a:pt x="471143" y="355421"/>
                    <a:pt x="471143" y="355421"/>
                    <a:pt x="471143" y="355421"/>
                  </a:cubicBezTo>
                  <a:cubicBezTo>
                    <a:pt x="468568" y="355421"/>
                    <a:pt x="468568" y="355421"/>
                    <a:pt x="468568" y="355421"/>
                  </a:cubicBezTo>
                  <a:cubicBezTo>
                    <a:pt x="468568" y="352846"/>
                    <a:pt x="465994" y="352846"/>
                    <a:pt x="465994" y="352846"/>
                  </a:cubicBezTo>
                  <a:cubicBezTo>
                    <a:pt x="465994" y="352846"/>
                    <a:pt x="465994" y="352846"/>
                    <a:pt x="463419" y="352846"/>
                  </a:cubicBezTo>
                  <a:cubicBezTo>
                    <a:pt x="463419" y="352846"/>
                    <a:pt x="463419" y="352846"/>
                    <a:pt x="463419" y="350270"/>
                  </a:cubicBezTo>
                  <a:cubicBezTo>
                    <a:pt x="463419" y="350270"/>
                    <a:pt x="460844" y="350270"/>
                    <a:pt x="460844" y="350270"/>
                  </a:cubicBezTo>
                  <a:cubicBezTo>
                    <a:pt x="458270" y="350270"/>
                    <a:pt x="458270" y="350270"/>
                    <a:pt x="458270" y="350270"/>
                  </a:cubicBezTo>
                  <a:cubicBezTo>
                    <a:pt x="458270" y="350270"/>
                    <a:pt x="455695" y="350270"/>
                    <a:pt x="455695" y="350270"/>
                  </a:cubicBezTo>
                  <a:cubicBezTo>
                    <a:pt x="455695" y="350270"/>
                    <a:pt x="455695" y="350270"/>
                    <a:pt x="453121" y="350270"/>
                  </a:cubicBezTo>
                  <a:cubicBezTo>
                    <a:pt x="450546" y="350270"/>
                    <a:pt x="450546" y="350270"/>
                    <a:pt x="450546" y="350270"/>
                  </a:cubicBezTo>
                  <a:cubicBezTo>
                    <a:pt x="450546" y="347695"/>
                    <a:pt x="450546" y="347695"/>
                    <a:pt x="450546" y="347695"/>
                  </a:cubicBezTo>
                  <a:cubicBezTo>
                    <a:pt x="450546" y="347695"/>
                    <a:pt x="447972" y="347695"/>
                    <a:pt x="447972" y="347695"/>
                  </a:cubicBezTo>
                  <a:cubicBezTo>
                    <a:pt x="445397" y="347695"/>
                    <a:pt x="445397" y="347695"/>
                    <a:pt x="445397" y="347695"/>
                  </a:cubicBezTo>
                  <a:cubicBezTo>
                    <a:pt x="442823" y="347695"/>
                    <a:pt x="442823" y="347695"/>
                    <a:pt x="442823" y="347695"/>
                  </a:cubicBezTo>
                  <a:cubicBezTo>
                    <a:pt x="442823" y="345119"/>
                    <a:pt x="442823" y="345119"/>
                    <a:pt x="442823" y="345119"/>
                  </a:cubicBezTo>
                  <a:cubicBezTo>
                    <a:pt x="440248" y="345119"/>
                    <a:pt x="440248" y="345119"/>
                    <a:pt x="440248" y="345119"/>
                  </a:cubicBezTo>
                  <a:cubicBezTo>
                    <a:pt x="440248" y="342544"/>
                    <a:pt x="440248" y="342544"/>
                    <a:pt x="440248" y="342544"/>
                  </a:cubicBezTo>
                  <a:cubicBezTo>
                    <a:pt x="440248" y="342544"/>
                    <a:pt x="440248" y="342544"/>
                    <a:pt x="437674" y="342544"/>
                  </a:cubicBezTo>
                  <a:cubicBezTo>
                    <a:pt x="435099" y="342544"/>
                    <a:pt x="435099" y="342544"/>
                    <a:pt x="435099" y="342544"/>
                  </a:cubicBezTo>
                  <a:cubicBezTo>
                    <a:pt x="432524" y="342544"/>
                    <a:pt x="432524" y="342544"/>
                    <a:pt x="432524" y="342544"/>
                  </a:cubicBezTo>
                  <a:cubicBezTo>
                    <a:pt x="432524" y="339968"/>
                    <a:pt x="432524" y="339968"/>
                    <a:pt x="432524" y="339968"/>
                  </a:cubicBezTo>
                  <a:cubicBezTo>
                    <a:pt x="432524" y="339968"/>
                    <a:pt x="432524" y="339968"/>
                    <a:pt x="429950" y="339968"/>
                  </a:cubicBezTo>
                  <a:cubicBezTo>
                    <a:pt x="429950" y="339968"/>
                    <a:pt x="427375" y="339968"/>
                    <a:pt x="427375" y="339968"/>
                  </a:cubicBezTo>
                  <a:cubicBezTo>
                    <a:pt x="427375" y="339968"/>
                    <a:pt x="427375" y="339968"/>
                    <a:pt x="424801" y="339968"/>
                  </a:cubicBezTo>
                  <a:cubicBezTo>
                    <a:pt x="424801" y="337393"/>
                    <a:pt x="424801" y="337393"/>
                    <a:pt x="424801" y="337393"/>
                  </a:cubicBezTo>
                  <a:cubicBezTo>
                    <a:pt x="424801" y="337393"/>
                    <a:pt x="424801" y="337393"/>
                    <a:pt x="422226" y="337393"/>
                  </a:cubicBezTo>
                  <a:cubicBezTo>
                    <a:pt x="419652" y="337393"/>
                    <a:pt x="419652" y="337393"/>
                    <a:pt x="419652" y="337393"/>
                  </a:cubicBezTo>
                  <a:cubicBezTo>
                    <a:pt x="419652" y="334817"/>
                    <a:pt x="419652" y="334817"/>
                    <a:pt x="419652" y="334817"/>
                  </a:cubicBezTo>
                  <a:cubicBezTo>
                    <a:pt x="419652" y="334817"/>
                    <a:pt x="419652" y="334817"/>
                    <a:pt x="417077" y="334817"/>
                  </a:cubicBezTo>
                  <a:cubicBezTo>
                    <a:pt x="417077" y="334817"/>
                    <a:pt x="417077" y="334817"/>
                    <a:pt x="414503" y="334817"/>
                  </a:cubicBezTo>
                  <a:cubicBezTo>
                    <a:pt x="414503" y="332242"/>
                    <a:pt x="414503" y="332242"/>
                    <a:pt x="414503" y="332242"/>
                  </a:cubicBezTo>
                  <a:cubicBezTo>
                    <a:pt x="414503" y="332242"/>
                    <a:pt x="414503" y="332242"/>
                    <a:pt x="411928" y="332242"/>
                  </a:cubicBezTo>
                  <a:cubicBezTo>
                    <a:pt x="411928" y="332242"/>
                    <a:pt x="411928" y="332242"/>
                    <a:pt x="409353" y="332242"/>
                  </a:cubicBezTo>
                  <a:cubicBezTo>
                    <a:pt x="409353" y="329666"/>
                    <a:pt x="409353" y="329666"/>
                    <a:pt x="409353" y="329666"/>
                  </a:cubicBezTo>
                  <a:cubicBezTo>
                    <a:pt x="409353" y="329666"/>
                    <a:pt x="409353" y="329666"/>
                    <a:pt x="406779" y="329666"/>
                  </a:cubicBezTo>
                  <a:cubicBezTo>
                    <a:pt x="404204" y="329666"/>
                    <a:pt x="404204" y="329666"/>
                    <a:pt x="404204" y="329666"/>
                  </a:cubicBezTo>
                  <a:cubicBezTo>
                    <a:pt x="404204" y="329666"/>
                    <a:pt x="404204" y="329666"/>
                    <a:pt x="401630" y="329666"/>
                  </a:cubicBezTo>
                  <a:lnTo>
                    <a:pt x="401630" y="328741"/>
                  </a:lnTo>
                  <a:lnTo>
                    <a:pt x="401630" y="327091"/>
                  </a:lnTo>
                  <a:cubicBezTo>
                    <a:pt x="399055" y="327091"/>
                    <a:pt x="399055" y="327091"/>
                    <a:pt x="399055" y="327091"/>
                  </a:cubicBezTo>
                  <a:cubicBezTo>
                    <a:pt x="396481" y="327091"/>
                    <a:pt x="396481" y="327091"/>
                    <a:pt x="396481" y="327091"/>
                  </a:cubicBezTo>
                  <a:cubicBezTo>
                    <a:pt x="396481" y="327091"/>
                    <a:pt x="396481" y="327091"/>
                    <a:pt x="393906" y="327091"/>
                  </a:cubicBezTo>
                  <a:cubicBezTo>
                    <a:pt x="393906" y="327091"/>
                    <a:pt x="393906" y="327091"/>
                    <a:pt x="393906" y="324515"/>
                  </a:cubicBezTo>
                  <a:cubicBezTo>
                    <a:pt x="391332" y="324515"/>
                    <a:pt x="391332" y="324515"/>
                    <a:pt x="391332" y="324515"/>
                  </a:cubicBezTo>
                  <a:cubicBezTo>
                    <a:pt x="391332" y="321940"/>
                    <a:pt x="391332" y="321940"/>
                    <a:pt x="391332" y="321940"/>
                  </a:cubicBezTo>
                  <a:cubicBezTo>
                    <a:pt x="388757" y="321940"/>
                    <a:pt x="388757" y="321940"/>
                    <a:pt x="388757" y="321940"/>
                  </a:cubicBezTo>
                  <a:cubicBezTo>
                    <a:pt x="388757" y="321940"/>
                    <a:pt x="388757" y="321940"/>
                    <a:pt x="386183" y="321940"/>
                  </a:cubicBezTo>
                  <a:cubicBezTo>
                    <a:pt x="386183" y="319364"/>
                    <a:pt x="386183" y="319364"/>
                    <a:pt x="386183" y="319364"/>
                  </a:cubicBezTo>
                  <a:cubicBezTo>
                    <a:pt x="383608" y="319364"/>
                    <a:pt x="383608" y="319364"/>
                    <a:pt x="383608" y="319364"/>
                  </a:cubicBezTo>
                  <a:cubicBezTo>
                    <a:pt x="381033" y="319364"/>
                    <a:pt x="381033" y="319364"/>
                    <a:pt x="381033" y="319364"/>
                  </a:cubicBezTo>
                  <a:cubicBezTo>
                    <a:pt x="381033" y="319364"/>
                    <a:pt x="381033" y="319364"/>
                    <a:pt x="381033" y="316789"/>
                  </a:cubicBezTo>
                  <a:cubicBezTo>
                    <a:pt x="381033" y="316789"/>
                    <a:pt x="381033" y="316789"/>
                    <a:pt x="378459" y="316789"/>
                  </a:cubicBezTo>
                  <a:cubicBezTo>
                    <a:pt x="378459" y="316789"/>
                    <a:pt x="378459" y="316789"/>
                    <a:pt x="378459" y="314213"/>
                  </a:cubicBezTo>
                  <a:cubicBezTo>
                    <a:pt x="375884" y="314213"/>
                    <a:pt x="375884" y="314213"/>
                    <a:pt x="375884" y="314213"/>
                  </a:cubicBezTo>
                  <a:cubicBezTo>
                    <a:pt x="375884" y="314213"/>
                    <a:pt x="375884" y="314213"/>
                    <a:pt x="373310" y="314213"/>
                  </a:cubicBezTo>
                  <a:cubicBezTo>
                    <a:pt x="373310" y="311638"/>
                    <a:pt x="373310" y="311638"/>
                    <a:pt x="373310" y="311638"/>
                  </a:cubicBezTo>
                  <a:cubicBezTo>
                    <a:pt x="370735" y="311638"/>
                    <a:pt x="370735" y="311638"/>
                    <a:pt x="370735" y="311638"/>
                  </a:cubicBezTo>
                  <a:cubicBezTo>
                    <a:pt x="370735" y="309062"/>
                    <a:pt x="370735" y="309062"/>
                    <a:pt x="370735" y="309062"/>
                  </a:cubicBezTo>
                  <a:cubicBezTo>
                    <a:pt x="368161" y="309062"/>
                    <a:pt x="368161" y="309062"/>
                    <a:pt x="368161" y="309062"/>
                  </a:cubicBezTo>
                  <a:cubicBezTo>
                    <a:pt x="368161" y="309062"/>
                    <a:pt x="368161" y="309062"/>
                    <a:pt x="365586" y="309062"/>
                  </a:cubicBezTo>
                  <a:cubicBezTo>
                    <a:pt x="365586" y="309062"/>
                    <a:pt x="365586" y="309062"/>
                    <a:pt x="365586" y="306487"/>
                  </a:cubicBezTo>
                  <a:cubicBezTo>
                    <a:pt x="363012" y="306487"/>
                    <a:pt x="363012" y="306487"/>
                    <a:pt x="363012" y="306487"/>
                  </a:cubicBezTo>
                  <a:cubicBezTo>
                    <a:pt x="363012" y="306487"/>
                    <a:pt x="363012" y="306487"/>
                    <a:pt x="363012" y="303911"/>
                  </a:cubicBezTo>
                  <a:cubicBezTo>
                    <a:pt x="360437" y="303911"/>
                    <a:pt x="360437" y="303911"/>
                    <a:pt x="360437" y="303911"/>
                  </a:cubicBezTo>
                  <a:cubicBezTo>
                    <a:pt x="360437" y="301335"/>
                    <a:pt x="360437" y="301335"/>
                    <a:pt x="360437" y="301335"/>
                  </a:cubicBezTo>
                  <a:cubicBezTo>
                    <a:pt x="360437" y="301335"/>
                    <a:pt x="360437" y="301335"/>
                    <a:pt x="357862" y="301335"/>
                  </a:cubicBezTo>
                  <a:cubicBezTo>
                    <a:pt x="357862" y="298760"/>
                    <a:pt x="357862" y="298760"/>
                    <a:pt x="357862" y="298760"/>
                  </a:cubicBezTo>
                  <a:cubicBezTo>
                    <a:pt x="355288" y="298760"/>
                    <a:pt x="355288" y="298760"/>
                    <a:pt x="355288" y="298760"/>
                  </a:cubicBezTo>
                  <a:cubicBezTo>
                    <a:pt x="352713" y="298760"/>
                    <a:pt x="352713" y="298760"/>
                    <a:pt x="352713" y="298760"/>
                  </a:cubicBezTo>
                  <a:cubicBezTo>
                    <a:pt x="352713" y="296184"/>
                    <a:pt x="352713" y="296184"/>
                    <a:pt x="352713" y="296184"/>
                  </a:cubicBezTo>
                  <a:cubicBezTo>
                    <a:pt x="350139" y="296184"/>
                    <a:pt x="350139" y="296184"/>
                    <a:pt x="350139" y="296184"/>
                  </a:cubicBezTo>
                  <a:cubicBezTo>
                    <a:pt x="350139" y="293609"/>
                    <a:pt x="350139" y="293609"/>
                    <a:pt x="350139" y="293609"/>
                  </a:cubicBezTo>
                  <a:cubicBezTo>
                    <a:pt x="347564" y="293609"/>
                    <a:pt x="347564" y="293609"/>
                    <a:pt x="347564" y="293609"/>
                  </a:cubicBezTo>
                  <a:cubicBezTo>
                    <a:pt x="347564" y="293609"/>
                    <a:pt x="347564" y="293609"/>
                    <a:pt x="344990" y="293609"/>
                  </a:cubicBezTo>
                  <a:cubicBezTo>
                    <a:pt x="344990" y="291033"/>
                    <a:pt x="344990" y="291033"/>
                    <a:pt x="344990" y="291033"/>
                  </a:cubicBezTo>
                  <a:cubicBezTo>
                    <a:pt x="342415" y="291033"/>
                    <a:pt x="342415" y="291033"/>
                    <a:pt x="342415" y="291033"/>
                  </a:cubicBezTo>
                  <a:cubicBezTo>
                    <a:pt x="342415" y="291033"/>
                    <a:pt x="342415" y="291033"/>
                    <a:pt x="342415" y="288458"/>
                  </a:cubicBezTo>
                  <a:cubicBezTo>
                    <a:pt x="342415" y="285882"/>
                    <a:pt x="342415" y="285882"/>
                    <a:pt x="342415" y="285882"/>
                  </a:cubicBezTo>
                  <a:cubicBezTo>
                    <a:pt x="339841" y="285882"/>
                    <a:pt x="339841" y="285882"/>
                    <a:pt x="339841" y="285882"/>
                  </a:cubicBezTo>
                  <a:cubicBezTo>
                    <a:pt x="339841" y="283307"/>
                    <a:pt x="339841" y="283307"/>
                    <a:pt x="339841" y="283307"/>
                  </a:cubicBezTo>
                  <a:cubicBezTo>
                    <a:pt x="339841" y="283307"/>
                    <a:pt x="339841" y="283307"/>
                    <a:pt x="337266" y="283307"/>
                  </a:cubicBezTo>
                  <a:cubicBezTo>
                    <a:pt x="334692" y="283307"/>
                    <a:pt x="334692" y="283307"/>
                    <a:pt x="334692" y="283307"/>
                  </a:cubicBezTo>
                  <a:cubicBezTo>
                    <a:pt x="334692" y="283307"/>
                    <a:pt x="332117" y="283307"/>
                    <a:pt x="332117" y="283307"/>
                  </a:cubicBezTo>
                  <a:cubicBezTo>
                    <a:pt x="332117" y="283307"/>
                    <a:pt x="329542" y="283307"/>
                    <a:pt x="329542" y="285882"/>
                  </a:cubicBezTo>
                  <a:cubicBezTo>
                    <a:pt x="329542" y="288458"/>
                    <a:pt x="329542" y="288458"/>
                    <a:pt x="329542" y="288458"/>
                  </a:cubicBezTo>
                  <a:cubicBezTo>
                    <a:pt x="329542" y="291033"/>
                    <a:pt x="329542" y="291033"/>
                    <a:pt x="329542" y="293609"/>
                  </a:cubicBezTo>
                  <a:cubicBezTo>
                    <a:pt x="329542" y="296184"/>
                    <a:pt x="329542" y="298760"/>
                    <a:pt x="329542" y="301335"/>
                  </a:cubicBezTo>
                  <a:cubicBezTo>
                    <a:pt x="329542" y="303911"/>
                    <a:pt x="329542" y="306487"/>
                    <a:pt x="329542" y="309062"/>
                  </a:cubicBezTo>
                  <a:cubicBezTo>
                    <a:pt x="329542" y="311638"/>
                    <a:pt x="329542" y="311638"/>
                    <a:pt x="329542" y="311638"/>
                  </a:cubicBezTo>
                  <a:cubicBezTo>
                    <a:pt x="329542" y="311638"/>
                    <a:pt x="329542" y="311638"/>
                    <a:pt x="329542" y="314213"/>
                  </a:cubicBezTo>
                  <a:cubicBezTo>
                    <a:pt x="329542" y="314213"/>
                    <a:pt x="329542" y="319364"/>
                    <a:pt x="329542" y="321940"/>
                  </a:cubicBezTo>
                  <a:cubicBezTo>
                    <a:pt x="329542" y="324515"/>
                    <a:pt x="329542" y="324515"/>
                    <a:pt x="329542" y="324515"/>
                  </a:cubicBezTo>
                  <a:cubicBezTo>
                    <a:pt x="329542" y="327091"/>
                    <a:pt x="329542" y="327091"/>
                    <a:pt x="329542" y="327091"/>
                  </a:cubicBezTo>
                  <a:cubicBezTo>
                    <a:pt x="329542" y="329666"/>
                    <a:pt x="329542" y="329666"/>
                    <a:pt x="329542" y="332242"/>
                  </a:cubicBezTo>
                  <a:cubicBezTo>
                    <a:pt x="329542" y="332242"/>
                    <a:pt x="329542" y="332242"/>
                    <a:pt x="332117" y="332242"/>
                  </a:cubicBezTo>
                  <a:cubicBezTo>
                    <a:pt x="332117" y="332242"/>
                    <a:pt x="332117" y="332242"/>
                    <a:pt x="332117" y="334817"/>
                  </a:cubicBezTo>
                  <a:cubicBezTo>
                    <a:pt x="332117" y="334817"/>
                    <a:pt x="332117" y="337393"/>
                    <a:pt x="332117" y="337393"/>
                  </a:cubicBezTo>
                  <a:cubicBezTo>
                    <a:pt x="332117" y="339968"/>
                    <a:pt x="332117" y="339968"/>
                    <a:pt x="332117" y="339968"/>
                  </a:cubicBezTo>
                  <a:cubicBezTo>
                    <a:pt x="332117" y="339968"/>
                    <a:pt x="334692" y="339968"/>
                    <a:pt x="334692" y="339968"/>
                  </a:cubicBezTo>
                  <a:cubicBezTo>
                    <a:pt x="334692" y="339968"/>
                    <a:pt x="334692" y="339968"/>
                    <a:pt x="337266" y="339968"/>
                  </a:cubicBezTo>
                  <a:cubicBezTo>
                    <a:pt x="337266" y="339968"/>
                    <a:pt x="337266" y="339968"/>
                    <a:pt x="337266" y="342544"/>
                  </a:cubicBezTo>
                  <a:cubicBezTo>
                    <a:pt x="339841" y="342544"/>
                    <a:pt x="339841" y="342544"/>
                    <a:pt x="339841" y="342544"/>
                  </a:cubicBezTo>
                  <a:cubicBezTo>
                    <a:pt x="339841" y="342544"/>
                    <a:pt x="339841" y="342544"/>
                    <a:pt x="339841" y="345119"/>
                  </a:cubicBezTo>
                  <a:cubicBezTo>
                    <a:pt x="339841" y="345119"/>
                    <a:pt x="339841" y="345119"/>
                    <a:pt x="342415" y="345119"/>
                  </a:cubicBezTo>
                  <a:cubicBezTo>
                    <a:pt x="342415" y="345119"/>
                    <a:pt x="342415" y="345119"/>
                    <a:pt x="344990" y="345119"/>
                  </a:cubicBezTo>
                  <a:cubicBezTo>
                    <a:pt x="344990" y="345119"/>
                    <a:pt x="344990" y="345119"/>
                    <a:pt x="344990" y="347695"/>
                  </a:cubicBezTo>
                  <a:cubicBezTo>
                    <a:pt x="344990" y="347695"/>
                    <a:pt x="344990" y="347695"/>
                    <a:pt x="347564" y="347695"/>
                  </a:cubicBezTo>
                  <a:cubicBezTo>
                    <a:pt x="347564" y="347695"/>
                    <a:pt x="347564" y="347695"/>
                    <a:pt x="350139" y="347695"/>
                  </a:cubicBezTo>
                  <a:cubicBezTo>
                    <a:pt x="352713" y="347695"/>
                    <a:pt x="352713" y="347695"/>
                    <a:pt x="352713" y="350270"/>
                  </a:cubicBezTo>
                  <a:cubicBezTo>
                    <a:pt x="352713" y="350270"/>
                    <a:pt x="355288" y="350270"/>
                    <a:pt x="355288" y="350270"/>
                  </a:cubicBezTo>
                  <a:cubicBezTo>
                    <a:pt x="355288" y="350270"/>
                    <a:pt x="355288" y="350270"/>
                    <a:pt x="355288" y="352846"/>
                  </a:cubicBezTo>
                  <a:cubicBezTo>
                    <a:pt x="355288" y="352846"/>
                    <a:pt x="355288" y="352846"/>
                    <a:pt x="357862" y="352846"/>
                  </a:cubicBezTo>
                  <a:cubicBezTo>
                    <a:pt x="357862" y="352846"/>
                    <a:pt x="357862" y="352846"/>
                    <a:pt x="357862" y="355421"/>
                  </a:cubicBezTo>
                  <a:cubicBezTo>
                    <a:pt x="357862" y="355421"/>
                    <a:pt x="357862" y="355421"/>
                    <a:pt x="360437" y="355421"/>
                  </a:cubicBezTo>
                  <a:cubicBezTo>
                    <a:pt x="363012" y="355421"/>
                    <a:pt x="363012" y="355421"/>
                    <a:pt x="363012" y="355421"/>
                  </a:cubicBezTo>
                  <a:cubicBezTo>
                    <a:pt x="363012" y="355421"/>
                    <a:pt x="363012" y="355421"/>
                    <a:pt x="363012" y="357997"/>
                  </a:cubicBezTo>
                  <a:cubicBezTo>
                    <a:pt x="363012" y="357997"/>
                    <a:pt x="363012" y="357997"/>
                    <a:pt x="365586" y="357997"/>
                  </a:cubicBezTo>
                  <a:cubicBezTo>
                    <a:pt x="365586" y="357997"/>
                    <a:pt x="365586" y="357997"/>
                    <a:pt x="365586" y="360572"/>
                  </a:cubicBezTo>
                  <a:cubicBezTo>
                    <a:pt x="365586" y="360572"/>
                    <a:pt x="365586" y="360572"/>
                    <a:pt x="368161" y="360572"/>
                  </a:cubicBezTo>
                  <a:cubicBezTo>
                    <a:pt x="368161" y="360572"/>
                    <a:pt x="368161" y="360572"/>
                    <a:pt x="370735" y="360572"/>
                  </a:cubicBezTo>
                  <a:cubicBezTo>
                    <a:pt x="370735" y="360572"/>
                    <a:pt x="370735" y="360572"/>
                    <a:pt x="370735" y="363148"/>
                  </a:cubicBezTo>
                  <a:cubicBezTo>
                    <a:pt x="370735" y="363148"/>
                    <a:pt x="370735" y="363148"/>
                    <a:pt x="373310" y="363148"/>
                  </a:cubicBezTo>
                  <a:cubicBezTo>
                    <a:pt x="375884" y="363148"/>
                    <a:pt x="375884" y="363148"/>
                    <a:pt x="375884" y="363148"/>
                  </a:cubicBezTo>
                  <a:cubicBezTo>
                    <a:pt x="375884" y="363148"/>
                    <a:pt x="375884" y="363148"/>
                    <a:pt x="375884" y="365723"/>
                  </a:cubicBezTo>
                  <a:cubicBezTo>
                    <a:pt x="375884" y="365723"/>
                    <a:pt x="375884" y="365723"/>
                    <a:pt x="378459" y="365723"/>
                  </a:cubicBezTo>
                  <a:cubicBezTo>
                    <a:pt x="378459" y="365723"/>
                    <a:pt x="378459" y="365723"/>
                    <a:pt x="381033" y="365723"/>
                  </a:cubicBezTo>
                  <a:cubicBezTo>
                    <a:pt x="381033" y="365723"/>
                    <a:pt x="381033" y="365723"/>
                    <a:pt x="381033" y="368299"/>
                  </a:cubicBezTo>
                  <a:cubicBezTo>
                    <a:pt x="381033" y="368299"/>
                    <a:pt x="381033" y="368299"/>
                    <a:pt x="383608" y="368299"/>
                  </a:cubicBezTo>
                  <a:cubicBezTo>
                    <a:pt x="383608" y="368299"/>
                    <a:pt x="383608" y="368299"/>
                    <a:pt x="386183" y="368299"/>
                  </a:cubicBezTo>
                  <a:cubicBezTo>
                    <a:pt x="386183" y="368299"/>
                    <a:pt x="386183" y="368299"/>
                    <a:pt x="386183" y="370874"/>
                  </a:cubicBezTo>
                  <a:cubicBezTo>
                    <a:pt x="386183" y="370874"/>
                    <a:pt x="386183" y="370874"/>
                    <a:pt x="388757" y="370874"/>
                  </a:cubicBezTo>
                  <a:cubicBezTo>
                    <a:pt x="388757" y="370874"/>
                    <a:pt x="388757" y="370874"/>
                    <a:pt x="391332" y="370874"/>
                  </a:cubicBezTo>
                  <a:cubicBezTo>
                    <a:pt x="391332" y="370874"/>
                    <a:pt x="391332" y="370874"/>
                    <a:pt x="391332" y="373450"/>
                  </a:cubicBezTo>
                  <a:cubicBezTo>
                    <a:pt x="391332" y="373450"/>
                    <a:pt x="391332" y="373450"/>
                    <a:pt x="393906" y="373450"/>
                  </a:cubicBezTo>
                  <a:cubicBezTo>
                    <a:pt x="396481" y="373450"/>
                    <a:pt x="396481" y="373450"/>
                    <a:pt x="396481" y="373450"/>
                  </a:cubicBezTo>
                  <a:cubicBezTo>
                    <a:pt x="396481" y="373450"/>
                    <a:pt x="396481" y="373450"/>
                    <a:pt x="399055" y="373450"/>
                  </a:cubicBezTo>
                  <a:cubicBezTo>
                    <a:pt x="399055" y="373450"/>
                    <a:pt x="399055" y="373450"/>
                    <a:pt x="399055" y="376025"/>
                  </a:cubicBezTo>
                  <a:cubicBezTo>
                    <a:pt x="399055" y="376025"/>
                    <a:pt x="399055" y="376025"/>
                    <a:pt x="401630" y="376025"/>
                  </a:cubicBezTo>
                  <a:cubicBezTo>
                    <a:pt x="404204" y="376025"/>
                    <a:pt x="404204" y="376025"/>
                    <a:pt x="404204" y="376025"/>
                  </a:cubicBezTo>
                  <a:cubicBezTo>
                    <a:pt x="404204" y="378601"/>
                    <a:pt x="404204" y="378601"/>
                    <a:pt x="404204" y="378601"/>
                  </a:cubicBezTo>
                  <a:cubicBezTo>
                    <a:pt x="404204" y="378601"/>
                    <a:pt x="404204" y="378601"/>
                    <a:pt x="406779" y="378601"/>
                  </a:cubicBezTo>
                  <a:cubicBezTo>
                    <a:pt x="409353" y="378601"/>
                    <a:pt x="409353" y="378601"/>
                    <a:pt x="409353" y="378601"/>
                  </a:cubicBezTo>
                  <a:cubicBezTo>
                    <a:pt x="409353" y="378601"/>
                    <a:pt x="409353" y="378601"/>
                    <a:pt x="409353" y="381176"/>
                  </a:cubicBezTo>
                  <a:cubicBezTo>
                    <a:pt x="411928" y="381176"/>
                    <a:pt x="411928" y="381176"/>
                    <a:pt x="411928" y="381176"/>
                  </a:cubicBezTo>
                  <a:cubicBezTo>
                    <a:pt x="411928" y="381176"/>
                    <a:pt x="411928" y="381176"/>
                    <a:pt x="414503" y="381176"/>
                  </a:cubicBezTo>
                  <a:cubicBezTo>
                    <a:pt x="414503" y="381176"/>
                    <a:pt x="414503" y="381176"/>
                    <a:pt x="414503" y="383752"/>
                  </a:cubicBezTo>
                  <a:cubicBezTo>
                    <a:pt x="417077" y="383752"/>
                    <a:pt x="417077" y="383752"/>
                    <a:pt x="417077" y="383752"/>
                  </a:cubicBezTo>
                  <a:cubicBezTo>
                    <a:pt x="417077" y="383752"/>
                    <a:pt x="417077" y="383752"/>
                    <a:pt x="419652" y="383752"/>
                  </a:cubicBezTo>
                  <a:cubicBezTo>
                    <a:pt x="419652" y="383752"/>
                    <a:pt x="422226" y="383752"/>
                    <a:pt x="422226" y="383752"/>
                  </a:cubicBezTo>
                  <a:cubicBezTo>
                    <a:pt x="422226" y="383752"/>
                    <a:pt x="424801" y="383752"/>
                    <a:pt x="424801" y="383752"/>
                  </a:cubicBezTo>
                  <a:cubicBezTo>
                    <a:pt x="424801" y="383752"/>
                    <a:pt x="427375" y="383752"/>
                    <a:pt x="427375" y="386327"/>
                  </a:cubicBezTo>
                  <a:cubicBezTo>
                    <a:pt x="427375" y="386327"/>
                    <a:pt x="427375" y="386327"/>
                    <a:pt x="429950" y="386327"/>
                  </a:cubicBezTo>
                  <a:cubicBezTo>
                    <a:pt x="429950" y="386327"/>
                    <a:pt x="432524" y="386327"/>
                    <a:pt x="432524" y="386327"/>
                  </a:cubicBezTo>
                  <a:cubicBezTo>
                    <a:pt x="432524" y="386327"/>
                    <a:pt x="432524" y="386327"/>
                    <a:pt x="432524" y="388903"/>
                  </a:cubicBezTo>
                  <a:cubicBezTo>
                    <a:pt x="435099" y="388903"/>
                    <a:pt x="435099" y="388903"/>
                    <a:pt x="435099" y="388903"/>
                  </a:cubicBezTo>
                  <a:cubicBezTo>
                    <a:pt x="435099" y="388903"/>
                    <a:pt x="435099" y="388903"/>
                    <a:pt x="437674" y="388903"/>
                  </a:cubicBezTo>
                  <a:cubicBezTo>
                    <a:pt x="437674" y="388903"/>
                    <a:pt x="437674" y="388903"/>
                    <a:pt x="437674" y="391479"/>
                  </a:cubicBezTo>
                  <a:cubicBezTo>
                    <a:pt x="440248" y="391479"/>
                    <a:pt x="440248" y="391479"/>
                    <a:pt x="442823" y="391479"/>
                  </a:cubicBezTo>
                  <a:cubicBezTo>
                    <a:pt x="442823" y="391479"/>
                    <a:pt x="442823" y="391479"/>
                    <a:pt x="445397" y="391479"/>
                  </a:cubicBezTo>
                  <a:cubicBezTo>
                    <a:pt x="445397" y="391479"/>
                    <a:pt x="445397" y="391479"/>
                    <a:pt x="447972" y="394054"/>
                  </a:cubicBezTo>
                  <a:cubicBezTo>
                    <a:pt x="447972" y="394054"/>
                    <a:pt x="447972" y="394054"/>
                    <a:pt x="450546" y="394054"/>
                  </a:cubicBezTo>
                  <a:cubicBezTo>
                    <a:pt x="450546" y="394054"/>
                    <a:pt x="453121" y="394054"/>
                    <a:pt x="453121" y="394054"/>
                  </a:cubicBezTo>
                  <a:cubicBezTo>
                    <a:pt x="455695" y="394054"/>
                    <a:pt x="455695" y="394054"/>
                    <a:pt x="455695" y="394054"/>
                  </a:cubicBezTo>
                  <a:cubicBezTo>
                    <a:pt x="455695" y="394054"/>
                    <a:pt x="458270" y="394054"/>
                    <a:pt x="458270" y="394054"/>
                  </a:cubicBezTo>
                  <a:cubicBezTo>
                    <a:pt x="460844" y="394054"/>
                    <a:pt x="460844" y="394054"/>
                    <a:pt x="460844" y="394054"/>
                  </a:cubicBezTo>
                  <a:cubicBezTo>
                    <a:pt x="460844" y="396630"/>
                    <a:pt x="460844" y="396630"/>
                    <a:pt x="460844" y="396630"/>
                  </a:cubicBezTo>
                  <a:cubicBezTo>
                    <a:pt x="463419" y="396630"/>
                    <a:pt x="463419" y="396630"/>
                    <a:pt x="463419" y="396630"/>
                  </a:cubicBezTo>
                  <a:cubicBezTo>
                    <a:pt x="463419" y="396630"/>
                    <a:pt x="463419" y="396630"/>
                    <a:pt x="465994" y="396630"/>
                  </a:cubicBezTo>
                  <a:cubicBezTo>
                    <a:pt x="468568" y="396630"/>
                    <a:pt x="468568" y="396630"/>
                    <a:pt x="468568" y="396630"/>
                  </a:cubicBezTo>
                  <a:cubicBezTo>
                    <a:pt x="468568" y="396630"/>
                    <a:pt x="468568" y="396630"/>
                    <a:pt x="468568" y="399205"/>
                  </a:cubicBezTo>
                  <a:cubicBezTo>
                    <a:pt x="468568" y="399205"/>
                    <a:pt x="471143" y="399205"/>
                    <a:pt x="471143" y="399205"/>
                  </a:cubicBezTo>
                  <a:cubicBezTo>
                    <a:pt x="471143" y="399205"/>
                    <a:pt x="471143" y="399205"/>
                    <a:pt x="473717" y="399205"/>
                  </a:cubicBezTo>
                  <a:cubicBezTo>
                    <a:pt x="476292" y="399205"/>
                    <a:pt x="476292" y="399205"/>
                    <a:pt x="476292" y="399205"/>
                  </a:cubicBezTo>
                  <a:cubicBezTo>
                    <a:pt x="476292" y="399205"/>
                    <a:pt x="476292" y="399205"/>
                    <a:pt x="478866" y="399205"/>
                  </a:cubicBezTo>
                  <a:cubicBezTo>
                    <a:pt x="478866" y="399205"/>
                    <a:pt x="478866" y="399205"/>
                    <a:pt x="478866" y="401781"/>
                  </a:cubicBezTo>
                  <a:cubicBezTo>
                    <a:pt x="478866" y="401781"/>
                    <a:pt x="478866" y="401781"/>
                    <a:pt x="481441" y="401781"/>
                  </a:cubicBezTo>
                  <a:cubicBezTo>
                    <a:pt x="484015" y="401781"/>
                    <a:pt x="484015" y="401781"/>
                    <a:pt x="484015" y="401781"/>
                  </a:cubicBezTo>
                  <a:cubicBezTo>
                    <a:pt x="486590" y="401781"/>
                    <a:pt x="486590" y="401781"/>
                    <a:pt x="486590" y="401781"/>
                  </a:cubicBezTo>
                  <a:cubicBezTo>
                    <a:pt x="486590" y="401781"/>
                    <a:pt x="486590" y="401781"/>
                    <a:pt x="489165" y="401781"/>
                  </a:cubicBezTo>
                  <a:cubicBezTo>
                    <a:pt x="489165" y="404356"/>
                    <a:pt x="489165" y="404356"/>
                    <a:pt x="489165" y="404356"/>
                  </a:cubicBezTo>
                  <a:cubicBezTo>
                    <a:pt x="491739" y="404356"/>
                    <a:pt x="491739" y="404356"/>
                    <a:pt x="491739" y="404356"/>
                  </a:cubicBezTo>
                  <a:cubicBezTo>
                    <a:pt x="491739" y="404356"/>
                    <a:pt x="491739" y="404356"/>
                    <a:pt x="494314" y="404356"/>
                  </a:cubicBezTo>
                  <a:cubicBezTo>
                    <a:pt x="494314" y="404356"/>
                    <a:pt x="496888" y="404356"/>
                    <a:pt x="496888" y="404356"/>
                  </a:cubicBezTo>
                  <a:cubicBezTo>
                    <a:pt x="496888" y="404356"/>
                    <a:pt x="496888" y="404356"/>
                    <a:pt x="499463" y="404356"/>
                  </a:cubicBezTo>
                  <a:cubicBezTo>
                    <a:pt x="499463" y="404356"/>
                    <a:pt x="499463" y="404356"/>
                    <a:pt x="499463" y="406932"/>
                  </a:cubicBezTo>
                  <a:cubicBezTo>
                    <a:pt x="499463" y="406932"/>
                    <a:pt x="499463" y="406932"/>
                    <a:pt x="502037" y="406932"/>
                  </a:cubicBezTo>
                  <a:cubicBezTo>
                    <a:pt x="504612" y="406932"/>
                    <a:pt x="504612" y="406932"/>
                    <a:pt x="504612" y="406932"/>
                  </a:cubicBezTo>
                  <a:cubicBezTo>
                    <a:pt x="504612" y="406932"/>
                    <a:pt x="504612" y="406932"/>
                    <a:pt x="507186" y="406932"/>
                  </a:cubicBezTo>
                  <a:cubicBezTo>
                    <a:pt x="507186" y="406932"/>
                    <a:pt x="509761" y="406932"/>
                    <a:pt x="509761" y="406932"/>
                  </a:cubicBezTo>
                  <a:cubicBezTo>
                    <a:pt x="509761" y="406932"/>
                    <a:pt x="509761" y="406932"/>
                    <a:pt x="509761" y="409507"/>
                  </a:cubicBezTo>
                  <a:cubicBezTo>
                    <a:pt x="509761" y="409507"/>
                    <a:pt x="512335" y="409507"/>
                    <a:pt x="512335" y="409507"/>
                  </a:cubicBezTo>
                  <a:cubicBezTo>
                    <a:pt x="514910" y="409507"/>
                    <a:pt x="514910" y="409507"/>
                    <a:pt x="514910" y="409507"/>
                  </a:cubicBezTo>
                  <a:cubicBezTo>
                    <a:pt x="514910" y="409507"/>
                    <a:pt x="514910" y="409507"/>
                    <a:pt x="517485" y="409507"/>
                  </a:cubicBezTo>
                  <a:cubicBezTo>
                    <a:pt x="517485" y="409507"/>
                    <a:pt x="517485" y="409507"/>
                    <a:pt x="517485" y="412083"/>
                  </a:cubicBezTo>
                  <a:cubicBezTo>
                    <a:pt x="517485" y="412083"/>
                    <a:pt x="520059" y="412083"/>
                    <a:pt x="520059" y="412083"/>
                  </a:cubicBezTo>
                  <a:cubicBezTo>
                    <a:pt x="520059" y="412083"/>
                    <a:pt x="520059" y="412083"/>
                    <a:pt x="522634" y="412083"/>
                  </a:cubicBezTo>
                  <a:cubicBezTo>
                    <a:pt x="522634" y="412083"/>
                    <a:pt x="522634" y="412083"/>
                    <a:pt x="525208" y="412083"/>
                  </a:cubicBezTo>
                  <a:cubicBezTo>
                    <a:pt x="525208" y="412083"/>
                    <a:pt x="527783" y="412083"/>
                    <a:pt x="527783" y="412083"/>
                  </a:cubicBezTo>
                  <a:cubicBezTo>
                    <a:pt x="527783" y="414658"/>
                    <a:pt x="527783" y="414658"/>
                    <a:pt x="527783" y="414658"/>
                  </a:cubicBezTo>
                  <a:cubicBezTo>
                    <a:pt x="527783" y="414658"/>
                    <a:pt x="527783" y="414658"/>
                    <a:pt x="530357" y="414658"/>
                  </a:cubicBezTo>
                  <a:cubicBezTo>
                    <a:pt x="530357" y="414658"/>
                    <a:pt x="530357" y="414658"/>
                    <a:pt x="530357" y="417234"/>
                  </a:cubicBezTo>
                  <a:cubicBezTo>
                    <a:pt x="532932" y="417234"/>
                    <a:pt x="532932" y="417234"/>
                    <a:pt x="532932" y="417234"/>
                  </a:cubicBezTo>
                  <a:cubicBezTo>
                    <a:pt x="532932" y="417234"/>
                    <a:pt x="532932" y="417234"/>
                    <a:pt x="532932" y="419809"/>
                  </a:cubicBezTo>
                  <a:cubicBezTo>
                    <a:pt x="532932" y="422385"/>
                    <a:pt x="532932" y="422385"/>
                    <a:pt x="532932" y="422385"/>
                  </a:cubicBezTo>
                  <a:cubicBezTo>
                    <a:pt x="532932" y="424960"/>
                    <a:pt x="532932" y="424960"/>
                    <a:pt x="532932" y="424960"/>
                  </a:cubicBezTo>
                  <a:cubicBezTo>
                    <a:pt x="532932" y="424960"/>
                    <a:pt x="532932" y="427536"/>
                    <a:pt x="532932" y="430111"/>
                  </a:cubicBezTo>
                  <a:cubicBezTo>
                    <a:pt x="532932" y="430111"/>
                    <a:pt x="532932" y="430111"/>
                    <a:pt x="535506" y="430111"/>
                  </a:cubicBezTo>
                  <a:cubicBezTo>
                    <a:pt x="535506" y="430111"/>
                    <a:pt x="535506" y="432687"/>
                    <a:pt x="535506" y="432687"/>
                  </a:cubicBezTo>
                  <a:cubicBezTo>
                    <a:pt x="535506" y="435262"/>
                    <a:pt x="535506" y="435262"/>
                    <a:pt x="535506" y="435262"/>
                  </a:cubicBezTo>
                  <a:cubicBezTo>
                    <a:pt x="535506" y="437838"/>
                    <a:pt x="535506" y="437838"/>
                    <a:pt x="535506" y="440413"/>
                  </a:cubicBezTo>
                  <a:cubicBezTo>
                    <a:pt x="535506" y="440413"/>
                    <a:pt x="535506" y="442989"/>
                    <a:pt x="535506" y="442989"/>
                  </a:cubicBezTo>
                  <a:cubicBezTo>
                    <a:pt x="535506" y="442989"/>
                    <a:pt x="535506" y="442989"/>
                    <a:pt x="538081" y="442989"/>
                  </a:cubicBezTo>
                  <a:cubicBezTo>
                    <a:pt x="538081" y="445564"/>
                    <a:pt x="538081" y="445564"/>
                    <a:pt x="538081" y="445564"/>
                  </a:cubicBezTo>
                  <a:cubicBezTo>
                    <a:pt x="538081" y="445564"/>
                    <a:pt x="538081" y="448140"/>
                    <a:pt x="538081" y="448140"/>
                  </a:cubicBezTo>
                  <a:cubicBezTo>
                    <a:pt x="538081" y="448140"/>
                    <a:pt x="538081" y="450715"/>
                    <a:pt x="538081" y="450715"/>
                  </a:cubicBezTo>
                  <a:cubicBezTo>
                    <a:pt x="538081" y="453291"/>
                    <a:pt x="538081" y="453291"/>
                    <a:pt x="538081" y="453291"/>
                  </a:cubicBezTo>
                  <a:cubicBezTo>
                    <a:pt x="538081" y="453291"/>
                    <a:pt x="538081" y="455866"/>
                    <a:pt x="538081" y="455866"/>
                  </a:cubicBezTo>
                  <a:cubicBezTo>
                    <a:pt x="540656" y="455866"/>
                    <a:pt x="540656" y="455866"/>
                    <a:pt x="540656" y="455866"/>
                  </a:cubicBezTo>
                  <a:cubicBezTo>
                    <a:pt x="540656" y="458442"/>
                    <a:pt x="540656" y="458442"/>
                    <a:pt x="540656" y="461017"/>
                  </a:cubicBezTo>
                  <a:cubicBezTo>
                    <a:pt x="540656" y="461017"/>
                    <a:pt x="540656" y="461017"/>
                    <a:pt x="540656" y="463593"/>
                  </a:cubicBezTo>
                  <a:cubicBezTo>
                    <a:pt x="540656" y="463593"/>
                    <a:pt x="540656" y="463593"/>
                    <a:pt x="540656" y="466168"/>
                  </a:cubicBezTo>
                  <a:cubicBezTo>
                    <a:pt x="540656" y="468744"/>
                    <a:pt x="540656" y="471320"/>
                    <a:pt x="540656" y="471320"/>
                  </a:cubicBezTo>
                  <a:cubicBezTo>
                    <a:pt x="540656" y="473895"/>
                    <a:pt x="540656" y="473895"/>
                    <a:pt x="540656" y="473895"/>
                  </a:cubicBezTo>
                  <a:cubicBezTo>
                    <a:pt x="540656" y="473895"/>
                    <a:pt x="540656" y="476471"/>
                    <a:pt x="540656" y="479046"/>
                  </a:cubicBezTo>
                  <a:cubicBezTo>
                    <a:pt x="540656" y="479046"/>
                    <a:pt x="540656" y="481622"/>
                    <a:pt x="540656" y="481622"/>
                  </a:cubicBezTo>
                  <a:cubicBezTo>
                    <a:pt x="540656" y="481622"/>
                    <a:pt x="540656" y="484197"/>
                    <a:pt x="540656" y="484197"/>
                  </a:cubicBezTo>
                  <a:cubicBezTo>
                    <a:pt x="540656" y="484197"/>
                    <a:pt x="540656" y="484197"/>
                    <a:pt x="540656" y="486773"/>
                  </a:cubicBezTo>
                  <a:cubicBezTo>
                    <a:pt x="540656" y="486773"/>
                    <a:pt x="540656" y="486773"/>
                    <a:pt x="543230" y="486773"/>
                  </a:cubicBezTo>
                  <a:cubicBezTo>
                    <a:pt x="543230" y="486773"/>
                    <a:pt x="543230" y="486773"/>
                    <a:pt x="543230" y="489348"/>
                  </a:cubicBezTo>
                  <a:cubicBezTo>
                    <a:pt x="540656" y="489348"/>
                    <a:pt x="540656" y="489348"/>
                    <a:pt x="540656" y="489348"/>
                  </a:cubicBezTo>
                  <a:cubicBezTo>
                    <a:pt x="540656" y="489348"/>
                    <a:pt x="538081" y="489348"/>
                    <a:pt x="538081" y="489348"/>
                  </a:cubicBezTo>
                  <a:cubicBezTo>
                    <a:pt x="538081" y="491924"/>
                    <a:pt x="538081" y="491924"/>
                    <a:pt x="538081" y="491924"/>
                  </a:cubicBezTo>
                  <a:cubicBezTo>
                    <a:pt x="538081" y="491924"/>
                    <a:pt x="540656" y="491924"/>
                    <a:pt x="540656" y="491924"/>
                  </a:cubicBezTo>
                  <a:cubicBezTo>
                    <a:pt x="540656" y="491924"/>
                    <a:pt x="540656" y="491924"/>
                    <a:pt x="543230" y="494499"/>
                  </a:cubicBezTo>
                  <a:cubicBezTo>
                    <a:pt x="543230" y="494499"/>
                    <a:pt x="543230" y="494499"/>
                    <a:pt x="543230" y="497075"/>
                  </a:cubicBezTo>
                  <a:cubicBezTo>
                    <a:pt x="543230" y="499650"/>
                    <a:pt x="543230" y="499650"/>
                    <a:pt x="543230" y="499650"/>
                  </a:cubicBezTo>
                  <a:cubicBezTo>
                    <a:pt x="543230" y="502226"/>
                    <a:pt x="543230" y="502226"/>
                    <a:pt x="543230" y="502226"/>
                  </a:cubicBezTo>
                  <a:cubicBezTo>
                    <a:pt x="543230" y="502226"/>
                    <a:pt x="543230" y="504801"/>
                    <a:pt x="543230" y="504801"/>
                  </a:cubicBezTo>
                  <a:cubicBezTo>
                    <a:pt x="543230" y="504801"/>
                    <a:pt x="543230" y="504801"/>
                    <a:pt x="545805" y="504801"/>
                  </a:cubicBezTo>
                  <a:cubicBezTo>
                    <a:pt x="545805" y="504801"/>
                    <a:pt x="545805" y="507377"/>
                    <a:pt x="545805" y="507377"/>
                  </a:cubicBezTo>
                  <a:cubicBezTo>
                    <a:pt x="545805" y="509952"/>
                    <a:pt x="545805" y="512528"/>
                    <a:pt x="545805" y="512528"/>
                  </a:cubicBezTo>
                  <a:cubicBezTo>
                    <a:pt x="545805" y="517679"/>
                    <a:pt x="545805" y="520254"/>
                    <a:pt x="545805" y="522830"/>
                  </a:cubicBezTo>
                  <a:cubicBezTo>
                    <a:pt x="545805" y="522830"/>
                    <a:pt x="545805" y="525405"/>
                    <a:pt x="545805" y="525405"/>
                  </a:cubicBezTo>
                  <a:cubicBezTo>
                    <a:pt x="545805" y="527981"/>
                    <a:pt x="545805" y="527981"/>
                    <a:pt x="545805" y="530556"/>
                  </a:cubicBezTo>
                  <a:cubicBezTo>
                    <a:pt x="545805" y="530556"/>
                    <a:pt x="545805" y="533132"/>
                    <a:pt x="545805" y="533132"/>
                  </a:cubicBezTo>
                  <a:cubicBezTo>
                    <a:pt x="545805" y="533132"/>
                    <a:pt x="545805" y="535707"/>
                    <a:pt x="545805" y="535707"/>
                  </a:cubicBezTo>
                  <a:cubicBezTo>
                    <a:pt x="545805" y="535707"/>
                    <a:pt x="545805" y="538283"/>
                    <a:pt x="545805" y="538283"/>
                  </a:cubicBezTo>
                  <a:cubicBezTo>
                    <a:pt x="545805" y="540858"/>
                    <a:pt x="545805" y="540858"/>
                    <a:pt x="545805" y="540858"/>
                  </a:cubicBezTo>
                  <a:cubicBezTo>
                    <a:pt x="545805" y="540858"/>
                    <a:pt x="545805" y="540858"/>
                    <a:pt x="548379" y="540858"/>
                  </a:cubicBezTo>
                  <a:cubicBezTo>
                    <a:pt x="548379" y="540858"/>
                    <a:pt x="548379" y="540858"/>
                    <a:pt x="548379" y="543434"/>
                  </a:cubicBezTo>
                  <a:cubicBezTo>
                    <a:pt x="548379" y="543434"/>
                    <a:pt x="548379" y="543434"/>
                    <a:pt x="548379" y="546009"/>
                  </a:cubicBezTo>
                  <a:cubicBezTo>
                    <a:pt x="548379" y="548585"/>
                    <a:pt x="548379" y="548585"/>
                    <a:pt x="548379" y="551161"/>
                  </a:cubicBezTo>
                  <a:cubicBezTo>
                    <a:pt x="548379" y="551161"/>
                    <a:pt x="548379" y="553736"/>
                    <a:pt x="548379" y="553736"/>
                  </a:cubicBezTo>
                  <a:cubicBezTo>
                    <a:pt x="548379" y="556312"/>
                    <a:pt x="548379" y="558887"/>
                    <a:pt x="548379" y="561463"/>
                  </a:cubicBezTo>
                  <a:cubicBezTo>
                    <a:pt x="548379" y="561463"/>
                    <a:pt x="548379" y="561463"/>
                    <a:pt x="548379" y="564038"/>
                  </a:cubicBezTo>
                  <a:cubicBezTo>
                    <a:pt x="548379" y="564038"/>
                    <a:pt x="548379" y="566614"/>
                    <a:pt x="548379" y="566614"/>
                  </a:cubicBezTo>
                  <a:cubicBezTo>
                    <a:pt x="548379" y="566614"/>
                    <a:pt x="548379" y="566614"/>
                    <a:pt x="548379" y="569189"/>
                  </a:cubicBezTo>
                  <a:cubicBezTo>
                    <a:pt x="548379" y="569189"/>
                    <a:pt x="548379" y="569189"/>
                    <a:pt x="545805" y="569189"/>
                  </a:cubicBezTo>
                  <a:cubicBezTo>
                    <a:pt x="545805" y="571765"/>
                    <a:pt x="545805" y="571765"/>
                    <a:pt x="545805" y="571765"/>
                  </a:cubicBezTo>
                  <a:cubicBezTo>
                    <a:pt x="543230" y="571765"/>
                    <a:pt x="543230" y="571765"/>
                    <a:pt x="543230" y="571765"/>
                  </a:cubicBezTo>
                  <a:cubicBezTo>
                    <a:pt x="543230" y="571765"/>
                    <a:pt x="540656" y="571765"/>
                    <a:pt x="540656" y="571765"/>
                  </a:cubicBezTo>
                  <a:cubicBezTo>
                    <a:pt x="538081" y="571765"/>
                    <a:pt x="538081" y="571765"/>
                    <a:pt x="538081" y="571765"/>
                  </a:cubicBezTo>
                  <a:cubicBezTo>
                    <a:pt x="538081" y="571765"/>
                    <a:pt x="538081" y="571765"/>
                    <a:pt x="535506" y="571765"/>
                  </a:cubicBezTo>
                  <a:cubicBezTo>
                    <a:pt x="535506" y="571765"/>
                    <a:pt x="535506" y="571765"/>
                    <a:pt x="532932" y="571765"/>
                  </a:cubicBezTo>
                  <a:cubicBezTo>
                    <a:pt x="532932" y="571765"/>
                    <a:pt x="532932" y="571765"/>
                    <a:pt x="532932" y="574340"/>
                  </a:cubicBezTo>
                  <a:cubicBezTo>
                    <a:pt x="530357" y="574340"/>
                    <a:pt x="530357" y="574340"/>
                    <a:pt x="530357" y="574340"/>
                  </a:cubicBezTo>
                  <a:cubicBezTo>
                    <a:pt x="530357" y="571765"/>
                    <a:pt x="530357" y="571765"/>
                    <a:pt x="530357" y="571765"/>
                  </a:cubicBezTo>
                  <a:cubicBezTo>
                    <a:pt x="530357" y="571765"/>
                    <a:pt x="530357" y="571765"/>
                    <a:pt x="527783" y="571765"/>
                  </a:cubicBezTo>
                  <a:cubicBezTo>
                    <a:pt x="527783" y="571765"/>
                    <a:pt x="527783" y="571765"/>
                    <a:pt x="527783" y="574340"/>
                  </a:cubicBezTo>
                  <a:cubicBezTo>
                    <a:pt x="527783" y="574340"/>
                    <a:pt x="527783" y="574340"/>
                    <a:pt x="525208" y="574340"/>
                  </a:cubicBezTo>
                  <a:cubicBezTo>
                    <a:pt x="525208" y="571765"/>
                    <a:pt x="525208" y="571765"/>
                    <a:pt x="525208" y="571765"/>
                  </a:cubicBezTo>
                  <a:cubicBezTo>
                    <a:pt x="522634" y="571765"/>
                    <a:pt x="522634" y="571765"/>
                    <a:pt x="522634" y="571765"/>
                  </a:cubicBezTo>
                  <a:cubicBezTo>
                    <a:pt x="522634" y="571765"/>
                    <a:pt x="522634" y="571765"/>
                    <a:pt x="522634" y="574340"/>
                  </a:cubicBezTo>
                  <a:cubicBezTo>
                    <a:pt x="522634" y="574340"/>
                    <a:pt x="522634" y="574340"/>
                    <a:pt x="520059" y="574340"/>
                  </a:cubicBezTo>
                  <a:cubicBezTo>
                    <a:pt x="520059" y="571765"/>
                    <a:pt x="520059" y="571765"/>
                    <a:pt x="520059" y="571765"/>
                  </a:cubicBezTo>
                  <a:cubicBezTo>
                    <a:pt x="517485" y="571765"/>
                    <a:pt x="517485" y="571765"/>
                    <a:pt x="517485" y="571765"/>
                  </a:cubicBezTo>
                  <a:cubicBezTo>
                    <a:pt x="514910" y="571765"/>
                    <a:pt x="514910" y="571765"/>
                    <a:pt x="514910" y="571765"/>
                  </a:cubicBezTo>
                  <a:cubicBezTo>
                    <a:pt x="514910" y="571765"/>
                    <a:pt x="514910" y="571765"/>
                    <a:pt x="512335" y="571765"/>
                  </a:cubicBezTo>
                  <a:cubicBezTo>
                    <a:pt x="509761" y="571765"/>
                    <a:pt x="509761" y="571765"/>
                    <a:pt x="509761" y="571765"/>
                  </a:cubicBezTo>
                  <a:cubicBezTo>
                    <a:pt x="509761" y="569189"/>
                    <a:pt x="509761" y="569189"/>
                    <a:pt x="509761" y="569189"/>
                  </a:cubicBezTo>
                  <a:cubicBezTo>
                    <a:pt x="507186" y="569189"/>
                    <a:pt x="507186" y="569189"/>
                    <a:pt x="507186" y="569189"/>
                  </a:cubicBezTo>
                  <a:cubicBezTo>
                    <a:pt x="504612" y="569189"/>
                    <a:pt x="504612" y="569189"/>
                    <a:pt x="504612" y="569189"/>
                  </a:cubicBezTo>
                  <a:cubicBezTo>
                    <a:pt x="504612" y="569189"/>
                    <a:pt x="504612" y="569189"/>
                    <a:pt x="502037" y="569189"/>
                  </a:cubicBezTo>
                  <a:cubicBezTo>
                    <a:pt x="499463" y="569189"/>
                    <a:pt x="499463" y="569189"/>
                    <a:pt x="499463" y="569189"/>
                  </a:cubicBezTo>
                  <a:cubicBezTo>
                    <a:pt x="499463" y="569189"/>
                    <a:pt x="496888" y="569189"/>
                    <a:pt x="496888" y="569189"/>
                  </a:cubicBezTo>
                  <a:cubicBezTo>
                    <a:pt x="496888" y="569189"/>
                    <a:pt x="494314" y="569189"/>
                    <a:pt x="494314" y="569189"/>
                  </a:cubicBezTo>
                  <a:cubicBezTo>
                    <a:pt x="494314" y="569189"/>
                    <a:pt x="491739" y="569189"/>
                    <a:pt x="491739" y="569189"/>
                  </a:cubicBezTo>
                  <a:cubicBezTo>
                    <a:pt x="491739" y="569189"/>
                    <a:pt x="489165" y="569189"/>
                    <a:pt x="489165" y="569189"/>
                  </a:cubicBezTo>
                  <a:cubicBezTo>
                    <a:pt x="489165" y="566614"/>
                    <a:pt x="489165" y="566614"/>
                    <a:pt x="489165" y="566614"/>
                  </a:cubicBezTo>
                  <a:cubicBezTo>
                    <a:pt x="486590" y="566614"/>
                    <a:pt x="486590" y="566614"/>
                    <a:pt x="486590" y="566614"/>
                  </a:cubicBezTo>
                  <a:cubicBezTo>
                    <a:pt x="486590" y="566614"/>
                    <a:pt x="486590" y="566614"/>
                    <a:pt x="484015" y="566614"/>
                  </a:cubicBezTo>
                  <a:cubicBezTo>
                    <a:pt x="484015" y="566614"/>
                    <a:pt x="484015" y="566614"/>
                    <a:pt x="481441" y="566614"/>
                  </a:cubicBezTo>
                  <a:cubicBezTo>
                    <a:pt x="478866" y="564038"/>
                    <a:pt x="478866" y="564038"/>
                    <a:pt x="478866" y="564038"/>
                  </a:cubicBezTo>
                  <a:cubicBezTo>
                    <a:pt x="476292" y="564038"/>
                    <a:pt x="476292" y="564038"/>
                    <a:pt x="476292" y="564038"/>
                  </a:cubicBezTo>
                  <a:cubicBezTo>
                    <a:pt x="473717" y="564038"/>
                    <a:pt x="473717" y="564038"/>
                    <a:pt x="473717" y="564038"/>
                  </a:cubicBezTo>
                  <a:cubicBezTo>
                    <a:pt x="471143" y="564038"/>
                    <a:pt x="471143" y="564038"/>
                    <a:pt x="471143" y="564038"/>
                  </a:cubicBezTo>
                  <a:cubicBezTo>
                    <a:pt x="471143" y="561463"/>
                    <a:pt x="471143" y="561463"/>
                    <a:pt x="471143" y="561463"/>
                  </a:cubicBezTo>
                  <a:cubicBezTo>
                    <a:pt x="471143" y="561463"/>
                    <a:pt x="471143" y="561463"/>
                    <a:pt x="468568" y="561463"/>
                  </a:cubicBezTo>
                  <a:cubicBezTo>
                    <a:pt x="468568" y="561463"/>
                    <a:pt x="465994" y="561463"/>
                    <a:pt x="465994" y="561463"/>
                  </a:cubicBezTo>
                  <a:cubicBezTo>
                    <a:pt x="465994" y="558887"/>
                    <a:pt x="465994" y="558887"/>
                    <a:pt x="465994" y="558887"/>
                  </a:cubicBezTo>
                  <a:cubicBezTo>
                    <a:pt x="463419" y="558887"/>
                    <a:pt x="463419" y="558887"/>
                    <a:pt x="463419" y="558887"/>
                  </a:cubicBezTo>
                  <a:cubicBezTo>
                    <a:pt x="463419" y="558887"/>
                    <a:pt x="460844" y="558887"/>
                    <a:pt x="460844" y="558887"/>
                  </a:cubicBezTo>
                  <a:cubicBezTo>
                    <a:pt x="460844" y="558887"/>
                    <a:pt x="460844" y="558887"/>
                    <a:pt x="458270" y="558887"/>
                  </a:cubicBezTo>
                  <a:cubicBezTo>
                    <a:pt x="458270" y="556312"/>
                    <a:pt x="458270" y="556312"/>
                    <a:pt x="458270" y="556312"/>
                  </a:cubicBezTo>
                  <a:cubicBezTo>
                    <a:pt x="455695" y="556312"/>
                    <a:pt x="455695" y="556312"/>
                    <a:pt x="455695" y="556312"/>
                  </a:cubicBezTo>
                  <a:cubicBezTo>
                    <a:pt x="453121" y="556312"/>
                    <a:pt x="453121" y="556312"/>
                    <a:pt x="453121" y="556312"/>
                  </a:cubicBezTo>
                  <a:cubicBezTo>
                    <a:pt x="453121" y="553736"/>
                    <a:pt x="453121" y="553736"/>
                    <a:pt x="453121" y="553736"/>
                  </a:cubicBezTo>
                  <a:cubicBezTo>
                    <a:pt x="450546" y="553736"/>
                    <a:pt x="447972" y="553736"/>
                    <a:pt x="447972" y="553736"/>
                  </a:cubicBezTo>
                  <a:cubicBezTo>
                    <a:pt x="445397" y="553736"/>
                    <a:pt x="445397" y="553736"/>
                    <a:pt x="445397" y="553736"/>
                  </a:cubicBezTo>
                  <a:cubicBezTo>
                    <a:pt x="442823" y="553736"/>
                    <a:pt x="442823" y="553736"/>
                    <a:pt x="442823" y="553736"/>
                  </a:cubicBezTo>
                  <a:cubicBezTo>
                    <a:pt x="442823" y="551161"/>
                    <a:pt x="442823" y="551161"/>
                    <a:pt x="442823" y="551161"/>
                  </a:cubicBezTo>
                  <a:cubicBezTo>
                    <a:pt x="442823" y="551161"/>
                    <a:pt x="442823" y="551161"/>
                    <a:pt x="440248" y="551161"/>
                  </a:cubicBezTo>
                  <a:cubicBezTo>
                    <a:pt x="437674" y="551161"/>
                    <a:pt x="437674" y="551161"/>
                    <a:pt x="437674" y="551161"/>
                  </a:cubicBezTo>
                  <a:cubicBezTo>
                    <a:pt x="437674" y="548585"/>
                    <a:pt x="437674" y="548585"/>
                    <a:pt x="437674" y="548585"/>
                  </a:cubicBezTo>
                  <a:cubicBezTo>
                    <a:pt x="435099" y="548585"/>
                    <a:pt x="435099" y="548585"/>
                    <a:pt x="435099" y="548585"/>
                  </a:cubicBezTo>
                  <a:cubicBezTo>
                    <a:pt x="435099" y="548585"/>
                    <a:pt x="432524" y="548585"/>
                    <a:pt x="432524" y="548585"/>
                  </a:cubicBezTo>
                  <a:cubicBezTo>
                    <a:pt x="432524" y="548585"/>
                    <a:pt x="429950" y="548585"/>
                    <a:pt x="429950" y="548585"/>
                  </a:cubicBezTo>
                  <a:cubicBezTo>
                    <a:pt x="427375" y="548585"/>
                    <a:pt x="427375" y="548585"/>
                    <a:pt x="427375" y="548585"/>
                  </a:cubicBezTo>
                  <a:cubicBezTo>
                    <a:pt x="427375" y="546009"/>
                    <a:pt x="427375" y="546009"/>
                    <a:pt x="427375" y="546009"/>
                  </a:cubicBezTo>
                  <a:cubicBezTo>
                    <a:pt x="424801" y="546009"/>
                    <a:pt x="424801" y="546009"/>
                    <a:pt x="424801" y="546009"/>
                  </a:cubicBezTo>
                  <a:cubicBezTo>
                    <a:pt x="422226" y="546009"/>
                    <a:pt x="422226" y="546009"/>
                    <a:pt x="422226" y="546009"/>
                  </a:cubicBezTo>
                  <a:cubicBezTo>
                    <a:pt x="422226" y="543434"/>
                    <a:pt x="422226" y="543434"/>
                    <a:pt x="422226" y="543434"/>
                  </a:cubicBezTo>
                  <a:cubicBezTo>
                    <a:pt x="419652" y="543434"/>
                    <a:pt x="419652" y="543434"/>
                    <a:pt x="419652" y="543434"/>
                  </a:cubicBezTo>
                  <a:cubicBezTo>
                    <a:pt x="417077" y="543434"/>
                    <a:pt x="417077" y="543434"/>
                    <a:pt x="417077" y="543434"/>
                  </a:cubicBezTo>
                  <a:cubicBezTo>
                    <a:pt x="417077" y="540858"/>
                    <a:pt x="417077" y="540858"/>
                    <a:pt x="417077" y="540858"/>
                  </a:cubicBezTo>
                  <a:cubicBezTo>
                    <a:pt x="414503" y="540858"/>
                    <a:pt x="414503" y="540858"/>
                    <a:pt x="414503" y="540858"/>
                  </a:cubicBezTo>
                  <a:cubicBezTo>
                    <a:pt x="414503" y="540858"/>
                    <a:pt x="411928" y="540858"/>
                    <a:pt x="411928" y="540858"/>
                  </a:cubicBezTo>
                  <a:cubicBezTo>
                    <a:pt x="409353" y="540858"/>
                    <a:pt x="409353" y="540858"/>
                    <a:pt x="409353" y="540858"/>
                  </a:cubicBezTo>
                  <a:cubicBezTo>
                    <a:pt x="409353" y="538283"/>
                    <a:pt x="409353" y="538283"/>
                    <a:pt x="409353" y="538283"/>
                  </a:cubicBezTo>
                  <a:cubicBezTo>
                    <a:pt x="409353" y="538283"/>
                    <a:pt x="409353" y="538283"/>
                    <a:pt x="406779" y="538283"/>
                  </a:cubicBezTo>
                  <a:cubicBezTo>
                    <a:pt x="404204" y="538283"/>
                    <a:pt x="404204" y="538283"/>
                    <a:pt x="404204" y="538283"/>
                  </a:cubicBezTo>
                  <a:cubicBezTo>
                    <a:pt x="404204" y="535707"/>
                    <a:pt x="404204" y="535707"/>
                    <a:pt x="404204" y="535707"/>
                  </a:cubicBezTo>
                  <a:cubicBezTo>
                    <a:pt x="401630" y="535707"/>
                    <a:pt x="401630" y="535707"/>
                    <a:pt x="401630" y="535707"/>
                  </a:cubicBezTo>
                  <a:cubicBezTo>
                    <a:pt x="399055" y="535707"/>
                    <a:pt x="399055" y="535707"/>
                    <a:pt x="399055" y="535707"/>
                  </a:cubicBezTo>
                  <a:cubicBezTo>
                    <a:pt x="399055" y="535707"/>
                    <a:pt x="399055" y="535707"/>
                    <a:pt x="396481" y="535707"/>
                  </a:cubicBezTo>
                  <a:cubicBezTo>
                    <a:pt x="396481" y="533132"/>
                    <a:pt x="396481" y="533132"/>
                    <a:pt x="396481" y="533132"/>
                  </a:cubicBezTo>
                  <a:cubicBezTo>
                    <a:pt x="396481" y="533132"/>
                    <a:pt x="396481" y="533132"/>
                    <a:pt x="393906" y="533132"/>
                  </a:cubicBezTo>
                  <a:cubicBezTo>
                    <a:pt x="393906" y="530556"/>
                    <a:pt x="393906" y="530556"/>
                    <a:pt x="393906" y="530556"/>
                  </a:cubicBezTo>
                  <a:cubicBezTo>
                    <a:pt x="391332" y="530556"/>
                    <a:pt x="391332" y="530556"/>
                    <a:pt x="391332" y="530556"/>
                  </a:cubicBezTo>
                  <a:cubicBezTo>
                    <a:pt x="388757" y="530556"/>
                    <a:pt x="388757" y="530556"/>
                    <a:pt x="388757" y="530556"/>
                  </a:cubicBezTo>
                  <a:cubicBezTo>
                    <a:pt x="388757" y="530556"/>
                    <a:pt x="388757" y="530556"/>
                    <a:pt x="386183" y="530556"/>
                  </a:cubicBezTo>
                  <a:cubicBezTo>
                    <a:pt x="383608" y="530556"/>
                    <a:pt x="383608" y="530556"/>
                    <a:pt x="383608" y="530556"/>
                  </a:cubicBezTo>
                  <a:cubicBezTo>
                    <a:pt x="383608" y="527981"/>
                    <a:pt x="383608" y="527981"/>
                    <a:pt x="383608" y="527981"/>
                  </a:cubicBezTo>
                  <a:cubicBezTo>
                    <a:pt x="381033" y="527981"/>
                    <a:pt x="381033" y="527981"/>
                    <a:pt x="381033" y="527981"/>
                  </a:cubicBezTo>
                  <a:cubicBezTo>
                    <a:pt x="381033" y="525405"/>
                    <a:pt x="381033" y="525405"/>
                    <a:pt x="381033" y="525405"/>
                  </a:cubicBezTo>
                  <a:cubicBezTo>
                    <a:pt x="378459" y="525405"/>
                    <a:pt x="378459" y="525405"/>
                    <a:pt x="378459" y="525405"/>
                  </a:cubicBezTo>
                  <a:cubicBezTo>
                    <a:pt x="375884" y="525405"/>
                    <a:pt x="375884" y="525405"/>
                    <a:pt x="375884" y="525405"/>
                  </a:cubicBezTo>
                  <a:cubicBezTo>
                    <a:pt x="375884" y="522830"/>
                    <a:pt x="375884" y="522830"/>
                    <a:pt x="375884" y="522830"/>
                  </a:cubicBezTo>
                  <a:cubicBezTo>
                    <a:pt x="375884" y="522830"/>
                    <a:pt x="375884" y="522830"/>
                    <a:pt x="373310" y="522830"/>
                  </a:cubicBezTo>
                  <a:cubicBezTo>
                    <a:pt x="370735" y="522830"/>
                    <a:pt x="370735" y="522830"/>
                    <a:pt x="370735" y="522830"/>
                  </a:cubicBezTo>
                  <a:cubicBezTo>
                    <a:pt x="368161" y="522830"/>
                    <a:pt x="368161" y="522830"/>
                    <a:pt x="368161" y="522830"/>
                  </a:cubicBezTo>
                  <a:cubicBezTo>
                    <a:pt x="368161" y="520254"/>
                    <a:pt x="368161" y="520254"/>
                    <a:pt x="368161" y="520254"/>
                  </a:cubicBezTo>
                  <a:cubicBezTo>
                    <a:pt x="365586" y="520254"/>
                    <a:pt x="365586" y="520254"/>
                    <a:pt x="365586" y="520254"/>
                  </a:cubicBezTo>
                  <a:cubicBezTo>
                    <a:pt x="363012" y="520254"/>
                    <a:pt x="363012" y="520254"/>
                    <a:pt x="363012" y="520254"/>
                  </a:cubicBezTo>
                  <a:cubicBezTo>
                    <a:pt x="363012" y="517679"/>
                    <a:pt x="363012" y="517679"/>
                    <a:pt x="363012" y="517679"/>
                  </a:cubicBezTo>
                  <a:cubicBezTo>
                    <a:pt x="360437" y="517679"/>
                    <a:pt x="360437" y="517679"/>
                    <a:pt x="360437" y="517679"/>
                  </a:cubicBezTo>
                  <a:cubicBezTo>
                    <a:pt x="360437" y="515103"/>
                    <a:pt x="360437" y="515103"/>
                    <a:pt x="360437" y="515103"/>
                  </a:cubicBezTo>
                  <a:cubicBezTo>
                    <a:pt x="360437" y="515103"/>
                    <a:pt x="360437" y="515103"/>
                    <a:pt x="357862" y="515103"/>
                  </a:cubicBezTo>
                  <a:cubicBezTo>
                    <a:pt x="357862" y="512528"/>
                    <a:pt x="357862" y="512528"/>
                    <a:pt x="357862" y="512528"/>
                  </a:cubicBezTo>
                  <a:cubicBezTo>
                    <a:pt x="355288" y="512528"/>
                    <a:pt x="355288" y="512528"/>
                    <a:pt x="355288" y="512528"/>
                  </a:cubicBezTo>
                  <a:cubicBezTo>
                    <a:pt x="352713" y="512528"/>
                    <a:pt x="352713" y="512528"/>
                    <a:pt x="352713" y="512528"/>
                  </a:cubicBezTo>
                  <a:cubicBezTo>
                    <a:pt x="352713" y="509952"/>
                    <a:pt x="352713" y="509952"/>
                    <a:pt x="352713" y="509952"/>
                  </a:cubicBezTo>
                  <a:cubicBezTo>
                    <a:pt x="352713" y="509952"/>
                    <a:pt x="350139" y="509952"/>
                    <a:pt x="350139" y="509952"/>
                  </a:cubicBezTo>
                  <a:cubicBezTo>
                    <a:pt x="350139" y="507377"/>
                    <a:pt x="350139" y="507377"/>
                    <a:pt x="350139" y="507377"/>
                  </a:cubicBezTo>
                  <a:cubicBezTo>
                    <a:pt x="347564" y="507377"/>
                    <a:pt x="347564" y="507377"/>
                    <a:pt x="347564" y="507377"/>
                  </a:cubicBezTo>
                  <a:cubicBezTo>
                    <a:pt x="344990" y="507377"/>
                    <a:pt x="344990" y="507377"/>
                    <a:pt x="344990" y="507377"/>
                  </a:cubicBezTo>
                  <a:cubicBezTo>
                    <a:pt x="344990" y="504801"/>
                    <a:pt x="344990" y="504801"/>
                    <a:pt x="344990" y="504801"/>
                  </a:cubicBezTo>
                  <a:cubicBezTo>
                    <a:pt x="342415" y="504801"/>
                    <a:pt x="342415" y="504801"/>
                    <a:pt x="342415" y="504801"/>
                  </a:cubicBezTo>
                  <a:cubicBezTo>
                    <a:pt x="342415" y="504801"/>
                    <a:pt x="339841" y="504801"/>
                    <a:pt x="339841" y="504801"/>
                  </a:cubicBezTo>
                  <a:cubicBezTo>
                    <a:pt x="339841" y="502226"/>
                    <a:pt x="339841" y="502226"/>
                    <a:pt x="339841" y="502226"/>
                  </a:cubicBezTo>
                  <a:cubicBezTo>
                    <a:pt x="339841" y="502226"/>
                    <a:pt x="339841" y="502226"/>
                    <a:pt x="337266" y="502226"/>
                  </a:cubicBezTo>
                  <a:cubicBezTo>
                    <a:pt x="334692" y="502226"/>
                    <a:pt x="334692" y="502226"/>
                    <a:pt x="334692" y="502226"/>
                  </a:cubicBezTo>
                  <a:cubicBezTo>
                    <a:pt x="334692" y="502226"/>
                    <a:pt x="334692" y="499650"/>
                    <a:pt x="334692" y="499650"/>
                  </a:cubicBezTo>
                  <a:cubicBezTo>
                    <a:pt x="334692" y="499650"/>
                    <a:pt x="334692" y="499650"/>
                    <a:pt x="332117" y="499650"/>
                  </a:cubicBezTo>
                  <a:cubicBezTo>
                    <a:pt x="329542" y="499650"/>
                    <a:pt x="329542" y="499650"/>
                    <a:pt x="329542" y="499650"/>
                  </a:cubicBezTo>
                  <a:cubicBezTo>
                    <a:pt x="329542" y="497075"/>
                    <a:pt x="329542" y="497075"/>
                    <a:pt x="329542" y="497075"/>
                  </a:cubicBezTo>
                  <a:cubicBezTo>
                    <a:pt x="326968" y="497075"/>
                    <a:pt x="326968" y="497075"/>
                    <a:pt x="326968" y="497075"/>
                  </a:cubicBezTo>
                  <a:cubicBezTo>
                    <a:pt x="326968" y="494499"/>
                    <a:pt x="326968" y="494499"/>
                    <a:pt x="326968" y="494499"/>
                  </a:cubicBezTo>
                  <a:cubicBezTo>
                    <a:pt x="324393" y="494499"/>
                    <a:pt x="324393" y="494499"/>
                    <a:pt x="324393" y="494499"/>
                  </a:cubicBezTo>
                  <a:cubicBezTo>
                    <a:pt x="324393" y="491924"/>
                    <a:pt x="324393" y="491924"/>
                    <a:pt x="324393" y="491924"/>
                  </a:cubicBezTo>
                  <a:cubicBezTo>
                    <a:pt x="321819" y="491924"/>
                    <a:pt x="321819" y="491924"/>
                    <a:pt x="321819" y="491924"/>
                  </a:cubicBezTo>
                  <a:cubicBezTo>
                    <a:pt x="319244" y="491924"/>
                    <a:pt x="319244" y="491924"/>
                    <a:pt x="319244" y="491924"/>
                  </a:cubicBezTo>
                  <a:cubicBezTo>
                    <a:pt x="319244" y="489348"/>
                    <a:pt x="319244" y="489348"/>
                    <a:pt x="319244" y="489348"/>
                  </a:cubicBezTo>
                  <a:cubicBezTo>
                    <a:pt x="316670" y="489348"/>
                    <a:pt x="316670" y="489348"/>
                    <a:pt x="316670" y="489348"/>
                  </a:cubicBezTo>
                  <a:cubicBezTo>
                    <a:pt x="316670" y="486773"/>
                    <a:pt x="316670" y="486773"/>
                    <a:pt x="316670" y="486773"/>
                  </a:cubicBezTo>
                  <a:cubicBezTo>
                    <a:pt x="314095" y="486773"/>
                    <a:pt x="314095" y="486773"/>
                    <a:pt x="314095" y="486773"/>
                  </a:cubicBezTo>
                  <a:cubicBezTo>
                    <a:pt x="314095" y="486773"/>
                    <a:pt x="314095" y="486773"/>
                    <a:pt x="311521" y="486773"/>
                  </a:cubicBezTo>
                  <a:cubicBezTo>
                    <a:pt x="311521" y="484197"/>
                    <a:pt x="311521" y="484197"/>
                    <a:pt x="311521" y="484197"/>
                  </a:cubicBezTo>
                  <a:cubicBezTo>
                    <a:pt x="308946" y="484197"/>
                    <a:pt x="308946" y="484197"/>
                    <a:pt x="308946" y="484197"/>
                  </a:cubicBezTo>
                  <a:cubicBezTo>
                    <a:pt x="308946" y="481622"/>
                    <a:pt x="308946" y="481622"/>
                    <a:pt x="308946" y="481622"/>
                  </a:cubicBezTo>
                  <a:cubicBezTo>
                    <a:pt x="306372" y="481622"/>
                    <a:pt x="306372" y="481622"/>
                    <a:pt x="306372" y="481622"/>
                  </a:cubicBezTo>
                  <a:cubicBezTo>
                    <a:pt x="306372" y="479046"/>
                    <a:pt x="306372" y="479046"/>
                    <a:pt x="306372" y="479046"/>
                  </a:cubicBezTo>
                  <a:cubicBezTo>
                    <a:pt x="303797" y="479046"/>
                    <a:pt x="303797" y="479046"/>
                    <a:pt x="303797" y="479046"/>
                  </a:cubicBezTo>
                  <a:cubicBezTo>
                    <a:pt x="301222" y="479046"/>
                    <a:pt x="301222" y="479046"/>
                    <a:pt x="301222" y="479046"/>
                  </a:cubicBezTo>
                  <a:cubicBezTo>
                    <a:pt x="301222" y="476471"/>
                    <a:pt x="301222" y="476471"/>
                    <a:pt x="301222" y="476471"/>
                  </a:cubicBezTo>
                  <a:cubicBezTo>
                    <a:pt x="298648" y="476471"/>
                    <a:pt x="298648" y="476471"/>
                    <a:pt x="298648" y="476471"/>
                  </a:cubicBezTo>
                  <a:cubicBezTo>
                    <a:pt x="298648" y="473895"/>
                    <a:pt x="298648" y="473895"/>
                    <a:pt x="298648" y="473895"/>
                  </a:cubicBezTo>
                  <a:cubicBezTo>
                    <a:pt x="296073" y="473895"/>
                    <a:pt x="296073" y="473895"/>
                    <a:pt x="296073" y="473895"/>
                  </a:cubicBezTo>
                  <a:cubicBezTo>
                    <a:pt x="296073" y="471320"/>
                    <a:pt x="296073" y="471320"/>
                    <a:pt x="296073" y="471320"/>
                  </a:cubicBezTo>
                  <a:cubicBezTo>
                    <a:pt x="293499" y="471320"/>
                    <a:pt x="293499" y="471320"/>
                    <a:pt x="293499" y="471320"/>
                  </a:cubicBezTo>
                  <a:cubicBezTo>
                    <a:pt x="290924" y="471320"/>
                    <a:pt x="290924" y="471320"/>
                    <a:pt x="290924" y="471320"/>
                  </a:cubicBezTo>
                  <a:cubicBezTo>
                    <a:pt x="290924" y="468744"/>
                    <a:pt x="290924" y="468744"/>
                    <a:pt x="290924" y="468744"/>
                  </a:cubicBezTo>
                  <a:cubicBezTo>
                    <a:pt x="290924" y="466168"/>
                    <a:pt x="290924" y="466168"/>
                    <a:pt x="290924" y="466168"/>
                  </a:cubicBezTo>
                  <a:cubicBezTo>
                    <a:pt x="288350" y="466168"/>
                    <a:pt x="288350" y="466168"/>
                    <a:pt x="288350" y="466168"/>
                  </a:cubicBezTo>
                  <a:cubicBezTo>
                    <a:pt x="288350" y="463593"/>
                    <a:pt x="288350" y="463593"/>
                    <a:pt x="288350" y="463593"/>
                  </a:cubicBezTo>
                  <a:cubicBezTo>
                    <a:pt x="285775" y="463593"/>
                    <a:pt x="285775" y="463593"/>
                    <a:pt x="285775" y="463593"/>
                  </a:cubicBezTo>
                  <a:cubicBezTo>
                    <a:pt x="285775" y="461017"/>
                    <a:pt x="285775" y="458442"/>
                    <a:pt x="285775" y="455866"/>
                  </a:cubicBezTo>
                  <a:cubicBezTo>
                    <a:pt x="285775" y="453291"/>
                    <a:pt x="285775" y="453291"/>
                    <a:pt x="285775" y="453291"/>
                  </a:cubicBezTo>
                  <a:cubicBezTo>
                    <a:pt x="285775" y="450715"/>
                    <a:pt x="285775" y="450715"/>
                    <a:pt x="285775" y="450715"/>
                  </a:cubicBezTo>
                  <a:cubicBezTo>
                    <a:pt x="285775" y="448140"/>
                    <a:pt x="285775" y="445564"/>
                    <a:pt x="285775" y="440413"/>
                  </a:cubicBezTo>
                  <a:cubicBezTo>
                    <a:pt x="285775" y="437838"/>
                    <a:pt x="285775" y="437838"/>
                    <a:pt x="285775" y="437838"/>
                  </a:cubicBezTo>
                  <a:cubicBezTo>
                    <a:pt x="285775" y="435262"/>
                    <a:pt x="285775" y="435262"/>
                    <a:pt x="285775" y="435262"/>
                  </a:cubicBezTo>
                  <a:cubicBezTo>
                    <a:pt x="285775" y="432687"/>
                    <a:pt x="285775" y="432687"/>
                    <a:pt x="285775" y="432687"/>
                  </a:cubicBezTo>
                  <a:cubicBezTo>
                    <a:pt x="285775" y="432687"/>
                    <a:pt x="285775" y="430111"/>
                    <a:pt x="285775" y="430111"/>
                  </a:cubicBezTo>
                  <a:cubicBezTo>
                    <a:pt x="285775" y="427536"/>
                    <a:pt x="285775" y="427536"/>
                    <a:pt x="285775" y="427536"/>
                  </a:cubicBezTo>
                  <a:cubicBezTo>
                    <a:pt x="285775" y="424960"/>
                    <a:pt x="285775" y="424960"/>
                    <a:pt x="285775" y="424960"/>
                  </a:cubicBezTo>
                  <a:cubicBezTo>
                    <a:pt x="285775" y="422385"/>
                    <a:pt x="285775" y="422385"/>
                    <a:pt x="285775" y="419809"/>
                  </a:cubicBezTo>
                  <a:cubicBezTo>
                    <a:pt x="285775" y="414658"/>
                    <a:pt x="285775" y="409507"/>
                    <a:pt x="285775" y="404356"/>
                  </a:cubicBezTo>
                  <a:cubicBezTo>
                    <a:pt x="285775" y="401781"/>
                    <a:pt x="285775" y="401781"/>
                    <a:pt x="285775" y="401781"/>
                  </a:cubicBezTo>
                  <a:cubicBezTo>
                    <a:pt x="285775" y="401781"/>
                    <a:pt x="285775" y="401781"/>
                    <a:pt x="288350" y="401781"/>
                  </a:cubicBezTo>
                  <a:cubicBezTo>
                    <a:pt x="288350" y="401781"/>
                    <a:pt x="290924" y="401781"/>
                    <a:pt x="290924" y="401781"/>
                  </a:cubicBezTo>
                  <a:cubicBezTo>
                    <a:pt x="290924" y="401781"/>
                    <a:pt x="290924" y="401781"/>
                    <a:pt x="293499" y="401781"/>
                  </a:cubicBezTo>
                  <a:cubicBezTo>
                    <a:pt x="293499" y="404356"/>
                    <a:pt x="293499" y="404356"/>
                    <a:pt x="293499" y="404356"/>
                  </a:cubicBezTo>
                  <a:cubicBezTo>
                    <a:pt x="296073" y="404356"/>
                    <a:pt x="296073" y="404356"/>
                    <a:pt x="296073" y="404356"/>
                  </a:cubicBezTo>
                  <a:cubicBezTo>
                    <a:pt x="296073" y="404356"/>
                    <a:pt x="298648" y="404356"/>
                    <a:pt x="298648" y="404356"/>
                  </a:cubicBezTo>
                  <a:cubicBezTo>
                    <a:pt x="298648" y="404356"/>
                    <a:pt x="298648" y="404356"/>
                    <a:pt x="298648" y="406932"/>
                  </a:cubicBezTo>
                  <a:cubicBezTo>
                    <a:pt x="298648" y="406932"/>
                    <a:pt x="298648" y="406932"/>
                    <a:pt x="301222" y="406932"/>
                  </a:cubicBezTo>
                  <a:cubicBezTo>
                    <a:pt x="303797" y="406932"/>
                    <a:pt x="303797" y="406932"/>
                    <a:pt x="303797" y="406932"/>
                  </a:cubicBezTo>
                  <a:cubicBezTo>
                    <a:pt x="303797" y="406932"/>
                    <a:pt x="303797" y="406932"/>
                    <a:pt x="303797" y="409507"/>
                  </a:cubicBezTo>
                  <a:cubicBezTo>
                    <a:pt x="303797" y="409507"/>
                    <a:pt x="303797" y="409507"/>
                    <a:pt x="303797" y="412083"/>
                  </a:cubicBezTo>
                  <a:cubicBezTo>
                    <a:pt x="306372" y="412083"/>
                    <a:pt x="306372" y="412083"/>
                    <a:pt x="306372" y="412083"/>
                  </a:cubicBezTo>
                  <a:cubicBezTo>
                    <a:pt x="306372" y="412083"/>
                    <a:pt x="306372" y="412083"/>
                    <a:pt x="308946" y="412083"/>
                  </a:cubicBezTo>
                  <a:cubicBezTo>
                    <a:pt x="308946" y="412083"/>
                    <a:pt x="308946" y="412083"/>
                    <a:pt x="311521" y="412083"/>
                  </a:cubicBezTo>
                  <a:cubicBezTo>
                    <a:pt x="311521" y="414658"/>
                    <a:pt x="311521" y="414658"/>
                    <a:pt x="311521" y="414658"/>
                  </a:cubicBezTo>
                  <a:cubicBezTo>
                    <a:pt x="311521" y="414658"/>
                    <a:pt x="311521" y="414658"/>
                    <a:pt x="314095" y="414658"/>
                  </a:cubicBezTo>
                  <a:cubicBezTo>
                    <a:pt x="314095" y="414658"/>
                    <a:pt x="314095" y="414658"/>
                    <a:pt x="314095" y="417234"/>
                  </a:cubicBezTo>
                  <a:cubicBezTo>
                    <a:pt x="316670" y="417234"/>
                    <a:pt x="316670" y="417234"/>
                    <a:pt x="316670" y="417234"/>
                  </a:cubicBezTo>
                  <a:cubicBezTo>
                    <a:pt x="316670" y="417234"/>
                    <a:pt x="316670" y="417234"/>
                    <a:pt x="319244" y="417234"/>
                  </a:cubicBezTo>
                  <a:cubicBezTo>
                    <a:pt x="319244" y="417234"/>
                    <a:pt x="319244" y="417234"/>
                    <a:pt x="321819" y="417234"/>
                  </a:cubicBezTo>
                  <a:cubicBezTo>
                    <a:pt x="321819" y="417234"/>
                    <a:pt x="321819" y="417234"/>
                    <a:pt x="321819" y="419809"/>
                  </a:cubicBezTo>
                  <a:cubicBezTo>
                    <a:pt x="321819" y="419809"/>
                    <a:pt x="321819" y="419809"/>
                    <a:pt x="324393" y="419809"/>
                  </a:cubicBezTo>
                  <a:cubicBezTo>
                    <a:pt x="324393" y="419809"/>
                    <a:pt x="324393" y="419809"/>
                    <a:pt x="324393" y="422385"/>
                  </a:cubicBezTo>
                  <a:cubicBezTo>
                    <a:pt x="324393" y="422385"/>
                    <a:pt x="324393" y="422385"/>
                    <a:pt x="326968" y="422385"/>
                  </a:cubicBezTo>
                  <a:cubicBezTo>
                    <a:pt x="326968" y="422385"/>
                    <a:pt x="326968" y="422385"/>
                    <a:pt x="326968" y="424960"/>
                  </a:cubicBezTo>
                  <a:cubicBezTo>
                    <a:pt x="326968" y="424960"/>
                    <a:pt x="326968" y="424960"/>
                    <a:pt x="329542" y="424960"/>
                  </a:cubicBezTo>
                  <a:cubicBezTo>
                    <a:pt x="329542" y="424960"/>
                    <a:pt x="329542" y="424960"/>
                    <a:pt x="329542" y="427536"/>
                  </a:cubicBezTo>
                  <a:cubicBezTo>
                    <a:pt x="329542" y="430111"/>
                    <a:pt x="329542" y="435262"/>
                    <a:pt x="329542" y="437838"/>
                  </a:cubicBezTo>
                  <a:cubicBezTo>
                    <a:pt x="329542" y="440413"/>
                    <a:pt x="329542" y="440413"/>
                    <a:pt x="329542" y="440413"/>
                  </a:cubicBezTo>
                  <a:cubicBezTo>
                    <a:pt x="329542" y="440413"/>
                    <a:pt x="332117" y="440413"/>
                    <a:pt x="332117" y="440413"/>
                  </a:cubicBezTo>
                  <a:cubicBezTo>
                    <a:pt x="332117" y="442989"/>
                    <a:pt x="332117" y="442989"/>
                    <a:pt x="332117" y="442989"/>
                  </a:cubicBezTo>
                  <a:cubicBezTo>
                    <a:pt x="334692" y="442989"/>
                    <a:pt x="334692" y="442989"/>
                    <a:pt x="334692" y="442989"/>
                  </a:cubicBezTo>
                  <a:cubicBezTo>
                    <a:pt x="334692" y="442989"/>
                    <a:pt x="334692" y="442989"/>
                    <a:pt x="334692" y="445564"/>
                  </a:cubicBezTo>
                  <a:cubicBezTo>
                    <a:pt x="334692" y="445564"/>
                    <a:pt x="334692" y="445564"/>
                    <a:pt x="337266" y="445564"/>
                  </a:cubicBezTo>
                  <a:cubicBezTo>
                    <a:pt x="339841" y="445564"/>
                    <a:pt x="339841" y="445564"/>
                    <a:pt x="339841" y="445564"/>
                  </a:cubicBezTo>
                  <a:cubicBezTo>
                    <a:pt x="339841" y="445564"/>
                    <a:pt x="339841" y="445564"/>
                    <a:pt x="339841" y="448140"/>
                  </a:cubicBezTo>
                  <a:cubicBezTo>
                    <a:pt x="342415" y="448140"/>
                    <a:pt x="342415" y="448140"/>
                    <a:pt x="342415" y="448140"/>
                  </a:cubicBezTo>
                  <a:cubicBezTo>
                    <a:pt x="342415" y="448140"/>
                    <a:pt x="342415" y="448140"/>
                    <a:pt x="342415" y="450715"/>
                  </a:cubicBezTo>
                  <a:cubicBezTo>
                    <a:pt x="342415" y="450715"/>
                    <a:pt x="342415" y="450715"/>
                    <a:pt x="344990" y="450715"/>
                  </a:cubicBezTo>
                  <a:cubicBezTo>
                    <a:pt x="344990" y="450715"/>
                    <a:pt x="344990" y="450715"/>
                    <a:pt x="347564" y="450715"/>
                  </a:cubicBezTo>
                  <a:cubicBezTo>
                    <a:pt x="347564" y="450715"/>
                    <a:pt x="347564" y="450715"/>
                    <a:pt x="347564" y="453291"/>
                  </a:cubicBezTo>
                  <a:cubicBezTo>
                    <a:pt x="350139" y="453291"/>
                    <a:pt x="350139" y="453291"/>
                    <a:pt x="350139" y="453291"/>
                  </a:cubicBezTo>
                  <a:cubicBezTo>
                    <a:pt x="350139" y="453291"/>
                    <a:pt x="350139" y="453291"/>
                    <a:pt x="352713" y="453291"/>
                  </a:cubicBezTo>
                  <a:cubicBezTo>
                    <a:pt x="352713" y="453291"/>
                    <a:pt x="352713" y="453291"/>
                    <a:pt x="352713" y="455866"/>
                  </a:cubicBezTo>
                  <a:cubicBezTo>
                    <a:pt x="352713" y="455866"/>
                    <a:pt x="352713" y="455866"/>
                    <a:pt x="355288" y="455866"/>
                  </a:cubicBezTo>
                  <a:cubicBezTo>
                    <a:pt x="355288" y="458442"/>
                    <a:pt x="355288" y="458442"/>
                    <a:pt x="355288" y="458442"/>
                  </a:cubicBezTo>
                  <a:cubicBezTo>
                    <a:pt x="357862" y="458442"/>
                    <a:pt x="357862" y="458442"/>
                    <a:pt x="357862" y="458442"/>
                  </a:cubicBezTo>
                  <a:cubicBezTo>
                    <a:pt x="357862" y="458442"/>
                    <a:pt x="357862" y="458442"/>
                    <a:pt x="357862" y="461017"/>
                  </a:cubicBezTo>
                  <a:cubicBezTo>
                    <a:pt x="360437" y="461017"/>
                    <a:pt x="360437" y="461017"/>
                    <a:pt x="360437" y="461017"/>
                  </a:cubicBezTo>
                  <a:cubicBezTo>
                    <a:pt x="363012" y="461017"/>
                    <a:pt x="363012" y="461017"/>
                    <a:pt x="363012" y="461017"/>
                  </a:cubicBezTo>
                  <a:cubicBezTo>
                    <a:pt x="363012" y="461017"/>
                    <a:pt x="363012" y="461017"/>
                    <a:pt x="363012" y="463593"/>
                  </a:cubicBezTo>
                  <a:cubicBezTo>
                    <a:pt x="363012" y="463593"/>
                    <a:pt x="363012" y="463593"/>
                    <a:pt x="365586" y="463593"/>
                  </a:cubicBezTo>
                  <a:cubicBezTo>
                    <a:pt x="365586" y="463593"/>
                    <a:pt x="368161" y="463593"/>
                    <a:pt x="368161" y="463593"/>
                  </a:cubicBezTo>
                  <a:cubicBezTo>
                    <a:pt x="368161" y="463593"/>
                    <a:pt x="368161" y="463593"/>
                    <a:pt x="370735" y="463593"/>
                  </a:cubicBezTo>
                  <a:cubicBezTo>
                    <a:pt x="370735" y="466168"/>
                    <a:pt x="370735" y="466168"/>
                    <a:pt x="370735" y="466168"/>
                  </a:cubicBezTo>
                  <a:cubicBezTo>
                    <a:pt x="370735" y="466168"/>
                    <a:pt x="373310" y="466168"/>
                    <a:pt x="373310" y="466168"/>
                  </a:cubicBezTo>
                  <a:cubicBezTo>
                    <a:pt x="373310" y="466168"/>
                    <a:pt x="375884" y="466168"/>
                    <a:pt x="375884" y="466168"/>
                  </a:cubicBezTo>
                  <a:cubicBezTo>
                    <a:pt x="375884" y="466168"/>
                    <a:pt x="375884" y="466168"/>
                    <a:pt x="375884" y="468744"/>
                  </a:cubicBezTo>
                  <a:cubicBezTo>
                    <a:pt x="375884" y="468744"/>
                    <a:pt x="375884" y="468744"/>
                    <a:pt x="378459" y="468744"/>
                  </a:cubicBezTo>
                  <a:cubicBezTo>
                    <a:pt x="378459" y="468744"/>
                    <a:pt x="378459" y="468744"/>
                    <a:pt x="378459" y="471320"/>
                  </a:cubicBezTo>
                  <a:cubicBezTo>
                    <a:pt x="381033" y="471320"/>
                    <a:pt x="381033" y="471320"/>
                    <a:pt x="381033" y="471320"/>
                  </a:cubicBezTo>
                  <a:cubicBezTo>
                    <a:pt x="381033" y="471320"/>
                    <a:pt x="381033" y="471320"/>
                    <a:pt x="383608" y="471320"/>
                  </a:cubicBezTo>
                  <a:cubicBezTo>
                    <a:pt x="383608" y="471320"/>
                    <a:pt x="383608" y="471320"/>
                    <a:pt x="383608" y="473895"/>
                  </a:cubicBezTo>
                  <a:cubicBezTo>
                    <a:pt x="383608" y="473895"/>
                    <a:pt x="383608" y="473895"/>
                    <a:pt x="386183" y="473895"/>
                  </a:cubicBezTo>
                  <a:cubicBezTo>
                    <a:pt x="388757" y="473895"/>
                    <a:pt x="388757" y="473895"/>
                    <a:pt x="388757" y="473895"/>
                  </a:cubicBezTo>
                  <a:cubicBezTo>
                    <a:pt x="388757" y="473895"/>
                    <a:pt x="388757" y="473895"/>
                    <a:pt x="388757" y="476471"/>
                  </a:cubicBezTo>
                  <a:cubicBezTo>
                    <a:pt x="388757" y="476471"/>
                    <a:pt x="388757" y="476471"/>
                    <a:pt x="391332" y="476471"/>
                  </a:cubicBezTo>
                  <a:cubicBezTo>
                    <a:pt x="391332" y="476471"/>
                    <a:pt x="391332" y="476471"/>
                    <a:pt x="393906" y="476471"/>
                  </a:cubicBezTo>
                  <a:cubicBezTo>
                    <a:pt x="393906" y="476471"/>
                    <a:pt x="393906" y="476471"/>
                    <a:pt x="396481" y="476471"/>
                  </a:cubicBezTo>
                  <a:cubicBezTo>
                    <a:pt x="396481" y="476471"/>
                    <a:pt x="396481" y="476471"/>
                    <a:pt x="396481" y="479046"/>
                  </a:cubicBezTo>
                  <a:cubicBezTo>
                    <a:pt x="399055" y="479046"/>
                    <a:pt x="399055" y="479046"/>
                    <a:pt x="399055" y="479046"/>
                  </a:cubicBezTo>
                  <a:cubicBezTo>
                    <a:pt x="399055" y="479046"/>
                    <a:pt x="399055" y="479046"/>
                    <a:pt x="401630" y="479046"/>
                  </a:cubicBezTo>
                  <a:cubicBezTo>
                    <a:pt x="401630" y="479046"/>
                    <a:pt x="401630" y="479046"/>
                    <a:pt x="404204" y="479046"/>
                  </a:cubicBezTo>
                  <a:cubicBezTo>
                    <a:pt x="404204" y="479046"/>
                    <a:pt x="404204" y="479046"/>
                    <a:pt x="404204" y="481622"/>
                  </a:cubicBezTo>
                  <a:cubicBezTo>
                    <a:pt x="406779" y="481622"/>
                    <a:pt x="406779" y="481622"/>
                    <a:pt x="406779" y="481622"/>
                  </a:cubicBezTo>
                  <a:cubicBezTo>
                    <a:pt x="406779" y="481622"/>
                    <a:pt x="406779" y="481622"/>
                    <a:pt x="409353" y="481622"/>
                  </a:cubicBezTo>
                  <a:cubicBezTo>
                    <a:pt x="409353" y="481622"/>
                    <a:pt x="411928" y="481622"/>
                    <a:pt x="411928" y="481622"/>
                  </a:cubicBezTo>
                  <a:cubicBezTo>
                    <a:pt x="411928" y="484197"/>
                    <a:pt x="411928" y="484197"/>
                    <a:pt x="411928" y="484197"/>
                  </a:cubicBezTo>
                  <a:cubicBezTo>
                    <a:pt x="411928" y="484197"/>
                    <a:pt x="411928" y="484197"/>
                    <a:pt x="414503" y="484197"/>
                  </a:cubicBezTo>
                  <a:cubicBezTo>
                    <a:pt x="414503" y="484197"/>
                    <a:pt x="414503" y="484197"/>
                    <a:pt x="414503" y="486773"/>
                  </a:cubicBezTo>
                  <a:cubicBezTo>
                    <a:pt x="417077" y="486773"/>
                    <a:pt x="417077" y="486773"/>
                    <a:pt x="417077" y="486773"/>
                  </a:cubicBezTo>
                  <a:cubicBezTo>
                    <a:pt x="417077" y="486773"/>
                    <a:pt x="419652" y="486773"/>
                    <a:pt x="419652" y="486773"/>
                  </a:cubicBezTo>
                  <a:cubicBezTo>
                    <a:pt x="419652" y="486773"/>
                    <a:pt x="422226" y="486773"/>
                    <a:pt x="422226" y="486773"/>
                  </a:cubicBezTo>
                  <a:cubicBezTo>
                    <a:pt x="424801" y="486773"/>
                    <a:pt x="424801" y="486773"/>
                    <a:pt x="424801" y="486773"/>
                  </a:cubicBezTo>
                  <a:cubicBezTo>
                    <a:pt x="424801" y="486773"/>
                    <a:pt x="424801" y="486773"/>
                    <a:pt x="427375" y="486773"/>
                  </a:cubicBezTo>
                  <a:cubicBezTo>
                    <a:pt x="427375" y="486773"/>
                    <a:pt x="427375" y="486773"/>
                    <a:pt x="427375" y="489348"/>
                  </a:cubicBezTo>
                  <a:cubicBezTo>
                    <a:pt x="427375" y="489348"/>
                    <a:pt x="429950" y="489348"/>
                    <a:pt x="429950" y="489348"/>
                  </a:cubicBezTo>
                  <a:cubicBezTo>
                    <a:pt x="432524" y="489348"/>
                    <a:pt x="432524" y="489348"/>
                    <a:pt x="432524" y="489348"/>
                  </a:cubicBezTo>
                  <a:cubicBezTo>
                    <a:pt x="432524" y="489348"/>
                    <a:pt x="432524" y="489348"/>
                    <a:pt x="435099" y="489348"/>
                  </a:cubicBezTo>
                  <a:cubicBezTo>
                    <a:pt x="435099" y="489348"/>
                    <a:pt x="435099" y="489348"/>
                    <a:pt x="437674" y="489348"/>
                  </a:cubicBezTo>
                  <a:cubicBezTo>
                    <a:pt x="437674" y="489348"/>
                    <a:pt x="440248" y="489348"/>
                    <a:pt x="440248" y="489348"/>
                  </a:cubicBezTo>
                  <a:cubicBezTo>
                    <a:pt x="440248" y="491924"/>
                    <a:pt x="440248" y="491924"/>
                    <a:pt x="440248" y="491924"/>
                  </a:cubicBezTo>
                  <a:cubicBezTo>
                    <a:pt x="440248" y="491924"/>
                    <a:pt x="442823" y="491924"/>
                    <a:pt x="442823" y="491924"/>
                  </a:cubicBezTo>
                  <a:cubicBezTo>
                    <a:pt x="445397" y="491924"/>
                    <a:pt x="445397" y="491924"/>
                    <a:pt x="445397" y="491924"/>
                  </a:cubicBezTo>
                  <a:cubicBezTo>
                    <a:pt x="445397" y="491924"/>
                    <a:pt x="445397" y="491924"/>
                    <a:pt x="447972" y="491924"/>
                  </a:cubicBezTo>
                  <a:cubicBezTo>
                    <a:pt x="450546" y="491924"/>
                    <a:pt x="450546" y="491924"/>
                    <a:pt x="453121" y="491924"/>
                  </a:cubicBezTo>
                  <a:cubicBezTo>
                    <a:pt x="453121" y="491924"/>
                    <a:pt x="453121" y="491924"/>
                    <a:pt x="453121" y="494499"/>
                  </a:cubicBezTo>
                  <a:cubicBezTo>
                    <a:pt x="455695" y="494499"/>
                    <a:pt x="455695" y="494499"/>
                    <a:pt x="455695" y="494499"/>
                  </a:cubicBezTo>
                  <a:cubicBezTo>
                    <a:pt x="458270" y="494499"/>
                    <a:pt x="460844" y="494499"/>
                    <a:pt x="463419" y="494499"/>
                  </a:cubicBezTo>
                  <a:cubicBezTo>
                    <a:pt x="463419" y="494499"/>
                    <a:pt x="463419" y="494499"/>
                    <a:pt x="463419" y="497075"/>
                  </a:cubicBezTo>
                  <a:cubicBezTo>
                    <a:pt x="463419" y="497075"/>
                    <a:pt x="463419" y="497075"/>
                    <a:pt x="465994" y="497075"/>
                  </a:cubicBezTo>
                  <a:cubicBezTo>
                    <a:pt x="465994" y="497075"/>
                    <a:pt x="465994" y="497075"/>
                    <a:pt x="468568" y="497075"/>
                  </a:cubicBezTo>
                  <a:cubicBezTo>
                    <a:pt x="468568" y="497075"/>
                    <a:pt x="468568" y="497075"/>
                    <a:pt x="471143" y="497075"/>
                  </a:cubicBezTo>
                  <a:cubicBezTo>
                    <a:pt x="471143" y="497075"/>
                    <a:pt x="473717" y="497075"/>
                    <a:pt x="473717" y="497075"/>
                  </a:cubicBezTo>
                  <a:cubicBezTo>
                    <a:pt x="476292" y="497075"/>
                    <a:pt x="476292" y="497075"/>
                    <a:pt x="476292" y="497075"/>
                  </a:cubicBezTo>
                  <a:cubicBezTo>
                    <a:pt x="476292" y="497075"/>
                    <a:pt x="478866" y="497075"/>
                    <a:pt x="478866" y="497075"/>
                  </a:cubicBezTo>
                  <a:cubicBezTo>
                    <a:pt x="478866" y="497075"/>
                    <a:pt x="478866" y="497075"/>
                    <a:pt x="478866" y="499650"/>
                  </a:cubicBezTo>
                  <a:cubicBezTo>
                    <a:pt x="478866" y="499650"/>
                    <a:pt x="481441" y="499650"/>
                    <a:pt x="481441" y="499650"/>
                  </a:cubicBezTo>
                  <a:cubicBezTo>
                    <a:pt x="481441" y="499650"/>
                    <a:pt x="484015" y="499650"/>
                    <a:pt x="484015" y="499650"/>
                  </a:cubicBezTo>
                  <a:cubicBezTo>
                    <a:pt x="484015" y="499650"/>
                    <a:pt x="484015" y="497075"/>
                    <a:pt x="484015" y="497075"/>
                  </a:cubicBezTo>
                  <a:cubicBezTo>
                    <a:pt x="484015" y="497075"/>
                    <a:pt x="484015" y="497075"/>
                    <a:pt x="486590" y="497075"/>
                  </a:cubicBezTo>
                  <a:cubicBezTo>
                    <a:pt x="486590" y="497075"/>
                    <a:pt x="486590" y="494499"/>
                    <a:pt x="486590" y="494499"/>
                  </a:cubicBezTo>
                  <a:cubicBezTo>
                    <a:pt x="486590" y="491924"/>
                    <a:pt x="486590" y="491924"/>
                    <a:pt x="486590" y="491924"/>
                  </a:cubicBezTo>
                  <a:cubicBezTo>
                    <a:pt x="486590" y="486773"/>
                    <a:pt x="486590" y="484197"/>
                    <a:pt x="486590" y="481622"/>
                  </a:cubicBezTo>
                  <a:cubicBezTo>
                    <a:pt x="486590" y="481622"/>
                    <a:pt x="486590" y="479046"/>
                    <a:pt x="486590" y="479046"/>
                  </a:cubicBezTo>
                  <a:cubicBezTo>
                    <a:pt x="484015" y="479046"/>
                    <a:pt x="484015" y="479046"/>
                    <a:pt x="484015" y="479046"/>
                  </a:cubicBezTo>
                  <a:cubicBezTo>
                    <a:pt x="484015" y="476471"/>
                    <a:pt x="484015" y="476471"/>
                    <a:pt x="484015" y="476471"/>
                  </a:cubicBezTo>
                  <a:cubicBezTo>
                    <a:pt x="484015" y="473895"/>
                    <a:pt x="484015" y="473895"/>
                    <a:pt x="484015" y="471320"/>
                  </a:cubicBezTo>
                  <a:cubicBezTo>
                    <a:pt x="484015" y="471320"/>
                    <a:pt x="484015" y="468744"/>
                    <a:pt x="484015" y="468744"/>
                  </a:cubicBezTo>
                  <a:cubicBezTo>
                    <a:pt x="484015" y="466168"/>
                    <a:pt x="484015" y="466168"/>
                    <a:pt x="484015" y="466168"/>
                  </a:cubicBezTo>
                  <a:cubicBezTo>
                    <a:pt x="481441" y="466168"/>
                    <a:pt x="481441" y="466168"/>
                    <a:pt x="481441" y="466168"/>
                  </a:cubicBezTo>
                  <a:cubicBezTo>
                    <a:pt x="481441" y="463593"/>
                    <a:pt x="481441" y="463593"/>
                    <a:pt x="481441" y="463593"/>
                  </a:cubicBezTo>
                  <a:cubicBezTo>
                    <a:pt x="481441" y="461017"/>
                    <a:pt x="481441" y="461017"/>
                    <a:pt x="481441" y="461017"/>
                  </a:cubicBezTo>
                  <a:cubicBezTo>
                    <a:pt x="481441" y="461017"/>
                    <a:pt x="481441" y="458442"/>
                    <a:pt x="481441" y="458442"/>
                  </a:cubicBezTo>
                  <a:cubicBezTo>
                    <a:pt x="481441" y="455866"/>
                    <a:pt x="481441" y="455866"/>
                    <a:pt x="481441" y="455866"/>
                  </a:cubicBezTo>
                  <a:cubicBezTo>
                    <a:pt x="478866" y="455866"/>
                    <a:pt x="478866" y="455866"/>
                    <a:pt x="478866" y="455866"/>
                  </a:cubicBezTo>
                  <a:cubicBezTo>
                    <a:pt x="478866" y="453291"/>
                    <a:pt x="478866" y="453291"/>
                    <a:pt x="478866" y="453291"/>
                  </a:cubicBezTo>
                  <a:cubicBezTo>
                    <a:pt x="476292" y="453291"/>
                    <a:pt x="476292" y="453291"/>
                    <a:pt x="476292" y="453291"/>
                  </a:cubicBezTo>
                  <a:cubicBezTo>
                    <a:pt x="476292" y="453291"/>
                    <a:pt x="473717" y="453291"/>
                    <a:pt x="473717" y="453291"/>
                  </a:cubicBezTo>
                  <a:cubicBezTo>
                    <a:pt x="471143" y="453291"/>
                    <a:pt x="471143" y="453291"/>
                    <a:pt x="471143" y="453291"/>
                  </a:cubicBezTo>
                  <a:cubicBezTo>
                    <a:pt x="468568" y="450715"/>
                    <a:pt x="468568" y="450715"/>
                    <a:pt x="468568" y="450715"/>
                  </a:cubicBezTo>
                  <a:cubicBezTo>
                    <a:pt x="465994" y="450715"/>
                    <a:pt x="465994" y="450715"/>
                    <a:pt x="465994" y="450715"/>
                  </a:cubicBezTo>
                  <a:cubicBezTo>
                    <a:pt x="463419" y="450715"/>
                    <a:pt x="463419" y="450715"/>
                    <a:pt x="463419" y="450715"/>
                  </a:cubicBezTo>
                  <a:cubicBezTo>
                    <a:pt x="460844" y="450715"/>
                    <a:pt x="460844" y="450715"/>
                    <a:pt x="460844" y="450715"/>
                  </a:cubicBezTo>
                  <a:cubicBezTo>
                    <a:pt x="460844" y="448140"/>
                    <a:pt x="460844" y="448140"/>
                    <a:pt x="460844" y="448140"/>
                  </a:cubicBezTo>
                  <a:cubicBezTo>
                    <a:pt x="458270" y="448140"/>
                    <a:pt x="458270" y="448140"/>
                    <a:pt x="458270" y="448140"/>
                  </a:cubicBezTo>
                  <a:cubicBezTo>
                    <a:pt x="455695" y="448140"/>
                    <a:pt x="455695" y="448140"/>
                    <a:pt x="455695" y="448140"/>
                  </a:cubicBezTo>
                  <a:cubicBezTo>
                    <a:pt x="453121" y="448140"/>
                    <a:pt x="453121" y="448140"/>
                    <a:pt x="453121" y="448140"/>
                  </a:cubicBezTo>
                  <a:cubicBezTo>
                    <a:pt x="453121" y="448140"/>
                    <a:pt x="450546" y="448140"/>
                    <a:pt x="450546" y="448140"/>
                  </a:cubicBezTo>
                  <a:cubicBezTo>
                    <a:pt x="450546" y="445564"/>
                    <a:pt x="450546" y="445564"/>
                    <a:pt x="450546" y="445564"/>
                  </a:cubicBezTo>
                  <a:cubicBezTo>
                    <a:pt x="447972" y="445564"/>
                    <a:pt x="447972" y="445564"/>
                    <a:pt x="447972" y="445564"/>
                  </a:cubicBezTo>
                  <a:cubicBezTo>
                    <a:pt x="445397" y="445564"/>
                    <a:pt x="445397" y="445564"/>
                    <a:pt x="445397" y="445564"/>
                  </a:cubicBezTo>
                  <a:cubicBezTo>
                    <a:pt x="442823" y="445564"/>
                    <a:pt x="442823" y="445564"/>
                    <a:pt x="442823" y="445564"/>
                  </a:cubicBezTo>
                  <a:cubicBezTo>
                    <a:pt x="440248" y="445564"/>
                    <a:pt x="440248" y="445564"/>
                    <a:pt x="440248" y="445564"/>
                  </a:cubicBezTo>
                  <a:cubicBezTo>
                    <a:pt x="440248" y="445564"/>
                    <a:pt x="437674" y="445564"/>
                    <a:pt x="437674" y="445564"/>
                  </a:cubicBezTo>
                  <a:cubicBezTo>
                    <a:pt x="437674" y="442989"/>
                    <a:pt x="437674" y="442989"/>
                    <a:pt x="437674" y="442989"/>
                  </a:cubicBezTo>
                  <a:cubicBezTo>
                    <a:pt x="437674" y="442989"/>
                    <a:pt x="435099" y="442989"/>
                    <a:pt x="435099" y="442989"/>
                  </a:cubicBezTo>
                  <a:cubicBezTo>
                    <a:pt x="432524" y="442989"/>
                    <a:pt x="432524" y="442989"/>
                    <a:pt x="432524" y="442989"/>
                  </a:cubicBezTo>
                  <a:cubicBezTo>
                    <a:pt x="432524" y="442989"/>
                    <a:pt x="432524" y="442989"/>
                    <a:pt x="429950" y="442989"/>
                  </a:cubicBezTo>
                  <a:cubicBezTo>
                    <a:pt x="429950" y="440413"/>
                    <a:pt x="429950" y="440413"/>
                    <a:pt x="429950" y="440413"/>
                  </a:cubicBezTo>
                  <a:cubicBezTo>
                    <a:pt x="427375" y="440413"/>
                    <a:pt x="427375" y="440413"/>
                    <a:pt x="427375" y="440413"/>
                  </a:cubicBezTo>
                  <a:cubicBezTo>
                    <a:pt x="424801" y="440413"/>
                    <a:pt x="424801" y="440413"/>
                    <a:pt x="424801" y="440413"/>
                  </a:cubicBezTo>
                  <a:cubicBezTo>
                    <a:pt x="424801" y="437838"/>
                    <a:pt x="424801" y="437838"/>
                    <a:pt x="424801" y="437838"/>
                  </a:cubicBezTo>
                  <a:cubicBezTo>
                    <a:pt x="422226" y="437838"/>
                    <a:pt x="422226" y="437838"/>
                    <a:pt x="422226" y="437838"/>
                  </a:cubicBezTo>
                  <a:cubicBezTo>
                    <a:pt x="419652" y="437838"/>
                    <a:pt x="419652" y="437838"/>
                    <a:pt x="419652" y="437838"/>
                  </a:cubicBezTo>
                  <a:cubicBezTo>
                    <a:pt x="417077" y="437838"/>
                    <a:pt x="417077" y="437838"/>
                    <a:pt x="417077" y="437838"/>
                  </a:cubicBezTo>
                  <a:cubicBezTo>
                    <a:pt x="417077" y="435262"/>
                    <a:pt x="417077" y="435262"/>
                    <a:pt x="417077" y="435262"/>
                  </a:cubicBezTo>
                  <a:cubicBezTo>
                    <a:pt x="417077" y="435262"/>
                    <a:pt x="414503" y="435262"/>
                    <a:pt x="414503" y="435262"/>
                  </a:cubicBezTo>
                  <a:cubicBezTo>
                    <a:pt x="411928" y="435262"/>
                    <a:pt x="411928" y="435262"/>
                    <a:pt x="411928" y="435262"/>
                  </a:cubicBezTo>
                  <a:cubicBezTo>
                    <a:pt x="411928" y="435262"/>
                    <a:pt x="411928" y="435262"/>
                    <a:pt x="409353" y="435262"/>
                  </a:cubicBezTo>
                  <a:cubicBezTo>
                    <a:pt x="409353" y="432687"/>
                    <a:pt x="409353" y="432687"/>
                    <a:pt x="409353" y="432687"/>
                  </a:cubicBezTo>
                  <a:cubicBezTo>
                    <a:pt x="406779" y="432687"/>
                    <a:pt x="406779" y="432687"/>
                    <a:pt x="406779" y="432687"/>
                  </a:cubicBezTo>
                  <a:cubicBezTo>
                    <a:pt x="404204" y="432687"/>
                    <a:pt x="404204" y="432687"/>
                    <a:pt x="404204" y="432687"/>
                  </a:cubicBezTo>
                  <a:cubicBezTo>
                    <a:pt x="404204" y="432687"/>
                    <a:pt x="404204" y="430111"/>
                    <a:pt x="404204" y="430111"/>
                  </a:cubicBezTo>
                  <a:cubicBezTo>
                    <a:pt x="404204" y="430111"/>
                    <a:pt x="401630" y="430111"/>
                    <a:pt x="401630" y="430111"/>
                  </a:cubicBezTo>
                  <a:cubicBezTo>
                    <a:pt x="399055" y="430111"/>
                    <a:pt x="399055" y="430111"/>
                    <a:pt x="399055" y="430111"/>
                  </a:cubicBezTo>
                  <a:cubicBezTo>
                    <a:pt x="399055" y="427536"/>
                    <a:pt x="399055" y="427536"/>
                    <a:pt x="399055" y="427536"/>
                  </a:cubicBezTo>
                  <a:cubicBezTo>
                    <a:pt x="396481" y="427536"/>
                    <a:pt x="396481" y="427536"/>
                    <a:pt x="393906" y="427536"/>
                  </a:cubicBezTo>
                  <a:cubicBezTo>
                    <a:pt x="393906" y="427536"/>
                    <a:pt x="393906" y="427536"/>
                    <a:pt x="391332" y="427536"/>
                  </a:cubicBezTo>
                  <a:cubicBezTo>
                    <a:pt x="391332" y="424960"/>
                    <a:pt x="391332" y="424960"/>
                    <a:pt x="391332" y="424960"/>
                  </a:cubicBezTo>
                  <a:cubicBezTo>
                    <a:pt x="388757" y="424960"/>
                    <a:pt x="388757" y="424960"/>
                    <a:pt x="388757" y="424960"/>
                  </a:cubicBezTo>
                  <a:cubicBezTo>
                    <a:pt x="386183" y="424960"/>
                    <a:pt x="386183" y="424960"/>
                    <a:pt x="386183" y="424960"/>
                  </a:cubicBezTo>
                  <a:cubicBezTo>
                    <a:pt x="383608" y="424960"/>
                    <a:pt x="383608" y="424960"/>
                    <a:pt x="383608" y="424960"/>
                  </a:cubicBezTo>
                  <a:cubicBezTo>
                    <a:pt x="383608" y="424960"/>
                    <a:pt x="383608" y="424960"/>
                    <a:pt x="381033" y="424960"/>
                  </a:cubicBezTo>
                  <a:cubicBezTo>
                    <a:pt x="381033" y="422385"/>
                    <a:pt x="381033" y="422385"/>
                    <a:pt x="381033" y="422385"/>
                  </a:cubicBezTo>
                  <a:cubicBezTo>
                    <a:pt x="381033" y="422385"/>
                    <a:pt x="381033" y="422385"/>
                    <a:pt x="378459" y="422385"/>
                  </a:cubicBezTo>
                  <a:cubicBezTo>
                    <a:pt x="375884" y="422385"/>
                    <a:pt x="375884" y="422385"/>
                    <a:pt x="375884" y="422385"/>
                  </a:cubicBezTo>
                  <a:cubicBezTo>
                    <a:pt x="375884" y="419809"/>
                    <a:pt x="375884" y="419809"/>
                    <a:pt x="375884" y="419809"/>
                  </a:cubicBezTo>
                  <a:cubicBezTo>
                    <a:pt x="375884" y="419809"/>
                    <a:pt x="375884" y="419809"/>
                    <a:pt x="373310" y="419809"/>
                  </a:cubicBezTo>
                  <a:cubicBezTo>
                    <a:pt x="373310" y="419809"/>
                    <a:pt x="370735" y="419809"/>
                    <a:pt x="370735" y="419809"/>
                  </a:cubicBezTo>
                  <a:cubicBezTo>
                    <a:pt x="370735" y="419809"/>
                    <a:pt x="368161" y="419809"/>
                    <a:pt x="368161" y="419809"/>
                  </a:cubicBezTo>
                  <a:cubicBezTo>
                    <a:pt x="368161" y="419809"/>
                    <a:pt x="368161" y="419809"/>
                    <a:pt x="365586" y="419809"/>
                  </a:cubicBezTo>
                  <a:cubicBezTo>
                    <a:pt x="365586" y="417234"/>
                    <a:pt x="365586" y="417234"/>
                    <a:pt x="365586" y="417234"/>
                  </a:cubicBezTo>
                  <a:cubicBezTo>
                    <a:pt x="363012" y="417234"/>
                    <a:pt x="363012" y="417234"/>
                    <a:pt x="363012" y="417234"/>
                  </a:cubicBezTo>
                  <a:cubicBezTo>
                    <a:pt x="363012" y="414658"/>
                    <a:pt x="363012" y="414658"/>
                    <a:pt x="363012" y="414658"/>
                  </a:cubicBezTo>
                  <a:cubicBezTo>
                    <a:pt x="360437" y="414658"/>
                    <a:pt x="360437" y="414658"/>
                    <a:pt x="360437" y="414658"/>
                  </a:cubicBezTo>
                  <a:cubicBezTo>
                    <a:pt x="360437" y="414658"/>
                    <a:pt x="360437" y="414658"/>
                    <a:pt x="357862" y="414658"/>
                  </a:cubicBezTo>
                  <a:cubicBezTo>
                    <a:pt x="357862" y="414658"/>
                    <a:pt x="357862" y="414658"/>
                    <a:pt x="357862" y="412083"/>
                  </a:cubicBezTo>
                  <a:cubicBezTo>
                    <a:pt x="355288" y="412083"/>
                    <a:pt x="355288" y="412083"/>
                    <a:pt x="355288" y="412083"/>
                  </a:cubicBezTo>
                  <a:cubicBezTo>
                    <a:pt x="352713" y="412083"/>
                    <a:pt x="352713" y="412083"/>
                    <a:pt x="352713" y="412083"/>
                  </a:cubicBezTo>
                  <a:cubicBezTo>
                    <a:pt x="352713" y="409507"/>
                    <a:pt x="352713" y="409507"/>
                    <a:pt x="352713" y="409507"/>
                  </a:cubicBezTo>
                  <a:cubicBezTo>
                    <a:pt x="352713" y="409507"/>
                    <a:pt x="352713" y="409507"/>
                    <a:pt x="350139" y="409507"/>
                  </a:cubicBezTo>
                  <a:cubicBezTo>
                    <a:pt x="350139" y="406932"/>
                    <a:pt x="350139" y="406932"/>
                    <a:pt x="350139" y="406932"/>
                  </a:cubicBezTo>
                  <a:cubicBezTo>
                    <a:pt x="347564" y="406932"/>
                    <a:pt x="347564" y="406932"/>
                    <a:pt x="347564" y="406932"/>
                  </a:cubicBezTo>
                  <a:cubicBezTo>
                    <a:pt x="344990" y="406932"/>
                    <a:pt x="344990" y="406932"/>
                    <a:pt x="344990" y="406932"/>
                  </a:cubicBezTo>
                  <a:cubicBezTo>
                    <a:pt x="344990" y="404356"/>
                    <a:pt x="344990" y="404356"/>
                    <a:pt x="344990" y="404356"/>
                  </a:cubicBezTo>
                  <a:cubicBezTo>
                    <a:pt x="342415" y="404356"/>
                    <a:pt x="342415" y="404356"/>
                    <a:pt x="342415" y="404356"/>
                  </a:cubicBezTo>
                  <a:cubicBezTo>
                    <a:pt x="339841" y="404356"/>
                    <a:pt x="339841" y="404356"/>
                    <a:pt x="339841" y="404356"/>
                  </a:cubicBezTo>
                  <a:cubicBezTo>
                    <a:pt x="339841" y="404356"/>
                    <a:pt x="339841" y="404356"/>
                    <a:pt x="339841" y="401781"/>
                  </a:cubicBezTo>
                  <a:cubicBezTo>
                    <a:pt x="339841" y="401781"/>
                    <a:pt x="339841" y="401781"/>
                    <a:pt x="337266" y="401781"/>
                  </a:cubicBezTo>
                  <a:cubicBezTo>
                    <a:pt x="334692" y="399205"/>
                    <a:pt x="334692" y="399205"/>
                    <a:pt x="334692" y="399205"/>
                  </a:cubicBezTo>
                  <a:cubicBezTo>
                    <a:pt x="334692" y="399205"/>
                    <a:pt x="334692" y="399205"/>
                    <a:pt x="332117" y="399205"/>
                  </a:cubicBezTo>
                  <a:cubicBezTo>
                    <a:pt x="332117" y="396630"/>
                    <a:pt x="332117" y="396630"/>
                    <a:pt x="332117" y="396630"/>
                  </a:cubicBezTo>
                  <a:cubicBezTo>
                    <a:pt x="332117" y="396630"/>
                    <a:pt x="332117" y="396630"/>
                    <a:pt x="329542" y="396630"/>
                  </a:cubicBezTo>
                  <a:cubicBezTo>
                    <a:pt x="326968" y="396630"/>
                    <a:pt x="326968" y="396630"/>
                    <a:pt x="326968" y="396630"/>
                  </a:cubicBezTo>
                  <a:cubicBezTo>
                    <a:pt x="326968" y="396630"/>
                    <a:pt x="326968" y="396630"/>
                    <a:pt x="326968" y="394054"/>
                  </a:cubicBezTo>
                  <a:cubicBezTo>
                    <a:pt x="324393" y="394054"/>
                    <a:pt x="324393" y="394054"/>
                    <a:pt x="324393" y="394054"/>
                  </a:cubicBezTo>
                  <a:cubicBezTo>
                    <a:pt x="324393" y="391479"/>
                    <a:pt x="324393" y="391479"/>
                    <a:pt x="324393" y="391479"/>
                  </a:cubicBezTo>
                  <a:cubicBezTo>
                    <a:pt x="321819" y="391479"/>
                    <a:pt x="321819" y="391479"/>
                    <a:pt x="321819" y="391479"/>
                  </a:cubicBezTo>
                  <a:cubicBezTo>
                    <a:pt x="319244" y="391479"/>
                    <a:pt x="319244" y="391479"/>
                    <a:pt x="319244" y="391479"/>
                  </a:cubicBezTo>
                  <a:cubicBezTo>
                    <a:pt x="319244" y="388903"/>
                    <a:pt x="319244" y="388903"/>
                    <a:pt x="319244" y="388903"/>
                  </a:cubicBezTo>
                  <a:cubicBezTo>
                    <a:pt x="319244" y="388903"/>
                    <a:pt x="319244" y="388903"/>
                    <a:pt x="316670" y="388903"/>
                  </a:cubicBezTo>
                  <a:cubicBezTo>
                    <a:pt x="316670" y="386327"/>
                    <a:pt x="316670" y="386327"/>
                    <a:pt x="316670" y="386327"/>
                  </a:cubicBezTo>
                  <a:cubicBezTo>
                    <a:pt x="314095" y="386327"/>
                    <a:pt x="314095" y="386327"/>
                    <a:pt x="314095" y="386327"/>
                  </a:cubicBezTo>
                  <a:cubicBezTo>
                    <a:pt x="311521" y="386327"/>
                    <a:pt x="311521" y="386327"/>
                    <a:pt x="311521" y="386327"/>
                  </a:cubicBezTo>
                  <a:cubicBezTo>
                    <a:pt x="311521" y="383752"/>
                    <a:pt x="311521" y="383752"/>
                    <a:pt x="311521" y="383752"/>
                  </a:cubicBezTo>
                  <a:cubicBezTo>
                    <a:pt x="308946" y="383752"/>
                    <a:pt x="308946" y="383752"/>
                    <a:pt x="308946" y="383752"/>
                  </a:cubicBezTo>
                  <a:cubicBezTo>
                    <a:pt x="308946" y="381176"/>
                    <a:pt x="308946" y="381176"/>
                    <a:pt x="308946" y="381176"/>
                  </a:cubicBezTo>
                  <a:cubicBezTo>
                    <a:pt x="306372" y="381176"/>
                    <a:pt x="306372" y="381176"/>
                    <a:pt x="306372" y="381176"/>
                  </a:cubicBezTo>
                  <a:cubicBezTo>
                    <a:pt x="303797" y="381176"/>
                    <a:pt x="303797" y="381176"/>
                    <a:pt x="303797" y="381176"/>
                  </a:cubicBezTo>
                  <a:cubicBezTo>
                    <a:pt x="303797" y="378601"/>
                    <a:pt x="303797" y="378601"/>
                    <a:pt x="303797" y="378601"/>
                  </a:cubicBezTo>
                  <a:cubicBezTo>
                    <a:pt x="303797" y="378601"/>
                    <a:pt x="303797" y="378601"/>
                    <a:pt x="301222" y="378601"/>
                  </a:cubicBezTo>
                  <a:cubicBezTo>
                    <a:pt x="301222" y="378601"/>
                    <a:pt x="301222" y="378601"/>
                    <a:pt x="301222" y="376025"/>
                  </a:cubicBezTo>
                  <a:cubicBezTo>
                    <a:pt x="298648" y="376025"/>
                    <a:pt x="298648" y="376025"/>
                    <a:pt x="298648" y="376025"/>
                  </a:cubicBezTo>
                  <a:cubicBezTo>
                    <a:pt x="298648" y="373450"/>
                    <a:pt x="298648" y="373450"/>
                    <a:pt x="298648" y="373450"/>
                  </a:cubicBezTo>
                  <a:cubicBezTo>
                    <a:pt x="298648" y="373450"/>
                    <a:pt x="298648" y="373450"/>
                    <a:pt x="296073" y="373450"/>
                  </a:cubicBezTo>
                  <a:cubicBezTo>
                    <a:pt x="296073" y="370874"/>
                    <a:pt x="296073" y="370874"/>
                    <a:pt x="296073" y="370874"/>
                  </a:cubicBezTo>
                  <a:cubicBezTo>
                    <a:pt x="296073" y="370874"/>
                    <a:pt x="296073" y="370874"/>
                    <a:pt x="293499" y="370874"/>
                  </a:cubicBezTo>
                  <a:cubicBezTo>
                    <a:pt x="293499" y="370874"/>
                    <a:pt x="293499" y="370874"/>
                    <a:pt x="293499" y="368299"/>
                  </a:cubicBezTo>
                  <a:cubicBezTo>
                    <a:pt x="290924" y="368299"/>
                    <a:pt x="290924" y="368299"/>
                    <a:pt x="290924" y="368299"/>
                  </a:cubicBezTo>
                  <a:cubicBezTo>
                    <a:pt x="290924" y="368299"/>
                    <a:pt x="290924" y="368299"/>
                    <a:pt x="290924" y="365723"/>
                  </a:cubicBezTo>
                  <a:cubicBezTo>
                    <a:pt x="290924" y="360572"/>
                    <a:pt x="290924" y="357997"/>
                    <a:pt x="290924" y="352846"/>
                  </a:cubicBezTo>
                  <a:cubicBezTo>
                    <a:pt x="290924" y="352846"/>
                    <a:pt x="288350" y="352846"/>
                    <a:pt x="288350" y="352846"/>
                  </a:cubicBezTo>
                  <a:cubicBezTo>
                    <a:pt x="288350" y="352846"/>
                    <a:pt x="288350" y="352846"/>
                    <a:pt x="288350" y="350270"/>
                  </a:cubicBezTo>
                  <a:cubicBezTo>
                    <a:pt x="288350" y="350270"/>
                    <a:pt x="290924" y="350270"/>
                    <a:pt x="290924" y="350270"/>
                  </a:cubicBezTo>
                  <a:cubicBezTo>
                    <a:pt x="290924" y="350270"/>
                    <a:pt x="290924" y="350270"/>
                    <a:pt x="290924" y="347695"/>
                  </a:cubicBezTo>
                  <a:cubicBezTo>
                    <a:pt x="290924" y="347695"/>
                    <a:pt x="288350" y="347695"/>
                    <a:pt x="288350" y="347695"/>
                  </a:cubicBezTo>
                  <a:cubicBezTo>
                    <a:pt x="288350" y="345119"/>
                    <a:pt x="288350" y="345119"/>
                    <a:pt x="288350" y="345119"/>
                  </a:cubicBezTo>
                  <a:cubicBezTo>
                    <a:pt x="288350" y="345119"/>
                    <a:pt x="288350" y="342544"/>
                    <a:pt x="288350" y="342544"/>
                  </a:cubicBezTo>
                  <a:cubicBezTo>
                    <a:pt x="288350" y="342544"/>
                    <a:pt x="288350" y="339968"/>
                    <a:pt x="288350" y="339968"/>
                  </a:cubicBezTo>
                  <a:cubicBezTo>
                    <a:pt x="288350" y="337393"/>
                    <a:pt x="288350" y="337393"/>
                    <a:pt x="288350" y="334817"/>
                  </a:cubicBezTo>
                  <a:cubicBezTo>
                    <a:pt x="288350" y="332242"/>
                    <a:pt x="288350" y="329666"/>
                    <a:pt x="288350" y="329666"/>
                  </a:cubicBezTo>
                  <a:cubicBezTo>
                    <a:pt x="288350" y="327091"/>
                    <a:pt x="288350" y="327091"/>
                    <a:pt x="288350" y="327091"/>
                  </a:cubicBezTo>
                  <a:cubicBezTo>
                    <a:pt x="288350" y="324515"/>
                    <a:pt x="288350" y="321940"/>
                    <a:pt x="288350" y="319364"/>
                  </a:cubicBezTo>
                  <a:cubicBezTo>
                    <a:pt x="288350" y="319364"/>
                    <a:pt x="288350" y="319364"/>
                    <a:pt x="288350" y="316789"/>
                  </a:cubicBezTo>
                  <a:cubicBezTo>
                    <a:pt x="288350" y="314213"/>
                    <a:pt x="288350" y="311638"/>
                    <a:pt x="288350" y="311638"/>
                  </a:cubicBezTo>
                  <a:cubicBezTo>
                    <a:pt x="288350" y="309062"/>
                    <a:pt x="288350" y="309062"/>
                    <a:pt x="288350" y="309062"/>
                  </a:cubicBezTo>
                  <a:cubicBezTo>
                    <a:pt x="288350" y="309062"/>
                    <a:pt x="288350" y="306487"/>
                    <a:pt x="288350" y="303911"/>
                  </a:cubicBezTo>
                  <a:cubicBezTo>
                    <a:pt x="288350" y="301335"/>
                    <a:pt x="288350" y="301335"/>
                    <a:pt x="288350" y="301335"/>
                  </a:cubicBezTo>
                  <a:cubicBezTo>
                    <a:pt x="288350" y="298760"/>
                    <a:pt x="288350" y="298760"/>
                    <a:pt x="288350" y="298760"/>
                  </a:cubicBezTo>
                  <a:cubicBezTo>
                    <a:pt x="288350" y="296184"/>
                    <a:pt x="288350" y="296184"/>
                    <a:pt x="288350" y="296184"/>
                  </a:cubicBezTo>
                  <a:cubicBezTo>
                    <a:pt x="288350" y="291033"/>
                    <a:pt x="288350" y="285882"/>
                    <a:pt x="288350" y="280731"/>
                  </a:cubicBezTo>
                  <a:cubicBezTo>
                    <a:pt x="288350" y="278156"/>
                    <a:pt x="288350" y="275580"/>
                    <a:pt x="288350" y="273005"/>
                  </a:cubicBezTo>
                  <a:cubicBezTo>
                    <a:pt x="288350" y="270429"/>
                    <a:pt x="288350" y="265278"/>
                    <a:pt x="288350" y="262703"/>
                  </a:cubicBezTo>
                  <a:cubicBezTo>
                    <a:pt x="288350" y="262703"/>
                    <a:pt x="288350" y="260127"/>
                    <a:pt x="288350" y="260127"/>
                  </a:cubicBezTo>
                  <a:cubicBezTo>
                    <a:pt x="288350" y="254976"/>
                    <a:pt x="288350" y="252401"/>
                    <a:pt x="288350" y="247250"/>
                  </a:cubicBezTo>
                  <a:cubicBezTo>
                    <a:pt x="288350" y="244674"/>
                    <a:pt x="288350" y="242099"/>
                    <a:pt x="288350" y="239523"/>
                  </a:cubicBezTo>
                  <a:cubicBezTo>
                    <a:pt x="288350" y="239523"/>
                    <a:pt x="288350" y="239523"/>
                    <a:pt x="288350" y="236948"/>
                  </a:cubicBezTo>
                  <a:cubicBezTo>
                    <a:pt x="288350" y="236948"/>
                    <a:pt x="288350" y="234372"/>
                    <a:pt x="288350" y="234372"/>
                  </a:cubicBezTo>
                  <a:cubicBezTo>
                    <a:pt x="288350" y="231797"/>
                    <a:pt x="288350" y="231797"/>
                    <a:pt x="288350" y="231797"/>
                  </a:cubicBezTo>
                  <a:cubicBezTo>
                    <a:pt x="288350" y="229221"/>
                    <a:pt x="288350" y="229221"/>
                    <a:pt x="288350" y="229221"/>
                  </a:cubicBezTo>
                  <a:cubicBezTo>
                    <a:pt x="288350" y="229221"/>
                    <a:pt x="288350" y="229221"/>
                    <a:pt x="290924" y="229221"/>
                  </a:cubicBezTo>
                  <a:cubicBezTo>
                    <a:pt x="290924" y="229221"/>
                    <a:pt x="290924" y="229221"/>
                    <a:pt x="290924" y="226646"/>
                  </a:cubicBezTo>
                  <a:cubicBezTo>
                    <a:pt x="290924" y="226646"/>
                    <a:pt x="288350" y="224070"/>
                    <a:pt x="288350" y="224070"/>
                  </a:cubicBezTo>
                  <a:cubicBezTo>
                    <a:pt x="288350" y="221494"/>
                    <a:pt x="288350" y="221494"/>
                    <a:pt x="288350" y="221494"/>
                  </a:cubicBezTo>
                  <a:cubicBezTo>
                    <a:pt x="288350" y="218919"/>
                    <a:pt x="288350" y="218919"/>
                    <a:pt x="288350" y="218919"/>
                  </a:cubicBezTo>
                  <a:cubicBezTo>
                    <a:pt x="288350" y="216343"/>
                    <a:pt x="288350" y="216343"/>
                    <a:pt x="288350" y="216343"/>
                  </a:cubicBezTo>
                  <a:cubicBezTo>
                    <a:pt x="288350" y="213768"/>
                    <a:pt x="288350" y="213768"/>
                    <a:pt x="288350" y="213768"/>
                  </a:cubicBezTo>
                  <a:cubicBezTo>
                    <a:pt x="288350" y="211192"/>
                    <a:pt x="288350" y="211192"/>
                    <a:pt x="288350" y="211192"/>
                  </a:cubicBezTo>
                  <a:cubicBezTo>
                    <a:pt x="288350" y="208617"/>
                    <a:pt x="288350" y="208617"/>
                    <a:pt x="288350" y="208617"/>
                  </a:cubicBezTo>
                  <a:cubicBezTo>
                    <a:pt x="288350" y="200890"/>
                    <a:pt x="288350" y="195739"/>
                    <a:pt x="288350" y="188013"/>
                  </a:cubicBezTo>
                  <a:cubicBezTo>
                    <a:pt x="288350" y="188013"/>
                    <a:pt x="288350" y="185437"/>
                    <a:pt x="288350" y="185437"/>
                  </a:cubicBezTo>
                  <a:cubicBezTo>
                    <a:pt x="288350" y="185437"/>
                    <a:pt x="288350" y="185437"/>
                    <a:pt x="288350" y="182862"/>
                  </a:cubicBezTo>
                  <a:cubicBezTo>
                    <a:pt x="288350" y="182862"/>
                    <a:pt x="288350" y="182862"/>
                    <a:pt x="288350" y="180286"/>
                  </a:cubicBezTo>
                  <a:close/>
                  <a:moveTo>
                    <a:pt x="260030" y="180286"/>
                  </a:moveTo>
                  <a:cubicBezTo>
                    <a:pt x="260030" y="182862"/>
                    <a:pt x="260030" y="182862"/>
                    <a:pt x="260030" y="182862"/>
                  </a:cubicBezTo>
                  <a:cubicBezTo>
                    <a:pt x="262604" y="182862"/>
                    <a:pt x="262604" y="182862"/>
                    <a:pt x="262604" y="182862"/>
                  </a:cubicBezTo>
                  <a:cubicBezTo>
                    <a:pt x="262604" y="182862"/>
                    <a:pt x="262604" y="182862"/>
                    <a:pt x="262604" y="185437"/>
                  </a:cubicBezTo>
                  <a:cubicBezTo>
                    <a:pt x="262604" y="185437"/>
                    <a:pt x="262604" y="188013"/>
                    <a:pt x="262604" y="188013"/>
                  </a:cubicBezTo>
                  <a:cubicBezTo>
                    <a:pt x="262604" y="195739"/>
                    <a:pt x="262604" y="203466"/>
                    <a:pt x="262604" y="211192"/>
                  </a:cubicBezTo>
                  <a:cubicBezTo>
                    <a:pt x="262604" y="211192"/>
                    <a:pt x="262604" y="213768"/>
                    <a:pt x="262604" y="213768"/>
                  </a:cubicBezTo>
                  <a:cubicBezTo>
                    <a:pt x="262604" y="213768"/>
                    <a:pt x="262604" y="218919"/>
                    <a:pt x="262604" y="218919"/>
                  </a:cubicBezTo>
                  <a:cubicBezTo>
                    <a:pt x="262604" y="218919"/>
                    <a:pt x="262604" y="218919"/>
                    <a:pt x="260030" y="218919"/>
                  </a:cubicBezTo>
                  <a:cubicBezTo>
                    <a:pt x="260030" y="221494"/>
                    <a:pt x="260030" y="221494"/>
                    <a:pt x="260030" y="221494"/>
                  </a:cubicBezTo>
                  <a:cubicBezTo>
                    <a:pt x="260030" y="224070"/>
                    <a:pt x="260030" y="224070"/>
                    <a:pt x="260030" y="224070"/>
                  </a:cubicBezTo>
                  <a:cubicBezTo>
                    <a:pt x="260030" y="224070"/>
                    <a:pt x="260030" y="226646"/>
                    <a:pt x="260030" y="226646"/>
                  </a:cubicBezTo>
                  <a:cubicBezTo>
                    <a:pt x="260030" y="226646"/>
                    <a:pt x="260030" y="226646"/>
                    <a:pt x="260030" y="229221"/>
                  </a:cubicBezTo>
                  <a:cubicBezTo>
                    <a:pt x="260030" y="229221"/>
                    <a:pt x="260030" y="229221"/>
                    <a:pt x="260030" y="231797"/>
                  </a:cubicBezTo>
                  <a:cubicBezTo>
                    <a:pt x="260030" y="231797"/>
                    <a:pt x="260030" y="231797"/>
                    <a:pt x="260030" y="234372"/>
                  </a:cubicBezTo>
                  <a:cubicBezTo>
                    <a:pt x="260030" y="234372"/>
                    <a:pt x="260030" y="234372"/>
                    <a:pt x="262604" y="234372"/>
                  </a:cubicBezTo>
                  <a:cubicBezTo>
                    <a:pt x="262604" y="234372"/>
                    <a:pt x="262604" y="236948"/>
                    <a:pt x="262604" y="236948"/>
                  </a:cubicBezTo>
                  <a:cubicBezTo>
                    <a:pt x="262604" y="236948"/>
                    <a:pt x="262604" y="236948"/>
                    <a:pt x="260030" y="236948"/>
                  </a:cubicBezTo>
                  <a:cubicBezTo>
                    <a:pt x="260030" y="236948"/>
                    <a:pt x="260030" y="236948"/>
                    <a:pt x="260030" y="239523"/>
                  </a:cubicBezTo>
                  <a:cubicBezTo>
                    <a:pt x="260030" y="239523"/>
                    <a:pt x="260030" y="239523"/>
                    <a:pt x="260030" y="242099"/>
                  </a:cubicBezTo>
                  <a:cubicBezTo>
                    <a:pt x="260030" y="242099"/>
                    <a:pt x="260030" y="244674"/>
                    <a:pt x="260030" y="247250"/>
                  </a:cubicBezTo>
                  <a:cubicBezTo>
                    <a:pt x="262604" y="247250"/>
                    <a:pt x="262604" y="247250"/>
                    <a:pt x="262604" y="247250"/>
                  </a:cubicBezTo>
                  <a:cubicBezTo>
                    <a:pt x="262604" y="252401"/>
                    <a:pt x="262604" y="257552"/>
                    <a:pt x="262604" y="260127"/>
                  </a:cubicBezTo>
                  <a:cubicBezTo>
                    <a:pt x="262604" y="262703"/>
                    <a:pt x="262604" y="262703"/>
                    <a:pt x="262604" y="262703"/>
                  </a:cubicBezTo>
                  <a:cubicBezTo>
                    <a:pt x="262604" y="265278"/>
                    <a:pt x="262604" y="270429"/>
                    <a:pt x="262604" y="273005"/>
                  </a:cubicBezTo>
                  <a:cubicBezTo>
                    <a:pt x="262604" y="275580"/>
                    <a:pt x="262604" y="280731"/>
                    <a:pt x="262604" y="280731"/>
                  </a:cubicBezTo>
                  <a:cubicBezTo>
                    <a:pt x="262604" y="285882"/>
                    <a:pt x="262604" y="291033"/>
                    <a:pt x="262604" y="296184"/>
                  </a:cubicBezTo>
                  <a:cubicBezTo>
                    <a:pt x="262604" y="296184"/>
                    <a:pt x="262604" y="296184"/>
                    <a:pt x="262604" y="298760"/>
                  </a:cubicBezTo>
                  <a:cubicBezTo>
                    <a:pt x="262604" y="298760"/>
                    <a:pt x="262604" y="298760"/>
                    <a:pt x="262604" y="301335"/>
                  </a:cubicBezTo>
                  <a:cubicBezTo>
                    <a:pt x="262604" y="301335"/>
                    <a:pt x="262604" y="301335"/>
                    <a:pt x="262604" y="303911"/>
                  </a:cubicBezTo>
                  <a:cubicBezTo>
                    <a:pt x="262604" y="303911"/>
                    <a:pt x="262604" y="303911"/>
                    <a:pt x="260030" y="303911"/>
                  </a:cubicBezTo>
                  <a:cubicBezTo>
                    <a:pt x="260030" y="303911"/>
                    <a:pt x="262604" y="303911"/>
                    <a:pt x="262604" y="306487"/>
                  </a:cubicBezTo>
                  <a:cubicBezTo>
                    <a:pt x="262604" y="306487"/>
                    <a:pt x="262604" y="309062"/>
                    <a:pt x="262604" y="309062"/>
                  </a:cubicBezTo>
                  <a:cubicBezTo>
                    <a:pt x="262604" y="309062"/>
                    <a:pt x="262604" y="309062"/>
                    <a:pt x="260030" y="309062"/>
                  </a:cubicBezTo>
                  <a:cubicBezTo>
                    <a:pt x="260030" y="311638"/>
                    <a:pt x="260030" y="314213"/>
                    <a:pt x="260030" y="316789"/>
                  </a:cubicBezTo>
                  <a:cubicBezTo>
                    <a:pt x="260030" y="316789"/>
                    <a:pt x="260030" y="316789"/>
                    <a:pt x="260030" y="319364"/>
                  </a:cubicBezTo>
                  <a:cubicBezTo>
                    <a:pt x="260030" y="319364"/>
                    <a:pt x="262604" y="319364"/>
                    <a:pt x="262604" y="319364"/>
                  </a:cubicBezTo>
                  <a:cubicBezTo>
                    <a:pt x="262604" y="321940"/>
                    <a:pt x="262604" y="324515"/>
                    <a:pt x="262604" y="327091"/>
                  </a:cubicBezTo>
                  <a:cubicBezTo>
                    <a:pt x="262604" y="327091"/>
                    <a:pt x="262604" y="327091"/>
                    <a:pt x="262604" y="329666"/>
                  </a:cubicBezTo>
                  <a:cubicBezTo>
                    <a:pt x="262604" y="329666"/>
                    <a:pt x="262604" y="332242"/>
                    <a:pt x="262604" y="334817"/>
                  </a:cubicBezTo>
                  <a:cubicBezTo>
                    <a:pt x="262604" y="337393"/>
                    <a:pt x="262604" y="337393"/>
                    <a:pt x="262604" y="339968"/>
                  </a:cubicBezTo>
                  <a:cubicBezTo>
                    <a:pt x="262604" y="339968"/>
                    <a:pt x="262604" y="342544"/>
                    <a:pt x="262604" y="342544"/>
                  </a:cubicBezTo>
                  <a:cubicBezTo>
                    <a:pt x="262604" y="342544"/>
                    <a:pt x="262604" y="345119"/>
                    <a:pt x="262604" y="345119"/>
                  </a:cubicBezTo>
                  <a:cubicBezTo>
                    <a:pt x="262604" y="345119"/>
                    <a:pt x="262604" y="345119"/>
                    <a:pt x="262604" y="347695"/>
                  </a:cubicBezTo>
                  <a:cubicBezTo>
                    <a:pt x="262604" y="347695"/>
                    <a:pt x="262604" y="347695"/>
                    <a:pt x="260030" y="347695"/>
                  </a:cubicBezTo>
                  <a:cubicBezTo>
                    <a:pt x="260030" y="350270"/>
                    <a:pt x="260030" y="350270"/>
                    <a:pt x="260030" y="350270"/>
                  </a:cubicBezTo>
                  <a:cubicBezTo>
                    <a:pt x="260030" y="352846"/>
                    <a:pt x="260030" y="352846"/>
                    <a:pt x="260030" y="352846"/>
                  </a:cubicBezTo>
                  <a:cubicBezTo>
                    <a:pt x="260030" y="357997"/>
                    <a:pt x="260030" y="360572"/>
                    <a:pt x="260030" y="365723"/>
                  </a:cubicBezTo>
                  <a:cubicBezTo>
                    <a:pt x="260030" y="365723"/>
                    <a:pt x="260030" y="365723"/>
                    <a:pt x="260030" y="368299"/>
                  </a:cubicBezTo>
                  <a:cubicBezTo>
                    <a:pt x="257455" y="368299"/>
                    <a:pt x="257455" y="368299"/>
                    <a:pt x="257455" y="368299"/>
                  </a:cubicBezTo>
                  <a:cubicBezTo>
                    <a:pt x="257455" y="368299"/>
                    <a:pt x="257455" y="368299"/>
                    <a:pt x="257455" y="370874"/>
                  </a:cubicBezTo>
                  <a:cubicBezTo>
                    <a:pt x="257455" y="370874"/>
                    <a:pt x="254881" y="370874"/>
                    <a:pt x="254881" y="370874"/>
                  </a:cubicBezTo>
                  <a:cubicBezTo>
                    <a:pt x="254881" y="370874"/>
                    <a:pt x="254881" y="370874"/>
                    <a:pt x="254881" y="373450"/>
                  </a:cubicBezTo>
                  <a:cubicBezTo>
                    <a:pt x="254881" y="373450"/>
                    <a:pt x="254881" y="373450"/>
                    <a:pt x="252306" y="373450"/>
                  </a:cubicBezTo>
                  <a:cubicBezTo>
                    <a:pt x="252306" y="373450"/>
                    <a:pt x="252306" y="373450"/>
                    <a:pt x="252306" y="376025"/>
                  </a:cubicBezTo>
                  <a:cubicBezTo>
                    <a:pt x="249731" y="376025"/>
                    <a:pt x="249731" y="376025"/>
                    <a:pt x="249731" y="376025"/>
                  </a:cubicBezTo>
                  <a:cubicBezTo>
                    <a:pt x="249731" y="376025"/>
                    <a:pt x="249731" y="376025"/>
                    <a:pt x="249731" y="378601"/>
                  </a:cubicBezTo>
                  <a:cubicBezTo>
                    <a:pt x="247157" y="378601"/>
                    <a:pt x="247157" y="378601"/>
                    <a:pt x="247157" y="378601"/>
                  </a:cubicBezTo>
                  <a:cubicBezTo>
                    <a:pt x="244582" y="378601"/>
                    <a:pt x="244582" y="378601"/>
                    <a:pt x="244582" y="378601"/>
                  </a:cubicBezTo>
                  <a:cubicBezTo>
                    <a:pt x="244582" y="378601"/>
                    <a:pt x="244582" y="378601"/>
                    <a:pt x="244582" y="381176"/>
                  </a:cubicBezTo>
                  <a:cubicBezTo>
                    <a:pt x="242008" y="381176"/>
                    <a:pt x="242008" y="381176"/>
                    <a:pt x="242008" y="381176"/>
                  </a:cubicBezTo>
                  <a:cubicBezTo>
                    <a:pt x="242008" y="381176"/>
                    <a:pt x="242008" y="381176"/>
                    <a:pt x="242008" y="383752"/>
                  </a:cubicBezTo>
                  <a:cubicBezTo>
                    <a:pt x="239433" y="383752"/>
                    <a:pt x="239433" y="383752"/>
                    <a:pt x="239433" y="383752"/>
                  </a:cubicBezTo>
                  <a:cubicBezTo>
                    <a:pt x="236859" y="383752"/>
                    <a:pt x="236859" y="383752"/>
                    <a:pt x="236859" y="386327"/>
                  </a:cubicBezTo>
                  <a:cubicBezTo>
                    <a:pt x="234284" y="386327"/>
                    <a:pt x="234284" y="386327"/>
                    <a:pt x="234284" y="386327"/>
                  </a:cubicBezTo>
                  <a:cubicBezTo>
                    <a:pt x="234284" y="386327"/>
                    <a:pt x="234284" y="386327"/>
                    <a:pt x="234284" y="388903"/>
                  </a:cubicBezTo>
                  <a:cubicBezTo>
                    <a:pt x="231710" y="388903"/>
                    <a:pt x="231710" y="388903"/>
                    <a:pt x="231710" y="388903"/>
                  </a:cubicBezTo>
                  <a:cubicBezTo>
                    <a:pt x="231710" y="388903"/>
                    <a:pt x="231710" y="388903"/>
                    <a:pt x="231710" y="391479"/>
                  </a:cubicBezTo>
                  <a:cubicBezTo>
                    <a:pt x="229135" y="391479"/>
                    <a:pt x="229135" y="391479"/>
                    <a:pt x="229135" y="391479"/>
                  </a:cubicBezTo>
                  <a:cubicBezTo>
                    <a:pt x="229135" y="391479"/>
                    <a:pt x="226560" y="391479"/>
                    <a:pt x="226560" y="391479"/>
                  </a:cubicBezTo>
                  <a:cubicBezTo>
                    <a:pt x="226560" y="391479"/>
                    <a:pt x="226560" y="391479"/>
                    <a:pt x="226560" y="394054"/>
                  </a:cubicBezTo>
                  <a:cubicBezTo>
                    <a:pt x="223986" y="394054"/>
                    <a:pt x="223986" y="394054"/>
                    <a:pt x="223986" y="396630"/>
                  </a:cubicBezTo>
                  <a:cubicBezTo>
                    <a:pt x="221411" y="396630"/>
                    <a:pt x="221411" y="396630"/>
                    <a:pt x="221411" y="396630"/>
                  </a:cubicBezTo>
                  <a:cubicBezTo>
                    <a:pt x="218837" y="396630"/>
                    <a:pt x="218837" y="396630"/>
                    <a:pt x="218837" y="396630"/>
                  </a:cubicBezTo>
                  <a:cubicBezTo>
                    <a:pt x="218837" y="399205"/>
                    <a:pt x="218837" y="399205"/>
                    <a:pt x="218837" y="399205"/>
                  </a:cubicBezTo>
                  <a:cubicBezTo>
                    <a:pt x="218837" y="399205"/>
                    <a:pt x="218837" y="399205"/>
                    <a:pt x="216262" y="399205"/>
                  </a:cubicBezTo>
                  <a:cubicBezTo>
                    <a:pt x="213688" y="399205"/>
                    <a:pt x="213688" y="399205"/>
                    <a:pt x="213688" y="401781"/>
                  </a:cubicBezTo>
                  <a:cubicBezTo>
                    <a:pt x="213688" y="401781"/>
                    <a:pt x="213688" y="401781"/>
                    <a:pt x="211113" y="401781"/>
                  </a:cubicBezTo>
                  <a:cubicBezTo>
                    <a:pt x="208539" y="401781"/>
                    <a:pt x="208539" y="401781"/>
                    <a:pt x="208539" y="401781"/>
                  </a:cubicBezTo>
                  <a:cubicBezTo>
                    <a:pt x="208539" y="404356"/>
                    <a:pt x="208539" y="404356"/>
                    <a:pt x="208539" y="404356"/>
                  </a:cubicBezTo>
                  <a:cubicBezTo>
                    <a:pt x="208539" y="404356"/>
                    <a:pt x="205964" y="404356"/>
                    <a:pt x="205964" y="404356"/>
                  </a:cubicBezTo>
                  <a:cubicBezTo>
                    <a:pt x="205964" y="404356"/>
                    <a:pt x="203390" y="406932"/>
                    <a:pt x="203390" y="406932"/>
                  </a:cubicBezTo>
                  <a:cubicBezTo>
                    <a:pt x="200815" y="406932"/>
                    <a:pt x="200815" y="406932"/>
                    <a:pt x="200815" y="406932"/>
                  </a:cubicBezTo>
                  <a:cubicBezTo>
                    <a:pt x="200815" y="409507"/>
                    <a:pt x="200815" y="409507"/>
                    <a:pt x="200815" y="409507"/>
                  </a:cubicBezTo>
                  <a:cubicBezTo>
                    <a:pt x="198240" y="409507"/>
                    <a:pt x="195666" y="412083"/>
                    <a:pt x="193091" y="412083"/>
                  </a:cubicBezTo>
                  <a:cubicBezTo>
                    <a:pt x="193091" y="412083"/>
                    <a:pt x="190517" y="414658"/>
                    <a:pt x="187942" y="414658"/>
                  </a:cubicBezTo>
                  <a:cubicBezTo>
                    <a:pt x="187942" y="417234"/>
                    <a:pt x="182793" y="417234"/>
                    <a:pt x="182793" y="419809"/>
                  </a:cubicBezTo>
                  <a:cubicBezTo>
                    <a:pt x="180219" y="419809"/>
                    <a:pt x="180219" y="419809"/>
                    <a:pt x="180219" y="419809"/>
                  </a:cubicBezTo>
                  <a:cubicBezTo>
                    <a:pt x="177644" y="419809"/>
                    <a:pt x="177644" y="419809"/>
                    <a:pt x="177644" y="419809"/>
                  </a:cubicBezTo>
                  <a:cubicBezTo>
                    <a:pt x="177644" y="419809"/>
                    <a:pt x="175069" y="419809"/>
                    <a:pt x="172495" y="419809"/>
                  </a:cubicBezTo>
                  <a:cubicBezTo>
                    <a:pt x="172495" y="419809"/>
                    <a:pt x="172495" y="419809"/>
                    <a:pt x="172495" y="422385"/>
                  </a:cubicBezTo>
                  <a:cubicBezTo>
                    <a:pt x="172495" y="422385"/>
                    <a:pt x="169920" y="422385"/>
                    <a:pt x="167346" y="422385"/>
                  </a:cubicBezTo>
                  <a:cubicBezTo>
                    <a:pt x="167346" y="424960"/>
                    <a:pt x="167346" y="424960"/>
                    <a:pt x="167346" y="424960"/>
                  </a:cubicBezTo>
                  <a:cubicBezTo>
                    <a:pt x="162197" y="424960"/>
                    <a:pt x="159622" y="427536"/>
                    <a:pt x="154473" y="427536"/>
                  </a:cubicBezTo>
                  <a:cubicBezTo>
                    <a:pt x="154473" y="427536"/>
                    <a:pt x="151899" y="427536"/>
                    <a:pt x="151899" y="427536"/>
                  </a:cubicBezTo>
                  <a:cubicBezTo>
                    <a:pt x="151899" y="427536"/>
                    <a:pt x="149324" y="430111"/>
                    <a:pt x="149324" y="430111"/>
                  </a:cubicBezTo>
                  <a:cubicBezTo>
                    <a:pt x="149324" y="430111"/>
                    <a:pt x="146749" y="430111"/>
                    <a:pt x="146749" y="430111"/>
                  </a:cubicBezTo>
                  <a:cubicBezTo>
                    <a:pt x="146749" y="430111"/>
                    <a:pt x="146749" y="432687"/>
                    <a:pt x="144175" y="432687"/>
                  </a:cubicBezTo>
                  <a:cubicBezTo>
                    <a:pt x="141600" y="432687"/>
                    <a:pt x="141600" y="432687"/>
                    <a:pt x="141600" y="432687"/>
                  </a:cubicBezTo>
                  <a:cubicBezTo>
                    <a:pt x="141600" y="432687"/>
                    <a:pt x="141600" y="432687"/>
                    <a:pt x="141600" y="435262"/>
                  </a:cubicBezTo>
                  <a:cubicBezTo>
                    <a:pt x="139026" y="435262"/>
                    <a:pt x="139026" y="435262"/>
                    <a:pt x="139026" y="435262"/>
                  </a:cubicBezTo>
                  <a:cubicBezTo>
                    <a:pt x="136451" y="435262"/>
                    <a:pt x="136451" y="435262"/>
                    <a:pt x="133877" y="435262"/>
                  </a:cubicBezTo>
                  <a:cubicBezTo>
                    <a:pt x="131302" y="437838"/>
                    <a:pt x="131302" y="437838"/>
                    <a:pt x="131302" y="437838"/>
                  </a:cubicBezTo>
                  <a:cubicBezTo>
                    <a:pt x="131302" y="437838"/>
                    <a:pt x="128728" y="437838"/>
                    <a:pt x="128728" y="437838"/>
                  </a:cubicBezTo>
                  <a:cubicBezTo>
                    <a:pt x="128728" y="437838"/>
                    <a:pt x="128728" y="437838"/>
                    <a:pt x="126153" y="437838"/>
                  </a:cubicBezTo>
                  <a:cubicBezTo>
                    <a:pt x="126153" y="440413"/>
                    <a:pt x="126153" y="440413"/>
                    <a:pt x="126153" y="440413"/>
                  </a:cubicBezTo>
                  <a:cubicBezTo>
                    <a:pt x="126153" y="440413"/>
                    <a:pt x="126153" y="440413"/>
                    <a:pt x="123578" y="440413"/>
                  </a:cubicBezTo>
                  <a:cubicBezTo>
                    <a:pt x="121004" y="440413"/>
                    <a:pt x="121004" y="440413"/>
                    <a:pt x="121004" y="440413"/>
                  </a:cubicBezTo>
                  <a:cubicBezTo>
                    <a:pt x="121004" y="440413"/>
                    <a:pt x="118429" y="440413"/>
                    <a:pt x="118429" y="440413"/>
                  </a:cubicBezTo>
                  <a:cubicBezTo>
                    <a:pt x="118429" y="440413"/>
                    <a:pt x="118429" y="440413"/>
                    <a:pt x="118429" y="442989"/>
                  </a:cubicBezTo>
                  <a:cubicBezTo>
                    <a:pt x="118429" y="442989"/>
                    <a:pt x="115855" y="442989"/>
                    <a:pt x="115855" y="442989"/>
                  </a:cubicBezTo>
                  <a:cubicBezTo>
                    <a:pt x="115855" y="442989"/>
                    <a:pt x="115855" y="442989"/>
                    <a:pt x="113280" y="442989"/>
                  </a:cubicBezTo>
                  <a:cubicBezTo>
                    <a:pt x="110706" y="442989"/>
                    <a:pt x="108131" y="445564"/>
                    <a:pt x="105557" y="445564"/>
                  </a:cubicBezTo>
                  <a:cubicBezTo>
                    <a:pt x="102982" y="445564"/>
                    <a:pt x="100408" y="445564"/>
                    <a:pt x="97833" y="448140"/>
                  </a:cubicBezTo>
                  <a:cubicBezTo>
                    <a:pt x="95258" y="448140"/>
                    <a:pt x="92684" y="448140"/>
                    <a:pt x="92684" y="448140"/>
                  </a:cubicBezTo>
                  <a:cubicBezTo>
                    <a:pt x="90109" y="448140"/>
                    <a:pt x="90109" y="448140"/>
                    <a:pt x="90109" y="448140"/>
                  </a:cubicBezTo>
                  <a:cubicBezTo>
                    <a:pt x="87535" y="448140"/>
                    <a:pt x="87535" y="448140"/>
                    <a:pt x="87535" y="448140"/>
                  </a:cubicBezTo>
                  <a:cubicBezTo>
                    <a:pt x="87535" y="450715"/>
                    <a:pt x="87535" y="450715"/>
                    <a:pt x="87535" y="450715"/>
                  </a:cubicBezTo>
                  <a:cubicBezTo>
                    <a:pt x="87535" y="450715"/>
                    <a:pt x="84960" y="450715"/>
                    <a:pt x="84960" y="450715"/>
                  </a:cubicBezTo>
                  <a:cubicBezTo>
                    <a:pt x="84960" y="450715"/>
                    <a:pt x="84960" y="450715"/>
                    <a:pt x="82386" y="450715"/>
                  </a:cubicBezTo>
                  <a:cubicBezTo>
                    <a:pt x="82386" y="450715"/>
                    <a:pt x="79811" y="450715"/>
                    <a:pt x="79811" y="453291"/>
                  </a:cubicBezTo>
                  <a:cubicBezTo>
                    <a:pt x="77237" y="453291"/>
                    <a:pt x="77237" y="453291"/>
                    <a:pt x="77237" y="453291"/>
                  </a:cubicBezTo>
                  <a:cubicBezTo>
                    <a:pt x="74662" y="453291"/>
                    <a:pt x="72088" y="453291"/>
                    <a:pt x="69513" y="455866"/>
                  </a:cubicBezTo>
                  <a:cubicBezTo>
                    <a:pt x="69513" y="455866"/>
                    <a:pt x="69513" y="455866"/>
                    <a:pt x="66938" y="458442"/>
                  </a:cubicBezTo>
                  <a:cubicBezTo>
                    <a:pt x="66938" y="461017"/>
                    <a:pt x="66938" y="463593"/>
                    <a:pt x="66938" y="466168"/>
                  </a:cubicBezTo>
                  <a:cubicBezTo>
                    <a:pt x="64364" y="468744"/>
                    <a:pt x="64364" y="468744"/>
                    <a:pt x="66938" y="471320"/>
                  </a:cubicBezTo>
                  <a:cubicBezTo>
                    <a:pt x="64364" y="471320"/>
                    <a:pt x="64364" y="471320"/>
                    <a:pt x="64364" y="471320"/>
                  </a:cubicBezTo>
                  <a:cubicBezTo>
                    <a:pt x="64364" y="473895"/>
                    <a:pt x="64364" y="476471"/>
                    <a:pt x="64364" y="476471"/>
                  </a:cubicBezTo>
                  <a:cubicBezTo>
                    <a:pt x="64364" y="476471"/>
                    <a:pt x="64364" y="476471"/>
                    <a:pt x="64364" y="479046"/>
                  </a:cubicBezTo>
                  <a:cubicBezTo>
                    <a:pt x="64364" y="481622"/>
                    <a:pt x="64364" y="486773"/>
                    <a:pt x="64364" y="489348"/>
                  </a:cubicBezTo>
                  <a:cubicBezTo>
                    <a:pt x="64364" y="491924"/>
                    <a:pt x="64364" y="497075"/>
                    <a:pt x="64364" y="497075"/>
                  </a:cubicBezTo>
                  <a:cubicBezTo>
                    <a:pt x="64364" y="497075"/>
                    <a:pt x="64364" y="499650"/>
                    <a:pt x="64364" y="499650"/>
                  </a:cubicBezTo>
                  <a:cubicBezTo>
                    <a:pt x="66938" y="499650"/>
                    <a:pt x="72088" y="499650"/>
                    <a:pt x="74662" y="499650"/>
                  </a:cubicBezTo>
                  <a:cubicBezTo>
                    <a:pt x="74662" y="497075"/>
                    <a:pt x="74662" y="497075"/>
                    <a:pt x="74662" y="497075"/>
                  </a:cubicBezTo>
                  <a:cubicBezTo>
                    <a:pt x="74662" y="497075"/>
                    <a:pt x="74662" y="497075"/>
                    <a:pt x="77237" y="497075"/>
                  </a:cubicBezTo>
                  <a:cubicBezTo>
                    <a:pt x="77237" y="497075"/>
                    <a:pt x="77237" y="497075"/>
                    <a:pt x="79811" y="497075"/>
                  </a:cubicBezTo>
                  <a:cubicBezTo>
                    <a:pt x="82386" y="497075"/>
                    <a:pt x="82386" y="497075"/>
                    <a:pt x="82386" y="497075"/>
                  </a:cubicBezTo>
                  <a:cubicBezTo>
                    <a:pt x="84960" y="497075"/>
                    <a:pt x="84960" y="497075"/>
                    <a:pt x="84960" y="497075"/>
                  </a:cubicBezTo>
                  <a:cubicBezTo>
                    <a:pt x="84960" y="497075"/>
                    <a:pt x="84960" y="497075"/>
                    <a:pt x="87535" y="497075"/>
                  </a:cubicBezTo>
                  <a:cubicBezTo>
                    <a:pt x="87535" y="494499"/>
                    <a:pt x="87535" y="494499"/>
                    <a:pt x="87535" y="494499"/>
                  </a:cubicBezTo>
                  <a:cubicBezTo>
                    <a:pt x="90109" y="494499"/>
                    <a:pt x="92684" y="494499"/>
                    <a:pt x="92684" y="494499"/>
                  </a:cubicBezTo>
                  <a:cubicBezTo>
                    <a:pt x="95258" y="494499"/>
                    <a:pt x="95258" y="494499"/>
                    <a:pt x="95258" y="494499"/>
                  </a:cubicBezTo>
                  <a:cubicBezTo>
                    <a:pt x="95258" y="494499"/>
                    <a:pt x="95258" y="494499"/>
                    <a:pt x="97833" y="494499"/>
                  </a:cubicBezTo>
                  <a:cubicBezTo>
                    <a:pt x="97833" y="494499"/>
                    <a:pt x="97833" y="494499"/>
                    <a:pt x="97833" y="491924"/>
                  </a:cubicBezTo>
                  <a:cubicBezTo>
                    <a:pt x="100408" y="491924"/>
                    <a:pt x="100408" y="491924"/>
                    <a:pt x="100408" y="491924"/>
                  </a:cubicBezTo>
                  <a:cubicBezTo>
                    <a:pt x="102982" y="491924"/>
                    <a:pt x="102982" y="491924"/>
                    <a:pt x="102982" y="491924"/>
                  </a:cubicBezTo>
                  <a:cubicBezTo>
                    <a:pt x="102982" y="491924"/>
                    <a:pt x="105557" y="491924"/>
                    <a:pt x="108131" y="491924"/>
                  </a:cubicBezTo>
                  <a:cubicBezTo>
                    <a:pt x="110706" y="491924"/>
                    <a:pt x="113280" y="489348"/>
                    <a:pt x="115855" y="489348"/>
                  </a:cubicBezTo>
                  <a:cubicBezTo>
                    <a:pt x="118429" y="489348"/>
                    <a:pt x="121004" y="489348"/>
                    <a:pt x="123578" y="489348"/>
                  </a:cubicBezTo>
                  <a:cubicBezTo>
                    <a:pt x="123578" y="486773"/>
                    <a:pt x="123578" y="486773"/>
                    <a:pt x="126153" y="486773"/>
                  </a:cubicBezTo>
                  <a:cubicBezTo>
                    <a:pt x="128728" y="486773"/>
                    <a:pt x="131302" y="486773"/>
                    <a:pt x="133877" y="486773"/>
                  </a:cubicBezTo>
                  <a:cubicBezTo>
                    <a:pt x="136451" y="484197"/>
                    <a:pt x="139026" y="484197"/>
                    <a:pt x="141600" y="481622"/>
                  </a:cubicBezTo>
                  <a:cubicBezTo>
                    <a:pt x="141600" y="481622"/>
                    <a:pt x="144175" y="481622"/>
                    <a:pt x="146749" y="479046"/>
                  </a:cubicBezTo>
                  <a:cubicBezTo>
                    <a:pt x="149324" y="479046"/>
                    <a:pt x="149324" y="479046"/>
                    <a:pt x="149324" y="479046"/>
                  </a:cubicBezTo>
                  <a:cubicBezTo>
                    <a:pt x="149324" y="479046"/>
                    <a:pt x="149324" y="479046"/>
                    <a:pt x="151899" y="479046"/>
                  </a:cubicBezTo>
                  <a:cubicBezTo>
                    <a:pt x="154473" y="479046"/>
                    <a:pt x="154473" y="479046"/>
                    <a:pt x="154473" y="479046"/>
                  </a:cubicBezTo>
                  <a:cubicBezTo>
                    <a:pt x="154473" y="479046"/>
                    <a:pt x="154473" y="476471"/>
                    <a:pt x="154473" y="476471"/>
                  </a:cubicBezTo>
                  <a:cubicBezTo>
                    <a:pt x="157048" y="476471"/>
                    <a:pt x="157048" y="476471"/>
                    <a:pt x="157048" y="476471"/>
                  </a:cubicBezTo>
                  <a:cubicBezTo>
                    <a:pt x="157048" y="476471"/>
                    <a:pt x="159622" y="476471"/>
                    <a:pt x="159622" y="476471"/>
                  </a:cubicBezTo>
                  <a:cubicBezTo>
                    <a:pt x="159622" y="476471"/>
                    <a:pt x="159622" y="476471"/>
                    <a:pt x="162197" y="476471"/>
                  </a:cubicBezTo>
                  <a:cubicBezTo>
                    <a:pt x="162197" y="473895"/>
                    <a:pt x="164771" y="473895"/>
                    <a:pt x="167346" y="473895"/>
                  </a:cubicBezTo>
                  <a:cubicBezTo>
                    <a:pt x="167346" y="473895"/>
                    <a:pt x="167346" y="471320"/>
                    <a:pt x="169920" y="471320"/>
                  </a:cubicBezTo>
                  <a:cubicBezTo>
                    <a:pt x="169920" y="471320"/>
                    <a:pt x="169920" y="471320"/>
                    <a:pt x="172495" y="471320"/>
                  </a:cubicBezTo>
                  <a:cubicBezTo>
                    <a:pt x="172495" y="468744"/>
                    <a:pt x="172495" y="468744"/>
                    <a:pt x="172495" y="468744"/>
                  </a:cubicBezTo>
                  <a:cubicBezTo>
                    <a:pt x="172495" y="468744"/>
                    <a:pt x="172495" y="468744"/>
                    <a:pt x="175069" y="468744"/>
                  </a:cubicBezTo>
                  <a:cubicBezTo>
                    <a:pt x="175069" y="466168"/>
                    <a:pt x="175069" y="466168"/>
                    <a:pt x="175069" y="466168"/>
                  </a:cubicBezTo>
                  <a:cubicBezTo>
                    <a:pt x="177644" y="466168"/>
                    <a:pt x="177644" y="466168"/>
                    <a:pt x="177644" y="466168"/>
                  </a:cubicBezTo>
                  <a:cubicBezTo>
                    <a:pt x="177644" y="466168"/>
                    <a:pt x="177644" y="466168"/>
                    <a:pt x="180219" y="466168"/>
                  </a:cubicBezTo>
                  <a:cubicBezTo>
                    <a:pt x="180219" y="463593"/>
                    <a:pt x="180219" y="463593"/>
                    <a:pt x="180219" y="463593"/>
                  </a:cubicBezTo>
                  <a:cubicBezTo>
                    <a:pt x="180219" y="463593"/>
                    <a:pt x="180219" y="463593"/>
                    <a:pt x="182793" y="463593"/>
                  </a:cubicBezTo>
                  <a:cubicBezTo>
                    <a:pt x="182793" y="463593"/>
                    <a:pt x="182793" y="463593"/>
                    <a:pt x="185368" y="463593"/>
                  </a:cubicBezTo>
                  <a:cubicBezTo>
                    <a:pt x="187942" y="463593"/>
                    <a:pt x="187942" y="463593"/>
                    <a:pt x="187942" y="463593"/>
                  </a:cubicBezTo>
                  <a:cubicBezTo>
                    <a:pt x="187942" y="461017"/>
                    <a:pt x="187942" y="461017"/>
                    <a:pt x="187942" y="461017"/>
                  </a:cubicBezTo>
                  <a:cubicBezTo>
                    <a:pt x="190517" y="461017"/>
                    <a:pt x="190517" y="461017"/>
                    <a:pt x="190517" y="461017"/>
                  </a:cubicBezTo>
                  <a:cubicBezTo>
                    <a:pt x="190517" y="458442"/>
                    <a:pt x="190517" y="458442"/>
                    <a:pt x="193091" y="458442"/>
                  </a:cubicBezTo>
                  <a:cubicBezTo>
                    <a:pt x="193091" y="458442"/>
                    <a:pt x="193091" y="458442"/>
                    <a:pt x="195666" y="458442"/>
                  </a:cubicBezTo>
                  <a:cubicBezTo>
                    <a:pt x="195666" y="455866"/>
                    <a:pt x="195666" y="455866"/>
                    <a:pt x="195666" y="455866"/>
                  </a:cubicBezTo>
                  <a:cubicBezTo>
                    <a:pt x="195666" y="455866"/>
                    <a:pt x="198240" y="455866"/>
                    <a:pt x="198240" y="455866"/>
                  </a:cubicBezTo>
                  <a:cubicBezTo>
                    <a:pt x="198240" y="455866"/>
                    <a:pt x="198240" y="453291"/>
                    <a:pt x="198240" y="453291"/>
                  </a:cubicBezTo>
                  <a:cubicBezTo>
                    <a:pt x="200815" y="453291"/>
                    <a:pt x="200815" y="453291"/>
                    <a:pt x="200815" y="453291"/>
                  </a:cubicBezTo>
                  <a:cubicBezTo>
                    <a:pt x="200815" y="453291"/>
                    <a:pt x="200815" y="453291"/>
                    <a:pt x="203390" y="453291"/>
                  </a:cubicBezTo>
                  <a:cubicBezTo>
                    <a:pt x="203390" y="450715"/>
                    <a:pt x="203390" y="450715"/>
                    <a:pt x="203390" y="450715"/>
                  </a:cubicBezTo>
                  <a:cubicBezTo>
                    <a:pt x="203390" y="450715"/>
                    <a:pt x="203390" y="450715"/>
                    <a:pt x="205964" y="450715"/>
                  </a:cubicBezTo>
                  <a:cubicBezTo>
                    <a:pt x="205964" y="450715"/>
                    <a:pt x="205964" y="450715"/>
                    <a:pt x="208539" y="450715"/>
                  </a:cubicBezTo>
                  <a:cubicBezTo>
                    <a:pt x="208539" y="448140"/>
                    <a:pt x="208539" y="448140"/>
                    <a:pt x="208539" y="448140"/>
                  </a:cubicBezTo>
                  <a:cubicBezTo>
                    <a:pt x="208539" y="448140"/>
                    <a:pt x="208539" y="448140"/>
                    <a:pt x="211113" y="448140"/>
                  </a:cubicBezTo>
                  <a:cubicBezTo>
                    <a:pt x="211113" y="448140"/>
                    <a:pt x="211113" y="448140"/>
                    <a:pt x="213688" y="448140"/>
                  </a:cubicBezTo>
                  <a:cubicBezTo>
                    <a:pt x="213688" y="445564"/>
                    <a:pt x="213688" y="445564"/>
                    <a:pt x="213688" y="445564"/>
                  </a:cubicBezTo>
                  <a:cubicBezTo>
                    <a:pt x="213688" y="445564"/>
                    <a:pt x="213688" y="445564"/>
                    <a:pt x="216262" y="445564"/>
                  </a:cubicBezTo>
                  <a:cubicBezTo>
                    <a:pt x="216262" y="445564"/>
                    <a:pt x="216262" y="442989"/>
                    <a:pt x="216262" y="442989"/>
                  </a:cubicBezTo>
                  <a:cubicBezTo>
                    <a:pt x="218837" y="442989"/>
                    <a:pt x="218837" y="442989"/>
                    <a:pt x="218837" y="442989"/>
                  </a:cubicBezTo>
                  <a:cubicBezTo>
                    <a:pt x="218837" y="440413"/>
                    <a:pt x="218837" y="440413"/>
                    <a:pt x="218837" y="440413"/>
                  </a:cubicBezTo>
                  <a:cubicBezTo>
                    <a:pt x="218837" y="440413"/>
                    <a:pt x="218837" y="440413"/>
                    <a:pt x="221411" y="440413"/>
                  </a:cubicBezTo>
                  <a:cubicBezTo>
                    <a:pt x="221411" y="437838"/>
                    <a:pt x="221411" y="437838"/>
                    <a:pt x="221411" y="437838"/>
                  </a:cubicBezTo>
                  <a:cubicBezTo>
                    <a:pt x="221411" y="437838"/>
                    <a:pt x="221411" y="437838"/>
                    <a:pt x="223986" y="437838"/>
                  </a:cubicBezTo>
                  <a:cubicBezTo>
                    <a:pt x="223986" y="437838"/>
                    <a:pt x="226560" y="437838"/>
                    <a:pt x="226560" y="437838"/>
                  </a:cubicBezTo>
                  <a:cubicBezTo>
                    <a:pt x="226560" y="435262"/>
                    <a:pt x="226560" y="435262"/>
                    <a:pt x="226560" y="435262"/>
                  </a:cubicBezTo>
                  <a:cubicBezTo>
                    <a:pt x="226560" y="435262"/>
                    <a:pt x="229135" y="435262"/>
                    <a:pt x="229135" y="435262"/>
                  </a:cubicBezTo>
                  <a:cubicBezTo>
                    <a:pt x="229135" y="435262"/>
                    <a:pt x="229135" y="435262"/>
                    <a:pt x="231710" y="435262"/>
                  </a:cubicBezTo>
                  <a:cubicBezTo>
                    <a:pt x="231710" y="432687"/>
                    <a:pt x="231710" y="432687"/>
                    <a:pt x="231710" y="432687"/>
                  </a:cubicBezTo>
                  <a:cubicBezTo>
                    <a:pt x="234284" y="432687"/>
                    <a:pt x="234284" y="432687"/>
                    <a:pt x="234284" y="432687"/>
                  </a:cubicBezTo>
                  <a:cubicBezTo>
                    <a:pt x="234284" y="432687"/>
                    <a:pt x="234284" y="430111"/>
                    <a:pt x="234284" y="430111"/>
                  </a:cubicBezTo>
                  <a:cubicBezTo>
                    <a:pt x="234284" y="430111"/>
                    <a:pt x="234284" y="430111"/>
                    <a:pt x="236859" y="430111"/>
                  </a:cubicBezTo>
                  <a:cubicBezTo>
                    <a:pt x="236859" y="430111"/>
                    <a:pt x="236859" y="427536"/>
                    <a:pt x="239433" y="427536"/>
                  </a:cubicBezTo>
                  <a:cubicBezTo>
                    <a:pt x="239433" y="427536"/>
                    <a:pt x="239433" y="427536"/>
                    <a:pt x="242008" y="427536"/>
                  </a:cubicBezTo>
                  <a:cubicBezTo>
                    <a:pt x="242008" y="424960"/>
                    <a:pt x="242008" y="424960"/>
                    <a:pt x="242008" y="424960"/>
                  </a:cubicBezTo>
                  <a:cubicBezTo>
                    <a:pt x="242008" y="424960"/>
                    <a:pt x="244582" y="424960"/>
                    <a:pt x="244582" y="424960"/>
                  </a:cubicBezTo>
                  <a:cubicBezTo>
                    <a:pt x="244582" y="424960"/>
                    <a:pt x="244582" y="424960"/>
                    <a:pt x="247157" y="424960"/>
                  </a:cubicBezTo>
                  <a:cubicBezTo>
                    <a:pt x="247157" y="422385"/>
                    <a:pt x="247157" y="422385"/>
                    <a:pt x="247157" y="422385"/>
                  </a:cubicBezTo>
                  <a:cubicBezTo>
                    <a:pt x="247157" y="422385"/>
                    <a:pt x="247157" y="422385"/>
                    <a:pt x="249731" y="422385"/>
                  </a:cubicBezTo>
                  <a:cubicBezTo>
                    <a:pt x="249731" y="419809"/>
                    <a:pt x="249731" y="419809"/>
                    <a:pt x="249731" y="419809"/>
                  </a:cubicBezTo>
                  <a:cubicBezTo>
                    <a:pt x="249731" y="419809"/>
                    <a:pt x="249731" y="419809"/>
                    <a:pt x="252306" y="419809"/>
                  </a:cubicBezTo>
                  <a:cubicBezTo>
                    <a:pt x="252306" y="417234"/>
                    <a:pt x="252306" y="417234"/>
                    <a:pt x="252306" y="417234"/>
                  </a:cubicBezTo>
                  <a:cubicBezTo>
                    <a:pt x="254881" y="417234"/>
                    <a:pt x="254881" y="417234"/>
                    <a:pt x="254881" y="417234"/>
                  </a:cubicBezTo>
                  <a:cubicBezTo>
                    <a:pt x="254881" y="417234"/>
                    <a:pt x="254881" y="417234"/>
                    <a:pt x="257455" y="417234"/>
                  </a:cubicBezTo>
                  <a:cubicBezTo>
                    <a:pt x="257455" y="414658"/>
                    <a:pt x="257455" y="414658"/>
                    <a:pt x="257455" y="414658"/>
                  </a:cubicBezTo>
                  <a:cubicBezTo>
                    <a:pt x="257455" y="414658"/>
                    <a:pt x="257455" y="414658"/>
                    <a:pt x="260030" y="414658"/>
                  </a:cubicBezTo>
                  <a:cubicBezTo>
                    <a:pt x="262604" y="414658"/>
                    <a:pt x="262604" y="414658"/>
                    <a:pt x="262604" y="414658"/>
                  </a:cubicBezTo>
                  <a:cubicBezTo>
                    <a:pt x="262604" y="414658"/>
                    <a:pt x="262604" y="414658"/>
                    <a:pt x="265179" y="414658"/>
                  </a:cubicBezTo>
                  <a:cubicBezTo>
                    <a:pt x="265179" y="417234"/>
                    <a:pt x="265179" y="417234"/>
                    <a:pt x="265179" y="417234"/>
                  </a:cubicBezTo>
                  <a:cubicBezTo>
                    <a:pt x="265179" y="417234"/>
                    <a:pt x="265179" y="417234"/>
                    <a:pt x="265179" y="419809"/>
                  </a:cubicBezTo>
                  <a:cubicBezTo>
                    <a:pt x="265179" y="422385"/>
                    <a:pt x="265179" y="422385"/>
                    <a:pt x="265179" y="424960"/>
                  </a:cubicBezTo>
                  <a:cubicBezTo>
                    <a:pt x="265179" y="424960"/>
                    <a:pt x="265179" y="427536"/>
                    <a:pt x="265179" y="427536"/>
                  </a:cubicBezTo>
                  <a:cubicBezTo>
                    <a:pt x="265179" y="430111"/>
                    <a:pt x="265179" y="430111"/>
                    <a:pt x="265179" y="430111"/>
                  </a:cubicBezTo>
                  <a:cubicBezTo>
                    <a:pt x="265179" y="432687"/>
                    <a:pt x="265179" y="432687"/>
                    <a:pt x="265179" y="432687"/>
                  </a:cubicBezTo>
                  <a:cubicBezTo>
                    <a:pt x="265179" y="435262"/>
                    <a:pt x="265179" y="435262"/>
                    <a:pt x="265179" y="435262"/>
                  </a:cubicBezTo>
                  <a:cubicBezTo>
                    <a:pt x="265179" y="435262"/>
                    <a:pt x="265179" y="435262"/>
                    <a:pt x="265179" y="437838"/>
                  </a:cubicBezTo>
                  <a:cubicBezTo>
                    <a:pt x="265179" y="437838"/>
                    <a:pt x="265179" y="437838"/>
                    <a:pt x="265179" y="440413"/>
                  </a:cubicBezTo>
                  <a:cubicBezTo>
                    <a:pt x="265179" y="442989"/>
                    <a:pt x="265179" y="445564"/>
                    <a:pt x="265179" y="450715"/>
                  </a:cubicBezTo>
                  <a:cubicBezTo>
                    <a:pt x="265179" y="450715"/>
                    <a:pt x="262604" y="450715"/>
                    <a:pt x="262604" y="450715"/>
                  </a:cubicBezTo>
                  <a:cubicBezTo>
                    <a:pt x="262604" y="450715"/>
                    <a:pt x="262604" y="450715"/>
                    <a:pt x="262604" y="453291"/>
                  </a:cubicBezTo>
                  <a:cubicBezTo>
                    <a:pt x="262604" y="453291"/>
                    <a:pt x="262604" y="453291"/>
                    <a:pt x="262604" y="455866"/>
                  </a:cubicBezTo>
                  <a:cubicBezTo>
                    <a:pt x="262604" y="458442"/>
                    <a:pt x="262604" y="461017"/>
                    <a:pt x="262604" y="461017"/>
                  </a:cubicBezTo>
                  <a:cubicBezTo>
                    <a:pt x="262604" y="461017"/>
                    <a:pt x="262604" y="461017"/>
                    <a:pt x="262604" y="463593"/>
                  </a:cubicBezTo>
                  <a:cubicBezTo>
                    <a:pt x="262604" y="463593"/>
                    <a:pt x="262604" y="466168"/>
                    <a:pt x="262604" y="466168"/>
                  </a:cubicBezTo>
                  <a:cubicBezTo>
                    <a:pt x="260030" y="466168"/>
                    <a:pt x="260030" y="466168"/>
                    <a:pt x="260030" y="466168"/>
                  </a:cubicBezTo>
                  <a:cubicBezTo>
                    <a:pt x="260030" y="466168"/>
                    <a:pt x="260030" y="468744"/>
                    <a:pt x="260030" y="468744"/>
                  </a:cubicBezTo>
                  <a:cubicBezTo>
                    <a:pt x="257455" y="468744"/>
                    <a:pt x="257455" y="468744"/>
                    <a:pt x="257455" y="468744"/>
                  </a:cubicBezTo>
                  <a:cubicBezTo>
                    <a:pt x="257455" y="468744"/>
                    <a:pt x="257455" y="468744"/>
                    <a:pt x="257455" y="471320"/>
                  </a:cubicBezTo>
                  <a:cubicBezTo>
                    <a:pt x="254881" y="471320"/>
                    <a:pt x="254881" y="471320"/>
                    <a:pt x="254881" y="471320"/>
                  </a:cubicBezTo>
                  <a:cubicBezTo>
                    <a:pt x="254881" y="471320"/>
                    <a:pt x="254881" y="471320"/>
                    <a:pt x="254881" y="473895"/>
                  </a:cubicBezTo>
                  <a:cubicBezTo>
                    <a:pt x="254881" y="473895"/>
                    <a:pt x="252306" y="473895"/>
                    <a:pt x="252306" y="473895"/>
                  </a:cubicBezTo>
                  <a:cubicBezTo>
                    <a:pt x="252306" y="473895"/>
                    <a:pt x="252306" y="473895"/>
                    <a:pt x="252306" y="476471"/>
                  </a:cubicBezTo>
                  <a:cubicBezTo>
                    <a:pt x="249731" y="476471"/>
                    <a:pt x="249731" y="476471"/>
                    <a:pt x="249731" y="476471"/>
                  </a:cubicBezTo>
                  <a:cubicBezTo>
                    <a:pt x="249731" y="476471"/>
                    <a:pt x="249731" y="476471"/>
                    <a:pt x="247157" y="476471"/>
                  </a:cubicBezTo>
                  <a:cubicBezTo>
                    <a:pt x="247157" y="476471"/>
                    <a:pt x="247157" y="476471"/>
                    <a:pt x="247157" y="479046"/>
                  </a:cubicBezTo>
                  <a:cubicBezTo>
                    <a:pt x="244582" y="479046"/>
                    <a:pt x="244582" y="479046"/>
                    <a:pt x="244582" y="479046"/>
                  </a:cubicBezTo>
                  <a:cubicBezTo>
                    <a:pt x="244582" y="479046"/>
                    <a:pt x="244582" y="479046"/>
                    <a:pt x="244582" y="481622"/>
                  </a:cubicBezTo>
                  <a:cubicBezTo>
                    <a:pt x="242008" y="481622"/>
                    <a:pt x="242008" y="481622"/>
                    <a:pt x="242008" y="481622"/>
                  </a:cubicBezTo>
                  <a:cubicBezTo>
                    <a:pt x="242008" y="481622"/>
                    <a:pt x="239433" y="481622"/>
                    <a:pt x="239433" y="481622"/>
                  </a:cubicBezTo>
                  <a:cubicBezTo>
                    <a:pt x="239433" y="484197"/>
                    <a:pt x="239433" y="484197"/>
                    <a:pt x="239433" y="484197"/>
                  </a:cubicBezTo>
                  <a:cubicBezTo>
                    <a:pt x="236859" y="484197"/>
                    <a:pt x="236859" y="484197"/>
                    <a:pt x="236859" y="484197"/>
                  </a:cubicBezTo>
                  <a:cubicBezTo>
                    <a:pt x="236859" y="484197"/>
                    <a:pt x="236859" y="484197"/>
                    <a:pt x="236859" y="486773"/>
                  </a:cubicBezTo>
                  <a:cubicBezTo>
                    <a:pt x="234284" y="486773"/>
                    <a:pt x="231710" y="486773"/>
                    <a:pt x="231710" y="489348"/>
                  </a:cubicBezTo>
                  <a:cubicBezTo>
                    <a:pt x="229135" y="489348"/>
                    <a:pt x="229135" y="489348"/>
                    <a:pt x="229135" y="489348"/>
                  </a:cubicBezTo>
                  <a:cubicBezTo>
                    <a:pt x="229135" y="491924"/>
                    <a:pt x="229135" y="491924"/>
                    <a:pt x="229135" y="491924"/>
                  </a:cubicBezTo>
                  <a:cubicBezTo>
                    <a:pt x="226560" y="491924"/>
                    <a:pt x="226560" y="491924"/>
                    <a:pt x="226560" y="491924"/>
                  </a:cubicBezTo>
                  <a:cubicBezTo>
                    <a:pt x="226560" y="491924"/>
                    <a:pt x="226560" y="494499"/>
                    <a:pt x="223986" y="494499"/>
                  </a:cubicBezTo>
                  <a:cubicBezTo>
                    <a:pt x="223986" y="494499"/>
                    <a:pt x="223986" y="494499"/>
                    <a:pt x="223986" y="497075"/>
                  </a:cubicBezTo>
                  <a:cubicBezTo>
                    <a:pt x="221411" y="497075"/>
                    <a:pt x="221411" y="497075"/>
                    <a:pt x="221411" y="497075"/>
                  </a:cubicBezTo>
                  <a:cubicBezTo>
                    <a:pt x="218837" y="497075"/>
                    <a:pt x="218837" y="497075"/>
                    <a:pt x="218837" y="499650"/>
                  </a:cubicBezTo>
                  <a:cubicBezTo>
                    <a:pt x="218837" y="499650"/>
                    <a:pt x="218837" y="499650"/>
                    <a:pt x="216262" y="499650"/>
                  </a:cubicBezTo>
                  <a:cubicBezTo>
                    <a:pt x="213688" y="499650"/>
                    <a:pt x="213688" y="502226"/>
                    <a:pt x="213688" y="502226"/>
                  </a:cubicBezTo>
                  <a:cubicBezTo>
                    <a:pt x="213688" y="502226"/>
                    <a:pt x="211113" y="502226"/>
                    <a:pt x="211113" y="502226"/>
                  </a:cubicBezTo>
                  <a:cubicBezTo>
                    <a:pt x="211113" y="502226"/>
                    <a:pt x="211113" y="504801"/>
                    <a:pt x="211113" y="504801"/>
                  </a:cubicBezTo>
                  <a:cubicBezTo>
                    <a:pt x="208539" y="504801"/>
                    <a:pt x="208539" y="504801"/>
                    <a:pt x="208539" y="504801"/>
                  </a:cubicBezTo>
                  <a:cubicBezTo>
                    <a:pt x="205964" y="504801"/>
                    <a:pt x="205964" y="504801"/>
                    <a:pt x="205964" y="504801"/>
                  </a:cubicBezTo>
                  <a:cubicBezTo>
                    <a:pt x="205964" y="504801"/>
                    <a:pt x="205964" y="507377"/>
                    <a:pt x="203390" y="507377"/>
                  </a:cubicBezTo>
                  <a:cubicBezTo>
                    <a:pt x="203390" y="507377"/>
                    <a:pt x="200815" y="509952"/>
                    <a:pt x="198240" y="509952"/>
                  </a:cubicBezTo>
                  <a:cubicBezTo>
                    <a:pt x="198240" y="509952"/>
                    <a:pt x="198240" y="509952"/>
                    <a:pt x="195666" y="512528"/>
                  </a:cubicBezTo>
                  <a:cubicBezTo>
                    <a:pt x="195666" y="512528"/>
                    <a:pt x="193091" y="512528"/>
                    <a:pt x="193091" y="515103"/>
                  </a:cubicBezTo>
                  <a:cubicBezTo>
                    <a:pt x="190517" y="515103"/>
                    <a:pt x="190517" y="515103"/>
                    <a:pt x="190517" y="515103"/>
                  </a:cubicBezTo>
                  <a:cubicBezTo>
                    <a:pt x="190517" y="515103"/>
                    <a:pt x="190517" y="517679"/>
                    <a:pt x="187942" y="517679"/>
                  </a:cubicBezTo>
                  <a:cubicBezTo>
                    <a:pt x="187942" y="517679"/>
                    <a:pt x="185368" y="517679"/>
                    <a:pt x="185368" y="520254"/>
                  </a:cubicBezTo>
                  <a:cubicBezTo>
                    <a:pt x="182793" y="520254"/>
                    <a:pt x="177644" y="522830"/>
                    <a:pt x="175069" y="522830"/>
                  </a:cubicBezTo>
                  <a:cubicBezTo>
                    <a:pt x="172495" y="522830"/>
                    <a:pt x="172495" y="522830"/>
                    <a:pt x="172495" y="522830"/>
                  </a:cubicBezTo>
                  <a:cubicBezTo>
                    <a:pt x="172495" y="525405"/>
                    <a:pt x="172495" y="525405"/>
                    <a:pt x="172495" y="525405"/>
                  </a:cubicBezTo>
                  <a:cubicBezTo>
                    <a:pt x="172495" y="525405"/>
                    <a:pt x="169920" y="525405"/>
                    <a:pt x="169920" y="525405"/>
                  </a:cubicBezTo>
                  <a:cubicBezTo>
                    <a:pt x="167346" y="525405"/>
                    <a:pt x="167346" y="525405"/>
                    <a:pt x="167346" y="527981"/>
                  </a:cubicBezTo>
                  <a:cubicBezTo>
                    <a:pt x="167346" y="527981"/>
                    <a:pt x="164771" y="527981"/>
                    <a:pt x="164771" y="527981"/>
                  </a:cubicBezTo>
                  <a:cubicBezTo>
                    <a:pt x="164771" y="527981"/>
                    <a:pt x="164771" y="527981"/>
                    <a:pt x="164771" y="530556"/>
                  </a:cubicBezTo>
                  <a:cubicBezTo>
                    <a:pt x="164771" y="530556"/>
                    <a:pt x="162197" y="530556"/>
                    <a:pt x="162197" y="530556"/>
                  </a:cubicBezTo>
                  <a:cubicBezTo>
                    <a:pt x="162197" y="530556"/>
                    <a:pt x="162197" y="530556"/>
                    <a:pt x="159622" y="530556"/>
                  </a:cubicBezTo>
                  <a:cubicBezTo>
                    <a:pt x="159622" y="530556"/>
                    <a:pt x="157048" y="530556"/>
                    <a:pt x="157048" y="530556"/>
                  </a:cubicBezTo>
                  <a:cubicBezTo>
                    <a:pt x="154473" y="533132"/>
                    <a:pt x="151899" y="535707"/>
                    <a:pt x="149324" y="535707"/>
                  </a:cubicBezTo>
                  <a:cubicBezTo>
                    <a:pt x="146749" y="535707"/>
                    <a:pt x="146749" y="535707"/>
                    <a:pt x="146749" y="535707"/>
                  </a:cubicBezTo>
                  <a:cubicBezTo>
                    <a:pt x="146749" y="535707"/>
                    <a:pt x="144175" y="535707"/>
                    <a:pt x="144175" y="535707"/>
                  </a:cubicBezTo>
                  <a:cubicBezTo>
                    <a:pt x="144175" y="538283"/>
                    <a:pt x="144175" y="538283"/>
                    <a:pt x="144175" y="538283"/>
                  </a:cubicBezTo>
                  <a:cubicBezTo>
                    <a:pt x="144175" y="538283"/>
                    <a:pt x="144175" y="538283"/>
                    <a:pt x="141600" y="538283"/>
                  </a:cubicBezTo>
                  <a:cubicBezTo>
                    <a:pt x="139026" y="538283"/>
                    <a:pt x="139026" y="538283"/>
                    <a:pt x="136451" y="540858"/>
                  </a:cubicBezTo>
                  <a:cubicBezTo>
                    <a:pt x="133877" y="540858"/>
                    <a:pt x="128728" y="543434"/>
                    <a:pt x="126153" y="546009"/>
                  </a:cubicBezTo>
                  <a:cubicBezTo>
                    <a:pt x="123578" y="546009"/>
                    <a:pt x="118429" y="548585"/>
                    <a:pt x="113280" y="548585"/>
                  </a:cubicBezTo>
                  <a:cubicBezTo>
                    <a:pt x="110706" y="548585"/>
                    <a:pt x="110706" y="551161"/>
                    <a:pt x="108131" y="551161"/>
                  </a:cubicBezTo>
                  <a:cubicBezTo>
                    <a:pt x="105557" y="551161"/>
                    <a:pt x="105557" y="551161"/>
                    <a:pt x="105557" y="551161"/>
                  </a:cubicBezTo>
                  <a:cubicBezTo>
                    <a:pt x="105557" y="553736"/>
                    <a:pt x="105557" y="553736"/>
                    <a:pt x="105557" y="553736"/>
                  </a:cubicBezTo>
                  <a:cubicBezTo>
                    <a:pt x="105557" y="553736"/>
                    <a:pt x="105557" y="553736"/>
                    <a:pt x="102982" y="553736"/>
                  </a:cubicBezTo>
                  <a:cubicBezTo>
                    <a:pt x="102982" y="553736"/>
                    <a:pt x="100408" y="553736"/>
                    <a:pt x="97833" y="553736"/>
                  </a:cubicBezTo>
                  <a:cubicBezTo>
                    <a:pt x="97833" y="553736"/>
                    <a:pt x="97833" y="553736"/>
                    <a:pt x="95258" y="553736"/>
                  </a:cubicBezTo>
                  <a:cubicBezTo>
                    <a:pt x="95258" y="556312"/>
                    <a:pt x="95258" y="556312"/>
                    <a:pt x="95258" y="556312"/>
                  </a:cubicBezTo>
                  <a:cubicBezTo>
                    <a:pt x="92684" y="556312"/>
                    <a:pt x="92684" y="556312"/>
                    <a:pt x="92684" y="556312"/>
                  </a:cubicBezTo>
                  <a:cubicBezTo>
                    <a:pt x="92684" y="556312"/>
                    <a:pt x="90109" y="558887"/>
                    <a:pt x="90109" y="558887"/>
                  </a:cubicBezTo>
                  <a:cubicBezTo>
                    <a:pt x="90109" y="558887"/>
                    <a:pt x="87535" y="558887"/>
                    <a:pt x="84960" y="558887"/>
                  </a:cubicBezTo>
                  <a:cubicBezTo>
                    <a:pt x="84960" y="558887"/>
                    <a:pt x="84960" y="558887"/>
                    <a:pt x="84960" y="561463"/>
                  </a:cubicBezTo>
                  <a:cubicBezTo>
                    <a:pt x="84960" y="561463"/>
                    <a:pt x="82386" y="561463"/>
                    <a:pt x="82386" y="561463"/>
                  </a:cubicBezTo>
                  <a:cubicBezTo>
                    <a:pt x="82386" y="561463"/>
                    <a:pt x="77237" y="561463"/>
                    <a:pt x="77237" y="561463"/>
                  </a:cubicBezTo>
                  <a:cubicBezTo>
                    <a:pt x="77237" y="564038"/>
                    <a:pt x="74662" y="564038"/>
                    <a:pt x="74662" y="564038"/>
                  </a:cubicBezTo>
                  <a:cubicBezTo>
                    <a:pt x="74662" y="564038"/>
                    <a:pt x="72088" y="564038"/>
                    <a:pt x="72088" y="564038"/>
                  </a:cubicBezTo>
                  <a:cubicBezTo>
                    <a:pt x="69513" y="564038"/>
                    <a:pt x="69513" y="564038"/>
                    <a:pt x="66938" y="566614"/>
                  </a:cubicBezTo>
                  <a:cubicBezTo>
                    <a:pt x="64364" y="566614"/>
                    <a:pt x="64364" y="566614"/>
                    <a:pt x="64364" y="566614"/>
                  </a:cubicBezTo>
                  <a:cubicBezTo>
                    <a:pt x="61789" y="566614"/>
                    <a:pt x="61789" y="566614"/>
                    <a:pt x="61789" y="566614"/>
                  </a:cubicBezTo>
                  <a:cubicBezTo>
                    <a:pt x="59215" y="566614"/>
                    <a:pt x="59215" y="569189"/>
                    <a:pt x="59215" y="569189"/>
                  </a:cubicBezTo>
                  <a:cubicBezTo>
                    <a:pt x="56640" y="569189"/>
                    <a:pt x="56640" y="569189"/>
                    <a:pt x="54066" y="569189"/>
                  </a:cubicBezTo>
                  <a:cubicBezTo>
                    <a:pt x="51491" y="569189"/>
                    <a:pt x="48917" y="569189"/>
                    <a:pt x="48917" y="569189"/>
                  </a:cubicBezTo>
                  <a:cubicBezTo>
                    <a:pt x="46342" y="569189"/>
                    <a:pt x="43767" y="569189"/>
                    <a:pt x="41193" y="569189"/>
                  </a:cubicBezTo>
                  <a:cubicBezTo>
                    <a:pt x="41193" y="569189"/>
                    <a:pt x="38618" y="569189"/>
                    <a:pt x="38618" y="569189"/>
                  </a:cubicBezTo>
                  <a:cubicBezTo>
                    <a:pt x="38618" y="571765"/>
                    <a:pt x="38618" y="571765"/>
                    <a:pt x="38618" y="571765"/>
                  </a:cubicBezTo>
                  <a:cubicBezTo>
                    <a:pt x="38618" y="571765"/>
                    <a:pt x="38618" y="571765"/>
                    <a:pt x="36044" y="571765"/>
                  </a:cubicBezTo>
                  <a:cubicBezTo>
                    <a:pt x="33469" y="571765"/>
                    <a:pt x="33469" y="571765"/>
                    <a:pt x="33469" y="571765"/>
                  </a:cubicBezTo>
                  <a:cubicBezTo>
                    <a:pt x="33469" y="571765"/>
                    <a:pt x="30895" y="571765"/>
                    <a:pt x="30895" y="571765"/>
                  </a:cubicBezTo>
                  <a:cubicBezTo>
                    <a:pt x="28320" y="571765"/>
                    <a:pt x="25746" y="571765"/>
                    <a:pt x="23171" y="571765"/>
                  </a:cubicBezTo>
                  <a:cubicBezTo>
                    <a:pt x="23171" y="571765"/>
                    <a:pt x="20597" y="571765"/>
                    <a:pt x="20597" y="571765"/>
                  </a:cubicBezTo>
                  <a:cubicBezTo>
                    <a:pt x="18022" y="571765"/>
                    <a:pt x="15447" y="571765"/>
                    <a:pt x="12873" y="571765"/>
                  </a:cubicBezTo>
                  <a:cubicBezTo>
                    <a:pt x="12873" y="571765"/>
                    <a:pt x="12873" y="571765"/>
                    <a:pt x="10298" y="571765"/>
                  </a:cubicBezTo>
                  <a:cubicBezTo>
                    <a:pt x="10298" y="571765"/>
                    <a:pt x="7724" y="571765"/>
                    <a:pt x="5149" y="571765"/>
                  </a:cubicBezTo>
                  <a:cubicBezTo>
                    <a:pt x="5149" y="571765"/>
                    <a:pt x="5149" y="571765"/>
                    <a:pt x="5149" y="569189"/>
                  </a:cubicBezTo>
                  <a:cubicBezTo>
                    <a:pt x="5149" y="569189"/>
                    <a:pt x="2575" y="569189"/>
                    <a:pt x="2575" y="569189"/>
                  </a:cubicBezTo>
                  <a:cubicBezTo>
                    <a:pt x="2575" y="569189"/>
                    <a:pt x="2575" y="566614"/>
                    <a:pt x="2575" y="566614"/>
                  </a:cubicBezTo>
                  <a:cubicBezTo>
                    <a:pt x="0" y="566614"/>
                    <a:pt x="0" y="566614"/>
                    <a:pt x="0" y="566614"/>
                  </a:cubicBezTo>
                  <a:cubicBezTo>
                    <a:pt x="0" y="566614"/>
                    <a:pt x="0" y="564038"/>
                    <a:pt x="0" y="564038"/>
                  </a:cubicBezTo>
                  <a:cubicBezTo>
                    <a:pt x="0" y="564038"/>
                    <a:pt x="0" y="564038"/>
                    <a:pt x="2575" y="564038"/>
                  </a:cubicBezTo>
                  <a:cubicBezTo>
                    <a:pt x="2575" y="564038"/>
                    <a:pt x="2575" y="561463"/>
                    <a:pt x="2575" y="561463"/>
                  </a:cubicBezTo>
                  <a:cubicBezTo>
                    <a:pt x="2575" y="558887"/>
                    <a:pt x="2575" y="556312"/>
                    <a:pt x="2575" y="553736"/>
                  </a:cubicBezTo>
                  <a:cubicBezTo>
                    <a:pt x="2575" y="553736"/>
                    <a:pt x="2575" y="551161"/>
                    <a:pt x="2575" y="551161"/>
                  </a:cubicBezTo>
                  <a:cubicBezTo>
                    <a:pt x="2575" y="548585"/>
                    <a:pt x="2575" y="548585"/>
                    <a:pt x="2575" y="546009"/>
                  </a:cubicBezTo>
                  <a:cubicBezTo>
                    <a:pt x="2575" y="543434"/>
                    <a:pt x="2575" y="543434"/>
                    <a:pt x="2575" y="543434"/>
                  </a:cubicBezTo>
                  <a:cubicBezTo>
                    <a:pt x="2575" y="540858"/>
                    <a:pt x="2575" y="540858"/>
                    <a:pt x="2575" y="540858"/>
                  </a:cubicBezTo>
                  <a:cubicBezTo>
                    <a:pt x="2575" y="540858"/>
                    <a:pt x="2575" y="540858"/>
                    <a:pt x="5149" y="540858"/>
                  </a:cubicBezTo>
                  <a:cubicBezTo>
                    <a:pt x="5149" y="538283"/>
                    <a:pt x="5149" y="535707"/>
                    <a:pt x="2575" y="535707"/>
                  </a:cubicBezTo>
                  <a:cubicBezTo>
                    <a:pt x="2575" y="533132"/>
                    <a:pt x="2575" y="530556"/>
                    <a:pt x="5149" y="525405"/>
                  </a:cubicBezTo>
                  <a:cubicBezTo>
                    <a:pt x="5149" y="522830"/>
                    <a:pt x="5149" y="517679"/>
                    <a:pt x="5149" y="512528"/>
                  </a:cubicBezTo>
                  <a:cubicBezTo>
                    <a:pt x="5149" y="512528"/>
                    <a:pt x="5149" y="509952"/>
                    <a:pt x="5149" y="507377"/>
                  </a:cubicBezTo>
                  <a:cubicBezTo>
                    <a:pt x="5149" y="507377"/>
                    <a:pt x="5149" y="507377"/>
                    <a:pt x="5149" y="504801"/>
                  </a:cubicBezTo>
                  <a:cubicBezTo>
                    <a:pt x="5149" y="504801"/>
                    <a:pt x="5149" y="502226"/>
                    <a:pt x="5149" y="502226"/>
                  </a:cubicBezTo>
                  <a:cubicBezTo>
                    <a:pt x="5149" y="502226"/>
                    <a:pt x="5149" y="502226"/>
                    <a:pt x="5149" y="499650"/>
                  </a:cubicBezTo>
                  <a:cubicBezTo>
                    <a:pt x="5149" y="499650"/>
                    <a:pt x="5149" y="499650"/>
                    <a:pt x="7724" y="499650"/>
                  </a:cubicBezTo>
                  <a:cubicBezTo>
                    <a:pt x="7724" y="499650"/>
                    <a:pt x="7724" y="499650"/>
                    <a:pt x="7724" y="497075"/>
                  </a:cubicBezTo>
                  <a:cubicBezTo>
                    <a:pt x="7724" y="494499"/>
                    <a:pt x="7724" y="494499"/>
                    <a:pt x="7724" y="494499"/>
                  </a:cubicBezTo>
                  <a:cubicBezTo>
                    <a:pt x="10298" y="491924"/>
                    <a:pt x="10298" y="491924"/>
                    <a:pt x="12873" y="491924"/>
                  </a:cubicBezTo>
                  <a:cubicBezTo>
                    <a:pt x="12873" y="489348"/>
                    <a:pt x="12873" y="489348"/>
                    <a:pt x="12873" y="489348"/>
                  </a:cubicBezTo>
                  <a:cubicBezTo>
                    <a:pt x="10298" y="489348"/>
                    <a:pt x="10298" y="489348"/>
                    <a:pt x="7724" y="486773"/>
                  </a:cubicBezTo>
                  <a:cubicBezTo>
                    <a:pt x="7724" y="484197"/>
                    <a:pt x="7724" y="484197"/>
                    <a:pt x="7724" y="484197"/>
                  </a:cubicBezTo>
                  <a:cubicBezTo>
                    <a:pt x="7724" y="484197"/>
                    <a:pt x="7724" y="484197"/>
                    <a:pt x="10298" y="484197"/>
                  </a:cubicBezTo>
                  <a:cubicBezTo>
                    <a:pt x="10298" y="481622"/>
                    <a:pt x="10298" y="481622"/>
                    <a:pt x="10298" y="481622"/>
                  </a:cubicBezTo>
                  <a:cubicBezTo>
                    <a:pt x="10298" y="481622"/>
                    <a:pt x="10298" y="481622"/>
                    <a:pt x="10298" y="479046"/>
                  </a:cubicBezTo>
                  <a:cubicBezTo>
                    <a:pt x="10298" y="476471"/>
                    <a:pt x="10298" y="473895"/>
                    <a:pt x="10298" y="473895"/>
                  </a:cubicBezTo>
                  <a:cubicBezTo>
                    <a:pt x="10298" y="473895"/>
                    <a:pt x="10298" y="473895"/>
                    <a:pt x="10298" y="471320"/>
                  </a:cubicBezTo>
                  <a:cubicBezTo>
                    <a:pt x="10298" y="471320"/>
                    <a:pt x="10298" y="468744"/>
                    <a:pt x="10298" y="466168"/>
                  </a:cubicBezTo>
                  <a:cubicBezTo>
                    <a:pt x="10298" y="463593"/>
                    <a:pt x="10298" y="463593"/>
                    <a:pt x="10298" y="463593"/>
                  </a:cubicBezTo>
                  <a:cubicBezTo>
                    <a:pt x="10298" y="461017"/>
                    <a:pt x="10298" y="461017"/>
                    <a:pt x="10298" y="461017"/>
                  </a:cubicBezTo>
                  <a:cubicBezTo>
                    <a:pt x="10298" y="458442"/>
                    <a:pt x="10298" y="458442"/>
                    <a:pt x="10298" y="455866"/>
                  </a:cubicBezTo>
                  <a:cubicBezTo>
                    <a:pt x="10298" y="455866"/>
                    <a:pt x="10298" y="453291"/>
                    <a:pt x="10298" y="453291"/>
                  </a:cubicBezTo>
                  <a:cubicBezTo>
                    <a:pt x="10298" y="453291"/>
                    <a:pt x="10298" y="453291"/>
                    <a:pt x="12873" y="453291"/>
                  </a:cubicBezTo>
                  <a:cubicBezTo>
                    <a:pt x="12873" y="453291"/>
                    <a:pt x="12873" y="453291"/>
                    <a:pt x="12873" y="450715"/>
                  </a:cubicBezTo>
                  <a:cubicBezTo>
                    <a:pt x="12873" y="450715"/>
                    <a:pt x="12873" y="450715"/>
                    <a:pt x="12873" y="448140"/>
                  </a:cubicBezTo>
                  <a:cubicBezTo>
                    <a:pt x="12873" y="448140"/>
                    <a:pt x="12873" y="445564"/>
                    <a:pt x="12873" y="445564"/>
                  </a:cubicBezTo>
                  <a:cubicBezTo>
                    <a:pt x="12873" y="442989"/>
                    <a:pt x="12873" y="442989"/>
                    <a:pt x="12873" y="442989"/>
                  </a:cubicBezTo>
                  <a:cubicBezTo>
                    <a:pt x="12873" y="442989"/>
                    <a:pt x="12873" y="440413"/>
                    <a:pt x="12873" y="440413"/>
                  </a:cubicBezTo>
                  <a:cubicBezTo>
                    <a:pt x="12873" y="440413"/>
                    <a:pt x="12873" y="440413"/>
                    <a:pt x="15447" y="440413"/>
                  </a:cubicBezTo>
                  <a:cubicBezTo>
                    <a:pt x="15447" y="437838"/>
                    <a:pt x="15447" y="437838"/>
                    <a:pt x="15447" y="435262"/>
                  </a:cubicBezTo>
                  <a:cubicBezTo>
                    <a:pt x="15447" y="432687"/>
                    <a:pt x="15447" y="432687"/>
                    <a:pt x="15447" y="432687"/>
                  </a:cubicBezTo>
                  <a:cubicBezTo>
                    <a:pt x="15447" y="432687"/>
                    <a:pt x="15447" y="430111"/>
                    <a:pt x="15447" y="430111"/>
                  </a:cubicBezTo>
                  <a:cubicBezTo>
                    <a:pt x="15447" y="427536"/>
                    <a:pt x="15447" y="424960"/>
                    <a:pt x="15447" y="424960"/>
                  </a:cubicBezTo>
                  <a:cubicBezTo>
                    <a:pt x="15447" y="422385"/>
                    <a:pt x="15447" y="422385"/>
                    <a:pt x="15447" y="422385"/>
                  </a:cubicBezTo>
                  <a:cubicBezTo>
                    <a:pt x="15447" y="419809"/>
                    <a:pt x="18022" y="419809"/>
                    <a:pt x="18022" y="419809"/>
                  </a:cubicBezTo>
                  <a:cubicBezTo>
                    <a:pt x="18022" y="417234"/>
                    <a:pt x="18022" y="417234"/>
                    <a:pt x="18022" y="417234"/>
                  </a:cubicBezTo>
                  <a:cubicBezTo>
                    <a:pt x="18022" y="417234"/>
                    <a:pt x="20597" y="417234"/>
                    <a:pt x="20597" y="417234"/>
                  </a:cubicBezTo>
                  <a:cubicBezTo>
                    <a:pt x="20597" y="414658"/>
                    <a:pt x="20597" y="414658"/>
                    <a:pt x="20597" y="414658"/>
                  </a:cubicBezTo>
                  <a:cubicBezTo>
                    <a:pt x="20597" y="414658"/>
                    <a:pt x="20597" y="414658"/>
                    <a:pt x="23171" y="414658"/>
                  </a:cubicBezTo>
                  <a:cubicBezTo>
                    <a:pt x="23171" y="414658"/>
                    <a:pt x="23171" y="414658"/>
                    <a:pt x="25746" y="414658"/>
                  </a:cubicBezTo>
                  <a:cubicBezTo>
                    <a:pt x="25746" y="412083"/>
                    <a:pt x="25746" y="412083"/>
                    <a:pt x="25746" y="412083"/>
                  </a:cubicBezTo>
                  <a:cubicBezTo>
                    <a:pt x="28320" y="412083"/>
                    <a:pt x="28320" y="412083"/>
                    <a:pt x="28320" y="412083"/>
                  </a:cubicBezTo>
                  <a:cubicBezTo>
                    <a:pt x="28320" y="412083"/>
                    <a:pt x="28320" y="412083"/>
                    <a:pt x="30895" y="412083"/>
                  </a:cubicBezTo>
                  <a:cubicBezTo>
                    <a:pt x="33469" y="412083"/>
                    <a:pt x="33469" y="412083"/>
                    <a:pt x="36044" y="412083"/>
                  </a:cubicBezTo>
                  <a:cubicBezTo>
                    <a:pt x="36044" y="409507"/>
                    <a:pt x="36044" y="409507"/>
                    <a:pt x="36044" y="409507"/>
                  </a:cubicBezTo>
                  <a:cubicBezTo>
                    <a:pt x="38618" y="409507"/>
                    <a:pt x="41193" y="409507"/>
                    <a:pt x="43767" y="406932"/>
                  </a:cubicBezTo>
                  <a:cubicBezTo>
                    <a:pt x="46342" y="406932"/>
                    <a:pt x="48917" y="406932"/>
                    <a:pt x="48917" y="406932"/>
                  </a:cubicBezTo>
                  <a:cubicBezTo>
                    <a:pt x="51491" y="406932"/>
                    <a:pt x="51491" y="406932"/>
                    <a:pt x="54066" y="404356"/>
                  </a:cubicBezTo>
                  <a:cubicBezTo>
                    <a:pt x="56640" y="404356"/>
                    <a:pt x="59215" y="404356"/>
                    <a:pt x="61789" y="404356"/>
                  </a:cubicBezTo>
                  <a:cubicBezTo>
                    <a:pt x="64364" y="401781"/>
                    <a:pt x="64364" y="401781"/>
                    <a:pt x="66938" y="401781"/>
                  </a:cubicBezTo>
                  <a:cubicBezTo>
                    <a:pt x="69513" y="401781"/>
                    <a:pt x="69513" y="401781"/>
                    <a:pt x="69513" y="401781"/>
                  </a:cubicBezTo>
                  <a:cubicBezTo>
                    <a:pt x="72088" y="401781"/>
                    <a:pt x="72088" y="401781"/>
                    <a:pt x="72088" y="401781"/>
                  </a:cubicBezTo>
                  <a:cubicBezTo>
                    <a:pt x="72088" y="401781"/>
                    <a:pt x="72088" y="401781"/>
                    <a:pt x="74662" y="401781"/>
                  </a:cubicBezTo>
                  <a:cubicBezTo>
                    <a:pt x="77237" y="399205"/>
                    <a:pt x="77237" y="399205"/>
                    <a:pt x="79811" y="399205"/>
                  </a:cubicBezTo>
                  <a:cubicBezTo>
                    <a:pt x="82386" y="399205"/>
                    <a:pt x="84960" y="396630"/>
                    <a:pt x="87535" y="396630"/>
                  </a:cubicBezTo>
                  <a:cubicBezTo>
                    <a:pt x="87535" y="396630"/>
                    <a:pt x="90109" y="394054"/>
                    <a:pt x="92684" y="394054"/>
                  </a:cubicBezTo>
                  <a:cubicBezTo>
                    <a:pt x="92684" y="394054"/>
                    <a:pt x="95258" y="394054"/>
                    <a:pt x="97833" y="394054"/>
                  </a:cubicBezTo>
                  <a:cubicBezTo>
                    <a:pt x="97833" y="394054"/>
                    <a:pt x="100408" y="394054"/>
                    <a:pt x="100408" y="394054"/>
                  </a:cubicBezTo>
                  <a:cubicBezTo>
                    <a:pt x="102982" y="394054"/>
                    <a:pt x="102982" y="394054"/>
                    <a:pt x="102982" y="394054"/>
                  </a:cubicBezTo>
                  <a:cubicBezTo>
                    <a:pt x="102982" y="391479"/>
                    <a:pt x="102982" y="391479"/>
                    <a:pt x="102982" y="391479"/>
                  </a:cubicBezTo>
                  <a:cubicBezTo>
                    <a:pt x="102982" y="391479"/>
                    <a:pt x="105557" y="391479"/>
                    <a:pt x="105557" y="391479"/>
                  </a:cubicBezTo>
                  <a:cubicBezTo>
                    <a:pt x="105557" y="391479"/>
                    <a:pt x="105557" y="391479"/>
                    <a:pt x="108131" y="391479"/>
                  </a:cubicBezTo>
                  <a:cubicBezTo>
                    <a:pt x="110706" y="391479"/>
                    <a:pt x="110706" y="388903"/>
                    <a:pt x="113280" y="388903"/>
                  </a:cubicBezTo>
                  <a:cubicBezTo>
                    <a:pt x="113280" y="388903"/>
                    <a:pt x="113280" y="388903"/>
                    <a:pt x="115855" y="388903"/>
                  </a:cubicBezTo>
                  <a:cubicBezTo>
                    <a:pt x="118429" y="388903"/>
                    <a:pt x="118429" y="388903"/>
                    <a:pt x="118429" y="388903"/>
                  </a:cubicBezTo>
                  <a:cubicBezTo>
                    <a:pt x="118429" y="386327"/>
                    <a:pt x="121004" y="386327"/>
                    <a:pt x="123578" y="386327"/>
                  </a:cubicBezTo>
                  <a:cubicBezTo>
                    <a:pt x="126153" y="383752"/>
                    <a:pt x="128728" y="383752"/>
                    <a:pt x="133877" y="383752"/>
                  </a:cubicBezTo>
                  <a:cubicBezTo>
                    <a:pt x="136451" y="381176"/>
                    <a:pt x="141600" y="378601"/>
                    <a:pt x="146749" y="376025"/>
                  </a:cubicBezTo>
                  <a:cubicBezTo>
                    <a:pt x="146749" y="376025"/>
                    <a:pt x="146749" y="376025"/>
                    <a:pt x="151899" y="373450"/>
                  </a:cubicBezTo>
                  <a:cubicBezTo>
                    <a:pt x="154473" y="373450"/>
                    <a:pt x="154473" y="373450"/>
                    <a:pt x="154473" y="373450"/>
                  </a:cubicBezTo>
                  <a:cubicBezTo>
                    <a:pt x="157048" y="373450"/>
                    <a:pt x="157048" y="373450"/>
                    <a:pt x="159622" y="370874"/>
                  </a:cubicBezTo>
                  <a:cubicBezTo>
                    <a:pt x="162197" y="370874"/>
                    <a:pt x="162197" y="370874"/>
                    <a:pt x="164771" y="370874"/>
                  </a:cubicBezTo>
                  <a:cubicBezTo>
                    <a:pt x="167346" y="368299"/>
                    <a:pt x="172495" y="365723"/>
                    <a:pt x="175069" y="363148"/>
                  </a:cubicBezTo>
                  <a:cubicBezTo>
                    <a:pt x="177644" y="363148"/>
                    <a:pt x="177644" y="363148"/>
                    <a:pt x="180219" y="360572"/>
                  </a:cubicBezTo>
                  <a:cubicBezTo>
                    <a:pt x="180219" y="360572"/>
                    <a:pt x="182793" y="360572"/>
                    <a:pt x="182793" y="360572"/>
                  </a:cubicBezTo>
                  <a:cubicBezTo>
                    <a:pt x="182793" y="360572"/>
                    <a:pt x="185368" y="360572"/>
                    <a:pt x="185368" y="360572"/>
                  </a:cubicBezTo>
                  <a:cubicBezTo>
                    <a:pt x="185368" y="357997"/>
                    <a:pt x="185368" y="357997"/>
                    <a:pt x="185368" y="357997"/>
                  </a:cubicBezTo>
                  <a:cubicBezTo>
                    <a:pt x="185368" y="357997"/>
                    <a:pt x="187942" y="355421"/>
                    <a:pt x="187942" y="355421"/>
                  </a:cubicBezTo>
                  <a:cubicBezTo>
                    <a:pt x="187942" y="355421"/>
                    <a:pt x="190517" y="355421"/>
                    <a:pt x="190517" y="355421"/>
                  </a:cubicBezTo>
                  <a:cubicBezTo>
                    <a:pt x="190517" y="352846"/>
                    <a:pt x="190517" y="352846"/>
                    <a:pt x="190517" y="352846"/>
                  </a:cubicBezTo>
                  <a:cubicBezTo>
                    <a:pt x="190517" y="352846"/>
                    <a:pt x="190517" y="352846"/>
                    <a:pt x="193091" y="352846"/>
                  </a:cubicBezTo>
                  <a:cubicBezTo>
                    <a:pt x="193091" y="350270"/>
                    <a:pt x="195666" y="350270"/>
                    <a:pt x="195666" y="350270"/>
                  </a:cubicBezTo>
                  <a:cubicBezTo>
                    <a:pt x="198240" y="350270"/>
                    <a:pt x="200815" y="347695"/>
                    <a:pt x="200815" y="347695"/>
                  </a:cubicBezTo>
                  <a:cubicBezTo>
                    <a:pt x="203390" y="347695"/>
                    <a:pt x="205964" y="347695"/>
                    <a:pt x="208539" y="345119"/>
                  </a:cubicBezTo>
                  <a:cubicBezTo>
                    <a:pt x="208539" y="342544"/>
                    <a:pt x="211113" y="342544"/>
                    <a:pt x="211113" y="342544"/>
                  </a:cubicBezTo>
                  <a:cubicBezTo>
                    <a:pt x="211113" y="342544"/>
                    <a:pt x="211113" y="342544"/>
                    <a:pt x="213688" y="342544"/>
                  </a:cubicBezTo>
                  <a:cubicBezTo>
                    <a:pt x="213688" y="339968"/>
                    <a:pt x="213688" y="339968"/>
                    <a:pt x="213688" y="339968"/>
                  </a:cubicBezTo>
                  <a:cubicBezTo>
                    <a:pt x="213688" y="339968"/>
                    <a:pt x="216262" y="339968"/>
                    <a:pt x="216262" y="339968"/>
                  </a:cubicBezTo>
                  <a:cubicBezTo>
                    <a:pt x="218837" y="337393"/>
                    <a:pt x="218837" y="337393"/>
                    <a:pt x="218837" y="337393"/>
                  </a:cubicBezTo>
                  <a:cubicBezTo>
                    <a:pt x="218837" y="337393"/>
                    <a:pt x="218837" y="337393"/>
                    <a:pt x="218837" y="334817"/>
                  </a:cubicBezTo>
                  <a:cubicBezTo>
                    <a:pt x="218837" y="334817"/>
                    <a:pt x="218837" y="334817"/>
                    <a:pt x="218837" y="332242"/>
                  </a:cubicBezTo>
                  <a:cubicBezTo>
                    <a:pt x="218837" y="332242"/>
                    <a:pt x="218837" y="329666"/>
                    <a:pt x="218837" y="327091"/>
                  </a:cubicBezTo>
                  <a:cubicBezTo>
                    <a:pt x="218837" y="327091"/>
                    <a:pt x="218837" y="327091"/>
                    <a:pt x="221411" y="327091"/>
                  </a:cubicBezTo>
                  <a:cubicBezTo>
                    <a:pt x="221411" y="327091"/>
                    <a:pt x="221411" y="324515"/>
                    <a:pt x="221411" y="321940"/>
                  </a:cubicBezTo>
                  <a:cubicBezTo>
                    <a:pt x="218837" y="321940"/>
                    <a:pt x="218837" y="321940"/>
                    <a:pt x="218837" y="321940"/>
                  </a:cubicBezTo>
                  <a:cubicBezTo>
                    <a:pt x="218837" y="311638"/>
                    <a:pt x="221411" y="298760"/>
                    <a:pt x="221411" y="288458"/>
                  </a:cubicBezTo>
                  <a:cubicBezTo>
                    <a:pt x="221411" y="285882"/>
                    <a:pt x="218837" y="285882"/>
                    <a:pt x="218837" y="285882"/>
                  </a:cubicBezTo>
                  <a:lnTo>
                    <a:pt x="211113" y="285882"/>
                  </a:lnTo>
                  <a:cubicBezTo>
                    <a:pt x="208539" y="285882"/>
                    <a:pt x="208539" y="285882"/>
                    <a:pt x="208539" y="285882"/>
                  </a:cubicBezTo>
                  <a:cubicBezTo>
                    <a:pt x="208539" y="285882"/>
                    <a:pt x="208539" y="285882"/>
                    <a:pt x="208539" y="288458"/>
                  </a:cubicBezTo>
                  <a:cubicBezTo>
                    <a:pt x="208539" y="288458"/>
                    <a:pt x="205964" y="288458"/>
                    <a:pt x="205964" y="288458"/>
                  </a:cubicBezTo>
                  <a:cubicBezTo>
                    <a:pt x="205964" y="288458"/>
                    <a:pt x="205964" y="288458"/>
                    <a:pt x="205964" y="291033"/>
                  </a:cubicBezTo>
                  <a:cubicBezTo>
                    <a:pt x="205964" y="291033"/>
                    <a:pt x="203390" y="293609"/>
                    <a:pt x="203390" y="293609"/>
                  </a:cubicBezTo>
                  <a:cubicBezTo>
                    <a:pt x="200815" y="293609"/>
                    <a:pt x="198240" y="296184"/>
                    <a:pt x="198240" y="296184"/>
                  </a:cubicBezTo>
                  <a:cubicBezTo>
                    <a:pt x="195666" y="298760"/>
                    <a:pt x="193091" y="298760"/>
                    <a:pt x="193091" y="298760"/>
                  </a:cubicBezTo>
                  <a:cubicBezTo>
                    <a:pt x="193091" y="298760"/>
                    <a:pt x="193091" y="298760"/>
                    <a:pt x="193091" y="301335"/>
                  </a:cubicBezTo>
                  <a:cubicBezTo>
                    <a:pt x="190517" y="301335"/>
                    <a:pt x="187942" y="301335"/>
                    <a:pt x="187942" y="303911"/>
                  </a:cubicBezTo>
                  <a:cubicBezTo>
                    <a:pt x="187942" y="303911"/>
                    <a:pt x="187942" y="303911"/>
                    <a:pt x="187942" y="306487"/>
                  </a:cubicBezTo>
                  <a:cubicBezTo>
                    <a:pt x="185368" y="306487"/>
                    <a:pt x="185368" y="306487"/>
                    <a:pt x="182793" y="306487"/>
                  </a:cubicBezTo>
                  <a:cubicBezTo>
                    <a:pt x="182793" y="309062"/>
                    <a:pt x="180219" y="309062"/>
                    <a:pt x="180219" y="309062"/>
                  </a:cubicBezTo>
                  <a:cubicBezTo>
                    <a:pt x="180219" y="309062"/>
                    <a:pt x="177644" y="309062"/>
                    <a:pt x="177644" y="311638"/>
                  </a:cubicBezTo>
                  <a:cubicBezTo>
                    <a:pt x="175069" y="311638"/>
                    <a:pt x="175069" y="311638"/>
                    <a:pt x="175069" y="311638"/>
                  </a:cubicBezTo>
                  <a:cubicBezTo>
                    <a:pt x="175069" y="311638"/>
                    <a:pt x="175069" y="311638"/>
                    <a:pt x="175069" y="314213"/>
                  </a:cubicBezTo>
                  <a:cubicBezTo>
                    <a:pt x="175069" y="314213"/>
                    <a:pt x="175069" y="314213"/>
                    <a:pt x="172495" y="314213"/>
                  </a:cubicBezTo>
                  <a:cubicBezTo>
                    <a:pt x="172495" y="314213"/>
                    <a:pt x="169920" y="316789"/>
                    <a:pt x="169920" y="316789"/>
                  </a:cubicBezTo>
                  <a:cubicBezTo>
                    <a:pt x="167346" y="316789"/>
                    <a:pt x="167346" y="319364"/>
                    <a:pt x="167346" y="319364"/>
                  </a:cubicBezTo>
                  <a:cubicBezTo>
                    <a:pt x="164771" y="319364"/>
                    <a:pt x="164771" y="319364"/>
                    <a:pt x="162197" y="321940"/>
                  </a:cubicBezTo>
                  <a:cubicBezTo>
                    <a:pt x="162197" y="321940"/>
                    <a:pt x="159622" y="321940"/>
                    <a:pt x="159622" y="321940"/>
                  </a:cubicBezTo>
                  <a:cubicBezTo>
                    <a:pt x="157048" y="321940"/>
                    <a:pt x="157048" y="321940"/>
                    <a:pt x="157048" y="321940"/>
                  </a:cubicBezTo>
                  <a:cubicBezTo>
                    <a:pt x="157048" y="321940"/>
                    <a:pt x="157048" y="321940"/>
                    <a:pt x="157048" y="324515"/>
                  </a:cubicBezTo>
                  <a:cubicBezTo>
                    <a:pt x="154473" y="324515"/>
                    <a:pt x="154473" y="324515"/>
                    <a:pt x="154473" y="324515"/>
                  </a:cubicBezTo>
                  <a:cubicBezTo>
                    <a:pt x="151899" y="327091"/>
                    <a:pt x="149324" y="327091"/>
                    <a:pt x="146749" y="329666"/>
                  </a:cubicBezTo>
                  <a:cubicBezTo>
                    <a:pt x="144175" y="329666"/>
                    <a:pt x="144175" y="329666"/>
                    <a:pt x="141600" y="329666"/>
                  </a:cubicBezTo>
                  <a:cubicBezTo>
                    <a:pt x="141600" y="329666"/>
                    <a:pt x="139026" y="332242"/>
                    <a:pt x="139026" y="332242"/>
                  </a:cubicBezTo>
                  <a:cubicBezTo>
                    <a:pt x="136451" y="332242"/>
                    <a:pt x="136451" y="332242"/>
                    <a:pt x="133877" y="334817"/>
                  </a:cubicBezTo>
                  <a:cubicBezTo>
                    <a:pt x="133877" y="334817"/>
                    <a:pt x="131302" y="334817"/>
                    <a:pt x="131302" y="334817"/>
                  </a:cubicBezTo>
                  <a:cubicBezTo>
                    <a:pt x="128728" y="334817"/>
                    <a:pt x="128728" y="334817"/>
                    <a:pt x="128728" y="337393"/>
                  </a:cubicBezTo>
                  <a:cubicBezTo>
                    <a:pt x="126153" y="337393"/>
                    <a:pt x="126153" y="337393"/>
                    <a:pt x="126153" y="337393"/>
                  </a:cubicBezTo>
                  <a:cubicBezTo>
                    <a:pt x="126153" y="337393"/>
                    <a:pt x="126153" y="337393"/>
                    <a:pt x="123578" y="337393"/>
                  </a:cubicBezTo>
                  <a:cubicBezTo>
                    <a:pt x="123578" y="337393"/>
                    <a:pt x="123578" y="337393"/>
                    <a:pt x="123578" y="339968"/>
                  </a:cubicBezTo>
                  <a:cubicBezTo>
                    <a:pt x="121004" y="339968"/>
                    <a:pt x="121004" y="339968"/>
                    <a:pt x="121004" y="339968"/>
                  </a:cubicBezTo>
                  <a:cubicBezTo>
                    <a:pt x="121004" y="339968"/>
                    <a:pt x="121004" y="339968"/>
                    <a:pt x="118429" y="339968"/>
                  </a:cubicBezTo>
                  <a:cubicBezTo>
                    <a:pt x="118429" y="339968"/>
                    <a:pt x="115855" y="339968"/>
                    <a:pt x="115855" y="342544"/>
                  </a:cubicBezTo>
                  <a:cubicBezTo>
                    <a:pt x="113280" y="342544"/>
                    <a:pt x="113280" y="342544"/>
                    <a:pt x="113280" y="342544"/>
                  </a:cubicBezTo>
                  <a:cubicBezTo>
                    <a:pt x="113280" y="342544"/>
                    <a:pt x="110706" y="342544"/>
                    <a:pt x="110706" y="342544"/>
                  </a:cubicBezTo>
                  <a:cubicBezTo>
                    <a:pt x="110706" y="342544"/>
                    <a:pt x="110706" y="342544"/>
                    <a:pt x="110706" y="345119"/>
                  </a:cubicBezTo>
                  <a:cubicBezTo>
                    <a:pt x="108131" y="345119"/>
                    <a:pt x="108131" y="345119"/>
                    <a:pt x="108131" y="345119"/>
                  </a:cubicBezTo>
                  <a:cubicBezTo>
                    <a:pt x="105557" y="345119"/>
                    <a:pt x="105557" y="345119"/>
                    <a:pt x="105557" y="345119"/>
                  </a:cubicBezTo>
                  <a:cubicBezTo>
                    <a:pt x="105557" y="345119"/>
                    <a:pt x="105557" y="345119"/>
                    <a:pt x="105557" y="347695"/>
                  </a:cubicBezTo>
                  <a:cubicBezTo>
                    <a:pt x="105557" y="347695"/>
                    <a:pt x="105557" y="347695"/>
                    <a:pt x="102982" y="347695"/>
                  </a:cubicBezTo>
                  <a:cubicBezTo>
                    <a:pt x="102982" y="347695"/>
                    <a:pt x="102982" y="347695"/>
                    <a:pt x="100408" y="347695"/>
                  </a:cubicBezTo>
                  <a:cubicBezTo>
                    <a:pt x="100408" y="347695"/>
                    <a:pt x="100408" y="347695"/>
                    <a:pt x="97833" y="347695"/>
                  </a:cubicBezTo>
                  <a:cubicBezTo>
                    <a:pt x="97833" y="347695"/>
                    <a:pt x="97833" y="347695"/>
                    <a:pt x="97833" y="350270"/>
                  </a:cubicBezTo>
                  <a:cubicBezTo>
                    <a:pt x="95258" y="350270"/>
                    <a:pt x="95258" y="350270"/>
                    <a:pt x="95258" y="350270"/>
                  </a:cubicBezTo>
                  <a:cubicBezTo>
                    <a:pt x="95258" y="350270"/>
                    <a:pt x="95258" y="350270"/>
                    <a:pt x="92684" y="350270"/>
                  </a:cubicBezTo>
                  <a:cubicBezTo>
                    <a:pt x="92684" y="350270"/>
                    <a:pt x="90109" y="350270"/>
                    <a:pt x="90109" y="350270"/>
                  </a:cubicBezTo>
                  <a:cubicBezTo>
                    <a:pt x="87535" y="350270"/>
                    <a:pt x="87535" y="350270"/>
                    <a:pt x="87535" y="350270"/>
                  </a:cubicBezTo>
                  <a:cubicBezTo>
                    <a:pt x="87535" y="350270"/>
                    <a:pt x="87535" y="350270"/>
                    <a:pt x="87535" y="352846"/>
                  </a:cubicBezTo>
                  <a:cubicBezTo>
                    <a:pt x="84960" y="352846"/>
                    <a:pt x="84960" y="352846"/>
                    <a:pt x="84960" y="352846"/>
                  </a:cubicBezTo>
                  <a:cubicBezTo>
                    <a:pt x="84960" y="352846"/>
                    <a:pt x="82386" y="352846"/>
                    <a:pt x="82386" y="352846"/>
                  </a:cubicBezTo>
                  <a:cubicBezTo>
                    <a:pt x="82386" y="355421"/>
                    <a:pt x="82386" y="355421"/>
                    <a:pt x="82386" y="355421"/>
                  </a:cubicBezTo>
                  <a:cubicBezTo>
                    <a:pt x="79811" y="355421"/>
                    <a:pt x="74662" y="355421"/>
                    <a:pt x="69513" y="355421"/>
                  </a:cubicBezTo>
                  <a:cubicBezTo>
                    <a:pt x="69513" y="357997"/>
                    <a:pt x="66938" y="357997"/>
                    <a:pt x="66938" y="357997"/>
                  </a:cubicBezTo>
                  <a:cubicBezTo>
                    <a:pt x="64364" y="357997"/>
                    <a:pt x="61789" y="360572"/>
                    <a:pt x="59215" y="360572"/>
                  </a:cubicBezTo>
                  <a:cubicBezTo>
                    <a:pt x="56640" y="360572"/>
                    <a:pt x="56640" y="360572"/>
                    <a:pt x="54066" y="360572"/>
                  </a:cubicBezTo>
                  <a:cubicBezTo>
                    <a:pt x="54066" y="363148"/>
                    <a:pt x="54066" y="363148"/>
                    <a:pt x="54066" y="363148"/>
                  </a:cubicBezTo>
                  <a:cubicBezTo>
                    <a:pt x="54066" y="363148"/>
                    <a:pt x="51491" y="363148"/>
                    <a:pt x="51491" y="363148"/>
                  </a:cubicBezTo>
                  <a:cubicBezTo>
                    <a:pt x="48917" y="363148"/>
                    <a:pt x="48917" y="363148"/>
                    <a:pt x="48917" y="363148"/>
                  </a:cubicBezTo>
                  <a:cubicBezTo>
                    <a:pt x="48917" y="363148"/>
                    <a:pt x="46342" y="363148"/>
                    <a:pt x="46342" y="363148"/>
                  </a:cubicBezTo>
                  <a:cubicBezTo>
                    <a:pt x="46342" y="363148"/>
                    <a:pt x="46342" y="365723"/>
                    <a:pt x="43767" y="365723"/>
                  </a:cubicBezTo>
                  <a:cubicBezTo>
                    <a:pt x="43767" y="365723"/>
                    <a:pt x="41193" y="365723"/>
                    <a:pt x="41193" y="365723"/>
                  </a:cubicBezTo>
                  <a:cubicBezTo>
                    <a:pt x="41193" y="365723"/>
                    <a:pt x="41193" y="365723"/>
                    <a:pt x="38618" y="365723"/>
                  </a:cubicBezTo>
                  <a:cubicBezTo>
                    <a:pt x="38618" y="365723"/>
                    <a:pt x="38618" y="365723"/>
                    <a:pt x="38618" y="368299"/>
                  </a:cubicBezTo>
                  <a:cubicBezTo>
                    <a:pt x="36044" y="368299"/>
                    <a:pt x="36044" y="368299"/>
                    <a:pt x="33469" y="368299"/>
                  </a:cubicBezTo>
                  <a:cubicBezTo>
                    <a:pt x="30895" y="368299"/>
                    <a:pt x="28320" y="368299"/>
                    <a:pt x="25746" y="368299"/>
                  </a:cubicBezTo>
                  <a:cubicBezTo>
                    <a:pt x="23171" y="368299"/>
                    <a:pt x="23171" y="368299"/>
                    <a:pt x="23171" y="368299"/>
                  </a:cubicBezTo>
                  <a:cubicBezTo>
                    <a:pt x="23171" y="368299"/>
                    <a:pt x="23171" y="368299"/>
                    <a:pt x="23171" y="365723"/>
                  </a:cubicBezTo>
                  <a:cubicBezTo>
                    <a:pt x="20597" y="365723"/>
                    <a:pt x="20597" y="365723"/>
                    <a:pt x="20597" y="365723"/>
                  </a:cubicBezTo>
                  <a:cubicBezTo>
                    <a:pt x="20597" y="365723"/>
                    <a:pt x="20597" y="365723"/>
                    <a:pt x="20597" y="363148"/>
                  </a:cubicBezTo>
                  <a:cubicBezTo>
                    <a:pt x="20597" y="363148"/>
                    <a:pt x="20597" y="363148"/>
                    <a:pt x="20597" y="360572"/>
                  </a:cubicBezTo>
                  <a:cubicBezTo>
                    <a:pt x="20597" y="357997"/>
                    <a:pt x="20597" y="357997"/>
                    <a:pt x="23171" y="357997"/>
                  </a:cubicBezTo>
                  <a:cubicBezTo>
                    <a:pt x="23171" y="355421"/>
                    <a:pt x="23171" y="355421"/>
                    <a:pt x="23171" y="355421"/>
                  </a:cubicBezTo>
                  <a:cubicBezTo>
                    <a:pt x="23171" y="352846"/>
                    <a:pt x="23171" y="352846"/>
                    <a:pt x="23171" y="352846"/>
                  </a:cubicBezTo>
                  <a:cubicBezTo>
                    <a:pt x="23171" y="352846"/>
                    <a:pt x="23171" y="352846"/>
                    <a:pt x="23171" y="350270"/>
                  </a:cubicBezTo>
                  <a:cubicBezTo>
                    <a:pt x="23171" y="350270"/>
                    <a:pt x="23171" y="350270"/>
                    <a:pt x="23171" y="347695"/>
                  </a:cubicBezTo>
                  <a:cubicBezTo>
                    <a:pt x="25746" y="347695"/>
                    <a:pt x="25746" y="347695"/>
                    <a:pt x="25746" y="347695"/>
                  </a:cubicBezTo>
                  <a:cubicBezTo>
                    <a:pt x="25746" y="345119"/>
                    <a:pt x="25746" y="345119"/>
                    <a:pt x="25746" y="345119"/>
                  </a:cubicBezTo>
                  <a:cubicBezTo>
                    <a:pt x="25746" y="345119"/>
                    <a:pt x="25746" y="345119"/>
                    <a:pt x="23171" y="345119"/>
                  </a:cubicBezTo>
                  <a:cubicBezTo>
                    <a:pt x="23171" y="342544"/>
                    <a:pt x="23171" y="339968"/>
                    <a:pt x="23171" y="339968"/>
                  </a:cubicBezTo>
                  <a:cubicBezTo>
                    <a:pt x="23171" y="337393"/>
                    <a:pt x="23171" y="337393"/>
                    <a:pt x="23171" y="337393"/>
                  </a:cubicBezTo>
                  <a:cubicBezTo>
                    <a:pt x="25746" y="337393"/>
                    <a:pt x="25746" y="337393"/>
                    <a:pt x="25746" y="337393"/>
                  </a:cubicBezTo>
                  <a:cubicBezTo>
                    <a:pt x="25746" y="334817"/>
                    <a:pt x="25746" y="334817"/>
                    <a:pt x="25746" y="334817"/>
                  </a:cubicBezTo>
                  <a:cubicBezTo>
                    <a:pt x="25746" y="334817"/>
                    <a:pt x="25746" y="332242"/>
                    <a:pt x="25746" y="332242"/>
                  </a:cubicBezTo>
                  <a:cubicBezTo>
                    <a:pt x="25746" y="329666"/>
                    <a:pt x="25746" y="329666"/>
                    <a:pt x="25746" y="329666"/>
                  </a:cubicBezTo>
                  <a:cubicBezTo>
                    <a:pt x="25746" y="327091"/>
                    <a:pt x="25746" y="327091"/>
                    <a:pt x="25746" y="327091"/>
                  </a:cubicBezTo>
                  <a:cubicBezTo>
                    <a:pt x="25746" y="327091"/>
                    <a:pt x="25746" y="327091"/>
                    <a:pt x="25746" y="324515"/>
                  </a:cubicBezTo>
                  <a:cubicBezTo>
                    <a:pt x="25746" y="321940"/>
                    <a:pt x="25746" y="321940"/>
                    <a:pt x="25746" y="321940"/>
                  </a:cubicBezTo>
                  <a:cubicBezTo>
                    <a:pt x="25746" y="321940"/>
                    <a:pt x="28320" y="321940"/>
                    <a:pt x="28320" y="321940"/>
                  </a:cubicBezTo>
                  <a:cubicBezTo>
                    <a:pt x="28320" y="319364"/>
                    <a:pt x="28320" y="319364"/>
                    <a:pt x="28320" y="319364"/>
                  </a:cubicBezTo>
                  <a:cubicBezTo>
                    <a:pt x="28320" y="319364"/>
                    <a:pt x="28320" y="316789"/>
                    <a:pt x="30895" y="316789"/>
                  </a:cubicBezTo>
                  <a:cubicBezTo>
                    <a:pt x="30895" y="316789"/>
                    <a:pt x="30895" y="316789"/>
                    <a:pt x="30895" y="314213"/>
                  </a:cubicBezTo>
                  <a:cubicBezTo>
                    <a:pt x="33469" y="314213"/>
                    <a:pt x="36044" y="314213"/>
                    <a:pt x="38618" y="314213"/>
                  </a:cubicBezTo>
                  <a:cubicBezTo>
                    <a:pt x="38618" y="314213"/>
                    <a:pt x="41193" y="311638"/>
                    <a:pt x="43767" y="311638"/>
                  </a:cubicBezTo>
                  <a:cubicBezTo>
                    <a:pt x="43767" y="311638"/>
                    <a:pt x="46342" y="311638"/>
                    <a:pt x="46342" y="309062"/>
                  </a:cubicBezTo>
                  <a:cubicBezTo>
                    <a:pt x="48917" y="309062"/>
                    <a:pt x="48917" y="309062"/>
                    <a:pt x="48917" y="309062"/>
                  </a:cubicBezTo>
                  <a:cubicBezTo>
                    <a:pt x="48917" y="309062"/>
                    <a:pt x="48917" y="309062"/>
                    <a:pt x="51491" y="309062"/>
                  </a:cubicBezTo>
                  <a:cubicBezTo>
                    <a:pt x="51491" y="309062"/>
                    <a:pt x="51491" y="309062"/>
                    <a:pt x="54066" y="309062"/>
                  </a:cubicBezTo>
                  <a:cubicBezTo>
                    <a:pt x="54066" y="309062"/>
                    <a:pt x="54066" y="309062"/>
                    <a:pt x="54066" y="306487"/>
                  </a:cubicBezTo>
                  <a:cubicBezTo>
                    <a:pt x="54066" y="306487"/>
                    <a:pt x="54066" y="306487"/>
                    <a:pt x="56640" y="306487"/>
                  </a:cubicBezTo>
                  <a:cubicBezTo>
                    <a:pt x="56640" y="306487"/>
                    <a:pt x="59215" y="306487"/>
                    <a:pt x="59215" y="306487"/>
                  </a:cubicBezTo>
                  <a:cubicBezTo>
                    <a:pt x="59215" y="303911"/>
                    <a:pt x="59215" y="303911"/>
                    <a:pt x="59215" y="303911"/>
                  </a:cubicBezTo>
                  <a:cubicBezTo>
                    <a:pt x="61789" y="303911"/>
                    <a:pt x="61789" y="303911"/>
                    <a:pt x="61789" y="303911"/>
                  </a:cubicBezTo>
                  <a:cubicBezTo>
                    <a:pt x="61789" y="303911"/>
                    <a:pt x="61789" y="303911"/>
                    <a:pt x="64364" y="303911"/>
                  </a:cubicBezTo>
                  <a:cubicBezTo>
                    <a:pt x="66938" y="303911"/>
                    <a:pt x="66938" y="303911"/>
                    <a:pt x="66938" y="303911"/>
                  </a:cubicBezTo>
                  <a:cubicBezTo>
                    <a:pt x="66938" y="301335"/>
                    <a:pt x="66938" y="301335"/>
                    <a:pt x="66938" y="301335"/>
                  </a:cubicBezTo>
                  <a:cubicBezTo>
                    <a:pt x="66938" y="301335"/>
                    <a:pt x="69513" y="301335"/>
                    <a:pt x="69513" y="301335"/>
                  </a:cubicBezTo>
                  <a:cubicBezTo>
                    <a:pt x="72088" y="301335"/>
                    <a:pt x="74662" y="301335"/>
                    <a:pt x="74662" y="298760"/>
                  </a:cubicBezTo>
                  <a:cubicBezTo>
                    <a:pt x="77237" y="298760"/>
                    <a:pt x="82386" y="298760"/>
                    <a:pt x="84960" y="298760"/>
                  </a:cubicBezTo>
                  <a:cubicBezTo>
                    <a:pt x="84960" y="296184"/>
                    <a:pt x="87535" y="296184"/>
                    <a:pt x="90109" y="296184"/>
                  </a:cubicBezTo>
                  <a:cubicBezTo>
                    <a:pt x="90109" y="296184"/>
                    <a:pt x="92684" y="293609"/>
                    <a:pt x="92684" y="293609"/>
                  </a:cubicBezTo>
                  <a:cubicBezTo>
                    <a:pt x="92684" y="293609"/>
                    <a:pt x="95258" y="293609"/>
                    <a:pt x="95258" y="293609"/>
                  </a:cubicBezTo>
                  <a:cubicBezTo>
                    <a:pt x="97833" y="293609"/>
                    <a:pt x="97833" y="293609"/>
                    <a:pt x="97833" y="293609"/>
                  </a:cubicBezTo>
                  <a:cubicBezTo>
                    <a:pt x="97833" y="291033"/>
                    <a:pt x="100408" y="291033"/>
                    <a:pt x="100408" y="291033"/>
                  </a:cubicBezTo>
                  <a:cubicBezTo>
                    <a:pt x="100408" y="291033"/>
                    <a:pt x="102982" y="291033"/>
                    <a:pt x="102982" y="291033"/>
                  </a:cubicBezTo>
                  <a:cubicBezTo>
                    <a:pt x="102982" y="291033"/>
                    <a:pt x="105557" y="291033"/>
                    <a:pt x="105557" y="291033"/>
                  </a:cubicBezTo>
                  <a:cubicBezTo>
                    <a:pt x="105557" y="291033"/>
                    <a:pt x="108131" y="291033"/>
                    <a:pt x="108131" y="291033"/>
                  </a:cubicBezTo>
                  <a:cubicBezTo>
                    <a:pt x="108131" y="291033"/>
                    <a:pt x="108131" y="291033"/>
                    <a:pt x="108131" y="288458"/>
                  </a:cubicBezTo>
                  <a:cubicBezTo>
                    <a:pt x="108131" y="288458"/>
                    <a:pt x="110706" y="288458"/>
                    <a:pt x="110706" y="288458"/>
                  </a:cubicBezTo>
                  <a:cubicBezTo>
                    <a:pt x="110706" y="288458"/>
                    <a:pt x="110706" y="288458"/>
                    <a:pt x="113280" y="288458"/>
                  </a:cubicBezTo>
                  <a:cubicBezTo>
                    <a:pt x="113280" y="288458"/>
                    <a:pt x="113280" y="285882"/>
                    <a:pt x="115855" y="285882"/>
                  </a:cubicBezTo>
                  <a:cubicBezTo>
                    <a:pt x="115855" y="285882"/>
                    <a:pt x="118429" y="285882"/>
                    <a:pt x="118429" y="285882"/>
                  </a:cubicBezTo>
                  <a:cubicBezTo>
                    <a:pt x="118429" y="285882"/>
                    <a:pt x="118429" y="285882"/>
                    <a:pt x="121004" y="285882"/>
                  </a:cubicBezTo>
                  <a:cubicBezTo>
                    <a:pt x="121004" y="283307"/>
                    <a:pt x="121004" y="283307"/>
                    <a:pt x="121004" y="283307"/>
                  </a:cubicBezTo>
                  <a:cubicBezTo>
                    <a:pt x="123578" y="283307"/>
                    <a:pt x="123578" y="283307"/>
                    <a:pt x="123578" y="283307"/>
                  </a:cubicBezTo>
                  <a:cubicBezTo>
                    <a:pt x="123578" y="283307"/>
                    <a:pt x="123578" y="283307"/>
                    <a:pt x="126153" y="283307"/>
                  </a:cubicBezTo>
                  <a:cubicBezTo>
                    <a:pt x="128728" y="280731"/>
                    <a:pt x="128728" y="280731"/>
                    <a:pt x="131302" y="280731"/>
                  </a:cubicBezTo>
                  <a:cubicBezTo>
                    <a:pt x="133877" y="278156"/>
                    <a:pt x="133877" y="278156"/>
                    <a:pt x="133877" y="278156"/>
                  </a:cubicBezTo>
                  <a:cubicBezTo>
                    <a:pt x="133877" y="275580"/>
                    <a:pt x="136451" y="275580"/>
                    <a:pt x="136451" y="275580"/>
                  </a:cubicBezTo>
                  <a:cubicBezTo>
                    <a:pt x="136451" y="275580"/>
                    <a:pt x="139026" y="275580"/>
                    <a:pt x="139026" y="275580"/>
                  </a:cubicBezTo>
                  <a:cubicBezTo>
                    <a:pt x="139026" y="275580"/>
                    <a:pt x="139026" y="275580"/>
                    <a:pt x="141600" y="275580"/>
                  </a:cubicBezTo>
                  <a:cubicBezTo>
                    <a:pt x="141600" y="273005"/>
                    <a:pt x="141600" y="273005"/>
                    <a:pt x="141600" y="273005"/>
                  </a:cubicBezTo>
                  <a:cubicBezTo>
                    <a:pt x="141600" y="273005"/>
                    <a:pt x="144175" y="273005"/>
                    <a:pt x="144175" y="273005"/>
                  </a:cubicBezTo>
                  <a:cubicBezTo>
                    <a:pt x="144175" y="273005"/>
                    <a:pt x="146749" y="270429"/>
                    <a:pt x="146749" y="270429"/>
                  </a:cubicBezTo>
                  <a:cubicBezTo>
                    <a:pt x="149324" y="270429"/>
                    <a:pt x="151899" y="267854"/>
                    <a:pt x="154473" y="267854"/>
                  </a:cubicBezTo>
                  <a:cubicBezTo>
                    <a:pt x="154473" y="267854"/>
                    <a:pt x="157048" y="265278"/>
                    <a:pt x="157048" y="265278"/>
                  </a:cubicBezTo>
                  <a:cubicBezTo>
                    <a:pt x="159622" y="265278"/>
                    <a:pt x="162197" y="262703"/>
                    <a:pt x="162197" y="262703"/>
                  </a:cubicBezTo>
                  <a:cubicBezTo>
                    <a:pt x="162197" y="262703"/>
                    <a:pt x="162197" y="262703"/>
                    <a:pt x="164771" y="262703"/>
                  </a:cubicBezTo>
                  <a:cubicBezTo>
                    <a:pt x="164771" y="260127"/>
                    <a:pt x="167346" y="260127"/>
                    <a:pt x="167346" y="260127"/>
                  </a:cubicBezTo>
                  <a:cubicBezTo>
                    <a:pt x="167346" y="260127"/>
                    <a:pt x="169920" y="260127"/>
                    <a:pt x="169920" y="257552"/>
                  </a:cubicBezTo>
                  <a:cubicBezTo>
                    <a:pt x="169920" y="257552"/>
                    <a:pt x="169920" y="257552"/>
                    <a:pt x="172495" y="257552"/>
                  </a:cubicBezTo>
                  <a:cubicBezTo>
                    <a:pt x="175069" y="257552"/>
                    <a:pt x="175069" y="254976"/>
                    <a:pt x="175069" y="254976"/>
                  </a:cubicBezTo>
                  <a:cubicBezTo>
                    <a:pt x="175069" y="254976"/>
                    <a:pt x="175069" y="254976"/>
                    <a:pt x="177644" y="254976"/>
                  </a:cubicBezTo>
                  <a:cubicBezTo>
                    <a:pt x="177644" y="254976"/>
                    <a:pt x="177644" y="254976"/>
                    <a:pt x="180219" y="254976"/>
                  </a:cubicBezTo>
                  <a:cubicBezTo>
                    <a:pt x="180219" y="252401"/>
                    <a:pt x="180219" y="252401"/>
                    <a:pt x="180219" y="252401"/>
                  </a:cubicBezTo>
                  <a:cubicBezTo>
                    <a:pt x="180219" y="249825"/>
                    <a:pt x="182793" y="249825"/>
                    <a:pt x="182793" y="249825"/>
                  </a:cubicBezTo>
                  <a:cubicBezTo>
                    <a:pt x="182793" y="249825"/>
                    <a:pt x="182793" y="249825"/>
                    <a:pt x="185368" y="249825"/>
                  </a:cubicBezTo>
                  <a:cubicBezTo>
                    <a:pt x="185368" y="247250"/>
                    <a:pt x="185368" y="247250"/>
                    <a:pt x="185368" y="247250"/>
                  </a:cubicBezTo>
                  <a:cubicBezTo>
                    <a:pt x="185368" y="247250"/>
                    <a:pt x="185368" y="247250"/>
                    <a:pt x="187942" y="247250"/>
                  </a:cubicBezTo>
                  <a:cubicBezTo>
                    <a:pt x="187942" y="247250"/>
                    <a:pt x="187942" y="247250"/>
                    <a:pt x="190517" y="247250"/>
                  </a:cubicBezTo>
                  <a:cubicBezTo>
                    <a:pt x="190517" y="244674"/>
                    <a:pt x="190517" y="244674"/>
                    <a:pt x="190517" y="244674"/>
                  </a:cubicBezTo>
                  <a:cubicBezTo>
                    <a:pt x="190517" y="244674"/>
                    <a:pt x="190517" y="244674"/>
                    <a:pt x="193091" y="244674"/>
                  </a:cubicBezTo>
                  <a:cubicBezTo>
                    <a:pt x="193091" y="244674"/>
                    <a:pt x="193091" y="244674"/>
                    <a:pt x="195666" y="244674"/>
                  </a:cubicBezTo>
                  <a:cubicBezTo>
                    <a:pt x="195666" y="242099"/>
                    <a:pt x="195666" y="242099"/>
                    <a:pt x="195666" y="242099"/>
                  </a:cubicBezTo>
                  <a:cubicBezTo>
                    <a:pt x="195666" y="239523"/>
                    <a:pt x="195666" y="239523"/>
                    <a:pt x="198240" y="239523"/>
                  </a:cubicBezTo>
                  <a:cubicBezTo>
                    <a:pt x="198240" y="239523"/>
                    <a:pt x="198240" y="239523"/>
                    <a:pt x="200815" y="239523"/>
                  </a:cubicBezTo>
                  <a:cubicBezTo>
                    <a:pt x="200815" y="239523"/>
                    <a:pt x="200815" y="239523"/>
                    <a:pt x="200815" y="236948"/>
                  </a:cubicBezTo>
                  <a:cubicBezTo>
                    <a:pt x="203390" y="236948"/>
                    <a:pt x="203390" y="236948"/>
                    <a:pt x="203390" y="234372"/>
                  </a:cubicBezTo>
                  <a:cubicBezTo>
                    <a:pt x="203390" y="234372"/>
                    <a:pt x="203390" y="234372"/>
                    <a:pt x="205964" y="234372"/>
                  </a:cubicBezTo>
                  <a:cubicBezTo>
                    <a:pt x="205964" y="234372"/>
                    <a:pt x="205964" y="231797"/>
                    <a:pt x="205964" y="231797"/>
                  </a:cubicBezTo>
                  <a:cubicBezTo>
                    <a:pt x="205964" y="231797"/>
                    <a:pt x="205964" y="231797"/>
                    <a:pt x="208539" y="231797"/>
                  </a:cubicBezTo>
                  <a:cubicBezTo>
                    <a:pt x="208539" y="231797"/>
                    <a:pt x="208539" y="231797"/>
                    <a:pt x="211113" y="231797"/>
                  </a:cubicBezTo>
                  <a:cubicBezTo>
                    <a:pt x="211113" y="229221"/>
                    <a:pt x="211113" y="229221"/>
                    <a:pt x="211113" y="229221"/>
                  </a:cubicBezTo>
                  <a:cubicBezTo>
                    <a:pt x="211113" y="229221"/>
                    <a:pt x="211113" y="229221"/>
                    <a:pt x="213688" y="229221"/>
                  </a:cubicBezTo>
                  <a:cubicBezTo>
                    <a:pt x="213688" y="229221"/>
                    <a:pt x="213688" y="229221"/>
                    <a:pt x="216262" y="229221"/>
                  </a:cubicBezTo>
                  <a:cubicBezTo>
                    <a:pt x="216262" y="229221"/>
                    <a:pt x="216262" y="229221"/>
                    <a:pt x="216262" y="226646"/>
                  </a:cubicBezTo>
                  <a:cubicBezTo>
                    <a:pt x="218837" y="226646"/>
                    <a:pt x="218837" y="226646"/>
                    <a:pt x="218837" y="226646"/>
                  </a:cubicBezTo>
                  <a:cubicBezTo>
                    <a:pt x="218837" y="224070"/>
                    <a:pt x="218837" y="224070"/>
                    <a:pt x="218837" y="224070"/>
                  </a:cubicBezTo>
                  <a:cubicBezTo>
                    <a:pt x="221411" y="221494"/>
                    <a:pt x="223986" y="218919"/>
                    <a:pt x="226560" y="216343"/>
                  </a:cubicBezTo>
                  <a:cubicBezTo>
                    <a:pt x="229135" y="216343"/>
                    <a:pt x="229135" y="216343"/>
                    <a:pt x="229135" y="216343"/>
                  </a:cubicBezTo>
                  <a:cubicBezTo>
                    <a:pt x="229135" y="216343"/>
                    <a:pt x="231710" y="211192"/>
                    <a:pt x="231710" y="211192"/>
                  </a:cubicBezTo>
                  <a:cubicBezTo>
                    <a:pt x="234284" y="211192"/>
                    <a:pt x="236859" y="211192"/>
                    <a:pt x="236859" y="208617"/>
                  </a:cubicBezTo>
                  <a:cubicBezTo>
                    <a:pt x="236859" y="208617"/>
                    <a:pt x="239433" y="206041"/>
                    <a:pt x="239433" y="203466"/>
                  </a:cubicBezTo>
                  <a:cubicBezTo>
                    <a:pt x="242008" y="203466"/>
                    <a:pt x="244582" y="200890"/>
                    <a:pt x="244582" y="200890"/>
                  </a:cubicBezTo>
                  <a:cubicBezTo>
                    <a:pt x="244582" y="198315"/>
                    <a:pt x="244582" y="198315"/>
                    <a:pt x="244582" y="198315"/>
                  </a:cubicBezTo>
                  <a:cubicBezTo>
                    <a:pt x="244582" y="198315"/>
                    <a:pt x="244582" y="198315"/>
                    <a:pt x="247157" y="198315"/>
                  </a:cubicBezTo>
                  <a:cubicBezTo>
                    <a:pt x="247157" y="195739"/>
                    <a:pt x="247157" y="195739"/>
                    <a:pt x="247157" y="195739"/>
                  </a:cubicBezTo>
                  <a:cubicBezTo>
                    <a:pt x="247157" y="195739"/>
                    <a:pt x="247157" y="193164"/>
                    <a:pt x="249731" y="193164"/>
                  </a:cubicBezTo>
                  <a:cubicBezTo>
                    <a:pt x="249731" y="190588"/>
                    <a:pt x="249731" y="190588"/>
                    <a:pt x="249731" y="190588"/>
                  </a:cubicBezTo>
                  <a:cubicBezTo>
                    <a:pt x="249731" y="190588"/>
                    <a:pt x="252306" y="188013"/>
                    <a:pt x="252306" y="188013"/>
                  </a:cubicBezTo>
                  <a:cubicBezTo>
                    <a:pt x="252306" y="188013"/>
                    <a:pt x="252306" y="188013"/>
                    <a:pt x="252306" y="185437"/>
                  </a:cubicBezTo>
                  <a:cubicBezTo>
                    <a:pt x="254881" y="185437"/>
                    <a:pt x="254881" y="185437"/>
                    <a:pt x="254881" y="185437"/>
                  </a:cubicBezTo>
                  <a:cubicBezTo>
                    <a:pt x="254881" y="182862"/>
                    <a:pt x="254881" y="182862"/>
                    <a:pt x="254881" y="182862"/>
                  </a:cubicBezTo>
                  <a:cubicBezTo>
                    <a:pt x="254881" y="182862"/>
                    <a:pt x="257455" y="180286"/>
                    <a:pt x="260030" y="180286"/>
                  </a:cubicBezTo>
                  <a:close/>
                  <a:moveTo>
                    <a:pt x="270328" y="0"/>
                  </a:moveTo>
                  <a:cubicBezTo>
                    <a:pt x="270328" y="0"/>
                    <a:pt x="270328" y="0"/>
                    <a:pt x="272902" y="0"/>
                  </a:cubicBezTo>
                  <a:cubicBezTo>
                    <a:pt x="272902" y="0"/>
                    <a:pt x="272902" y="0"/>
                    <a:pt x="275477" y="0"/>
                  </a:cubicBezTo>
                  <a:cubicBezTo>
                    <a:pt x="275477" y="0"/>
                    <a:pt x="275477" y="0"/>
                    <a:pt x="275477" y="2576"/>
                  </a:cubicBezTo>
                  <a:cubicBezTo>
                    <a:pt x="275477" y="2576"/>
                    <a:pt x="275477" y="2576"/>
                    <a:pt x="278051" y="2576"/>
                  </a:cubicBezTo>
                  <a:cubicBezTo>
                    <a:pt x="280626" y="2576"/>
                    <a:pt x="280626" y="2576"/>
                    <a:pt x="280626" y="2576"/>
                  </a:cubicBezTo>
                  <a:cubicBezTo>
                    <a:pt x="280626" y="2576"/>
                    <a:pt x="280626" y="2576"/>
                    <a:pt x="280626" y="5151"/>
                  </a:cubicBezTo>
                  <a:cubicBezTo>
                    <a:pt x="280626" y="5151"/>
                    <a:pt x="280626" y="5151"/>
                    <a:pt x="280626" y="7727"/>
                  </a:cubicBezTo>
                  <a:cubicBezTo>
                    <a:pt x="280626" y="7727"/>
                    <a:pt x="280626" y="7727"/>
                    <a:pt x="283201" y="7727"/>
                  </a:cubicBezTo>
                  <a:cubicBezTo>
                    <a:pt x="283201" y="10302"/>
                    <a:pt x="283201" y="10302"/>
                    <a:pt x="283201" y="10302"/>
                  </a:cubicBezTo>
                  <a:cubicBezTo>
                    <a:pt x="283201" y="10302"/>
                    <a:pt x="283201" y="10302"/>
                    <a:pt x="285775" y="10302"/>
                  </a:cubicBezTo>
                  <a:cubicBezTo>
                    <a:pt x="285775" y="10302"/>
                    <a:pt x="285775" y="10302"/>
                    <a:pt x="285775" y="12878"/>
                  </a:cubicBezTo>
                  <a:cubicBezTo>
                    <a:pt x="285775" y="12878"/>
                    <a:pt x="285775" y="12878"/>
                    <a:pt x="288350" y="12878"/>
                  </a:cubicBezTo>
                  <a:cubicBezTo>
                    <a:pt x="288350" y="12878"/>
                    <a:pt x="288350" y="12878"/>
                    <a:pt x="288350" y="15453"/>
                  </a:cubicBezTo>
                  <a:cubicBezTo>
                    <a:pt x="288350" y="15453"/>
                    <a:pt x="288350" y="15453"/>
                    <a:pt x="290924" y="15453"/>
                  </a:cubicBezTo>
                  <a:cubicBezTo>
                    <a:pt x="290924" y="15453"/>
                    <a:pt x="290924" y="15453"/>
                    <a:pt x="290924" y="18029"/>
                  </a:cubicBezTo>
                  <a:cubicBezTo>
                    <a:pt x="293499" y="18029"/>
                    <a:pt x="293499" y="18029"/>
                    <a:pt x="293499" y="18029"/>
                  </a:cubicBezTo>
                  <a:cubicBezTo>
                    <a:pt x="293499" y="18029"/>
                    <a:pt x="293499" y="18029"/>
                    <a:pt x="293499" y="20604"/>
                  </a:cubicBezTo>
                  <a:cubicBezTo>
                    <a:pt x="296073" y="20604"/>
                    <a:pt x="296073" y="20604"/>
                    <a:pt x="296073" y="20604"/>
                  </a:cubicBezTo>
                  <a:cubicBezTo>
                    <a:pt x="296073" y="20604"/>
                    <a:pt x="296073" y="20604"/>
                    <a:pt x="296073" y="23180"/>
                  </a:cubicBezTo>
                  <a:cubicBezTo>
                    <a:pt x="298648" y="23180"/>
                    <a:pt x="298648" y="23180"/>
                    <a:pt x="298648" y="23180"/>
                  </a:cubicBezTo>
                  <a:cubicBezTo>
                    <a:pt x="298648" y="23180"/>
                    <a:pt x="298648" y="23180"/>
                    <a:pt x="301222" y="23180"/>
                  </a:cubicBezTo>
                  <a:cubicBezTo>
                    <a:pt x="303797" y="23180"/>
                    <a:pt x="303797" y="23180"/>
                    <a:pt x="303797" y="23180"/>
                  </a:cubicBezTo>
                  <a:cubicBezTo>
                    <a:pt x="303797" y="23180"/>
                    <a:pt x="303797" y="23180"/>
                    <a:pt x="303797" y="25755"/>
                  </a:cubicBezTo>
                  <a:cubicBezTo>
                    <a:pt x="306372" y="25755"/>
                    <a:pt x="306372" y="25755"/>
                    <a:pt x="306372" y="25755"/>
                  </a:cubicBezTo>
                  <a:cubicBezTo>
                    <a:pt x="306372" y="25755"/>
                    <a:pt x="306372" y="25755"/>
                    <a:pt x="306372" y="28331"/>
                  </a:cubicBezTo>
                  <a:cubicBezTo>
                    <a:pt x="306372" y="28331"/>
                    <a:pt x="306372" y="28331"/>
                    <a:pt x="308946" y="28331"/>
                  </a:cubicBezTo>
                  <a:cubicBezTo>
                    <a:pt x="308946" y="28331"/>
                    <a:pt x="308946" y="28331"/>
                    <a:pt x="308946" y="30906"/>
                  </a:cubicBezTo>
                  <a:cubicBezTo>
                    <a:pt x="308946" y="30906"/>
                    <a:pt x="308946" y="30906"/>
                    <a:pt x="311521" y="30906"/>
                  </a:cubicBezTo>
                  <a:cubicBezTo>
                    <a:pt x="314095" y="30906"/>
                    <a:pt x="314095" y="30906"/>
                    <a:pt x="314095" y="30906"/>
                  </a:cubicBezTo>
                  <a:cubicBezTo>
                    <a:pt x="314095" y="30906"/>
                    <a:pt x="314095" y="30906"/>
                    <a:pt x="314095" y="33482"/>
                  </a:cubicBezTo>
                  <a:cubicBezTo>
                    <a:pt x="314095" y="33482"/>
                    <a:pt x="314095" y="33482"/>
                    <a:pt x="316670" y="33482"/>
                  </a:cubicBezTo>
                  <a:cubicBezTo>
                    <a:pt x="316670" y="33482"/>
                    <a:pt x="316670" y="36057"/>
                    <a:pt x="316670" y="36057"/>
                  </a:cubicBezTo>
                  <a:cubicBezTo>
                    <a:pt x="316670" y="36057"/>
                    <a:pt x="316670" y="36057"/>
                    <a:pt x="319244" y="36057"/>
                  </a:cubicBezTo>
                  <a:cubicBezTo>
                    <a:pt x="319244" y="36057"/>
                    <a:pt x="319244" y="36057"/>
                    <a:pt x="321819" y="36057"/>
                  </a:cubicBezTo>
                  <a:cubicBezTo>
                    <a:pt x="321819" y="36057"/>
                    <a:pt x="321819" y="36057"/>
                    <a:pt x="321819" y="38633"/>
                  </a:cubicBezTo>
                  <a:cubicBezTo>
                    <a:pt x="324393" y="38633"/>
                    <a:pt x="324393" y="38633"/>
                    <a:pt x="324393" y="38633"/>
                  </a:cubicBezTo>
                  <a:cubicBezTo>
                    <a:pt x="324393" y="38633"/>
                    <a:pt x="324393" y="38633"/>
                    <a:pt x="326968" y="38633"/>
                  </a:cubicBezTo>
                  <a:cubicBezTo>
                    <a:pt x="326968" y="41208"/>
                    <a:pt x="326968" y="41208"/>
                    <a:pt x="326968" y="41208"/>
                  </a:cubicBezTo>
                  <a:cubicBezTo>
                    <a:pt x="329542" y="41208"/>
                    <a:pt x="329542" y="41208"/>
                    <a:pt x="329542" y="41208"/>
                  </a:cubicBezTo>
                  <a:cubicBezTo>
                    <a:pt x="332117" y="41208"/>
                    <a:pt x="332117" y="41208"/>
                    <a:pt x="332117" y="41208"/>
                  </a:cubicBezTo>
                  <a:cubicBezTo>
                    <a:pt x="332117" y="41208"/>
                    <a:pt x="332117" y="41208"/>
                    <a:pt x="332117" y="43784"/>
                  </a:cubicBezTo>
                  <a:cubicBezTo>
                    <a:pt x="334692" y="43784"/>
                    <a:pt x="334692" y="43784"/>
                    <a:pt x="334692" y="43784"/>
                  </a:cubicBezTo>
                  <a:cubicBezTo>
                    <a:pt x="334692" y="43784"/>
                    <a:pt x="334692" y="43784"/>
                    <a:pt x="337266" y="43784"/>
                  </a:cubicBezTo>
                  <a:cubicBezTo>
                    <a:pt x="337266" y="46359"/>
                    <a:pt x="337266" y="46359"/>
                    <a:pt x="337266" y="46359"/>
                  </a:cubicBezTo>
                  <a:cubicBezTo>
                    <a:pt x="339841" y="46359"/>
                    <a:pt x="339841" y="46359"/>
                    <a:pt x="339841" y="46359"/>
                  </a:cubicBezTo>
                  <a:cubicBezTo>
                    <a:pt x="342415" y="46359"/>
                    <a:pt x="342415" y="46359"/>
                    <a:pt x="342415" y="46359"/>
                  </a:cubicBezTo>
                  <a:cubicBezTo>
                    <a:pt x="342415" y="46359"/>
                    <a:pt x="342415" y="46359"/>
                    <a:pt x="342415" y="48935"/>
                  </a:cubicBezTo>
                  <a:cubicBezTo>
                    <a:pt x="342415" y="48935"/>
                    <a:pt x="342415" y="48935"/>
                    <a:pt x="344990" y="48935"/>
                  </a:cubicBezTo>
                  <a:cubicBezTo>
                    <a:pt x="344990" y="48935"/>
                    <a:pt x="347564" y="48935"/>
                    <a:pt x="347564" y="48935"/>
                  </a:cubicBezTo>
                  <a:cubicBezTo>
                    <a:pt x="347564" y="48935"/>
                    <a:pt x="347564" y="48935"/>
                    <a:pt x="350139" y="48935"/>
                  </a:cubicBezTo>
                  <a:cubicBezTo>
                    <a:pt x="350139" y="48935"/>
                    <a:pt x="350139" y="48935"/>
                    <a:pt x="350139" y="51510"/>
                  </a:cubicBezTo>
                  <a:cubicBezTo>
                    <a:pt x="352713" y="51510"/>
                    <a:pt x="352713" y="51510"/>
                    <a:pt x="352713" y="51510"/>
                  </a:cubicBezTo>
                  <a:cubicBezTo>
                    <a:pt x="355288" y="51510"/>
                    <a:pt x="355288" y="51510"/>
                    <a:pt x="355288" y="51510"/>
                  </a:cubicBezTo>
                  <a:cubicBezTo>
                    <a:pt x="355288" y="51510"/>
                    <a:pt x="357862" y="51510"/>
                    <a:pt x="357862" y="51510"/>
                  </a:cubicBezTo>
                  <a:cubicBezTo>
                    <a:pt x="357862" y="51510"/>
                    <a:pt x="357862" y="51510"/>
                    <a:pt x="360437" y="51510"/>
                  </a:cubicBezTo>
                  <a:cubicBezTo>
                    <a:pt x="360437" y="51510"/>
                    <a:pt x="360437" y="51510"/>
                    <a:pt x="360437" y="54086"/>
                  </a:cubicBezTo>
                  <a:cubicBezTo>
                    <a:pt x="360437" y="54086"/>
                    <a:pt x="360437" y="54086"/>
                    <a:pt x="363012" y="54086"/>
                  </a:cubicBezTo>
                  <a:cubicBezTo>
                    <a:pt x="363012" y="54086"/>
                    <a:pt x="363012" y="54086"/>
                    <a:pt x="363012" y="56661"/>
                  </a:cubicBezTo>
                  <a:cubicBezTo>
                    <a:pt x="363012" y="56661"/>
                    <a:pt x="363012" y="56661"/>
                    <a:pt x="365586" y="56661"/>
                  </a:cubicBezTo>
                  <a:cubicBezTo>
                    <a:pt x="368161" y="56661"/>
                    <a:pt x="368161" y="56661"/>
                    <a:pt x="368161" y="56661"/>
                  </a:cubicBezTo>
                  <a:cubicBezTo>
                    <a:pt x="368161" y="56661"/>
                    <a:pt x="370735" y="56661"/>
                    <a:pt x="370735" y="59237"/>
                  </a:cubicBezTo>
                  <a:cubicBezTo>
                    <a:pt x="370735" y="59237"/>
                    <a:pt x="373310" y="59237"/>
                    <a:pt x="373310" y="59237"/>
                  </a:cubicBezTo>
                  <a:cubicBezTo>
                    <a:pt x="375884" y="59237"/>
                    <a:pt x="375884" y="59237"/>
                    <a:pt x="375884" y="59237"/>
                  </a:cubicBezTo>
                  <a:cubicBezTo>
                    <a:pt x="375884" y="59237"/>
                    <a:pt x="375884" y="59237"/>
                    <a:pt x="378459" y="59237"/>
                  </a:cubicBezTo>
                  <a:cubicBezTo>
                    <a:pt x="378459" y="59237"/>
                    <a:pt x="378459" y="59237"/>
                    <a:pt x="381033" y="59237"/>
                  </a:cubicBezTo>
                  <a:cubicBezTo>
                    <a:pt x="381033" y="61813"/>
                    <a:pt x="381033" y="61813"/>
                    <a:pt x="381033" y="61813"/>
                  </a:cubicBezTo>
                  <a:cubicBezTo>
                    <a:pt x="383608" y="61813"/>
                    <a:pt x="383608" y="61813"/>
                    <a:pt x="383608" y="61813"/>
                  </a:cubicBezTo>
                  <a:cubicBezTo>
                    <a:pt x="386183" y="61813"/>
                    <a:pt x="386183" y="61813"/>
                    <a:pt x="386183" y="61813"/>
                  </a:cubicBezTo>
                  <a:cubicBezTo>
                    <a:pt x="388757" y="61813"/>
                    <a:pt x="388757" y="61813"/>
                    <a:pt x="388757" y="61813"/>
                  </a:cubicBezTo>
                  <a:cubicBezTo>
                    <a:pt x="388757" y="61813"/>
                    <a:pt x="388757" y="61813"/>
                    <a:pt x="388757" y="64388"/>
                  </a:cubicBezTo>
                  <a:cubicBezTo>
                    <a:pt x="391332" y="64388"/>
                    <a:pt x="391332" y="64388"/>
                    <a:pt x="391332" y="64388"/>
                  </a:cubicBezTo>
                  <a:cubicBezTo>
                    <a:pt x="391332" y="64388"/>
                    <a:pt x="391332" y="64388"/>
                    <a:pt x="391332" y="66964"/>
                  </a:cubicBezTo>
                  <a:cubicBezTo>
                    <a:pt x="391332" y="66964"/>
                    <a:pt x="391332" y="66964"/>
                    <a:pt x="393906" y="66964"/>
                  </a:cubicBezTo>
                  <a:cubicBezTo>
                    <a:pt x="393906" y="66964"/>
                    <a:pt x="396481" y="66964"/>
                    <a:pt x="396481" y="66964"/>
                  </a:cubicBezTo>
                  <a:cubicBezTo>
                    <a:pt x="396481" y="66964"/>
                    <a:pt x="396481" y="66964"/>
                    <a:pt x="399055" y="66964"/>
                  </a:cubicBezTo>
                  <a:cubicBezTo>
                    <a:pt x="399055" y="66964"/>
                    <a:pt x="399055" y="66964"/>
                    <a:pt x="401630" y="66964"/>
                  </a:cubicBezTo>
                  <a:cubicBezTo>
                    <a:pt x="401630" y="66964"/>
                    <a:pt x="401630" y="66964"/>
                    <a:pt x="401630" y="67768"/>
                  </a:cubicBezTo>
                  <a:lnTo>
                    <a:pt x="401630" y="69539"/>
                  </a:lnTo>
                  <a:cubicBezTo>
                    <a:pt x="404204" y="69539"/>
                    <a:pt x="404204" y="69539"/>
                    <a:pt x="404204" y="69539"/>
                  </a:cubicBezTo>
                  <a:cubicBezTo>
                    <a:pt x="406779" y="69539"/>
                    <a:pt x="406779" y="69539"/>
                    <a:pt x="406779" y="69539"/>
                  </a:cubicBezTo>
                  <a:cubicBezTo>
                    <a:pt x="406779" y="69539"/>
                    <a:pt x="406779" y="69539"/>
                    <a:pt x="409353" y="69539"/>
                  </a:cubicBezTo>
                  <a:cubicBezTo>
                    <a:pt x="411928" y="69539"/>
                    <a:pt x="411928" y="69539"/>
                    <a:pt x="411928" y="69539"/>
                  </a:cubicBezTo>
                  <a:cubicBezTo>
                    <a:pt x="411928" y="72115"/>
                    <a:pt x="411928" y="72115"/>
                    <a:pt x="411928" y="72115"/>
                  </a:cubicBezTo>
                  <a:cubicBezTo>
                    <a:pt x="411928" y="72115"/>
                    <a:pt x="411928" y="72115"/>
                    <a:pt x="414503" y="72115"/>
                  </a:cubicBezTo>
                  <a:cubicBezTo>
                    <a:pt x="414503" y="72115"/>
                    <a:pt x="414503" y="72115"/>
                    <a:pt x="417077" y="72115"/>
                  </a:cubicBezTo>
                  <a:cubicBezTo>
                    <a:pt x="417077" y="72115"/>
                    <a:pt x="417077" y="72115"/>
                    <a:pt x="419652" y="72115"/>
                  </a:cubicBezTo>
                  <a:cubicBezTo>
                    <a:pt x="419652" y="72115"/>
                    <a:pt x="419652" y="72115"/>
                    <a:pt x="419652" y="74690"/>
                  </a:cubicBezTo>
                  <a:cubicBezTo>
                    <a:pt x="422226" y="74690"/>
                    <a:pt x="424801" y="74690"/>
                    <a:pt x="424801" y="74690"/>
                  </a:cubicBezTo>
                  <a:cubicBezTo>
                    <a:pt x="424801" y="74690"/>
                    <a:pt x="424801" y="74690"/>
                    <a:pt x="427375" y="74690"/>
                  </a:cubicBezTo>
                  <a:cubicBezTo>
                    <a:pt x="427375" y="74690"/>
                    <a:pt x="427375" y="74690"/>
                    <a:pt x="429950" y="74690"/>
                  </a:cubicBezTo>
                  <a:cubicBezTo>
                    <a:pt x="429950" y="74690"/>
                    <a:pt x="429950" y="74690"/>
                    <a:pt x="429950" y="77266"/>
                  </a:cubicBezTo>
                  <a:cubicBezTo>
                    <a:pt x="429950" y="77266"/>
                    <a:pt x="432524" y="77266"/>
                    <a:pt x="432524" y="77266"/>
                  </a:cubicBezTo>
                  <a:cubicBezTo>
                    <a:pt x="435099" y="77266"/>
                    <a:pt x="437674" y="77266"/>
                    <a:pt x="440248" y="77266"/>
                  </a:cubicBezTo>
                  <a:cubicBezTo>
                    <a:pt x="440248" y="77266"/>
                    <a:pt x="440248" y="77266"/>
                    <a:pt x="442823" y="77266"/>
                  </a:cubicBezTo>
                  <a:cubicBezTo>
                    <a:pt x="442823" y="77266"/>
                    <a:pt x="442823" y="77266"/>
                    <a:pt x="445397" y="77266"/>
                  </a:cubicBezTo>
                  <a:cubicBezTo>
                    <a:pt x="445397" y="77266"/>
                    <a:pt x="445397" y="77266"/>
                    <a:pt x="447972" y="77266"/>
                  </a:cubicBezTo>
                  <a:cubicBezTo>
                    <a:pt x="447972" y="77266"/>
                    <a:pt x="447972" y="77266"/>
                    <a:pt x="450546" y="77266"/>
                  </a:cubicBezTo>
                  <a:cubicBezTo>
                    <a:pt x="450546" y="77266"/>
                    <a:pt x="450546" y="77266"/>
                    <a:pt x="450546" y="79841"/>
                  </a:cubicBezTo>
                  <a:cubicBezTo>
                    <a:pt x="453121" y="79841"/>
                    <a:pt x="453121" y="79841"/>
                    <a:pt x="453121" y="79841"/>
                  </a:cubicBezTo>
                  <a:cubicBezTo>
                    <a:pt x="453121" y="79841"/>
                    <a:pt x="455695" y="79841"/>
                    <a:pt x="455695" y="79841"/>
                  </a:cubicBezTo>
                  <a:cubicBezTo>
                    <a:pt x="455695" y="79841"/>
                    <a:pt x="455695" y="79841"/>
                    <a:pt x="458270" y="79841"/>
                  </a:cubicBezTo>
                  <a:cubicBezTo>
                    <a:pt x="463419" y="79841"/>
                    <a:pt x="465994" y="79841"/>
                    <a:pt x="468568" y="79841"/>
                  </a:cubicBezTo>
                  <a:cubicBezTo>
                    <a:pt x="468568" y="79841"/>
                    <a:pt x="471143" y="79841"/>
                    <a:pt x="471143" y="79841"/>
                  </a:cubicBezTo>
                  <a:cubicBezTo>
                    <a:pt x="471143" y="79841"/>
                    <a:pt x="473717" y="79841"/>
                    <a:pt x="473717" y="79841"/>
                  </a:cubicBezTo>
                  <a:cubicBezTo>
                    <a:pt x="476292" y="79841"/>
                    <a:pt x="476292" y="79841"/>
                    <a:pt x="476292" y="79841"/>
                  </a:cubicBezTo>
                  <a:cubicBezTo>
                    <a:pt x="476292" y="79841"/>
                    <a:pt x="476292" y="79841"/>
                    <a:pt x="478866" y="79841"/>
                  </a:cubicBezTo>
                  <a:cubicBezTo>
                    <a:pt x="478866" y="79841"/>
                    <a:pt x="481441" y="79841"/>
                    <a:pt x="481441" y="79841"/>
                  </a:cubicBezTo>
                  <a:cubicBezTo>
                    <a:pt x="481441" y="79841"/>
                    <a:pt x="481441" y="79841"/>
                    <a:pt x="481441" y="82417"/>
                  </a:cubicBezTo>
                  <a:cubicBezTo>
                    <a:pt x="481441" y="82417"/>
                    <a:pt x="484015" y="82417"/>
                    <a:pt x="484015" y="82417"/>
                  </a:cubicBezTo>
                  <a:cubicBezTo>
                    <a:pt x="484015" y="82417"/>
                    <a:pt x="484015" y="82417"/>
                    <a:pt x="486590" y="82417"/>
                  </a:cubicBezTo>
                  <a:cubicBezTo>
                    <a:pt x="486590" y="82417"/>
                    <a:pt x="486590" y="82417"/>
                    <a:pt x="486590" y="84992"/>
                  </a:cubicBezTo>
                  <a:cubicBezTo>
                    <a:pt x="486590" y="84992"/>
                    <a:pt x="486590" y="84992"/>
                    <a:pt x="489165" y="84992"/>
                  </a:cubicBezTo>
                  <a:cubicBezTo>
                    <a:pt x="489165" y="84992"/>
                    <a:pt x="489165" y="84992"/>
                    <a:pt x="489165" y="87568"/>
                  </a:cubicBezTo>
                  <a:cubicBezTo>
                    <a:pt x="489165" y="90143"/>
                    <a:pt x="489165" y="90143"/>
                    <a:pt x="489165" y="90143"/>
                  </a:cubicBezTo>
                  <a:cubicBezTo>
                    <a:pt x="489165" y="92719"/>
                    <a:pt x="489165" y="92719"/>
                    <a:pt x="489165" y="95294"/>
                  </a:cubicBezTo>
                  <a:cubicBezTo>
                    <a:pt x="489165" y="95294"/>
                    <a:pt x="489165" y="95294"/>
                    <a:pt x="489165" y="97870"/>
                  </a:cubicBezTo>
                  <a:cubicBezTo>
                    <a:pt x="489165" y="97870"/>
                    <a:pt x="489165" y="97870"/>
                    <a:pt x="491739" y="97870"/>
                  </a:cubicBezTo>
                  <a:cubicBezTo>
                    <a:pt x="491739" y="100445"/>
                    <a:pt x="491739" y="100445"/>
                    <a:pt x="491739" y="100445"/>
                  </a:cubicBezTo>
                  <a:cubicBezTo>
                    <a:pt x="491739" y="100445"/>
                    <a:pt x="491739" y="103021"/>
                    <a:pt x="491739" y="103021"/>
                  </a:cubicBezTo>
                  <a:cubicBezTo>
                    <a:pt x="491739" y="105596"/>
                    <a:pt x="491739" y="105596"/>
                    <a:pt x="491739" y="105596"/>
                  </a:cubicBezTo>
                  <a:cubicBezTo>
                    <a:pt x="491739" y="105596"/>
                    <a:pt x="491739" y="105596"/>
                    <a:pt x="491739" y="108172"/>
                  </a:cubicBezTo>
                  <a:cubicBezTo>
                    <a:pt x="491739" y="108172"/>
                    <a:pt x="491739" y="108172"/>
                    <a:pt x="494314" y="108172"/>
                  </a:cubicBezTo>
                  <a:cubicBezTo>
                    <a:pt x="494314" y="108172"/>
                    <a:pt x="494314" y="108172"/>
                    <a:pt x="494314" y="110747"/>
                  </a:cubicBezTo>
                  <a:cubicBezTo>
                    <a:pt x="494314" y="110747"/>
                    <a:pt x="494314" y="110747"/>
                    <a:pt x="494314" y="113323"/>
                  </a:cubicBezTo>
                  <a:cubicBezTo>
                    <a:pt x="494314" y="113323"/>
                    <a:pt x="494314" y="113323"/>
                    <a:pt x="494314" y="115898"/>
                  </a:cubicBezTo>
                  <a:cubicBezTo>
                    <a:pt x="494314" y="115898"/>
                    <a:pt x="494314" y="115898"/>
                    <a:pt x="494314" y="118474"/>
                  </a:cubicBezTo>
                  <a:cubicBezTo>
                    <a:pt x="494314" y="118474"/>
                    <a:pt x="494314" y="121049"/>
                    <a:pt x="494314" y="121049"/>
                  </a:cubicBezTo>
                  <a:cubicBezTo>
                    <a:pt x="494314" y="121049"/>
                    <a:pt x="494314" y="123625"/>
                    <a:pt x="494314" y="123625"/>
                  </a:cubicBezTo>
                  <a:cubicBezTo>
                    <a:pt x="496888" y="123625"/>
                    <a:pt x="496888" y="123625"/>
                    <a:pt x="496888" y="123625"/>
                  </a:cubicBezTo>
                  <a:cubicBezTo>
                    <a:pt x="496888" y="123625"/>
                    <a:pt x="496888" y="123625"/>
                    <a:pt x="496888" y="126200"/>
                  </a:cubicBezTo>
                  <a:cubicBezTo>
                    <a:pt x="496888" y="126200"/>
                    <a:pt x="496888" y="126200"/>
                    <a:pt x="496888" y="128776"/>
                  </a:cubicBezTo>
                  <a:cubicBezTo>
                    <a:pt x="496888" y="131351"/>
                    <a:pt x="496888" y="131351"/>
                    <a:pt x="496888" y="131351"/>
                  </a:cubicBezTo>
                  <a:cubicBezTo>
                    <a:pt x="496888" y="131351"/>
                    <a:pt x="496888" y="131351"/>
                    <a:pt x="499463" y="131351"/>
                  </a:cubicBezTo>
                  <a:cubicBezTo>
                    <a:pt x="499463" y="131351"/>
                    <a:pt x="499463" y="133927"/>
                    <a:pt x="499463" y="133927"/>
                  </a:cubicBezTo>
                  <a:cubicBezTo>
                    <a:pt x="499463" y="133927"/>
                    <a:pt x="499463" y="136502"/>
                    <a:pt x="499463" y="136502"/>
                  </a:cubicBezTo>
                  <a:cubicBezTo>
                    <a:pt x="496888" y="136502"/>
                    <a:pt x="496888" y="136502"/>
                    <a:pt x="496888" y="136502"/>
                  </a:cubicBezTo>
                  <a:cubicBezTo>
                    <a:pt x="496888" y="136502"/>
                    <a:pt x="496888" y="136502"/>
                    <a:pt x="496888" y="139078"/>
                  </a:cubicBezTo>
                  <a:cubicBezTo>
                    <a:pt x="496888" y="139078"/>
                    <a:pt x="496888" y="139078"/>
                    <a:pt x="494314" y="139078"/>
                  </a:cubicBezTo>
                  <a:cubicBezTo>
                    <a:pt x="494314" y="139078"/>
                    <a:pt x="494314" y="139078"/>
                    <a:pt x="491739" y="139078"/>
                  </a:cubicBezTo>
                  <a:cubicBezTo>
                    <a:pt x="491739" y="139078"/>
                    <a:pt x="491739" y="139078"/>
                    <a:pt x="489165" y="139078"/>
                  </a:cubicBezTo>
                  <a:cubicBezTo>
                    <a:pt x="489165" y="139078"/>
                    <a:pt x="486590" y="139078"/>
                    <a:pt x="484015" y="139078"/>
                  </a:cubicBezTo>
                  <a:cubicBezTo>
                    <a:pt x="481441" y="139078"/>
                    <a:pt x="481441" y="139078"/>
                    <a:pt x="481441" y="139078"/>
                  </a:cubicBezTo>
                  <a:cubicBezTo>
                    <a:pt x="478866" y="139078"/>
                    <a:pt x="476292" y="139078"/>
                    <a:pt x="476292" y="139078"/>
                  </a:cubicBezTo>
                  <a:cubicBezTo>
                    <a:pt x="476292" y="139078"/>
                    <a:pt x="473717" y="139078"/>
                    <a:pt x="473717" y="139078"/>
                  </a:cubicBezTo>
                  <a:cubicBezTo>
                    <a:pt x="473717" y="136502"/>
                    <a:pt x="473717" y="136502"/>
                    <a:pt x="473717" y="136502"/>
                  </a:cubicBezTo>
                  <a:cubicBezTo>
                    <a:pt x="471143" y="136502"/>
                    <a:pt x="471143" y="136502"/>
                    <a:pt x="471143" y="136502"/>
                  </a:cubicBezTo>
                  <a:cubicBezTo>
                    <a:pt x="468568" y="136502"/>
                    <a:pt x="468568" y="136502"/>
                    <a:pt x="468568" y="136502"/>
                  </a:cubicBezTo>
                  <a:cubicBezTo>
                    <a:pt x="465994" y="136502"/>
                    <a:pt x="465994" y="136502"/>
                    <a:pt x="465994" y="136502"/>
                  </a:cubicBezTo>
                  <a:cubicBezTo>
                    <a:pt x="465994" y="136502"/>
                    <a:pt x="465994" y="136502"/>
                    <a:pt x="463419" y="136502"/>
                  </a:cubicBezTo>
                  <a:cubicBezTo>
                    <a:pt x="463419" y="133927"/>
                    <a:pt x="463419" y="133927"/>
                    <a:pt x="463419" y="133927"/>
                  </a:cubicBezTo>
                  <a:cubicBezTo>
                    <a:pt x="460844" y="133927"/>
                    <a:pt x="460844" y="133927"/>
                    <a:pt x="460844" y="133927"/>
                  </a:cubicBezTo>
                  <a:cubicBezTo>
                    <a:pt x="458270" y="133927"/>
                    <a:pt x="458270" y="133927"/>
                    <a:pt x="458270" y="133927"/>
                  </a:cubicBezTo>
                  <a:cubicBezTo>
                    <a:pt x="458270" y="133927"/>
                    <a:pt x="455695" y="133927"/>
                    <a:pt x="455695" y="133927"/>
                  </a:cubicBezTo>
                  <a:cubicBezTo>
                    <a:pt x="455695" y="133927"/>
                    <a:pt x="455695" y="133927"/>
                    <a:pt x="453121" y="133927"/>
                  </a:cubicBezTo>
                  <a:cubicBezTo>
                    <a:pt x="450546" y="133927"/>
                    <a:pt x="450546" y="133927"/>
                    <a:pt x="450546" y="133927"/>
                  </a:cubicBezTo>
                  <a:cubicBezTo>
                    <a:pt x="450546" y="133927"/>
                    <a:pt x="447972" y="133927"/>
                    <a:pt x="447972" y="133927"/>
                  </a:cubicBezTo>
                  <a:cubicBezTo>
                    <a:pt x="447972" y="131351"/>
                    <a:pt x="447972" y="131351"/>
                    <a:pt x="447972" y="131351"/>
                  </a:cubicBezTo>
                  <a:cubicBezTo>
                    <a:pt x="445397" y="131351"/>
                    <a:pt x="445397" y="131351"/>
                    <a:pt x="445397" y="131351"/>
                  </a:cubicBezTo>
                  <a:cubicBezTo>
                    <a:pt x="442823" y="131351"/>
                    <a:pt x="442823" y="131351"/>
                    <a:pt x="442823" y="131351"/>
                  </a:cubicBezTo>
                  <a:cubicBezTo>
                    <a:pt x="440248" y="131351"/>
                    <a:pt x="440248" y="131351"/>
                    <a:pt x="440248" y="131351"/>
                  </a:cubicBezTo>
                  <a:cubicBezTo>
                    <a:pt x="440248" y="131351"/>
                    <a:pt x="440248" y="131351"/>
                    <a:pt x="437674" y="131351"/>
                  </a:cubicBezTo>
                  <a:cubicBezTo>
                    <a:pt x="437674" y="128776"/>
                    <a:pt x="437674" y="128776"/>
                    <a:pt x="437674" y="128776"/>
                  </a:cubicBezTo>
                  <a:cubicBezTo>
                    <a:pt x="437674" y="128776"/>
                    <a:pt x="437674" y="128776"/>
                    <a:pt x="435099" y="128776"/>
                  </a:cubicBezTo>
                  <a:cubicBezTo>
                    <a:pt x="432524" y="128776"/>
                    <a:pt x="432524" y="128776"/>
                    <a:pt x="432524" y="128776"/>
                  </a:cubicBezTo>
                  <a:cubicBezTo>
                    <a:pt x="429950" y="128776"/>
                    <a:pt x="429950" y="128776"/>
                    <a:pt x="429950" y="128776"/>
                  </a:cubicBezTo>
                  <a:cubicBezTo>
                    <a:pt x="429950" y="126200"/>
                    <a:pt x="429950" y="126200"/>
                    <a:pt x="429950" y="126200"/>
                  </a:cubicBezTo>
                  <a:cubicBezTo>
                    <a:pt x="427375" y="126200"/>
                    <a:pt x="427375" y="126200"/>
                    <a:pt x="427375" y="126200"/>
                  </a:cubicBezTo>
                  <a:cubicBezTo>
                    <a:pt x="424801" y="126200"/>
                    <a:pt x="424801" y="126200"/>
                    <a:pt x="424801" y="126200"/>
                  </a:cubicBezTo>
                  <a:cubicBezTo>
                    <a:pt x="422226" y="126200"/>
                    <a:pt x="422226" y="126200"/>
                    <a:pt x="422226" y="126200"/>
                  </a:cubicBezTo>
                  <a:cubicBezTo>
                    <a:pt x="422226" y="123625"/>
                    <a:pt x="422226" y="123625"/>
                    <a:pt x="422226" y="123625"/>
                  </a:cubicBezTo>
                  <a:cubicBezTo>
                    <a:pt x="419652" y="123625"/>
                    <a:pt x="419652" y="123625"/>
                    <a:pt x="419652" y="123625"/>
                  </a:cubicBezTo>
                  <a:cubicBezTo>
                    <a:pt x="419652" y="123625"/>
                    <a:pt x="419652" y="123625"/>
                    <a:pt x="417077" y="123625"/>
                  </a:cubicBezTo>
                  <a:cubicBezTo>
                    <a:pt x="414503" y="123625"/>
                    <a:pt x="414503" y="123625"/>
                    <a:pt x="414503" y="123625"/>
                  </a:cubicBezTo>
                  <a:cubicBezTo>
                    <a:pt x="414503" y="123625"/>
                    <a:pt x="414503" y="123625"/>
                    <a:pt x="411928" y="123625"/>
                  </a:cubicBezTo>
                  <a:cubicBezTo>
                    <a:pt x="411928" y="121049"/>
                    <a:pt x="411928" y="121049"/>
                    <a:pt x="411928" y="121049"/>
                  </a:cubicBezTo>
                  <a:cubicBezTo>
                    <a:pt x="411928" y="121049"/>
                    <a:pt x="409353" y="121049"/>
                    <a:pt x="409353" y="121049"/>
                  </a:cubicBezTo>
                  <a:cubicBezTo>
                    <a:pt x="406779" y="121049"/>
                    <a:pt x="406779" y="121049"/>
                    <a:pt x="406779" y="121049"/>
                  </a:cubicBezTo>
                  <a:cubicBezTo>
                    <a:pt x="406779" y="121049"/>
                    <a:pt x="404204" y="121049"/>
                    <a:pt x="404204" y="121049"/>
                  </a:cubicBezTo>
                  <a:cubicBezTo>
                    <a:pt x="404204" y="118474"/>
                    <a:pt x="404204" y="118474"/>
                    <a:pt x="404204" y="118474"/>
                  </a:cubicBezTo>
                  <a:cubicBezTo>
                    <a:pt x="401630" y="118474"/>
                    <a:pt x="401630" y="118474"/>
                    <a:pt x="401630" y="118474"/>
                  </a:cubicBezTo>
                  <a:cubicBezTo>
                    <a:pt x="399055" y="118474"/>
                    <a:pt x="399055" y="118474"/>
                    <a:pt x="399055" y="118474"/>
                  </a:cubicBezTo>
                  <a:cubicBezTo>
                    <a:pt x="399055" y="115898"/>
                    <a:pt x="399055" y="115898"/>
                    <a:pt x="399055" y="115898"/>
                  </a:cubicBezTo>
                  <a:cubicBezTo>
                    <a:pt x="396481" y="115898"/>
                    <a:pt x="396481" y="115898"/>
                    <a:pt x="396481" y="115898"/>
                  </a:cubicBezTo>
                  <a:cubicBezTo>
                    <a:pt x="393906" y="115898"/>
                    <a:pt x="393906" y="115898"/>
                    <a:pt x="393906" y="115898"/>
                  </a:cubicBezTo>
                  <a:cubicBezTo>
                    <a:pt x="393906" y="115898"/>
                    <a:pt x="391332" y="115898"/>
                    <a:pt x="391332" y="115898"/>
                  </a:cubicBezTo>
                  <a:cubicBezTo>
                    <a:pt x="391332" y="113323"/>
                    <a:pt x="391332" y="113323"/>
                    <a:pt x="391332" y="113323"/>
                  </a:cubicBezTo>
                  <a:cubicBezTo>
                    <a:pt x="391332" y="113323"/>
                    <a:pt x="391332" y="113323"/>
                    <a:pt x="388757" y="113323"/>
                  </a:cubicBezTo>
                  <a:cubicBezTo>
                    <a:pt x="386183" y="113323"/>
                    <a:pt x="386183" y="113323"/>
                    <a:pt x="386183" y="113323"/>
                  </a:cubicBezTo>
                  <a:cubicBezTo>
                    <a:pt x="383608" y="113323"/>
                    <a:pt x="383608" y="113323"/>
                    <a:pt x="383608" y="113323"/>
                  </a:cubicBezTo>
                  <a:cubicBezTo>
                    <a:pt x="383608" y="110747"/>
                    <a:pt x="383608" y="110747"/>
                    <a:pt x="383608" y="110747"/>
                  </a:cubicBezTo>
                  <a:cubicBezTo>
                    <a:pt x="381033" y="110747"/>
                    <a:pt x="381033" y="110747"/>
                    <a:pt x="381033" y="110747"/>
                  </a:cubicBezTo>
                  <a:cubicBezTo>
                    <a:pt x="381033" y="108172"/>
                    <a:pt x="381033" y="108172"/>
                    <a:pt x="381033" y="108172"/>
                  </a:cubicBezTo>
                  <a:cubicBezTo>
                    <a:pt x="378459" y="108172"/>
                    <a:pt x="378459" y="108172"/>
                    <a:pt x="378459" y="108172"/>
                  </a:cubicBezTo>
                  <a:cubicBezTo>
                    <a:pt x="378459" y="108172"/>
                    <a:pt x="378459" y="108172"/>
                    <a:pt x="375884" y="108172"/>
                  </a:cubicBezTo>
                  <a:cubicBezTo>
                    <a:pt x="375884" y="105596"/>
                    <a:pt x="375884" y="105596"/>
                    <a:pt x="375884" y="105596"/>
                  </a:cubicBezTo>
                  <a:cubicBezTo>
                    <a:pt x="373310" y="105596"/>
                    <a:pt x="373310" y="105596"/>
                    <a:pt x="373310" y="105596"/>
                  </a:cubicBezTo>
                  <a:cubicBezTo>
                    <a:pt x="373310" y="105596"/>
                    <a:pt x="370735" y="105596"/>
                    <a:pt x="370735" y="105596"/>
                  </a:cubicBezTo>
                  <a:cubicBezTo>
                    <a:pt x="368161" y="105596"/>
                    <a:pt x="368161" y="105596"/>
                    <a:pt x="368161" y="105596"/>
                  </a:cubicBezTo>
                  <a:cubicBezTo>
                    <a:pt x="368161" y="103021"/>
                    <a:pt x="368161" y="103021"/>
                    <a:pt x="368161" y="103021"/>
                  </a:cubicBezTo>
                  <a:cubicBezTo>
                    <a:pt x="365586" y="103021"/>
                    <a:pt x="365586" y="103021"/>
                    <a:pt x="365586" y="103021"/>
                  </a:cubicBezTo>
                  <a:cubicBezTo>
                    <a:pt x="363012" y="103021"/>
                    <a:pt x="363012" y="103021"/>
                    <a:pt x="363012" y="103021"/>
                  </a:cubicBezTo>
                  <a:cubicBezTo>
                    <a:pt x="360437" y="103021"/>
                    <a:pt x="360437" y="103021"/>
                    <a:pt x="360437" y="103021"/>
                  </a:cubicBezTo>
                  <a:cubicBezTo>
                    <a:pt x="360437" y="100445"/>
                    <a:pt x="360437" y="100445"/>
                    <a:pt x="360437" y="100445"/>
                  </a:cubicBezTo>
                  <a:cubicBezTo>
                    <a:pt x="360437" y="100445"/>
                    <a:pt x="360437" y="100445"/>
                    <a:pt x="357862" y="100445"/>
                  </a:cubicBezTo>
                  <a:cubicBezTo>
                    <a:pt x="355288" y="100445"/>
                    <a:pt x="355288" y="100445"/>
                    <a:pt x="355288" y="100445"/>
                  </a:cubicBezTo>
                  <a:cubicBezTo>
                    <a:pt x="355288" y="100445"/>
                    <a:pt x="355288" y="100445"/>
                    <a:pt x="352713" y="100445"/>
                  </a:cubicBezTo>
                  <a:cubicBezTo>
                    <a:pt x="352713" y="97870"/>
                    <a:pt x="352713" y="97870"/>
                    <a:pt x="352713" y="97870"/>
                  </a:cubicBezTo>
                  <a:cubicBezTo>
                    <a:pt x="352713" y="97870"/>
                    <a:pt x="352713" y="97870"/>
                    <a:pt x="350139" y="97870"/>
                  </a:cubicBezTo>
                  <a:cubicBezTo>
                    <a:pt x="350139" y="95294"/>
                    <a:pt x="350139" y="95294"/>
                    <a:pt x="350139" y="95294"/>
                  </a:cubicBezTo>
                  <a:cubicBezTo>
                    <a:pt x="350139" y="95294"/>
                    <a:pt x="350139" y="95294"/>
                    <a:pt x="347564" y="95294"/>
                  </a:cubicBezTo>
                  <a:cubicBezTo>
                    <a:pt x="347564" y="95294"/>
                    <a:pt x="347564" y="95294"/>
                    <a:pt x="344990" y="95294"/>
                  </a:cubicBezTo>
                  <a:cubicBezTo>
                    <a:pt x="342415" y="95294"/>
                    <a:pt x="342415" y="95294"/>
                    <a:pt x="342415" y="95294"/>
                  </a:cubicBezTo>
                  <a:cubicBezTo>
                    <a:pt x="342415" y="92719"/>
                    <a:pt x="342415" y="92719"/>
                    <a:pt x="342415" y="92719"/>
                  </a:cubicBezTo>
                  <a:cubicBezTo>
                    <a:pt x="339841" y="92719"/>
                    <a:pt x="339841" y="92719"/>
                    <a:pt x="339841" y="92719"/>
                  </a:cubicBezTo>
                  <a:cubicBezTo>
                    <a:pt x="339841" y="90143"/>
                    <a:pt x="339841" y="90143"/>
                    <a:pt x="339841" y="90143"/>
                  </a:cubicBezTo>
                  <a:cubicBezTo>
                    <a:pt x="337266" y="90143"/>
                    <a:pt x="337266" y="90143"/>
                    <a:pt x="337266" y="90143"/>
                  </a:cubicBezTo>
                  <a:cubicBezTo>
                    <a:pt x="337266" y="87568"/>
                    <a:pt x="337266" y="87568"/>
                    <a:pt x="337266" y="87568"/>
                  </a:cubicBezTo>
                  <a:cubicBezTo>
                    <a:pt x="334692" y="87568"/>
                    <a:pt x="334692" y="87568"/>
                    <a:pt x="334692" y="87568"/>
                  </a:cubicBezTo>
                  <a:cubicBezTo>
                    <a:pt x="334692" y="87568"/>
                    <a:pt x="334692" y="87568"/>
                    <a:pt x="332117" y="87568"/>
                  </a:cubicBezTo>
                  <a:cubicBezTo>
                    <a:pt x="332117" y="84992"/>
                    <a:pt x="332117" y="84992"/>
                    <a:pt x="332117" y="84992"/>
                  </a:cubicBezTo>
                  <a:cubicBezTo>
                    <a:pt x="329542" y="84992"/>
                    <a:pt x="329542" y="84992"/>
                    <a:pt x="329542" y="84992"/>
                  </a:cubicBezTo>
                  <a:cubicBezTo>
                    <a:pt x="329542" y="82417"/>
                    <a:pt x="329542" y="82417"/>
                    <a:pt x="329542" y="82417"/>
                  </a:cubicBezTo>
                  <a:cubicBezTo>
                    <a:pt x="326968" y="82417"/>
                    <a:pt x="326968" y="82417"/>
                    <a:pt x="326968" y="82417"/>
                  </a:cubicBezTo>
                  <a:cubicBezTo>
                    <a:pt x="326968" y="79841"/>
                    <a:pt x="326968" y="79841"/>
                    <a:pt x="326968" y="79841"/>
                  </a:cubicBezTo>
                  <a:cubicBezTo>
                    <a:pt x="324393" y="79841"/>
                    <a:pt x="324393" y="79841"/>
                    <a:pt x="324393" y="79841"/>
                  </a:cubicBezTo>
                  <a:cubicBezTo>
                    <a:pt x="324393" y="77266"/>
                    <a:pt x="324393" y="77266"/>
                    <a:pt x="324393" y="77266"/>
                  </a:cubicBezTo>
                  <a:cubicBezTo>
                    <a:pt x="321819" y="77266"/>
                    <a:pt x="321819" y="77266"/>
                    <a:pt x="321819" y="77266"/>
                  </a:cubicBezTo>
                  <a:cubicBezTo>
                    <a:pt x="319244" y="77266"/>
                    <a:pt x="319244" y="77266"/>
                    <a:pt x="319244" y="77266"/>
                  </a:cubicBezTo>
                  <a:cubicBezTo>
                    <a:pt x="319244" y="74690"/>
                    <a:pt x="319244" y="74690"/>
                    <a:pt x="319244" y="74690"/>
                  </a:cubicBezTo>
                  <a:cubicBezTo>
                    <a:pt x="316670" y="74690"/>
                    <a:pt x="316670" y="74690"/>
                    <a:pt x="316670" y="74690"/>
                  </a:cubicBezTo>
                  <a:cubicBezTo>
                    <a:pt x="316670" y="72115"/>
                    <a:pt x="316670" y="72115"/>
                    <a:pt x="316670" y="72115"/>
                  </a:cubicBezTo>
                  <a:cubicBezTo>
                    <a:pt x="314095" y="72115"/>
                    <a:pt x="314095" y="72115"/>
                    <a:pt x="314095" y="72115"/>
                  </a:cubicBezTo>
                  <a:cubicBezTo>
                    <a:pt x="314095" y="69539"/>
                    <a:pt x="314095" y="69539"/>
                    <a:pt x="314095" y="69539"/>
                  </a:cubicBezTo>
                  <a:cubicBezTo>
                    <a:pt x="311521" y="69539"/>
                    <a:pt x="311521" y="69539"/>
                    <a:pt x="311521" y="69539"/>
                  </a:cubicBezTo>
                  <a:cubicBezTo>
                    <a:pt x="311521" y="66964"/>
                    <a:pt x="311521" y="66964"/>
                    <a:pt x="311521" y="66964"/>
                  </a:cubicBezTo>
                  <a:cubicBezTo>
                    <a:pt x="308946" y="66964"/>
                    <a:pt x="308946" y="66964"/>
                    <a:pt x="308946" y="66964"/>
                  </a:cubicBezTo>
                  <a:cubicBezTo>
                    <a:pt x="308946" y="64388"/>
                    <a:pt x="308946" y="64388"/>
                    <a:pt x="308946" y="64388"/>
                  </a:cubicBezTo>
                  <a:cubicBezTo>
                    <a:pt x="306372" y="64388"/>
                    <a:pt x="306372" y="64388"/>
                    <a:pt x="306372" y="64388"/>
                  </a:cubicBezTo>
                  <a:cubicBezTo>
                    <a:pt x="303797" y="64388"/>
                    <a:pt x="303797" y="64388"/>
                    <a:pt x="303797" y="64388"/>
                  </a:cubicBezTo>
                  <a:cubicBezTo>
                    <a:pt x="303797" y="61813"/>
                    <a:pt x="303797" y="61813"/>
                    <a:pt x="303797" y="61813"/>
                  </a:cubicBezTo>
                  <a:cubicBezTo>
                    <a:pt x="301222" y="61813"/>
                    <a:pt x="301222" y="61813"/>
                    <a:pt x="301222" y="61813"/>
                  </a:cubicBezTo>
                  <a:cubicBezTo>
                    <a:pt x="301222" y="59237"/>
                    <a:pt x="301222" y="59237"/>
                    <a:pt x="301222" y="59237"/>
                  </a:cubicBezTo>
                  <a:cubicBezTo>
                    <a:pt x="298648" y="59237"/>
                    <a:pt x="298648" y="59237"/>
                    <a:pt x="298648" y="59237"/>
                  </a:cubicBezTo>
                  <a:cubicBezTo>
                    <a:pt x="298648" y="56661"/>
                    <a:pt x="298648" y="56661"/>
                    <a:pt x="298648" y="56661"/>
                  </a:cubicBezTo>
                  <a:cubicBezTo>
                    <a:pt x="298648" y="56661"/>
                    <a:pt x="298648" y="56661"/>
                    <a:pt x="298648" y="54086"/>
                  </a:cubicBezTo>
                  <a:cubicBezTo>
                    <a:pt x="296073" y="54086"/>
                    <a:pt x="296073" y="54086"/>
                    <a:pt x="296073" y="54086"/>
                  </a:cubicBezTo>
                  <a:cubicBezTo>
                    <a:pt x="296073" y="51510"/>
                    <a:pt x="296073" y="51510"/>
                    <a:pt x="296073" y="51510"/>
                  </a:cubicBezTo>
                  <a:cubicBezTo>
                    <a:pt x="296073" y="51510"/>
                    <a:pt x="293499" y="51510"/>
                    <a:pt x="293499" y="51510"/>
                  </a:cubicBezTo>
                  <a:cubicBezTo>
                    <a:pt x="293499" y="48935"/>
                    <a:pt x="293499" y="48935"/>
                    <a:pt x="293499" y="48935"/>
                  </a:cubicBezTo>
                  <a:cubicBezTo>
                    <a:pt x="290924" y="48935"/>
                    <a:pt x="290924" y="48935"/>
                    <a:pt x="290924" y="48935"/>
                  </a:cubicBezTo>
                  <a:cubicBezTo>
                    <a:pt x="290924" y="46359"/>
                    <a:pt x="290924" y="46359"/>
                    <a:pt x="290924" y="46359"/>
                  </a:cubicBezTo>
                  <a:cubicBezTo>
                    <a:pt x="288350" y="46359"/>
                    <a:pt x="288350" y="46359"/>
                    <a:pt x="288350" y="46359"/>
                  </a:cubicBezTo>
                  <a:cubicBezTo>
                    <a:pt x="288350" y="43784"/>
                    <a:pt x="288350" y="43784"/>
                    <a:pt x="288350" y="43784"/>
                  </a:cubicBezTo>
                  <a:cubicBezTo>
                    <a:pt x="285775" y="43784"/>
                    <a:pt x="285775" y="43784"/>
                    <a:pt x="285775" y="43784"/>
                  </a:cubicBezTo>
                  <a:cubicBezTo>
                    <a:pt x="285775" y="41208"/>
                    <a:pt x="285775" y="41208"/>
                    <a:pt x="285775" y="41208"/>
                  </a:cubicBezTo>
                  <a:cubicBezTo>
                    <a:pt x="283201" y="41208"/>
                    <a:pt x="283201" y="41208"/>
                    <a:pt x="283201" y="41208"/>
                  </a:cubicBezTo>
                  <a:cubicBezTo>
                    <a:pt x="283201" y="38633"/>
                    <a:pt x="283201" y="38633"/>
                    <a:pt x="283201" y="38633"/>
                  </a:cubicBezTo>
                  <a:cubicBezTo>
                    <a:pt x="280626" y="38633"/>
                    <a:pt x="280626" y="38633"/>
                    <a:pt x="280626" y="38633"/>
                  </a:cubicBezTo>
                  <a:cubicBezTo>
                    <a:pt x="280626" y="36057"/>
                    <a:pt x="280626" y="36057"/>
                    <a:pt x="280626" y="36057"/>
                  </a:cubicBezTo>
                  <a:cubicBezTo>
                    <a:pt x="278051" y="36057"/>
                    <a:pt x="278051" y="36057"/>
                    <a:pt x="278051" y="36057"/>
                  </a:cubicBezTo>
                  <a:cubicBezTo>
                    <a:pt x="278051" y="36057"/>
                    <a:pt x="278051" y="36057"/>
                    <a:pt x="278051" y="38633"/>
                  </a:cubicBezTo>
                  <a:cubicBezTo>
                    <a:pt x="278051" y="38633"/>
                    <a:pt x="278051" y="38633"/>
                    <a:pt x="280626" y="41208"/>
                  </a:cubicBezTo>
                  <a:cubicBezTo>
                    <a:pt x="280626" y="41208"/>
                    <a:pt x="280626" y="41208"/>
                    <a:pt x="280626" y="43784"/>
                  </a:cubicBezTo>
                  <a:cubicBezTo>
                    <a:pt x="280626" y="43784"/>
                    <a:pt x="280626" y="43784"/>
                    <a:pt x="280626" y="46359"/>
                  </a:cubicBezTo>
                  <a:cubicBezTo>
                    <a:pt x="280626" y="46359"/>
                    <a:pt x="280626" y="46359"/>
                    <a:pt x="283201" y="46359"/>
                  </a:cubicBezTo>
                  <a:cubicBezTo>
                    <a:pt x="283201" y="48935"/>
                    <a:pt x="283201" y="48935"/>
                    <a:pt x="283201" y="48935"/>
                  </a:cubicBezTo>
                  <a:cubicBezTo>
                    <a:pt x="283201" y="48935"/>
                    <a:pt x="283201" y="48935"/>
                    <a:pt x="283201" y="51510"/>
                  </a:cubicBezTo>
                  <a:cubicBezTo>
                    <a:pt x="283201" y="51510"/>
                    <a:pt x="283201" y="51510"/>
                    <a:pt x="283201" y="54086"/>
                  </a:cubicBezTo>
                  <a:cubicBezTo>
                    <a:pt x="283201" y="54086"/>
                    <a:pt x="283201" y="54086"/>
                    <a:pt x="285775" y="54086"/>
                  </a:cubicBezTo>
                  <a:cubicBezTo>
                    <a:pt x="285775" y="54086"/>
                    <a:pt x="285775" y="54086"/>
                    <a:pt x="285775" y="56661"/>
                  </a:cubicBezTo>
                  <a:cubicBezTo>
                    <a:pt x="285775" y="56661"/>
                    <a:pt x="285775" y="56661"/>
                    <a:pt x="285775" y="59237"/>
                  </a:cubicBezTo>
                  <a:cubicBezTo>
                    <a:pt x="288350" y="59237"/>
                    <a:pt x="288350" y="59237"/>
                    <a:pt x="288350" y="59237"/>
                  </a:cubicBezTo>
                  <a:cubicBezTo>
                    <a:pt x="288350" y="61813"/>
                    <a:pt x="288350" y="61813"/>
                    <a:pt x="288350" y="61813"/>
                  </a:cubicBezTo>
                  <a:cubicBezTo>
                    <a:pt x="288350" y="61813"/>
                    <a:pt x="288350" y="61813"/>
                    <a:pt x="288350" y="64388"/>
                  </a:cubicBezTo>
                  <a:cubicBezTo>
                    <a:pt x="290924" y="64388"/>
                    <a:pt x="290924" y="64388"/>
                    <a:pt x="290924" y="64388"/>
                  </a:cubicBezTo>
                  <a:cubicBezTo>
                    <a:pt x="290924" y="64388"/>
                    <a:pt x="290924" y="64388"/>
                    <a:pt x="290924" y="66964"/>
                  </a:cubicBezTo>
                  <a:cubicBezTo>
                    <a:pt x="290924" y="69539"/>
                    <a:pt x="290924" y="69539"/>
                    <a:pt x="290924" y="69539"/>
                  </a:cubicBezTo>
                  <a:cubicBezTo>
                    <a:pt x="290924" y="69539"/>
                    <a:pt x="290924" y="69539"/>
                    <a:pt x="293499" y="69539"/>
                  </a:cubicBezTo>
                  <a:cubicBezTo>
                    <a:pt x="293499" y="72115"/>
                    <a:pt x="293499" y="72115"/>
                    <a:pt x="293499" y="72115"/>
                  </a:cubicBezTo>
                  <a:cubicBezTo>
                    <a:pt x="293499" y="72115"/>
                    <a:pt x="293499" y="72115"/>
                    <a:pt x="293499" y="74690"/>
                  </a:cubicBezTo>
                  <a:cubicBezTo>
                    <a:pt x="296073" y="74690"/>
                    <a:pt x="296073" y="74690"/>
                    <a:pt x="296073" y="74690"/>
                  </a:cubicBezTo>
                  <a:cubicBezTo>
                    <a:pt x="296073" y="77266"/>
                    <a:pt x="296073" y="77266"/>
                    <a:pt x="296073" y="77266"/>
                  </a:cubicBezTo>
                  <a:cubicBezTo>
                    <a:pt x="298648" y="77266"/>
                    <a:pt x="298648" y="77266"/>
                    <a:pt x="298648" y="77266"/>
                  </a:cubicBezTo>
                  <a:cubicBezTo>
                    <a:pt x="298648" y="79841"/>
                    <a:pt x="298648" y="79841"/>
                    <a:pt x="298648" y="79841"/>
                  </a:cubicBezTo>
                  <a:cubicBezTo>
                    <a:pt x="298648" y="79841"/>
                    <a:pt x="298648" y="79841"/>
                    <a:pt x="301222" y="79841"/>
                  </a:cubicBezTo>
                  <a:cubicBezTo>
                    <a:pt x="301222" y="79841"/>
                    <a:pt x="301222" y="79841"/>
                    <a:pt x="301222" y="82417"/>
                  </a:cubicBezTo>
                  <a:cubicBezTo>
                    <a:pt x="301222" y="82417"/>
                    <a:pt x="301222" y="82417"/>
                    <a:pt x="301222" y="84992"/>
                  </a:cubicBezTo>
                  <a:cubicBezTo>
                    <a:pt x="303797" y="84992"/>
                    <a:pt x="303797" y="84992"/>
                    <a:pt x="303797" y="84992"/>
                  </a:cubicBezTo>
                  <a:cubicBezTo>
                    <a:pt x="303797" y="87568"/>
                    <a:pt x="303797" y="87568"/>
                    <a:pt x="303797" y="87568"/>
                  </a:cubicBezTo>
                  <a:cubicBezTo>
                    <a:pt x="303797" y="87568"/>
                    <a:pt x="303797" y="87568"/>
                    <a:pt x="306372" y="87568"/>
                  </a:cubicBezTo>
                  <a:cubicBezTo>
                    <a:pt x="308946" y="87568"/>
                    <a:pt x="308946" y="87568"/>
                    <a:pt x="308946" y="87568"/>
                  </a:cubicBezTo>
                  <a:cubicBezTo>
                    <a:pt x="308946" y="87568"/>
                    <a:pt x="308946" y="87568"/>
                    <a:pt x="308946" y="90143"/>
                  </a:cubicBezTo>
                  <a:cubicBezTo>
                    <a:pt x="308946" y="90143"/>
                    <a:pt x="308946" y="90143"/>
                    <a:pt x="311521" y="90143"/>
                  </a:cubicBezTo>
                  <a:cubicBezTo>
                    <a:pt x="311521" y="92719"/>
                    <a:pt x="311521" y="92719"/>
                    <a:pt x="311521" y="92719"/>
                  </a:cubicBezTo>
                  <a:cubicBezTo>
                    <a:pt x="311521" y="92719"/>
                    <a:pt x="311521" y="92719"/>
                    <a:pt x="311521" y="95294"/>
                  </a:cubicBezTo>
                  <a:cubicBezTo>
                    <a:pt x="311521" y="95294"/>
                    <a:pt x="311521" y="95294"/>
                    <a:pt x="314095" y="95294"/>
                  </a:cubicBezTo>
                  <a:cubicBezTo>
                    <a:pt x="314095" y="95294"/>
                    <a:pt x="314095" y="97870"/>
                    <a:pt x="314095" y="97870"/>
                  </a:cubicBezTo>
                  <a:cubicBezTo>
                    <a:pt x="314095" y="97870"/>
                    <a:pt x="314095" y="97870"/>
                    <a:pt x="316670" y="97870"/>
                  </a:cubicBezTo>
                  <a:cubicBezTo>
                    <a:pt x="319244" y="97870"/>
                    <a:pt x="319244" y="97870"/>
                    <a:pt x="319244" y="97870"/>
                  </a:cubicBezTo>
                  <a:cubicBezTo>
                    <a:pt x="319244" y="97870"/>
                    <a:pt x="319244" y="97870"/>
                    <a:pt x="319244" y="100445"/>
                  </a:cubicBezTo>
                  <a:cubicBezTo>
                    <a:pt x="319244" y="100445"/>
                    <a:pt x="319244" y="100445"/>
                    <a:pt x="321819" y="100445"/>
                  </a:cubicBezTo>
                  <a:cubicBezTo>
                    <a:pt x="321819" y="100445"/>
                    <a:pt x="321819" y="100445"/>
                    <a:pt x="321819" y="103021"/>
                  </a:cubicBezTo>
                  <a:cubicBezTo>
                    <a:pt x="321819" y="103021"/>
                    <a:pt x="321819" y="103021"/>
                    <a:pt x="324393" y="103021"/>
                  </a:cubicBezTo>
                  <a:cubicBezTo>
                    <a:pt x="324393" y="103021"/>
                    <a:pt x="324393" y="105596"/>
                    <a:pt x="324393" y="105596"/>
                  </a:cubicBezTo>
                  <a:cubicBezTo>
                    <a:pt x="324393" y="105596"/>
                    <a:pt x="324393" y="105596"/>
                    <a:pt x="326968" y="105596"/>
                  </a:cubicBezTo>
                  <a:cubicBezTo>
                    <a:pt x="326968" y="105596"/>
                    <a:pt x="326968" y="105596"/>
                    <a:pt x="326968" y="108172"/>
                  </a:cubicBezTo>
                  <a:cubicBezTo>
                    <a:pt x="326968" y="108172"/>
                    <a:pt x="326968" y="108172"/>
                    <a:pt x="329542" y="108172"/>
                  </a:cubicBezTo>
                  <a:cubicBezTo>
                    <a:pt x="329542" y="108172"/>
                    <a:pt x="329542" y="108172"/>
                    <a:pt x="329542" y="110747"/>
                  </a:cubicBezTo>
                  <a:cubicBezTo>
                    <a:pt x="332117" y="110747"/>
                    <a:pt x="332117" y="110747"/>
                    <a:pt x="332117" y="110747"/>
                  </a:cubicBezTo>
                  <a:cubicBezTo>
                    <a:pt x="332117" y="110747"/>
                    <a:pt x="332117" y="110747"/>
                    <a:pt x="332117" y="113323"/>
                  </a:cubicBezTo>
                  <a:cubicBezTo>
                    <a:pt x="334692" y="113323"/>
                    <a:pt x="334692" y="113323"/>
                    <a:pt x="334692" y="113323"/>
                  </a:cubicBezTo>
                  <a:cubicBezTo>
                    <a:pt x="337266" y="113323"/>
                    <a:pt x="337266" y="113323"/>
                    <a:pt x="337266" y="113323"/>
                  </a:cubicBezTo>
                  <a:cubicBezTo>
                    <a:pt x="337266" y="113323"/>
                    <a:pt x="337266" y="113323"/>
                    <a:pt x="337266" y="115898"/>
                  </a:cubicBezTo>
                  <a:cubicBezTo>
                    <a:pt x="339841" y="115898"/>
                    <a:pt x="339841" y="115898"/>
                    <a:pt x="339841" y="115898"/>
                  </a:cubicBezTo>
                  <a:cubicBezTo>
                    <a:pt x="339841" y="115898"/>
                    <a:pt x="339841" y="115898"/>
                    <a:pt x="339841" y="118474"/>
                  </a:cubicBezTo>
                  <a:cubicBezTo>
                    <a:pt x="339841" y="118474"/>
                    <a:pt x="339841" y="118474"/>
                    <a:pt x="342415" y="118474"/>
                  </a:cubicBezTo>
                  <a:cubicBezTo>
                    <a:pt x="342415" y="118474"/>
                    <a:pt x="342415" y="118474"/>
                    <a:pt x="342415" y="121049"/>
                  </a:cubicBezTo>
                  <a:cubicBezTo>
                    <a:pt x="342415" y="121049"/>
                    <a:pt x="342415" y="121049"/>
                    <a:pt x="344990" y="121049"/>
                  </a:cubicBezTo>
                  <a:cubicBezTo>
                    <a:pt x="344990" y="121049"/>
                    <a:pt x="344990" y="121049"/>
                    <a:pt x="347564" y="121049"/>
                  </a:cubicBezTo>
                  <a:cubicBezTo>
                    <a:pt x="347564" y="123625"/>
                    <a:pt x="347564" y="123625"/>
                    <a:pt x="347564" y="123625"/>
                  </a:cubicBezTo>
                  <a:cubicBezTo>
                    <a:pt x="350139" y="123625"/>
                    <a:pt x="350139" y="123625"/>
                    <a:pt x="350139" y="123625"/>
                  </a:cubicBezTo>
                  <a:cubicBezTo>
                    <a:pt x="350139" y="123625"/>
                    <a:pt x="350139" y="123625"/>
                    <a:pt x="352713" y="123625"/>
                  </a:cubicBezTo>
                  <a:cubicBezTo>
                    <a:pt x="352713" y="123625"/>
                    <a:pt x="352713" y="123625"/>
                    <a:pt x="352713" y="126200"/>
                  </a:cubicBezTo>
                  <a:cubicBezTo>
                    <a:pt x="352713" y="126200"/>
                    <a:pt x="352713" y="126200"/>
                    <a:pt x="352713" y="128776"/>
                  </a:cubicBezTo>
                  <a:cubicBezTo>
                    <a:pt x="352713" y="128776"/>
                    <a:pt x="352713" y="128776"/>
                    <a:pt x="355288" y="128776"/>
                  </a:cubicBezTo>
                  <a:cubicBezTo>
                    <a:pt x="355288" y="128776"/>
                    <a:pt x="355288" y="128776"/>
                    <a:pt x="357862" y="128776"/>
                  </a:cubicBezTo>
                  <a:cubicBezTo>
                    <a:pt x="357862" y="131351"/>
                    <a:pt x="357862" y="131351"/>
                    <a:pt x="357862" y="131351"/>
                  </a:cubicBezTo>
                  <a:cubicBezTo>
                    <a:pt x="360437" y="131351"/>
                    <a:pt x="360437" y="131351"/>
                    <a:pt x="360437" y="131351"/>
                  </a:cubicBezTo>
                  <a:cubicBezTo>
                    <a:pt x="360437" y="131351"/>
                    <a:pt x="360437" y="131351"/>
                    <a:pt x="360437" y="133927"/>
                  </a:cubicBezTo>
                  <a:cubicBezTo>
                    <a:pt x="363012" y="133927"/>
                    <a:pt x="363012" y="133927"/>
                    <a:pt x="363012" y="133927"/>
                  </a:cubicBezTo>
                  <a:cubicBezTo>
                    <a:pt x="363012" y="133927"/>
                    <a:pt x="363012" y="133927"/>
                    <a:pt x="363012" y="136502"/>
                  </a:cubicBezTo>
                  <a:cubicBezTo>
                    <a:pt x="363012" y="136502"/>
                    <a:pt x="363012" y="136502"/>
                    <a:pt x="365586" y="136502"/>
                  </a:cubicBezTo>
                  <a:cubicBezTo>
                    <a:pt x="368161" y="136502"/>
                    <a:pt x="368161" y="136502"/>
                    <a:pt x="368161" y="136502"/>
                  </a:cubicBezTo>
                  <a:cubicBezTo>
                    <a:pt x="368161" y="136502"/>
                    <a:pt x="368161" y="136502"/>
                    <a:pt x="368161" y="139078"/>
                  </a:cubicBezTo>
                  <a:cubicBezTo>
                    <a:pt x="368161" y="139078"/>
                    <a:pt x="368161" y="139078"/>
                    <a:pt x="370735" y="139078"/>
                  </a:cubicBezTo>
                  <a:cubicBezTo>
                    <a:pt x="370735" y="139078"/>
                    <a:pt x="370735" y="139078"/>
                    <a:pt x="370735" y="141653"/>
                  </a:cubicBezTo>
                  <a:cubicBezTo>
                    <a:pt x="370735" y="141653"/>
                    <a:pt x="370735" y="141653"/>
                    <a:pt x="373310" y="141653"/>
                  </a:cubicBezTo>
                  <a:cubicBezTo>
                    <a:pt x="375884" y="141653"/>
                    <a:pt x="375884" y="141653"/>
                    <a:pt x="375884" y="141653"/>
                  </a:cubicBezTo>
                  <a:cubicBezTo>
                    <a:pt x="375884" y="141653"/>
                    <a:pt x="375884" y="141653"/>
                    <a:pt x="375884" y="144229"/>
                  </a:cubicBezTo>
                  <a:cubicBezTo>
                    <a:pt x="375884" y="144229"/>
                    <a:pt x="375884" y="144229"/>
                    <a:pt x="378459" y="144229"/>
                  </a:cubicBezTo>
                  <a:cubicBezTo>
                    <a:pt x="378459" y="144229"/>
                    <a:pt x="378459" y="144229"/>
                    <a:pt x="381033" y="144229"/>
                  </a:cubicBezTo>
                  <a:cubicBezTo>
                    <a:pt x="381033" y="144229"/>
                    <a:pt x="381033" y="144229"/>
                    <a:pt x="381033" y="146805"/>
                  </a:cubicBezTo>
                  <a:cubicBezTo>
                    <a:pt x="381033" y="146805"/>
                    <a:pt x="381033" y="146805"/>
                    <a:pt x="383608" y="146805"/>
                  </a:cubicBezTo>
                  <a:cubicBezTo>
                    <a:pt x="383608" y="149380"/>
                    <a:pt x="383608" y="149380"/>
                    <a:pt x="383608" y="149380"/>
                  </a:cubicBezTo>
                  <a:cubicBezTo>
                    <a:pt x="383608" y="149380"/>
                    <a:pt x="383608" y="149380"/>
                    <a:pt x="386183" y="149380"/>
                  </a:cubicBezTo>
                  <a:cubicBezTo>
                    <a:pt x="388757" y="149380"/>
                    <a:pt x="388757" y="149380"/>
                    <a:pt x="388757" y="149380"/>
                  </a:cubicBezTo>
                  <a:cubicBezTo>
                    <a:pt x="388757" y="149380"/>
                    <a:pt x="388757" y="149380"/>
                    <a:pt x="388757" y="151956"/>
                  </a:cubicBezTo>
                  <a:cubicBezTo>
                    <a:pt x="391332" y="151956"/>
                    <a:pt x="391332" y="151956"/>
                    <a:pt x="391332" y="151956"/>
                  </a:cubicBezTo>
                  <a:cubicBezTo>
                    <a:pt x="393906" y="151956"/>
                    <a:pt x="393906" y="151956"/>
                    <a:pt x="393906" y="151956"/>
                  </a:cubicBezTo>
                  <a:cubicBezTo>
                    <a:pt x="393906" y="151956"/>
                    <a:pt x="393906" y="151956"/>
                    <a:pt x="396481" y="151956"/>
                  </a:cubicBezTo>
                  <a:cubicBezTo>
                    <a:pt x="396481" y="151956"/>
                    <a:pt x="396481" y="151956"/>
                    <a:pt x="396481" y="154531"/>
                  </a:cubicBezTo>
                  <a:cubicBezTo>
                    <a:pt x="396481" y="154531"/>
                    <a:pt x="396481" y="154531"/>
                    <a:pt x="399055" y="154531"/>
                  </a:cubicBezTo>
                  <a:cubicBezTo>
                    <a:pt x="399055" y="154531"/>
                    <a:pt x="399055" y="154531"/>
                    <a:pt x="401630" y="157107"/>
                  </a:cubicBezTo>
                  <a:cubicBezTo>
                    <a:pt x="404204" y="157107"/>
                    <a:pt x="404204" y="157107"/>
                    <a:pt x="404204" y="157107"/>
                  </a:cubicBezTo>
                  <a:cubicBezTo>
                    <a:pt x="404204" y="157107"/>
                    <a:pt x="404204" y="157107"/>
                    <a:pt x="404204" y="159682"/>
                  </a:cubicBezTo>
                  <a:cubicBezTo>
                    <a:pt x="404204" y="159682"/>
                    <a:pt x="404204" y="159682"/>
                    <a:pt x="406779" y="159682"/>
                  </a:cubicBezTo>
                  <a:cubicBezTo>
                    <a:pt x="406779" y="159682"/>
                    <a:pt x="406779" y="159682"/>
                    <a:pt x="409353" y="159682"/>
                  </a:cubicBezTo>
                  <a:cubicBezTo>
                    <a:pt x="409353" y="159682"/>
                    <a:pt x="409353" y="159682"/>
                    <a:pt x="409353" y="162258"/>
                  </a:cubicBezTo>
                  <a:cubicBezTo>
                    <a:pt x="411928" y="162258"/>
                    <a:pt x="411928" y="162258"/>
                    <a:pt x="411928" y="162258"/>
                  </a:cubicBezTo>
                  <a:cubicBezTo>
                    <a:pt x="414503" y="162258"/>
                    <a:pt x="414503" y="162258"/>
                    <a:pt x="414503" y="162258"/>
                  </a:cubicBezTo>
                  <a:cubicBezTo>
                    <a:pt x="414503" y="162258"/>
                    <a:pt x="414503" y="162258"/>
                    <a:pt x="414503" y="164833"/>
                  </a:cubicBezTo>
                  <a:cubicBezTo>
                    <a:pt x="414503" y="164833"/>
                    <a:pt x="414503" y="164833"/>
                    <a:pt x="417077" y="164833"/>
                  </a:cubicBezTo>
                  <a:cubicBezTo>
                    <a:pt x="419652" y="164833"/>
                    <a:pt x="419652" y="164833"/>
                    <a:pt x="419652" y="164833"/>
                  </a:cubicBezTo>
                  <a:cubicBezTo>
                    <a:pt x="419652" y="167409"/>
                    <a:pt x="419652" y="167409"/>
                    <a:pt x="419652" y="167409"/>
                  </a:cubicBezTo>
                  <a:cubicBezTo>
                    <a:pt x="422226" y="167409"/>
                    <a:pt x="422226" y="167409"/>
                    <a:pt x="422226" y="167409"/>
                  </a:cubicBezTo>
                  <a:cubicBezTo>
                    <a:pt x="422226" y="167409"/>
                    <a:pt x="422226" y="167409"/>
                    <a:pt x="424801" y="167409"/>
                  </a:cubicBezTo>
                  <a:cubicBezTo>
                    <a:pt x="424801" y="169984"/>
                    <a:pt x="424801" y="169984"/>
                    <a:pt x="424801" y="169984"/>
                  </a:cubicBezTo>
                  <a:cubicBezTo>
                    <a:pt x="424801" y="169984"/>
                    <a:pt x="424801" y="169984"/>
                    <a:pt x="427375" y="169984"/>
                  </a:cubicBezTo>
                  <a:cubicBezTo>
                    <a:pt x="427375" y="169984"/>
                    <a:pt x="427375" y="169984"/>
                    <a:pt x="427375" y="172560"/>
                  </a:cubicBezTo>
                  <a:cubicBezTo>
                    <a:pt x="427375" y="172560"/>
                    <a:pt x="427375" y="172560"/>
                    <a:pt x="429950" y="172560"/>
                  </a:cubicBezTo>
                  <a:cubicBezTo>
                    <a:pt x="429950" y="172560"/>
                    <a:pt x="432524" y="172560"/>
                    <a:pt x="432524" y="172560"/>
                  </a:cubicBezTo>
                  <a:cubicBezTo>
                    <a:pt x="432524" y="172560"/>
                    <a:pt x="432524" y="172560"/>
                    <a:pt x="432524" y="175135"/>
                  </a:cubicBezTo>
                  <a:cubicBezTo>
                    <a:pt x="432524" y="175135"/>
                    <a:pt x="432524" y="175135"/>
                    <a:pt x="435099" y="175135"/>
                  </a:cubicBezTo>
                  <a:cubicBezTo>
                    <a:pt x="435099" y="175135"/>
                    <a:pt x="435099" y="175135"/>
                    <a:pt x="437674" y="175135"/>
                  </a:cubicBezTo>
                  <a:cubicBezTo>
                    <a:pt x="437674" y="177711"/>
                    <a:pt x="437674" y="177711"/>
                    <a:pt x="437674" y="177711"/>
                  </a:cubicBezTo>
                  <a:cubicBezTo>
                    <a:pt x="440248" y="177711"/>
                    <a:pt x="440248" y="177711"/>
                    <a:pt x="440248" y="177711"/>
                  </a:cubicBezTo>
                  <a:cubicBezTo>
                    <a:pt x="442823" y="177711"/>
                    <a:pt x="442823" y="177711"/>
                    <a:pt x="442823" y="177711"/>
                  </a:cubicBezTo>
                  <a:cubicBezTo>
                    <a:pt x="445397" y="177711"/>
                    <a:pt x="445397" y="177711"/>
                    <a:pt x="445397" y="177711"/>
                  </a:cubicBezTo>
                  <a:cubicBezTo>
                    <a:pt x="445397" y="177711"/>
                    <a:pt x="445397" y="177711"/>
                    <a:pt x="445397" y="180286"/>
                  </a:cubicBezTo>
                  <a:cubicBezTo>
                    <a:pt x="445397" y="180286"/>
                    <a:pt x="445397" y="180286"/>
                    <a:pt x="447972" y="180286"/>
                  </a:cubicBezTo>
                  <a:cubicBezTo>
                    <a:pt x="450546" y="180286"/>
                    <a:pt x="450546" y="180286"/>
                    <a:pt x="450546" y="180286"/>
                  </a:cubicBezTo>
                  <a:cubicBezTo>
                    <a:pt x="450546" y="180286"/>
                    <a:pt x="450546" y="180286"/>
                    <a:pt x="453121" y="180286"/>
                  </a:cubicBezTo>
                  <a:cubicBezTo>
                    <a:pt x="453121" y="180286"/>
                    <a:pt x="453121" y="180286"/>
                    <a:pt x="453121" y="182862"/>
                  </a:cubicBezTo>
                  <a:cubicBezTo>
                    <a:pt x="455695" y="182862"/>
                    <a:pt x="455695" y="182862"/>
                    <a:pt x="455695" y="182862"/>
                  </a:cubicBezTo>
                  <a:cubicBezTo>
                    <a:pt x="458270" y="182862"/>
                    <a:pt x="458270" y="182862"/>
                    <a:pt x="458270" y="182862"/>
                  </a:cubicBezTo>
                  <a:cubicBezTo>
                    <a:pt x="458270" y="182862"/>
                    <a:pt x="458270" y="182862"/>
                    <a:pt x="458270" y="185437"/>
                  </a:cubicBezTo>
                  <a:cubicBezTo>
                    <a:pt x="460844" y="185437"/>
                    <a:pt x="460844" y="185437"/>
                    <a:pt x="460844" y="185437"/>
                  </a:cubicBezTo>
                  <a:cubicBezTo>
                    <a:pt x="460844" y="185437"/>
                    <a:pt x="460844" y="185437"/>
                    <a:pt x="463419" y="185437"/>
                  </a:cubicBezTo>
                  <a:cubicBezTo>
                    <a:pt x="465994" y="185437"/>
                    <a:pt x="465994" y="185437"/>
                    <a:pt x="465994" y="185437"/>
                  </a:cubicBezTo>
                  <a:cubicBezTo>
                    <a:pt x="468568" y="185437"/>
                    <a:pt x="468568" y="185437"/>
                    <a:pt x="468568" y="185437"/>
                  </a:cubicBezTo>
                  <a:cubicBezTo>
                    <a:pt x="468568" y="185437"/>
                    <a:pt x="468568" y="185437"/>
                    <a:pt x="468568" y="188013"/>
                  </a:cubicBezTo>
                  <a:cubicBezTo>
                    <a:pt x="468568" y="188013"/>
                    <a:pt x="468568" y="188013"/>
                    <a:pt x="471143" y="188013"/>
                  </a:cubicBezTo>
                  <a:cubicBezTo>
                    <a:pt x="471143" y="188013"/>
                    <a:pt x="473717" y="188013"/>
                    <a:pt x="473717" y="188013"/>
                  </a:cubicBezTo>
                  <a:cubicBezTo>
                    <a:pt x="476292" y="188013"/>
                    <a:pt x="476292" y="188013"/>
                    <a:pt x="476292" y="188013"/>
                  </a:cubicBezTo>
                  <a:cubicBezTo>
                    <a:pt x="476292" y="188013"/>
                    <a:pt x="478866" y="188013"/>
                    <a:pt x="478866" y="188013"/>
                  </a:cubicBezTo>
                  <a:cubicBezTo>
                    <a:pt x="478866" y="188013"/>
                    <a:pt x="478866" y="188013"/>
                    <a:pt x="478866" y="190588"/>
                  </a:cubicBezTo>
                  <a:cubicBezTo>
                    <a:pt x="478866" y="190588"/>
                    <a:pt x="478866" y="190588"/>
                    <a:pt x="481441" y="190588"/>
                  </a:cubicBezTo>
                  <a:cubicBezTo>
                    <a:pt x="481441" y="190588"/>
                    <a:pt x="481441" y="190588"/>
                    <a:pt x="484015" y="190588"/>
                  </a:cubicBezTo>
                  <a:cubicBezTo>
                    <a:pt x="486590" y="190588"/>
                    <a:pt x="486590" y="190588"/>
                    <a:pt x="486590" y="190588"/>
                  </a:cubicBezTo>
                  <a:cubicBezTo>
                    <a:pt x="486590" y="190588"/>
                    <a:pt x="486590" y="190588"/>
                    <a:pt x="486590" y="193164"/>
                  </a:cubicBezTo>
                  <a:cubicBezTo>
                    <a:pt x="489165" y="193164"/>
                    <a:pt x="489165" y="193164"/>
                    <a:pt x="489165" y="193164"/>
                  </a:cubicBezTo>
                  <a:cubicBezTo>
                    <a:pt x="491739" y="193164"/>
                    <a:pt x="491739" y="193164"/>
                    <a:pt x="494314" y="193164"/>
                  </a:cubicBezTo>
                  <a:cubicBezTo>
                    <a:pt x="494314" y="193164"/>
                    <a:pt x="496888" y="193164"/>
                    <a:pt x="496888" y="193164"/>
                  </a:cubicBezTo>
                  <a:cubicBezTo>
                    <a:pt x="496888" y="193164"/>
                    <a:pt x="496888" y="193164"/>
                    <a:pt x="499463" y="193164"/>
                  </a:cubicBezTo>
                  <a:cubicBezTo>
                    <a:pt x="499463" y="195739"/>
                    <a:pt x="499463" y="195739"/>
                    <a:pt x="499463" y="195739"/>
                  </a:cubicBezTo>
                  <a:cubicBezTo>
                    <a:pt x="499463" y="195739"/>
                    <a:pt x="499463" y="195739"/>
                    <a:pt x="502037" y="195739"/>
                  </a:cubicBezTo>
                  <a:cubicBezTo>
                    <a:pt x="504612" y="195739"/>
                    <a:pt x="504612" y="195739"/>
                    <a:pt x="504612" y="195739"/>
                  </a:cubicBezTo>
                  <a:cubicBezTo>
                    <a:pt x="504612" y="195739"/>
                    <a:pt x="504612" y="195739"/>
                    <a:pt x="504612" y="198315"/>
                  </a:cubicBezTo>
                  <a:cubicBezTo>
                    <a:pt x="504612" y="198315"/>
                    <a:pt x="504612" y="198315"/>
                    <a:pt x="507186" y="198315"/>
                  </a:cubicBezTo>
                  <a:cubicBezTo>
                    <a:pt x="507186" y="198315"/>
                    <a:pt x="507186" y="198315"/>
                    <a:pt x="507186" y="200890"/>
                  </a:cubicBezTo>
                  <a:cubicBezTo>
                    <a:pt x="507186" y="203466"/>
                    <a:pt x="507186" y="203466"/>
                    <a:pt x="507186" y="203466"/>
                  </a:cubicBezTo>
                  <a:cubicBezTo>
                    <a:pt x="507186" y="203466"/>
                    <a:pt x="507186" y="203466"/>
                    <a:pt x="509761" y="203466"/>
                  </a:cubicBezTo>
                  <a:cubicBezTo>
                    <a:pt x="509761" y="203466"/>
                    <a:pt x="509761" y="206041"/>
                    <a:pt x="509761" y="206041"/>
                  </a:cubicBezTo>
                  <a:cubicBezTo>
                    <a:pt x="509761" y="208617"/>
                    <a:pt x="509761" y="208617"/>
                    <a:pt x="509761" y="211192"/>
                  </a:cubicBezTo>
                  <a:cubicBezTo>
                    <a:pt x="509761" y="211192"/>
                    <a:pt x="509761" y="211192"/>
                    <a:pt x="509761" y="213768"/>
                  </a:cubicBezTo>
                  <a:cubicBezTo>
                    <a:pt x="509761" y="213768"/>
                    <a:pt x="509761" y="213768"/>
                    <a:pt x="509761" y="216343"/>
                  </a:cubicBezTo>
                  <a:cubicBezTo>
                    <a:pt x="509761" y="218919"/>
                    <a:pt x="509761" y="218919"/>
                    <a:pt x="509761" y="218919"/>
                  </a:cubicBezTo>
                  <a:cubicBezTo>
                    <a:pt x="512335" y="218919"/>
                    <a:pt x="512335" y="218919"/>
                    <a:pt x="512335" y="218919"/>
                  </a:cubicBezTo>
                  <a:cubicBezTo>
                    <a:pt x="512335" y="221494"/>
                    <a:pt x="512335" y="221494"/>
                    <a:pt x="512335" y="221494"/>
                  </a:cubicBezTo>
                  <a:cubicBezTo>
                    <a:pt x="512335" y="221494"/>
                    <a:pt x="512335" y="221494"/>
                    <a:pt x="512335" y="224070"/>
                  </a:cubicBezTo>
                  <a:cubicBezTo>
                    <a:pt x="512335" y="226646"/>
                    <a:pt x="512335" y="226646"/>
                    <a:pt x="512335" y="226646"/>
                  </a:cubicBezTo>
                  <a:cubicBezTo>
                    <a:pt x="512335" y="226646"/>
                    <a:pt x="512335" y="226646"/>
                    <a:pt x="514910" y="226646"/>
                  </a:cubicBezTo>
                  <a:cubicBezTo>
                    <a:pt x="514910" y="229221"/>
                    <a:pt x="514910" y="229221"/>
                    <a:pt x="514910" y="229221"/>
                  </a:cubicBezTo>
                  <a:cubicBezTo>
                    <a:pt x="514910" y="231797"/>
                    <a:pt x="514910" y="231797"/>
                    <a:pt x="514910" y="231797"/>
                  </a:cubicBezTo>
                  <a:cubicBezTo>
                    <a:pt x="514910" y="234372"/>
                    <a:pt x="514910" y="234372"/>
                    <a:pt x="514910" y="236948"/>
                  </a:cubicBezTo>
                  <a:cubicBezTo>
                    <a:pt x="514910" y="239523"/>
                    <a:pt x="514910" y="239523"/>
                    <a:pt x="514910" y="239523"/>
                  </a:cubicBezTo>
                  <a:cubicBezTo>
                    <a:pt x="514910" y="239523"/>
                    <a:pt x="514910" y="239523"/>
                    <a:pt x="514910" y="242099"/>
                  </a:cubicBezTo>
                  <a:cubicBezTo>
                    <a:pt x="514910" y="242099"/>
                    <a:pt x="514910" y="244674"/>
                    <a:pt x="514910" y="244674"/>
                  </a:cubicBezTo>
                  <a:cubicBezTo>
                    <a:pt x="514910" y="244674"/>
                    <a:pt x="514910" y="244674"/>
                    <a:pt x="517485" y="244674"/>
                  </a:cubicBezTo>
                  <a:cubicBezTo>
                    <a:pt x="517485" y="244674"/>
                    <a:pt x="517485" y="244674"/>
                    <a:pt x="517485" y="247250"/>
                  </a:cubicBezTo>
                  <a:cubicBezTo>
                    <a:pt x="517485" y="247250"/>
                    <a:pt x="517485" y="247250"/>
                    <a:pt x="517485" y="249825"/>
                  </a:cubicBezTo>
                  <a:cubicBezTo>
                    <a:pt x="517485" y="249825"/>
                    <a:pt x="517485" y="249825"/>
                    <a:pt x="517485" y="252401"/>
                  </a:cubicBezTo>
                  <a:cubicBezTo>
                    <a:pt x="517485" y="252401"/>
                    <a:pt x="517485" y="254976"/>
                    <a:pt x="517485" y="254976"/>
                  </a:cubicBezTo>
                  <a:cubicBezTo>
                    <a:pt x="517485" y="254976"/>
                    <a:pt x="517485" y="257552"/>
                    <a:pt x="517485" y="257552"/>
                  </a:cubicBezTo>
                  <a:cubicBezTo>
                    <a:pt x="517485" y="260127"/>
                    <a:pt x="517485" y="260127"/>
                    <a:pt x="517485" y="260127"/>
                  </a:cubicBezTo>
                  <a:cubicBezTo>
                    <a:pt x="517485" y="260127"/>
                    <a:pt x="517485" y="262703"/>
                    <a:pt x="517485" y="262703"/>
                  </a:cubicBezTo>
                  <a:cubicBezTo>
                    <a:pt x="517485" y="262703"/>
                    <a:pt x="517485" y="262703"/>
                    <a:pt x="520059" y="262703"/>
                  </a:cubicBezTo>
                  <a:cubicBezTo>
                    <a:pt x="520059" y="262703"/>
                    <a:pt x="520059" y="265278"/>
                    <a:pt x="520059" y="265278"/>
                  </a:cubicBezTo>
                  <a:cubicBezTo>
                    <a:pt x="520059" y="265278"/>
                    <a:pt x="520059" y="267854"/>
                    <a:pt x="520059" y="267854"/>
                  </a:cubicBezTo>
                  <a:cubicBezTo>
                    <a:pt x="520059" y="267854"/>
                    <a:pt x="520059" y="270429"/>
                    <a:pt x="520059" y="270429"/>
                  </a:cubicBezTo>
                  <a:cubicBezTo>
                    <a:pt x="517485" y="270429"/>
                    <a:pt x="517485" y="270429"/>
                    <a:pt x="517485" y="270429"/>
                  </a:cubicBezTo>
                  <a:cubicBezTo>
                    <a:pt x="517485" y="270429"/>
                    <a:pt x="517485" y="270429"/>
                    <a:pt x="517485" y="273005"/>
                  </a:cubicBezTo>
                  <a:cubicBezTo>
                    <a:pt x="517485" y="273005"/>
                    <a:pt x="517485" y="273005"/>
                    <a:pt x="517485" y="275580"/>
                  </a:cubicBezTo>
                  <a:cubicBezTo>
                    <a:pt x="517485" y="275580"/>
                    <a:pt x="514910" y="275580"/>
                    <a:pt x="514910" y="275580"/>
                  </a:cubicBezTo>
                  <a:cubicBezTo>
                    <a:pt x="514910" y="273005"/>
                    <a:pt x="514910" y="273005"/>
                    <a:pt x="514910" y="273005"/>
                  </a:cubicBezTo>
                  <a:cubicBezTo>
                    <a:pt x="512335" y="273005"/>
                    <a:pt x="512335" y="273005"/>
                    <a:pt x="512335" y="273005"/>
                  </a:cubicBezTo>
                  <a:cubicBezTo>
                    <a:pt x="509761" y="273005"/>
                    <a:pt x="509761" y="273005"/>
                    <a:pt x="509761" y="273005"/>
                  </a:cubicBezTo>
                  <a:cubicBezTo>
                    <a:pt x="509761" y="273005"/>
                    <a:pt x="509761" y="273005"/>
                    <a:pt x="507186" y="273005"/>
                  </a:cubicBezTo>
                  <a:cubicBezTo>
                    <a:pt x="507186" y="273005"/>
                    <a:pt x="507186" y="273005"/>
                    <a:pt x="504612" y="273005"/>
                  </a:cubicBezTo>
                  <a:cubicBezTo>
                    <a:pt x="504612" y="270429"/>
                    <a:pt x="504612" y="270429"/>
                    <a:pt x="504612" y="270429"/>
                  </a:cubicBezTo>
                  <a:cubicBezTo>
                    <a:pt x="502037" y="270429"/>
                    <a:pt x="502037" y="270429"/>
                    <a:pt x="502037" y="270429"/>
                  </a:cubicBezTo>
                  <a:cubicBezTo>
                    <a:pt x="499463" y="270429"/>
                    <a:pt x="499463" y="270429"/>
                    <a:pt x="499463" y="270429"/>
                  </a:cubicBezTo>
                  <a:cubicBezTo>
                    <a:pt x="499463" y="270429"/>
                    <a:pt x="499463" y="270429"/>
                    <a:pt x="496888" y="270429"/>
                  </a:cubicBezTo>
                  <a:cubicBezTo>
                    <a:pt x="496888" y="270429"/>
                    <a:pt x="494314" y="270429"/>
                    <a:pt x="494314" y="270429"/>
                  </a:cubicBezTo>
                  <a:cubicBezTo>
                    <a:pt x="491739" y="270429"/>
                    <a:pt x="491739" y="270429"/>
                    <a:pt x="491739" y="270429"/>
                  </a:cubicBezTo>
                  <a:cubicBezTo>
                    <a:pt x="491739" y="267854"/>
                    <a:pt x="491739" y="267854"/>
                    <a:pt x="491739" y="267854"/>
                  </a:cubicBezTo>
                  <a:cubicBezTo>
                    <a:pt x="489165" y="267854"/>
                    <a:pt x="489165" y="267854"/>
                    <a:pt x="489165" y="267854"/>
                  </a:cubicBezTo>
                  <a:cubicBezTo>
                    <a:pt x="486590" y="267854"/>
                    <a:pt x="486590" y="267854"/>
                    <a:pt x="486590" y="267854"/>
                  </a:cubicBezTo>
                  <a:cubicBezTo>
                    <a:pt x="484015" y="267854"/>
                    <a:pt x="484015" y="267854"/>
                    <a:pt x="484015" y="267854"/>
                  </a:cubicBezTo>
                  <a:cubicBezTo>
                    <a:pt x="484015" y="265278"/>
                    <a:pt x="484015" y="265278"/>
                    <a:pt x="484015" y="265278"/>
                  </a:cubicBezTo>
                  <a:cubicBezTo>
                    <a:pt x="481441" y="265278"/>
                    <a:pt x="481441" y="265278"/>
                    <a:pt x="481441" y="265278"/>
                  </a:cubicBezTo>
                  <a:cubicBezTo>
                    <a:pt x="478866" y="265278"/>
                    <a:pt x="478866" y="265278"/>
                    <a:pt x="478866" y="265278"/>
                  </a:cubicBezTo>
                  <a:cubicBezTo>
                    <a:pt x="478866" y="262703"/>
                    <a:pt x="478866" y="262703"/>
                    <a:pt x="478866" y="262703"/>
                  </a:cubicBezTo>
                  <a:cubicBezTo>
                    <a:pt x="476292" y="262703"/>
                    <a:pt x="476292" y="262703"/>
                    <a:pt x="476292" y="262703"/>
                  </a:cubicBezTo>
                  <a:cubicBezTo>
                    <a:pt x="476292" y="262703"/>
                    <a:pt x="476292" y="262703"/>
                    <a:pt x="473717" y="262703"/>
                  </a:cubicBezTo>
                  <a:cubicBezTo>
                    <a:pt x="473717" y="262703"/>
                    <a:pt x="473717" y="262703"/>
                    <a:pt x="471143" y="262703"/>
                  </a:cubicBezTo>
                  <a:cubicBezTo>
                    <a:pt x="471143" y="260127"/>
                    <a:pt x="471143" y="260127"/>
                    <a:pt x="471143" y="260127"/>
                  </a:cubicBezTo>
                  <a:cubicBezTo>
                    <a:pt x="468568" y="260127"/>
                    <a:pt x="468568" y="260127"/>
                    <a:pt x="468568" y="260127"/>
                  </a:cubicBezTo>
                  <a:cubicBezTo>
                    <a:pt x="465994" y="260127"/>
                    <a:pt x="465994" y="260127"/>
                    <a:pt x="465994" y="260127"/>
                  </a:cubicBezTo>
                  <a:cubicBezTo>
                    <a:pt x="463419" y="260127"/>
                    <a:pt x="463419" y="260127"/>
                    <a:pt x="463419" y="260127"/>
                  </a:cubicBezTo>
                  <a:cubicBezTo>
                    <a:pt x="463419" y="257552"/>
                    <a:pt x="463419" y="257552"/>
                    <a:pt x="463419" y="257552"/>
                  </a:cubicBezTo>
                  <a:cubicBezTo>
                    <a:pt x="463419" y="257552"/>
                    <a:pt x="463419" y="257552"/>
                    <a:pt x="460844" y="257552"/>
                  </a:cubicBezTo>
                  <a:cubicBezTo>
                    <a:pt x="458270" y="257552"/>
                    <a:pt x="458270" y="257552"/>
                    <a:pt x="458270" y="257552"/>
                  </a:cubicBezTo>
                  <a:cubicBezTo>
                    <a:pt x="455695" y="257552"/>
                    <a:pt x="455695" y="257552"/>
                    <a:pt x="455695" y="257552"/>
                  </a:cubicBezTo>
                  <a:cubicBezTo>
                    <a:pt x="455695" y="254976"/>
                    <a:pt x="455695" y="254976"/>
                    <a:pt x="455695" y="254976"/>
                  </a:cubicBezTo>
                  <a:cubicBezTo>
                    <a:pt x="453121" y="254976"/>
                    <a:pt x="453121" y="254976"/>
                    <a:pt x="453121" y="254976"/>
                  </a:cubicBezTo>
                  <a:cubicBezTo>
                    <a:pt x="453121" y="254976"/>
                    <a:pt x="450546" y="254976"/>
                    <a:pt x="450546" y="254976"/>
                  </a:cubicBezTo>
                  <a:cubicBezTo>
                    <a:pt x="450546" y="252401"/>
                    <a:pt x="450546" y="252401"/>
                    <a:pt x="450546" y="252401"/>
                  </a:cubicBezTo>
                  <a:cubicBezTo>
                    <a:pt x="447972" y="252401"/>
                    <a:pt x="447972" y="252401"/>
                    <a:pt x="447972" y="252401"/>
                  </a:cubicBezTo>
                  <a:cubicBezTo>
                    <a:pt x="445397" y="252401"/>
                    <a:pt x="445397" y="252401"/>
                    <a:pt x="445397" y="252401"/>
                  </a:cubicBezTo>
                  <a:cubicBezTo>
                    <a:pt x="445397" y="249825"/>
                    <a:pt x="445397" y="249825"/>
                    <a:pt x="445397" y="249825"/>
                  </a:cubicBezTo>
                  <a:cubicBezTo>
                    <a:pt x="445397" y="249825"/>
                    <a:pt x="442823" y="249825"/>
                    <a:pt x="442823" y="249825"/>
                  </a:cubicBezTo>
                  <a:cubicBezTo>
                    <a:pt x="440248" y="249825"/>
                    <a:pt x="440248" y="249825"/>
                    <a:pt x="440248" y="249825"/>
                  </a:cubicBezTo>
                  <a:cubicBezTo>
                    <a:pt x="437674" y="249825"/>
                    <a:pt x="437674" y="249825"/>
                    <a:pt x="437674" y="249825"/>
                  </a:cubicBezTo>
                  <a:cubicBezTo>
                    <a:pt x="437674" y="247250"/>
                    <a:pt x="437674" y="247250"/>
                    <a:pt x="437674" y="247250"/>
                  </a:cubicBezTo>
                  <a:cubicBezTo>
                    <a:pt x="435099" y="247250"/>
                    <a:pt x="435099" y="247250"/>
                    <a:pt x="435099" y="247250"/>
                  </a:cubicBezTo>
                  <a:cubicBezTo>
                    <a:pt x="432524" y="247250"/>
                    <a:pt x="432524" y="247250"/>
                    <a:pt x="432524" y="247250"/>
                  </a:cubicBezTo>
                  <a:cubicBezTo>
                    <a:pt x="432524" y="244674"/>
                    <a:pt x="432524" y="244674"/>
                    <a:pt x="432524" y="244674"/>
                  </a:cubicBezTo>
                  <a:cubicBezTo>
                    <a:pt x="429950" y="244674"/>
                    <a:pt x="429950" y="244674"/>
                    <a:pt x="429950" y="244674"/>
                  </a:cubicBezTo>
                  <a:cubicBezTo>
                    <a:pt x="427375" y="244674"/>
                    <a:pt x="427375" y="244674"/>
                    <a:pt x="427375" y="244674"/>
                  </a:cubicBezTo>
                  <a:cubicBezTo>
                    <a:pt x="427375" y="242099"/>
                    <a:pt x="427375" y="242099"/>
                    <a:pt x="427375" y="242099"/>
                  </a:cubicBezTo>
                  <a:cubicBezTo>
                    <a:pt x="424801" y="242099"/>
                    <a:pt x="424801" y="242099"/>
                    <a:pt x="424801" y="242099"/>
                  </a:cubicBezTo>
                  <a:cubicBezTo>
                    <a:pt x="424801" y="239523"/>
                    <a:pt x="424801" y="239523"/>
                    <a:pt x="424801" y="239523"/>
                  </a:cubicBezTo>
                  <a:cubicBezTo>
                    <a:pt x="424801" y="239523"/>
                    <a:pt x="424801" y="239523"/>
                    <a:pt x="422226" y="239523"/>
                  </a:cubicBezTo>
                  <a:cubicBezTo>
                    <a:pt x="419652" y="239523"/>
                    <a:pt x="419652" y="239523"/>
                    <a:pt x="419652" y="239523"/>
                  </a:cubicBezTo>
                  <a:cubicBezTo>
                    <a:pt x="419652" y="236948"/>
                    <a:pt x="419652" y="236948"/>
                    <a:pt x="419652" y="236948"/>
                  </a:cubicBezTo>
                  <a:cubicBezTo>
                    <a:pt x="417077" y="236948"/>
                    <a:pt x="417077" y="236948"/>
                    <a:pt x="417077" y="236948"/>
                  </a:cubicBezTo>
                  <a:cubicBezTo>
                    <a:pt x="417077" y="234372"/>
                    <a:pt x="417077" y="234372"/>
                    <a:pt x="417077" y="234372"/>
                  </a:cubicBezTo>
                  <a:cubicBezTo>
                    <a:pt x="414503" y="234372"/>
                    <a:pt x="414503" y="234372"/>
                    <a:pt x="414503" y="234372"/>
                  </a:cubicBezTo>
                  <a:cubicBezTo>
                    <a:pt x="414503" y="234372"/>
                    <a:pt x="411928" y="234372"/>
                    <a:pt x="411928" y="234372"/>
                  </a:cubicBezTo>
                  <a:cubicBezTo>
                    <a:pt x="409353" y="234372"/>
                    <a:pt x="409353" y="234372"/>
                    <a:pt x="409353" y="234372"/>
                  </a:cubicBezTo>
                  <a:cubicBezTo>
                    <a:pt x="409353" y="231797"/>
                    <a:pt x="409353" y="231797"/>
                    <a:pt x="409353" y="231797"/>
                  </a:cubicBezTo>
                  <a:cubicBezTo>
                    <a:pt x="406779" y="231797"/>
                    <a:pt x="406779" y="231797"/>
                    <a:pt x="406779" y="231797"/>
                  </a:cubicBezTo>
                  <a:cubicBezTo>
                    <a:pt x="406779" y="229221"/>
                    <a:pt x="406779" y="229221"/>
                    <a:pt x="406779" y="229221"/>
                  </a:cubicBezTo>
                  <a:cubicBezTo>
                    <a:pt x="404204" y="229221"/>
                    <a:pt x="404204" y="229221"/>
                    <a:pt x="404204" y="229221"/>
                  </a:cubicBezTo>
                  <a:cubicBezTo>
                    <a:pt x="401630" y="229221"/>
                    <a:pt x="401630" y="229221"/>
                    <a:pt x="401630" y="229221"/>
                  </a:cubicBezTo>
                  <a:cubicBezTo>
                    <a:pt x="401630" y="229221"/>
                    <a:pt x="401630" y="226646"/>
                    <a:pt x="401630" y="226646"/>
                  </a:cubicBezTo>
                  <a:cubicBezTo>
                    <a:pt x="399055" y="226646"/>
                    <a:pt x="399055" y="226646"/>
                    <a:pt x="399055" y="226646"/>
                  </a:cubicBezTo>
                  <a:cubicBezTo>
                    <a:pt x="396481" y="226646"/>
                    <a:pt x="396481" y="226646"/>
                    <a:pt x="396481" y="226646"/>
                  </a:cubicBezTo>
                  <a:cubicBezTo>
                    <a:pt x="396481" y="224070"/>
                    <a:pt x="396481" y="224070"/>
                    <a:pt x="396481" y="224070"/>
                  </a:cubicBezTo>
                  <a:cubicBezTo>
                    <a:pt x="393906" y="224070"/>
                    <a:pt x="393906" y="224070"/>
                    <a:pt x="393906" y="224070"/>
                  </a:cubicBezTo>
                  <a:cubicBezTo>
                    <a:pt x="393906" y="221494"/>
                    <a:pt x="393906" y="221494"/>
                    <a:pt x="393906" y="221494"/>
                  </a:cubicBezTo>
                  <a:cubicBezTo>
                    <a:pt x="391332" y="221494"/>
                    <a:pt x="391332" y="221494"/>
                    <a:pt x="391332" y="221494"/>
                  </a:cubicBezTo>
                  <a:cubicBezTo>
                    <a:pt x="388757" y="221494"/>
                    <a:pt x="388757" y="221494"/>
                    <a:pt x="388757" y="221494"/>
                  </a:cubicBezTo>
                  <a:cubicBezTo>
                    <a:pt x="388757" y="218919"/>
                    <a:pt x="388757" y="218919"/>
                    <a:pt x="388757" y="218919"/>
                  </a:cubicBezTo>
                  <a:cubicBezTo>
                    <a:pt x="386183" y="218919"/>
                    <a:pt x="386183" y="218919"/>
                    <a:pt x="386183" y="218919"/>
                  </a:cubicBezTo>
                  <a:cubicBezTo>
                    <a:pt x="386183" y="216343"/>
                    <a:pt x="386183" y="216343"/>
                    <a:pt x="386183" y="216343"/>
                  </a:cubicBezTo>
                  <a:cubicBezTo>
                    <a:pt x="383608" y="216343"/>
                    <a:pt x="383608" y="216343"/>
                    <a:pt x="383608" y="216343"/>
                  </a:cubicBezTo>
                  <a:cubicBezTo>
                    <a:pt x="383608" y="213768"/>
                    <a:pt x="383608" y="213768"/>
                    <a:pt x="383608" y="213768"/>
                  </a:cubicBezTo>
                  <a:cubicBezTo>
                    <a:pt x="381033" y="213768"/>
                    <a:pt x="381033" y="213768"/>
                    <a:pt x="381033" y="213768"/>
                  </a:cubicBezTo>
                  <a:cubicBezTo>
                    <a:pt x="381033" y="211192"/>
                    <a:pt x="381033" y="211192"/>
                    <a:pt x="378459" y="211192"/>
                  </a:cubicBezTo>
                  <a:cubicBezTo>
                    <a:pt x="375884" y="211192"/>
                    <a:pt x="375884" y="211192"/>
                    <a:pt x="375884" y="211192"/>
                  </a:cubicBezTo>
                  <a:cubicBezTo>
                    <a:pt x="373310" y="211192"/>
                    <a:pt x="373310" y="211192"/>
                    <a:pt x="373310" y="211192"/>
                  </a:cubicBezTo>
                  <a:cubicBezTo>
                    <a:pt x="373310" y="208617"/>
                    <a:pt x="373310" y="208617"/>
                    <a:pt x="373310" y="208617"/>
                  </a:cubicBezTo>
                  <a:cubicBezTo>
                    <a:pt x="373310" y="208617"/>
                    <a:pt x="370735" y="208617"/>
                    <a:pt x="370735" y="208617"/>
                  </a:cubicBezTo>
                  <a:cubicBezTo>
                    <a:pt x="368161" y="208617"/>
                    <a:pt x="368161" y="208617"/>
                    <a:pt x="368161" y="208617"/>
                  </a:cubicBezTo>
                  <a:cubicBezTo>
                    <a:pt x="368161" y="206041"/>
                    <a:pt x="368161" y="206041"/>
                    <a:pt x="368161" y="206041"/>
                  </a:cubicBezTo>
                  <a:cubicBezTo>
                    <a:pt x="368161" y="203466"/>
                    <a:pt x="368161" y="203466"/>
                    <a:pt x="368161" y="203466"/>
                  </a:cubicBezTo>
                  <a:cubicBezTo>
                    <a:pt x="368161" y="203466"/>
                    <a:pt x="365586" y="203466"/>
                    <a:pt x="365586" y="203466"/>
                  </a:cubicBezTo>
                  <a:cubicBezTo>
                    <a:pt x="363012" y="203466"/>
                    <a:pt x="363012" y="203466"/>
                    <a:pt x="363012" y="203466"/>
                  </a:cubicBezTo>
                  <a:cubicBezTo>
                    <a:pt x="363012" y="200890"/>
                    <a:pt x="363012" y="200890"/>
                    <a:pt x="363012" y="200890"/>
                  </a:cubicBezTo>
                  <a:cubicBezTo>
                    <a:pt x="360437" y="200890"/>
                    <a:pt x="360437" y="200890"/>
                    <a:pt x="360437" y="200890"/>
                  </a:cubicBezTo>
                  <a:cubicBezTo>
                    <a:pt x="360437" y="198315"/>
                    <a:pt x="360437" y="198315"/>
                    <a:pt x="360437" y="198315"/>
                  </a:cubicBezTo>
                  <a:cubicBezTo>
                    <a:pt x="357862" y="198315"/>
                    <a:pt x="357862" y="198315"/>
                    <a:pt x="357862" y="198315"/>
                  </a:cubicBezTo>
                  <a:cubicBezTo>
                    <a:pt x="355288" y="198315"/>
                    <a:pt x="355288" y="198315"/>
                    <a:pt x="355288" y="198315"/>
                  </a:cubicBezTo>
                  <a:cubicBezTo>
                    <a:pt x="355288" y="195739"/>
                    <a:pt x="355288" y="195739"/>
                    <a:pt x="355288" y="195739"/>
                  </a:cubicBezTo>
                  <a:cubicBezTo>
                    <a:pt x="352713" y="195739"/>
                    <a:pt x="352713" y="195739"/>
                    <a:pt x="352713" y="195739"/>
                  </a:cubicBezTo>
                  <a:cubicBezTo>
                    <a:pt x="352713" y="193164"/>
                    <a:pt x="352713" y="193164"/>
                    <a:pt x="352713" y="193164"/>
                  </a:cubicBezTo>
                  <a:cubicBezTo>
                    <a:pt x="350139" y="193164"/>
                    <a:pt x="350139" y="193164"/>
                    <a:pt x="350139" y="193164"/>
                  </a:cubicBezTo>
                  <a:cubicBezTo>
                    <a:pt x="350139" y="190588"/>
                    <a:pt x="350139" y="190588"/>
                    <a:pt x="350139" y="190588"/>
                  </a:cubicBezTo>
                  <a:cubicBezTo>
                    <a:pt x="350139" y="190588"/>
                    <a:pt x="350139" y="190588"/>
                    <a:pt x="347564" y="190588"/>
                  </a:cubicBezTo>
                  <a:cubicBezTo>
                    <a:pt x="344990" y="190588"/>
                    <a:pt x="344990" y="190588"/>
                    <a:pt x="344990" y="190588"/>
                  </a:cubicBezTo>
                  <a:cubicBezTo>
                    <a:pt x="344990" y="188013"/>
                    <a:pt x="344990" y="188013"/>
                    <a:pt x="344990" y="188013"/>
                  </a:cubicBezTo>
                  <a:cubicBezTo>
                    <a:pt x="342415" y="188013"/>
                    <a:pt x="342415" y="188013"/>
                    <a:pt x="342415" y="188013"/>
                  </a:cubicBezTo>
                  <a:cubicBezTo>
                    <a:pt x="342415" y="185437"/>
                    <a:pt x="342415" y="185437"/>
                    <a:pt x="342415" y="185437"/>
                  </a:cubicBezTo>
                  <a:cubicBezTo>
                    <a:pt x="339841" y="185437"/>
                    <a:pt x="339841" y="185437"/>
                    <a:pt x="339841" y="185437"/>
                  </a:cubicBezTo>
                  <a:cubicBezTo>
                    <a:pt x="339841" y="182862"/>
                    <a:pt x="339841" y="182862"/>
                    <a:pt x="339841" y="182862"/>
                  </a:cubicBezTo>
                  <a:cubicBezTo>
                    <a:pt x="337266" y="182862"/>
                    <a:pt x="337266" y="182862"/>
                    <a:pt x="337266" y="182862"/>
                  </a:cubicBezTo>
                  <a:cubicBezTo>
                    <a:pt x="337266" y="180286"/>
                    <a:pt x="337266" y="180286"/>
                    <a:pt x="337266" y="180286"/>
                  </a:cubicBezTo>
                  <a:cubicBezTo>
                    <a:pt x="334692" y="180286"/>
                    <a:pt x="334692" y="180286"/>
                    <a:pt x="334692" y="180286"/>
                  </a:cubicBezTo>
                  <a:cubicBezTo>
                    <a:pt x="334692" y="177711"/>
                    <a:pt x="334692" y="177711"/>
                    <a:pt x="334692" y="177711"/>
                  </a:cubicBezTo>
                  <a:cubicBezTo>
                    <a:pt x="332117" y="177711"/>
                    <a:pt x="332117" y="177711"/>
                    <a:pt x="332117" y="177711"/>
                  </a:cubicBezTo>
                  <a:cubicBezTo>
                    <a:pt x="332117" y="175135"/>
                    <a:pt x="332117" y="175135"/>
                    <a:pt x="332117" y="175135"/>
                  </a:cubicBezTo>
                  <a:cubicBezTo>
                    <a:pt x="332117" y="175135"/>
                    <a:pt x="332117" y="175135"/>
                    <a:pt x="329542" y="175135"/>
                  </a:cubicBezTo>
                  <a:cubicBezTo>
                    <a:pt x="326968" y="175135"/>
                    <a:pt x="326968" y="175135"/>
                    <a:pt x="326968" y="175135"/>
                  </a:cubicBezTo>
                  <a:cubicBezTo>
                    <a:pt x="326968" y="172560"/>
                    <a:pt x="326968" y="172560"/>
                    <a:pt x="326968" y="172560"/>
                  </a:cubicBezTo>
                  <a:cubicBezTo>
                    <a:pt x="324393" y="172560"/>
                    <a:pt x="324393" y="172560"/>
                    <a:pt x="324393" y="172560"/>
                  </a:cubicBezTo>
                  <a:cubicBezTo>
                    <a:pt x="324393" y="169984"/>
                    <a:pt x="324393" y="169984"/>
                    <a:pt x="324393" y="169984"/>
                  </a:cubicBezTo>
                  <a:cubicBezTo>
                    <a:pt x="321819" y="169984"/>
                    <a:pt x="321819" y="169984"/>
                    <a:pt x="321819" y="169984"/>
                  </a:cubicBezTo>
                  <a:cubicBezTo>
                    <a:pt x="321819" y="167409"/>
                    <a:pt x="321819" y="167409"/>
                    <a:pt x="321819" y="167409"/>
                  </a:cubicBezTo>
                  <a:cubicBezTo>
                    <a:pt x="319244" y="167409"/>
                    <a:pt x="319244" y="167409"/>
                    <a:pt x="319244" y="167409"/>
                  </a:cubicBezTo>
                  <a:cubicBezTo>
                    <a:pt x="319244" y="164833"/>
                    <a:pt x="319244" y="164833"/>
                    <a:pt x="319244" y="164833"/>
                  </a:cubicBezTo>
                  <a:cubicBezTo>
                    <a:pt x="319244" y="162258"/>
                    <a:pt x="319244" y="162258"/>
                    <a:pt x="319244" y="162258"/>
                  </a:cubicBezTo>
                  <a:cubicBezTo>
                    <a:pt x="316670" y="162258"/>
                    <a:pt x="316670" y="162258"/>
                    <a:pt x="316670" y="162258"/>
                  </a:cubicBezTo>
                  <a:cubicBezTo>
                    <a:pt x="316670" y="159682"/>
                    <a:pt x="316670" y="159682"/>
                    <a:pt x="316670" y="159682"/>
                  </a:cubicBezTo>
                  <a:cubicBezTo>
                    <a:pt x="314095" y="159682"/>
                    <a:pt x="314095" y="159682"/>
                    <a:pt x="314095" y="159682"/>
                  </a:cubicBezTo>
                  <a:cubicBezTo>
                    <a:pt x="314095" y="157107"/>
                    <a:pt x="314095" y="157107"/>
                    <a:pt x="314095" y="157107"/>
                  </a:cubicBezTo>
                  <a:cubicBezTo>
                    <a:pt x="311521" y="157107"/>
                    <a:pt x="311521" y="157107"/>
                    <a:pt x="311521" y="157107"/>
                  </a:cubicBezTo>
                  <a:cubicBezTo>
                    <a:pt x="311521" y="154531"/>
                    <a:pt x="311521" y="154531"/>
                    <a:pt x="311521" y="154531"/>
                  </a:cubicBezTo>
                  <a:cubicBezTo>
                    <a:pt x="308946" y="154531"/>
                    <a:pt x="308946" y="154531"/>
                    <a:pt x="308946" y="154531"/>
                  </a:cubicBezTo>
                  <a:cubicBezTo>
                    <a:pt x="308946" y="151956"/>
                    <a:pt x="308946" y="151956"/>
                    <a:pt x="308946" y="151956"/>
                  </a:cubicBezTo>
                  <a:cubicBezTo>
                    <a:pt x="306372" y="151956"/>
                    <a:pt x="306372" y="151956"/>
                    <a:pt x="306372" y="151956"/>
                  </a:cubicBezTo>
                  <a:cubicBezTo>
                    <a:pt x="306372" y="149380"/>
                    <a:pt x="306372" y="149380"/>
                    <a:pt x="306372" y="149380"/>
                  </a:cubicBezTo>
                  <a:cubicBezTo>
                    <a:pt x="303797" y="149380"/>
                    <a:pt x="303797" y="149380"/>
                    <a:pt x="303797" y="149380"/>
                  </a:cubicBezTo>
                  <a:cubicBezTo>
                    <a:pt x="303797" y="146805"/>
                    <a:pt x="303797" y="146805"/>
                    <a:pt x="303797" y="146805"/>
                  </a:cubicBezTo>
                  <a:cubicBezTo>
                    <a:pt x="301222" y="146805"/>
                    <a:pt x="301222" y="146805"/>
                    <a:pt x="301222" y="146805"/>
                  </a:cubicBezTo>
                  <a:cubicBezTo>
                    <a:pt x="301222" y="144229"/>
                    <a:pt x="301222" y="144229"/>
                    <a:pt x="301222" y="144229"/>
                  </a:cubicBezTo>
                  <a:cubicBezTo>
                    <a:pt x="298648" y="144229"/>
                    <a:pt x="298648" y="144229"/>
                    <a:pt x="298648" y="144229"/>
                  </a:cubicBezTo>
                  <a:cubicBezTo>
                    <a:pt x="298648" y="141653"/>
                    <a:pt x="298648" y="141653"/>
                    <a:pt x="298648" y="141653"/>
                  </a:cubicBezTo>
                  <a:cubicBezTo>
                    <a:pt x="298648" y="139078"/>
                    <a:pt x="298648" y="139078"/>
                    <a:pt x="298648" y="139078"/>
                  </a:cubicBezTo>
                  <a:cubicBezTo>
                    <a:pt x="296073" y="139078"/>
                    <a:pt x="296073" y="139078"/>
                    <a:pt x="296073" y="139078"/>
                  </a:cubicBezTo>
                  <a:cubicBezTo>
                    <a:pt x="296073" y="136502"/>
                    <a:pt x="296073" y="136502"/>
                    <a:pt x="296073" y="136502"/>
                  </a:cubicBezTo>
                  <a:cubicBezTo>
                    <a:pt x="293499" y="136502"/>
                    <a:pt x="293499" y="136502"/>
                    <a:pt x="293499" y="136502"/>
                  </a:cubicBezTo>
                  <a:cubicBezTo>
                    <a:pt x="293499" y="133927"/>
                    <a:pt x="293499" y="133927"/>
                    <a:pt x="293499" y="133927"/>
                  </a:cubicBezTo>
                  <a:cubicBezTo>
                    <a:pt x="290924" y="133927"/>
                    <a:pt x="290924" y="133927"/>
                    <a:pt x="290924" y="133927"/>
                  </a:cubicBezTo>
                  <a:cubicBezTo>
                    <a:pt x="290924" y="131351"/>
                    <a:pt x="290924" y="131351"/>
                    <a:pt x="290924" y="131351"/>
                  </a:cubicBezTo>
                  <a:cubicBezTo>
                    <a:pt x="290924" y="128776"/>
                    <a:pt x="290924" y="128776"/>
                    <a:pt x="290924" y="128776"/>
                  </a:cubicBezTo>
                  <a:cubicBezTo>
                    <a:pt x="288350" y="128776"/>
                    <a:pt x="288350" y="128776"/>
                    <a:pt x="288350" y="128776"/>
                  </a:cubicBezTo>
                  <a:cubicBezTo>
                    <a:pt x="288350" y="126200"/>
                    <a:pt x="288350" y="126200"/>
                    <a:pt x="288350" y="126200"/>
                  </a:cubicBezTo>
                  <a:cubicBezTo>
                    <a:pt x="285775" y="126200"/>
                    <a:pt x="285775" y="126200"/>
                    <a:pt x="285775" y="126200"/>
                  </a:cubicBezTo>
                  <a:cubicBezTo>
                    <a:pt x="285775" y="123625"/>
                    <a:pt x="285775" y="123625"/>
                    <a:pt x="285775" y="123625"/>
                  </a:cubicBezTo>
                  <a:cubicBezTo>
                    <a:pt x="283201" y="123625"/>
                    <a:pt x="283201" y="121049"/>
                    <a:pt x="283201" y="121049"/>
                  </a:cubicBezTo>
                  <a:cubicBezTo>
                    <a:pt x="283201" y="118474"/>
                    <a:pt x="283201" y="118474"/>
                    <a:pt x="283201" y="118474"/>
                  </a:cubicBezTo>
                  <a:cubicBezTo>
                    <a:pt x="280626" y="118474"/>
                    <a:pt x="280626" y="118474"/>
                    <a:pt x="280626" y="118474"/>
                  </a:cubicBezTo>
                  <a:cubicBezTo>
                    <a:pt x="280626" y="115898"/>
                    <a:pt x="280626" y="115898"/>
                    <a:pt x="280626" y="115898"/>
                  </a:cubicBezTo>
                  <a:cubicBezTo>
                    <a:pt x="278051" y="113323"/>
                    <a:pt x="278051" y="113323"/>
                    <a:pt x="278051" y="113323"/>
                  </a:cubicBezTo>
                  <a:cubicBezTo>
                    <a:pt x="278051" y="110747"/>
                    <a:pt x="278051" y="110747"/>
                    <a:pt x="278051" y="110747"/>
                  </a:cubicBezTo>
                  <a:cubicBezTo>
                    <a:pt x="275477" y="110747"/>
                    <a:pt x="275477" y="110747"/>
                    <a:pt x="275477" y="110747"/>
                  </a:cubicBezTo>
                  <a:cubicBezTo>
                    <a:pt x="275477" y="108172"/>
                    <a:pt x="275477" y="108172"/>
                    <a:pt x="275477" y="108172"/>
                  </a:cubicBezTo>
                  <a:cubicBezTo>
                    <a:pt x="275477" y="108172"/>
                    <a:pt x="272902" y="108172"/>
                    <a:pt x="272902" y="108172"/>
                  </a:cubicBezTo>
                  <a:cubicBezTo>
                    <a:pt x="272902" y="110747"/>
                    <a:pt x="272902" y="110747"/>
                    <a:pt x="272902" y="110747"/>
                  </a:cubicBezTo>
                  <a:cubicBezTo>
                    <a:pt x="270328" y="110747"/>
                    <a:pt x="270328" y="110747"/>
                    <a:pt x="270328" y="110747"/>
                  </a:cubicBezTo>
                  <a:cubicBezTo>
                    <a:pt x="270328" y="110747"/>
                    <a:pt x="270328" y="110747"/>
                    <a:pt x="270328" y="113323"/>
                  </a:cubicBezTo>
                  <a:cubicBezTo>
                    <a:pt x="270328" y="115898"/>
                    <a:pt x="270328" y="115898"/>
                    <a:pt x="270328" y="115898"/>
                  </a:cubicBezTo>
                  <a:cubicBezTo>
                    <a:pt x="267753" y="115898"/>
                    <a:pt x="267753" y="115898"/>
                    <a:pt x="267753" y="115898"/>
                  </a:cubicBezTo>
                  <a:cubicBezTo>
                    <a:pt x="267753" y="115898"/>
                    <a:pt x="267753" y="115898"/>
                    <a:pt x="267753" y="118474"/>
                  </a:cubicBezTo>
                  <a:cubicBezTo>
                    <a:pt x="265179" y="118474"/>
                    <a:pt x="265179" y="118474"/>
                    <a:pt x="265179" y="118474"/>
                  </a:cubicBezTo>
                  <a:cubicBezTo>
                    <a:pt x="265179" y="118474"/>
                    <a:pt x="265179" y="121049"/>
                    <a:pt x="265179" y="121049"/>
                  </a:cubicBezTo>
                  <a:cubicBezTo>
                    <a:pt x="265179" y="121049"/>
                    <a:pt x="265179" y="123625"/>
                    <a:pt x="265179" y="123625"/>
                  </a:cubicBezTo>
                  <a:cubicBezTo>
                    <a:pt x="265179" y="126200"/>
                    <a:pt x="265179" y="126200"/>
                    <a:pt x="265179" y="126200"/>
                  </a:cubicBezTo>
                  <a:cubicBezTo>
                    <a:pt x="262604" y="126200"/>
                    <a:pt x="262604" y="126200"/>
                    <a:pt x="262604" y="126200"/>
                  </a:cubicBezTo>
                  <a:cubicBezTo>
                    <a:pt x="262604" y="126200"/>
                    <a:pt x="262604" y="126200"/>
                    <a:pt x="262604" y="128776"/>
                  </a:cubicBezTo>
                  <a:cubicBezTo>
                    <a:pt x="262604" y="128776"/>
                    <a:pt x="260030" y="128776"/>
                    <a:pt x="260030" y="128776"/>
                  </a:cubicBezTo>
                  <a:cubicBezTo>
                    <a:pt x="260030" y="131351"/>
                    <a:pt x="260030" y="131351"/>
                    <a:pt x="260030" y="131351"/>
                  </a:cubicBezTo>
                  <a:cubicBezTo>
                    <a:pt x="260030" y="131351"/>
                    <a:pt x="260030" y="131351"/>
                    <a:pt x="260030" y="133927"/>
                  </a:cubicBezTo>
                  <a:cubicBezTo>
                    <a:pt x="257455" y="133927"/>
                    <a:pt x="257455" y="133927"/>
                    <a:pt x="257455" y="133927"/>
                  </a:cubicBezTo>
                  <a:cubicBezTo>
                    <a:pt x="257455" y="133927"/>
                    <a:pt x="257455" y="133927"/>
                    <a:pt x="257455" y="136502"/>
                  </a:cubicBezTo>
                  <a:cubicBezTo>
                    <a:pt x="254881" y="136502"/>
                    <a:pt x="254881" y="136502"/>
                    <a:pt x="254881" y="136502"/>
                  </a:cubicBezTo>
                  <a:cubicBezTo>
                    <a:pt x="254881" y="139078"/>
                    <a:pt x="254881" y="139078"/>
                    <a:pt x="254881" y="139078"/>
                  </a:cubicBezTo>
                  <a:cubicBezTo>
                    <a:pt x="254881" y="139078"/>
                    <a:pt x="254881" y="139078"/>
                    <a:pt x="254881" y="141653"/>
                  </a:cubicBezTo>
                  <a:cubicBezTo>
                    <a:pt x="254881" y="141653"/>
                    <a:pt x="252306" y="141653"/>
                    <a:pt x="252306" y="141653"/>
                  </a:cubicBezTo>
                  <a:cubicBezTo>
                    <a:pt x="252306" y="141653"/>
                    <a:pt x="252306" y="141653"/>
                    <a:pt x="252306" y="144229"/>
                  </a:cubicBezTo>
                  <a:cubicBezTo>
                    <a:pt x="252306" y="144229"/>
                    <a:pt x="252306" y="144229"/>
                    <a:pt x="252306" y="146805"/>
                  </a:cubicBezTo>
                  <a:cubicBezTo>
                    <a:pt x="249731" y="146805"/>
                    <a:pt x="249731" y="146805"/>
                    <a:pt x="249731" y="146805"/>
                  </a:cubicBezTo>
                  <a:cubicBezTo>
                    <a:pt x="249731" y="149380"/>
                    <a:pt x="249731" y="149380"/>
                    <a:pt x="249731" y="149380"/>
                  </a:cubicBezTo>
                  <a:cubicBezTo>
                    <a:pt x="247157" y="149380"/>
                    <a:pt x="247157" y="149380"/>
                    <a:pt x="247157" y="149380"/>
                  </a:cubicBezTo>
                  <a:cubicBezTo>
                    <a:pt x="247157" y="151956"/>
                    <a:pt x="247157" y="151956"/>
                    <a:pt x="247157" y="151956"/>
                  </a:cubicBezTo>
                  <a:cubicBezTo>
                    <a:pt x="244582" y="151956"/>
                    <a:pt x="244582" y="151956"/>
                    <a:pt x="244582" y="154531"/>
                  </a:cubicBezTo>
                  <a:cubicBezTo>
                    <a:pt x="244582" y="154531"/>
                    <a:pt x="244582" y="154531"/>
                    <a:pt x="244582" y="157107"/>
                  </a:cubicBezTo>
                  <a:cubicBezTo>
                    <a:pt x="242008" y="157107"/>
                    <a:pt x="242008" y="157107"/>
                    <a:pt x="242008" y="157107"/>
                  </a:cubicBezTo>
                  <a:cubicBezTo>
                    <a:pt x="242008" y="157107"/>
                    <a:pt x="242008" y="157107"/>
                    <a:pt x="242008" y="159682"/>
                  </a:cubicBezTo>
                  <a:cubicBezTo>
                    <a:pt x="239433" y="159682"/>
                    <a:pt x="239433" y="159682"/>
                    <a:pt x="239433" y="159682"/>
                  </a:cubicBezTo>
                  <a:cubicBezTo>
                    <a:pt x="239433" y="159682"/>
                    <a:pt x="239433" y="159682"/>
                    <a:pt x="239433" y="162258"/>
                  </a:cubicBezTo>
                  <a:cubicBezTo>
                    <a:pt x="239433" y="162258"/>
                    <a:pt x="239433" y="162258"/>
                    <a:pt x="239433" y="164833"/>
                  </a:cubicBezTo>
                  <a:cubicBezTo>
                    <a:pt x="236859" y="164833"/>
                    <a:pt x="236859" y="164833"/>
                    <a:pt x="236859" y="164833"/>
                  </a:cubicBezTo>
                  <a:cubicBezTo>
                    <a:pt x="236859" y="167409"/>
                    <a:pt x="236859" y="167409"/>
                    <a:pt x="236859" y="167409"/>
                  </a:cubicBezTo>
                  <a:cubicBezTo>
                    <a:pt x="234284" y="167409"/>
                    <a:pt x="234284" y="167409"/>
                    <a:pt x="234284" y="167409"/>
                  </a:cubicBezTo>
                  <a:cubicBezTo>
                    <a:pt x="234284" y="169984"/>
                    <a:pt x="234284" y="169984"/>
                    <a:pt x="234284" y="169984"/>
                  </a:cubicBezTo>
                  <a:cubicBezTo>
                    <a:pt x="231710" y="169984"/>
                    <a:pt x="231710" y="169984"/>
                    <a:pt x="231710" y="169984"/>
                  </a:cubicBezTo>
                  <a:cubicBezTo>
                    <a:pt x="231710" y="169984"/>
                    <a:pt x="231710" y="169984"/>
                    <a:pt x="231710" y="172560"/>
                  </a:cubicBezTo>
                  <a:cubicBezTo>
                    <a:pt x="229135" y="172560"/>
                    <a:pt x="229135" y="172560"/>
                    <a:pt x="229135" y="172560"/>
                  </a:cubicBezTo>
                  <a:cubicBezTo>
                    <a:pt x="229135" y="172560"/>
                    <a:pt x="229135" y="172560"/>
                    <a:pt x="229135" y="175135"/>
                  </a:cubicBezTo>
                  <a:cubicBezTo>
                    <a:pt x="226560" y="175135"/>
                    <a:pt x="226560" y="175135"/>
                    <a:pt x="226560" y="175135"/>
                  </a:cubicBezTo>
                  <a:cubicBezTo>
                    <a:pt x="226560" y="177711"/>
                    <a:pt x="226560" y="177711"/>
                    <a:pt x="226560" y="177711"/>
                  </a:cubicBezTo>
                  <a:cubicBezTo>
                    <a:pt x="223986" y="177711"/>
                    <a:pt x="223986" y="177711"/>
                    <a:pt x="223986" y="177711"/>
                  </a:cubicBezTo>
                  <a:cubicBezTo>
                    <a:pt x="223986" y="177711"/>
                    <a:pt x="223986" y="177711"/>
                    <a:pt x="223986" y="180286"/>
                  </a:cubicBezTo>
                  <a:cubicBezTo>
                    <a:pt x="223986" y="180286"/>
                    <a:pt x="223986" y="180286"/>
                    <a:pt x="223986" y="182862"/>
                  </a:cubicBezTo>
                  <a:cubicBezTo>
                    <a:pt x="221411" y="182862"/>
                    <a:pt x="221411" y="182862"/>
                    <a:pt x="221411" y="182862"/>
                  </a:cubicBezTo>
                  <a:cubicBezTo>
                    <a:pt x="218837" y="182862"/>
                    <a:pt x="218837" y="182862"/>
                    <a:pt x="218837" y="182862"/>
                  </a:cubicBezTo>
                  <a:cubicBezTo>
                    <a:pt x="218837" y="182862"/>
                    <a:pt x="218837" y="182862"/>
                    <a:pt x="218837" y="185437"/>
                  </a:cubicBezTo>
                  <a:cubicBezTo>
                    <a:pt x="218837" y="185437"/>
                    <a:pt x="216262" y="185437"/>
                    <a:pt x="216262" y="185437"/>
                  </a:cubicBezTo>
                  <a:cubicBezTo>
                    <a:pt x="216262" y="185437"/>
                    <a:pt x="216262" y="185437"/>
                    <a:pt x="216262" y="188013"/>
                  </a:cubicBezTo>
                  <a:cubicBezTo>
                    <a:pt x="213688" y="188013"/>
                    <a:pt x="213688" y="188013"/>
                    <a:pt x="213688" y="188013"/>
                  </a:cubicBezTo>
                  <a:cubicBezTo>
                    <a:pt x="213688" y="188013"/>
                    <a:pt x="213688" y="188013"/>
                    <a:pt x="213688" y="190588"/>
                  </a:cubicBezTo>
                  <a:cubicBezTo>
                    <a:pt x="211113" y="190588"/>
                    <a:pt x="211113" y="190588"/>
                    <a:pt x="211113" y="190588"/>
                  </a:cubicBezTo>
                  <a:cubicBezTo>
                    <a:pt x="211113" y="190588"/>
                    <a:pt x="211113" y="190588"/>
                    <a:pt x="211113" y="193164"/>
                  </a:cubicBezTo>
                  <a:cubicBezTo>
                    <a:pt x="208539" y="193164"/>
                    <a:pt x="208539" y="193164"/>
                    <a:pt x="208539" y="193164"/>
                  </a:cubicBezTo>
                  <a:cubicBezTo>
                    <a:pt x="208539" y="195739"/>
                    <a:pt x="208539" y="195739"/>
                    <a:pt x="208539" y="195739"/>
                  </a:cubicBezTo>
                  <a:cubicBezTo>
                    <a:pt x="205964" y="195739"/>
                    <a:pt x="205964" y="195739"/>
                    <a:pt x="205964" y="195739"/>
                  </a:cubicBezTo>
                  <a:cubicBezTo>
                    <a:pt x="205964" y="195739"/>
                    <a:pt x="205964" y="195739"/>
                    <a:pt x="205964" y="198315"/>
                  </a:cubicBezTo>
                  <a:cubicBezTo>
                    <a:pt x="203390" y="198315"/>
                    <a:pt x="203390" y="198315"/>
                    <a:pt x="203390" y="198315"/>
                  </a:cubicBezTo>
                  <a:cubicBezTo>
                    <a:pt x="203390" y="198315"/>
                    <a:pt x="203390" y="198315"/>
                    <a:pt x="203390" y="200890"/>
                  </a:cubicBezTo>
                  <a:cubicBezTo>
                    <a:pt x="200815" y="200890"/>
                    <a:pt x="200815" y="200890"/>
                    <a:pt x="200815" y="200890"/>
                  </a:cubicBezTo>
                  <a:cubicBezTo>
                    <a:pt x="200815" y="203466"/>
                    <a:pt x="200815" y="203466"/>
                    <a:pt x="200815" y="203466"/>
                  </a:cubicBezTo>
                  <a:cubicBezTo>
                    <a:pt x="198240" y="203466"/>
                    <a:pt x="198240" y="203466"/>
                    <a:pt x="198240" y="203466"/>
                  </a:cubicBezTo>
                  <a:cubicBezTo>
                    <a:pt x="198240" y="203466"/>
                    <a:pt x="198240" y="203466"/>
                    <a:pt x="198240" y="206041"/>
                  </a:cubicBezTo>
                  <a:cubicBezTo>
                    <a:pt x="195666" y="206041"/>
                    <a:pt x="195666" y="206041"/>
                    <a:pt x="195666" y="206041"/>
                  </a:cubicBezTo>
                  <a:cubicBezTo>
                    <a:pt x="195666" y="206041"/>
                    <a:pt x="195666" y="206041"/>
                    <a:pt x="195666" y="208617"/>
                  </a:cubicBezTo>
                  <a:cubicBezTo>
                    <a:pt x="195666" y="208617"/>
                    <a:pt x="193091" y="208617"/>
                    <a:pt x="193091" y="208617"/>
                  </a:cubicBezTo>
                  <a:cubicBezTo>
                    <a:pt x="193091" y="208617"/>
                    <a:pt x="193091" y="208617"/>
                    <a:pt x="193091" y="211192"/>
                  </a:cubicBezTo>
                  <a:cubicBezTo>
                    <a:pt x="193091" y="211192"/>
                    <a:pt x="190517" y="211192"/>
                    <a:pt x="190517" y="211192"/>
                  </a:cubicBezTo>
                  <a:cubicBezTo>
                    <a:pt x="190517" y="211192"/>
                    <a:pt x="190517" y="211192"/>
                    <a:pt x="190517" y="213768"/>
                  </a:cubicBezTo>
                  <a:cubicBezTo>
                    <a:pt x="187942" y="213768"/>
                    <a:pt x="187942" y="213768"/>
                    <a:pt x="187942" y="213768"/>
                  </a:cubicBezTo>
                  <a:cubicBezTo>
                    <a:pt x="185368" y="213768"/>
                    <a:pt x="185368" y="213768"/>
                    <a:pt x="185368" y="213768"/>
                  </a:cubicBezTo>
                  <a:cubicBezTo>
                    <a:pt x="185368" y="213768"/>
                    <a:pt x="185368" y="213768"/>
                    <a:pt x="185368" y="216343"/>
                  </a:cubicBezTo>
                  <a:cubicBezTo>
                    <a:pt x="182793" y="216343"/>
                    <a:pt x="182793" y="216343"/>
                    <a:pt x="182793" y="216343"/>
                  </a:cubicBezTo>
                  <a:cubicBezTo>
                    <a:pt x="182793" y="216343"/>
                    <a:pt x="182793" y="218919"/>
                    <a:pt x="182793" y="218919"/>
                  </a:cubicBezTo>
                  <a:cubicBezTo>
                    <a:pt x="180219" y="218919"/>
                    <a:pt x="180219" y="218919"/>
                    <a:pt x="180219" y="218919"/>
                  </a:cubicBezTo>
                  <a:cubicBezTo>
                    <a:pt x="180219" y="221494"/>
                    <a:pt x="180219" y="221494"/>
                    <a:pt x="180219" y="221494"/>
                  </a:cubicBezTo>
                  <a:cubicBezTo>
                    <a:pt x="177644" y="221494"/>
                    <a:pt x="177644" y="221494"/>
                    <a:pt x="177644" y="221494"/>
                  </a:cubicBezTo>
                  <a:cubicBezTo>
                    <a:pt x="175069" y="221494"/>
                    <a:pt x="175069" y="221494"/>
                    <a:pt x="175069" y="221494"/>
                  </a:cubicBezTo>
                  <a:cubicBezTo>
                    <a:pt x="175069" y="221494"/>
                    <a:pt x="175069" y="221494"/>
                    <a:pt x="175069" y="224070"/>
                  </a:cubicBezTo>
                  <a:cubicBezTo>
                    <a:pt x="172495" y="224070"/>
                    <a:pt x="172495" y="224070"/>
                    <a:pt x="172495" y="224070"/>
                  </a:cubicBezTo>
                  <a:cubicBezTo>
                    <a:pt x="172495" y="224070"/>
                    <a:pt x="172495" y="224070"/>
                    <a:pt x="172495" y="226646"/>
                  </a:cubicBezTo>
                  <a:cubicBezTo>
                    <a:pt x="169920" y="226646"/>
                    <a:pt x="169920" y="226646"/>
                    <a:pt x="169920" y="226646"/>
                  </a:cubicBezTo>
                  <a:cubicBezTo>
                    <a:pt x="167346" y="226646"/>
                    <a:pt x="167346" y="226646"/>
                    <a:pt x="167346" y="226646"/>
                  </a:cubicBezTo>
                  <a:cubicBezTo>
                    <a:pt x="167346" y="226646"/>
                    <a:pt x="167346" y="229221"/>
                    <a:pt x="167346" y="229221"/>
                  </a:cubicBezTo>
                  <a:cubicBezTo>
                    <a:pt x="164771" y="229221"/>
                    <a:pt x="164771" y="229221"/>
                    <a:pt x="164771" y="229221"/>
                  </a:cubicBezTo>
                  <a:cubicBezTo>
                    <a:pt x="164771" y="229221"/>
                    <a:pt x="164771" y="229221"/>
                    <a:pt x="162197" y="229221"/>
                  </a:cubicBezTo>
                  <a:cubicBezTo>
                    <a:pt x="162197" y="229221"/>
                    <a:pt x="162197" y="229221"/>
                    <a:pt x="162197" y="231797"/>
                  </a:cubicBezTo>
                  <a:cubicBezTo>
                    <a:pt x="159622" y="231797"/>
                    <a:pt x="159622" y="231797"/>
                    <a:pt x="159622" y="231797"/>
                  </a:cubicBezTo>
                  <a:cubicBezTo>
                    <a:pt x="157048" y="231797"/>
                    <a:pt x="157048" y="231797"/>
                    <a:pt x="157048" y="231797"/>
                  </a:cubicBezTo>
                  <a:cubicBezTo>
                    <a:pt x="157048" y="231797"/>
                    <a:pt x="157048" y="231797"/>
                    <a:pt x="157048" y="234372"/>
                  </a:cubicBezTo>
                  <a:cubicBezTo>
                    <a:pt x="157048" y="234372"/>
                    <a:pt x="157048" y="234372"/>
                    <a:pt x="154473" y="234372"/>
                  </a:cubicBezTo>
                  <a:cubicBezTo>
                    <a:pt x="154473" y="234372"/>
                    <a:pt x="154473" y="234372"/>
                    <a:pt x="151899" y="234372"/>
                  </a:cubicBezTo>
                  <a:cubicBezTo>
                    <a:pt x="151899" y="234372"/>
                    <a:pt x="151899" y="234372"/>
                    <a:pt x="151899" y="236948"/>
                  </a:cubicBezTo>
                  <a:cubicBezTo>
                    <a:pt x="149324" y="236948"/>
                    <a:pt x="149324" y="236948"/>
                    <a:pt x="149324" y="236948"/>
                  </a:cubicBezTo>
                  <a:cubicBezTo>
                    <a:pt x="146749" y="236948"/>
                    <a:pt x="146749" y="236948"/>
                    <a:pt x="146749" y="236948"/>
                  </a:cubicBezTo>
                  <a:lnTo>
                    <a:pt x="146749" y="238316"/>
                  </a:lnTo>
                  <a:cubicBezTo>
                    <a:pt x="146749" y="239523"/>
                    <a:pt x="146749" y="239523"/>
                    <a:pt x="146749" y="239523"/>
                  </a:cubicBezTo>
                  <a:cubicBezTo>
                    <a:pt x="144175" y="239523"/>
                    <a:pt x="144175" y="239523"/>
                    <a:pt x="144175" y="239523"/>
                  </a:cubicBezTo>
                  <a:cubicBezTo>
                    <a:pt x="141600" y="239523"/>
                    <a:pt x="141600" y="239523"/>
                    <a:pt x="141600" y="239523"/>
                  </a:cubicBezTo>
                  <a:cubicBezTo>
                    <a:pt x="141600" y="239523"/>
                    <a:pt x="141600" y="239523"/>
                    <a:pt x="141600" y="242099"/>
                  </a:cubicBezTo>
                  <a:cubicBezTo>
                    <a:pt x="141600" y="242099"/>
                    <a:pt x="141600" y="242099"/>
                    <a:pt x="139026" y="242099"/>
                  </a:cubicBezTo>
                  <a:cubicBezTo>
                    <a:pt x="139026" y="242099"/>
                    <a:pt x="139026" y="242099"/>
                    <a:pt x="139026" y="244674"/>
                  </a:cubicBezTo>
                  <a:cubicBezTo>
                    <a:pt x="136451" y="244674"/>
                    <a:pt x="136451" y="244674"/>
                    <a:pt x="136451" y="244674"/>
                  </a:cubicBezTo>
                  <a:cubicBezTo>
                    <a:pt x="133877" y="244674"/>
                    <a:pt x="133877" y="244674"/>
                    <a:pt x="133877" y="244674"/>
                  </a:cubicBezTo>
                  <a:cubicBezTo>
                    <a:pt x="133877" y="244674"/>
                    <a:pt x="131302" y="244674"/>
                    <a:pt x="131302" y="244674"/>
                  </a:cubicBezTo>
                  <a:cubicBezTo>
                    <a:pt x="131302" y="244674"/>
                    <a:pt x="131302" y="244674"/>
                    <a:pt x="131302" y="247250"/>
                  </a:cubicBezTo>
                  <a:cubicBezTo>
                    <a:pt x="131302" y="247250"/>
                    <a:pt x="128728" y="247250"/>
                    <a:pt x="128728" y="247250"/>
                  </a:cubicBezTo>
                  <a:cubicBezTo>
                    <a:pt x="126153" y="247250"/>
                    <a:pt x="126153" y="247250"/>
                    <a:pt x="126153" y="247250"/>
                  </a:cubicBezTo>
                  <a:cubicBezTo>
                    <a:pt x="123578" y="247250"/>
                    <a:pt x="123578" y="247250"/>
                    <a:pt x="123578" y="247250"/>
                  </a:cubicBezTo>
                  <a:cubicBezTo>
                    <a:pt x="123578" y="247250"/>
                    <a:pt x="123578" y="247250"/>
                    <a:pt x="123578" y="249825"/>
                  </a:cubicBezTo>
                  <a:cubicBezTo>
                    <a:pt x="121004" y="249825"/>
                    <a:pt x="121004" y="249825"/>
                    <a:pt x="121004" y="249825"/>
                  </a:cubicBezTo>
                  <a:cubicBezTo>
                    <a:pt x="121004" y="249825"/>
                    <a:pt x="121004" y="249825"/>
                    <a:pt x="121004" y="252401"/>
                  </a:cubicBezTo>
                  <a:cubicBezTo>
                    <a:pt x="118429" y="252401"/>
                    <a:pt x="118429" y="252401"/>
                    <a:pt x="118429" y="252401"/>
                  </a:cubicBezTo>
                  <a:cubicBezTo>
                    <a:pt x="115855" y="252401"/>
                    <a:pt x="115855" y="252401"/>
                    <a:pt x="115855" y="252401"/>
                  </a:cubicBezTo>
                  <a:cubicBezTo>
                    <a:pt x="113280" y="252401"/>
                    <a:pt x="113280" y="252401"/>
                    <a:pt x="113280" y="252401"/>
                  </a:cubicBezTo>
                  <a:cubicBezTo>
                    <a:pt x="113280" y="252401"/>
                    <a:pt x="113280" y="252401"/>
                    <a:pt x="113280" y="254976"/>
                  </a:cubicBezTo>
                  <a:cubicBezTo>
                    <a:pt x="110706" y="254976"/>
                    <a:pt x="110706" y="254976"/>
                    <a:pt x="110706" y="254976"/>
                  </a:cubicBezTo>
                  <a:cubicBezTo>
                    <a:pt x="108131" y="254976"/>
                    <a:pt x="108131" y="254976"/>
                    <a:pt x="108131" y="254976"/>
                  </a:cubicBezTo>
                  <a:cubicBezTo>
                    <a:pt x="108131" y="254976"/>
                    <a:pt x="105557" y="254976"/>
                    <a:pt x="105557" y="254976"/>
                  </a:cubicBezTo>
                  <a:cubicBezTo>
                    <a:pt x="105557" y="257552"/>
                    <a:pt x="105557" y="257552"/>
                    <a:pt x="105557" y="257552"/>
                  </a:cubicBezTo>
                  <a:cubicBezTo>
                    <a:pt x="102982" y="257552"/>
                    <a:pt x="102982" y="257552"/>
                    <a:pt x="102982" y="257552"/>
                  </a:cubicBezTo>
                  <a:cubicBezTo>
                    <a:pt x="100408" y="257552"/>
                    <a:pt x="100408" y="257552"/>
                    <a:pt x="100408" y="257552"/>
                  </a:cubicBezTo>
                  <a:cubicBezTo>
                    <a:pt x="100408" y="257552"/>
                    <a:pt x="97833" y="257552"/>
                    <a:pt x="97833" y="257552"/>
                  </a:cubicBezTo>
                  <a:cubicBezTo>
                    <a:pt x="97833" y="257552"/>
                    <a:pt x="97833" y="257552"/>
                    <a:pt x="97833" y="260127"/>
                  </a:cubicBezTo>
                  <a:cubicBezTo>
                    <a:pt x="97833" y="260127"/>
                    <a:pt x="97833" y="260127"/>
                    <a:pt x="95258" y="260127"/>
                  </a:cubicBezTo>
                  <a:cubicBezTo>
                    <a:pt x="92684" y="260127"/>
                    <a:pt x="92684" y="260127"/>
                    <a:pt x="92684" y="260127"/>
                  </a:cubicBezTo>
                  <a:cubicBezTo>
                    <a:pt x="92684" y="260127"/>
                    <a:pt x="92684" y="260127"/>
                    <a:pt x="92684" y="262703"/>
                  </a:cubicBezTo>
                  <a:cubicBezTo>
                    <a:pt x="92684" y="262703"/>
                    <a:pt x="92684" y="262703"/>
                    <a:pt x="90109" y="262703"/>
                  </a:cubicBezTo>
                  <a:cubicBezTo>
                    <a:pt x="87535" y="262703"/>
                    <a:pt x="87535" y="262703"/>
                    <a:pt x="87535" y="262703"/>
                  </a:cubicBezTo>
                  <a:cubicBezTo>
                    <a:pt x="84960" y="262703"/>
                    <a:pt x="84960" y="262703"/>
                    <a:pt x="84960" y="262703"/>
                  </a:cubicBezTo>
                  <a:cubicBezTo>
                    <a:pt x="84960" y="262703"/>
                    <a:pt x="84960" y="265278"/>
                    <a:pt x="84960" y="265278"/>
                  </a:cubicBezTo>
                  <a:cubicBezTo>
                    <a:pt x="82386" y="265278"/>
                    <a:pt x="82386" y="265278"/>
                    <a:pt x="82386" y="265278"/>
                  </a:cubicBezTo>
                  <a:cubicBezTo>
                    <a:pt x="82386" y="265278"/>
                    <a:pt x="82386" y="265278"/>
                    <a:pt x="79811" y="265278"/>
                  </a:cubicBezTo>
                  <a:cubicBezTo>
                    <a:pt x="77237" y="265278"/>
                    <a:pt x="77237" y="265278"/>
                    <a:pt x="77237" y="265278"/>
                  </a:cubicBezTo>
                  <a:cubicBezTo>
                    <a:pt x="74662" y="265278"/>
                    <a:pt x="74662" y="265278"/>
                    <a:pt x="74662" y="265278"/>
                  </a:cubicBezTo>
                  <a:cubicBezTo>
                    <a:pt x="74662" y="265278"/>
                    <a:pt x="74662" y="265278"/>
                    <a:pt x="74662" y="267854"/>
                  </a:cubicBezTo>
                  <a:cubicBezTo>
                    <a:pt x="74662" y="267854"/>
                    <a:pt x="72088" y="267854"/>
                    <a:pt x="72088" y="267854"/>
                  </a:cubicBezTo>
                  <a:cubicBezTo>
                    <a:pt x="69513" y="267854"/>
                    <a:pt x="69513" y="267854"/>
                    <a:pt x="69513" y="267854"/>
                  </a:cubicBezTo>
                  <a:cubicBezTo>
                    <a:pt x="69513" y="267854"/>
                    <a:pt x="69513" y="267854"/>
                    <a:pt x="66938" y="267854"/>
                  </a:cubicBezTo>
                  <a:cubicBezTo>
                    <a:pt x="66938" y="267854"/>
                    <a:pt x="66938" y="267854"/>
                    <a:pt x="66938" y="270429"/>
                  </a:cubicBezTo>
                  <a:cubicBezTo>
                    <a:pt x="66938" y="270429"/>
                    <a:pt x="64364" y="270429"/>
                    <a:pt x="64364" y="270429"/>
                  </a:cubicBezTo>
                  <a:cubicBezTo>
                    <a:pt x="61789" y="270429"/>
                    <a:pt x="61789" y="270429"/>
                    <a:pt x="61789" y="270429"/>
                  </a:cubicBezTo>
                  <a:cubicBezTo>
                    <a:pt x="61789" y="270429"/>
                    <a:pt x="61789" y="270429"/>
                    <a:pt x="59215" y="270429"/>
                  </a:cubicBezTo>
                  <a:cubicBezTo>
                    <a:pt x="59215" y="270429"/>
                    <a:pt x="59215" y="270429"/>
                    <a:pt x="59215" y="273005"/>
                  </a:cubicBezTo>
                  <a:cubicBezTo>
                    <a:pt x="56640" y="273005"/>
                    <a:pt x="56640" y="273005"/>
                    <a:pt x="56640" y="273005"/>
                  </a:cubicBezTo>
                  <a:cubicBezTo>
                    <a:pt x="54066" y="273005"/>
                    <a:pt x="54066" y="273005"/>
                    <a:pt x="54066" y="273005"/>
                  </a:cubicBezTo>
                  <a:cubicBezTo>
                    <a:pt x="54066" y="273005"/>
                    <a:pt x="54066" y="273005"/>
                    <a:pt x="54066" y="275580"/>
                  </a:cubicBezTo>
                  <a:cubicBezTo>
                    <a:pt x="51491" y="275580"/>
                    <a:pt x="51491" y="275580"/>
                    <a:pt x="51491" y="275580"/>
                  </a:cubicBezTo>
                  <a:cubicBezTo>
                    <a:pt x="51491" y="275580"/>
                    <a:pt x="51491" y="275580"/>
                    <a:pt x="48917" y="275580"/>
                  </a:cubicBezTo>
                  <a:cubicBezTo>
                    <a:pt x="46342" y="275580"/>
                    <a:pt x="46342" y="275580"/>
                    <a:pt x="43767" y="275580"/>
                  </a:cubicBezTo>
                  <a:cubicBezTo>
                    <a:pt x="43767" y="275580"/>
                    <a:pt x="41193" y="275580"/>
                    <a:pt x="41193" y="278156"/>
                  </a:cubicBezTo>
                  <a:cubicBezTo>
                    <a:pt x="41193" y="278156"/>
                    <a:pt x="41193" y="278156"/>
                    <a:pt x="38618" y="278156"/>
                  </a:cubicBezTo>
                  <a:cubicBezTo>
                    <a:pt x="38618" y="278156"/>
                    <a:pt x="36044" y="278156"/>
                    <a:pt x="36044" y="278156"/>
                  </a:cubicBezTo>
                  <a:cubicBezTo>
                    <a:pt x="36044" y="278156"/>
                    <a:pt x="36044" y="278156"/>
                    <a:pt x="36044" y="280731"/>
                  </a:cubicBezTo>
                  <a:cubicBezTo>
                    <a:pt x="36044" y="280731"/>
                    <a:pt x="36044" y="280731"/>
                    <a:pt x="33469" y="280731"/>
                  </a:cubicBezTo>
                  <a:cubicBezTo>
                    <a:pt x="30895" y="280731"/>
                    <a:pt x="30895" y="280731"/>
                    <a:pt x="30895" y="280731"/>
                  </a:cubicBezTo>
                  <a:cubicBezTo>
                    <a:pt x="28320" y="280731"/>
                    <a:pt x="28320" y="280731"/>
                    <a:pt x="28320" y="280731"/>
                  </a:cubicBezTo>
                  <a:cubicBezTo>
                    <a:pt x="28320" y="278156"/>
                    <a:pt x="28320" y="278156"/>
                    <a:pt x="28320" y="275580"/>
                  </a:cubicBezTo>
                  <a:cubicBezTo>
                    <a:pt x="28320" y="275580"/>
                    <a:pt x="28320" y="275580"/>
                    <a:pt x="28320" y="273005"/>
                  </a:cubicBezTo>
                  <a:cubicBezTo>
                    <a:pt x="28320" y="270429"/>
                    <a:pt x="28320" y="270429"/>
                    <a:pt x="28320" y="270429"/>
                  </a:cubicBezTo>
                  <a:cubicBezTo>
                    <a:pt x="28320" y="270429"/>
                    <a:pt x="28320" y="270429"/>
                    <a:pt x="28320" y="267854"/>
                  </a:cubicBezTo>
                  <a:cubicBezTo>
                    <a:pt x="28320" y="267854"/>
                    <a:pt x="28320" y="267854"/>
                    <a:pt x="30895" y="267854"/>
                  </a:cubicBezTo>
                  <a:cubicBezTo>
                    <a:pt x="30895" y="265278"/>
                    <a:pt x="30895" y="265278"/>
                    <a:pt x="30895" y="265278"/>
                  </a:cubicBezTo>
                  <a:cubicBezTo>
                    <a:pt x="28320" y="265278"/>
                    <a:pt x="28320" y="265278"/>
                    <a:pt x="28320" y="265278"/>
                  </a:cubicBezTo>
                  <a:cubicBezTo>
                    <a:pt x="28320" y="262703"/>
                    <a:pt x="28320" y="262703"/>
                    <a:pt x="28320" y="260127"/>
                  </a:cubicBezTo>
                  <a:cubicBezTo>
                    <a:pt x="28320" y="260127"/>
                    <a:pt x="28320" y="257552"/>
                    <a:pt x="28320" y="257552"/>
                  </a:cubicBezTo>
                  <a:cubicBezTo>
                    <a:pt x="28320" y="257552"/>
                    <a:pt x="28320" y="257552"/>
                    <a:pt x="30895" y="257552"/>
                  </a:cubicBezTo>
                  <a:cubicBezTo>
                    <a:pt x="30895" y="254976"/>
                    <a:pt x="30895" y="254976"/>
                    <a:pt x="30895" y="254976"/>
                  </a:cubicBezTo>
                  <a:cubicBezTo>
                    <a:pt x="30895" y="252401"/>
                    <a:pt x="30895" y="252401"/>
                    <a:pt x="30895" y="252401"/>
                  </a:cubicBezTo>
                  <a:cubicBezTo>
                    <a:pt x="30895" y="252401"/>
                    <a:pt x="30895" y="249825"/>
                    <a:pt x="30895" y="249825"/>
                  </a:cubicBezTo>
                  <a:cubicBezTo>
                    <a:pt x="30895" y="247250"/>
                    <a:pt x="30895" y="247250"/>
                    <a:pt x="30895" y="244674"/>
                  </a:cubicBezTo>
                  <a:cubicBezTo>
                    <a:pt x="30895" y="242099"/>
                    <a:pt x="30895" y="242099"/>
                    <a:pt x="30895" y="239523"/>
                  </a:cubicBezTo>
                  <a:cubicBezTo>
                    <a:pt x="30895" y="239523"/>
                    <a:pt x="30895" y="236948"/>
                    <a:pt x="30895" y="236948"/>
                  </a:cubicBezTo>
                  <a:cubicBezTo>
                    <a:pt x="30895" y="236948"/>
                    <a:pt x="30895" y="234372"/>
                    <a:pt x="30895" y="234372"/>
                  </a:cubicBezTo>
                  <a:cubicBezTo>
                    <a:pt x="30895" y="234372"/>
                    <a:pt x="30895" y="234372"/>
                    <a:pt x="30895" y="231797"/>
                  </a:cubicBezTo>
                  <a:cubicBezTo>
                    <a:pt x="30895" y="231797"/>
                    <a:pt x="30895" y="231797"/>
                    <a:pt x="33469" y="231797"/>
                  </a:cubicBezTo>
                  <a:cubicBezTo>
                    <a:pt x="33469" y="231797"/>
                    <a:pt x="33469" y="229221"/>
                    <a:pt x="33469" y="226646"/>
                  </a:cubicBezTo>
                  <a:cubicBezTo>
                    <a:pt x="33469" y="226646"/>
                    <a:pt x="33469" y="224070"/>
                    <a:pt x="33469" y="224070"/>
                  </a:cubicBezTo>
                  <a:cubicBezTo>
                    <a:pt x="33469" y="224070"/>
                    <a:pt x="33469" y="221494"/>
                    <a:pt x="33469" y="221494"/>
                  </a:cubicBezTo>
                  <a:cubicBezTo>
                    <a:pt x="33469" y="218919"/>
                    <a:pt x="33469" y="218919"/>
                    <a:pt x="33469" y="216343"/>
                  </a:cubicBezTo>
                  <a:cubicBezTo>
                    <a:pt x="33469" y="213768"/>
                    <a:pt x="33469" y="213768"/>
                    <a:pt x="33469" y="213768"/>
                  </a:cubicBezTo>
                  <a:cubicBezTo>
                    <a:pt x="33469" y="213768"/>
                    <a:pt x="33469" y="213768"/>
                    <a:pt x="36044" y="213768"/>
                  </a:cubicBezTo>
                  <a:cubicBezTo>
                    <a:pt x="36044" y="211192"/>
                    <a:pt x="36044" y="211192"/>
                    <a:pt x="36044" y="211192"/>
                  </a:cubicBezTo>
                  <a:cubicBezTo>
                    <a:pt x="36044" y="208617"/>
                    <a:pt x="36044" y="208617"/>
                    <a:pt x="36044" y="208617"/>
                  </a:cubicBezTo>
                  <a:cubicBezTo>
                    <a:pt x="36044" y="206041"/>
                    <a:pt x="36044" y="206041"/>
                    <a:pt x="36044" y="206041"/>
                  </a:cubicBezTo>
                  <a:cubicBezTo>
                    <a:pt x="36044" y="203466"/>
                    <a:pt x="36044" y="203466"/>
                    <a:pt x="36044" y="203466"/>
                  </a:cubicBezTo>
                  <a:cubicBezTo>
                    <a:pt x="36044" y="203466"/>
                    <a:pt x="36044" y="200890"/>
                    <a:pt x="36044" y="200890"/>
                  </a:cubicBezTo>
                  <a:cubicBezTo>
                    <a:pt x="36044" y="200890"/>
                    <a:pt x="36044" y="198315"/>
                    <a:pt x="36044" y="198315"/>
                  </a:cubicBezTo>
                  <a:cubicBezTo>
                    <a:pt x="36044" y="198315"/>
                    <a:pt x="36044" y="198315"/>
                    <a:pt x="38618" y="198315"/>
                  </a:cubicBezTo>
                  <a:cubicBezTo>
                    <a:pt x="38618" y="195739"/>
                    <a:pt x="38618" y="195739"/>
                    <a:pt x="38618" y="195739"/>
                  </a:cubicBezTo>
                  <a:cubicBezTo>
                    <a:pt x="38618" y="195739"/>
                    <a:pt x="38618" y="195739"/>
                    <a:pt x="41193" y="195739"/>
                  </a:cubicBezTo>
                  <a:cubicBezTo>
                    <a:pt x="41193" y="195739"/>
                    <a:pt x="41193" y="193164"/>
                    <a:pt x="41193" y="193164"/>
                  </a:cubicBezTo>
                  <a:cubicBezTo>
                    <a:pt x="41193" y="193164"/>
                    <a:pt x="43767" y="193164"/>
                    <a:pt x="43767" y="193164"/>
                  </a:cubicBezTo>
                  <a:cubicBezTo>
                    <a:pt x="43767" y="193164"/>
                    <a:pt x="43767" y="193164"/>
                    <a:pt x="46342" y="193164"/>
                  </a:cubicBezTo>
                  <a:cubicBezTo>
                    <a:pt x="46342" y="193164"/>
                    <a:pt x="46342" y="193164"/>
                    <a:pt x="48917" y="193164"/>
                  </a:cubicBezTo>
                  <a:cubicBezTo>
                    <a:pt x="51491" y="193164"/>
                    <a:pt x="51491" y="193164"/>
                    <a:pt x="51491" y="193164"/>
                  </a:cubicBezTo>
                  <a:cubicBezTo>
                    <a:pt x="51491" y="193164"/>
                    <a:pt x="54066" y="193164"/>
                    <a:pt x="54066" y="193164"/>
                  </a:cubicBezTo>
                  <a:cubicBezTo>
                    <a:pt x="54066" y="193164"/>
                    <a:pt x="54066" y="193164"/>
                    <a:pt x="56640" y="193164"/>
                  </a:cubicBezTo>
                  <a:cubicBezTo>
                    <a:pt x="56640" y="190588"/>
                    <a:pt x="56640" y="190588"/>
                    <a:pt x="56640" y="190588"/>
                  </a:cubicBezTo>
                  <a:cubicBezTo>
                    <a:pt x="59215" y="190588"/>
                    <a:pt x="59215" y="190588"/>
                    <a:pt x="59215" y="190588"/>
                  </a:cubicBezTo>
                  <a:cubicBezTo>
                    <a:pt x="59215" y="190588"/>
                    <a:pt x="61789" y="190588"/>
                    <a:pt x="61789" y="190588"/>
                  </a:cubicBezTo>
                  <a:cubicBezTo>
                    <a:pt x="61789" y="190588"/>
                    <a:pt x="64364" y="190588"/>
                    <a:pt x="64364" y="190588"/>
                  </a:cubicBezTo>
                  <a:cubicBezTo>
                    <a:pt x="64364" y="190588"/>
                    <a:pt x="64364" y="190588"/>
                    <a:pt x="66938" y="190588"/>
                  </a:cubicBezTo>
                  <a:cubicBezTo>
                    <a:pt x="69513" y="190588"/>
                    <a:pt x="69513" y="190588"/>
                    <a:pt x="69513" y="190588"/>
                  </a:cubicBezTo>
                  <a:cubicBezTo>
                    <a:pt x="69513" y="190588"/>
                    <a:pt x="69513" y="190588"/>
                    <a:pt x="72088" y="190588"/>
                  </a:cubicBezTo>
                  <a:cubicBezTo>
                    <a:pt x="72088" y="188013"/>
                    <a:pt x="72088" y="188013"/>
                    <a:pt x="72088" y="188013"/>
                  </a:cubicBezTo>
                  <a:cubicBezTo>
                    <a:pt x="74662" y="188013"/>
                    <a:pt x="74662" y="188013"/>
                    <a:pt x="74662" y="188013"/>
                  </a:cubicBezTo>
                  <a:cubicBezTo>
                    <a:pt x="74662" y="188013"/>
                    <a:pt x="74662" y="188013"/>
                    <a:pt x="77237" y="188013"/>
                  </a:cubicBezTo>
                  <a:cubicBezTo>
                    <a:pt x="77237" y="188013"/>
                    <a:pt x="77237" y="188013"/>
                    <a:pt x="79811" y="188013"/>
                  </a:cubicBezTo>
                  <a:cubicBezTo>
                    <a:pt x="79811" y="185437"/>
                    <a:pt x="79811" y="185437"/>
                    <a:pt x="79811" y="185437"/>
                  </a:cubicBezTo>
                  <a:cubicBezTo>
                    <a:pt x="82386" y="185437"/>
                    <a:pt x="82386" y="185437"/>
                    <a:pt x="82386" y="185437"/>
                  </a:cubicBezTo>
                  <a:cubicBezTo>
                    <a:pt x="82386" y="185437"/>
                    <a:pt x="82386" y="185437"/>
                    <a:pt x="84960" y="185437"/>
                  </a:cubicBezTo>
                  <a:cubicBezTo>
                    <a:pt x="84960" y="185437"/>
                    <a:pt x="87535" y="185437"/>
                    <a:pt x="87535" y="185437"/>
                  </a:cubicBezTo>
                  <a:cubicBezTo>
                    <a:pt x="87535" y="182862"/>
                    <a:pt x="87535" y="182862"/>
                    <a:pt x="87535" y="182862"/>
                  </a:cubicBezTo>
                  <a:cubicBezTo>
                    <a:pt x="87535" y="182862"/>
                    <a:pt x="87535" y="182862"/>
                    <a:pt x="90109" y="182862"/>
                  </a:cubicBezTo>
                  <a:cubicBezTo>
                    <a:pt x="90109" y="182862"/>
                    <a:pt x="92684" y="182862"/>
                    <a:pt x="92684" y="182862"/>
                  </a:cubicBezTo>
                  <a:cubicBezTo>
                    <a:pt x="95258" y="182862"/>
                    <a:pt x="95258" y="182862"/>
                    <a:pt x="95258" y="182862"/>
                  </a:cubicBezTo>
                  <a:cubicBezTo>
                    <a:pt x="95258" y="180286"/>
                    <a:pt x="95258" y="180286"/>
                    <a:pt x="95258" y="180286"/>
                  </a:cubicBezTo>
                  <a:cubicBezTo>
                    <a:pt x="95258" y="180286"/>
                    <a:pt x="95258" y="180286"/>
                    <a:pt x="97833" y="180286"/>
                  </a:cubicBezTo>
                  <a:cubicBezTo>
                    <a:pt x="100408" y="180286"/>
                    <a:pt x="100408" y="180286"/>
                    <a:pt x="100408" y="180286"/>
                  </a:cubicBezTo>
                  <a:cubicBezTo>
                    <a:pt x="102982" y="180286"/>
                    <a:pt x="102982" y="180286"/>
                    <a:pt x="102982" y="180286"/>
                  </a:cubicBezTo>
                  <a:cubicBezTo>
                    <a:pt x="102982" y="177711"/>
                    <a:pt x="102982" y="177711"/>
                    <a:pt x="102982" y="177711"/>
                  </a:cubicBezTo>
                  <a:cubicBezTo>
                    <a:pt x="105557" y="177711"/>
                    <a:pt x="105557" y="177711"/>
                    <a:pt x="105557" y="177711"/>
                  </a:cubicBezTo>
                  <a:cubicBezTo>
                    <a:pt x="105557" y="177711"/>
                    <a:pt x="105557" y="177711"/>
                    <a:pt x="108131" y="177711"/>
                  </a:cubicBezTo>
                  <a:cubicBezTo>
                    <a:pt x="108131" y="177711"/>
                    <a:pt x="108131" y="177711"/>
                    <a:pt x="110706" y="177711"/>
                  </a:cubicBezTo>
                  <a:cubicBezTo>
                    <a:pt x="110706" y="175135"/>
                    <a:pt x="110706" y="175135"/>
                    <a:pt x="110706" y="175135"/>
                  </a:cubicBezTo>
                  <a:cubicBezTo>
                    <a:pt x="113280" y="175135"/>
                    <a:pt x="113280" y="175135"/>
                    <a:pt x="113280" y="175135"/>
                  </a:cubicBezTo>
                  <a:cubicBezTo>
                    <a:pt x="115855" y="175135"/>
                    <a:pt x="115855" y="175135"/>
                    <a:pt x="115855" y="175135"/>
                  </a:cubicBezTo>
                  <a:cubicBezTo>
                    <a:pt x="118429" y="175135"/>
                    <a:pt x="118429" y="175135"/>
                    <a:pt x="118429" y="175135"/>
                  </a:cubicBezTo>
                  <a:cubicBezTo>
                    <a:pt x="118429" y="172560"/>
                    <a:pt x="118429" y="172560"/>
                    <a:pt x="118429" y="172560"/>
                  </a:cubicBezTo>
                  <a:cubicBezTo>
                    <a:pt x="121004" y="172560"/>
                    <a:pt x="121004" y="172560"/>
                    <a:pt x="121004" y="172560"/>
                  </a:cubicBezTo>
                  <a:cubicBezTo>
                    <a:pt x="121004" y="172560"/>
                    <a:pt x="121004" y="172560"/>
                    <a:pt x="123578" y="172560"/>
                  </a:cubicBezTo>
                  <a:cubicBezTo>
                    <a:pt x="123578" y="169984"/>
                    <a:pt x="123578" y="169984"/>
                    <a:pt x="123578" y="169984"/>
                  </a:cubicBezTo>
                  <a:cubicBezTo>
                    <a:pt x="126153" y="169984"/>
                    <a:pt x="126153" y="169984"/>
                    <a:pt x="126153" y="169984"/>
                  </a:cubicBezTo>
                  <a:cubicBezTo>
                    <a:pt x="126153" y="169984"/>
                    <a:pt x="128728" y="169984"/>
                    <a:pt x="128728" y="169984"/>
                  </a:cubicBezTo>
                  <a:cubicBezTo>
                    <a:pt x="128728" y="167409"/>
                    <a:pt x="128728" y="167409"/>
                    <a:pt x="128728" y="167409"/>
                  </a:cubicBezTo>
                  <a:cubicBezTo>
                    <a:pt x="131302" y="167409"/>
                    <a:pt x="131302" y="167409"/>
                    <a:pt x="131302" y="167409"/>
                  </a:cubicBezTo>
                  <a:cubicBezTo>
                    <a:pt x="131302" y="167409"/>
                    <a:pt x="131302" y="167409"/>
                    <a:pt x="133877" y="167409"/>
                  </a:cubicBezTo>
                  <a:cubicBezTo>
                    <a:pt x="133877" y="167409"/>
                    <a:pt x="133877" y="167409"/>
                    <a:pt x="136451" y="167409"/>
                  </a:cubicBezTo>
                  <a:cubicBezTo>
                    <a:pt x="136451" y="164833"/>
                    <a:pt x="136451" y="164833"/>
                    <a:pt x="136451" y="164833"/>
                  </a:cubicBezTo>
                  <a:cubicBezTo>
                    <a:pt x="136451" y="164833"/>
                    <a:pt x="136451" y="164833"/>
                    <a:pt x="139026" y="164833"/>
                  </a:cubicBezTo>
                  <a:cubicBezTo>
                    <a:pt x="139026" y="164833"/>
                    <a:pt x="139026" y="164833"/>
                    <a:pt x="141600" y="164833"/>
                  </a:cubicBezTo>
                  <a:cubicBezTo>
                    <a:pt x="141600" y="162258"/>
                    <a:pt x="141600" y="162258"/>
                    <a:pt x="141600" y="162258"/>
                  </a:cubicBezTo>
                  <a:cubicBezTo>
                    <a:pt x="141600" y="162258"/>
                    <a:pt x="141600" y="162258"/>
                    <a:pt x="144175" y="162258"/>
                  </a:cubicBezTo>
                  <a:cubicBezTo>
                    <a:pt x="146749" y="162258"/>
                    <a:pt x="146749" y="162258"/>
                    <a:pt x="146749" y="162258"/>
                  </a:cubicBezTo>
                  <a:cubicBezTo>
                    <a:pt x="146749" y="159682"/>
                    <a:pt x="146749" y="159682"/>
                    <a:pt x="146749" y="159682"/>
                  </a:cubicBezTo>
                  <a:cubicBezTo>
                    <a:pt x="146749" y="159682"/>
                    <a:pt x="146749" y="159682"/>
                    <a:pt x="149324" y="159682"/>
                  </a:cubicBezTo>
                  <a:cubicBezTo>
                    <a:pt x="149324" y="159682"/>
                    <a:pt x="151899" y="159682"/>
                    <a:pt x="151899" y="159682"/>
                  </a:cubicBezTo>
                  <a:cubicBezTo>
                    <a:pt x="151899" y="157107"/>
                    <a:pt x="151899" y="157107"/>
                    <a:pt x="151899" y="157107"/>
                  </a:cubicBezTo>
                  <a:cubicBezTo>
                    <a:pt x="151899" y="157107"/>
                    <a:pt x="151899" y="157107"/>
                    <a:pt x="154473" y="157107"/>
                  </a:cubicBezTo>
                  <a:cubicBezTo>
                    <a:pt x="154473" y="154531"/>
                    <a:pt x="154473" y="154531"/>
                    <a:pt x="154473" y="154531"/>
                  </a:cubicBezTo>
                  <a:cubicBezTo>
                    <a:pt x="154473" y="154531"/>
                    <a:pt x="154473" y="154531"/>
                    <a:pt x="157048" y="154531"/>
                  </a:cubicBezTo>
                  <a:cubicBezTo>
                    <a:pt x="157048" y="154531"/>
                    <a:pt x="159622" y="154531"/>
                    <a:pt x="159622" y="154531"/>
                  </a:cubicBezTo>
                  <a:cubicBezTo>
                    <a:pt x="159622" y="151956"/>
                    <a:pt x="159622" y="151956"/>
                    <a:pt x="159622" y="151956"/>
                  </a:cubicBezTo>
                  <a:cubicBezTo>
                    <a:pt x="159622" y="151956"/>
                    <a:pt x="159622" y="151956"/>
                    <a:pt x="162197" y="151956"/>
                  </a:cubicBezTo>
                  <a:cubicBezTo>
                    <a:pt x="162197" y="151956"/>
                    <a:pt x="164771" y="151956"/>
                    <a:pt x="164771" y="151956"/>
                  </a:cubicBezTo>
                  <a:cubicBezTo>
                    <a:pt x="164771" y="149380"/>
                    <a:pt x="164771" y="149380"/>
                    <a:pt x="164771" y="149380"/>
                  </a:cubicBezTo>
                  <a:cubicBezTo>
                    <a:pt x="164771" y="149380"/>
                    <a:pt x="164771" y="149380"/>
                    <a:pt x="167346" y="149380"/>
                  </a:cubicBezTo>
                  <a:cubicBezTo>
                    <a:pt x="169920" y="149380"/>
                    <a:pt x="169920" y="149380"/>
                    <a:pt x="169920" y="149380"/>
                  </a:cubicBezTo>
                  <a:cubicBezTo>
                    <a:pt x="169920" y="146805"/>
                    <a:pt x="169920" y="146805"/>
                    <a:pt x="169920" y="146805"/>
                  </a:cubicBezTo>
                  <a:cubicBezTo>
                    <a:pt x="169920" y="146805"/>
                    <a:pt x="169920" y="146805"/>
                    <a:pt x="172495" y="146805"/>
                  </a:cubicBezTo>
                  <a:cubicBezTo>
                    <a:pt x="172495" y="146805"/>
                    <a:pt x="172495" y="146805"/>
                    <a:pt x="175069" y="146805"/>
                  </a:cubicBezTo>
                  <a:cubicBezTo>
                    <a:pt x="175069" y="144229"/>
                    <a:pt x="175069" y="144229"/>
                    <a:pt x="175069" y="144229"/>
                  </a:cubicBezTo>
                  <a:cubicBezTo>
                    <a:pt x="175069" y="144229"/>
                    <a:pt x="175069" y="144229"/>
                    <a:pt x="177644" y="144229"/>
                  </a:cubicBezTo>
                  <a:cubicBezTo>
                    <a:pt x="177644" y="144229"/>
                    <a:pt x="177644" y="144229"/>
                    <a:pt x="180219" y="144229"/>
                  </a:cubicBezTo>
                  <a:cubicBezTo>
                    <a:pt x="180219" y="141653"/>
                    <a:pt x="180219" y="141653"/>
                    <a:pt x="180219" y="141653"/>
                  </a:cubicBezTo>
                  <a:cubicBezTo>
                    <a:pt x="182793" y="141653"/>
                    <a:pt x="182793" y="141653"/>
                    <a:pt x="182793" y="141653"/>
                  </a:cubicBezTo>
                  <a:cubicBezTo>
                    <a:pt x="182793" y="139078"/>
                    <a:pt x="182793" y="139078"/>
                    <a:pt x="182793" y="139078"/>
                  </a:cubicBezTo>
                  <a:cubicBezTo>
                    <a:pt x="182793" y="139078"/>
                    <a:pt x="182793" y="139078"/>
                    <a:pt x="185368" y="139078"/>
                  </a:cubicBezTo>
                  <a:cubicBezTo>
                    <a:pt x="185368" y="139078"/>
                    <a:pt x="185368" y="139078"/>
                    <a:pt x="187942" y="139078"/>
                  </a:cubicBezTo>
                  <a:cubicBezTo>
                    <a:pt x="187942" y="136502"/>
                    <a:pt x="187942" y="136502"/>
                    <a:pt x="187942" y="136502"/>
                  </a:cubicBezTo>
                  <a:cubicBezTo>
                    <a:pt x="190517" y="136502"/>
                    <a:pt x="190517" y="136502"/>
                    <a:pt x="190517" y="136502"/>
                  </a:cubicBezTo>
                  <a:cubicBezTo>
                    <a:pt x="190517" y="133927"/>
                    <a:pt x="190517" y="133927"/>
                    <a:pt x="190517" y="133927"/>
                  </a:cubicBezTo>
                  <a:cubicBezTo>
                    <a:pt x="193091" y="133927"/>
                    <a:pt x="193091" y="133927"/>
                    <a:pt x="193091" y="133927"/>
                  </a:cubicBezTo>
                  <a:cubicBezTo>
                    <a:pt x="193091" y="133927"/>
                    <a:pt x="193091" y="133927"/>
                    <a:pt x="195666" y="133927"/>
                  </a:cubicBezTo>
                  <a:cubicBezTo>
                    <a:pt x="195666" y="131351"/>
                    <a:pt x="195666" y="131351"/>
                    <a:pt x="195666" y="131351"/>
                  </a:cubicBezTo>
                  <a:cubicBezTo>
                    <a:pt x="195666" y="131351"/>
                    <a:pt x="195666" y="131351"/>
                    <a:pt x="198240" y="131351"/>
                  </a:cubicBezTo>
                  <a:cubicBezTo>
                    <a:pt x="198240" y="131351"/>
                    <a:pt x="198240" y="128776"/>
                    <a:pt x="198240" y="128776"/>
                  </a:cubicBezTo>
                  <a:cubicBezTo>
                    <a:pt x="198240" y="128776"/>
                    <a:pt x="198240" y="128776"/>
                    <a:pt x="200815" y="128776"/>
                  </a:cubicBezTo>
                  <a:cubicBezTo>
                    <a:pt x="200815" y="128776"/>
                    <a:pt x="200815" y="128776"/>
                    <a:pt x="203390" y="128776"/>
                  </a:cubicBezTo>
                  <a:cubicBezTo>
                    <a:pt x="203390" y="126200"/>
                    <a:pt x="203390" y="126200"/>
                    <a:pt x="203390" y="126200"/>
                  </a:cubicBezTo>
                  <a:cubicBezTo>
                    <a:pt x="203390" y="126200"/>
                    <a:pt x="203390" y="126200"/>
                    <a:pt x="205964" y="126200"/>
                  </a:cubicBezTo>
                  <a:cubicBezTo>
                    <a:pt x="205964" y="123625"/>
                    <a:pt x="205964" y="123625"/>
                    <a:pt x="205964" y="123625"/>
                  </a:cubicBezTo>
                  <a:cubicBezTo>
                    <a:pt x="205964" y="123625"/>
                    <a:pt x="205964" y="123625"/>
                    <a:pt x="208539" y="123625"/>
                  </a:cubicBezTo>
                  <a:cubicBezTo>
                    <a:pt x="208539" y="121049"/>
                    <a:pt x="208539" y="121049"/>
                    <a:pt x="208539" y="121049"/>
                  </a:cubicBezTo>
                  <a:cubicBezTo>
                    <a:pt x="208539" y="121049"/>
                    <a:pt x="208539" y="121049"/>
                    <a:pt x="211113" y="121049"/>
                  </a:cubicBezTo>
                  <a:cubicBezTo>
                    <a:pt x="211113" y="118474"/>
                    <a:pt x="211113" y="118474"/>
                    <a:pt x="211113" y="118474"/>
                  </a:cubicBezTo>
                  <a:cubicBezTo>
                    <a:pt x="211113" y="118474"/>
                    <a:pt x="211113" y="118474"/>
                    <a:pt x="213688" y="118474"/>
                  </a:cubicBezTo>
                  <a:cubicBezTo>
                    <a:pt x="213688" y="115898"/>
                    <a:pt x="213688" y="115898"/>
                    <a:pt x="213688" y="115898"/>
                  </a:cubicBezTo>
                  <a:cubicBezTo>
                    <a:pt x="213688" y="115898"/>
                    <a:pt x="213688" y="115898"/>
                    <a:pt x="216262" y="115898"/>
                  </a:cubicBezTo>
                  <a:cubicBezTo>
                    <a:pt x="216262" y="113323"/>
                    <a:pt x="216262" y="113323"/>
                    <a:pt x="216262" y="113323"/>
                  </a:cubicBezTo>
                  <a:cubicBezTo>
                    <a:pt x="218837" y="113323"/>
                    <a:pt x="218837" y="113323"/>
                    <a:pt x="218837" y="113323"/>
                  </a:cubicBezTo>
                  <a:cubicBezTo>
                    <a:pt x="218837" y="110747"/>
                    <a:pt x="218837" y="110747"/>
                    <a:pt x="218837" y="110747"/>
                  </a:cubicBezTo>
                  <a:cubicBezTo>
                    <a:pt x="218837" y="110747"/>
                    <a:pt x="218837" y="110747"/>
                    <a:pt x="221411" y="110747"/>
                  </a:cubicBezTo>
                  <a:cubicBezTo>
                    <a:pt x="221411" y="108172"/>
                    <a:pt x="221411" y="108172"/>
                    <a:pt x="221411" y="108172"/>
                  </a:cubicBezTo>
                  <a:cubicBezTo>
                    <a:pt x="221411" y="108172"/>
                    <a:pt x="221411" y="108172"/>
                    <a:pt x="223986" y="108172"/>
                  </a:cubicBezTo>
                  <a:cubicBezTo>
                    <a:pt x="223986" y="105596"/>
                    <a:pt x="223986" y="105596"/>
                    <a:pt x="223986" y="105596"/>
                  </a:cubicBezTo>
                  <a:cubicBezTo>
                    <a:pt x="226560" y="105596"/>
                    <a:pt x="226560" y="105596"/>
                    <a:pt x="226560" y="105596"/>
                  </a:cubicBezTo>
                  <a:cubicBezTo>
                    <a:pt x="226560" y="103021"/>
                    <a:pt x="226560" y="103021"/>
                    <a:pt x="226560" y="103021"/>
                  </a:cubicBezTo>
                  <a:cubicBezTo>
                    <a:pt x="226560" y="103021"/>
                    <a:pt x="226560" y="103021"/>
                    <a:pt x="229135" y="103021"/>
                  </a:cubicBezTo>
                  <a:cubicBezTo>
                    <a:pt x="229135" y="100445"/>
                    <a:pt x="229135" y="100445"/>
                    <a:pt x="229135" y="100445"/>
                  </a:cubicBezTo>
                  <a:cubicBezTo>
                    <a:pt x="229135" y="100445"/>
                    <a:pt x="229135" y="100445"/>
                    <a:pt x="231710" y="100445"/>
                  </a:cubicBezTo>
                  <a:cubicBezTo>
                    <a:pt x="231710" y="97870"/>
                    <a:pt x="231710" y="97870"/>
                    <a:pt x="231710" y="97870"/>
                  </a:cubicBezTo>
                  <a:cubicBezTo>
                    <a:pt x="231710" y="95294"/>
                    <a:pt x="231710" y="95294"/>
                    <a:pt x="231710" y="95294"/>
                  </a:cubicBezTo>
                  <a:cubicBezTo>
                    <a:pt x="231710" y="95294"/>
                    <a:pt x="231710" y="95294"/>
                    <a:pt x="234284" y="95294"/>
                  </a:cubicBezTo>
                  <a:cubicBezTo>
                    <a:pt x="234284" y="95294"/>
                    <a:pt x="234284" y="95294"/>
                    <a:pt x="236859" y="95294"/>
                  </a:cubicBezTo>
                  <a:cubicBezTo>
                    <a:pt x="236859" y="92719"/>
                    <a:pt x="236859" y="92719"/>
                    <a:pt x="236859" y="92719"/>
                  </a:cubicBezTo>
                  <a:cubicBezTo>
                    <a:pt x="236859" y="92719"/>
                    <a:pt x="236859" y="90143"/>
                    <a:pt x="236859" y="90143"/>
                  </a:cubicBezTo>
                  <a:cubicBezTo>
                    <a:pt x="236859" y="90143"/>
                    <a:pt x="236859" y="90143"/>
                    <a:pt x="239433" y="90143"/>
                  </a:cubicBezTo>
                  <a:cubicBezTo>
                    <a:pt x="239433" y="87568"/>
                    <a:pt x="239433" y="87568"/>
                    <a:pt x="239433" y="87568"/>
                  </a:cubicBezTo>
                  <a:cubicBezTo>
                    <a:pt x="239433" y="87568"/>
                    <a:pt x="239433" y="87568"/>
                    <a:pt x="242008" y="87568"/>
                  </a:cubicBezTo>
                  <a:cubicBezTo>
                    <a:pt x="242008" y="84992"/>
                    <a:pt x="242008" y="84992"/>
                    <a:pt x="242008" y="84992"/>
                  </a:cubicBezTo>
                  <a:cubicBezTo>
                    <a:pt x="242008" y="84992"/>
                    <a:pt x="242008" y="84992"/>
                    <a:pt x="244582" y="84992"/>
                  </a:cubicBezTo>
                  <a:cubicBezTo>
                    <a:pt x="244582" y="82417"/>
                    <a:pt x="244582" y="82417"/>
                    <a:pt x="244582" y="82417"/>
                  </a:cubicBezTo>
                  <a:cubicBezTo>
                    <a:pt x="244582" y="82417"/>
                    <a:pt x="244582" y="82417"/>
                    <a:pt x="247157" y="82417"/>
                  </a:cubicBezTo>
                  <a:cubicBezTo>
                    <a:pt x="247157" y="79841"/>
                    <a:pt x="247157" y="79841"/>
                    <a:pt x="247157" y="79841"/>
                  </a:cubicBezTo>
                  <a:cubicBezTo>
                    <a:pt x="249731" y="79841"/>
                    <a:pt x="249731" y="79841"/>
                    <a:pt x="249731" y="79841"/>
                  </a:cubicBezTo>
                  <a:cubicBezTo>
                    <a:pt x="249731" y="77266"/>
                    <a:pt x="249731" y="77266"/>
                    <a:pt x="249731" y="77266"/>
                  </a:cubicBezTo>
                  <a:cubicBezTo>
                    <a:pt x="249731" y="74690"/>
                    <a:pt x="249731" y="74690"/>
                    <a:pt x="249731" y="74690"/>
                  </a:cubicBezTo>
                  <a:cubicBezTo>
                    <a:pt x="249731" y="74690"/>
                    <a:pt x="249731" y="74690"/>
                    <a:pt x="252306" y="74690"/>
                  </a:cubicBezTo>
                  <a:cubicBezTo>
                    <a:pt x="252306" y="72115"/>
                    <a:pt x="252306" y="72115"/>
                    <a:pt x="252306" y="72115"/>
                  </a:cubicBezTo>
                  <a:cubicBezTo>
                    <a:pt x="254881" y="72115"/>
                    <a:pt x="254881" y="72115"/>
                    <a:pt x="254881" y="72115"/>
                  </a:cubicBezTo>
                  <a:cubicBezTo>
                    <a:pt x="254881" y="69539"/>
                    <a:pt x="254881" y="69539"/>
                    <a:pt x="254881" y="69539"/>
                  </a:cubicBezTo>
                  <a:cubicBezTo>
                    <a:pt x="254881" y="69539"/>
                    <a:pt x="254881" y="69539"/>
                    <a:pt x="254881" y="66964"/>
                  </a:cubicBezTo>
                  <a:cubicBezTo>
                    <a:pt x="254881" y="66964"/>
                    <a:pt x="254881" y="66964"/>
                    <a:pt x="257455" y="66964"/>
                  </a:cubicBezTo>
                  <a:cubicBezTo>
                    <a:pt x="257455" y="64388"/>
                    <a:pt x="257455" y="64388"/>
                    <a:pt x="257455" y="64388"/>
                  </a:cubicBezTo>
                  <a:cubicBezTo>
                    <a:pt x="257455" y="61813"/>
                    <a:pt x="257455" y="61813"/>
                    <a:pt x="257455" y="61813"/>
                  </a:cubicBezTo>
                  <a:cubicBezTo>
                    <a:pt x="257455" y="61813"/>
                    <a:pt x="257455" y="61813"/>
                    <a:pt x="260030" y="61813"/>
                  </a:cubicBezTo>
                  <a:cubicBezTo>
                    <a:pt x="260030" y="59237"/>
                    <a:pt x="260030" y="59237"/>
                    <a:pt x="260030" y="59237"/>
                  </a:cubicBezTo>
                  <a:cubicBezTo>
                    <a:pt x="262604" y="59237"/>
                    <a:pt x="262604" y="59237"/>
                    <a:pt x="262604" y="59237"/>
                  </a:cubicBezTo>
                  <a:cubicBezTo>
                    <a:pt x="262604" y="56661"/>
                    <a:pt x="262604" y="56661"/>
                    <a:pt x="262604" y="56661"/>
                  </a:cubicBezTo>
                  <a:cubicBezTo>
                    <a:pt x="262604" y="56661"/>
                    <a:pt x="262604" y="56661"/>
                    <a:pt x="262604" y="54086"/>
                  </a:cubicBezTo>
                  <a:cubicBezTo>
                    <a:pt x="262604" y="54086"/>
                    <a:pt x="262604" y="54086"/>
                    <a:pt x="265179" y="54086"/>
                  </a:cubicBezTo>
                  <a:cubicBezTo>
                    <a:pt x="265179" y="54086"/>
                    <a:pt x="265179" y="54086"/>
                    <a:pt x="265179" y="51510"/>
                  </a:cubicBezTo>
                  <a:cubicBezTo>
                    <a:pt x="265179" y="48935"/>
                    <a:pt x="265179" y="48935"/>
                    <a:pt x="265179" y="48935"/>
                  </a:cubicBezTo>
                  <a:cubicBezTo>
                    <a:pt x="267753" y="48935"/>
                    <a:pt x="267753" y="48935"/>
                    <a:pt x="267753" y="48935"/>
                  </a:cubicBezTo>
                  <a:cubicBezTo>
                    <a:pt x="267753" y="48935"/>
                    <a:pt x="267753" y="48935"/>
                    <a:pt x="267753" y="46359"/>
                  </a:cubicBezTo>
                  <a:cubicBezTo>
                    <a:pt x="267753" y="43784"/>
                    <a:pt x="267753" y="43784"/>
                    <a:pt x="267753" y="43784"/>
                  </a:cubicBezTo>
                  <a:cubicBezTo>
                    <a:pt x="267753" y="41208"/>
                    <a:pt x="267753" y="41208"/>
                    <a:pt x="267753" y="41208"/>
                  </a:cubicBezTo>
                  <a:cubicBezTo>
                    <a:pt x="267753" y="41208"/>
                    <a:pt x="267753" y="38633"/>
                    <a:pt x="267753" y="38633"/>
                  </a:cubicBezTo>
                  <a:cubicBezTo>
                    <a:pt x="267753" y="38633"/>
                    <a:pt x="267753" y="38633"/>
                    <a:pt x="270328" y="38633"/>
                  </a:cubicBezTo>
                  <a:cubicBezTo>
                    <a:pt x="270328" y="36057"/>
                    <a:pt x="270328" y="36057"/>
                    <a:pt x="270328" y="36057"/>
                  </a:cubicBezTo>
                  <a:cubicBezTo>
                    <a:pt x="267753" y="36057"/>
                    <a:pt x="267753" y="36057"/>
                    <a:pt x="267753" y="36057"/>
                  </a:cubicBezTo>
                  <a:cubicBezTo>
                    <a:pt x="267753" y="36057"/>
                    <a:pt x="267753" y="36057"/>
                    <a:pt x="267753" y="38633"/>
                  </a:cubicBezTo>
                  <a:cubicBezTo>
                    <a:pt x="265179" y="38633"/>
                    <a:pt x="265179" y="38633"/>
                    <a:pt x="265179" y="38633"/>
                  </a:cubicBezTo>
                  <a:cubicBezTo>
                    <a:pt x="265179" y="41208"/>
                    <a:pt x="265179" y="41208"/>
                    <a:pt x="265179" y="41208"/>
                  </a:cubicBezTo>
                  <a:cubicBezTo>
                    <a:pt x="262604" y="41208"/>
                    <a:pt x="262604" y="41208"/>
                    <a:pt x="262604" y="41208"/>
                  </a:cubicBezTo>
                  <a:cubicBezTo>
                    <a:pt x="262604" y="41208"/>
                    <a:pt x="262604" y="41208"/>
                    <a:pt x="262604" y="43784"/>
                  </a:cubicBezTo>
                  <a:cubicBezTo>
                    <a:pt x="262604" y="43784"/>
                    <a:pt x="260030" y="43784"/>
                    <a:pt x="260030" y="43784"/>
                  </a:cubicBezTo>
                  <a:cubicBezTo>
                    <a:pt x="260030" y="43784"/>
                    <a:pt x="260030" y="43784"/>
                    <a:pt x="260030" y="46359"/>
                  </a:cubicBezTo>
                  <a:cubicBezTo>
                    <a:pt x="257455" y="46359"/>
                    <a:pt x="257455" y="46359"/>
                    <a:pt x="257455" y="46359"/>
                  </a:cubicBezTo>
                  <a:cubicBezTo>
                    <a:pt x="257455" y="46359"/>
                    <a:pt x="257455" y="46359"/>
                    <a:pt x="257455" y="48935"/>
                  </a:cubicBezTo>
                  <a:cubicBezTo>
                    <a:pt x="254881" y="48935"/>
                    <a:pt x="254881" y="48935"/>
                    <a:pt x="254881" y="48935"/>
                  </a:cubicBezTo>
                  <a:cubicBezTo>
                    <a:pt x="254881" y="48935"/>
                    <a:pt x="254881" y="48935"/>
                    <a:pt x="254881" y="51510"/>
                  </a:cubicBezTo>
                  <a:cubicBezTo>
                    <a:pt x="252306" y="51510"/>
                    <a:pt x="252306" y="51510"/>
                    <a:pt x="252306" y="51510"/>
                  </a:cubicBezTo>
                  <a:cubicBezTo>
                    <a:pt x="252306" y="51510"/>
                    <a:pt x="252306" y="51510"/>
                    <a:pt x="252306" y="54086"/>
                  </a:cubicBezTo>
                  <a:cubicBezTo>
                    <a:pt x="249731" y="54086"/>
                    <a:pt x="249731" y="54086"/>
                    <a:pt x="249731" y="54086"/>
                  </a:cubicBezTo>
                  <a:cubicBezTo>
                    <a:pt x="249731" y="54086"/>
                    <a:pt x="249731" y="54086"/>
                    <a:pt x="249731" y="56661"/>
                  </a:cubicBezTo>
                  <a:cubicBezTo>
                    <a:pt x="247157" y="56661"/>
                    <a:pt x="247157" y="56661"/>
                    <a:pt x="247157" y="56661"/>
                  </a:cubicBezTo>
                  <a:cubicBezTo>
                    <a:pt x="247157" y="56661"/>
                    <a:pt x="247157" y="56661"/>
                    <a:pt x="247157" y="59237"/>
                  </a:cubicBezTo>
                  <a:cubicBezTo>
                    <a:pt x="244582" y="59237"/>
                    <a:pt x="244582" y="59237"/>
                    <a:pt x="244582" y="59237"/>
                  </a:cubicBezTo>
                  <a:cubicBezTo>
                    <a:pt x="244582" y="61813"/>
                    <a:pt x="244582" y="61813"/>
                    <a:pt x="244582" y="61813"/>
                  </a:cubicBezTo>
                  <a:cubicBezTo>
                    <a:pt x="242008" y="61813"/>
                    <a:pt x="242008" y="61813"/>
                    <a:pt x="242008" y="61813"/>
                  </a:cubicBezTo>
                  <a:cubicBezTo>
                    <a:pt x="242008" y="61813"/>
                    <a:pt x="242008" y="61813"/>
                    <a:pt x="242008" y="64388"/>
                  </a:cubicBezTo>
                  <a:cubicBezTo>
                    <a:pt x="239433" y="64388"/>
                    <a:pt x="239433" y="64388"/>
                    <a:pt x="239433" y="64388"/>
                  </a:cubicBezTo>
                  <a:cubicBezTo>
                    <a:pt x="239433" y="64388"/>
                    <a:pt x="239433" y="64388"/>
                    <a:pt x="239433" y="66964"/>
                  </a:cubicBezTo>
                  <a:cubicBezTo>
                    <a:pt x="236859" y="66964"/>
                    <a:pt x="236859" y="66964"/>
                    <a:pt x="236859" y="66964"/>
                  </a:cubicBezTo>
                  <a:cubicBezTo>
                    <a:pt x="236859" y="69539"/>
                    <a:pt x="236859" y="69539"/>
                    <a:pt x="236859" y="69539"/>
                  </a:cubicBezTo>
                  <a:cubicBezTo>
                    <a:pt x="234284" y="69539"/>
                    <a:pt x="234284" y="69539"/>
                    <a:pt x="234284" y="69539"/>
                  </a:cubicBezTo>
                  <a:cubicBezTo>
                    <a:pt x="234284" y="72115"/>
                    <a:pt x="234284" y="72115"/>
                    <a:pt x="234284" y="72115"/>
                  </a:cubicBezTo>
                  <a:cubicBezTo>
                    <a:pt x="231710" y="72115"/>
                    <a:pt x="231710" y="72115"/>
                    <a:pt x="231710" y="72115"/>
                  </a:cubicBezTo>
                  <a:cubicBezTo>
                    <a:pt x="231710" y="72115"/>
                    <a:pt x="231710" y="72115"/>
                    <a:pt x="231710" y="74690"/>
                  </a:cubicBezTo>
                  <a:cubicBezTo>
                    <a:pt x="229135" y="74690"/>
                    <a:pt x="229135" y="74690"/>
                    <a:pt x="229135" y="74690"/>
                  </a:cubicBezTo>
                  <a:cubicBezTo>
                    <a:pt x="229135" y="74690"/>
                    <a:pt x="229135" y="74690"/>
                    <a:pt x="229135" y="77266"/>
                  </a:cubicBezTo>
                  <a:cubicBezTo>
                    <a:pt x="226560" y="77266"/>
                    <a:pt x="226560" y="77266"/>
                    <a:pt x="226560" y="77266"/>
                  </a:cubicBezTo>
                  <a:cubicBezTo>
                    <a:pt x="223986" y="77266"/>
                    <a:pt x="223986" y="77266"/>
                    <a:pt x="223986" y="77266"/>
                  </a:cubicBezTo>
                  <a:cubicBezTo>
                    <a:pt x="223986" y="77266"/>
                    <a:pt x="223986" y="77266"/>
                    <a:pt x="223986" y="79841"/>
                  </a:cubicBezTo>
                  <a:cubicBezTo>
                    <a:pt x="223986" y="79841"/>
                    <a:pt x="223986" y="79841"/>
                    <a:pt x="221411" y="79841"/>
                  </a:cubicBezTo>
                  <a:cubicBezTo>
                    <a:pt x="221411" y="79841"/>
                    <a:pt x="218837" y="79841"/>
                    <a:pt x="218837" y="79841"/>
                  </a:cubicBezTo>
                  <a:cubicBezTo>
                    <a:pt x="218837" y="79841"/>
                    <a:pt x="218837" y="79841"/>
                    <a:pt x="218837" y="82417"/>
                  </a:cubicBezTo>
                  <a:cubicBezTo>
                    <a:pt x="218837" y="82417"/>
                    <a:pt x="218837" y="82417"/>
                    <a:pt x="216262" y="82417"/>
                  </a:cubicBezTo>
                  <a:cubicBezTo>
                    <a:pt x="216262" y="82417"/>
                    <a:pt x="216262" y="82417"/>
                    <a:pt x="216262" y="84992"/>
                  </a:cubicBezTo>
                  <a:cubicBezTo>
                    <a:pt x="213688" y="84992"/>
                    <a:pt x="213688" y="84992"/>
                    <a:pt x="213688" y="84992"/>
                  </a:cubicBezTo>
                  <a:cubicBezTo>
                    <a:pt x="213688" y="87568"/>
                    <a:pt x="213688" y="87568"/>
                    <a:pt x="213688" y="87568"/>
                  </a:cubicBezTo>
                  <a:cubicBezTo>
                    <a:pt x="211113" y="87568"/>
                    <a:pt x="211113" y="87568"/>
                    <a:pt x="211113" y="87568"/>
                  </a:cubicBezTo>
                  <a:cubicBezTo>
                    <a:pt x="208539" y="87568"/>
                    <a:pt x="208539" y="87568"/>
                    <a:pt x="208539" y="87568"/>
                  </a:cubicBezTo>
                  <a:cubicBezTo>
                    <a:pt x="208539" y="87568"/>
                    <a:pt x="208539" y="87568"/>
                    <a:pt x="208539" y="90143"/>
                  </a:cubicBezTo>
                  <a:cubicBezTo>
                    <a:pt x="205964" y="90143"/>
                    <a:pt x="205964" y="90143"/>
                    <a:pt x="205964" y="90143"/>
                  </a:cubicBezTo>
                  <a:cubicBezTo>
                    <a:pt x="205964" y="90143"/>
                    <a:pt x="205964" y="90143"/>
                    <a:pt x="205964" y="92719"/>
                  </a:cubicBezTo>
                  <a:cubicBezTo>
                    <a:pt x="203390" y="92719"/>
                    <a:pt x="203390" y="92719"/>
                    <a:pt x="203390" y="92719"/>
                  </a:cubicBezTo>
                  <a:cubicBezTo>
                    <a:pt x="203390" y="92719"/>
                    <a:pt x="203390" y="92719"/>
                    <a:pt x="203390" y="95294"/>
                  </a:cubicBezTo>
                  <a:cubicBezTo>
                    <a:pt x="200815" y="95294"/>
                    <a:pt x="200815" y="95294"/>
                    <a:pt x="200815" y="95294"/>
                  </a:cubicBezTo>
                  <a:cubicBezTo>
                    <a:pt x="198240" y="95294"/>
                    <a:pt x="198240" y="95294"/>
                    <a:pt x="198240" y="95294"/>
                  </a:cubicBezTo>
                  <a:cubicBezTo>
                    <a:pt x="195666" y="95294"/>
                    <a:pt x="195666" y="95294"/>
                    <a:pt x="195666" y="95294"/>
                  </a:cubicBezTo>
                  <a:cubicBezTo>
                    <a:pt x="195666" y="97870"/>
                    <a:pt x="195666" y="97870"/>
                    <a:pt x="195666" y="97870"/>
                  </a:cubicBezTo>
                  <a:cubicBezTo>
                    <a:pt x="193091" y="97870"/>
                    <a:pt x="193091" y="97870"/>
                    <a:pt x="193091" y="97870"/>
                  </a:cubicBezTo>
                  <a:cubicBezTo>
                    <a:pt x="190517" y="97870"/>
                    <a:pt x="190517" y="97870"/>
                    <a:pt x="190517" y="97870"/>
                  </a:cubicBezTo>
                  <a:cubicBezTo>
                    <a:pt x="190517" y="97870"/>
                    <a:pt x="190517" y="97870"/>
                    <a:pt x="190517" y="100445"/>
                  </a:cubicBezTo>
                  <a:cubicBezTo>
                    <a:pt x="187942" y="100445"/>
                    <a:pt x="187942" y="100445"/>
                    <a:pt x="187942" y="100445"/>
                  </a:cubicBezTo>
                  <a:cubicBezTo>
                    <a:pt x="187942" y="100445"/>
                    <a:pt x="185368" y="100445"/>
                    <a:pt x="185368" y="100445"/>
                  </a:cubicBezTo>
                  <a:cubicBezTo>
                    <a:pt x="185368" y="100445"/>
                    <a:pt x="185368" y="100445"/>
                    <a:pt x="185368" y="103021"/>
                  </a:cubicBezTo>
                  <a:cubicBezTo>
                    <a:pt x="182793" y="103021"/>
                    <a:pt x="182793" y="103021"/>
                    <a:pt x="182793" y="103021"/>
                  </a:cubicBezTo>
                  <a:cubicBezTo>
                    <a:pt x="182793" y="103021"/>
                    <a:pt x="180219" y="103021"/>
                    <a:pt x="180219" y="103021"/>
                  </a:cubicBezTo>
                  <a:cubicBezTo>
                    <a:pt x="177644" y="103021"/>
                    <a:pt x="177644" y="103021"/>
                    <a:pt x="177644" y="103021"/>
                  </a:cubicBezTo>
                  <a:cubicBezTo>
                    <a:pt x="177644" y="105596"/>
                    <a:pt x="177644" y="105596"/>
                    <a:pt x="177644" y="105596"/>
                  </a:cubicBezTo>
                  <a:cubicBezTo>
                    <a:pt x="177644" y="105596"/>
                    <a:pt x="175069" y="105596"/>
                    <a:pt x="175069" y="105596"/>
                  </a:cubicBezTo>
                  <a:cubicBezTo>
                    <a:pt x="175069" y="105596"/>
                    <a:pt x="172495" y="105596"/>
                    <a:pt x="172495" y="105596"/>
                  </a:cubicBezTo>
                  <a:cubicBezTo>
                    <a:pt x="169920" y="105596"/>
                    <a:pt x="169920" y="105596"/>
                    <a:pt x="169920" y="105596"/>
                  </a:cubicBezTo>
                  <a:cubicBezTo>
                    <a:pt x="169920" y="105596"/>
                    <a:pt x="169920" y="105596"/>
                    <a:pt x="169920" y="108172"/>
                  </a:cubicBezTo>
                  <a:cubicBezTo>
                    <a:pt x="167346" y="108172"/>
                    <a:pt x="167346" y="108172"/>
                    <a:pt x="167346" y="108172"/>
                  </a:cubicBezTo>
                  <a:cubicBezTo>
                    <a:pt x="167346" y="108172"/>
                    <a:pt x="167346" y="108172"/>
                    <a:pt x="167346" y="110747"/>
                  </a:cubicBezTo>
                  <a:cubicBezTo>
                    <a:pt x="164771" y="110747"/>
                    <a:pt x="164771" y="110747"/>
                    <a:pt x="164771" y="110747"/>
                  </a:cubicBezTo>
                  <a:cubicBezTo>
                    <a:pt x="164771" y="110747"/>
                    <a:pt x="162197" y="110747"/>
                    <a:pt x="162197" y="110747"/>
                  </a:cubicBezTo>
                  <a:cubicBezTo>
                    <a:pt x="162197" y="110747"/>
                    <a:pt x="162197" y="110747"/>
                    <a:pt x="162197" y="113323"/>
                  </a:cubicBezTo>
                  <a:cubicBezTo>
                    <a:pt x="159622" y="113323"/>
                    <a:pt x="159622" y="113323"/>
                    <a:pt x="159622" y="113323"/>
                  </a:cubicBezTo>
                  <a:cubicBezTo>
                    <a:pt x="157048" y="113323"/>
                    <a:pt x="157048" y="113323"/>
                    <a:pt x="157048" y="113323"/>
                  </a:cubicBezTo>
                  <a:cubicBezTo>
                    <a:pt x="154473" y="113323"/>
                    <a:pt x="154473" y="113323"/>
                    <a:pt x="154473" y="113323"/>
                  </a:cubicBezTo>
                  <a:cubicBezTo>
                    <a:pt x="154473" y="113323"/>
                    <a:pt x="154473" y="113323"/>
                    <a:pt x="154473" y="115898"/>
                  </a:cubicBezTo>
                  <a:cubicBezTo>
                    <a:pt x="154473" y="115898"/>
                    <a:pt x="151899" y="115898"/>
                    <a:pt x="151899" y="115898"/>
                  </a:cubicBezTo>
                  <a:cubicBezTo>
                    <a:pt x="149324" y="115898"/>
                    <a:pt x="149324" y="115898"/>
                    <a:pt x="149324" y="115898"/>
                  </a:cubicBezTo>
                  <a:cubicBezTo>
                    <a:pt x="146749" y="115898"/>
                    <a:pt x="146749" y="115898"/>
                    <a:pt x="146749" y="115898"/>
                  </a:cubicBezTo>
                  <a:lnTo>
                    <a:pt x="146749" y="117669"/>
                  </a:lnTo>
                  <a:lnTo>
                    <a:pt x="146749" y="118474"/>
                  </a:lnTo>
                  <a:cubicBezTo>
                    <a:pt x="144175" y="118474"/>
                    <a:pt x="144175" y="118474"/>
                    <a:pt x="144175" y="118474"/>
                  </a:cubicBezTo>
                  <a:cubicBezTo>
                    <a:pt x="141600" y="118474"/>
                    <a:pt x="141600" y="118474"/>
                    <a:pt x="141600" y="118474"/>
                  </a:cubicBezTo>
                  <a:cubicBezTo>
                    <a:pt x="141600" y="118474"/>
                    <a:pt x="141600" y="118474"/>
                    <a:pt x="141600" y="121049"/>
                  </a:cubicBezTo>
                  <a:cubicBezTo>
                    <a:pt x="141600" y="121049"/>
                    <a:pt x="139026" y="121049"/>
                    <a:pt x="139026" y="121049"/>
                  </a:cubicBezTo>
                  <a:cubicBezTo>
                    <a:pt x="136451" y="121049"/>
                    <a:pt x="136451" y="121049"/>
                    <a:pt x="136451" y="121049"/>
                  </a:cubicBezTo>
                  <a:cubicBezTo>
                    <a:pt x="136451" y="121049"/>
                    <a:pt x="133877" y="121049"/>
                    <a:pt x="133877" y="121049"/>
                  </a:cubicBezTo>
                  <a:cubicBezTo>
                    <a:pt x="131302" y="121049"/>
                    <a:pt x="131302" y="121049"/>
                    <a:pt x="131302" y="121049"/>
                  </a:cubicBezTo>
                  <a:cubicBezTo>
                    <a:pt x="131302" y="123625"/>
                    <a:pt x="131302" y="123625"/>
                    <a:pt x="131302" y="123625"/>
                  </a:cubicBezTo>
                  <a:cubicBezTo>
                    <a:pt x="131302" y="123625"/>
                    <a:pt x="128728" y="123625"/>
                    <a:pt x="128728" y="123625"/>
                  </a:cubicBezTo>
                  <a:cubicBezTo>
                    <a:pt x="126153" y="123625"/>
                    <a:pt x="126153" y="123625"/>
                    <a:pt x="126153" y="123625"/>
                  </a:cubicBezTo>
                  <a:cubicBezTo>
                    <a:pt x="123578" y="123625"/>
                    <a:pt x="123578" y="123625"/>
                    <a:pt x="123578" y="123625"/>
                  </a:cubicBezTo>
                  <a:cubicBezTo>
                    <a:pt x="123578" y="123625"/>
                    <a:pt x="123578" y="123625"/>
                    <a:pt x="123578" y="126200"/>
                  </a:cubicBezTo>
                  <a:cubicBezTo>
                    <a:pt x="123578" y="126200"/>
                    <a:pt x="121004" y="126200"/>
                    <a:pt x="121004" y="126200"/>
                  </a:cubicBezTo>
                  <a:cubicBezTo>
                    <a:pt x="118429" y="126200"/>
                    <a:pt x="118429" y="126200"/>
                    <a:pt x="118429" y="126200"/>
                  </a:cubicBezTo>
                  <a:cubicBezTo>
                    <a:pt x="115855" y="126200"/>
                    <a:pt x="115855" y="126200"/>
                    <a:pt x="115855" y="126200"/>
                  </a:cubicBezTo>
                  <a:cubicBezTo>
                    <a:pt x="113280" y="126200"/>
                    <a:pt x="113280" y="126200"/>
                    <a:pt x="113280" y="126200"/>
                  </a:cubicBezTo>
                  <a:cubicBezTo>
                    <a:pt x="113280" y="126200"/>
                    <a:pt x="113280" y="126200"/>
                    <a:pt x="113280" y="128776"/>
                  </a:cubicBezTo>
                  <a:cubicBezTo>
                    <a:pt x="110706" y="128776"/>
                    <a:pt x="110706" y="128776"/>
                    <a:pt x="110706" y="128776"/>
                  </a:cubicBezTo>
                  <a:cubicBezTo>
                    <a:pt x="108131" y="128776"/>
                    <a:pt x="108131" y="128776"/>
                    <a:pt x="108131" y="128776"/>
                  </a:cubicBezTo>
                  <a:cubicBezTo>
                    <a:pt x="108131" y="128776"/>
                    <a:pt x="108131" y="128776"/>
                    <a:pt x="105557" y="128776"/>
                  </a:cubicBezTo>
                  <a:cubicBezTo>
                    <a:pt x="105557" y="128776"/>
                    <a:pt x="105557" y="131351"/>
                    <a:pt x="105557" y="131351"/>
                  </a:cubicBezTo>
                  <a:cubicBezTo>
                    <a:pt x="102982" y="131351"/>
                    <a:pt x="102982" y="131351"/>
                    <a:pt x="102982" y="131351"/>
                  </a:cubicBezTo>
                  <a:cubicBezTo>
                    <a:pt x="102982" y="131351"/>
                    <a:pt x="102982" y="131351"/>
                    <a:pt x="100408" y="131351"/>
                  </a:cubicBezTo>
                  <a:cubicBezTo>
                    <a:pt x="97833" y="131351"/>
                    <a:pt x="97833" y="131351"/>
                    <a:pt x="97833" y="131351"/>
                  </a:cubicBezTo>
                  <a:cubicBezTo>
                    <a:pt x="97833" y="131351"/>
                    <a:pt x="95258" y="131351"/>
                    <a:pt x="95258" y="131351"/>
                  </a:cubicBezTo>
                  <a:cubicBezTo>
                    <a:pt x="95258" y="131351"/>
                    <a:pt x="95258" y="131351"/>
                    <a:pt x="95258" y="133927"/>
                  </a:cubicBezTo>
                  <a:cubicBezTo>
                    <a:pt x="92684" y="133927"/>
                    <a:pt x="92684" y="133927"/>
                    <a:pt x="92684" y="133927"/>
                  </a:cubicBezTo>
                  <a:cubicBezTo>
                    <a:pt x="90109" y="133927"/>
                    <a:pt x="90109" y="133927"/>
                    <a:pt x="90109" y="133927"/>
                  </a:cubicBezTo>
                  <a:cubicBezTo>
                    <a:pt x="87535" y="133927"/>
                    <a:pt x="87535" y="133927"/>
                    <a:pt x="87535" y="133927"/>
                  </a:cubicBezTo>
                  <a:cubicBezTo>
                    <a:pt x="84960" y="133927"/>
                    <a:pt x="84960" y="133927"/>
                    <a:pt x="84960" y="133927"/>
                  </a:cubicBezTo>
                  <a:cubicBezTo>
                    <a:pt x="82386" y="133927"/>
                    <a:pt x="82386" y="133927"/>
                    <a:pt x="82386" y="133927"/>
                  </a:cubicBezTo>
                  <a:cubicBezTo>
                    <a:pt x="82386" y="133927"/>
                    <a:pt x="82386" y="133927"/>
                    <a:pt x="79811" y="133927"/>
                  </a:cubicBezTo>
                  <a:cubicBezTo>
                    <a:pt x="79811" y="133927"/>
                    <a:pt x="79811" y="133927"/>
                    <a:pt x="79811" y="136502"/>
                  </a:cubicBezTo>
                  <a:cubicBezTo>
                    <a:pt x="77237" y="136502"/>
                    <a:pt x="77237" y="136502"/>
                    <a:pt x="77237" y="136502"/>
                  </a:cubicBezTo>
                  <a:cubicBezTo>
                    <a:pt x="74662" y="136502"/>
                    <a:pt x="74662" y="136502"/>
                    <a:pt x="74662" y="136502"/>
                  </a:cubicBezTo>
                  <a:cubicBezTo>
                    <a:pt x="74662" y="136502"/>
                    <a:pt x="72088" y="136502"/>
                    <a:pt x="69513" y="136502"/>
                  </a:cubicBezTo>
                  <a:cubicBezTo>
                    <a:pt x="69513" y="136502"/>
                    <a:pt x="66938" y="136502"/>
                    <a:pt x="66938" y="136502"/>
                  </a:cubicBezTo>
                  <a:cubicBezTo>
                    <a:pt x="64364" y="136502"/>
                    <a:pt x="64364" y="136502"/>
                    <a:pt x="61789" y="136502"/>
                  </a:cubicBezTo>
                  <a:cubicBezTo>
                    <a:pt x="61789" y="136502"/>
                    <a:pt x="59215" y="136502"/>
                    <a:pt x="59215" y="136502"/>
                  </a:cubicBezTo>
                  <a:cubicBezTo>
                    <a:pt x="59215" y="136502"/>
                    <a:pt x="56640" y="136502"/>
                    <a:pt x="56640" y="136502"/>
                  </a:cubicBezTo>
                  <a:cubicBezTo>
                    <a:pt x="54066" y="136502"/>
                    <a:pt x="54066" y="136502"/>
                    <a:pt x="54066" y="136502"/>
                  </a:cubicBezTo>
                  <a:cubicBezTo>
                    <a:pt x="54066" y="133927"/>
                    <a:pt x="54066" y="133927"/>
                    <a:pt x="54066" y="133927"/>
                  </a:cubicBezTo>
                  <a:cubicBezTo>
                    <a:pt x="54066" y="131351"/>
                    <a:pt x="54066" y="131351"/>
                    <a:pt x="54066" y="131351"/>
                  </a:cubicBezTo>
                  <a:cubicBezTo>
                    <a:pt x="54066" y="131351"/>
                    <a:pt x="54066" y="128776"/>
                    <a:pt x="54066" y="128776"/>
                  </a:cubicBezTo>
                  <a:cubicBezTo>
                    <a:pt x="54066" y="126200"/>
                    <a:pt x="54066" y="126200"/>
                    <a:pt x="54066" y="126200"/>
                  </a:cubicBezTo>
                  <a:cubicBezTo>
                    <a:pt x="54066" y="126200"/>
                    <a:pt x="54066" y="126200"/>
                    <a:pt x="54066" y="123625"/>
                  </a:cubicBezTo>
                  <a:cubicBezTo>
                    <a:pt x="54066" y="121049"/>
                    <a:pt x="54066" y="121049"/>
                    <a:pt x="54066" y="121049"/>
                  </a:cubicBezTo>
                  <a:cubicBezTo>
                    <a:pt x="54066" y="121049"/>
                    <a:pt x="54066" y="121049"/>
                    <a:pt x="56640" y="121049"/>
                  </a:cubicBezTo>
                  <a:cubicBezTo>
                    <a:pt x="56640" y="121049"/>
                    <a:pt x="56640" y="118474"/>
                    <a:pt x="56640" y="118474"/>
                  </a:cubicBezTo>
                  <a:cubicBezTo>
                    <a:pt x="56640" y="115898"/>
                    <a:pt x="56640" y="115898"/>
                    <a:pt x="56640" y="115898"/>
                  </a:cubicBezTo>
                  <a:cubicBezTo>
                    <a:pt x="56640" y="115898"/>
                    <a:pt x="56640" y="113323"/>
                    <a:pt x="56640" y="113323"/>
                  </a:cubicBezTo>
                  <a:cubicBezTo>
                    <a:pt x="56640" y="113323"/>
                    <a:pt x="56640" y="113323"/>
                    <a:pt x="56640" y="110747"/>
                  </a:cubicBezTo>
                  <a:cubicBezTo>
                    <a:pt x="56640" y="110747"/>
                    <a:pt x="56640" y="108172"/>
                    <a:pt x="56640" y="108172"/>
                  </a:cubicBezTo>
                  <a:cubicBezTo>
                    <a:pt x="56640" y="105596"/>
                    <a:pt x="56640" y="105596"/>
                    <a:pt x="56640" y="105596"/>
                  </a:cubicBezTo>
                  <a:cubicBezTo>
                    <a:pt x="56640" y="105596"/>
                    <a:pt x="56640" y="103021"/>
                    <a:pt x="59215" y="103021"/>
                  </a:cubicBezTo>
                  <a:cubicBezTo>
                    <a:pt x="59215" y="100445"/>
                    <a:pt x="59215" y="100445"/>
                    <a:pt x="59215" y="100445"/>
                  </a:cubicBezTo>
                  <a:cubicBezTo>
                    <a:pt x="59215" y="100445"/>
                    <a:pt x="59215" y="100445"/>
                    <a:pt x="59215" y="97870"/>
                  </a:cubicBezTo>
                  <a:cubicBezTo>
                    <a:pt x="59215" y="97870"/>
                    <a:pt x="59215" y="97870"/>
                    <a:pt x="59215" y="95294"/>
                  </a:cubicBezTo>
                  <a:cubicBezTo>
                    <a:pt x="59215" y="95294"/>
                    <a:pt x="59215" y="92719"/>
                    <a:pt x="59215" y="92719"/>
                  </a:cubicBezTo>
                  <a:cubicBezTo>
                    <a:pt x="59215" y="92719"/>
                    <a:pt x="59215" y="92719"/>
                    <a:pt x="61789" y="92719"/>
                  </a:cubicBezTo>
                  <a:cubicBezTo>
                    <a:pt x="61789" y="92719"/>
                    <a:pt x="61789" y="92719"/>
                    <a:pt x="61789" y="90143"/>
                  </a:cubicBezTo>
                  <a:cubicBezTo>
                    <a:pt x="61789" y="90143"/>
                    <a:pt x="61789" y="90143"/>
                    <a:pt x="61789" y="87568"/>
                  </a:cubicBezTo>
                  <a:cubicBezTo>
                    <a:pt x="61789" y="84992"/>
                    <a:pt x="61789" y="84992"/>
                    <a:pt x="61789" y="84992"/>
                  </a:cubicBezTo>
                  <a:cubicBezTo>
                    <a:pt x="61789" y="82417"/>
                    <a:pt x="61789" y="82417"/>
                    <a:pt x="61789" y="82417"/>
                  </a:cubicBezTo>
                  <a:cubicBezTo>
                    <a:pt x="64364" y="82417"/>
                    <a:pt x="64364" y="82417"/>
                    <a:pt x="64364" y="82417"/>
                  </a:cubicBezTo>
                  <a:cubicBezTo>
                    <a:pt x="64364" y="79841"/>
                    <a:pt x="64364" y="79841"/>
                    <a:pt x="64364" y="79841"/>
                  </a:cubicBezTo>
                  <a:cubicBezTo>
                    <a:pt x="64364" y="79841"/>
                    <a:pt x="64364" y="79841"/>
                    <a:pt x="66938" y="79841"/>
                  </a:cubicBezTo>
                  <a:cubicBezTo>
                    <a:pt x="66938" y="79841"/>
                    <a:pt x="66938" y="79841"/>
                    <a:pt x="69513" y="79841"/>
                  </a:cubicBezTo>
                  <a:cubicBezTo>
                    <a:pt x="74662" y="79841"/>
                    <a:pt x="77237" y="79841"/>
                    <a:pt x="79811" y="79841"/>
                  </a:cubicBezTo>
                  <a:cubicBezTo>
                    <a:pt x="82386" y="79841"/>
                    <a:pt x="87535" y="79841"/>
                    <a:pt x="90109" y="79841"/>
                  </a:cubicBezTo>
                  <a:cubicBezTo>
                    <a:pt x="90109" y="79841"/>
                    <a:pt x="90109" y="79841"/>
                    <a:pt x="92684" y="79841"/>
                  </a:cubicBezTo>
                  <a:cubicBezTo>
                    <a:pt x="92684" y="77266"/>
                    <a:pt x="92684" y="77266"/>
                    <a:pt x="92684" y="77266"/>
                  </a:cubicBezTo>
                  <a:cubicBezTo>
                    <a:pt x="95258" y="77266"/>
                    <a:pt x="95258" y="77266"/>
                    <a:pt x="95258" y="77266"/>
                  </a:cubicBezTo>
                  <a:cubicBezTo>
                    <a:pt x="97833" y="77266"/>
                    <a:pt x="97833" y="77266"/>
                    <a:pt x="97833" y="77266"/>
                  </a:cubicBezTo>
                  <a:cubicBezTo>
                    <a:pt x="97833" y="77266"/>
                    <a:pt x="97833" y="77266"/>
                    <a:pt x="100408" y="77266"/>
                  </a:cubicBezTo>
                  <a:cubicBezTo>
                    <a:pt x="100408" y="77266"/>
                    <a:pt x="100408" y="77266"/>
                    <a:pt x="102982" y="77266"/>
                  </a:cubicBezTo>
                  <a:cubicBezTo>
                    <a:pt x="105557" y="77266"/>
                    <a:pt x="105557" y="77266"/>
                    <a:pt x="105557" y="77266"/>
                  </a:cubicBezTo>
                  <a:cubicBezTo>
                    <a:pt x="105557" y="74690"/>
                    <a:pt x="105557" y="74690"/>
                    <a:pt x="105557" y="74690"/>
                  </a:cubicBezTo>
                  <a:cubicBezTo>
                    <a:pt x="105557" y="74690"/>
                    <a:pt x="108131" y="74690"/>
                    <a:pt x="108131" y="74690"/>
                  </a:cubicBezTo>
                  <a:cubicBezTo>
                    <a:pt x="108131" y="74690"/>
                    <a:pt x="110706" y="74690"/>
                    <a:pt x="110706" y="74690"/>
                  </a:cubicBezTo>
                  <a:cubicBezTo>
                    <a:pt x="110706" y="74690"/>
                    <a:pt x="110706" y="74690"/>
                    <a:pt x="113280" y="74690"/>
                  </a:cubicBezTo>
                  <a:cubicBezTo>
                    <a:pt x="113280" y="74690"/>
                    <a:pt x="115855" y="74690"/>
                    <a:pt x="115855" y="74690"/>
                  </a:cubicBezTo>
                  <a:cubicBezTo>
                    <a:pt x="115855" y="74690"/>
                    <a:pt x="115855" y="74690"/>
                    <a:pt x="118429" y="74690"/>
                  </a:cubicBezTo>
                  <a:cubicBezTo>
                    <a:pt x="121004" y="74690"/>
                    <a:pt x="121004" y="74690"/>
                    <a:pt x="121004" y="74690"/>
                  </a:cubicBezTo>
                  <a:cubicBezTo>
                    <a:pt x="121004" y="72115"/>
                    <a:pt x="121004" y="72115"/>
                    <a:pt x="121004" y="72115"/>
                  </a:cubicBezTo>
                  <a:cubicBezTo>
                    <a:pt x="121004" y="72115"/>
                    <a:pt x="121004" y="72115"/>
                    <a:pt x="123578" y="72115"/>
                  </a:cubicBezTo>
                  <a:cubicBezTo>
                    <a:pt x="123578" y="72115"/>
                    <a:pt x="126153" y="72115"/>
                    <a:pt x="128728" y="72115"/>
                  </a:cubicBezTo>
                  <a:cubicBezTo>
                    <a:pt x="128728" y="72115"/>
                    <a:pt x="131302" y="72115"/>
                    <a:pt x="131302" y="72115"/>
                  </a:cubicBezTo>
                  <a:cubicBezTo>
                    <a:pt x="131302" y="72115"/>
                    <a:pt x="131302" y="72115"/>
                    <a:pt x="133877" y="72115"/>
                  </a:cubicBezTo>
                  <a:cubicBezTo>
                    <a:pt x="133877" y="69539"/>
                    <a:pt x="133877" y="69539"/>
                    <a:pt x="133877" y="69539"/>
                  </a:cubicBezTo>
                  <a:cubicBezTo>
                    <a:pt x="136451" y="69539"/>
                    <a:pt x="136451" y="69539"/>
                    <a:pt x="136451" y="69539"/>
                  </a:cubicBezTo>
                  <a:cubicBezTo>
                    <a:pt x="136451" y="69539"/>
                    <a:pt x="136451" y="69539"/>
                    <a:pt x="139026" y="69539"/>
                  </a:cubicBezTo>
                  <a:cubicBezTo>
                    <a:pt x="139026" y="66964"/>
                    <a:pt x="139026" y="66964"/>
                    <a:pt x="139026" y="66964"/>
                  </a:cubicBezTo>
                  <a:cubicBezTo>
                    <a:pt x="139026" y="66964"/>
                    <a:pt x="139026" y="66964"/>
                    <a:pt x="141600" y="66964"/>
                  </a:cubicBezTo>
                  <a:cubicBezTo>
                    <a:pt x="141600" y="66964"/>
                    <a:pt x="141600" y="66964"/>
                    <a:pt x="144175" y="66964"/>
                  </a:cubicBezTo>
                  <a:cubicBezTo>
                    <a:pt x="144175" y="66964"/>
                    <a:pt x="144175" y="66964"/>
                    <a:pt x="146749" y="66964"/>
                  </a:cubicBezTo>
                  <a:cubicBezTo>
                    <a:pt x="146749" y="66964"/>
                    <a:pt x="146749" y="66964"/>
                    <a:pt x="149324" y="66964"/>
                  </a:cubicBezTo>
                  <a:cubicBezTo>
                    <a:pt x="149324" y="66964"/>
                    <a:pt x="149324" y="66964"/>
                    <a:pt x="151899" y="66964"/>
                  </a:cubicBezTo>
                  <a:cubicBezTo>
                    <a:pt x="151899" y="64388"/>
                    <a:pt x="151899" y="64388"/>
                    <a:pt x="151899" y="64388"/>
                  </a:cubicBezTo>
                  <a:cubicBezTo>
                    <a:pt x="151899" y="64388"/>
                    <a:pt x="154473" y="64388"/>
                    <a:pt x="154473" y="64388"/>
                  </a:cubicBezTo>
                  <a:cubicBezTo>
                    <a:pt x="157048" y="64388"/>
                    <a:pt x="157048" y="64388"/>
                    <a:pt x="157048" y="64388"/>
                  </a:cubicBezTo>
                  <a:cubicBezTo>
                    <a:pt x="157048" y="61813"/>
                    <a:pt x="157048" y="61813"/>
                    <a:pt x="157048" y="61813"/>
                  </a:cubicBezTo>
                  <a:cubicBezTo>
                    <a:pt x="157048" y="61813"/>
                    <a:pt x="157048" y="61813"/>
                    <a:pt x="159622" y="61813"/>
                  </a:cubicBezTo>
                  <a:cubicBezTo>
                    <a:pt x="159622" y="61813"/>
                    <a:pt x="159622" y="61813"/>
                    <a:pt x="162197" y="61813"/>
                  </a:cubicBezTo>
                  <a:cubicBezTo>
                    <a:pt x="162197" y="61813"/>
                    <a:pt x="164771" y="61813"/>
                    <a:pt x="164771" y="61813"/>
                  </a:cubicBezTo>
                  <a:cubicBezTo>
                    <a:pt x="164771" y="59237"/>
                    <a:pt x="164771" y="59237"/>
                    <a:pt x="164771" y="59237"/>
                  </a:cubicBezTo>
                  <a:cubicBezTo>
                    <a:pt x="164771" y="59237"/>
                    <a:pt x="164771" y="59237"/>
                    <a:pt x="167346" y="59237"/>
                  </a:cubicBezTo>
                  <a:cubicBezTo>
                    <a:pt x="169920" y="59237"/>
                    <a:pt x="169920" y="59237"/>
                    <a:pt x="172495" y="59237"/>
                  </a:cubicBezTo>
                  <a:cubicBezTo>
                    <a:pt x="172495" y="56661"/>
                    <a:pt x="172495" y="56661"/>
                    <a:pt x="175069" y="56661"/>
                  </a:cubicBezTo>
                  <a:cubicBezTo>
                    <a:pt x="175069" y="56661"/>
                    <a:pt x="175069" y="56661"/>
                    <a:pt x="177644" y="56661"/>
                  </a:cubicBezTo>
                  <a:cubicBezTo>
                    <a:pt x="177644" y="56661"/>
                    <a:pt x="177644" y="56661"/>
                    <a:pt x="180219" y="56661"/>
                  </a:cubicBezTo>
                  <a:cubicBezTo>
                    <a:pt x="180219" y="56661"/>
                    <a:pt x="180219" y="56661"/>
                    <a:pt x="182793" y="56661"/>
                  </a:cubicBezTo>
                  <a:cubicBezTo>
                    <a:pt x="182793" y="54086"/>
                    <a:pt x="182793" y="54086"/>
                    <a:pt x="182793" y="54086"/>
                  </a:cubicBezTo>
                  <a:cubicBezTo>
                    <a:pt x="182793" y="54086"/>
                    <a:pt x="182793" y="54086"/>
                    <a:pt x="185368" y="54086"/>
                  </a:cubicBezTo>
                  <a:cubicBezTo>
                    <a:pt x="185368" y="51510"/>
                    <a:pt x="185368" y="51510"/>
                    <a:pt x="185368" y="51510"/>
                  </a:cubicBezTo>
                  <a:cubicBezTo>
                    <a:pt x="185368" y="51510"/>
                    <a:pt x="185368" y="51510"/>
                    <a:pt x="187942" y="51510"/>
                  </a:cubicBezTo>
                  <a:cubicBezTo>
                    <a:pt x="190517" y="51510"/>
                    <a:pt x="190517" y="51510"/>
                    <a:pt x="190517" y="51510"/>
                  </a:cubicBezTo>
                  <a:cubicBezTo>
                    <a:pt x="190517" y="51510"/>
                    <a:pt x="193091" y="51510"/>
                    <a:pt x="193091" y="51510"/>
                  </a:cubicBezTo>
                  <a:cubicBezTo>
                    <a:pt x="193091" y="51510"/>
                    <a:pt x="193091" y="51510"/>
                    <a:pt x="195666" y="51510"/>
                  </a:cubicBezTo>
                  <a:cubicBezTo>
                    <a:pt x="195666" y="48935"/>
                    <a:pt x="195666" y="48935"/>
                    <a:pt x="195666" y="48935"/>
                  </a:cubicBezTo>
                  <a:cubicBezTo>
                    <a:pt x="198240" y="48935"/>
                    <a:pt x="198240" y="48935"/>
                    <a:pt x="198240" y="48935"/>
                  </a:cubicBezTo>
                  <a:cubicBezTo>
                    <a:pt x="200815" y="48935"/>
                    <a:pt x="200815" y="48935"/>
                    <a:pt x="200815" y="48935"/>
                  </a:cubicBezTo>
                  <a:cubicBezTo>
                    <a:pt x="200815" y="46359"/>
                    <a:pt x="200815" y="46359"/>
                    <a:pt x="200815" y="46359"/>
                  </a:cubicBezTo>
                  <a:cubicBezTo>
                    <a:pt x="203390" y="46359"/>
                    <a:pt x="203390" y="46359"/>
                    <a:pt x="203390" y="46359"/>
                  </a:cubicBezTo>
                  <a:cubicBezTo>
                    <a:pt x="203390" y="46359"/>
                    <a:pt x="205964" y="46359"/>
                    <a:pt x="205964" y="46359"/>
                  </a:cubicBezTo>
                  <a:cubicBezTo>
                    <a:pt x="208539" y="46359"/>
                    <a:pt x="208539" y="46359"/>
                    <a:pt x="208539" y="46359"/>
                  </a:cubicBezTo>
                  <a:cubicBezTo>
                    <a:pt x="208539" y="43784"/>
                    <a:pt x="208539" y="43784"/>
                    <a:pt x="208539" y="43784"/>
                  </a:cubicBezTo>
                  <a:cubicBezTo>
                    <a:pt x="208539" y="43784"/>
                    <a:pt x="208539" y="43784"/>
                    <a:pt x="211113" y="43784"/>
                  </a:cubicBezTo>
                  <a:cubicBezTo>
                    <a:pt x="211113" y="43784"/>
                    <a:pt x="211113" y="43784"/>
                    <a:pt x="213688" y="43784"/>
                  </a:cubicBezTo>
                  <a:cubicBezTo>
                    <a:pt x="213688" y="41208"/>
                    <a:pt x="213688" y="41208"/>
                    <a:pt x="213688" y="41208"/>
                  </a:cubicBezTo>
                  <a:cubicBezTo>
                    <a:pt x="213688" y="41208"/>
                    <a:pt x="213688" y="41208"/>
                    <a:pt x="216262" y="41208"/>
                  </a:cubicBezTo>
                  <a:cubicBezTo>
                    <a:pt x="216262" y="41208"/>
                    <a:pt x="216262" y="41208"/>
                    <a:pt x="218837" y="41208"/>
                  </a:cubicBezTo>
                  <a:cubicBezTo>
                    <a:pt x="218837" y="38633"/>
                    <a:pt x="218837" y="38633"/>
                    <a:pt x="218837" y="38633"/>
                  </a:cubicBezTo>
                  <a:cubicBezTo>
                    <a:pt x="218837" y="38633"/>
                    <a:pt x="218837" y="38633"/>
                    <a:pt x="221411" y="38633"/>
                  </a:cubicBezTo>
                  <a:cubicBezTo>
                    <a:pt x="221411" y="38633"/>
                    <a:pt x="221411" y="38633"/>
                    <a:pt x="223986" y="38633"/>
                  </a:cubicBezTo>
                  <a:cubicBezTo>
                    <a:pt x="226560" y="38633"/>
                    <a:pt x="226560" y="38633"/>
                    <a:pt x="226560" y="38633"/>
                  </a:cubicBezTo>
                  <a:cubicBezTo>
                    <a:pt x="226560" y="36057"/>
                    <a:pt x="226560" y="36057"/>
                    <a:pt x="226560" y="36057"/>
                  </a:cubicBezTo>
                  <a:cubicBezTo>
                    <a:pt x="226560" y="36057"/>
                    <a:pt x="226560" y="36057"/>
                    <a:pt x="229135" y="36057"/>
                  </a:cubicBezTo>
                  <a:cubicBezTo>
                    <a:pt x="229135" y="36057"/>
                    <a:pt x="229135" y="36057"/>
                    <a:pt x="231710" y="36057"/>
                  </a:cubicBezTo>
                  <a:cubicBezTo>
                    <a:pt x="231710" y="33482"/>
                    <a:pt x="231710" y="33482"/>
                    <a:pt x="231710" y="33482"/>
                  </a:cubicBezTo>
                  <a:cubicBezTo>
                    <a:pt x="231710" y="33482"/>
                    <a:pt x="231710" y="33482"/>
                    <a:pt x="234284" y="33482"/>
                  </a:cubicBezTo>
                  <a:cubicBezTo>
                    <a:pt x="234284" y="30906"/>
                    <a:pt x="234284" y="30906"/>
                    <a:pt x="234284" y="30906"/>
                  </a:cubicBezTo>
                  <a:cubicBezTo>
                    <a:pt x="234284" y="30906"/>
                    <a:pt x="234284" y="30906"/>
                    <a:pt x="236859" y="30906"/>
                  </a:cubicBezTo>
                  <a:cubicBezTo>
                    <a:pt x="236859" y="30906"/>
                    <a:pt x="236859" y="30906"/>
                    <a:pt x="239433" y="30906"/>
                  </a:cubicBezTo>
                  <a:cubicBezTo>
                    <a:pt x="239433" y="28331"/>
                    <a:pt x="239433" y="28331"/>
                    <a:pt x="239433" y="28331"/>
                  </a:cubicBezTo>
                  <a:cubicBezTo>
                    <a:pt x="239433" y="28331"/>
                    <a:pt x="239433" y="28331"/>
                    <a:pt x="242008" y="28331"/>
                  </a:cubicBezTo>
                  <a:cubicBezTo>
                    <a:pt x="242008" y="25755"/>
                    <a:pt x="242008" y="25755"/>
                    <a:pt x="242008" y="25755"/>
                  </a:cubicBezTo>
                  <a:cubicBezTo>
                    <a:pt x="242008" y="25755"/>
                    <a:pt x="242008" y="25755"/>
                    <a:pt x="244582" y="25755"/>
                  </a:cubicBezTo>
                  <a:cubicBezTo>
                    <a:pt x="244582" y="23180"/>
                    <a:pt x="244582" y="23180"/>
                    <a:pt x="244582" y="23180"/>
                  </a:cubicBezTo>
                  <a:cubicBezTo>
                    <a:pt x="244582" y="23180"/>
                    <a:pt x="244582" y="23180"/>
                    <a:pt x="247157" y="23180"/>
                  </a:cubicBezTo>
                  <a:cubicBezTo>
                    <a:pt x="247157" y="23180"/>
                    <a:pt x="249731" y="23180"/>
                    <a:pt x="249731" y="23180"/>
                  </a:cubicBezTo>
                  <a:cubicBezTo>
                    <a:pt x="249731" y="20604"/>
                    <a:pt x="249731" y="20604"/>
                    <a:pt x="249731" y="20604"/>
                  </a:cubicBezTo>
                  <a:cubicBezTo>
                    <a:pt x="252306" y="20604"/>
                    <a:pt x="252306" y="20604"/>
                    <a:pt x="252306" y="20604"/>
                  </a:cubicBezTo>
                  <a:cubicBezTo>
                    <a:pt x="252306" y="18029"/>
                    <a:pt x="252306" y="18029"/>
                    <a:pt x="252306" y="18029"/>
                  </a:cubicBezTo>
                  <a:cubicBezTo>
                    <a:pt x="254881" y="18029"/>
                    <a:pt x="254881" y="18029"/>
                    <a:pt x="254881" y="18029"/>
                  </a:cubicBezTo>
                  <a:cubicBezTo>
                    <a:pt x="254881" y="18029"/>
                    <a:pt x="254881" y="18029"/>
                    <a:pt x="257455" y="18029"/>
                  </a:cubicBezTo>
                  <a:cubicBezTo>
                    <a:pt x="257455" y="15453"/>
                    <a:pt x="257455" y="15453"/>
                    <a:pt x="257455" y="15453"/>
                  </a:cubicBezTo>
                  <a:cubicBezTo>
                    <a:pt x="257455" y="15453"/>
                    <a:pt x="257455" y="15453"/>
                    <a:pt x="260030" y="15453"/>
                  </a:cubicBezTo>
                  <a:cubicBezTo>
                    <a:pt x="260030" y="12878"/>
                    <a:pt x="260030" y="12878"/>
                    <a:pt x="260030" y="12878"/>
                  </a:cubicBezTo>
                  <a:cubicBezTo>
                    <a:pt x="262604" y="12878"/>
                    <a:pt x="262604" y="12878"/>
                    <a:pt x="262604" y="12878"/>
                  </a:cubicBezTo>
                  <a:cubicBezTo>
                    <a:pt x="262604" y="12878"/>
                    <a:pt x="262604" y="12878"/>
                    <a:pt x="262604" y="10302"/>
                  </a:cubicBezTo>
                  <a:cubicBezTo>
                    <a:pt x="262604" y="10302"/>
                    <a:pt x="262604" y="10302"/>
                    <a:pt x="265179" y="10302"/>
                  </a:cubicBezTo>
                  <a:cubicBezTo>
                    <a:pt x="265179" y="7727"/>
                    <a:pt x="265179" y="7727"/>
                    <a:pt x="265179" y="7727"/>
                  </a:cubicBezTo>
                  <a:cubicBezTo>
                    <a:pt x="265179" y="7727"/>
                    <a:pt x="265179" y="7727"/>
                    <a:pt x="265179" y="5151"/>
                  </a:cubicBezTo>
                  <a:cubicBezTo>
                    <a:pt x="267753" y="5151"/>
                    <a:pt x="267753" y="5151"/>
                    <a:pt x="267753" y="5151"/>
                  </a:cubicBezTo>
                  <a:cubicBezTo>
                    <a:pt x="267753" y="2576"/>
                    <a:pt x="267753" y="2576"/>
                    <a:pt x="267753" y="2576"/>
                  </a:cubicBezTo>
                  <a:cubicBezTo>
                    <a:pt x="270328" y="2576"/>
                    <a:pt x="270328" y="2576"/>
                    <a:pt x="270328" y="2576"/>
                  </a:cubicBezTo>
                  <a:cubicBezTo>
                    <a:pt x="270328" y="0"/>
                    <a:pt x="270328" y="0"/>
                    <a:pt x="2703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7" name="矩形: 圆顶角 16">
            <a:extLst>
              <a:ext uri="{FF2B5EF4-FFF2-40B4-BE49-F238E27FC236}">
                <a16:creationId xmlns:a16="http://schemas.microsoft.com/office/drawing/2014/main" id="{FC427354-5EB2-4A51-8DAB-75EC6EACF1A3}"/>
              </a:ext>
            </a:extLst>
          </p:cNvPr>
          <p:cNvSpPr/>
          <p:nvPr/>
        </p:nvSpPr>
        <p:spPr>
          <a:xfrm flipV="1">
            <a:off x="8026400" y="1767838"/>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8" name="矩形: 圆顶角 17">
            <a:extLst>
              <a:ext uri="{FF2B5EF4-FFF2-40B4-BE49-F238E27FC236}">
                <a16:creationId xmlns:a16="http://schemas.microsoft.com/office/drawing/2014/main" id="{CC913024-CF0D-4B82-880E-7DCBAB783382}"/>
              </a:ext>
            </a:extLst>
          </p:cNvPr>
          <p:cNvSpPr/>
          <p:nvPr/>
        </p:nvSpPr>
        <p:spPr>
          <a:xfrm flipV="1">
            <a:off x="8147684" y="1767838"/>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1" name="矩形: 圆顶角 20">
            <a:extLst>
              <a:ext uri="{FF2B5EF4-FFF2-40B4-BE49-F238E27FC236}">
                <a16:creationId xmlns:a16="http://schemas.microsoft.com/office/drawing/2014/main" id="{E42E6E2D-3C41-4C7F-A536-0C90E75FA5BD}"/>
              </a:ext>
            </a:extLst>
          </p:cNvPr>
          <p:cNvSpPr/>
          <p:nvPr/>
        </p:nvSpPr>
        <p:spPr>
          <a:xfrm flipH="1" flipV="1">
            <a:off x="3983356" y="1767838"/>
            <a:ext cx="121284" cy="403696"/>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22" name="矩形: 圆顶角 21">
            <a:extLst>
              <a:ext uri="{FF2B5EF4-FFF2-40B4-BE49-F238E27FC236}">
                <a16:creationId xmlns:a16="http://schemas.microsoft.com/office/drawing/2014/main" id="{1235F740-7E79-451D-B1A6-CD5F1554B267}"/>
              </a:ext>
            </a:extLst>
          </p:cNvPr>
          <p:cNvSpPr/>
          <p:nvPr/>
        </p:nvSpPr>
        <p:spPr>
          <a:xfrm flipH="1" flipV="1">
            <a:off x="3893186" y="1767838"/>
            <a:ext cx="90170" cy="269076"/>
          </a:xfrm>
          <a:prstGeom prst="round2Same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Tree>
    <p:extLst>
      <p:ext uri="{BB962C8B-B14F-4D97-AF65-F5344CB8AC3E}">
        <p14:creationId xmlns:p14="http://schemas.microsoft.com/office/powerpoint/2010/main" val="176066805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正常&quot;,&quot;HeaderHeight&quot;:15.0,&quot;FooterHeight&quot;:9.0,&quot;SideMargin&quot;:5.5,&quot;TopMargin&quot;:0.0,&quot;BottomMargin&quot;:0.0,&quot;IntervalMargin&quot;:1.5,&quot;SettingType&quot;:&quot;System&quot;}"/>
</p:tagLst>
</file>

<file path=ppt/theme/theme1.xml><?xml version="1.0" encoding="utf-8"?>
<a:theme xmlns:a="http://schemas.openxmlformats.org/drawingml/2006/main" name="母校模板01​​">
  <a:themeElements>
    <a:clrScheme name="母校模板项目">
      <a:dk1>
        <a:sysClr val="windowText" lastClr="000000"/>
      </a:dk1>
      <a:lt1>
        <a:sysClr val="window" lastClr="FFFFFF"/>
      </a:lt1>
      <a:dk2>
        <a:srgbClr val="44546A"/>
      </a:dk2>
      <a:lt2>
        <a:srgbClr val="E7E6E6"/>
      </a:lt2>
      <a:accent1>
        <a:srgbClr val="03559C"/>
      </a:accent1>
      <a:accent2>
        <a:srgbClr val="292CB3"/>
      </a:accent2>
      <a:accent3>
        <a:srgbClr val="2574AD"/>
      </a:accent3>
      <a:accent4>
        <a:srgbClr val="0C9794"/>
      </a:accent4>
      <a:accent5>
        <a:srgbClr val="A2AC46"/>
      </a:accent5>
      <a:accent6>
        <a:srgbClr val="83AD45"/>
      </a:accent6>
      <a:hlink>
        <a:srgbClr val="0563C1"/>
      </a:hlink>
      <a:folHlink>
        <a:srgbClr val="954F72"/>
      </a:folHlink>
    </a:clrScheme>
    <a:fontScheme name="母校模板项目">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a:gsLst>
            <a:gs pos="25000">
              <a:schemeClr val="accent1"/>
            </a:gs>
            <a:gs pos="75000">
              <a:schemeClr val="accent3"/>
            </a:gs>
          </a:gsLst>
          <a:lin ang="3600000" scaled="0"/>
        </a:gradFill>
        <a:ln>
          <a:noFill/>
        </a:ln>
        <a:effectLst>
          <a:outerShdw blurRad="228600" dist="38100" dir="2700000" sx="101000" sy="101000" algn="tl" rotWithShape="0">
            <a:schemeClr val="bg1">
              <a:lumMod val="50000"/>
              <a:alpha val="20000"/>
            </a:schemeClr>
          </a:outerShdw>
        </a:effectLst>
      </a:spPr>
      <a:bodyPr spcFirstLastPara="0" vert="horz" wrap="square" lIns="515460" tIns="518353" rIns="515460" bIns="518353" numCol="1" spcCol="1270" rtlCol="0" anchor="ctr" anchorCtr="0">
        <a:noAutofit/>
      </a:bodyPr>
      <a:lstStyle>
        <a:defPPr algn="ctr" defTabSz="1289050">
          <a:lnSpc>
            <a:spcPct val="90000"/>
          </a:lnSpc>
          <a:spcBef>
            <a:spcPct val="0"/>
          </a:spcBef>
          <a:spcAft>
            <a:spcPct val="35000"/>
          </a:spcAft>
          <a:defRPr sz="2900"/>
        </a:defPPr>
      </a:lstStyle>
      <a: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母校模板02">
  <a:themeElements>
    <a:clrScheme name="自定义 2">
      <a:dk1>
        <a:sysClr val="windowText" lastClr="000000"/>
      </a:dk1>
      <a:lt1>
        <a:sysClr val="window" lastClr="FFFFFF"/>
      </a:lt1>
      <a:dk2>
        <a:srgbClr val="44546A"/>
      </a:dk2>
      <a:lt2>
        <a:srgbClr val="E7E6E6"/>
      </a:lt2>
      <a:accent1>
        <a:srgbClr val="03559C"/>
      </a:accent1>
      <a:accent2>
        <a:srgbClr val="292CB3"/>
      </a:accent2>
      <a:accent3>
        <a:srgbClr val="2574AD"/>
      </a:accent3>
      <a:accent4>
        <a:srgbClr val="0C9794"/>
      </a:accent4>
      <a:accent5>
        <a:srgbClr val="A2AC46"/>
      </a:accent5>
      <a:accent6>
        <a:srgbClr val="83AD45"/>
      </a:accent6>
      <a:hlink>
        <a:srgbClr val="0563C1"/>
      </a:hlink>
      <a:folHlink>
        <a:srgbClr val="954F72"/>
      </a:folHlink>
    </a:clrScheme>
    <a:fontScheme name="母校模板项目">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3719</TotalTime>
  <Words>5298</Words>
  <Application>Microsoft Office PowerPoint</Application>
  <PresentationFormat>宽屏</PresentationFormat>
  <Paragraphs>755</Paragraphs>
  <Slides>79</Slides>
  <Notes>75</Notes>
  <HiddenSlides>0</HiddenSlides>
  <MMClips>0</MMClips>
  <ScaleCrop>false</ScaleCrop>
  <HeadingPairs>
    <vt:vector size="6" baseType="variant">
      <vt:variant>
        <vt:lpstr>已用的字体</vt:lpstr>
      </vt:variant>
      <vt:variant>
        <vt:i4>10</vt:i4>
      </vt:variant>
      <vt:variant>
        <vt:lpstr>主题</vt:lpstr>
      </vt:variant>
      <vt:variant>
        <vt:i4>3</vt:i4>
      </vt:variant>
      <vt:variant>
        <vt:lpstr>幻灯片标题</vt:lpstr>
      </vt:variant>
      <vt:variant>
        <vt:i4>79</vt:i4>
      </vt:variant>
    </vt:vector>
  </HeadingPairs>
  <TitlesOfParts>
    <vt:vector size="92" baseType="lpstr">
      <vt:lpstr>微软雅黑</vt:lpstr>
      <vt:lpstr>微软雅黑 Light</vt:lpstr>
      <vt:lpstr>等线</vt:lpstr>
      <vt:lpstr>Arial</vt:lpstr>
      <vt:lpstr>Arial Black</vt:lpstr>
      <vt:lpstr>Calibri</vt:lpstr>
      <vt:lpstr>Century Gothic</vt:lpstr>
      <vt:lpstr>Segoe UI</vt:lpstr>
      <vt:lpstr>Segoe UI Light</vt:lpstr>
      <vt:lpstr>Wingdings</vt:lpstr>
      <vt:lpstr>母校模板01​​</vt:lpstr>
      <vt:lpstr>母校模板02</vt:lpstr>
      <vt:lpstr>1_OfficePLUS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一段文字</vt:lpstr>
      <vt:lpstr>一段文字（图片可自行替换）</vt:lpstr>
      <vt:lpstr>一段文字（图片可自行替换）</vt:lpstr>
      <vt:lpstr>一段文字（图片可自行替换）</vt:lpstr>
      <vt:lpstr>一段文字（图片可自行替换）</vt:lpstr>
      <vt:lpstr>正反观点</vt:lpstr>
      <vt:lpstr>正反观点</vt:lpstr>
      <vt:lpstr>两段文字</vt:lpstr>
      <vt:lpstr>两段文字（图片可自行替换）</vt:lpstr>
      <vt:lpstr>两段文字（图片可自行替换）</vt:lpstr>
      <vt:lpstr>PowerPoint 演示文稿</vt:lpstr>
      <vt:lpstr>三段文字</vt:lpstr>
      <vt:lpstr>三段文字</vt:lpstr>
      <vt:lpstr>三段文字</vt:lpstr>
      <vt:lpstr>三段文字</vt:lpstr>
      <vt:lpstr>三段文字</vt:lpstr>
      <vt:lpstr>三段文字（图片可自行替换）</vt:lpstr>
      <vt:lpstr>三段文字（图片可自行替换）</vt:lpstr>
      <vt:lpstr>四段文字</vt:lpstr>
      <vt:lpstr>四段文字</vt:lpstr>
      <vt:lpstr>四段文字</vt:lpstr>
      <vt:lpstr>SWOT分析</vt:lpstr>
      <vt:lpstr>SWOT分析</vt:lpstr>
      <vt:lpstr>四段文字（图片可自行替换）</vt:lpstr>
      <vt:lpstr>四段文字（图片可自行替换）</vt:lpstr>
      <vt:lpstr>四段文字（图片可自行替换）</vt:lpstr>
      <vt:lpstr>PowerPoint 演示文稿</vt:lpstr>
      <vt:lpstr>PowerPoint 演示文稿</vt:lpstr>
      <vt:lpstr>五段文字</vt:lpstr>
      <vt:lpstr>五段文字</vt:lpstr>
      <vt:lpstr>五段文字（图片可自行替换）</vt:lpstr>
      <vt:lpstr>六段文字</vt:lpstr>
      <vt:lpstr>六段文字（图片可自行替换）</vt:lpstr>
      <vt:lpstr>组织结构图</vt:lpstr>
      <vt:lpstr>信息图表 —— 柱形图</vt:lpstr>
      <vt:lpstr>信息图表 —— 折线图</vt:lpstr>
      <vt:lpstr>信息图表 —— 条形图</vt:lpstr>
      <vt:lpstr>信息图表 —— 饼图</vt:lpstr>
      <vt:lpstr>信息图表 —— 表格</vt:lpstr>
      <vt:lpstr>PowerPoint 演示文稿</vt:lpstr>
      <vt:lpstr>时间轴</vt:lpstr>
      <vt:lpstr>时间轴</vt:lpstr>
      <vt:lpstr>时间轴</vt:lpstr>
      <vt:lpstr>时间轴</vt:lpstr>
      <vt:lpstr>数据展示</vt:lpstr>
      <vt:lpstr>样机（图片可自行替换）</vt:lpstr>
      <vt:lpstr>样机（图片可自行替换）</vt:lpstr>
      <vt:lpstr>PowerPoint 演示文稿</vt:lpstr>
      <vt:lpstr>人物介绍（图片可自行替换）</vt:lpstr>
      <vt:lpstr>团队介绍（图片可自行替换）</vt:lpstr>
      <vt:lpstr>团队介绍（图片可自行替换）</vt:lpstr>
      <vt:lpstr>参考文献</vt:lpstr>
      <vt:lpstr>单图展示（图片可自行替换）</vt:lpstr>
      <vt:lpstr>双图展示（图片可自行替换）</vt:lpstr>
      <vt:lpstr>四图展示（图片可自行替换）</vt:lpstr>
      <vt:lpstr>八图展示（图片可自行替换）</vt:lpstr>
      <vt:lpstr>PowerPoint 演示文稿</vt:lpstr>
      <vt:lpstr>字体规范</vt:lpstr>
      <vt:lpstr>色彩规范</vt:lpstr>
      <vt:lpstr>修改主题字体</vt:lpstr>
      <vt:lpstr>修改主题颜色</vt:lpstr>
      <vt:lpstr>更改、替换图片</vt:lpstr>
      <vt:lpstr>更改、替换图片</vt:lpstr>
      <vt:lpstr>更换幻灯片板式</vt:lpstr>
      <vt:lpstr>固定元素的修改</vt:lpstr>
      <vt:lpstr>固定元素的修改</vt:lpstr>
      <vt:lpstr>图表数据更改</vt:lpstr>
      <vt:lpstr>图标附录</vt:lpstr>
      <vt:lpstr>作者相关&amp;注意事项</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
  <cp:lastModifiedBy>Yunxuan Liu (Chinasoft International)</cp:lastModifiedBy>
  <cp:revision>472</cp:revision>
  <dcterms:created xsi:type="dcterms:W3CDTF">2018-12-23T12:42:27Z</dcterms:created>
  <dcterms:modified xsi:type="dcterms:W3CDTF">2019-04-12T05:27:41Z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v-yunxl@microsoft.com</vt:lpwstr>
  </property>
  <property fmtid="{D5CDD505-2E9C-101B-9397-08002B2CF9AE}" pid="5" name="MSIP_Label_f42aa342-8706-4288-bd11-ebb85995028c_SetDate">
    <vt:lpwstr>2019-04-12T05:27:37.6375773Z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913a7104-0f83-4beb-90c2-d9cbbc7bdddf</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