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78" r:id="rId3"/>
  </p:sldMasterIdLst>
  <p:handoutMasterIdLst>
    <p:handoutMasterId r:id="rId74"/>
  </p:handoutMasterIdLst>
  <p:sldIdLst>
    <p:sldId id="433" r:id="rId4"/>
    <p:sldId id="485" r:id="rId5"/>
    <p:sldId id="434" r:id="rId6"/>
    <p:sldId id="435" r:id="rId7"/>
    <p:sldId id="436" r:id="rId8"/>
    <p:sldId id="437" r:id="rId9"/>
    <p:sldId id="438" r:id="rId10"/>
    <p:sldId id="439" r:id="rId11"/>
    <p:sldId id="482" r:id="rId12"/>
    <p:sldId id="428" r:id="rId13"/>
    <p:sldId id="427" r:id="rId14"/>
    <p:sldId id="424" r:id="rId15"/>
    <p:sldId id="310" r:id="rId16"/>
    <p:sldId id="315" r:id="rId17"/>
    <p:sldId id="391" r:id="rId18"/>
    <p:sldId id="423" r:id="rId19"/>
    <p:sldId id="389" r:id="rId20"/>
    <p:sldId id="440" r:id="rId21"/>
    <p:sldId id="393" r:id="rId22"/>
    <p:sldId id="397" r:id="rId23"/>
    <p:sldId id="396" r:id="rId24"/>
    <p:sldId id="398" r:id="rId25"/>
    <p:sldId id="429" r:id="rId26"/>
    <p:sldId id="476" r:id="rId27"/>
    <p:sldId id="442" r:id="rId28"/>
    <p:sldId id="455" r:id="rId29"/>
    <p:sldId id="443" r:id="rId30"/>
    <p:sldId id="421" r:id="rId31"/>
    <p:sldId id="407" r:id="rId32"/>
    <p:sldId id="420" r:id="rId33"/>
    <p:sldId id="371" r:id="rId34"/>
    <p:sldId id="468" r:id="rId35"/>
    <p:sldId id="484" r:id="rId36"/>
    <p:sldId id="431" r:id="rId37"/>
    <p:sldId id="352" r:id="rId38"/>
    <p:sldId id="478" r:id="rId39"/>
    <p:sldId id="417" r:id="rId40"/>
    <p:sldId id="379" r:id="rId41"/>
    <p:sldId id="467" r:id="rId42"/>
    <p:sldId id="471" r:id="rId43"/>
    <p:sldId id="418" r:id="rId44"/>
    <p:sldId id="469" r:id="rId45"/>
    <p:sldId id="355" r:id="rId46"/>
    <p:sldId id="367" r:id="rId47"/>
    <p:sldId id="366" r:id="rId48"/>
    <p:sldId id="374" r:id="rId49"/>
    <p:sldId id="368" r:id="rId50"/>
    <p:sldId id="373" r:id="rId51"/>
    <p:sldId id="372" r:id="rId52"/>
    <p:sldId id="384" r:id="rId53"/>
    <p:sldId id="479" r:id="rId54"/>
    <p:sldId id="480" r:id="rId55"/>
    <p:sldId id="481" r:id="rId56"/>
    <p:sldId id="448" r:id="rId57"/>
    <p:sldId id="458" r:id="rId58"/>
    <p:sldId id="450" r:id="rId59"/>
    <p:sldId id="451" r:id="rId60"/>
    <p:sldId id="452" r:id="rId61"/>
    <p:sldId id="456" r:id="rId62"/>
    <p:sldId id="459" r:id="rId63"/>
    <p:sldId id="461" r:id="rId64"/>
    <p:sldId id="460" r:id="rId65"/>
    <p:sldId id="474" r:id="rId66"/>
    <p:sldId id="463" r:id="rId67"/>
    <p:sldId id="464" r:id="rId68"/>
    <p:sldId id="465" r:id="rId69"/>
    <p:sldId id="453" r:id="rId70"/>
    <p:sldId id="454" r:id="rId71"/>
    <p:sldId id="1723" r:id="rId72"/>
    <p:sldId id="1728" r:id="rId7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B0617D8F-E636-45A1-97A9-07C580016CD0}">
          <p14:sldIdLst>
            <p14:sldId id="433"/>
          </p14:sldIdLst>
        </p14:section>
        <p14:section name="目录" id="{B8D05AC7-5975-4664-BCF4-10852415E6A8}">
          <p14:sldIdLst>
            <p14:sldId id="485"/>
          </p14:sldIdLst>
        </p14:section>
        <p14:section name="过渡页" id="{F8C9A4FA-4B47-4DC7-BC64-048EA85A57B3}">
          <p14:sldIdLst>
            <p14:sldId id="434"/>
            <p14:sldId id="435"/>
            <p14:sldId id="436"/>
            <p14:sldId id="437"/>
            <p14:sldId id="438"/>
            <p14:sldId id="439"/>
          </p14:sldIdLst>
        </p14:section>
        <p14:section name="尾页" id="{55E74312-9DDE-4484-89B0-5AF44DCD3318}">
          <p14:sldIdLst>
            <p14:sldId id="482"/>
          </p14:sldIdLst>
        </p14:section>
        <p14:section name="文字版式" id="{5B52DD04-C8E7-45FB-8A35-C4014DFF54D2}">
          <p14:sldIdLst>
            <p14:sldId id="428"/>
            <p14:sldId id="427"/>
            <p14:sldId id="424"/>
            <p14:sldId id="310"/>
            <p14:sldId id="315"/>
            <p14:sldId id="391"/>
            <p14:sldId id="423"/>
            <p14:sldId id="389"/>
          </p14:sldIdLst>
        </p14:section>
        <p14:section name="图文版式" id="{DED75D44-D9C2-400C-B89C-3AA09B8E6D74}">
          <p14:sldIdLst>
            <p14:sldId id="440"/>
            <p14:sldId id="393"/>
            <p14:sldId id="397"/>
            <p14:sldId id="396"/>
            <p14:sldId id="398"/>
            <p14:sldId id="429"/>
          </p14:sldIdLst>
        </p14:section>
        <p14:section name="样机页版式" id="{CC595ED5-A271-4C14-9AE6-1E392A3ED365}">
          <p14:sldIdLst>
            <p14:sldId id="476"/>
          </p14:sldIdLst>
        </p14:section>
        <p14:section name="人物页" id="{50674407-E17F-46E0-AE33-8D0E4F4112CF}">
          <p14:sldIdLst>
            <p14:sldId id="442"/>
            <p14:sldId id="455"/>
            <p14:sldId id="443"/>
            <p14:sldId id="421"/>
            <p14:sldId id="407"/>
            <p14:sldId id="420"/>
          </p14:sldIdLst>
        </p14:section>
        <p14:section name="逻辑图示页" id="{A5912338-6140-4EBB-BE4E-45DF296A0F1E}">
          <p14:sldIdLst>
            <p14:sldId id="371"/>
            <p14:sldId id="468"/>
            <p14:sldId id="484"/>
            <p14:sldId id="431"/>
            <p14:sldId id="352"/>
            <p14:sldId id="478"/>
            <p14:sldId id="417"/>
            <p14:sldId id="379"/>
            <p14:sldId id="467"/>
            <p14:sldId id="471"/>
            <p14:sldId id="418"/>
          </p14:sldIdLst>
        </p14:section>
        <p14:section name="数据图表页" id="{BEC53594-DA4C-443C-91E4-FBE405EBA145}">
          <p14:sldIdLst>
            <p14:sldId id="469"/>
            <p14:sldId id="355"/>
            <p14:sldId id="367"/>
            <p14:sldId id="366"/>
            <p14:sldId id="374"/>
            <p14:sldId id="368"/>
            <p14:sldId id="373"/>
            <p14:sldId id="372"/>
            <p14:sldId id="384"/>
          </p14:sldIdLst>
        </p14:section>
        <p14:section name="其他页面版式" id="{0F852E46-3117-44F8-A025-9E90612F8A05}">
          <p14:sldIdLst>
            <p14:sldId id="479"/>
            <p14:sldId id="480"/>
            <p14:sldId id="481"/>
            <p14:sldId id="448"/>
          </p14:sldIdLst>
        </p14:section>
        <p14:section name="设计规范" id="{052484E8-0BD0-4C3A-A683-0D16114128C2}">
          <p14:sldIdLst>
            <p14:sldId id="458"/>
            <p14:sldId id="450"/>
            <p14:sldId id="451"/>
            <p14:sldId id="452"/>
          </p14:sldIdLst>
        </p14:section>
        <p14:section name="使用手册" id="{BA917DD8-350F-4BF1-80F4-6CC8AFB8986B}">
          <p14:sldIdLst>
            <p14:sldId id="456"/>
            <p14:sldId id="459"/>
            <p14:sldId id="461"/>
            <p14:sldId id="460"/>
            <p14:sldId id="474"/>
          </p14:sldIdLst>
        </p14:section>
        <p14:section name="设计小教程" id="{83C6194C-2F09-40AB-88E5-D3AB8250D87C}">
          <p14:sldIdLst>
            <p14:sldId id="463"/>
            <p14:sldId id="464"/>
            <p14:sldId id="465"/>
          </p14:sldIdLst>
        </p14:section>
        <p14:section name="模板说明" id="{985D5B19-E465-4AD2-8E10-D8801B452060}">
          <p14:sldIdLst>
            <p14:sldId id="453"/>
            <p14:sldId id="454"/>
            <p14:sldId id="1723"/>
            <p14:sldId id="1728"/>
          </p14:sldIdLst>
        </p14:section>
      </p14:sectionLst>
    </p:ext>
    <p:ext uri="{EFAFB233-063F-42B5-8137-9DF3F51BA10A}">
      <p15:sldGuideLst xmlns:p15="http://schemas.microsoft.com/office/powerpoint/2012/main">
        <p15:guide id="1" orient="horz" pos="504" userDrawn="1">
          <p15:clr>
            <a:srgbClr val="A4A3A4"/>
          </p15:clr>
        </p15:guide>
        <p15:guide id="2" pos="529" userDrawn="1">
          <p15:clr>
            <a:srgbClr val="A4A3A4"/>
          </p15:clr>
        </p15:guide>
        <p15:guide id="3" pos="7151" userDrawn="1">
          <p15:clr>
            <a:srgbClr val="A4A3A4"/>
          </p15:clr>
        </p15:guide>
        <p15:guide id="5" orient="horz" pos="4042"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陈 伟佳" initials="陈" lastIdx="3" clrIdx="0">
    <p:extLst>
      <p:ext uri="{19B8F6BF-5375-455C-9EA6-DF929625EA0E}">
        <p15:presenceInfo xmlns:p15="http://schemas.microsoft.com/office/powerpoint/2012/main" userId="cbebeb1f0ada7a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660"/>
  </p:normalViewPr>
  <p:slideViewPr>
    <p:cSldViewPr snapToGrid="0" showGuides="1">
      <p:cViewPr varScale="1">
        <p:scale>
          <a:sx n="74" d="100"/>
          <a:sy n="74" d="100"/>
        </p:scale>
        <p:origin x="72" y="288"/>
      </p:cViewPr>
      <p:guideLst>
        <p:guide orient="horz" pos="504"/>
        <p:guide pos="529"/>
        <p:guide pos="7151"/>
        <p:guide orient="horz" pos="4042"/>
        <p:guide orient="horz" pos="2160"/>
      </p:guideLst>
    </p:cSldViewPr>
  </p:slideViewPr>
  <p:notesTextViewPr>
    <p:cViewPr>
      <p:scale>
        <a:sx n="1" d="1"/>
        <a:sy n="1" d="1"/>
      </p:scale>
      <p:origin x="0" y="0"/>
    </p:cViewPr>
  </p:notesTextViewPr>
  <p:notesViewPr>
    <p:cSldViewPr snapToGrid="0" showGuides="1">
      <p:cViewPr varScale="1">
        <p:scale>
          <a:sx n="51" d="100"/>
          <a:sy n="51" d="100"/>
        </p:scale>
        <p:origin x="297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1/relationships/chartColorStyle" Target="colors14.xml"/><Relationship Id="rId1" Type="http://schemas.microsoft.com/office/2011/relationships/chartStyle" Target="style14.xml"/><Relationship Id="rId6" Type="http://schemas.openxmlformats.org/officeDocument/2006/relationships/package" Target="../embeddings/Microsoft_Excel_Worksheet13.xlsx"/><Relationship Id="rId5" Type="http://schemas.openxmlformats.org/officeDocument/2006/relationships/image" Target="../media/image57.png"/><Relationship Id="rId4" Type="http://schemas.openxmlformats.org/officeDocument/2006/relationships/image" Target="../media/image56.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chemeClr val="tx2">
                  <a:lumMod val="20000"/>
                  <a:lumOff val="80000"/>
                </a:schemeClr>
              </a:solidFill>
              <a:ln w="19050">
                <a:noFill/>
              </a:ln>
              <a:effectLst/>
            </c:spPr>
            <c:extLst>
              <c:ext xmlns:c16="http://schemas.microsoft.com/office/drawing/2014/chart" uri="{C3380CC4-5D6E-409C-BE32-E72D297353CC}">
                <c16:uniqueId val="{00000001-C5FA-4B3E-98C9-BDD16F16BDE7}"/>
              </c:ext>
            </c:extLst>
          </c:dPt>
          <c:dPt>
            <c:idx val="1"/>
            <c:bubble3D val="0"/>
            <c:spPr>
              <a:solidFill>
                <a:schemeClr val="accent3"/>
              </a:solidFill>
              <a:ln w="19050">
                <a:noFill/>
              </a:ln>
              <a:effectLst/>
            </c:spPr>
            <c:extLst>
              <c:ext xmlns:c16="http://schemas.microsoft.com/office/drawing/2014/chart" uri="{C3380CC4-5D6E-409C-BE32-E72D297353CC}">
                <c16:uniqueId val="{00000003-C5FA-4B3E-98C9-BDD16F16BDE7}"/>
              </c:ext>
            </c:extLst>
          </c:dPt>
          <c:cat>
            <c:strRef>
              <c:f>Sheet1!$A$2:$A$3</c:f>
              <c:strCache>
                <c:ptCount val="2"/>
                <c:pt idx="0">
                  <c:v>类别一</c:v>
                </c:pt>
                <c:pt idx="1">
                  <c:v>类别二</c:v>
                </c:pt>
              </c:strCache>
            </c:strRef>
          </c:cat>
          <c:val>
            <c:numRef>
              <c:f>Sheet1!$B$2:$B$3</c:f>
              <c:numCache>
                <c:formatCode>General</c:formatCode>
                <c:ptCount val="2"/>
                <c:pt idx="0">
                  <c:v>0.2</c:v>
                </c:pt>
                <c:pt idx="1">
                  <c:v>0.8</c:v>
                </c:pt>
              </c:numCache>
            </c:numRef>
          </c:val>
          <c:extLst>
            <c:ext xmlns:c16="http://schemas.microsoft.com/office/drawing/2014/chart" uri="{C3380CC4-5D6E-409C-BE32-E72D297353CC}">
              <c16:uniqueId val="{00000004-C5FA-4B3E-98C9-BDD16F16BDE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ctr" defTabSz="914400" rtl="0" eaLnBrk="1" latinLnBrk="0" hangingPunct="1">
              <a:defRPr sz="1862" b="0" i="0" u="none" strike="noStrike" kern="1200" spc="0" baseline="0">
                <a:solidFill>
                  <a:schemeClr val="tx1">
                    <a:lumMod val="65000"/>
                    <a:lumOff val="35000"/>
                  </a:schemeClr>
                </a:solidFill>
                <a:latin typeface="+mn-lt"/>
                <a:ea typeface="+mn-ea"/>
                <a:cs typeface="+mn-cs"/>
              </a:defRPr>
            </a:pPr>
            <a:r>
              <a:rPr lang="zh-CN" altLang="en-US" sz="2400" kern="1200" dirty="0">
                <a:solidFill>
                  <a:schemeClr val="tx1">
                    <a:lumMod val="65000"/>
                    <a:lumOff val="35000"/>
                  </a:schemeClr>
                </a:solidFill>
                <a:latin typeface="+mn-ea"/>
                <a:ea typeface="+mn-ea"/>
                <a:cs typeface="+mn-cs"/>
              </a:rPr>
              <a:t>两组数据对比图表</a:t>
            </a:r>
          </a:p>
        </c:rich>
      </c:tx>
      <c:overlay val="0"/>
      <c:spPr>
        <a:noFill/>
        <a:ln>
          <a:noFill/>
        </a:ln>
        <a:effectLst/>
      </c:spPr>
      <c:txPr>
        <a:bodyPr rot="0" spcFirstLastPara="1" vertOverflow="ellipsis" vert="horz" wrap="square" anchor="ctr" anchorCtr="1"/>
        <a:lstStyle/>
        <a:p>
          <a:pPr marL="0" algn="ctr" defTabSz="914400" rtl="0" eaLnBrk="1" latinLnBrk="0" hangingPunct="1">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bar"/>
        <c:grouping val="clustered"/>
        <c:varyColors val="0"/>
        <c:ser>
          <c:idx val="0"/>
          <c:order val="0"/>
          <c:tx>
            <c:strRef>
              <c:f>Sheet1!$B$1</c:f>
              <c:strCache>
                <c:ptCount val="1"/>
                <c:pt idx="0">
                  <c:v>系列 1</c:v>
                </c:pt>
              </c:strCache>
            </c:strRef>
          </c:tx>
          <c:spPr>
            <a:solidFill>
              <a:schemeClr val="accent3"/>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3.9</c:v>
                </c:pt>
                <c:pt idx="1">
                  <c:v>2.5</c:v>
                </c:pt>
                <c:pt idx="2">
                  <c:v>3.8</c:v>
                </c:pt>
                <c:pt idx="3">
                  <c:v>3.9</c:v>
                </c:pt>
              </c:numCache>
            </c:numRef>
          </c:val>
          <c:extLst>
            <c:ext xmlns:c16="http://schemas.microsoft.com/office/drawing/2014/chart" uri="{C3380CC4-5D6E-409C-BE32-E72D297353CC}">
              <c16:uniqueId val="{00000000-01AE-49D3-9A14-CF84B580DFBC}"/>
            </c:ext>
          </c:extLst>
        </c:ser>
        <c:ser>
          <c:idx val="1"/>
          <c:order val="1"/>
          <c:tx>
            <c:strRef>
              <c:f>Sheet1!$C$1</c:f>
              <c:strCache>
                <c:ptCount val="1"/>
                <c:pt idx="0">
                  <c:v>系列 2</c:v>
                </c:pt>
              </c:strCache>
            </c:strRef>
          </c:tx>
          <c:spPr>
            <a:solidFill>
              <a:schemeClr val="accent5"/>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3.3</c:v>
                </c:pt>
                <c:pt idx="2">
                  <c:v>1.8</c:v>
                </c:pt>
                <c:pt idx="3">
                  <c:v>2.8</c:v>
                </c:pt>
              </c:numCache>
            </c:numRef>
          </c:val>
          <c:extLst>
            <c:ext xmlns:c16="http://schemas.microsoft.com/office/drawing/2014/chart" uri="{C3380CC4-5D6E-409C-BE32-E72D297353CC}">
              <c16:uniqueId val="{00000001-01AE-49D3-9A14-CF84B580DFBC}"/>
            </c:ext>
          </c:extLst>
        </c:ser>
        <c:dLbls>
          <c:showLegendKey val="0"/>
          <c:showVal val="0"/>
          <c:showCatName val="0"/>
          <c:showSerName val="0"/>
          <c:showPercent val="0"/>
          <c:showBubbleSize val="0"/>
        </c:dLbls>
        <c:gapWidth val="167"/>
        <c:overlap val="-36"/>
        <c:axId val="499531663"/>
        <c:axId val="1991323839"/>
      </c:barChart>
      <c:catAx>
        <c:axId val="499531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91323839"/>
        <c:crosses val="autoZero"/>
        <c:auto val="1"/>
        <c:lblAlgn val="ctr"/>
        <c:lblOffset val="100"/>
        <c:noMultiLvlLbl val="0"/>
      </c:catAx>
      <c:valAx>
        <c:axId val="1991323839"/>
        <c:scaling>
          <c:orientation val="minMax"/>
          <c:max val="4"/>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499531663"/>
        <c:crosses val="autoZero"/>
        <c:crossBetween val="between"/>
      </c:valAx>
      <c:spPr>
        <a:noFill/>
        <a:ln>
          <a:noFill/>
        </a:ln>
        <a:effectLst/>
      </c:spPr>
    </c:plotArea>
    <c:legend>
      <c:legendPos val="b"/>
      <c:layout>
        <c:manualLayout>
          <c:xMode val="edge"/>
          <c:yMode val="edge"/>
          <c:x val="0.16316961297063912"/>
          <c:y val="0.93141236363076074"/>
          <c:w val="0.67366063602620962"/>
          <c:h val="5.22807868290303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ctr" defTabSz="914400" rtl="0" eaLnBrk="1" latinLnBrk="0" hangingPunct="1">
              <a:defRPr sz="1862" b="0" i="0" u="none" strike="noStrike" kern="1200" spc="0" baseline="0">
                <a:solidFill>
                  <a:schemeClr val="tx1">
                    <a:lumMod val="65000"/>
                    <a:lumOff val="35000"/>
                  </a:schemeClr>
                </a:solidFill>
                <a:latin typeface="+mn-lt"/>
                <a:ea typeface="+mn-ea"/>
                <a:cs typeface="+mn-cs"/>
              </a:defRPr>
            </a:pPr>
            <a:r>
              <a:rPr lang="zh-CN" altLang="en-US" sz="2400" kern="1200" dirty="0">
                <a:solidFill>
                  <a:schemeClr val="tx1">
                    <a:lumMod val="65000"/>
                    <a:lumOff val="35000"/>
                  </a:schemeClr>
                </a:solidFill>
                <a:latin typeface="+mn-ea"/>
                <a:ea typeface="+mn-ea"/>
                <a:cs typeface="+mn-cs"/>
              </a:rPr>
              <a:t>两组数据对比图表</a:t>
            </a:r>
          </a:p>
        </c:rich>
      </c:tx>
      <c:overlay val="0"/>
      <c:spPr>
        <a:noFill/>
        <a:ln>
          <a:noFill/>
        </a:ln>
        <a:effectLst/>
      </c:spPr>
      <c:txPr>
        <a:bodyPr rot="0" spcFirstLastPara="1" vertOverflow="ellipsis" vert="horz" wrap="square" anchor="ctr" anchorCtr="1"/>
        <a:lstStyle/>
        <a:p>
          <a:pPr marL="0" algn="ctr" defTabSz="914400" rtl="0" eaLnBrk="1" latinLnBrk="0" hangingPunct="1">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bar"/>
        <c:grouping val="clustered"/>
        <c:varyColors val="0"/>
        <c:ser>
          <c:idx val="0"/>
          <c:order val="0"/>
          <c:tx>
            <c:strRef>
              <c:f>Sheet1!$B$1</c:f>
              <c:strCache>
                <c:ptCount val="1"/>
                <c:pt idx="0">
                  <c:v>系列 1</c:v>
                </c:pt>
              </c:strCache>
            </c:strRef>
          </c:tx>
          <c:spPr>
            <a:solidFill>
              <a:schemeClr val="accent3"/>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4.5999999999999996</c:v>
                </c:pt>
              </c:numCache>
            </c:numRef>
          </c:val>
          <c:extLst>
            <c:ext xmlns:c16="http://schemas.microsoft.com/office/drawing/2014/chart" uri="{C3380CC4-5D6E-409C-BE32-E72D297353CC}">
              <c16:uniqueId val="{00000000-01AE-49D3-9A14-CF84B580DFBC}"/>
            </c:ext>
          </c:extLst>
        </c:ser>
        <c:ser>
          <c:idx val="1"/>
          <c:order val="1"/>
          <c:tx>
            <c:strRef>
              <c:f>Sheet1!$C$1</c:f>
              <c:strCache>
                <c:ptCount val="1"/>
                <c:pt idx="0">
                  <c:v>系列 2</c:v>
                </c:pt>
              </c:strCache>
            </c:strRef>
          </c:tx>
          <c:spPr>
            <a:solidFill>
              <a:schemeClr val="accent5"/>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4.7</c:v>
                </c:pt>
                <c:pt idx="2">
                  <c:v>1.8</c:v>
                </c:pt>
                <c:pt idx="3">
                  <c:v>2.8</c:v>
                </c:pt>
              </c:numCache>
            </c:numRef>
          </c:val>
          <c:extLst>
            <c:ext xmlns:c16="http://schemas.microsoft.com/office/drawing/2014/chart" uri="{C3380CC4-5D6E-409C-BE32-E72D297353CC}">
              <c16:uniqueId val="{00000001-01AE-49D3-9A14-CF84B580DFBC}"/>
            </c:ext>
          </c:extLst>
        </c:ser>
        <c:dLbls>
          <c:showLegendKey val="0"/>
          <c:showVal val="0"/>
          <c:showCatName val="0"/>
          <c:showSerName val="0"/>
          <c:showPercent val="0"/>
          <c:showBubbleSize val="0"/>
        </c:dLbls>
        <c:gapWidth val="167"/>
        <c:overlap val="-36"/>
        <c:axId val="499531663"/>
        <c:axId val="1991323839"/>
      </c:barChart>
      <c:catAx>
        <c:axId val="499531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91323839"/>
        <c:crosses val="autoZero"/>
        <c:auto val="1"/>
        <c:lblAlgn val="ctr"/>
        <c:lblOffset val="100"/>
        <c:noMultiLvlLbl val="0"/>
      </c:catAx>
      <c:valAx>
        <c:axId val="1991323839"/>
        <c:scaling>
          <c:orientation val="minMax"/>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499531663"/>
        <c:crosses val="autoZero"/>
        <c:crossBetween val="between"/>
      </c:valAx>
      <c:spPr>
        <a:noFill/>
        <a:ln>
          <a:noFill/>
        </a:ln>
        <a:effectLst/>
      </c:spPr>
    </c:plotArea>
    <c:legend>
      <c:legendPos val="b"/>
      <c:layout>
        <c:manualLayout>
          <c:xMode val="edge"/>
          <c:yMode val="edge"/>
          <c:x val="0.16316961297063912"/>
          <c:y val="0.93141236363076074"/>
          <c:w val="0.67366063602620962"/>
          <c:h val="5.22807868290303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sz="2400" b="0" i="0" dirty="0">
                <a:solidFill>
                  <a:schemeClr val="tx1">
                    <a:lumMod val="65000"/>
                    <a:lumOff val="35000"/>
                  </a:schemeClr>
                </a:solidFill>
                <a:latin typeface="+mn-ea"/>
                <a:ea typeface="+mn-ea"/>
              </a:rPr>
              <a:t>四组数据自身对比图表</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bar"/>
        <c:grouping val="percentStacked"/>
        <c:varyColors val="0"/>
        <c:ser>
          <c:idx val="0"/>
          <c:order val="0"/>
          <c:tx>
            <c:strRef>
              <c:f>Sheet1!$B$1</c:f>
              <c:strCache>
                <c:ptCount val="1"/>
                <c:pt idx="0">
                  <c:v>系列 1</c:v>
                </c:pt>
              </c:strCache>
            </c:strRef>
          </c:tx>
          <c:spPr>
            <a:solidFill>
              <a:schemeClr val="accent3"/>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4A68-4366-8B0B-33A8DC3F5882}"/>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4-4A68-4366-8B0B-33A8DC3F588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6-4A68-4366-8B0B-33A8DC3F588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0.95</c:v>
                </c:pt>
                <c:pt idx="1">
                  <c:v>0.8</c:v>
                </c:pt>
                <c:pt idx="2">
                  <c:v>0.4</c:v>
                </c:pt>
                <c:pt idx="3">
                  <c:v>0.6</c:v>
                </c:pt>
              </c:numCache>
            </c:numRef>
          </c:val>
          <c:extLst>
            <c:ext xmlns:c16="http://schemas.microsoft.com/office/drawing/2014/chart" uri="{C3380CC4-5D6E-409C-BE32-E72D297353CC}">
              <c16:uniqueId val="{00000000-4A68-4366-8B0B-33A8DC3F5882}"/>
            </c:ext>
          </c:extLst>
        </c:ser>
        <c:ser>
          <c:idx val="1"/>
          <c:order val="1"/>
          <c:tx>
            <c:strRef>
              <c:f>Sheet1!$C$1</c:f>
              <c:strCache>
                <c:ptCount val="1"/>
                <c:pt idx="0">
                  <c:v>系列 2</c:v>
                </c:pt>
              </c:strCache>
            </c:strRef>
          </c:tx>
          <c:spPr>
            <a:solidFill>
              <a:schemeClr val="bg2"/>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0.05</c:v>
                </c:pt>
                <c:pt idx="1">
                  <c:v>0.2</c:v>
                </c:pt>
                <c:pt idx="2">
                  <c:v>0.6</c:v>
                </c:pt>
                <c:pt idx="3">
                  <c:v>0.4</c:v>
                </c:pt>
              </c:numCache>
            </c:numRef>
          </c:val>
          <c:extLst>
            <c:ext xmlns:c16="http://schemas.microsoft.com/office/drawing/2014/chart" uri="{C3380CC4-5D6E-409C-BE32-E72D297353CC}">
              <c16:uniqueId val="{00000001-4A68-4366-8B0B-33A8DC3F5882}"/>
            </c:ext>
          </c:extLst>
        </c:ser>
        <c:dLbls>
          <c:showLegendKey val="0"/>
          <c:showVal val="1"/>
          <c:showCatName val="0"/>
          <c:showSerName val="0"/>
          <c:showPercent val="0"/>
          <c:showBubbleSize val="0"/>
        </c:dLbls>
        <c:gapWidth val="150"/>
        <c:overlap val="100"/>
        <c:axId val="1371105200"/>
        <c:axId val="564522240"/>
      </c:barChart>
      <c:catAx>
        <c:axId val="1371105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64522240"/>
        <c:crosses val="autoZero"/>
        <c:auto val="1"/>
        <c:lblAlgn val="ctr"/>
        <c:lblOffset val="100"/>
        <c:noMultiLvlLbl val="0"/>
      </c:catAx>
      <c:valAx>
        <c:axId val="564522240"/>
        <c:scaling>
          <c:orientation val="minMax"/>
        </c:scaling>
        <c:delete val="1"/>
        <c:axPos val="b"/>
        <c:numFmt formatCode="0%" sourceLinked="1"/>
        <c:majorTickMark val="none"/>
        <c:minorTickMark val="none"/>
        <c:tickLblPos val="nextTo"/>
        <c:crossAx val="1371105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9508-4C94-A2AB-BDD80D14C793}"/>
            </c:ext>
          </c:extLst>
        </c:ser>
        <c:ser>
          <c:idx val="1"/>
          <c:order val="1"/>
          <c:tx>
            <c:strRef>
              <c:f>Sheet1!$C$1</c:f>
              <c:strCache>
                <c:ptCount val="1"/>
                <c:pt idx="0">
                  <c:v>系列 2</c:v>
                </c:pt>
              </c:strCache>
            </c:strRef>
          </c:tx>
          <c:spPr>
            <a:solidFill>
              <a:schemeClr val="accent2"/>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9508-4C94-A2AB-BDD80D14C793}"/>
            </c:ext>
          </c:extLst>
        </c:ser>
        <c:ser>
          <c:idx val="2"/>
          <c:order val="2"/>
          <c:tx>
            <c:strRef>
              <c:f>Sheet1!$D$1</c:f>
              <c:strCache>
                <c:ptCount val="1"/>
                <c:pt idx="0">
                  <c:v>系列 3</c:v>
                </c:pt>
              </c:strCache>
            </c:strRef>
          </c:tx>
          <c:spPr>
            <a:solidFill>
              <a:schemeClr val="accent3"/>
            </a:solid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9508-4C94-A2AB-BDD80D14C793}"/>
            </c:ext>
          </c:extLst>
        </c:ser>
        <c:dLbls>
          <c:showLegendKey val="0"/>
          <c:showVal val="0"/>
          <c:showCatName val="0"/>
          <c:showSerName val="0"/>
          <c:showPercent val="0"/>
          <c:showBubbleSize val="0"/>
        </c:dLbls>
        <c:gapWidth val="219"/>
        <c:overlap val="-27"/>
        <c:axId val="685587600"/>
        <c:axId val="180638303"/>
      </c:barChart>
      <c:catAx>
        <c:axId val="685587600"/>
        <c:scaling>
          <c:orientation val="minMax"/>
        </c:scaling>
        <c:delete val="1"/>
        <c:axPos val="b"/>
        <c:numFmt formatCode="General" sourceLinked="1"/>
        <c:majorTickMark val="none"/>
        <c:minorTickMark val="none"/>
        <c:tickLblPos val="nextTo"/>
        <c:crossAx val="180638303"/>
        <c:crosses val="autoZero"/>
        <c:auto val="1"/>
        <c:lblAlgn val="ctr"/>
        <c:lblOffset val="100"/>
        <c:noMultiLvlLbl val="0"/>
      </c:catAx>
      <c:valAx>
        <c:axId val="18063830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85587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blipFill>
              <a:blip xmlns:r="http://schemas.openxmlformats.org/officeDocument/2006/relationships" r:embed="rId3"/>
              <a:stretch>
                <a:fillRect/>
              </a:stretch>
            </a:blip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9508-4C94-A2AB-BDD80D14C793}"/>
            </c:ext>
          </c:extLst>
        </c:ser>
        <c:ser>
          <c:idx val="1"/>
          <c:order val="1"/>
          <c:tx>
            <c:strRef>
              <c:f>Sheet1!$C$1</c:f>
              <c:strCache>
                <c:ptCount val="1"/>
                <c:pt idx="0">
                  <c:v>系列 2</c:v>
                </c:pt>
              </c:strCache>
            </c:strRef>
          </c:tx>
          <c:spPr>
            <a:blipFill>
              <a:blip xmlns:r="http://schemas.openxmlformats.org/officeDocument/2006/relationships" r:embed="rId4"/>
              <a:stretch>
                <a:fillRect/>
              </a:stretch>
            </a:blip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9508-4C94-A2AB-BDD80D14C793}"/>
            </c:ext>
          </c:extLst>
        </c:ser>
        <c:ser>
          <c:idx val="2"/>
          <c:order val="2"/>
          <c:tx>
            <c:strRef>
              <c:f>Sheet1!$D$1</c:f>
              <c:strCache>
                <c:ptCount val="1"/>
                <c:pt idx="0">
                  <c:v>系列 3</c:v>
                </c:pt>
              </c:strCache>
            </c:strRef>
          </c:tx>
          <c:spPr>
            <a:blipFill>
              <a:blip xmlns:r="http://schemas.openxmlformats.org/officeDocument/2006/relationships" r:embed="rId5"/>
              <a:stretch>
                <a:fillRect/>
              </a:stretch>
            </a:blip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9508-4C94-A2AB-BDD80D14C793}"/>
            </c:ext>
          </c:extLst>
        </c:ser>
        <c:dLbls>
          <c:showLegendKey val="0"/>
          <c:showVal val="0"/>
          <c:showCatName val="0"/>
          <c:showSerName val="0"/>
          <c:showPercent val="0"/>
          <c:showBubbleSize val="0"/>
        </c:dLbls>
        <c:gapWidth val="219"/>
        <c:overlap val="-27"/>
        <c:axId val="685587600"/>
        <c:axId val="180638303"/>
      </c:barChart>
      <c:catAx>
        <c:axId val="685587600"/>
        <c:scaling>
          <c:orientation val="minMax"/>
        </c:scaling>
        <c:delete val="1"/>
        <c:axPos val="b"/>
        <c:numFmt formatCode="General" sourceLinked="1"/>
        <c:majorTickMark val="none"/>
        <c:minorTickMark val="none"/>
        <c:tickLblPos val="nextTo"/>
        <c:crossAx val="180638303"/>
        <c:crosses val="autoZero"/>
        <c:auto val="1"/>
        <c:lblAlgn val="ctr"/>
        <c:lblOffset val="100"/>
        <c:noMultiLvlLbl val="0"/>
      </c:catAx>
      <c:valAx>
        <c:axId val="18063830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85587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6">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chemeClr val="tx2">
                  <a:lumMod val="20000"/>
                  <a:lumOff val="80000"/>
                </a:schemeClr>
              </a:solidFill>
              <a:ln w="19050">
                <a:noFill/>
              </a:ln>
              <a:effectLst/>
            </c:spPr>
            <c:extLst>
              <c:ext xmlns:c16="http://schemas.microsoft.com/office/drawing/2014/chart" uri="{C3380CC4-5D6E-409C-BE32-E72D297353CC}">
                <c16:uniqueId val="{00000001-7F95-4CC3-8F61-C3A08A019274}"/>
              </c:ext>
            </c:extLst>
          </c:dPt>
          <c:dPt>
            <c:idx val="1"/>
            <c:bubble3D val="0"/>
            <c:spPr>
              <a:solidFill>
                <a:schemeClr val="accent5"/>
              </a:solidFill>
              <a:ln w="19050">
                <a:noFill/>
              </a:ln>
              <a:effectLst/>
            </c:spPr>
            <c:extLst>
              <c:ext xmlns:c16="http://schemas.microsoft.com/office/drawing/2014/chart" uri="{C3380CC4-5D6E-409C-BE32-E72D297353CC}">
                <c16:uniqueId val="{00000003-7F95-4CC3-8F61-C3A08A019274}"/>
              </c:ext>
            </c:extLst>
          </c:dPt>
          <c:cat>
            <c:strRef>
              <c:f>Sheet1!$A$2:$A$3</c:f>
              <c:strCache>
                <c:ptCount val="2"/>
                <c:pt idx="0">
                  <c:v>类别一</c:v>
                </c:pt>
                <c:pt idx="1">
                  <c:v>类别二</c:v>
                </c:pt>
              </c:strCache>
            </c:strRef>
          </c:cat>
          <c:val>
            <c:numRef>
              <c:f>Sheet1!$B$2:$B$3</c:f>
              <c:numCache>
                <c:formatCode>General</c:formatCode>
                <c:ptCount val="2"/>
                <c:pt idx="0">
                  <c:v>0.8</c:v>
                </c:pt>
                <c:pt idx="1">
                  <c:v>0.2</c:v>
                </c:pt>
              </c:numCache>
            </c:numRef>
          </c:val>
          <c:extLst>
            <c:ext xmlns:c16="http://schemas.microsoft.com/office/drawing/2014/chart" uri="{C3380CC4-5D6E-409C-BE32-E72D297353CC}">
              <c16:uniqueId val="{00000004-7F95-4CC3-8F61-C3A08A01927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sz="2000" b="0" i="0" u="none" strike="noStrike" kern="1200" spc="0" baseline="0" dirty="0">
                <a:solidFill>
                  <a:schemeClr val="tx1">
                    <a:lumMod val="65000"/>
                    <a:lumOff val="35000"/>
                  </a:schemeClr>
                </a:solidFill>
                <a:latin typeface="+mn-ea"/>
                <a:ea typeface="+mn-ea"/>
                <a:cs typeface="+mn-cs"/>
              </a:rPr>
              <a:t>四项数据对比图（标题）</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列1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2-D632-4C54-AF9F-40D38F00220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632-4C54-AF9F-40D38F00220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4-D632-4C54-AF9F-40D38F00220A}"/>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1-D632-4C54-AF9F-40D38F00220A}"/>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zh-CN"/>
              </a:p>
            </c:txPr>
            <c:dLblPos val="outEnd"/>
            <c:showLegendKey val="0"/>
            <c:showVal val="0"/>
            <c:showCatName val="0"/>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类别一</c:v>
                </c:pt>
                <c:pt idx="1">
                  <c:v>类别二</c:v>
                </c:pt>
                <c:pt idx="2">
                  <c:v>类别三</c:v>
                </c:pt>
                <c:pt idx="3">
                  <c:v>类别四</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D632-4C54-AF9F-40D38F00220A}"/>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2559439216439409"/>
          <c:y val="0.93040090263107356"/>
          <c:w val="0.5470834133538186"/>
          <c:h val="6.549884770501247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sz="2000" b="0" dirty="0">
                <a:solidFill>
                  <a:schemeClr val="tx1">
                    <a:lumMod val="65000"/>
                    <a:lumOff val="35000"/>
                  </a:schemeClr>
                </a:solidFill>
                <a:latin typeface="+mn-ea"/>
                <a:ea typeface="+mn-ea"/>
              </a:rPr>
              <a:t>三组数据对比图（</a:t>
            </a:r>
            <a:r>
              <a:rPr lang="zh-CN" altLang="zh-CN" sz="2000" b="0" i="0" u="none" strike="noStrike" baseline="0" dirty="0">
                <a:solidFill>
                  <a:schemeClr val="tx1">
                    <a:lumMod val="65000"/>
                    <a:lumOff val="35000"/>
                  </a:schemeClr>
                </a:solidFill>
                <a:effectLst/>
                <a:latin typeface="+mn-ea"/>
                <a:ea typeface="+mn-ea"/>
              </a:rPr>
              <a:t>标题</a:t>
            </a:r>
            <a:r>
              <a:rPr lang="zh-CN" altLang="en-US" sz="2000" b="0" dirty="0">
                <a:solidFill>
                  <a:schemeClr val="tx1">
                    <a:lumMod val="65000"/>
                    <a:lumOff val="35000"/>
                  </a:schemeClr>
                </a:solidFill>
                <a:latin typeface="+mn-ea"/>
                <a:ea typeface="+mn-ea"/>
              </a:rPr>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2"/>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3A64-4C22-AA04-E37BE14FFD55}"/>
            </c:ext>
          </c:extLst>
        </c:ser>
        <c:ser>
          <c:idx val="1"/>
          <c:order val="1"/>
          <c:tx>
            <c:strRef>
              <c:f>Sheet1!$C$1</c:f>
              <c:strCache>
                <c:ptCount val="1"/>
                <c:pt idx="0">
                  <c:v>系列 2</c:v>
                </c:pt>
              </c:strCache>
            </c:strRef>
          </c:tx>
          <c:spPr>
            <a:solidFill>
              <a:schemeClr val="accent3"/>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3A64-4C22-AA04-E37BE14FFD55}"/>
            </c:ext>
          </c:extLst>
        </c:ser>
        <c:ser>
          <c:idx val="2"/>
          <c:order val="2"/>
          <c:tx>
            <c:strRef>
              <c:f>Sheet1!$D$1</c:f>
              <c:strCache>
                <c:ptCount val="1"/>
                <c:pt idx="0">
                  <c:v>系列 3</c:v>
                </c:pt>
              </c:strCache>
            </c:strRef>
          </c:tx>
          <c:spPr>
            <a:solidFill>
              <a:schemeClr val="accent5"/>
            </a:solid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0-6998-4810-81B1-D994DCAFB02C}"/>
            </c:ext>
          </c:extLst>
        </c:ser>
        <c:dLbls>
          <c:showLegendKey val="0"/>
          <c:showVal val="0"/>
          <c:showCatName val="0"/>
          <c:showSerName val="0"/>
          <c:showPercent val="0"/>
          <c:showBubbleSize val="0"/>
        </c:dLbls>
        <c:gapWidth val="200"/>
        <c:overlap val="-40"/>
        <c:axId val="544877888"/>
        <c:axId val="204914080"/>
      </c:barChart>
      <c:catAx>
        <c:axId val="54487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04914080"/>
        <c:crosses val="autoZero"/>
        <c:auto val="1"/>
        <c:lblAlgn val="ctr"/>
        <c:lblOffset val="100"/>
        <c:noMultiLvlLbl val="0"/>
      </c:catAx>
      <c:valAx>
        <c:axId val="204914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44877888"/>
        <c:crosses val="autoZero"/>
        <c:crossBetween val="between"/>
        <c:minorUnit val="1"/>
      </c:valAx>
      <c:spPr>
        <a:noFill/>
        <a:ln>
          <a:noFill/>
        </a:ln>
        <a:effectLst/>
      </c:spPr>
    </c:plotArea>
    <c:legend>
      <c:legendPos val="b"/>
      <c:layout>
        <c:manualLayout>
          <c:xMode val="edge"/>
          <c:yMode val="edge"/>
          <c:x val="0.22380174655289617"/>
          <c:y val="0.93419875581852041"/>
          <c:w val="0.55239634691537609"/>
          <c:h val="5.018133039028466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zh-CN" sz="2000" b="0" i="0" u="none" strike="noStrike" kern="1200" spc="0" baseline="0" dirty="0">
                <a:solidFill>
                  <a:schemeClr val="tx1">
                    <a:lumMod val="65000"/>
                    <a:lumOff val="35000"/>
                  </a:schemeClr>
                </a:solidFill>
                <a:latin typeface="+mn-ea"/>
                <a:ea typeface="+mn-ea"/>
                <a:cs typeface="+mn-cs"/>
              </a:rPr>
              <a:t>两组数据趋势图（标题）</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5"/>
              </a:solidFill>
              <a:round/>
            </a:ln>
            <a:effectLst/>
          </c:spPr>
          <c:marker>
            <c:symbol val="circle"/>
            <c:size val="8"/>
            <c:spPr>
              <a:solidFill>
                <a:schemeClr val="accent5"/>
              </a:solidFill>
              <a:ln w="25400">
                <a:solidFill>
                  <a:schemeClr val="bg1"/>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2.8</c:v>
                </c:pt>
                <c:pt idx="1">
                  <c:v>0.9</c:v>
                </c:pt>
                <c:pt idx="2">
                  <c:v>2.8</c:v>
                </c:pt>
                <c:pt idx="3">
                  <c:v>0.9</c:v>
                </c:pt>
              </c:numCache>
            </c:numRef>
          </c:val>
          <c:smooth val="1"/>
          <c:extLst>
            <c:ext xmlns:c16="http://schemas.microsoft.com/office/drawing/2014/chart" uri="{C3380CC4-5D6E-409C-BE32-E72D297353CC}">
              <c16:uniqueId val="{00000000-F28B-400D-82FA-413EA8A76B75}"/>
            </c:ext>
          </c:extLst>
        </c:ser>
        <c:ser>
          <c:idx val="1"/>
          <c:order val="1"/>
          <c:tx>
            <c:strRef>
              <c:f>Sheet1!$C$1</c:f>
              <c:strCache>
                <c:ptCount val="1"/>
                <c:pt idx="0">
                  <c:v>系列 2</c:v>
                </c:pt>
              </c:strCache>
            </c:strRef>
          </c:tx>
          <c:spPr>
            <a:ln w="28575" cap="rnd">
              <a:solidFill>
                <a:schemeClr val="accent3"/>
              </a:solidFill>
              <a:round/>
            </a:ln>
            <a:effectLst/>
          </c:spPr>
          <c:marker>
            <c:symbol val="circle"/>
            <c:size val="8"/>
            <c:spPr>
              <a:solidFill>
                <a:schemeClr val="accent3"/>
              </a:solidFill>
              <a:ln w="25400">
                <a:solidFill>
                  <a:schemeClr val="bg1"/>
                </a:solidFill>
              </a:ln>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0.9</c:v>
                </c:pt>
                <c:pt idx="1">
                  <c:v>2.8</c:v>
                </c:pt>
                <c:pt idx="2">
                  <c:v>0.9</c:v>
                </c:pt>
                <c:pt idx="3">
                  <c:v>2.8</c:v>
                </c:pt>
              </c:numCache>
            </c:numRef>
          </c:val>
          <c:smooth val="1"/>
          <c:extLst>
            <c:ext xmlns:c16="http://schemas.microsoft.com/office/drawing/2014/chart" uri="{C3380CC4-5D6E-409C-BE32-E72D297353CC}">
              <c16:uniqueId val="{00000001-F28B-400D-82FA-413EA8A76B75}"/>
            </c:ext>
          </c:extLst>
        </c:ser>
        <c:dLbls>
          <c:showLegendKey val="0"/>
          <c:showVal val="0"/>
          <c:showCatName val="0"/>
          <c:showSerName val="0"/>
          <c:showPercent val="0"/>
          <c:showBubbleSize val="0"/>
        </c:dLbls>
        <c:marker val="1"/>
        <c:smooth val="0"/>
        <c:axId val="1640889392"/>
        <c:axId val="1600566304"/>
      </c:lineChart>
      <c:catAx>
        <c:axId val="1640889392"/>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600566304"/>
        <c:crosses val="autoZero"/>
        <c:auto val="1"/>
        <c:lblAlgn val="ctr"/>
        <c:lblOffset val="100"/>
        <c:noMultiLvlLbl val="0"/>
      </c:catAx>
      <c:valAx>
        <c:axId val="1600566304"/>
        <c:scaling>
          <c:orientation val="minMax"/>
          <c:max val="3.5"/>
          <c:min val="0"/>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640889392"/>
        <c:crosses val="autoZero"/>
        <c:crossBetween val="between"/>
        <c:majorUnit val="0.5"/>
      </c:valAx>
      <c:spPr>
        <a:noFill/>
        <a:ln>
          <a:noFill/>
        </a:ln>
        <a:effectLst/>
      </c:spPr>
    </c:plotArea>
    <c:legend>
      <c:legendPos val="b"/>
      <c:layout>
        <c:manualLayout>
          <c:xMode val="edge"/>
          <c:yMode val="edge"/>
          <c:x val="0.21799401898128373"/>
          <c:y val="0.92703547882715154"/>
          <c:w val="0.57861369023220999"/>
          <c:h val="5.791183439863686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ctr" defTabSz="914400" rtl="0" eaLnBrk="1" latinLnBrk="0" hangingPunct="1">
              <a:defRPr sz="1862" b="0" i="0" u="none" strike="noStrike" kern="1200" spc="0" baseline="0">
                <a:solidFill>
                  <a:prstClr val="black">
                    <a:lumMod val="65000"/>
                    <a:lumOff val="35000"/>
                  </a:prstClr>
                </a:solidFill>
                <a:latin typeface="+mn-lt"/>
                <a:ea typeface="+mn-ea"/>
                <a:cs typeface="+mn-cs"/>
              </a:defRPr>
            </a:pPr>
            <a:r>
              <a:rPr lang="zh-CN" altLang="en-US" sz="2400" b="0" i="0" u="none" strike="noStrike" kern="1200" spc="0" baseline="0" dirty="0">
                <a:solidFill>
                  <a:schemeClr val="tx1">
                    <a:lumMod val="65000"/>
                    <a:lumOff val="35000"/>
                  </a:schemeClr>
                </a:solidFill>
                <a:latin typeface="+mn-ea"/>
                <a:ea typeface="+mn-ea"/>
                <a:cs typeface="+mn-cs"/>
              </a:rPr>
              <a:t>三</a:t>
            </a:r>
            <a:r>
              <a:rPr lang="zh-CN" altLang="zh-CN" sz="2400" b="0" i="0" u="none" strike="noStrike" kern="1200" spc="0" baseline="0" dirty="0">
                <a:solidFill>
                  <a:schemeClr val="tx1">
                    <a:lumMod val="65000"/>
                    <a:lumOff val="35000"/>
                  </a:schemeClr>
                </a:solidFill>
                <a:latin typeface="+mn-ea"/>
                <a:ea typeface="+mn-ea"/>
                <a:cs typeface="+mn-cs"/>
              </a:rPr>
              <a:t>组数据趋势图（标题）</a:t>
            </a:r>
          </a:p>
        </c:rich>
      </c:tx>
      <c:overlay val="0"/>
      <c:spPr>
        <a:noFill/>
        <a:ln>
          <a:noFill/>
        </a:ln>
        <a:effectLst/>
      </c:spPr>
      <c:txPr>
        <a:bodyPr rot="0" spcFirstLastPara="1" vertOverflow="ellipsis" vert="horz" wrap="square" anchor="ctr" anchorCtr="1"/>
        <a:lstStyle/>
        <a:p>
          <a:pPr marL="0" algn="ctr" defTabSz="914400" rtl="0" eaLnBrk="1" latinLnBrk="0" hangingPunct="1">
            <a:defRPr sz="1862" b="0" i="0" u="none" strike="noStrike" kern="1200" spc="0" baseline="0">
              <a:solidFill>
                <a:prstClr val="black">
                  <a:lumMod val="65000"/>
                  <a:lumOff val="35000"/>
                </a:prst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系列 1</c:v>
                </c:pt>
              </c:strCache>
            </c:strRef>
          </c:tx>
          <c:spPr>
            <a:ln w="28575" cap="rnd">
              <a:solidFill>
                <a:schemeClr val="accent3"/>
              </a:solidFill>
              <a:round/>
            </a:ln>
            <a:effectLst/>
          </c:spPr>
          <c:marker>
            <c:symbol val="circle"/>
            <c:size val="8"/>
            <c:spPr>
              <a:solidFill>
                <a:schemeClr val="accent3"/>
              </a:solidFill>
              <a:ln w="25400">
                <a:solidFill>
                  <a:schemeClr val="bg1"/>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1.5</c:v>
                </c:pt>
                <c:pt idx="2">
                  <c:v>3.5</c:v>
                </c:pt>
                <c:pt idx="3">
                  <c:v>3.9</c:v>
                </c:pt>
              </c:numCache>
            </c:numRef>
          </c:val>
          <c:smooth val="0"/>
          <c:extLst>
            <c:ext xmlns:c16="http://schemas.microsoft.com/office/drawing/2014/chart" uri="{C3380CC4-5D6E-409C-BE32-E72D297353CC}">
              <c16:uniqueId val="{00000000-2732-463C-98A1-C101DCB8E6B4}"/>
            </c:ext>
          </c:extLst>
        </c:ser>
        <c:ser>
          <c:idx val="1"/>
          <c:order val="1"/>
          <c:tx>
            <c:strRef>
              <c:f>Sheet1!$C$1</c:f>
              <c:strCache>
                <c:ptCount val="1"/>
                <c:pt idx="0">
                  <c:v>系列 2</c:v>
                </c:pt>
              </c:strCache>
            </c:strRef>
          </c:tx>
          <c:spPr>
            <a:ln w="28575" cap="rnd">
              <a:solidFill>
                <a:schemeClr val="accent2"/>
              </a:solidFill>
              <a:round/>
            </a:ln>
            <a:effectLst/>
          </c:spPr>
          <c:marker>
            <c:symbol val="circle"/>
            <c:size val="8"/>
            <c:spPr>
              <a:solidFill>
                <a:schemeClr val="accent2"/>
              </a:solidFill>
              <a:ln w="25400">
                <a:solidFill>
                  <a:schemeClr val="bg1"/>
                </a:solidFill>
              </a:ln>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3</c:v>
                </c:pt>
              </c:numCache>
            </c:numRef>
          </c:val>
          <c:smooth val="0"/>
          <c:extLst>
            <c:ext xmlns:c16="http://schemas.microsoft.com/office/drawing/2014/chart" uri="{C3380CC4-5D6E-409C-BE32-E72D297353CC}">
              <c16:uniqueId val="{00000001-2732-463C-98A1-C101DCB8E6B4}"/>
            </c:ext>
          </c:extLst>
        </c:ser>
        <c:ser>
          <c:idx val="2"/>
          <c:order val="2"/>
          <c:tx>
            <c:strRef>
              <c:f>Sheet1!$D$1</c:f>
              <c:strCache>
                <c:ptCount val="1"/>
                <c:pt idx="0">
                  <c:v>系列 3</c:v>
                </c:pt>
              </c:strCache>
            </c:strRef>
          </c:tx>
          <c:spPr>
            <a:ln w="28575" cap="rnd">
              <a:solidFill>
                <a:schemeClr val="accent5"/>
              </a:solidFill>
              <a:round/>
            </a:ln>
            <a:effectLst/>
          </c:spPr>
          <c:marker>
            <c:symbol val="circle"/>
            <c:size val="8"/>
            <c:spPr>
              <a:solidFill>
                <a:schemeClr val="accent5"/>
              </a:solidFill>
              <a:ln w="25400">
                <a:solidFill>
                  <a:schemeClr val="bg1"/>
                </a:solidFill>
              </a:ln>
              <a:effectLst/>
            </c:spPr>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0.8</c:v>
                </c:pt>
                <c:pt idx="2">
                  <c:v>2.4</c:v>
                </c:pt>
                <c:pt idx="3">
                  <c:v>4.9000000000000004</c:v>
                </c:pt>
              </c:numCache>
            </c:numRef>
          </c:val>
          <c:smooth val="0"/>
          <c:extLst>
            <c:ext xmlns:c16="http://schemas.microsoft.com/office/drawing/2014/chart" uri="{C3380CC4-5D6E-409C-BE32-E72D297353CC}">
              <c16:uniqueId val="{00000002-2732-463C-98A1-C101DCB8E6B4}"/>
            </c:ext>
          </c:extLst>
        </c:ser>
        <c:dLbls>
          <c:showLegendKey val="0"/>
          <c:showVal val="0"/>
          <c:showCatName val="0"/>
          <c:showSerName val="0"/>
          <c:showPercent val="0"/>
          <c:showBubbleSize val="0"/>
        </c:dLbls>
        <c:marker val="1"/>
        <c:smooth val="0"/>
        <c:axId val="2132887823"/>
        <c:axId val="507885615"/>
      </c:lineChart>
      <c:catAx>
        <c:axId val="21328878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07885615"/>
        <c:crosses val="autoZero"/>
        <c:auto val="1"/>
        <c:lblAlgn val="ctr"/>
        <c:lblOffset val="100"/>
        <c:noMultiLvlLbl val="0"/>
      </c:catAx>
      <c:valAx>
        <c:axId val="507885615"/>
        <c:scaling>
          <c:orientation val="minMax"/>
          <c:max val="5"/>
        </c:scaling>
        <c:delete val="0"/>
        <c:axPos val="l"/>
        <c:majorGridlines>
          <c:spPr>
            <a:ln w="6350" cap="flat" cmpd="sng" algn="ctr">
              <a:solidFill>
                <a:schemeClr val="bg2"/>
              </a:solidFill>
              <a:round/>
            </a:ln>
            <a:effectLst/>
          </c:spPr>
        </c:majorGridlines>
        <c:minorGridlines>
          <c:spPr>
            <a:ln w="6350" cap="flat" cmpd="sng" algn="ctr">
              <a:solidFill>
                <a:schemeClr val="bg1">
                  <a:lumMod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132887823"/>
        <c:crosses val="autoZero"/>
        <c:crossBetween val="between"/>
        <c:majorUnit val="1"/>
      </c:valAx>
      <c:spPr>
        <a:noFill/>
        <a:ln>
          <a:noFill/>
        </a:ln>
        <a:effectLst/>
      </c:spPr>
    </c:plotArea>
    <c:legend>
      <c:legendPos val="b"/>
      <c:layout>
        <c:manualLayout>
          <c:xMode val="edge"/>
          <c:yMode val="edge"/>
          <c:x val="0.2194129119196653"/>
          <c:y val="0.92268451207959512"/>
          <c:w val="0.56117417616066934"/>
          <c:h val="5.893357398684173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chemeClr val="tx2">
                  <a:lumMod val="20000"/>
                  <a:lumOff val="80000"/>
                </a:schemeClr>
              </a:solidFill>
              <a:ln w="19050">
                <a:noFill/>
              </a:ln>
              <a:effectLst/>
            </c:spPr>
            <c:extLst>
              <c:ext xmlns:c16="http://schemas.microsoft.com/office/drawing/2014/chart" uri="{C3380CC4-5D6E-409C-BE32-E72D297353CC}">
                <c16:uniqueId val="{00000001-5D1F-457C-9649-69A2B1E26C06}"/>
              </c:ext>
            </c:extLst>
          </c:dPt>
          <c:dPt>
            <c:idx val="1"/>
            <c:bubble3D val="0"/>
            <c:spPr>
              <a:solidFill>
                <a:schemeClr val="accent5"/>
              </a:solidFill>
              <a:ln w="19050">
                <a:noFill/>
              </a:ln>
              <a:effectLst/>
            </c:spPr>
            <c:extLst>
              <c:ext xmlns:c16="http://schemas.microsoft.com/office/drawing/2014/chart" uri="{C3380CC4-5D6E-409C-BE32-E72D297353CC}">
                <c16:uniqueId val="{00000002-5D1F-457C-9649-69A2B1E26C06}"/>
              </c:ext>
            </c:extLst>
          </c:dPt>
          <c:cat>
            <c:strRef>
              <c:f>Sheet1!$A$2:$A$3</c:f>
              <c:strCache>
                <c:ptCount val="2"/>
                <c:pt idx="0">
                  <c:v>类别一</c:v>
                </c:pt>
                <c:pt idx="1">
                  <c:v>类别二</c:v>
                </c:pt>
              </c:strCache>
            </c:strRef>
          </c:cat>
          <c:val>
            <c:numRef>
              <c:f>Sheet1!$B$2:$B$3</c:f>
              <c:numCache>
                <c:formatCode>General</c:formatCode>
                <c:ptCount val="2"/>
                <c:pt idx="0">
                  <c:v>0.65</c:v>
                </c:pt>
                <c:pt idx="1">
                  <c:v>0.35</c:v>
                </c:pt>
              </c:numCache>
            </c:numRef>
          </c:val>
          <c:extLst>
            <c:ext xmlns:c16="http://schemas.microsoft.com/office/drawing/2014/chart" uri="{C3380CC4-5D6E-409C-BE32-E72D297353CC}">
              <c16:uniqueId val="{00000000-5D1F-457C-9649-69A2B1E26C06}"/>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chemeClr val="tx2">
                  <a:lumMod val="20000"/>
                  <a:lumOff val="80000"/>
                </a:schemeClr>
              </a:solidFill>
              <a:ln w="19050">
                <a:noFill/>
              </a:ln>
              <a:effectLst/>
            </c:spPr>
            <c:extLst>
              <c:ext xmlns:c16="http://schemas.microsoft.com/office/drawing/2014/chart" uri="{C3380CC4-5D6E-409C-BE32-E72D297353CC}">
                <c16:uniqueId val="{00000001-5D1F-457C-9649-69A2B1E26C06}"/>
              </c:ext>
            </c:extLst>
          </c:dPt>
          <c:dPt>
            <c:idx val="1"/>
            <c:bubble3D val="0"/>
            <c:spPr>
              <a:solidFill>
                <a:schemeClr val="accent3"/>
              </a:solidFill>
              <a:ln w="19050">
                <a:noFill/>
              </a:ln>
              <a:effectLst/>
            </c:spPr>
            <c:extLst>
              <c:ext xmlns:c16="http://schemas.microsoft.com/office/drawing/2014/chart" uri="{C3380CC4-5D6E-409C-BE32-E72D297353CC}">
                <c16:uniqueId val="{00000002-5D1F-457C-9649-69A2B1E26C06}"/>
              </c:ext>
            </c:extLst>
          </c:dPt>
          <c:cat>
            <c:strRef>
              <c:f>Sheet1!$A$2:$A$3</c:f>
              <c:strCache>
                <c:ptCount val="2"/>
                <c:pt idx="0">
                  <c:v>类别一</c:v>
                </c:pt>
                <c:pt idx="1">
                  <c:v>类别二</c:v>
                </c:pt>
              </c:strCache>
            </c:strRef>
          </c:cat>
          <c:val>
            <c:numRef>
              <c:f>Sheet1!$B$2:$B$3</c:f>
              <c:numCache>
                <c:formatCode>General</c:formatCode>
                <c:ptCount val="2"/>
                <c:pt idx="0">
                  <c:v>0.35</c:v>
                </c:pt>
                <c:pt idx="1">
                  <c:v>0.65</c:v>
                </c:pt>
              </c:numCache>
            </c:numRef>
          </c:val>
          <c:extLst>
            <c:ext xmlns:c16="http://schemas.microsoft.com/office/drawing/2014/chart" uri="{C3380CC4-5D6E-409C-BE32-E72D297353CC}">
              <c16:uniqueId val="{00000000-5D1F-457C-9649-69A2B1E26C06}"/>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solidFill>
              <a:schemeClr val="accent2"/>
            </a:solidFill>
          </c:spPr>
          <c:dPt>
            <c:idx val="0"/>
            <c:bubble3D val="0"/>
            <c:spPr>
              <a:solidFill>
                <a:schemeClr val="accent2"/>
              </a:solidFill>
              <a:ln w="19050">
                <a:noFill/>
              </a:ln>
              <a:effectLst/>
            </c:spPr>
            <c:extLst>
              <c:ext xmlns:c16="http://schemas.microsoft.com/office/drawing/2014/chart" uri="{C3380CC4-5D6E-409C-BE32-E72D297353CC}">
                <c16:uniqueId val="{00000001-5D1F-457C-9649-69A2B1E26C06}"/>
              </c:ext>
            </c:extLst>
          </c:dPt>
          <c:dPt>
            <c:idx val="1"/>
            <c:bubble3D val="0"/>
            <c:spPr>
              <a:solidFill>
                <a:schemeClr val="accent2"/>
              </a:solidFill>
              <a:ln w="19050">
                <a:noFill/>
              </a:ln>
              <a:effectLst/>
            </c:spPr>
            <c:extLst>
              <c:ext xmlns:c16="http://schemas.microsoft.com/office/drawing/2014/chart" uri="{C3380CC4-5D6E-409C-BE32-E72D297353CC}">
                <c16:uniqueId val="{00000002-5D1F-457C-9649-69A2B1E26C06}"/>
              </c:ext>
            </c:extLst>
          </c:dPt>
          <c:cat>
            <c:strRef>
              <c:f>Sheet1!$A$2:$A$3</c:f>
              <c:strCache>
                <c:ptCount val="2"/>
                <c:pt idx="0">
                  <c:v>类别一</c:v>
                </c:pt>
                <c:pt idx="1">
                  <c:v>类别二</c:v>
                </c:pt>
              </c:strCache>
            </c:strRef>
          </c:cat>
          <c:val>
            <c:numRef>
              <c:f>Sheet1!$B$2:$B$3</c:f>
              <c:numCache>
                <c:formatCode>General</c:formatCode>
                <c:ptCount val="2"/>
                <c:pt idx="0">
                  <c:v>0</c:v>
                </c:pt>
                <c:pt idx="1">
                  <c:v>100</c:v>
                </c:pt>
              </c:numCache>
            </c:numRef>
          </c:val>
          <c:extLst>
            <c:ext xmlns:c16="http://schemas.microsoft.com/office/drawing/2014/chart" uri="{C3380CC4-5D6E-409C-BE32-E72D297353CC}">
              <c16:uniqueId val="{00000000-5D1F-457C-9649-69A2B1E26C06}"/>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0.29627</cdr:x>
      <cdr:y>0.31021</cdr:y>
    </cdr:from>
    <cdr:to>
      <cdr:x>0.7445</cdr:x>
      <cdr:y>0.72204</cdr:y>
    </cdr:to>
    <cdr:sp macro="" textlink="">
      <cdr:nvSpPr>
        <cdr:cNvPr id="2" name="文本框 1">
          <a:extLst xmlns:a="http://schemas.openxmlformats.org/drawingml/2006/main">
            <a:ext uri="{FF2B5EF4-FFF2-40B4-BE49-F238E27FC236}">
              <a16:creationId xmlns:a16="http://schemas.microsoft.com/office/drawing/2014/main" id="{2CACD67E-60EB-45AD-ABE5-775F87EFD6BA}"/>
            </a:ext>
          </a:extLst>
        </cdr:cNvPr>
        <cdr:cNvSpPr txBox="1"/>
      </cdr:nvSpPr>
      <cdr:spPr>
        <a:xfrm xmlns:a="http://schemas.openxmlformats.org/drawingml/2006/main">
          <a:off x="892221" y="907445"/>
          <a:ext cx="1349828" cy="1204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0.29627</cdr:x>
      <cdr:y>0.31021</cdr:y>
    </cdr:from>
    <cdr:to>
      <cdr:x>0.7445</cdr:x>
      <cdr:y>0.72204</cdr:y>
    </cdr:to>
    <cdr:sp macro="" textlink="">
      <cdr:nvSpPr>
        <cdr:cNvPr id="2" name="文本框 1">
          <a:extLst xmlns:a="http://schemas.openxmlformats.org/drawingml/2006/main">
            <a:ext uri="{FF2B5EF4-FFF2-40B4-BE49-F238E27FC236}">
              <a16:creationId xmlns:a16="http://schemas.microsoft.com/office/drawing/2014/main" id="{2CACD67E-60EB-45AD-ABE5-775F87EFD6BA}"/>
            </a:ext>
          </a:extLst>
        </cdr:cNvPr>
        <cdr:cNvSpPr txBox="1"/>
      </cdr:nvSpPr>
      <cdr:spPr>
        <a:xfrm xmlns:a="http://schemas.openxmlformats.org/drawingml/2006/main">
          <a:off x="892221" y="907445"/>
          <a:ext cx="1349828" cy="1204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0.29627</cdr:x>
      <cdr:y>0.31021</cdr:y>
    </cdr:from>
    <cdr:to>
      <cdr:x>0.7445</cdr:x>
      <cdr:y>0.72204</cdr:y>
    </cdr:to>
    <cdr:sp macro="" textlink="">
      <cdr:nvSpPr>
        <cdr:cNvPr id="2" name="文本框 1">
          <a:extLst xmlns:a="http://schemas.openxmlformats.org/drawingml/2006/main">
            <a:ext uri="{FF2B5EF4-FFF2-40B4-BE49-F238E27FC236}">
              <a16:creationId xmlns:a16="http://schemas.microsoft.com/office/drawing/2014/main" id="{2CACD67E-60EB-45AD-ABE5-775F87EFD6BA}"/>
            </a:ext>
          </a:extLst>
        </cdr:cNvPr>
        <cdr:cNvSpPr txBox="1"/>
      </cdr:nvSpPr>
      <cdr:spPr>
        <a:xfrm xmlns:a="http://schemas.openxmlformats.org/drawingml/2006/main">
          <a:off x="892221" y="907445"/>
          <a:ext cx="1349828" cy="1204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0.29627</cdr:x>
      <cdr:y>0.31021</cdr:y>
    </cdr:from>
    <cdr:to>
      <cdr:x>0.7445</cdr:x>
      <cdr:y>0.72204</cdr:y>
    </cdr:to>
    <cdr:sp macro="" textlink="">
      <cdr:nvSpPr>
        <cdr:cNvPr id="2" name="文本框 1">
          <a:extLst xmlns:a="http://schemas.openxmlformats.org/drawingml/2006/main">
            <a:ext uri="{FF2B5EF4-FFF2-40B4-BE49-F238E27FC236}">
              <a16:creationId xmlns:a16="http://schemas.microsoft.com/office/drawing/2014/main" id="{2CACD67E-60EB-45AD-ABE5-775F87EFD6BA}"/>
            </a:ext>
          </a:extLst>
        </cdr:cNvPr>
        <cdr:cNvSpPr txBox="1"/>
      </cdr:nvSpPr>
      <cdr:spPr>
        <a:xfrm xmlns:a="http://schemas.openxmlformats.org/drawingml/2006/main">
          <a:off x="892221" y="907445"/>
          <a:ext cx="1349828" cy="1204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0.29627</cdr:x>
      <cdr:y>0.31021</cdr:y>
    </cdr:from>
    <cdr:to>
      <cdr:x>0.7445</cdr:x>
      <cdr:y>0.72204</cdr:y>
    </cdr:to>
    <cdr:sp macro="" textlink="">
      <cdr:nvSpPr>
        <cdr:cNvPr id="2" name="文本框 1">
          <a:extLst xmlns:a="http://schemas.openxmlformats.org/drawingml/2006/main">
            <a:ext uri="{FF2B5EF4-FFF2-40B4-BE49-F238E27FC236}">
              <a16:creationId xmlns:a16="http://schemas.microsoft.com/office/drawing/2014/main" id="{2CACD67E-60EB-45AD-ABE5-775F87EFD6BA}"/>
            </a:ext>
          </a:extLst>
        </cdr:cNvPr>
        <cdr:cNvSpPr txBox="1"/>
      </cdr:nvSpPr>
      <cdr:spPr>
        <a:xfrm xmlns:a="http://schemas.openxmlformats.org/drawingml/2006/main">
          <a:off x="892221" y="907445"/>
          <a:ext cx="1349828" cy="1204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BB56966-702A-4E09-89A2-954FABE11A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EEB4B198-49C9-4D50-9E08-46D9DDE6A5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C5015A-9E95-41FB-8D6D-E9ACB1674950}" type="datetimeFigureOut">
              <a:rPr lang="zh-CN" altLang="en-US" smtClean="0"/>
              <a:t>2019/4/13 Saturday</a:t>
            </a:fld>
            <a:endParaRPr lang="zh-CN" altLang="en-US"/>
          </a:p>
        </p:txBody>
      </p:sp>
      <p:sp>
        <p:nvSpPr>
          <p:cNvPr id="4" name="页脚占位符 3">
            <a:extLst>
              <a:ext uri="{FF2B5EF4-FFF2-40B4-BE49-F238E27FC236}">
                <a16:creationId xmlns:a16="http://schemas.microsoft.com/office/drawing/2014/main" id="{4C4E4FD6-5F04-49E0-8EEE-E8AF65F830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E28B318-CB03-4C14-8B8A-C9184B4269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66FC0C-9F35-4B11-83DC-245F3306CDED}" type="slidenum">
              <a:rPr lang="zh-CN" altLang="en-US" smtClean="0"/>
              <a:t>‹#›</a:t>
            </a:fld>
            <a:endParaRPr lang="zh-CN" altLang="en-US"/>
          </a:p>
        </p:txBody>
      </p:sp>
    </p:spTree>
    <p:extLst>
      <p:ext uri="{BB962C8B-B14F-4D97-AF65-F5344CB8AC3E}">
        <p14:creationId xmlns:p14="http://schemas.microsoft.com/office/powerpoint/2010/main" val="73276582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1A6BD26-7563-4661-9D5D-3AFE64DC9D10}"/>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9"/>
                    </a14:imgEffect>
                  </a14:imgLayer>
                </a14:imgProps>
              </a:ex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12" name="图片 11">
            <a:extLst>
              <a:ext uri="{FF2B5EF4-FFF2-40B4-BE49-F238E27FC236}">
                <a16:creationId xmlns:a16="http://schemas.microsoft.com/office/drawing/2014/main" id="{B9631A0B-9F80-4132-80B6-BCDC380332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951823" y="2454725"/>
            <a:ext cx="4240177" cy="4403275"/>
          </a:xfrm>
          <a:prstGeom prst="rect">
            <a:avLst/>
          </a:prstGeom>
        </p:spPr>
      </p:pic>
      <p:pic>
        <p:nvPicPr>
          <p:cNvPr id="13" name="图片 12">
            <a:extLst>
              <a:ext uri="{FF2B5EF4-FFF2-40B4-BE49-F238E27FC236}">
                <a16:creationId xmlns:a16="http://schemas.microsoft.com/office/drawing/2014/main" id="{E45DF580-DF41-4B00-BCDE-5A56D65108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0" y="2454725"/>
            <a:ext cx="4471803" cy="4403276"/>
          </a:xfrm>
          <a:prstGeom prst="rect">
            <a:avLst/>
          </a:prstGeom>
        </p:spPr>
      </p:pic>
      <p:sp>
        <p:nvSpPr>
          <p:cNvPr id="10" name="图片占位符 9">
            <a:extLst>
              <a:ext uri="{FF2B5EF4-FFF2-40B4-BE49-F238E27FC236}">
                <a16:creationId xmlns:a16="http://schemas.microsoft.com/office/drawing/2014/main" id="{2C2784C5-757A-4A84-84E5-BFB54E3AF7E4}"/>
              </a:ext>
            </a:extLst>
          </p:cNvPr>
          <p:cNvSpPr>
            <a:spLocks noGrp="1"/>
          </p:cNvSpPr>
          <p:nvPr>
            <p:ph type="pic" sz="quarter" idx="10" hasCustomPrompt="1"/>
          </p:nvPr>
        </p:nvSpPr>
        <p:spPr>
          <a:xfrm>
            <a:off x="172936" y="176464"/>
            <a:ext cx="11846128" cy="4395536"/>
          </a:xfrm>
          <a:prstGeom prst="roundRect">
            <a:avLst>
              <a:gd name="adj" fmla="val 848"/>
            </a:avLst>
          </a:prstGeom>
        </p:spPr>
        <p:txBody>
          <a:bodyPr/>
          <a:lstStyle>
            <a:lvl1pPr marL="0" indent="0" algn="ctr">
              <a:buNone/>
              <a:defRPr>
                <a:solidFill>
                  <a:schemeClr val="tx1">
                    <a:lumMod val="65000"/>
                    <a:lumOff val="35000"/>
                  </a:schemeClr>
                </a:solidFill>
                <a:latin typeface="+mn-ea"/>
                <a:ea typeface="+mn-ea"/>
              </a:defRPr>
            </a:lvl1pPr>
          </a:lstStyle>
          <a:p>
            <a:r>
              <a:rPr lang="zh-CN" altLang="en-US" dirty="0"/>
              <a:t>点击图标，添加图片</a:t>
            </a:r>
          </a:p>
        </p:txBody>
      </p:sp>
      <p:sp>
        <p:nvSpPr>
          <p:cNvPr id="14" name="文本占位符 13">
            <a:extLst>
              <a:ext uri="{FF2B5EF4-FFF2-40B4-BE49-F238E27FC236}">
                <a16:creationId xmlns:a16="http://schemas.microsoft.com/office/drawing/2014/main" id="{6B050F4D-CDE1-4589-ABC8-30AF83FB1CFD}"/>
              </a:ext>
            </a:extLst>
          </p:cNvPr>
          <p:cNvSpPr>
            <a:spLocks noGrp="1"/>
          </p:cNvSpPr>
          <p:nvPr>
            <p:ph type="body" sz="quarter" idx="11" hasCustomPrompt="1"/>
          </p:nvPr>
        </p:nvSpPr>
        <p:spPr>
          <a:xfrm>
            <a:off x="1409701" y="2598738"/>
            <a:ext cx="9372600" cy="841375"/>
          </a:xfrm>
          <a:prstGeom prst="rect">
            <a:avLst/>
          </a:prstGeom>
        </p:spPr>
        <p:txBody>
          <a:bodyPr>
            <a:normAutofit/>
          </a:bodyPr>
          <a:lstStyle>
            <a:lvl1pPr marL="0" indent="0" algn="ctr">
              <a:buNone/>
              <a:defRPr sz="4800" b="1">
                <a:solidFill>
                  <a:schemeClr val="bg1"/>
                </a:solidFill>
                <a:latin typeface="+mj-ea"/>
                <a:ea typeface="+mj-ea"/>
              </a:defRPr>
            </a:lvl1pPr>
          </a:lstStyle>
          <a:p>
            <a:pPr lvl="0"/>
            <a:r>
              <a:rPr lang="zh-CN" altLang="en-US" dirty="0"/>
              <a:t>单击此处编辑标题</a:t>
            </a:r>
          </a:p>
        </p:txBody>
      </p:sp>
      <p:sp>
        <p:nvSpPr>
          <p:cNvPr id="16" name="文本占位符 13">
            <a:extLst>
              <a:ext uri="{FF2B5EF4-FFF2-40B4-BE49-F238E27FC236}">
                <a16:creationId xmlns:a16="http://schemas.microsoft.com/office/drawing/2014/main" id="{13822795-9DA5-4FD8-BF21-26E533A7EA26}"/>
              </a:ext>
            </a:extLst>
          </p:cNvPr>
          <p:cNvSpPr>
            <a:spLocks noGrp="1"/>
          </p:cNvSpPr>
          <p:nvPr>
            <p:ph type="body" sz="quarter" idx="12" hasCustomPrompt="1"/>
          </p:nvPr>
        </p:nvSpPr>
        <p:spPr>
          <a:xfrm>
            <a:off x="1409700" y="3471556"/>
            <a:ext cx="9372602" cy="284163"/>
          </a:xfrm>
          <a:prstGeom prst="rect">
            <a:avLst/>
          </a:prstGeom>
        </p:spPr>
        <p:txBody>
          <a:bodyPr>
            <a:normAutofit/>
          </a:bodyPr>
          <a:lstStyle>
            <a:lvl1pPr marL="0" indent="0" algn="ctr">
              <a:buNone/>
              <a:defRPr sz="1600" b="0">
                <a:solidFill>
                  <a:schemeClr val="bg1">
                    <a:lumMod val="85000"/>
                  </a:schemeClr>
                </a:solidFill>
                <a:latin typeface="+mj-lt"/>
                <a:ea typeface="+mj-ea"/>
              </a:defRPr>
            </a:lvl1pPr>
          </a:lstStyle>
          <a:p>
            <a:pPr lvl="0"/>
            <a:r>
              <a:rPr lang="zh-CN" altLang="en-US" dirty="0"/>
              <a:t>单击此处编辑标题的英文式</a:t>
            </a:r>
          </a:p>
        </p:txBody>
      </p:sp>
      <p:sp>
        <p:nvSpPr>
          <p:cNvPr id="21" name="文本框 20">
            <a:extLst>
              <a:ext uri="{FF2B5EF4-FFF2-40B4-BE49-F238E27FC236}">
                <a16:creationId xmlns:a16="http://schemas.microsoft.com/office/drawing/2014/main" id="{EE2DBBC0-679A-4A4A-9B24-8D9D37C9A8AF}"/>
              </a:ext>
            </a:extLst>
          </p:cNvPr>
          <p:cNvSpPr txBox="1"/>
          <p:nvPr/>
        </p:nvSpPr>
        <p:spPr>
          <a:xfrm>
            <a:off x="621092" y="6526837"/>
            <a:ext cx="2209800" cy="184666"/>
          </a:xfrm>
          <a:prstGeom prst="rect">
            <a:avLst/>
          </a:prstGeom>
          <a:noFill/>
        </p:spPr>
        <p:txBody>
          <a:bodyPr wrap="square" lIns="0" tIns="0" rIns="0" bIns="0" rtlCol="0">
            <a:spAutoFit/>
          </a:bodyPr>
          <a:lstStyle/>
          <a:p>
            <a:pPr algn="ctr"/>
            <a:r>
              <a:rPr lang="zh-CN" altLang="en-US" sz="1200" spc="600" dirty="0">
                <a:solidFill>
                  <a:schemeClr val="bg1">
                    <a:lumMod val="65000"/>
                  </a:schemeClr>
                </a:solidFill>
                <a:latin typeface="+mj-ea"/>
                <a:ea typeface="+mj-ea"/>
              </a:rPr>
              <a:t>厚德</a:t>
            </a:r>
            <a:r>
              <a:rPr lang="en-US" altLang="zh-CN" sz="1200" spc="600" dirty="0">
                <a:solidFill>
                  <a:schemeClr val="bg1">
                    <a:lumMod val="65000"/>
                  </a:schemeClr>
                </a:solidFill>
                <a:latin typeface="+mj-ea"/>
                <a:ea typeface="+mj-ea"/>
              </a:rPr>
              <a:t>·</a:t>
            </a:r>
            <a:r>
              <a:rPr lang="zh-CN" altLang="en-US" sz="1200" spc="600" dirty="0">
                <a:solidFill>
                  <a:schemeClr val="bg1">
                    <a:lumMod val="65000"/>
                  </a:schemeClr>
                </a:solidFill>
                <a:latin typeface="+mj-ea"/>
                <a:ea typeface="+mj-ea"/>
              </a:rPr>
              <a:t>励学</a:t>
            </a:r>
            <a:r>
              <a:rPr lang="en-US" altLang="zh-CN" sz="1200" spc="600" dirty="0">
                <a:solidFill>
                  <a:schemeClr val="bg1">
                    <a:lumMod val="65000"/>
                  </a:schemeClr>
                </a:solidFill>
                <a:latin typeface="+mj-ea"/>
                <a:ea typeface="+mj-ea"/>
              </a:rPr>
              <a:t>·</a:t>
            </a:r>
            <a:r>
              <a:rPr lang="zh-CN" altLang="en-US" sz="1200" spc="600" dirty="0">
                <a:solidFill>
                  <a:schemeClr val="bg1">
                    <a:lumMod val="65000"/>
                  </a:schemeClr>
                </a:solidFill>
                <a:latin typeface="+mj-ea"/>
                <a:ea typeface="+mj-ea"/>
              </a:rPr>
              <a:t>笃行</a:t>
            </a:r>
            <a:r>
              <a:rPr lang="en-US" altLang="zh-CN" sz="1200" spc="600" dirty="0">
                <a:solidFill>
                  <a:schemeClr val="bg1">
                    <a:lumMod val="65000"/>
                  </a:schemeClr>
                </a:solidFill>
                <a:latin typeface="+mj-ea"/>
                <a:ea typeface="+mj-ea"/>
              </a:rPr>
              <a:t>·</a:t>
            </a:r>
            <a:r>
              <a:rPr lang="zh-CN" altLang="en-US" sz="1200" spc="600" dirty="0">
                <a:solidFill>
                  <a:schemeClr val="bg1">
                    <a:lumMod val="65000"/>
                  </a:schemeClr>
                </a:solidFill>
                <a:latin typeface="+mj-ea"/>
                <a:ea typeface="+mj-ea"/>
              </a:rPr>
              <a:t>拓新</a:t>
            </a:r>
          </a:p>
        </p:txBody>
      </p:sp>
      <p:sp>
        <p:nvSpPr>
          <p:cNvPr id="22" name="文本框 21">
            <a:extLst>
              <a:ext uri="{FF2B5EF4-FFF2-40B4-BE49-F238E27FC236}">
                <a16:creationId xmlns:a16="http://schemas.microsoft.com/office/drawing/2014/main" id="{54904E7C-E723-47B9-83E9-0363A90623C4}"/>
              </a:ext>
            </a:extLst>
          </p:cNvPr>
          <p:cNvSpPr txBox="1"/>
          <p:nvPr/>
        </p:nvSpPr>
        <p:spPr>
          <a:xfrm>
            <a:off x="7931282" y="6526837"/>
            <a:ext cx="3639627"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40" normalizeH="0" baseline="0" noProof="0" dirty="0" err="1">
                <a:ln>
                  <a:noFill/>
                </a:ln>
                <a:solidFill>
                  <a:schemeClr val="bg1">
                    <a:lumMod val="65000"/>
                  </a:schemeClr>
                </a:solidFill>
                <a:effectLst/>
                <a:uLnTx/>
                <a:uFillTx/>
                <a:latin typeface="+mn-lt"/>
                <a:ea typeface="+mn-ea"/>
                <a:cs typeface="+mn-cs"/>
              </a:rPr>
              <a:t>GuangDong</a:t>
            </a:r>
            <a:r>
              <a:rPr kumimoji="0" lang="en-US" altLang="zh-CN" sz="1200" b="0" i="0" u="none" strike="noStrike" kern="1200" cap="none" spc="40" normalizeH="0" baseline="0" noProof="0" dirty="0">
                <a:ln>
                  <a:noFill/>
                </a:ln>
                <a:solidFill>
                  <a:schemeClr val="bg1">
                    <a:lumMod val="65000"/>
                  </a:schemeClr>
                </a:solidFill>
                <a:effectLst/>
                <a:uLnTx/>
                <a:uFillTx/>
                <a:latin typeface="+mn-lt"/>
                <a:ea typeface="+mn-ea"/>
                <a:cs typeface="+mn-cs"/>
              </a:rPr>
              <a:t> University of Finance &amp; Economics</a:t>
            </a:r>
            <a:endParaRPr kumimoji="0" lang="zh-CN" altLang="en-US" sz="1200" b="0" i="0" u="none" strike="noStrike" kern="1200" cap="none" spc="40" normalizeH="0" baseline="0" noProof="0" dirty="0">
              <a:ln>
                <a:noFill/>
              </a:ln>
              <a:solidFill>
                <a:schemeClr val="bg1">
                  <a:lumMod val="65000"/>
                </a:schemeClr>
              </a:solidFill>
              <a:effectLst/>
              <a:uLnTx/>
              <a:uFillTx/>
              <a:latin typeface="+mn-lt"/>
              <a:ea typeface="+mn-ea"/>
              <a:cs typeface="+mn-cs"/>
            </a:endParaRPr>
          </a:p>
        </p:txBody>
      </p:sp>
      <p:cxnSp>
        <p:nvCxnSpPr>
          <p:cNvPr id="23" name="直接连接符 22">
            <a:extLst>
              <a:ext uri="{FF2B5EF4-FFF2-40B4-BE49-F238E27FC236}">
                <a16:creationId xmlns:a16="http://schemas.microsoft.com/office/drawing/2014/main" id="{B075EB60-7EEF-4EED-9A20-40BA124BFF5B}"/>
              </a:ext>
            </a:extLst>
          </p:cNvPr>
          <p:cNvCxnSpPr>
            <a:cxnSpLocks/>
          </p:cNvCxnSpPr>
          <p:nvPr userDrawn="1"/>
        </p:nvCxnSpPr>
        <p:spPr>
          <a:xfrm>
            <a:off x="463252" y="6431331"/>
            <a:ext cx="11265496" cy="0"/>
          </a:xfrm>
          <a:prstGeom prst="line">
            <a:avLst/>
          </a:prstGeom>
          <a:ln w="12700">
            <a:solidFill>
              <a:schemeClr val="accent1">
                <a:alpha val="4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2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3E9C8CF4-C8D5-4611-A1CD-8C183C1EE5CA}"/>
              </a:ext>
            </a:extLst>
          </p:cNvPr>
          <p:cNvSpPr>
            <a:spLocks noGrp="1"/>
          </p:cNvSpPr>
          <p:nvPr>
            <p:ph type="pic" sz="quarter" idx="11" hasCustomPrompt="1"/>
          </p:nvPr>
        </p:nvSpPr>
        <p:spPr>
          <a:xfrm>
            <a:off x="1543041" y="1859764"/>
            <a:ext cx="1789200" cy="1789200"/>
          </a:xfrm>
          <a:prstGeom prst="ellipse">
            <a:avLst/>
          </a:prstGeom>
          <a:ln w="28575">
            <a:solidFill>
              <a:schemeClr val="bg1">
                <a:lumMod val="95000"/>
              </a:schemeClr>
            </a:solidFill>
          </a:ln>
          <a:effectLst>
            <a:outerShdw blurRad="114300" dist="38100" dir="2700000" sx="101000" sy="101000" algn="tl" rotWithShape="0">
              <a:prstClr val="black">
                <a:alpha val="11000"/>
              </a:prstClr>
            </a:outerShdw>
          </a:effectLst>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9" name="图片占位符 2">
            <a:extLst>
              <a:ext uri="{FF2B5EF4-FFF2-40B4-BE49-F238E27FC236}">
                <a16:creationId xmlns:a16="http://schemas.microsoft.com/office/drawing/2014/main" id="{D1E91CB7-EB3F-4DC4-9B1D-480721DF8D67}"/>
              </a:ext>
            </a:extLst>
          </p:cNvPr>
          <p:cNvSpPr>
            <a:spLocks noGrp="1"/>
          </p:cNvSpPr>
          <p:nvPr>
            <p:ph type="pic" sz="quarter" idx="12" hasCustomPrompt="1"/>
          </p:nvPr>
        </p:nvSpPr>
        <p:spPr>
          <a:xfrm>
            <a:off x="5200244" y="1859764"/>
            <a:ext cx="1789200" cy="1789200"/>
          </a:xfrm>
          <a:prstGeom prst="ellipse">
            <a:avLst/>
          </a:prstGeom>
          <a:ln w="28575">
            <a:solidFill>
              <a:schemeClr val="bg1">
                <a:lumMod val="95000"/>
              </a:schemeClr>
            </a:solidFill>
          </a:ln>
          <a:effectLst>
            <a:outerShdw blurRad="114300" dist="38100" dir="2700000" sx="101000" sy="101000" algn="tl" rotWithShape="0">
              <a:prstClr val="black">
                <a:alpha val="11000"/>
              </a:prstClr>
            </a:outerShdw>
          </a:effectLst>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0" name="图片占位符 2">
            <a:extLst>
              <a:ext uri="{FF2B5EF4-FFF2-40B4-BE49-F238E27FC236}">
                <a16:creationId xmlns:a16="http://schemas.microsoft.com/office/drawing/2014/main" id="{41D24BB4-CE1B-477A-BDF8-BC6AB481B9E7}"/>
              </a:ext>
            </a:extLst>
          </p:cNvPr>
          <p:cNvSpPr>
            <a:spLocks noGrp="1"/>
          </p:cNvSpPr>
          <p:nvPr>
            <p:ph type="pic" sz="quarter" idx="13" hasCustomPrompt="1"/>
          </p:nvPr>
        </p:nvSpPr>
        <p:spPr>
          <a:xfrm>
            <a:off x="8856239" y="1859764"/>
            <a:ext cx="1789200" cy="1789200"/>
          </a:xfrm>
          <a:prstGeom prst="ellipse">
            <a:avLst/>
          </a:prstGeom>
          <a:ln w="28575">
            <a:solidFill>
              <a:schemeClr val="bg1">
                <a:lumMod val="95000"/>
              </a:schemeClr>
            </a:solidFill>
          </a:ln>
          <a:effectLst>
            <a:outerShdw blurRad="114300" dist="38100" dir="2700000" sx="101000" sy="101000" algn="tl" rotWithShape="0">
              <a:prstClr val="black">
                <a:alpha val="11000"/>
              </a:prstClr>
            </a:outerShdw>
          </a:effectLst>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352193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BCD8340F-245F-445C-A9A1-7CC63F6E6507}"/>
              </a:ext>
            </a:extLst>
          </p:cNvPr>
          <p:cNvSpPr>
            <a:spLocks noGrp="1"/>
          </p:cNvSpPr>
          <p:nvPr>
            <p:ph type="pic" sz="quarter" idx="11" hasCustomPrompt="1"/>
          </p:nvPr>
        </p:nvSpPr>
        <p:spPr>
          <a:xfrm>
            <a:off x="1136988" y="1831453"/>
            <a:ext cx="1701800" cy="1701800"/>
          </a:xfrm>
          <a:prstGeom prst="roundRect">
            <a:avLst>
              <a:gd name="adj" fmla="val 1975"/>
            </a:avLst>
          </a:prstGeom>
          <a:ln w="12700">
            <a:solidFill>
              <a:schemeClr val="bg1">
                <a:lumMod val="95000"/>
              </a:schemeClr>
            </a:solidFill>
          </a:ln>
          <a:effectLst>
            <a:outerShdw blurRad="76200" dist="38100" dir="2700000" sx="101000" sy="101000" algn="tl" rotWithShape="0">
              <a:prstClr val="black">
                <a:alpha val="14000"/>
              </a:prstClr>
            </a:outerShdw>
          </a:effectLst>
        </p:spPr>
        <p:txBody>
          <a:bodyPr anchor="t" anchorCtr="1"/>
          <a:lstStyle>
            <a:lvl1pPr>
              <a:lnSpc>
                <a:spcPct val="100000"/>
              </a:lnSpc>
              <a:defRPr lang="zh-CN" altLang="en-US" sz="1400" dirty="0" smtClean="0">
                <a:solidFill>
                  <a:schemeClr val="tx1">
                    <a:lumMod val="65000"/>
                    <a:lumOff val="35000"/>
                  </a:schemeClr>
                </a:solidFill>
                <a:latin typeface="+mn-ea"/>
                <a:ea typeface="+mn-ea"/>
              </a:defRPr>
            </a:lvl1pPr>
          </a:lstStyle>
          <a:p>
            <a:pPr marL="0" marR="0" lvl="0" indent="0" fontAlgn="auto">
              <a:spcAft>
                <a:spcPts val="0"/>
              </a:spcAft>
              <a:buClrTx/>
              <a:buSzTx/>
              <a:buNone/>
              <a:tabLst/>
            </a:pPr>
            <a:r>
              <a:rPr lang="zh-CN" altLang="en-US" dirty="0"/>
              <a:t>点击图标</a:t>
            </a:r>
            <a:endParaRPr lang="en-US" altLang="zh-CN" dirty="0"/>
          </a:p>
          <a:p>
            <a:pPr marL="0" marR="0" lvl="0" indent="0" fontAlgn="auto">
              <a:spcAft>
                <a:spcPts val="0"/>
              </a:spcAft>
              <a:buClrTx/>
              <a:buSzTx/>
              <a:buNone/>
              <a:tabLst/>
            </a:pPr>
            <a:r>
              <a:rPr lang="zh-CN" altLang="en-US" dirty="0"/>
              <a:t>添加图片</a:t>
            </a:r>
          </a:p>
        </p:txBody>
      </p:sp>
      <p:sp>
        <p:nvSpPr>
          <p:cNvPr id="10" name="图片占位符 2">
            <a:extLst>
              <a:ext uri="{FF2B5EF4-FFF2-40B4-BE49-F238E27FC236}">
                <a16:creationId xmlns:a16="http://schemas.microsoft.com/office/drawing/2014/main" id="{7C938AAB-29CC-4D1B-8FFD-9F55185EA5B4}"/>
              </a:ext>
            </a:extLst>
          </p:cNvPr>
          <p:cNvSpPr>
            <a:spLocks noGrp="1"/>
          </p:cNvSpPr>
          <p:nvPr>
            <p:ph type="pic" sz="quarter" idx="12" hasCustomPrompt="1"/>
          </p:nvPr>
        </p:nvSpPr>
        <p:spPr>
          <a:xfrm>
            <a:off x="3875493" y="1831453"/>
            <a:ext cx="1701800" cy="1701800"/>
          </a:xfrm>
          <a:prstGeom prst="roundRect">
            <a:avLst>
              <a:gd name="adj" fmla="val 1975"/>
            </a:avLst>
          </a:prstGeom>
          <a:ln w="12700">
            <a:solidFill>
              <a:schemeClr val="bg1">
                <a:lumMod val="95000"/>
              </a:schemeClr>
            </a:solidFill>
          </a:ln>
          <a:effectLst>
            <a:outerShdw blurRad="76200" dist="38100" dir="2700000" sx="101000" sy="101000" algn="tl" rotWithShape="0">
              <a:prstClr val="black">
                <a:alpha val="14000"/>
              </a:prstClr>
            </a:outerShdw>
          </a:effectLst>
        </p:spPr>
        <p:txBody>
          <a:bodyPr anchor="t" anchorCtr="1"/>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a:t>
            </a:r>
            <a:endParaRPr lang="en-US" altLang="zh-CN"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添加图片</a:t>
            </a:r>
          </a:p>
        </p:txBody>
      </p:sp>
      <p:sp>
        <p:nvSpPr>
          <p:cNvPr id="11" name="图片占位符 2">
            <a:extLst>
              <a:ext uri="{FF2B5EF4-FFF2-40B4-BE49-F238E27FC236}">
                <a16:creationId xmlns:a16="http://schemas.microsoft.com/office/drawing/2014/main" id="{E10B7149-76AA-496F-B676-9401F44453C3}"/>
              </a:ext>
            </a:extLst>
          </p:cNvPr>
          <p:cNvSpPr>
            <a:spLocks noGrp="1"/>
          </p:cNvSpPr>
          <p:nvPr>
            <p:ph type="pic" sz="quarter" idx="13" hasCustomPrompt="1"/>
          </p:nvPr>
        </p:nvSpPr>
        <p:spPr>
          <a:xfrm>
            <a:off x="6613998" y="1831453"/>
            <a:ext cx="1701800" cy="1701800"/>
          </a:xfrm>
          <a:prstGeom prst="roundRect">
            <a:avLst>
              <a:gd name="adj" fmla="val 1975"/>
            </a:avLst>
          </a:prstGeom>
          <a:ln w="12700">
            <a:solidFill>
              <a:schemeClr val="bg1">
                <a:lumMod val="95000"/>
              </a:schemeClr>
            </a:solidFill>
          </a:ln>
          <a:effectLst>
            <a:outerShdw blurRad="76200" dist="38100" dir="2700000" sx="101000" sy="101000" algn="tl" rotWithShape="0">
              <a:prstClr val="black">
                <a:alpha val="14000"/>
              </a:prstClr>
            </a:outerShdw>
          </a:effectLst>
        </p:spPr>
        <p:txBody>
          <a:bodyPr anchor="t" anchorCtr="1"/>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a:t>
            </a:r>
            <a:endParaRPr lang="en-US" altLang="zh-CN"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添加图片</a:t>
            </a:r>
          </a:p>
        </p:txBody>
      </p:sp>
      <p:sp>
        <p:nvSpPr>
          <p:cNvPr id="12" name="图片占位符 2">
            <a:extLst>
              <a:ext uri="{FF2B5EF4-FFF2-40B4-BE49-F238E27FC236}">
                <a16:creationId xmlns:a16="http://schemas.microsoft.com/office/drawing/2014/main" id="{CC14AD34-9F85-4B6A-A891-30E2E200F745}"/>
              </a:ext>
            </a:extLst>
          </p:cNvPr>
          <p:cNvSpPr>
            <a:spLocks noGrp="1"/>
          </p:cNvSpPr>
          <p:nvPr>
            <p:ph type="pic" sz="quarter" idx="14" hasCustomPrompt="1"/>
          </p:nvPr>
        </p:nvSpPr>
        <p:spPr>
          <a:xfrm>
            <a:off x="9352502" y="1831453"/>
            <a:ext cx="1701800" cy="1701800"/>
          </a:xfrm>
          <a:prstGeom prst="roundRect">
            <a:avLst>
              <a:gd name="adj" fmla="val 1975"/>
            </a:avLst>
          </a:prstGeom>
          <a:ln w="12700">
            <a:solidFill>
              <a:schemeClr val="bg1">
                <a:lumMod val="95000"/>
              </a:schemeClr>
            </a:solidFill>
          </a:ln>
          <a:effectLst>
            <a:outerShdw blurRad="76200" dist="38100" dir="2700000" sx="101000" sy="101000" algn="tl" rotWithShape="0">
              <a:prstClr val="black">
                <a:alpha val="14000"/>
              </a:prstClr>
            </a:outerShdw>
          </a:effectLst>
        </p:spPr>
        <p:txBody>
          <a:bodyPr lIns="90000" tIns="46800" rIns="90000" bIns="46800" anchor="t" anchorCtr="1"/>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a:t>
            </a:r>
            <a:endParaRPr lang="en-US" altLang="zh-CN"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84784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pic>
        <p:nvPicPr>
          <p:cNvPr id="8" name="图片 7" descr="图片包含 监视器, 计算机, 屏幕截图, 笔记本电脑&#10;&#10;描述已自动生成">
            <a:extLst>
              <a:ext uri="{FF2B5EF4-FFF2-40B4-BE49-F238E27FC236}">
                <a16:creationId xmlns:a16="http://schemas.microsoft.com/office/drawing/2014/main" id="{7D35761E-B0DB-4F2B-90A6-E8050A68C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681776"/>
            <a:ext cx="4929188" cy="4049612"/>
          </a:xfrm>
          <a:prstGeom prst="rect">
            <a:avLst/>
          </a:prstGeom>
        </p:spPr>
      </p:pic>
      <p:sp>
        <p:nvSpPr>
          <p:cNvPr id="5" name="图片占位符 4">
            <a:extLst>
              <a:ext uri="{FF2B5EF4-FFF2-40B4-BE49-F238E27FC236}">
                <a16:creationId xmlns:a16="http://schemas.microsoft.com/office/drawing/2014/main" id="{72B4904A-DE7F-4FB6-BDB4-382E626E9E19}"/>
              </a:ext>
            </a:extLst>
          </p:cNvPr>
          <p:cNvSpPr>
            <a:spLocks noGrp="1"/>
          </p:cNvSpPr>
          <p:nvPr>
            <p:ph type="pic" sz="quarter" idx="11" hasCustomPrompt="1"/>
          </p:nvPr>
        </p:nvSpPr>
        <p:spPr>
          <a:xfrm>
            <a:off x="0" y="1939925"/>
            <a:ext cx="4105275" cy="3260725"/>
          </a:xfrm>
          <a:prstGeom prst="rect">
            <a:avLst/>
          </a:prstGeom>
          <a:ln w="12700">
            <a:solidFill>
              <a:schemeClr val="tx1">
                <a:lumMod val="65000"/>
                <a:lumOff val="35000"/>
              </a:schemeClr>
            </a:solidFill>
          </a:ln>
        </p:spPr>
        <p:txBody>
          <a:bodyPr/>
          <a:lstStyle>
            <a:lvl1pPr marL="0" indent="0" algn="ctr">
              <a:buNone/>
              <a:defRPr>
                <a:solidFill>
                  <a:schemeClr val="tx1">
                    <a:lumMod val="65000"/>
                    <a:lumOff val="35000"/>
                  </a:schemeClr>
                </a:solidFill>
                <a:latin typeface="+mn-ea"/>
                <a:ea typeface="+mn-ea"/>
              </a:defRPr>
            </a:lvl1pPr>
          </a:lstStyle>
          <a:p>
            <a:r>
              <a:rPr lang="zh-CN" altLang="en-US" dirty="0"/>
              <a:t>点击图标，添加图片</a:t>
            </a:r>
          </a:p>
        </p:txBody>
      </p:sp>
    </p:spTree>
    <p:extLst>
      <p:ext uri="{BB962C8B-B14F-4D97-AF65-F5344CB8AC3E}">
        <p14:creationId xmlns:p14="http://schemas.microsoft.com/office/powerpoint/2010/main" val="2195764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461E123C-45D9-418C-8EEC-3CB2141F0351}"/>
              </a:ext>
            </a:extLst>
          </p:cNvPr>
          <p:cNvSpPr>
            <a:spLocks noGrp="1"/>
          </p:cNvSpPr>
          <p:nvPr>
            <p:ph type="pic" sz="quarter" idx="11" hasCustomPrompt="1"/>
          </p:nvPr>
        </p:nvSpPr>
        <p:spPr>
          <a:xfrm>
            <a:off x="1024223" y="1655638"/>
            <a:ext cx="3275013" cy="3275013"/>
          </a:xfrm>
          <a:prstGeom prst="ellipse">
            <a:avLst/>
          </a:prstGeom>
          <a:ln w="88900">
            <a:solidFill>
              <a:schemeClr val="accent1">
                <a:lumMod val="50000"/>
              </a:schemeClr>
            </a:solidFill>
          </a:ln>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0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a:t>
            </a:r>
            <a:endParaRPr lang="en-US" altLang="zh-CN"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4281929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AA1E90C9-1047-47F7-BC2A-F601EE24ADCD}"/>
              </a:ext>
            </a:extLst>
          </p:cNvPr>
          <p:cNvSpPr>
            <a:spLocks noGrp="1"/>
          </p:cNvSpPr>
          <p:nvPr>
            <p:ph type="pic" sz="quarter" idx="11" hasCustomPrompt="1"/>
          </p:nvPr>
        </p:nvSpPr>
        <p:spPr>
          <a:xfrm>
            <a:off x="1180881" y="1418611"/>
            <a:ext cx="2851150" cy="3608388"/>
          </a:xfrm>
          <a:prstGeom prst="roundRect">
            <a:avLst>
              <a:gd name="adj" fmla="val 4139"/>
            </a:avLst>
          </a:prstGeom>
        </p:spPr>
        <p:txBody>
          <a:bodyPr anchor="t"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a:t>
            </a:r>
            <a:endParaRPr lang="en-US" altLang="zh-CN"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3456817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8FE8A6A9-F37A-45B3-86DB-613DE9013D02}"/>
              </a:ext>
            </a:extLst>
          </p:cNvPr>
          <p:cNvSpPr>
            <a:spLocks noGrp="1"/>
          </p:cNvSpPr>
          <p:nvPr>
            <p:ph type="pic" sz="quarter" idx="11" hasCustomPrompt="1"/>
          </p:nvPr>
        </p:nvSpPr>
        <p:spPr>
          <a:xfrm>
            <a:off x="934426" y="1134361"/>
            <a:ext cx="1268412" cy="1268413"/>
          </a:xfrm>
          <a:prstGeom prst="ellipse">
            <a:avLst/>
          </a:prstGeom>
          <a:ln w="31750">
            <a:solidFill>
              <a:schemeClr val="accent1">
                <a:lumMod val="50000"/>
              </a:schemeClr>
            </a:solidFill>
          </a:ln>
        </p:spPr>
        <p:txBody>
          <a:bodyPr lIns="0" tIns="0" rIns="0" bIns="0"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0" name="图片占位符 7">
            <a:extLst>
              <a:ext uri="{FF2B5EF4-FFF2-40B4-BE49-F238E27FC236}">
                <a16:creationId xmlns:a16="http://schemas.microsoft.com/office/drawing/2014/main" id="{854FCCAC-F6D5-461C-8A1F-A31035A00BF5}"/>
              </a:ext>
            </a:extLst>
          </p:cNvPr>
          <p:cNvSpPr>
            <a:spLocks noGrp="1"/>
          </p:cNvSpPr>
          <p:nvPr>
            <p:ph type="pic" sz="quarter" idx="12" hasCustomPrompt="1"/>
          </p:nvPr>
        </p:nvSpPr>
        <p:spPr>
          <a:xfrm>
            <a:off x="10032720" y="3462234"/>
            <a:ext cx="1268412" cy="1268413"/>
          </a:xfrm>
          <a:prstGeom prst="ellipse">
            <a:avLst/>
          </a:prstGeom>
          <a:ln w="31750">
            <a:solidFill>
              <a:schemeClr val="accent1">
                <a:lumMod val="50000"/>
              </a:schemeClr>
            </a:solidFill>
          </a:ln>
        </p:spPr>
        <p:txBody>
          <a:bodyPr lIns="0" tIns="0" rIns="0" bIns="0"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2384567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A1E1C520-6D48-4032-B6F1-AB62CB5A89AA}"/>
              </a:ext>
            </a:extLst>
          </p:cNvPr>
          <p:cNvSpPr>
            <a:spLocks noGrp="1"/>
          </p:cNvSpPr>
          <p:nvPr>
            <p:ph type="pic" sz="quarter" idx="11" hasCustomPrompt="1"/>
          </p:nvPr>
        </p:nvSpPr>
        <p:spPr>
          <a:xfrm>
            <a:off x="8924071" y="1389148"/>
            <a:ext cx="1425575" cy="1425575"/>
          </a:xfrm>
          <a:prstGeom prst="ellipse">
            <a:avLst/>
          </a:prstGeom>
          <a:ln w="38100">
            <a:solidFill>
              <a:schemeClr val="accent1">
                <a:lumMod val="50000"/>
              </a:schemeClr>
            </a:solidFill>
          </a:ln>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9" name="图片占位符 2">
            <a:extLst>
              <a:ext uri="{FF2B5EF4-FFF2-40B4-BE49-F238E27FC236}">
                <a16:creationId xmlns:a16="http://schemas.microsoft.com/office/drawing/2014/main" id="{4FA7CFD8-7831-49DE-90B4-35B042BA06EE}"/>
              </a:ext>
            </a:extLst>
          </p:cNvPr>
          <p:cNvSpPr>
            <a:spLocks noGrp="1"/>
          </p:cNvSpPr>
          <p:nvPr>
            <p:ph type="pic" sz="quarter" idx="12" hasCustomPrompt="1"/>
          </p:nvPr>
        </p:nvSpPr>
        <p:spPr>
          <a:xfrm>
            <a:off x="1842354" y="1388854"/>
            <a:ext cx="1425575" cy="1425575"/>
          </a:xfrm>
          <a:prstGeom prst="ellipse">
            <a:avLst/>
          </a:prstGeom>
          <a:ln w="38100">
            <a:solidFill>
              <a:schemeClr val="accent1">
                <a:lumMod val="50000"/>
              </a:schemeClr>
            </a:solidFill>
          </a:ln>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0" name="图片占位符 2">
            <a:extLst>
              <a:ext uri="{FF2B5EF4-FFF2-40B4-BE49-F238E27FC236}">
                <a16:creationId xmlns:a16="http://schemas.microsoft.com/office/drawing/2014/main" id="{C33243C6-3028-4E35-BE59-E8A126472699}"/>
              </a:ext>
            </a:extLst>
          </p:cNvPr>
          <p:cNvSpPr>
            <a:spLocks noGrp="1"/>
          </p:cNvSpPr>
          <p:nvPr>
            <p:ph type="pic" sz="quarter" idx="13" hasCustomPrompt="1"/>
          </p:nvPr>
        </p:nvSpPr>
        <p:spPr>
          <a:xfrm>
            <a:off x="5383521" y="1392625"/>
            <a:ext cx="1425575" cy="1425575"/>
          </a:xfrm>
          <a:prstGeom prst="ellipse">
            <a:avLst/>
          </a:prstGeom>
          <a:ln w="38100">
            <a:solidFill>
              <a:schemeClr val="accent1">
                <a:lumMod val="50000"/>
              </a:schemeClr>
            </a:solidFill>
          </a:ln>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132695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sp>
        <p:nvSpPr>
          <p:cNvPr id="12" name="图片占位符 11">
            <a:extLst>
              <a:ext uri="{FF2B5EF4-FFF2-40B4-BE49-F238E27FC236}">
                <a16:creationId xmlns:a16="http://schemas.microsoft.com/office/drawing/2014/main" id="{AF80A6CE-2B8F-4F9C-A23C-0B2898A15DC6}"/>
              </a:ext>
            </a:extLst>
          </p:cNvPr>
          <p:cNvSpPr>
            <a:spLocks noGrp="1"/>
          </p:cNvSpPr>
          <p:nvPr>
            <p:ph type="pic" sz="quarter" idx="11" hasCustomPrompt="1"/>
          </p:nvPr>
        </p:nvSpPr>
        <p:spPr>
          <a:xfrm>
            <a:off x="1261608" y="1538338"/>
            <a:ext cx="1497013" cy="1497012"/>
          </a:xfrm>
          <a:prstGeom prst="roundRect">
            <a:avLst>
              <a:gd name="adj" fmla="val 5532"/>
            </a:avLst>
          </a:prstGeom>
          <a:ln w="38100">
            <a:solidFill>
              <a:schemeClr val="accent1">
                <a:lumMod val="50000"/>
              </a:schemeClr>
            </a:solidFill>
          </a:ln>
        </p:spPr>
        <p:txBody>
          <a:bodyPr anchor="t"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0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4" name="图片占位符 11">
            <a:extLst>
              <a:ext uri="{FF2B5EF4-FFF2-40B4-BE49-F238E27FC236}">
                <a16:creationId xmlns:a16="http://schemas.microsoft.com/office/drawing/2014/main" id="{1E4BA79C-9F42-4347-B8A2-06DDF81F2B3F}"/>
              </a:ext>
            </a:extLst>
          </p:cNvPr>
          <p:cNvSpPr>
            <a:spLocks noGrp="1"/>
          </p:cNvSpPr>
          <p:nvPr>
            <p:ph type="pic" sz="quarter" idx="12" hasCustomPrompt="1"/>
          </p:nvPr>
        </p:nvSpPr>
        <p:spPr>
          <a:xfrm>
            <a:off x="6668847" y="1538338"/>
            <a:ext cx="1497013" cy="1497012"/>
          </a:xfrm>
          <a:prstGeom prst="roundRect">
            <a:avLst>
              <a:gd name="adj" fmla="val 5532"/>
            </a:avLst>
          </a:prstGeom>
          <a:ln w="38100">
            <a:solidFill>
              <a:schemeClr val="accent1">
                <a:lumMod val="50000"/>
              </a:schemeClr>
            </a:solidFill>
          </a:ln>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0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6" name="图片占位符 11">
            <a:extLst>
              <a:ext uri="{FF2B5EF4-FFF2-40B4-BE49-F238E27FC236}">
                <a16:creationId xmlns:a16="http://schemas.microsoft.com/office/drawing/2014/main" id="{F9353FAA-259C-4E80-8D9D-A13ACE712647}"/>
              </a:ext>
            </a:extLst>
          </p:cNvPr>
          <p:cNvSpPr>
            <a:spLocks noGrp="1"/>
          </p:cNvSpPr>
          <p:nvPr>
            <p:ph type="pic" sz="quarter" idx="13" hasCustomPrompt="1"/>
          </p:nvPr>
        </p:nvSpPr>
        <p:spPr>
          <a:xfrm>
            <a:off x="6668847" y="3940639"/>
            <a:ext cx="1497013" cy="1497012"/>
          </a:xfrm>
          <a:prstGeom prst="roundRect">
            <a:avLst>
              <a:gd name="adj" fmla="val 5532"/>
            </a:avLst>
          </a:prstGeom>
          <a:ln w="38100">
            <a:solidFill>
              <a:schemeClr val="accent1">
                <a:lumMod val="50000"/>
              </a:schemeClr>
            </a:solidFill>
          </a:ln>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0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9" name="图片占位符 11">
            <a:extLst>
              <a:ext uri="{FF2B5EF4-FFF2-40B4-BE49-F238E27FC236}">
                <a16:creationId xmlns:a16="http://schemas.microsoft.com/office/drawing/2014/main" id="{BC58B913-2E5F-41D7-84A4-A0401563E6DB}"/>
              </a:ext>
            </a:extLst>
          </p:cNvPr>
          <p:cNvSpPr>
            <a:spLocks noGrp="1"/>
          </p:cNvSpPr>
          <p:nvPr>
            <p:ph type="pic" sz="quarter" idx="14" hasCustomPrompt="1"/>
          </p:nvPr>
        </p:nvSpPr>
        <p:spPr>
          <a:xfrm>
            <a:off x="1261611" y="3940639"/>
            <a:ext cx="1497013" cy="1497012"/>
          </a:xfrm>
          <a:prstGeom prst="roundRect">
            <a:avLst>
              <a:gd name="adj" fmla="val 5532"/>
            </a:avLst>
          </a:prstGeom>
          <a:ln w="38100">
            <a:solidFill>
              <a:schemeClr val="accent1">
                <a:lumMod val="50000"/>
              </a:schemeClr>
            </a:solidFill>
          </a:ln>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0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919600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981D8F79-0448-4F17-BF2D-F9EA6BB19228}"/>
              </a:ext>
            </a:extLst>
          </p:cNvPr>
          <p:cNvSpPr>
            <a:spLocks noGrp="1"/>
          </p:cNvSpPr>
          <p:nvPr>
            <p:ph type="pic" sz="quarter" idx="11" hasCustomPrompt="1"/>
          </p:nvPr>
        </p:nvSpPr>
        <p:spPr>
          <a:xfrm>
            <a:off x="891421" y="1583119"/>
            <a:ext cx="979488" cy="979487"/>
          </a:xfrm>
          <a:prstGeom prst="roundRect">
            <a:avLst>
              <a:gd name="adj" fmla="val 4998"/>
            </a:avLst>
          </a:prstGeom>
          <a:ln w="28575">
            <a:solidFill>
              <a:schemeClr val="accent1">
                <a:lumMod val="50000"/>
              </a:schemeClr>
            </a:solidFill>
          </a:ln>
        </p:spPr>
        <p:txBody>
          <a:bodyPr vert="horz" lIns="0" tIns="0" rIns="0" bIns="0" anchor="t"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2" name="图片占位符 2">
            <a:extLst>
              <a:ext uri="{FF2B5EF4-FFF2-40B4-BE49-F238E27FC236}">
                <a16:creationId xmlns:a16="http://schemas.microsoft.com/office/drawing/2014/main" id="{458F9229-2C54-4763-998C-AEE7AB916993}"/>
              </a:ext>
            </a:extLst>
          </p:cNvPr>
          <p:cNvSpPr>
            <a:spLocks noGrp="1"/>
          </p:cNvSpPr>
          <p:nvPr>
            <p:ph type="pic" sz="quarter" idx="12" hasCustomPrompt="1"/>
          </p:nvPr>
        </p:nvSpPr>
        <p:spPr>
          <a:xfrm>
            <a:off x="8214900" y="1583119"/>
            <a:ext cx="979488" cy="979487"/>
          </a:xfrm>
          <a:prstGeom prst="roundRect">
            <a:avLst>
              <a:gd name="adj" fmla="val 4998"/>
            </a:avLst>
          </a:prstGeom>
          <a:ln w="28575">
            <a:solidFill>
              <a:schemeClr val="accent1">
                <a:lumMod val="50000"/>
              </a:schemeClr>
            </a:solidFill>
          </a:ln>
        </p:spPr>
        <p:txBody>
          <a:bodyPr lIns="0" tIns="0" rIns="0" bIns="0"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3" name="图片占位符 2">
            <a:extLst>
              <a:ext uri="{FF2B5EF4-FFF2-40B4-BE49-F238E27FC236}">
                <a16:creationId xmlns:a16="http://schemas.microsoft.com/office/drawing/2014/main" id="{230F4AEC-971F-4F48-B33B-945FB95A80F9}"/>
              </a:ext>
            </a:extLst>
          </p:cNvPr>
          <p:cNvSpPr>
            <a:spLocks noGrp="1"/>
          </p:cNvSpPr>
          <p:nvPr>
            <p:ph type="pic" sz="quarter" idx="13" hasCustomPrompt="1"/>
          </p:nvPr>
        </p:nvSpPr>
        <p:spPr>
          <a:xfrm>
            <a:off x="4552934" y="1583119"/>
            <a:ext cx="979488" cy="979487"/>
          </a:xfrm>
          <a:prstGeom prst="roundRect">
            <a:avLst>
              <a:gd name="adj" fmla="val 4998"/>
            </a:avLst>
          </a:prstGeom>
          <a:ln w="28575">
            <a:solidFill>
              <a:schemeClr val="accent1">
                <a:lumMod val="50000"/>
              </a:schemeClr>
            </a:solidFill>
          </a:ln>
        </p:spPr>
        <p:txBody>
          <a:bodyPr lIns="0" tIns="0" rIns="0" bIns="0" anchor="t"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4" name="图片占位符 2">
            <a:extLst>
              <a:ext uri="{FF2B5EF4-FFF2-40B4-BE49-F238E27FC236}">
                <a16:creationId xmlns:a16="http://schemas.microsoft.com/office/drawing/2014/main" id="{EEDD6128-30DB-4B54-80C5-70799DA3CDFC}"/>
              </a:ext>
            </a:extLst>
          </p:cNvPr>
          <p:cNvSpPr>
            <a:spLocks noGrp="1"/>
          </p:cNvSpPr>
          <p:nvPr>
            <p:ph type="pic" sz="quarter" idx="14" hasCustomPrompt="1"/>
          </p:nvPr>
        </p:nvSpPr>
        <p:spPr>
          <a:xfrm>
            <a:off x="8214900" y="4000030"/>
            <a:ext cx="979488" cy="979487"/>
          </a:xfrm>
          <a:prstGeom prst="roundRect">
            <a:avLst>
              <a:gd name="adj" fmla="val 4998"/>
            </a:avLst>
          </a:prstGeom>
          <a:ln w="28575">
            <a:solidFill>
              <a:schemeClr val="accent1">
                <a:lumMod val="50000"/>
              </a:schemeClr>
            </a:solidFill>
          </a:ln>
        </p:spPr>
        <p:txBody>
          <a:bodyPr lIns="0" tIns="0" rIns="0" bIns="0"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6" name="图片占位符 2">
            <a:extLst>
              <a:ext uri="{FF2B5EF4-FFF2-40B4-BE49-F238E27FC236}">
                <a16:creationId xmlns:a16="http://schemas.microsoft.com/office/drawing/2014/main" id="{D780BE05-9E8F-42F1-BD90-C98468164C30}"/>
              </a:ext>
            </a:extLst>
          </p:cNvPr>
          <p:cNvSpPr>
            <a:spLocks noGrp="1"/>
          </p:cNvSpPr>
          <p:nvPr>
            <p:ph type="pic" sz="quarter" idx="15" hasCustomPrompt="1"/>
          </p:nvPr>
        </p:nvSpPr>
        <p:spPr>
          <a:xfrm>
            <a:off x="4553222" y="4000030"/>
            <a:ext cx="979488" cy="979487"/>
          </a:xfrm>
          <a:prstGeom prst="roundRect">
            <a:avLst>
              <a:gd name="adj" fmla="val 4998"/>
            </a:avLst>
          </a:prstGeom>
          <a:ln w="28575">
            <a:solidFill>
              <a:schemeClr val="accent1">
                <a:lumMod val="50000"/>
              </a:schemeClr>
            </a:solidFill>
          </a:ln>
        </p:spPr>
        <p:txBody>
          <a:bodyPr lIns="0" tIns="0" rIns="0" bIns="0"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7" name="图片占位符 2">
            <a:extLst>
              <a:ext uri="{FF2B5EF4-FFF2-40B4-BE49-F238E27FC236}">
                <a16:creationId xmlns:a16="http://schemas.microsoft.com/office/drawing/2014/main" id="{373E8A55-5B88-4E39-8773-2D21A3F46FEA}"/>
              </a:ext>
            </a:extLst>
          </p:cNvPr>
          <p:cNvSpPr>
            <a:spLocks noGrp="1"/>
          </p:cNvSpPr>
          <p:nvPr>
            <p:ph type="pic" sz="quarter" idx="16" hasCustomPrompt="1"/>
          </p:nvPr>
        </p:nvSpPr>
        <p:spPr>
          <a:xfrm>
            <a:off x="891256" y="4000030"/>
            <a:ext cx="979488" cy="979487"/>
          </a:xfrm>
          <a:prstGeom prst="roundRect">
            <a:avLst>
              <a:gd name="adj" fmla="val 4998"/>
            </a:avLst>
          </a:prstGeom>
          <a:ln w="28575">
            <a:solidFill>
              <a:schemeClr val="accent1">
                <a:lumMod val="50000"/>
              </a:schemeClr>
            </a:solidFill>
          </a:ln>
        </p:spPr>
        <p:txBody>
          <a:bodyPr lIns="0" tIns="0" rIns="0" bIns="0"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kern="1200" dirty="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2160720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696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1A6BD26-7563-4661-9D5D-3AFE64DC9D10}"/>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9"/>
                    </a14:imgEffect>
                  </a14:imgLayer>
                </a14:imgProps>
              </a:ex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12" name="图片 11">
            <a:extLst>
              <a:ext uri="{FF2B5EF4-FFF2-40B4-BE49-F238E27FC236}">
                <a16:creationId xmlns:a16="http://schemas.microsoft.com/office/drawing/2014/main" id="{B9631A0B-9F80-4132-80B6-BCDC380332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951823" y="2454725"/>
            <a:ext cx="4240177" cy="4403275"/>
          </a:xfrm>
          <a:prstGeom prst="rect">
            <a:avLst/>
          </a:prstGeom>
        </p:spPr>
      </p:pic>
      <p:pic>
        <p:nvPicPr>
          <p:cNvPr id="13" name="图片 12">
            <a:extLst>
              <a:ext uri="{FF2B5EF4-FFF2-40B4-BE49-F238E27FC236}">
                <a16:creationId xmlns:a16="http://schemas.microsoft.com/office/drawing/2014/main" id="{E45DF580-DF41-4B00-BCDE-5A56D65108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0" y="2454725"/>
            <a:ext cx="4471803" cy="4403276"/>
          </a:xfrm>
          <a:prstGeom prst="rect">
            <a:avLst/>
          </a:prstGeom>
        </p:spPr>
      </p:pic>
      <p:sp>
        <p:nvSpPr>
          <p:cNvPr id="10" name="图片占位符 9">
            <a:extLst>
              <a:ext uri="{FF2B5EF4-FFF2-40B4-BE49-F238E27FC236}">
                <a16:creationId xmlns:a16="http://schemas.microsoft.com/office/drawing/2014/main" id="{2C2784C5-757A-4A84-84E5-BFB54E3AF7E4}"/>
              </a:ext>
            </a:extLst>
          </p:cNvPr>
          <p:cNvSpPr>
            <a:spLocks noGrp="1"/>
          </p:cNvSpPr>
          <p:nvPr>
            <p:ph type="pic" sz="quarter" idx="10" hasCustomPrompt="1"/>
          </p:nvPr>
        </p:nvSpPr>
        <p:spPr>
          <a:xfrm>
            <a:off x="172936" y="176464"/>
            <a:ext cx="11846128" cy="4395536"/>
          </a:xfrm>
          <a:prstGeom prst="roundRect">
            <a:avLst>
              <a:gd name="adj" fmla="val 848"/>
            </a:avLst>
          </a:prstGeom>
        </p:spPr>
        <p:txBody>
          <a:bodyPr/>
          <a:lstStyle>
            <a:lvl1pPr marL="0" indent="0" algn="ctr">
              <a:buNone/>
              <a:defRPr>
                <a:solidFill>
                  <a:schemeClr val="tx1">
                    <a:lumMod val="65000"/>
                    <a:lumOff val="35000"/>
                  </a:schemeClr>
                </a:solidFill>
                <a:latin typeface="+mn-ea"/>
                <a:ea typeface="+mn-ea"/>
              </a:defRPr>
            </a:lvl1pPr>
          </a:lstStyle>
          <a:p>
            <a:r>
              <a:rPr lang="zh-CN" altLang="en-US" dirty="0"/>
              <a:t>点击图标，添加图片</a:t>
            </a:r>
          </a:p>
        </p:txBody>
      </p:sp>
      <p:sp>
        <p:nvSpPr>
          <p:cNvPr id="21" name="文本框 20">
            <a:extLst>
              <a:ext uri="{FF2B5EF4-FFF2-40B4-BE49-F238E27FC236}">
                <a16:creationId xmlns:a16="http://schemas.microsoft.com/office/drawing/2014/main" id="{EE2DBBC0-679A-4A4A-9B24-8D9D37C9A8AF}"/>
              </a:ext>
            </a:extLst>
          </p:cNvPr>
          <p:cNvSpPr txBox="1"/>
          <p:nvPr/>
        </p:nvSpPr>
        <p:spPr>
          <a:xfrm>
            <a:off x="621092" y="6526837"/>
            <a:ext cx="2209800" cy="184666"/>
          </a:xfrm>
          <a:prstGeom prst="rect">
            <a:avLst/>
          </a:prstGeom>
          <a:noFill/>
        </p:spPr>
        <p:txBody>
          <a:bodyPr wrap="square" lIns="0" tIns="0" rIns="0" bIns="0" rtlCol="0">
            <a:spAutoFit/>
          </a:bodyPr>
          <a:lstStyle/>
          <a:p>
            <a:pPr algn="ctr"/>
            <a:r>
              <a:rPr lang="zh-CN" altLang="en-US" sz="1200" spc="600" dirty="0">
                <a:solidFill>
                  <a:schemeClr val="bg1">
                    <a:lumMod val="65000"/>
                  </a:schemeClr>
                </a:solidFill>
                <a:latin typeface="+mj-ea"/>
                <a:ea typeface="+mj-ea"/>
              </a:rPr>
              <a:t>厚德</a:t>
            </a:r>
            <a:r>
              <a:rPr lang="en-US" altLang="zh-CN" sz="1200" spc="600" dirty="0">
                <a:solidFill>
                  <a:schemeClr val="bg1">
                    <a:lumMod val="65000"/>
                  </a:schemeClr>
                </a:solidFill>
                <a:latin typeface="+mj-ea"/>
                <a:ea typeface="+mj-ea"/>
              </a:rPr>
              <a:t>·</a:t>
            </a:r>
            <a:r>
              <a:rPr lang="zh-CN" altLang="en-US" sz="1200" spc="600" dirty="0">
                <a:solidFill>
                  <a:schemeClr val="bg1">
                    <a:lumMod val="65000"/>
                  </a:schemeClr>
                </a:solidFill>
                <a:latin typeface="+mj-ea"/>
                <a:ea typeface="+mj-ea"/>
              </a:rPr>
              <a:t>励学</a:t>
            </a:r>
            <a:r>
              <a:rPr lang="en-US" altLang="zh-CN" sz="1200" spc="600" dirty="0">
                <a:solidFill>
                  <a:schemeClr val="bg1">
                    <a:lumMod val="65000"/>
                  </a:schemeClr>
                </a:solidFill>
                <a:latin typeface="+mj-ea"/>
                <a:ea typeface="+mj-ea"/>
              </a:rPr>
              <a:t>·</a:t>
            </a:r>
            <a:r>
              <a:rPr lang="zh-CN" altLang="en-US" sz="1200" spc="600" dirty="0">
                <a:solidFill>
                  <a:schemeClr val="bg1">
                    <a:lumMod val="65000"/>
                  </a:schemeClr>
                </a:solidFill>
                <a:latin typeface="+mj-ea"/>
                <a:ea typeface="+mj-ea"/>
              </a:rPr>
              <a:t>笃行</a:t>
            </a:r>
            <a:r>
              <a:rPr lang="en-US" altLang="zh-CN" sz="1200" spc="600" dirty="0">
                <a:solidFill>
                  <a:schemeClr val="bg1">
                    <a:lumMod val="65000"/>
                  </a:schemeClr>
                </a:solidFill>
                <a:latin typeface="+mj-ea"/>
                <a:ea typeface="+mj-ea"/>
              </a:rPr>
              <a:t>·</a:t>
            </a:r>
            <a:r>
              <a:rPr lang="zh-CN" altLang="en-US" sz="1200" spc="600" dirty="0">
                <a:solidFill>
                  <a:schemeClr val="bg1">
                    <a:lumMod val="65000"/>
                  </a:schemeClr>
                </a:solidFill>
                <a:latin typeface="+mj-ea"/>
                <a:ea typeface="+mj-ea"/>
              </a:rPr>
              <a:t>拓新</a:t>
            </a:r>
          </a:p>
        </p:txBody>
      </p:sp>
      <p:sp>
        <p:nvSpPr>
          <p:cNvPr id="22" name="文本框 21">
            <a:extLst>
              <a:ext uri="{FF2B5EF4-FFF2-40B4-BE49-F238E27FC236}">
                <a16:creationId xmlns:a16="http://schemas.microsoft.com/office/drawing/2014/main" id="{54904E7C-E723-47B9-83E9-0363A90623C4}"/>
              </a:ext>
            </a:extLst>
          </p:cNvPr>
          <p:cNvSpPr txBox="1"/>
          <p:nvPr/>
        </p:nvSpPr>
        <p:spPr>
          <a:xfrm>
            <a:off x="7931282" y="6526837"/>
            <a:ext cx="3639627"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40" normalizeH="0" baseline="0" noProof="0" dirty="0" err="1">
                <a:ln>
                  <a:noFill/>
                </a:ln>
                <a:solidFill>
                  <a:schemeClr val="bg1">
                    <a:lumMod val="65000"/>
                  </a:schemeClr>
                </a:solidFill>
                <a:effectLst/>
                <a:uLnTx/>
                <a:uFillTx/>
                <a:latin typeface="+mn-lt"/>
                <a:ea typeface="+mn-ea"/>
                <a:cs typeface="+mn-cs"/>
              </a:rPr>
              <a:t>GuangDong</a:t>
            </a:r>
            <a:r>
              <a:rPr kumimoji="0" lang="en-US" altLang="zh-CN" sz="1200" b="0" i="0" u="none" strike="noStrike" kern="1200" cap="none" spc="40" normalizeH="0" baseline="0" noProof="0" dirty="0">
                <a:ln>
                  <a:noFill/>
                </a:ln>
                <a:solidFill>
                  <a:schemeClr val="bg1">
                    <a:lumMod val="65000"/>
                  </a:schemeClr>
                </a:solidFill>
                <a:effectLst/>
                <a:uLnTx/>
                <a:uFillTx/>
                <a:latin typeface="+mn-lt"/>
                <a:ea typeface="+mn-ea"/>
                <a:cs typeface="+mn-cs"/>
              </a:rPr>
              <a:t> University of Finance &amp; Economics</a:t>
            </a:r>
            <a:endParaRPr kumimoji="0" lang="zh-CN" altLang="en-US" sz="1200" b="0" i="0" u="none" strike="noStrike" kern="1200" cap="none" spc="40" normalizeH="0" baseline="0" noProof="0" dirty="0">
              <a:ln>
                <a:noFill/>
              </a:ln>
              <a:solidFill>
                <a:schemeClr val="bg1">
                  <a:lumMod val="65000"/>
                </a:schemeClr>
              </a:solidFill>
              <a:effectLst/>
              <a:uLnTx/>
              <a:uFillTx/>
              <a:latin typeface="+mn-lt"/>
              <a:ea typeface="+mn-ea"/>
              <a:cs typeface="+mn-cs"/>
            </a:endParaRPr>
          </a:p>
        </p:txBody>
      </p:sp>
      <p:cxnSp>
        <p:nvCxnSpPr>
          <p:cNvPr id="23" name="直接连接符 22">
            <a:extLst>
              <a:ext uri="{FF2B5EF4-FFF2-40B4-BE49-F238E27FC236}">
                <a16:creationId xmlns:a16="http://schemas.microsoft.com/office/drawing/2014/main" id="{B075EB60-7EEF-4EED-9A20-40BA124BFF5B}"/>
              </a:ext>
            </a:extLst>
          </p:cNvPr>
          <p:cNvCxnSpPr>
            <a:cxnSpLocks/>
          </p:cNvCxnSpPr>
          <p:nvPr userDrawn="1"/>
        </p:nvCxnSpPr>
        <p:spPr>
          <a:xfrm>
            <a:off x="463252" y="6431331"/>
            <a:ext cx="11265496" cy="0"/>
          </a:xfrm>
          <a:prstGeom prst="line">
            <a:avLst/>
          </a:prstGeom>
          <a:ln w="12700">
            <a:solidFill>
              <a:schemeClr val="accent1">
                <a:alpha val="43000"/>
              </a:schemeClr>
            </a:solidFill>
          </a:ln>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998F1687-12F3-4E3D-8950-0DF57363A039}"/>
              </a:ext>
            </a:extLst>
          </p:cNvPr>
          <p:cNvSpPr>
            <a:spLocks noGrp="1"/>
          </p:cNvSpPr>
          <p:nvPr>
            <p:ph type="body" sz="quarter" idx="15" hasCustomPrompt="1"/>
          </p:nvPr>
        </p:nvSpPr>
        <p:spPr>
          <a:xfrm>
            <a:off x="1399805" y="2135188"/>
            <a:ext cx="9392390" cy="841375"/>
          </a:xfrm>
          <a:prstGeom prst="rect">
            <a:avLst/>
          </a:prstGeom>
        </p:spPr>
        <p:txBody>
          <a:bodyPr lIns="0" tIns="0" rIns="0" bIns="0" anchor="ctr" anchorCtr="0"/>
          <a:lstStyle>
            <a:lvl1pPr marL="0" indent="0" algn="ctr">
              <a:buNone/>
              <a:defRPr lang="zh-CN" altLang="en-US" sz="4400" b="1" i="1" kern="1200" dirty="0">
                <a:solidFill>
                  <a:prstClr val="white"/>
                </a:solidFill>
                <a:latin typeface="+mj-lt"/>
                <a:ea typeface="+mn-ea"/>
                <a:cs typeface="+mn-cs"/>
              </a:defRPr>
            </a:lvl1pPr>
          </a:lstStyle>
          <a:p>
            <a:pPr lvl="0"/>
            <a:r>
              <a:rPr lang="en-US" altLang="zh-CN" dirty="0"/>
              <a:t>ADD YOUR TITLE HERE</a:t>
            </a:r>
            <a:endParaRPr lang="zh-CN" altLang="en-US" dirty="0"/>
          </a:p>
        </p:txBody>
      </p:sp>
      <p:sp>
        <p:nvSpPr>
          <p:cNvPr id="5" name="文本占位符 4">
            <a:extLst>
              <a:ext uri="{FF2B5EF4-FFF2-40B4-BE49-F238E27FC236}">
                <a16:creationId xmlns:a16="http://schemas.microsoft.com/office/drawing/2014/main" id="{798AD7D2-85D2-4576-86A2-580321E961F2}"/>
              </a:ext>
            </a:extLst>
          </p:cNvPr>
          <p:cNvSpPr>
            <a:spLocks noGrp="1"/>
          </p:cNvSpPr>
          <p:nvPr>
            <p:ph type="body" sz="quarter" idx="16" hasCustomPrompt="1"/>
          </p:nvPr>
        </p:nvSpPr>
        <p:spPr>
          <a:xfrm>
            <a:off x="1399806" y="5119688"/>
            <a:ext cx="9392390" cy="493712"/>
          </a:xfrm>
          <a:prstGeom prst="rect">
            <a:avLst/>
          </a:prstGeom>
        </p:spPr>
        <p:txBody>
          <a:bodyPr lIns="0" tIns="0" rIns="0" bIns="0" anchor="ctr" anchorCtr="0"/>
          <a:lstStyle>
            <a:lvl1pPr marL="0" indent="0" algn="ctr">
              <a:buNone/>
              <a:defRPr lang="zh-CN" altLang="en-US" sz="2800" b="1" kern="1200" spc="600" dirty="0">
                <a:solidFill>
                  <a:schemeClr val="tx1">
                    <a:lumMod val="65000"/>
                    <a:lumOff val="35000"/>
                  </a:schemeClr>
                </a:solidFill>
                <a:latin typeface="+mj-ea"/>
                <a:ea typeface="+mj-ea"/>
                <a:cs typeface="+mn-cs"/>
              </a:defRPr>
            </a:lvl1pPr>
          </a:lstStyle>
          <a:p>
            <a:pPr lvl="0"/>
            <a:r>
              <a:rPr lang="zh-CN" altLang="en-US" dirty="0"/>
              <a:t>单击此处编辑文本</a:t>
            </a:r>
          </a:p>
        </p:txBody>
      </p:sp>
      <p:sp>
        <p:nvSpPr>
          <p:cNvPr id="9" name="文本占位符 8">
            <a:extLst>
              <a:ext uri="{FF2B5EF4-FFF2-40B4-BE49-F238E27FC236}">
                <a16:creationId xmlns:a16="http://schemas.microsoft.com/office/drawing/2014/main" id="{8DD130A2-C5ED-4DF3-AA5D-3B37E1315853}"/>
              </a:ext>
            </a:extLst>
          </p:cNvPr>
          <p:cNvSpPr>
            <a:spLocks noGrp="1"/>
          </p:cNvSpPr>
          <p:nvPr>
            <p:ph type="body" sz="quarter" idx="17" hasCustomPrompt="1"/>
          </p:nvPr>
        </p:nvSpPr>
        <p:spPr>
          <a:xfrm>
            <a:off x="1399435" y="5670537"/>
            <a:ext cx="9392390" cy="257175"/>
          </a:xfrm>
          <a:prstGeom prst="rect">
            <a:avLst/>
          </a:prstGeom>
        </p:spPr>
        <p:txBody>
          <a:bodyPr lIns="0" tIns="0" rIns="0" bIns="0" anchor="ctr" anchorCtr="0"/>
          <a:lstStyle>
            <a:lvl1pPr marL="0" indent="0" algn="ctr">
              <a:buNone/>
              <a:defRPr lang="zh-CN" altLang="en-US" sz="1300" kern="1200" spc="300" dirty="0">
                <a:solidFill>
                  <a:prstClr val="white">
                    <a:lumMod val="85000"/>
                  </a:prstClr>
                </a:solidFill>
                <a:latin typeface="+mn-lt"/>
                <a:ea typeface="+mn-ea"/>
                <a:cs typeface="+mn-cs"/>
              </a:defRPr>
            </a:lvl1pPr>
          </a:lstStyle>
          <a:p>
            <a:pPr lvl="0"/>
            <a:r>
              <a:rPr lang="en-US" altLang="zh-CN" dirty="0"/>
              <a:t>ADD YOUR TEXT HERE</a:t>
            </a:r>
            <a:endParaRPr lang="zh-CN" altLang="en-US" dirty="0"/>
          </a:p>
        </p:txBody>
      </p:sp>
    </p:spTree>
    <p:extLst>
      <p:ext uri="{BB962C8B-B14F-4D97-AF65-F5344CB8AC3E}">
        <p14:creationId xmlns:p14="http://schemas.microsoft.com/office/powerpoint/2010/main" val="3428989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484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a:duotone>
              <a:schemeClr val="bg2">
                <a:shade val="45000"/>
                <a:satMod val="135000"/>
              </a:schemeClr>
              <a:prstClr val="white"/>
            </a:duotone>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28937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133090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279B382-E648-4C12-A113-FC3140A71B5C}"/>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9"/>
                    </a14:imgEffect>
                  </a14:imgLayer>
                </a14:imgProps>
              </a:ex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1" name="文本框 10">
            <a:extLst>
              <a:ext uri="{FF2B5EF4-FFF2-40B4-BE49-F238E27FC236}">
                <a16:creationId xmlns:a16="http://schemas.microsoft.com/office/drawing/2014/main" id="{FA698911-24B6-42BB-B494-0A0CEE30D04B}"/>
              </a:ext>
            </a:extLst>
          </p:cNvPr>
          <p:cNvSpPr txBox="1"/>
          <p:nvPr userDrawn="1"/>
        </p:nvSpPr>
        <p:spPr>
          <a:xfrm>
            <a:off x="850267" y="6526837"/>
            <a:ext cx="2363565" cy="184666"/>
          </a:xfrm>
          <a:prstGeom prst="rect">
            <a:avLst/>
          </a:prstGeom>
          <a:noFill/>
        </p:spPr>
        <p:txBody>
          <a:bodyPr wrap="square" lIns="0" tIns="0" rIns="0" bIns="0" rtlCol="0">
            <a:spAutoFit/>
          </a:bodyPr>
          <a:lstStyle/>
          <a:p>
            <a:r>
              <a:rPr lang="zh-CN" altLang="en-US" sz="1200" spc="300" dirty="0">
                <a:solidFill>
                  <a:schemeClr val="bg1">
                    <a:lumMod val="65000"/>
                  </a:schemeClr>
                </a:solidFill>
                <a:latin typeface="+mj-ea"/>
              </a:rPr>
              <a:t>广东财经大学毕业答辩</a:t>
            </a:r>
          </a:p>
        </p:txBody>
      </p:sp>
      <p:sp>
        <p:nvSpPr>
          <p:cNvPr id="12" name="文本框 11">
            <a:extLst>
              <a:ext uri="{FF2B5EF4-FFF2-40B4-BE49-F238E27FC236}">
                <a16:creationId xmlns:a16="http://schemas.microsoft.com/office/drawing/2014/main" id="{05177294-1A50-4C88-932B-6DACBBC1470E}"/>
              </a:ext>
            </a:extLst>
          </p:cNvPr>
          <p:cNvSpPr txBox="1"/>
          <p:nvPr userDrawn="1"/>
        </p:nvSpPr>
        <p:spPr>
          <a:xfrm>
            <a:off x="7794172" y="6526837"/>
            <a:ext cx="3562804" cy="184666"/>
          </a:xfrm>
          <a:prstGeom prst="rect">
            <a:avLst/>
          </a:prstGeom>
          <a:noFill/>
        </p:spPr>
        <p:txBody>
          <a:bodyPr wrap="square" lIns="0" tIns="0" rIns="0" bIns="0" rtlCol="0">
            <a:spAutoFit/>
          </a:bodyPr>
          <a:lstStyle/>
          <a:p>
            <a:pPr algn="r"/>
            <a:r>
              <a:rPr lang="en-US" altLang="zh-CN" sz="1200" spc="40" baseline="0" dirty="0" err="1">
                <a:solidFill>
                  <a:schemeClr val="bg1">
                    <a:lumMod val="65000"/>
                  </a:schemeClr>
                </a:solidFill>
              </a:rPr>
              <a:t>GuangDong</a:t>
            </a:r>
            <a:r>
              <a:rPr lang="en-US" altLang="zh-CN" sz="1200" spc="40" baseline="0" dirty="0">
                <a:solidFill>
                  <a:schemeClr val="bg1">
                    <a:lumMod val="65000"/>
                  </a:schemeClr>
                </a:solidFill>
              </a:rPr>
              <a:t> University of Finance &amp; Economics</a:t>
            </a:r>
            <a:endParaRPr lang="zh-CN" altLang="en-US" sz="1200" spc="40" baseline="0" dirty="0">
              <a:solidFill>
                <a:schemeClr val="bg1">
                  <a:lumMod val="65000"/>
                </a:schemeClr>
              </a:solidFill>
            </a:endParaRPr>
          </a:p>
        </p:txBody>
      </p:sp>
      <p:cxnSp>
        <p:nvCxnSpPr>
          <p:cNvPr id="13" name="直接连接符 12">
            <a:extLst>
              <a:ext uri="{FF2B5EF4-FFF2-40B4-BE49-F238E27FC236}">
                <a16:creationId xmlns:a16="http://schemas.microsoft.com/office/drawing/2014/main" id="{701970DD-3C3B-49AA-BA1C-BFC33B570567}"/>
              </a:ext>
            </a:extLst>
          </p:cNvPr>
          <p:cNvCxnSpPr>
            <a:cxnSpLocks/>
          </p:cNvCxnSpPr>
          <p:nvPr userDrawn="1"/>
        </p:nvCxnSpPr>
        <p:spPr>
          <a:xfrm>
            <a:off x="463252" y="6431331"/>
            <a:ext cx="11265496" cy="0"/>
          </a:xfrm>
          <a:prstGeom prst="line">
            <a:avLst/>
          </a:prstGeom>
          <a:ln w="12700" cap="rnd">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1F108C4D-CC0C-41AB-A64F-E26FD7354E1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951823" y="2454725"/>
            <a:ext cx="4240177" cy="4403275"/>
          </a:xfrm>
          <a:prstGeom prst="rect">
            <a:avLst/>
          </a:prstGeom>
        </p:spPr>
      </p:pic>
      <p:pic>
        <p:nvPicPr>
          <p:cNvPr id="16" name="图片 15">
            <a:extLst>
              <a:ext uri="{FF2B5EF4-FFF2-40B4-BE49-F238E27FC236}">
                <a16:creationId xmlns:a16="http://schemas.microsoft.com/office/drawing/2014/main" id="{BEF9CFD8-8808-40B8-A1BC-9D5BE6DB8F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0" y="2454725"/>
            <a:ext cx="4471803" cy="4403276"/>
          </a:xfrm>
          <a:prstGeom prst="rect">
            <a:avLst/>
          </a:prstGeom>
        </p:spPr>
      </p:pic>
    </p:spTree>
    <p:extLst>
      <p:ext uri="{BB962C8B-B14F-4D97-AF65-F5344CB8AC3E}">
        <p14:creationId xmlns:p14="http://schemas.microsoft.com/office/powerpoint/2010/main" val="1890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F9FE1152-0BFE-4E9A-83BB-07BE9C434635}"/>
              </a:ext>
            </a:extLst>
          </p:cNvPr>
          <p:cNvSpPr/>
          <p:nvPr userDrawn="1"/>
        </p:nvSpPr>
        <p:spPr>
          <a:xfrm>
            <a:off x="2144363" y="0"/>
            <a:ext cx="2664515" cy="5257801"/>
          </a:xfrm>
          <a:prstGeom prst="rect">
            <a:avLst/>
          </a:prstGeom>
          <a:gradFill>
            <a:gsLst>
              <a:gs pos="100000">
                <a:schemeClr val="accent1"/>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a:extLst>
              <a:ext uri="{FF2B5EF4-FFF2-40B4-BE49-F238E27FC236}">
                <a16:creationId xmlns:a16="http://schemas.microsoft.com/office/drawing/2014/main" id="{D92B83DD-1F91-49DF-9B55-0E2D9B9BBB11}"/>
              </a:ext>
            </a:extLst>
          </p:cNvPr>
          <p:cNvCxnSpPr/>
          <p:nvPr userDrawn="1"/>
        </p:nvCxnSpPr>
        <p:spPr>
          <a:xfrm>
            <a:off x="5575011" y="3588650"/>
            <a:ext cx="2385323" cy="0"/>
          </a:xfrm>
          <a:prstGeom prst="line">
            <a:avLst/>
          </a:prstGeom>
          <a:ln w="28575" cap="rnd">
            <a:gradFill>
              <a:gsLst>
                <a:gs pos="50000">
                  <a:srgbClr val="006871">
                    <a:alpha val="32000"/>
                  </a:srgbClr>
                </a:gs>
                <a:gs pos="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433EAF82-3AB6-46D6-9C71-BD2E7E9D9B2D}"/>
              </a:ext>
            </a:extLst>
          </p:cNvPr>
          <p:cNvSpPr/>
          <p:nvPr userDrawn="1"/>
        </p:nvSpPr>
        <p:spPr>
          <a:xfrm>
            <a:off x="2138515" y="4654821"/>
            <a:ext cx="2664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BB6023D3-1FF5-4A20-9A46-26015559941F}"/>
              </a:ext>
            </a:extLst>
          </p:cNvPr>
          <p:cNvSpPr/>
          <p:nvPr userDrawn="1"/>
        </p:nvSpPr>
        <p:spPr>
          <a:xfrm>
            <a:off x="2138515" y="4769121"/>
            <a:ext cx="2664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23AD43AA-588A-4F1E-A023-4DF52B8DC28B}"/>
              </a:ext>
            </a:extLst>
          </p:cNvPr>
          <p:cNvSpPr>
            <a:spLocks noGrp="1"/>
          </p:cNvSpPr>
          <p:nvPr>
            <p:ph type="body" sz="quarter" idx="10" hasCustomPrompt="1"/>
          </p:nvPr>
        </p:nvSpPr>
        <p:spPr>
          <a:xfrm>
            <a:off x="2269829" y="1920441"/>
            <a:ext cx="2413583" cy="2369880"/>
          </a:xfrm>
          <a:prstGeom prst="rect">
            <a:avLst/>
          </a:prstGeom>
          <a:noFill/>
        </p:spPr>
        <p:txBody>
          <a:bodyPr wrap="square" lIns="0" tIns="0" rIns="0" bIns="0" rtlCol="0" anchor="ctr" anchorCtr="0">
            <a:spAutoFit/>
          </a:bodyPr>
          <a:lstStyle>
            <a:lvl1pPr marL="0" indent="0">
              <a:lnSpc>
                <a:spcPct val="100000"/>
              </a:lnSpc>
              <a:buNone/>
              <a:defRPr lang="zh-CN" altLang="en-US" sz="15400" b="1" dirty="0">
                <a:gradFill>
                  <a:gsLst>
                    <a:gs pos="28000">
                      <a:schemeClr val="bg1"/>
                    </a:gs>
                    <a:gs pos="73000">
                      <a:schemeClr val="bg1">
                        <a:alpha val="10000"/>
                      </a:schemeClr>
                    </a:gs>
                    <a:gs pos="90000">
                      <a:schemeClr val="bg1">
                        <a:alpha val="0"/>
                      </a:schemeClr>
                    </a:gs>
                  </a:gsLst>
                  <a:lin ang="5400000" scaled="0"/>
                </a:gradFill>
                <a:latin typeface="+mj-ea"/>
                <a:ea typeface="+mj-ea"/>
              </a:defRPr>
            </a:lvl1pPr>
          </a:lstStyle>
          <a:p>
            <a:pPr marL="0" lvl="0" algn="ctr"/>
            <a:r>
              <a:rPr lang="en-US" altLang="zh-CN" dirty="0"/>
              <a:t>01</a:t>
            </a:r>
            <a:endParaRPr lang="zh-CN" altLang="en-US" dirty="0"/>
          </a:p>
        </p:txBody>
      </p:sp>
      <p:sp>
        <p:nvSpPr>
          <p:cNvPr id="5" name="文本占位符 4">
            <a:extLst>
              <a:ext uri="{FF2B5EF4-FFF2-40B4-BE49-F238E27FC236}">
                <a16:creationId xmlns:a16="http://schemas.microsoft.com/office/drawing/2014/main" id="{156879F1-D47F-4555-97AC-AD923CE27FE2}"/>
              </a:ext>
            </a:extLst>
          </p:cNvPr>
          <p:cNvSpPr>
            <a:spLocks noGrp="1"/>
          </p:cNvSpPr>
          <p:nvPr>
            <p:ph type="body" sz="quarter" idx="11" hasCustomPrompt="1"/>
          </p:nvPr>
        </p:nvSpPr>
        <p:spPr>
          <a:xfrm>
            <a:off x="5524211" y="2308454"/>
            <a:ext cx="5867608" cy="747897"/>
          </a:xfrm>
          <a:prstGeom prst="rect">
            <a:avLst/>
          </a:prstGeom>
          <a:noFill/>
        </p:spPr>
        <p:txBody>
          <a:bodyPr wrap="square" lIns="0" tIns="0" rIns="0" bIns="0" rtlCol="0" anchor="ctr" anchorCtr="0">
            <a:spAutoFit/>
          </a:bodyPr>
          <a:lstStyle>
            <a:lvl1pPr marL="0" indent="0">
              <a:buNone/>
              <a:defRPr lang="zh-CN" altLang="en-US" sz="5400" b="1" spc="300" dirty="0">
                <a:solidFill>
                  <a:schemeClr val="accent1"/>
                </a:solidFill>
                <a:latin typeface="+mj-ea"/>
                <a:ea typeface="+mj-ea"/>
              </a:defRPr>
            </a:lvl1pPr>
          </a:lstStyle>
          <a:p>
            <a:pPr marL="0" lvl="0"/>
            <a:r>
              <a:rPr lang="zh-CN" altLang="en-US" dirty="0"/>
              <a:t>单击此处编辑标题</a:t>
            </a:r>
          </a:p>
        </p:txBody>
      </p:sp>
      <p:sp>
        <p:nvSpPr>
          <p:cNvPr id="9" name="文本占位符 8">
            <a:extLst>
              <a:ext uri="{FF2B5EF4-FFF2-40B4-BE49-F238E27FC236}">
                <a16:creationId xmlns:a16="http://schemas.microsoft.com/office/drawing/2014/main" id="{DEB1245A-7C9E-47E3-A5C2-1214DEDBA22F}"/>
              </a:ext>
            </a:extLst>
          </p:cNvPr>
          <p:cNvSpPr>
            <a:spLocks noGrp="1"/>
          </p:cNvSpPr>
          <p:nvPr>
            <p:ph type="body" sz="quarter" idx="12" hasCustomPrompt="1"/>
          </p:nvPr>
        </p:nvSpPr>
        <p:spPr>
          <a:xfrm>
            <a:off x="5524211" y="3132779"/>
            <a:ext cx="5867608" cy="249299"/>
          </a:xfrm>
          <a:prstGeom prst="rect">
            <a:avLst/>
          </a:prstGeom>
        </p:spPr>
        <p:txBody>
          <a:bodyPr wrap="square" lIns="0" tIns="0" rIns="0" bIns="0" anchor="ctr" anchorCtr="0">
            <a:spAutoFit/>
          </a:bodyPr>
          <a:lstStyle>
            <a:lvl1pPr marL="0" indent="0">
              <a:buNone/>
              <a:defRPr lang="zh-CN" altLang="en-US" sz="1800" spc="300" dirty="0">
                <a:solidFill>
                  <a:schemeClr val="tx1">
                    <a:lumMod val="50000"/>
                    <a:lumOff val="50000"/>
                  </a:schemeClr>
                </a:solidFill>
              </a:defRPr>
            </a:lvl1pPr>
          </a:lstStyle>
          <a:p>
            <a:pPr marL="0" lvl="0"/>
            <a:r>
              <a:rPr lang="en-US" altLang="zh-CN" dirty="0"/>
              <a:t>ADD YOUR TITLE HERE</a:t>
            </a:r>
            <a:endParaRPr lang="zh-CN" altLang="en-US" dirty="0"/>
          </a:p>
        </p:txBody>
      </p:sp>
      <p:sp>
        <p:nvSpPr>
          <p:cNvPr id="34" name="文本占位符 8">
            <a:extLst>
              <a:ext uri="{FF2B5EF4-FFF2-40B4-BE49-F238E27FC236}">
                <a16:creationId xmlns:a16="http://schemas.microsoft.com/office/drawing/2014/main" id="{E6D06C17-2E61-4BAA-A044-84C4BEF7E6FF}"/>
              </a:ext>
            </a:extLst>
          </p:cNvPr>
          <p:cNvSpPr>
            <a:spLocks noGrp="1"/>
          </p:cNvSpPr>
          <p:nvPr>
            <p:ph type="body" sz="quarter" idx="13" hasCustomPrompt="1"/>
          </p:nvPr>
        </p:nvSpPr>
        <p:spPr>
          <a:xfrm>
            <a:off x="5524211" y="3757038"/>
            <a:ext cx="3518189" cy="707373"/>
          </a:xfrm>
          <a:prstGeom prst="rect">
            <a:avLst/>
          </a:prstGeom>
          <a:noFill/>
        </p:spPr>
        <p:txBody>
          <a:bodyPr wrap="square" lIns="0" tIns="0" rIns="0" bIns="0" rtlCol="0" anchor="ctr" anchorCtr="0">
            <a:spAutoFit/>
          </a:bodyPr>
          <a:lstStyle>
            <a:lvl1pPr marL="0" marR="0" indent="0" algn="l" defTabSz="914400" rtl="0" eaLnBrk="1" fontAlgn="auto" latinLnBrk="0" hangingPunct="1">
              <a:lnSpc>
                <a:spcPct val="120000"/>
              </a:lnSpc>
              <a:spcBef>
                <a:spcPts val="0"/>
              </a:spcBef>
              <a:spcAft>
                <a:spcPts val="0"/>
              </a:spcAft>
              <a:buClrTx/>
              <a:buSzTx/>
              <a:buFontTx/>
              <a:buNone/>
              <a:tabLst/>
              <a:defRPr lang="zh-CN" altLang="en-US" sz="2000" spc="300" dirty="0">
                <a:solidFill>
                  <a:schemeClr val="tx1">
                    <a:lumMod val="50000"/>
                    <a:lumOff val="50000"/>
                  </a:schemeClr>
                </a:solidFill>
                <a:latin typeface="+mn-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000" b="0" i="0" u="none" strike="noStrike" kern="1200" cap="none" spc="300" normalizeH="0" baseline="0" noProof="0" dirty="0">
                <a:ln>
                  <a:noFill/>
                </a:ln>
                <a:solidFill>
                  <a:prstClr val="black">
                    <a:lumMod val="50000"/>
                    <a:lumOff val="50000"/>
                  </a:prstClr>
                </a:solidFill>
                <a:effectLst/>
                <a:uLnTx/>
                <a:uFillTx/>
                <a:latin typeface="+mn-ea"/>
                <a:ea typeface="+mn-ea"/>
                <a:cs typeface="+mn-cs"/>
              </a:rPr>
              <a:t>这里可以输入一段简短文字进行描述</a:t>
            </a:r>
          </a:p>
        </p:txBody>
      </p:sp>
    </p:spTree>
    <p:extLst>
      <p:ext uri="{BB962C8B-B14F-4D97-AF65-F5344CB8AC3E}">
        <p14:creationId xmlns:p14="http://schemas.microsoft.com/office/powerpoint/2010/main" val="203932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1267421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
        <p:nvSpPr>
          <p:cNvPr id="3" name="图片占位符 2">
            <a:extLst>
              <a:ext uri="{FF2B5EF4-FFF2-40B4-BE49-F238E27FC236}">
                <a16:creationId xmlns:a16="http://schemas.microsoft.com/office/drawing/2014/main" id="{392CC0DA-813F-4CAE-AA35-E0EDD9149BCC}"/>
              </a:ext>
            </a:extLst>
          </p:cNvPr>
          <p:cNvSpPr>
            <a:spLocks noGrp="1"/>
          </p:cNvSpPr>
          <p:nvPr>
            <p:ph type="pic" sz="quarter" idx="11" hasCustomPrompt="1"/>
          </p:nvPr>
        </p:nvSpPr>
        <p:spPr>
          <a:xfrm>
            <a:off x="0" y="1397000"/>
            <a:ext cx="12192000" cy="2500313"/>
          </a:xfrm>
          <a:prstGeom prst="rect">
            <a:avLst/>
          </a:prstGeom>
          <a:ln w="50800">
            <a:solidFill>
              <a:schemeClr val="accent2"/>
            </a:solidFill>
          </a:ln>
        </p:spPr>
        <p:txBody>
          <a:bodyPr/>
          <a:lstStyle>
            <a:lvl1pPr marL="0" indent="0" algn="ctr">
              <a:buNone/>
              <a:defRPr b="0" strike="noStrike">
                <a:solidFill>
                  <a:schemeClr val="tx1">
                    <a:lumMod val="65000"/>
                    <a:lumOff val="35000"/>
                  </a:schemeClr>
                </a:solidFill>
                <a:latin typeface="+mn-ea"/>
                <a:ea typeface="+mn-ea"/>
              </a:defRPr>
            </a:lvl1pPr>
          </a:lstStyle>
          <a:p>
            <a:r>
              <a:rPr lang="zh-CN" altLang="en-US" dirty="0"/>
              <a:t>点击图标，添加图片</a:t>
            </a:r>
          </a:p>
        </p:txBody>
      </p:sp>
    </p:spTree>
    <p:extLst>
      <p:ext uri="{BB962C8B-B14F-4D97-AF65-F5344CB8AC3E}">
        <p14:creationId xmlns:p14="http://schemas.microsoft.com/office/powerpoint/2010/main" val="240571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EC01B90F-435C-47D3-B83F-E56EFCD2A691}"/>
              </a:ext>
            </a:extLst>
          </p:cNvPr>
          <p:cNvSpPr>
            <a:spLocks noGrp="1"/>
          </p:cNvSpPr>
          <p:nvPr>
            <p:ph type="pic" sz="quarter" idx="11" hasCustomPrompt="1"/>
          </p:nvPr>
        </p:nvSpPr>
        <p:spPr>
          <a:xfrm>
            <a:off x="1068388" y="1414463"/>
            <a:ext cx="5316537" cy="4029075"/>
          </a:xfrm>
          <a:prstGeom prst="rect">
            <a:avLst/>
          </a:prstGeom>
        </p:spPr>
        <p:txBody>
          <a:bodyPr anchor="t"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2800" b="0" strike="noStrike" kern="1200" dirty="0" smtClean="0">
                <a:solidFill>
                  <a:schemeClr val="tx1">
                    <a:lumMod val="65000"/>
                    <a:lumOff val="35000"/>
                  </a:schemeClr>
                </a:solidFill>
                <a:latin typeface="+mn-ea"/>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222189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6" name="图片占位符 2">
            <a:extLst>
              <a:ext uri="{FF2B5EF4-FFF2-40B4-BE49-F238E27FC236}">
                <a16:creationId xmlns:a16="http://schemas.microsoft.com/office/drawing/2014/main" id="{EE1E19AD-D9F1-4953-A946-4B34A5FB9D64}"/>
              </a:ext>
            </a:extLst>
          </p:cNvPr>
          <p:cNvSpPr>
            <a:spLocks noGrp="1"/>
          </p:cNvSpPr>
          <p:nvPr>
            <p:ph type="pic" sz="quarter" idx="13" hasCustomPrompt="1"/>
          </p:nvPr>
        </p:nvSpPr>
        <p:spPr>
          <a:xfrm>
            <a:off x="939800" y="3784600"/>
            <a:ext cx="3113088" cy="203835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3" name="图片占位符 2">
            <a:extLst>
              <a:ext uri="{FF2B5EF4-FFF2-40B4-BE49-F238E27FC236}">
                <a16:creationId xmlns:a16="http://schemas.microsoft.com/office/drawing/2014/main" id="{8C1AC81B-8AA2-4909-BB63-7505A4D5013A}"/>
              </a:ext>
            </a:extLst>
          </p:cNvPr>
          <p:cNvSpPr>
            <a:spLocks noGrp="1"/>
          </p:cNvSpPr>
          <p:nvPr>
            <p:ph type="pic" sz="quarter" idx="11" hasCustomPrompt="1"/>
          </p:nvPr>
        </p:nvSpPr>
        <p:spPr>
          <a:xfrm>
            <a:off x="939800" y="1268413"/>
            <a:ext cx="3113088" cy="203835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55183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7E34D624-C79E-4CE4-AC85-B853326EBB9F}"/>
              </a:ext>
            </a:extLst>
          </p:cNvPr>
          <p:cNvSpPr>
            <a:spLocks noGrp="1"/>
          </p:cNvSpPr>
          <p:nvPr>
            <p:ph type="pic" sz="quarter" idx="11" hasCustomPrompt="1"/>
          </p:nvPr>
        </p:nvSpPr>
        <p:spPr>
          <a:xfrm>
            <a:off x="963613" y="1296988"/>
            <a:ext cx="4389437" cy="2468562"/>
          </a:xfrm>
          <a:prstGeom prst="rect">
            <a:avLst/>
          </a:prstGeom>
        </p:spPr>
        <p:txBody>
          <a:bodyPr anchor="t"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8" name="图片占位符 7">
            <a:extLst>
              <a:ext uri="{FF2B5EF4-FFF2-40B4-BE49-F238E27FC236}">
                <a16:creationId xmlns:a16="http://schemas.microsoft.com/office/drawing/2014/main" id="{F34025B3-E699-48E4-B5BD-A48465139B3E}"/>
              </a:ext>
            </a:extLst>
          </p:cNvPr>
          <p:cNvSpPr>
            <a:spLocks noGrp="1"/>
          </p:cNvSpPr>
          <p:nvPr>
            <p:ph type="pic" sz="quarter" idx="12" hasCustomPrompt="1"/>
          </p:nvPr>
        </p:nvSpPr>
        <p:spPr>
          <a:xfrm>
            <a:off x="6838950" y="3122613"/>
            <a:ext cx="4389438" cy="2468562"/>
          </a:xfrm>
          <a:prstGeom prst="rect">
            <a:avLst/>
          </a:prstGeom>
        </p:spPr>
        <p:txBody>
          <a:bodyPr anchor="t" anchorCtr="1"/>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lumMod val="65000"/>
                    <a:lumOff val="35000"/>
                  </a:schemeClr>
                </a:solidFill>
                <a:latin typeface="+mn-ea"/>
                <a:ea typeface="+mn-ea"/>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点击图标，添加图片</a:t>
            </a:r>
          </a:p>
        </p:txBody>
      </p:sp>
      <p:sp>
        <p:nvSpPr>
          <p:cNvPr id="15" name="菱形 14">
            <a:extLst>
              <a:ext uri="{FF2B5EF4-FFF2-40B4-BE49-F238E27FC236}">
                <a16:creationId xmlns:a16="http://schemas.microsoft.com/office/drawing/2014/main" id="{6C6FBA39-2802-4FB0-B287-24E69248BB6D}"/>
              </a:ext>
            </a:extLst>
          </p:cNvPr>
          <p:cNvSpPr/>
          <p:nvPr userDrawn="1"/>
        </p:nvSpPr>
        <p:spPr>
          <a:xfrm>
            <a:off x="548482" y="440761"/>
            <a:ext cx="182562" cy="1825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F6F14F9C-BBDA-47A9-A5D0-288A453781FA}"/>
              </a:ext>
            </a:extLst>
          </p:cNvPr>
          <p:cNvSpPr>
            <a:spLocks noGrp="1"/>
          </p:cNvSpPr>
          <p:nvPr>
            <p:ph type="body" sz="quarter" idx="10" hasCustomPrompt="1"/>
          </p:nvPr>
        </p:nvSpPr>
        <p:spPr>
          <a:xfrm>
            <a:off x="843917" y="371998"/>
            <a:ext cx="5252083" cy="360099"/>
          </a:xfrm>
          <a:prstGeom prst="rect">
            <a:avLst/>
          </a:prstGeom>
          <a:noFill/>
        </p:spPr>
        <p:txBody>
          <a:bodyPr wrap="square" lIns="0" tIns="0" rIns="0" bIns="0" rtlCol="0" anchor="ctr" anchorCtr="0">
            <a:spAutoFit/>
          </a:bodyPr>
          <a:lstStyle>
            <a:lvl1pPr marL="0" indent="0">
              <a:buNone/>
              <a:defRPr lang="zh-CN" altLang="en-US" sz="2600" b="1" dirty="0">
                <a:solidFill>
                  <a:schemeClr val="tx1">
                    <a:lumMod val="65000"/>
                    <a:lumOff val="35000"/>
                  </a:schemeClr>
                </a:solidFill>
                <a:latin typeface="+mj-ea"/>
                <a:ea typeface="+mj-ea"/>
              </a:defRPr>
            </a:lvl1pPr>
          </a:lstStyle>
          <a:p>
            <a:pPr marL="0" lvl="0"/>
            <a:r>
              <a:rPr lang="zh-CN" altLang="en-US" dirty="0"/>
              <a:t>单击此处编辑标题</a:t>
            </a:r>
          </a:p>
        </p:txBody>
      </p:sp>
    </p:spTree>
    <p:extLst>
      <p:ext uri="{BB962C8B-B14F-4D97-AF65-F5344CB8AC3E}">
        <p14:creationId xmlns:p14="http://schemas.microsoft.com/office/powerpoint/2010/main" val="16752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1C07964-F6DA-48CA-B6F8-F0047DB2A624}"/>
              </a:ext>
            </a:extLst>
          </p:cNvPr>
          <p:cNvPicPr>
            <a:picLocks noChangeAspect="1"/>
          </p:cNvPicPr>
          <p:nvPr userDrawn="1"/>
        </p:nvPicPr>
        <p:blipFill>
          <a:blip r:embed="rId21">
            <a:extLst>
              <a:ext uri="{BEBA8EAE-BF5A-486C-A8C5-ECC9F3942E4B}">
                <a14:imgProps xmlns:a14="http://schemas.microsoft.com/office/drawing/2010/main">
                  <a14:imgLayer r:embed="rId22">
                    <a14:imgEffect>
                      <a14:artisticBlur radius="9"/>
                    </a14:imgEffect>
                  </a14:imgLayer>
                </a14:imgProps>
              </a:ex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17" name="图片 16">
            <a:extLst>
              <a:ext uri="{FF2B5EF4-FFF2-40B4-BE49-F238E27FC236}">
                <a16:creationId xmlns:a16="http://schemas.microsoft.com/office/drawing/2014/main" id="{A3465F46-FD23-4F2F-9ADE-B7BA5D3E833D}"/>
              </a:ext>
            </a:extLst>
          </p:cNvPr>
          <p:cNvPicPr>
            <a:picLocks noChangeAspect="1"/>
          </p:cNvPicPr>
          <p:nvPr userDrawn="1"/>
        </p:nvPicPr>
        <p:blipFill rotWithShape="1">
          <a:blip r:embed="rId23">
            <a:extLst>
              <a:ext uri="{28A0092B-C50C-407E-A947-70E740481C1C}">
                <a14:useLocalDpi xmlns:a14="http://schemas.microsoft.com/office/drawing/2010/main" val="0"/>
              </a:ext>
            </a:extLst>
          </a:blip>
          <a:srcRect/>
          <a:stretch/>
        </p:blipFill>
        <p:spPr>
          <a:xfrm>
            <a:off x="8172085" y="3314700"/>
            <a:ext cx="4019915" cy="3543300"/>
          </a:xfrm>
          <a:prstGeom prst="rect">
            <a:avLst/>
          </a:prstGeom>
        </p:spPr>
      </p:pic>
      <p:pic>
        <p:nvPicPr>
          <p:cNvPr id="18" name="图片 17">
            <a:extLst>
              <a:ext uri="{FF2B5EF4-FFF2-40B4-BE49-F238E27FC236}">
                <a16:creationId xmlns:a16="http://schemas.microsoft.com/office/drawing/2014/main" id="{9EB8F1DA-0C1D-47B2-AF82-375E01954B7D}"/>
              </a:ext>
            </a:extLst>
          </p:cNvPr>
          <p:cNvPicPr>
            <a:picLocks noChangeAspect="1"/>
          </p:cNvPicPr>
          <p:nvPr userDrawn="1"/>
        </p:nvPicPr>
        <p:blipFill rotWithShape="1">
          <a:blip r:embed="rId24">
            <a:extLst>
              <a:ext uri="{28A0092B-C50C-407E-A947-70E740481C1C}">
                <a14:useLocalDpi xmlns:a14="http://schemas.microsoft.com/office/drawing/2010/main" val="0"/>
              </a:ext>
            </a:extLst>
          </a:blip>
          <a:srcRect/>
          <a:stretch/>
        </p:blipFill>
        <p:spPr>
          <a:xfrm>
            <a:off x="0" y="146497"/>
            <a:ext cx="5695950" cy="6711503"/>
          </a:xfrm>
          <a:prstGeom prst="rect">
            <a:avLst/>
          </a:prstGeom>
        </p:spPr>
      </p:pic>
      <p:sp>
        <p:nvSpPr>
          <p:cNvPr id="11" name="椭圆 10">
            <a:extLst>
              <a:ext uri="{FF2B5EF4-FFF2-40B4-BE49-F238E27FC236}">
                <a16:creationId xmlns:a16="http://schemas.microsoft.com/office/drawing/2014/main" id="{B3D421EF-312C-4154-88B6-542E74EFFBA9}"/>
              </a:ext>
            </a:extLst>
          </p:cNvPr>
          <p:cNvSpPr/>
          <p:nvPr userDrawn="1"/>
        </p:nvSpPr>
        <p:spPr>
          <a:xfrm flipH="1">
            <a:off x="11183277" y="356251"/>
            <a:ext cx="347396" cy="347396"/>
          </a:xfrm>
          <a:prstGeom prst="ellipse">
            <a:avLst/>
          </a:prstGeom>
          <a:gradFill>
            <a:gsLst>
              <a:gs pos="0">
                <a:schemeClr val="accent1"/>
              </a:gs>
              <a:gs pos="81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972E6C8D-11C0-41AB-8B7D-1BD4CB321D4C}"/>
              </a:ext>
            </a:extLst>
          </p:cNvPr>
          <p:cNvCxnSpPr>
            <a:cxnSpLocks/>
          </p:cNvCxnSpPr>
          <p:nvPr userDrawn="1"/>
        </p:nvCxnSpPr>
        <p:spPr>
          <a:xfrm>
            <a:off x="463252" y="794672"/>
            <a:ext cx="11265496" cy="0"/>
          </a:xfrm>
          <a:prstGeom prst="line">
            <a:avLst/>
          </a:prstGeom>
          <a:ln w="15875" cap="rnd">
            <a:solidFill>
              <a:schemeClr val="accent3">
                <a:alpha val="34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BEC42080-406B-4860-AB02-8117694D4316}"/>
              </a:ext>
            </a:extLst>
          </p:cNvPr>
          <p:cNvSpPr txBox="1"/>
          <p:nvPr userDrawn="1"/>
        </p:nvSpPr>
        <p:spPr>
          <a:xfrm>
            <a:off x="850267" y="6526837"/>
            <a:ext cx="2363565" cy="184666"/>
          </a:xfrm>
          <a:prstGeom prst="rect">
            <a:avLst/>
          </a:prstGeom>
          <a:noFill/>
        </p:spPr>
        <p:txBody>
          <a:bodyPr wrap="square" lIns="0" tIns="0" rIns="0" bIns="0" rtlCol="0">
            <a:spAutoFit/>
          </a:bodyPr>
          <a:lstStyle/>
          <a:p>
            <a:r>
              <a:rPr lang="zh-CN" altLang="en-US" sz="1200" spc="300" dirty="0">
                <a:solidFill>
                  <a:schemeClr val="bg1">
                    <a:lumMod val="65000"/>
                  </a:schemeClr>
                </a:solidFill>
                <a:latin typeface="+mj-ea"/>
              </a:rPr>
              <a:t>广东财经大学毕业答辩</a:t>
            </a:r>
          </a:p>
        </p:txBody>
      </p:sp>
      <p:cxnSp>
        <p:nvCxnSpPr>
          <p:cNvPr id="14" name="直接连接符 13">
            <a:extLst>
              <a:ext uri="{FF2B5EF4-FFF2-40B4-BE49-F238E27FC236}">
                <a16:creationId xmlns:a16="http://schemas.microsoft.com/office/drawing/2014/main" id="{DD5EA270-A90F-434B-8FD6-5E47F1FE9126}"/>
              </a:ext>
            </a:extLst>
          </p:cNvPr>
          <p:cNvCxnSpPr>
            <a:cxnSpLocks/>
          </p:cNvCxnSpPr>
          <p:nvPr userDrawn="1"/>
        </p:nvCxnSpPr>
        <p:spPr>
          <a:xfrm>
            <a:off x="463252" y="6431331"/>
            <a:ext cx="11265496" cy="0"/>
          </a:xfrm>
          <a:prstGeom prst="line">
            <a:avLst/>
          </a:prstGeom>
          <a:ln w="12700" cap="rnd">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400ED910-D393-40D6-8B1E-E1CF7694D08F}"/>
              </a:ext>
            </a:extLst>
          </p:cNvPr>
          <p:cNvSpPr txBox="1"/>
          <p:nvPr userDrawn="1"/>
        </p:nvSpPr>
        <p:spPr>
          <a:xfrm>
            <a:off x="9381969" y="479306"/>
            <a:ext cx="2009850" cy="215444"/>
          </a:xfrm>
          <a:prstGeom prst="rect">
            <a:avLst/>
          </a:prstGeom>
          <a:noFill/>
        </p:spPr>
        <p:txBody>
          <a:bodyPr wrap="square" lIns="0" tIns="0" rIns="0" bIns="0" rtlCol="0">
            <a:spAutoFit/>
          </a:bodyPr>
          <a:lstStyle/>
          <a:p>
            <a:pPr lvl="0" algn="r"/>
            <a:r>
              <a:rPr lang="zh-CN" altLang="en-US" sz="1400" spc="300" dirty="0">
                <a:solidFill>
                  <a:schemeClr val="tx1">
                    <a:lumMod val="65000"/>
                    <a:lumOff val="35000"/>
                  </a:schemeClr>
                </a:solidFill>
                <a:latin typeface="+mj-ea"/>
                <a:ea typeface="+mj-ea"/>
              </a:rPr>
              <a:t>厚德</a:t>
            </a:r>
            <a:r>
              <a:rPr lang="en-US" altLang="zh-CN" sz="1400" spc="300" dirty="0">
                <a:solidFill>
                  <a:schemeClr val="tx1">
                    <a:lumMod val="65000"/>
                    <a:lumOff val="35000"/>
                  </a:schemeClr>
                </a:solidFill>
                <a:latin typeface="+mj-ea"/>
                <a:ea typeface="+mj-ea"/>
              </a:rPr>
              <a:t>·</a:t>
            </a:r>
            <a:r>
              <a:rPr lang="zh-CN" altLang="en-US" sz="1400" spc="300" dirty="0">
                <a:solidFill>
                  <a:schemeClr val="tx1">
                    <a:lumMod val="65000"/>
                    <a:lumOff val="35000"/>
                  </a:schemeClr>
                </a:solidFill>
                <a:latin typeface="+mj-ea"/>
                <a:ea typeface="+mj-ea"/>
              </a:rPr>
              <a:t>励学</a:t>
            </a:r>
            <a:r>
              <a:rPr lang="en-US" altLang="zh-CN" sz="1400" spc="300" dirty="0">
                <a:solidFill>
                  <a:schemeClr val="tx1">
                    <a:lumMod val="65000"/>
                    <a:lumOff val="35000"/>
                  </a:schemeClr>
                </a:solidFill>
                <a:latin typeface="+mj-ea"/>
                <a:ea typeface="+mj-ea"/>
              </a:rPr>
              <a:t>·</a:t>
            </a:r>
            <a:r>
              <a:rPr lang="zh-CN" altLang="en-US" sz="1400" spc="300" dirty="0">
                <a:solidFill>
                  <a:schemeClr val="tx1">
                    <a:lumMod val="65000"/>
                    <a:lumOff val="35000"/>
                  </a:schemeClr>
                </a:solidFill>
                <a:latin typeface="+mj-ea"/>
                <a:ea typeface="+mj-ea"/>
              </a:rPr>
              <a:t>笃行</a:t>
            </a:r>
            <a:r>
              <a:rPr lang="en-US" altLang="zh-CN" sz="1400" spc="300" dirty="0">
                <a:solidFill>
                  <a:schemeClr val="tx1">
                    <a:lumMod val="65000"/>
                    <a:lumOff val="35000"/>
                  </a:schemeClr>
                </a:solidFill>
                <a:latin typeface="+mj-ea"/>
                <a:ea typeface="+mj-ea"/>
              </a:rPr>
              <a:t>·</a:t>
            </a:r>
            <a:r>
              <a:rPr lang="zh-CN" altLang="en-US" sz="1400" spc="300" dirty="0">
                <a:solidFill>
                  <a:schemeClr val="tx1">
                    <a:lumMod val="65000"/>
                    <a:lumOff val="35000"/>
                  </a:schemeClr>
                </a:solidFill>
                <a:latin typeface="+mj-ea"/>
                <a:ea typeface="+mj-ea"/>
              </a:rPr>
              <a:t>拓新</a:t>
            </a:r>
          </a:p>
        </p:txBody>
      </p:sp>
      <p:sp>
        <p:nvSpPr>
          <p:cNvPr id="16" name="文本框 15">
            <a:extLst>
              <a:ext uri="{FF2B5EF4-FFF2-40B4-BE49-F238E27FC236}">
                <a16:creationId xmlns:a16="http://schemas.microsoft.com/office/drawing/2014/main" id="{52FF11E6-FD0C-4769-B8B0-C2CB5DA37938}"/>
              </a:ext>
            </a:extLst>
          </p:cNvPr>
          <p:cNvSpPr txBox="1"/>
          <p:nvPr userDrawn="1"/>
        </p:nvSpPr>
        <p:spPr>
          <a:xfrm>
            <a:off x="7823200" y="6526837"/>
            <a:ext cx="3533775" cy="184666"/>
          </a:xfrm>
          <a:prstGeom prst="rect">
            <a:avLst/>
          </a:prstGeom>
          <a:noFill/>
        </p:spPr>
        <p:txBody>
          <a:bodyPr wrap="square" lIns="0" tIns="0" rIns="0" bIns="0" rtlCol="0">
            <a:spAutoFit/>
          </a:bodyPr>
          <a:lstStyle/>
          <a:p>
            <a:pPr algn="r"/>
            <a:r>
              <a:rPr lang="en-US" altLang="zh-CN" sz="1200" spc="40" baseline="0" dirty="0" err="1">
                <a:solidFill>
                  <a:schemeClr val="bg1">
                    <a:lumMod val="65000"/>
                  </a:schemeClr>
                </a:solidFill>
              </a:rPr>
              <a:t>GuangDong</a:t>
            </a:r>
            <a:r>
              <a:rPr lang="en-US" altLang="zh-CN" sz="1200" spc="40" baseline="0" dirty="0">
                <a:solidFill>
                  <a:schemeClr val="bg1">
                    <a:lumMod val="65000"/>
                  </a:schemeClr>
                </a:solidFill>
              </a:rPr>
              <a:t> University of Finance &amp; Economics</a:t>
            </a:r>
            <a:endParaRPr lang="zh-CN" altLang="en-US" sz="1200" spc="40" baseline="0" dirty="0">
              <a:solidFill>
                <a:schemeClr val="bg1">
                  <a:lumMod val="65000"/>
                </a:schemeClr>
              </a:solidFill>
            </a:endParaRPr>
          </a:p>
        </p:txBody>
      </p:sp>
    </p:spTree>
    <p:extLst>
      <p:ext uri="{BB962C8B-B14F-4D97-AF65-F5344CB8AC3E}">
        <p14:creationId xmlns:p14="http://schemas.microsoft.com/office/powerpoint/2010/main" val="1241202916"/>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0" r:id="rId3"/>
    <p:sldLayoutId id="2147483660" r:id="rId4"/>
    <p:sldLayoutId id="2147483651" r:id="rId5"/>
    <p:sldLayoutId id="2147483661" r:id="rId6"/>
    <p:sldLayoutId id="2147483662" r:id="rId7"/>
    <p:sldLayoutId id="2147483663" r:id="rId8"/>
    <p:sldLayoutId id="2147483664" r:id="rId9"/>
    <p:sldLayoutId id="2147483665" r:id="rId10"/>
    <p:sldLayoutId id="2147483666" r:id="rId11"/>
    <p:sldLayoutId id="2147483675" r:id="rId12"/>
    <p:sldLayoutId id="2147483667" r:id="rId13"/>
    <p:sldLayoutId id="2147483668" r:id="rId14"/>
    <p:sldLayoutId id="2147483669" r:id="rId15"/>
    <p:sldLayoutId id="2147483670" r:id="rId16"/>
    <p:sldLayoutId id="2147483671" r:id="rId17"/>
    <p:sldLayoutId id="2147483672" r:id="rId18"/>
    <p:sldLayoutId id="214748367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0669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061258"/>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4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BA387A8D-96F1-4AD6-BE84-D112D01E4C3D}"/>
              </a:ext>
            </a:extLst>
          </p:cNvPr>
          <p:cNvGrpSpPr/>
          <p:nvPr/>
        </p:nvGrpSpPr>
        <p:grpSpPr>
          <a:xfrm>
            <a:off x="5277402" y="4111464"/>
            <a:ext cx="1637197" cy="1042279"/>
            <a:chOff x="5277402" y="4111464"/>
            <a:chExt cx="1637197" cy="1042279"/>
          </a:xfrm>
        </p:grpSpPr>
        <p:sp>
          <p:nvSpPr>
            <p:cNvPr id="12" name="箭头: V 形 11">
              <a:extLst>
                <a:ext uri="{FF2B5EF4-FFF2-40B4-BE49-F238E27FC236}">
                  <a16:creationId xmlns:a16="http://schemas.microsoft.com/office/drawing/2014/main" id="{4170D0FE-BE81-4BF5-9D43-BBD09B244FB5}"/>
                </a:ext>
              </a:extLst>
            </p:cNvPr>
            <p:cNvSpPr/>
            <p:nvPr/>
          </p:nvSpPr>
          <p:spPr>
            <a:xfrm rot="5400000">
              <a:off x="5686426" y="3925569"/>
              <a:ext cx="819150" cy="1637197"/>
            </a:xfrm>
            <a:prstGeom prst="chevron">
              <a:avLst>
                <a:gd name="adj" fmla="val 56202"/>
              </a:avLst>
            </a:prstGeom>
            <a:gradFill>
              <a:gsLst>
                <a:gs pos="20000">
                  <a:schemeClr val="accent2">
                    <a:alpha val="0"/>
                  </a:schemeClr>
                </a:gs>
                <a:gs pos="100000">
                  <a:schemeClr val="accent2">
                    <a:alpha val="2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箭头: V 形 12">
              <a:extLst>
                <a:ext uri="{FF2B5EF4-FFF2-40B4-BE49-F238E27FC236}">
                  <a16:creationId xmlns:a16="http://schemas.microsoft.com/office/drawing/2014/main" id="{A2B8BBD8-B05B-45D7-9E0A-728328CA9EA2}"/>
                </a:ext>
              </a:extLst>
            </p:cNvPr>
            <p:cNvSpPr/>
            <p:nvPr/>
          </p:nvSpPr>
          <p:spPr>
            <a:xfrm rot="5400000">
              <a:off x="5686426" y="3702440"/>
              <a:ext cx="819150" cy="1637197"/>
            </a:xfrm>
            <a:prstGeom prst="chevron">
              <a:avLst>
                <a:gd name="adj" fmla="val 56202"/>
              </a:avLst>
            </a:prstGeom>
            <a:gradFill>
              <a:gsLst>
                <a:gs pos="20000">
                  <a:schemeClr val="accent2">
                    <a:alpha val="0"/>
                  </a:schemeClr>
                </a:gs>
                <a:gs pos="100000">
                  <a:schemeClr val="accent2">
                    <a:alpha val="2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6" name="图片占位符 5" descr="图片包含 场景&#10;&#10;描述已自动生成">
            <a:extLst>
              <a:ext uri="{FF2B5EF4-FFF2-40B4-BE49-F238E27FC236}">
                <a16:creationId xmlns:a16="http://schemas.microsoft.com/office/drawing/2014/main" id="{57CD7F87-33BC-4222-BD3C-0D88CF9463F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7" name="矩形: 圆角 6">
            <a:extLst>
              <a:ext uri="{FF2B5EF4-FFF2-40B4-BE49-F238E27FC236}">
                <a16:creationId xmlns:a16="http://schemas.microsoft.com/office/drawing/2014/main" id="{A87179B9-80E8-4AF4-884B-7CA7D4966D0A}"/>
              </a:ext>
            </a:extLst>
          </p:cNvPr>
          <p:cNvSpPr/>
          <p:nvPr/>
        </p:nvSpPr>
        <p:spPr>
          <a:xfrm>
            <a:off x="172936" y="176464"/>
            <a:ext cx="11846128" cy="4395536"/>
          </a:xfrm>
          <a:prstGeom prst="roundRect">
            <a:avLst>
              <a:gd name="adj" fmla="val 1227"/>
            </a:avLst>
          </a:prstGeom>
          <a:solidFill>
            <a:schemeClr val="accent1">
              <a:alpha val="86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AEC15551-991F-4186-B2B9-C0F1098630A9}"/>
              </a:ext>
            </a:extLst>
          </p:cNvPr>
          <p:cNvSpPr>
            <a:spLocks noGrp="1"/>
          </p:cNvSpPr>
          <p:nvPr>
            <p:ph type="body" sz="quarter" idx="11"/>
          </p:nvPr>
        </p:nvSpPr>
        <p:spPr/>
        <p:txBody>
          <a:bodyPr/>
          <a:lstStyle/>
          <a:p>
            <a:pPr lvl="0">
              <a:lnSpc>
                <a:spcPct val="100000"/>
              </a:lnSpc>
              <a:spcBef>
                <a:spcPts val="0"/>
              </a:spcBef>
            </a:pPr>
            <a:r>
              <a:rPr lang="zh-CN" altLang="en-US" spc="600" dirty="0">
                <a:solidFill>
                  <a:prstClr val="white"/>
                </a:solidFill>
              </a:rPr>
              <a:t>毕业答辩论文</a:t>
            </a:r>
            <a:r>
              <a:rPr lang="en-US" altLang="zh-CN" spc="600" dirty="0">
                <a:solidFill>
                  <a:prstClr val="white"/>
                </a:solidFill>
              </a:rPr>
              <a:t>PPT</a:t>
            </a:r>
            <a:r>
              <a:rPr lang="zh-CN" altLang="en-US" spc="600" dirty="0">
                <a:solidFill>
                  <a:prstClr val="white"/>
                </a:solidFill>
              </a:rPr>
              <a:t>模板</a:t>
            </a:r>
            <a:endParaRPr lang="en-US" altLang="zh-CN" sz="1800" b="0" spc="600" dirty="0">
              <a:solidFill>
                <a:prstClr val="white"/>
              </a:solidFill>
              <a:latin typeface="Arial"/>
            </a:endParaRPr>
          </a:p>
        </p:txBody>
      </p:sp>
      <p:sp>
        <p:nvSpPr>
          <p:cNvPr id="4" name="文本占位符 3">
            <a:extLst>
              <a:ext uri="{FF2B5EF4-FFF2-40B4-BE49-F238E27FC236}">
                <a16:creationId xmlns:a16="http://schemas.microsoft.com/office/drawing/2014/main" id="{27790488-EA54-4CF1-824A-F85681DCB148}"/>
              </a:ext>
            </a:extLst>
          </p:cNvPr>
          <p:cNvSpPr>
            <a:spLocks noGrp="1"/>
          </p:cNvSpPr>
          <p:nvPr>
            <p:ph type="body" sz="quarter" idx="12"/>
          </p:nvPr>
        </p:nvSpPr>
        <p:spPr/>
        <p:txBody>
          <a:bodyPr>
            <a:normAutofit fontScale="92500" lnSpcReduction="20000"/>
          </a:bodyPr>
          <a:lstStyle/>
          <a:p>
            <a:pPr lvl="0">
              <a:lnSpc>
                <a:spcPct val="100000"/>
              </a:lnSpc>
              <a:spcBef>
                <a:spcPts val="0"/>
              </a:spcBef>
            </a:pPr>
            <a:r>
              <a:rPr lang="en-US" altLang="zh-CN" spc="590" dirty="0">
                <a:solidFill>
                  <a:schemeClr val="accent3">
                    <a:lumMod val="40000"/>
                    <a:lumOff val="60000"/>
                  </a:schemeClr>
                </a:solidFill>
              </a:rPr>
              <a:t>PPT Template for Graduation Answer Debate</a:t>
            </a:r>
          </a:p>
        </p:txBody>
      </p:sp>
      <p:pic>
        <p:nvPicPr>
          <p:cNvPr id="8" name="图片 7">
            <a:extLst>
              <a:ext uri="{FF2B5EF4-FFF2-40B4-BE49-F238E27FC236}">
                <a16:creationId xmlns:a16="http://schemas.microsoft.com/office/drawing/2014/main" id="{A9697CBE-EA41-4120-90CD-299BA3D3423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38675" y="1450342"/>
            <a:ext cx="2914650" cy="759938"/>
          </a:xfrm>
          <a:prstGeom prst="rect">
            <a:avLst/>
          </a:prstGeom>
        </p:spPr>
      </p:pic>
      <p:cxnSp>
        <p:nvCxnSpPr>
          <p:cNvPr id="9" name="直接连接符 8">
            <a:extLst>
              <a:ext uri="{FF2B5EF4-FFF2-40B4-BE49-F238E27FC236}">
                <a16:creationId xmlns:a16="http://schemas.microsoft.com/office/drawing/2014/main" id="{6947BC6A-EF29-4607-8AC3-8F6DCF02C248}"/>
              </a:ext>
            </a:extLst>
          </p:cNvPr>
          <p:cNvCxnSpPr>
            <a:cxnSpLocks/>
          </p:cNvCxnSpPr>
          <p:nvPr/>
        </p:nvCxnSpPr>
        <p:spPr>
          <a:xfrm>
            <a:off x="2507702" y="2470245"/>
            <a:ext cx="7136361" cy="0"/>
          </a:xfrm>
          <a:prstGeom prst="line">
            <a:avLst/>
          </a:prstGeom>
          <a:ln w="12700">
            <a:gradFill>
              <a:gsLst>
                <a:gs pos="0">
                  <a:schemeClr val="bg1">
                    <a:alpha val="0"/>
                  </a:schemeClr>
                </a:gs>
                <a:gs pos="49600">
                  <a:srgbClr val="FFFFFF">
                    <a:alpha val="40000"/>
                  </a:srgbClr>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6310FC45-F3BC-4EF3-83DA-46ADCB10A1BA}"/>
              </a:ext>
            </a:extLst>
          </p:cNvPr>
          <p:cNvCxnSpPr>
            <a:cxnSpLocks/>
          </p:cNvCxnSpPr>
          <p:nvPr/>
        </p:nvCxnSpPr>
        <p:spPr>
          <a:xfrm>
            <a:off x="2507702" y="3916908"/>
            <a:ext cx="7136361" cy="0"/>
          </a:xfrm>
          <a:prstGeom prst="line">
            <a:avLst/>
          </a:prstGeom>
          <a:ln w="12700">
            <a:gradFill>
              <a:gsLst>
                <a:gs pos="0">
                  <a:schemeClr val="bg1">
                    <a:alpha val="0"/>
                  </a:schemeClr>
                </a:gs>
                <a:gs pos="49600">
                  <a:srgbClr val="FFFFFF">
                    <a:alpha val="40000"/>
                  </a:srgbClr>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4" name="矩形: 圆角 13">
            <a:extLst>
              <a:ext uri="{FF2B5EF4-FFF2-40B4-BE49-F238E27FC236}">
                <a16:creationId xmlns:a16="http://schemas.microsoft.com/office/drawing/2014/main" id="{31692EE5-6D38-43D7-81B4-9063A64131B3}"/>
              </a:ext>
            </a:extLst>
          </p:cNvPr>
          <p:cNvSpPr/>
          <p:nvPr/>
        </p:nvSpPr>
        <p:spPr>
          <a:xfrm>
            <a:off x="6879018" y="5312417"/>
            <a:ext cx="1856062" cy="466724"/>
          </a:xfrm>
          <a:prstGeom prst="roundRect">
            <a:avLst>
              <a:gd name="adj" fmla="val 50000"/>
            </a:avLst>
          </a:prstGeom>
          <a:gradFill>
            <a:gsLst>
              <a:gs pos="0">
                <a:schemeClr val="accent1">
                  <a:alpha val="58000"/>
                </a:schemeClr>
              </a:gs>
              <a:gs pos="100000">
                <a:schemeClr val="accent1"/>
              </a:gs>
            </a:gsLst>
            <a:lin ang="0" scaled="0"/>
          </a:gradFill>
          <a:ln>
            <a:noFill/>
          </a:ln>
          <a:effectLst>
            <a:outerShdw blurRad="152400" sx="102000" sy="102000" algn="ct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400" dirty="0">
                <a:solidFill>
                  <a:prstClr val="white"/>
                </a:solidFill>
                <a:latin typeface="+mn-ea"/>
              </a:rPr>
              <a:t>指导老师：</a:t>
            </a:r>
            <a:r>
              <a:rPr lang="en-US" altLang="zh-CN" sz="1400" dirty="0">
                <a:solidFill>
                  <a:prstClr val="white"/>
                </a:solidFill>
                <a:latin typeface="+mn-ea"/>
              </a:rPr>
              <a:t>xx</a:t>
            </a:r>
            <a:r>
              <a:rPr lang="zh-CN" altLang="en-US" sz="1400" dirty="0">
                <a:solidFill>
                  <a:prstClr val="white"/>
                </a:solidFill>
                <a:latin typeface="+mn-ea"/>
              </a:rPr>
              <a:t>老师</a:t>
            </a:r>
            <a:endParaRPr lang="zh-CN" altLang="en-US" dirty="0">
              <a:solidFill>
                <a:prstClr val="white"/>
              </a:solidFill>
              <a:latin typeface="+mn-ea"/>
            </a:endParaRPr>
          </a:p>
        </p:txBody>
      </p:sp>
      <p:sp>
        <p:nvSpPr>
          <p:cNvPr id="15" name="矩形: 圆角 14">
            <a:extLst>
              <a:ext uri="{FF2B5EF4-FFF2-40B4-BE49-F238E27FC236}">
                <a16:creationId xmlns:a16="http://schemas.microsoft.com/office/drawing/2014/main" id="{25BD9AF2-8C1E-4D2C-BE57-1C0AC5C3810A}"/>
              </a:ext>
            </a:extLst>
          </p:cNvPr>
          <p:cNvSpPr/>
          <p:nvPr/>
        </p:nvSpPr>
        <p:spPr>
          <a:xfrm>
            <a:off x="3456920" y="5312417"/>
            <a:ext cx="1856062" cy="466724"/>
          </a:xfrm>
          <a:prstGeom prst="roundRect">
            <a:avLst>
              <a:gd name="adj" fmla="val 50000"/>
            </a:avLst>
          </a:prstGeom>
          <a:gradFill>
            <a:gsLst>
              <a:gs pos="0">
                <a:schemeClr val="accent1">
                  <a:alpha val="58000"/>
                </a:schemeClr>
              </a:gs>
              <a:gs pos="100000">
                <a:schemeClr val="accent1"/>
              </a:gs>
            </a:gsLst>
            <a:lin ang="0" scaled="0"/>
          </a:gradFill>
          <a:ln>
            <a:noFill/>
          </a:ln>
          <a:effectLst>
            <a:outerShdw blurRad="152400" sx="102000" sy="102000" algn="ct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400" dirty="0">
                <a:solidFill>
                  <a:prstClr val="white"/>
                </a:solidFill>
                <a:latin typeface="+mn-ea"/>
              </a:rPr>
              <a:t>答辩人：千阳同学</a:t>
            </a:r>
          </a:p>
        </p:txBody>
      </p:sp>
      <p:grpSp>
        <p:nvGrpSpPr>
          <p:cNvPr id="11" name="组合 10">
            <a:extLst>
              <a:ext uri="{FF2B5EF4-FFF2-40B4-BE49-F238E27FC236}">
                <a16:creationId xmlns:a16="http://schemas.microsoft.com/office/drawing/2014/main" id="{A477B09A-D525-439D-AF52-893982EC6546}"/>
              </a:ext>
            </a:extLst>
          </p:cNvPr>
          <p:cNvGrpSpPr/>
          <p:nvPr/>
        </p:nvGrpSpPr>
        <p:grpSpPr>
          <a:xfrm>
            <a:off x="5998232" y="5448011"/>
            <a:ext cx="195536" cy="195536"/>
            <a:chOff x="5998232" y="5448011"/>
            <a:chExt cx="195536" cy="195536"/>
          </a:xfrm>
        </p:grpSpPr>
        <p:sp>
          <p:nvSpPr>
            <p:cNvPr id="48" name="矩形 47">
              <a:extLst>
                <a:ext uri="{FF2B5EF4-FFF2-40B4-BE49-F238E27FC236}">
                  <a16:creationId xmlns:a16="http://schemas.microsoft.com/office/drawing/2014/main" id="{3D6B2338-46DC-47F6-8CCD-B7933D9AE48C}"/>
                </a:ext>
              </a:extLst>
            </p:cNvPr>
            <p:cNvSpPr/>
            <p:nvPr/>
          </p:nvSpPr>
          <p:spPr>
            <a:xfrm rot="2700000">
              <a:off x="6057917" y="5507698"/>
              <a:ext cx="76164" cy="76164"/>
            </a:xfrm>
            <a:prstGeom prst="rect">
              <a:avLst/>
            </a:prstGeom>
            <a:noFill/>
            <a:ln w="6350">
              <a:solidFill>
                <a:schemeClr val="accent3">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0C9651AE-CC13-4741-BC4C-033FAF550832}"/>
                </a:ext>
              </a:extLst>
            </p:cNvPr>
            <p:cNvSpPr/>
            <p:nvPr/>
          </p:nvSpPr>
          <p:spPr>
            <a:xfrm rot="2700000">
              <a:off x="6029325" y="5479104"/>
              <a:ext cx="133350" cy="133350"/>
            </a:xfrm>
            <a:prstGeom prst="rect">
              <a:avLst/>
            </a:prstGeom>
            <a:noFill/>
            <a:ln w="6350">
              <a:solidFill>
                <a:schemeClr val="accent3">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77969246-E200-490F-851B-0C04678056B7}"/>
                </a:ext>
              </a:extLst>
            </p:cNvPr>
            <p:cNvSpPr/>
            <p:nvPr/>
          </p:nvSpPr>
          <p:spPr>
            <a:xfrm rot="2700000">
              <a:off x="5998232" y="5448011"/>
              <a:ext cx="195536" cy="195536"/>
            </a:xfrm>
            <a:prstGeom prst="rect">
              <a:avLst/>
            </a:prstGeom>
            <a:noFill/>
            <a:ln w="6350">
              <a:solidFill>
                <a:schemeClr val="accent3">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88027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4CFC7EC-49C6-459A-A68B-D1AD3F038674}"/>
              </a:ext>
            </a:extLst>
          </p:cNvPr>
          <p:cNvSpPr/>
          <p:nvPr/>
        </p:nvSpPr>
        <p:spPr>
          <a:xfrm>
            <a:off x="1326986" y="2338375"/>
            <a:ext cx="9434916" cy="1613070"/>
          </a:xfrm>
          <a:prstGeom prst="rect">
            <a:avLst/>
          </a:prstGeom>
        </p:spPr>
        <p:txBody>
          <a:bodyPr wrap="square" lIns="0" tIns="0" rIns="0" bIns="0" anchor="ctr" anchorCtr="0">
            <a:spAutoFit/>
          </a:bodyPr>
          <a:lstStyle/>
          <a:p>
            <a:pPr>
              <a:lnSpc>
                <a:spcPct val="150000"/>
              </a:lnSpc>
            </a:pPr>
            <a:r>
              <a:rPr lang="zh-CN" altLang="en-US" dirty="0">
                <a:solidFill>
                  <a:schemeClr val="tx1">
                    <a:lumMod val="65000"/>
                    <a:lumOff val="35000"/>
                  </a:schemeClr>
                </a:solidFill>
                <a:latin typeface="+mn-ea"/>
              </a:rPr>
              <a:t>这里输入相关的内容。</a:t>
            </a:r>
            <a:r>
              <a:rPr lang="en-US" altLang="zh-CN" dirty="0">
                <a:solidFill>
                  <a:schemeClr val="tx1">
                    <a:lumMod val="65000"/>
                    <a:lumOff val="35000"/>
                  </a:schemeClr>
                </a:solidFill>
                <a:latin typeface="+mn-ea"/>
              </a:rPr>
              <a:t>1983</a:t>
            </a:r>
            <a:r>
              <a:rPr lang="zh-CN" altLang="en-US" dirty="0">
                <a:solidFill>
                  <a:schemeClr val="tx1">
                    <a:lumMod val="65000"/>
                    <a:lumOff val="35000"/>
                  </a:schemeClr>
                </a:solidFill>
                <a:latin typeface="+mn-ea"/>
              </a:rPr>
              <a:t>年</a:t>
            </a:r>
            <a:r>
              <a:rPr lang="en-US" altLang="zh-CN" dirty="0">
                <a:solidFill>
                  <a:schemeClr val="tx1">
                    <a:lumMod val="65000"/>
                    <a:lumOff val="35000"/>
                  </a:schemeClr>
                </a:solidFill>
                <a:latin typeface="+mn-ea"/>
              </a:rPr>
              <a:t>5</a:t>
            </a:r>
            <a:r>
              <a:rPr lang="zh-CN" altLang="en-US" dirty="0">
                <a:solidFill>
                  <a:schemeClr val="tx1">
                    <a:lumMod val="65000"/>
                    <a:lumOff val="35000"/>
                  </a:schemeClr>
                </a:solidFill>
                <a:latin typeface="+mn-ea"/>
              </a:rPr>
              <a:t>月，学校经国务院批准设立，校名为广东财经学院；</a:t>
            </a:r>
            <a:r>
              <a:rPr lang="en-US" altLang="zh-CN" dirty="0">
                <a:solidFill>
                  <a:schemeClr val="tx1">
                    <a:lumMod val="65000"/>
                    <a:lumOff val="35000"/>
                  </a:schemeClr>
                </a:solidFill>
                <a:latin typeface="+mn-ea"/>
              </a:rPr>
              <a:t>1985</a:t>
            </a:r>
            <a:r>
              <a:rPr lang="zh-CN" altLang="en-US" dirty="0">
                <a:solidFill>
                  <a:schemeClr val="tx1">
                    <a:lumMod val="65000"/>
                    <a:lumOff val="35000"/>
                  </a:schemeClr>
                </a:solidFill>
                <a:latin typeface="+mn-ea"/>
              </a:rPr>
              <a:t>年</a:t>
            </a:r>
            <a:r>
              <a:rPr lang="en-US" altLang="zh-CN" dirty="0">
                <a:solidFill>
                  <a:schemeClr val="tx1">
                    <a:lumMod val="65000"/>
                    <a:lumOff val="35000"/>
                  </a:schemeClr>
                </a:solidFill>
                <a:latin typeface="+mn-ea"/>
              </a:rPr>
              <a:t>6</a:t>
            </a:r>
            <a:r>
              <a:rPr lang="zh-CN" altLang="en-US" dirty="0">
                <a:solidFill>
                  <a:schemeClr val="tx1">
                    <a:lumMod val="65000"/>
                    <a:lumOff val="35000"/>
                  </a:schemeClr>
                </a:solidFill>
                <a:latin typeface="+mn-ea"/>
              </a:rPr>
              <a:t>月，更名为广东商学院；</a:t>
            </a:r>
            <a:r>
              <a:rPr lang="en-US" altLang="zh-CN" dirty="0">
                <a:solidFill>
                  <a:schemeClr val="tx1">
                    <a:lumMod val="65000"/>
                    <a:lumOff val="35000"/>
                  </a:schemeClr>
                </a:solidFill>
                <a:latin typeface="+mn-ea"/>
              </a:rPr>
              <a:t>2013</a:t>
            </a:r>
            <a:r>
              <a:rPr lang="zh-CN" altLang="en-US" dirty="0">
                <a:solidFill>
                  <a:schemeClr val="tx1">
                    <a:lumMod val="65000"/>
                    <a:lumOff val="35000"/>
                  </a:schemeClr>
                </a:solidFill>
                <a:latin typeface="+mn-ea"/>
              </a:rPr>
              <a:t>年</a:t>
            </a:r>
            <a:r>
              <a:rPr lang="en-US" altLang="zh-CN" dirty="0">
                <a:solidFill>
                  <a:schemeClr val="tx1">
                    <a:lumMod val="65000"/>
                    <a:lumOff val="35000"/>
                  </a:schemeClr>
                </a:solidFill>
                <a:latin typeface="+mn-ea"/>
              </a:rPr>
              <a:t>6</a:t>
            </a:r>
            <a:r>
              <a:rPr lang="zh-CN" altLang="en-US" dirty="0">
                <a:solidFill>
                  <a:schemeClr val="tx1">
                    <a:lumMod val="65000"/>
                    <a:lumOff val="35000"/>
                  </a:schemeClr>
                </a:solidFill>
                <a:latin typeface="+mn-ea"/>
              </a:rPr>
              <a:t>月，更名为广东财经大学。经过</a:t>
            </a:r>
            <a:r>
              <a:rPr lang="en-US" altLang="zh-CN" dirty="0">
                <a:solidFill>
                  <a:schemeClr val="tx1">
                    <a:lumMod val="65000"/>
                    <a:lumOff val="35000"/>
                  </a:schemeClr>
                </a:solidFill>
                <a:latin typeface="+mn-ea"/>
              </a:rPr>
              <a:t>35</a:t>
            </a:r>
            <a:r>
              <a:rPr lang="zh-CN" altLang="en-US" dirty="0">
                <a:solidFill>
                  <a:schemeClr val="tx1">
                    <a:lumMod val="65000"/>
                    <a:lumOff val="35000"/>
                  </a:schemeClr>
                </a:solidFill>
                <a:latin typeface="+mn-ea"/>
              </a:rPr>
              <a:t>年的发展，学校已建设成为全日制本科生、硕士生</a:t>
            </a:r>
            <a:r>
              <a:rPr lang="en-US" altLang="zh-CN" dirty="0">
                <a:solidFill>
                  <a:schemeClr val="tx1">
                    <a:lumMod val="65000"/>
                    <a:lumOff val="35000"/>
                  </a:schemeClr>
                </a:solidFill>
                <a:latin typeface="+mn-ea"/>
              </a:rPr>
              <a:t>27100</a:t>
            </a:r>
            <a:r>
              <a:rPr lang="zh-CN" altLang="en-US" dirty="0">
                <a:solidFill>
                  <a:schemeClr val="tx1">
                    <a:lumMod val="65000"/>
                    <a:lumOff val="35000"/>
                  </a:schemeClr>
                </a:solidFill>
                <a:latin typeface="+mn-ea"/>
              </a:rPr>
              <a:t>多人的省属重点院校，是广东和华南地区重要的经、管、法人才培养、科学研究和社会服务基地。</a:t>
            </a:r>
            <a:endParaRPr lang="zh-CN" altLang="en-US" sz="700" dirty="0">
              <a:solidFill>
                <a:schemeClr val="tx1">
                  <a:lumMod val="65000"/>
                  <a:lumOff val="35000"/>
                </a:schemeClr>
              </a:solidFill>
              <a:latin typeface="+mn-ea"/>
            </a:endParaRPr>
          </a:p>
        </p:txBody>
      </p:sp>
      <p:sp>
        <p:nvSpPr>
          <p:cNvPr id="5" name="文本框 4">
            <a:extLst>
              <a:ext uri="{FF2B5EF4-FFF2-40B4-BE49-F238E27FC236}">
                <a16:creationId xmlns:a16="http://schemas.microsoft.com/office/drawing/2014/main" id="{AC693322-FB6F-4ED7-A835-A8D76194D11E}"/>
              </a:ext>
            </a:extLst>
          </p:cNvPr>
          <p:cNvSpPr txBox="1"/>
          <p:nvPr/>
        </p:nvSpPr>
        <p:spPr>
          <a:xfrm>
            <a:off x="9172575" y="4470701"/>
            <a:ext cx="1770986" cy="369332"/>
          </a:xfrm>
          <a:prstGeom prst="rect">
            <a:avLst/>
          </a:prstGeom>
          <a:noFill/>
        </p:spPr>
        <p:txBody>
          <a:bodyPr wrap="square" lIns="0" tIns="0" rIns="0" bIns="0" rtlCol="0" anchor="ctr" anchorCtr="0">
            <a:spAutoFit/>
          </a:bodyPr>
          <a:lstStyle/>
          <a:p>
            <a:r>
              <a:rPr lang="en-US" altLang="zh-CN" sz="2400" b="1" spc="300" dirty="0">
                <a:solidFill>
                  <a:schemeClr val="tx1">
                    <a:lumMod val="65000"/>
                    <a:lumOff val="35000"/>
                  </a:schemeClr>
                </a:solidFill>
                <a:latin typeface="+mn-ea"/>
              </a:rPr>
              <a:t>——</a:t>
            </a:r>
            <a:r>
              <a:rPr lang="zh-CN" altLang="en-US" sz="2400" b="1" spc="300" dirty="0">
                <a:solidFill>
                  <a:schemeClr val="tx1">
                    <a:lumMod val="65000"/>
                    <a:lumOff val="35000"/>
                  </a:schemeClr>
                </a:solidFill>
                <a:latin typeface="+mn-ea"/>
              </a:rPr>
              <a:t>广财大</a:t>
            </a:r>
          </a:p>
        </p:txBody>
      </p:sp>
      <p:cxnSp>
        <p:nvCxnSpPr>
          <p:cNvPr id="17" name="直接连接符 16">
            <a:extLst>
              <a:ext uri="{FF2B5EF4-FFF2-40B4-BE49-F238E27FC236}">
                <a16:creationId xmlns:a16="http://schemas.microsoft.com/office/drawing/2014/main" id="{3A89213D-1C31-4F15-BB33-EBE854848AE9}"/>
              </a:ext>
            </a:extLst>
          </p:cNvPr>
          <p:cNvCxnSpPr>
            <a:cxnSpLocks/>
          </p:cNvCxnSpPr>
          <p:nvPr/>
        </p:nvCxnSpPr>
        <p:spPr>
          <a:xfrm>
            <a:off x="1333336" y="2165447"/>
            <a:ext cx="760797" cy="0"/>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B259826B-FFE0-426F-B06D-B26618061144}"/>
              </a:ext>
            </a:extLst>
          </p:cNvPr>
          <p:cNvCxnSpPr>
            <a:cxnSpLocks/>
          </p:cNvCxnSpPr>
          <p:nvPr/>
        </p:nvCxnSpPr>
        <p:spPr>
          <a:xfrm>
            <a:off x="1322008" y="4216044"/>
            <a:ext cx="9547984" cy="0"/>
          </a:xfrm>
          <a:prstGeom prst="line">
            <a:avLst/>
          </a:prstGeom>
          <a:ln w="127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A0F520B9-23C9-4BD6-9F39-87F720035C7F}"/>
              </a:ext>
            </a:extLst>
          </p:cNvPr>
          <p:cNvGrpSpPr/>
          <p:nvPr/>
        </p:nvGrpSpPr>
        <p:grpSpPr>
          <a:xfrm>
            <a:off x="9871901" y="3987456"/>
            <a:ext cx="1098648" cy="711835"/>
            <a:chOff x="8587706" y="4930651"/>
            <a:chExt cx="1223953" cy="793022"/>
          </a:xfrm>
          <a:solidFill>
            <a:schemeClr val="tx1">
              <a:lumMod val="65000"/>
              <a:lumOff val="35000"/>
              <a:alpha val="11000"/>
            </a:schemeClr>
          </a:solidFill>
        </p:grpSpPr>
        <p:sp>
          <p:nvSpPr>
            <p:cNvPr id="26" name="任意多边形: 形状 25">
              <a:extLst>
                <a:ext uri="{FF2B5EF4-FFF2-40B4-BE49-F238E27FC236}">
                  <a16:creationId xmlns:a16="http://schemas.microsoft.com/office/drawing/2014/main" id="{011276C6-D6AA-42E6-93CA-56C9C983F1B1}"/>
                </a:ext>
              </a:extLst>
            </p:cNvPr>
            <p:cNvSpPr/>
            <p:nvPr/>
          </p:nvSpPr>
          <p:spPr>
            <a:xfrm>
              <a:off x="9213404" y="4930651"/>
              <a:ext cx="598255" cy="793022"/>
            </a:xfrm>
            <a:custGeom>
              <a:avLst/>
              <a:gdLst>
                <a:gd name="connsiteX0" fmla="*/ 177800 w 672888"/>
                <a:gd name="connsiteY0" fmla="*/ 0 h 1103086"/>
                <a:gd name="connsiteX1" fmla="*/ 672888 w 672888"/>
                <a:gd name="connsiteY1" fmla="*/ 0 h 1103086"/>
                <a:gd name="connsiteX2" fmla="*/ 349735 w 672888"/>
                <a:gd name="connsiteY2" fmla="*/ 1103086 h 1103086"/>
                <a:gd name="connsiteX3" fmla="*/ 0 w 672888"/>
                <a:gd name="connsiteY3" fmla="*/ 1103086 h 1103086"/>
              </a:gdLst>
              <a:ahLst/>
              <a:cxnLst>
                <a:cxn ang="0">
                  <a:pos x="connsiteX0" y="connsiteY0"/>
                </a:cxn>
                <a:cxn ang="0">
                  <a:pos x="connsiteX1" y="connsiteY1"/>
                </a:cxn>
                <a:cxn ang="0">
                  <a:pos x="connsiteX2" y="connsiteY2"/>
                </a:cxn>
                <a:cxn ang="0">
                  <a:pos x="connsiteX3" y="connsiteY3"/>
                </a:cxn>
              </a:cxnLst>
              <a:rect l="l" t="t" r="r" b="b"/>
              <a:pathLst>
                <a:path w="672888" h="1103086">
                  <a:moveTo>
                    <a:pt x="177800" y="0"/>
                  </a:moveTo>
                  <a:lnTo>
                    <a:pt x="672888" y="0"/>
                  </a:lnTo>
                  <a:lnTo>
                    <a:pt x="349735" y="1103086"/>
                  </a:lnTo>
                  <a:lnTo>
                    <a:pt x="0" y="11030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任意多边形: 形状 26">
              <a:extLst>
                <a:ext uri="{FF2B5EF4-FFF2-40B4-BE49-F238E27FC236}">
                  <a16:creationId xmlns:a16="http://schemas.microsoft.com/office/drawing/2014/main" id="{5969BD81-9286-4B31-A164-102865B8262D}"/>
                </a:ext>
              </a:extLst>
            </p:cNvPr>
            <p:cNvSpPr/>
            <p:nvPr/>
          </p:nvSpPr>
          <p:spPr>
            <a:xfrm>
              <a:off x="8587706" y="4930651"/>
              <a:ext cx="598255" cy="793022"/>
            </a:xfrm>
            <a:custGeom>
              <a:avLst/>
              <a:gdLst>
                <a:gd name="connsiteX0" fmla="*/ 177800 w 672888"/>
                <a:gd name="connsiteY0" fmla="*/ 0 h 1103086"/>
                <a:gd name="connsiteX1" fmla="*/ 672888 w 672888"/>
                <a:gd name="connsiteY1" fmla="*/ 0 h 1103086"/>
                <a:gd name="connsiteX2" fmla="*/ 349735 w 672888"/>
                <a:gd name="connsiteY2" fmla="*/ 1103086 h 1103086"/>
                <a:gd name="connsiteX3" fmla="*/ 0 w 672888"/>
                <a:gd name="connsiteY3" fmla="*/ 1103086 h 1103086"/>
              </a:gdLst>
              <a:ahLst/>
              <a:cxnLst>
                <a:cxn ang="0">
                  <a:pos x="connsiteX0" y="connsiteY0"/>
                </a:cxn>
                <a:cxn ang="0">
                  <a:pos x="connsiteX1" y="connsiteY1"/>
                </a:cxn>
                <a:cxn ang="0">
                  <a:pos x="connsiteX2" y="connsiteY2"/>
                </a:cxn>
                <a:cxn ang="0">
                  <a:pos x="connsiteX3" y="connsiteY3"/>
                </a:cxn>
              </a:cxnLst>
              <a:rect l="l" t="t" r="r" b="b"/>
              <a:pathLst>
                <a:path w="672888" h="1103086">
                  <a:moveTo>
                    <a:pt x="177800" y="0"/>
                  </a:moveTo>
                  <a:lnTo>
                    <a:pt x="672888" y="0"/>
                  </a:lnTo>
                  <a:lnTo>
                    <a:pt x="349735" y="1103086"/>
                  </a:lnTo>
                  <a:lnTo>
                    <a:pt x="0" y="11030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占位符 1">
            <a:extLst>
              <a:ext uri="{FF2B5EF4-FFF2-40B4-BE49-F238E27FC236}">
                <a16:creationId xmlns:a16="http://schemas.microsoft.com/office/drawing/2014/main" id="{AAE0947C-EE5E-41AC-9D05-91B43E688916}"/>
              </a:ext>
            </a:extLst>
          </p:cNvPr>
          <p:cNvSpPr>
            <a:spLocks noGrp="1"/>
          </p:cNvSpPr>
          <p:nvPr>
            <p:ph type="body" sz="quarter" idx="10"/>
          </p:nvPr>
        </p:nvSpPr>
        <p:spPr/>
        <p:txBody>
          <a:bodyPr/>
          <a:lstStyle/>
          <a:p>
            <a:r>
              <a:rPr lang="zh-CN" altLang="en-US" dirty="0"/>
              <a:t>一小小段的文字版式</a:t>
            </a:r>
            <a:r>
              <a:rPr lang="en-US" altLang="zh-CN" dirty="0"/>
              <a:t>-01</a:t>
            </a:r>
            <a:endParaRPr lang="zh-CN" altLang="en-US" dirty="0"/>
          </a:p>
        </p:txBody>
      </p:sp>
    </p:spTree>
    <p:extLst>
      <p:ext uri="{BB962C8B-B14F-4D97-AF65-F5344CB8AC3E}">
        <p14:creationId xmlns:p14="http://schemas.microsoft.com/office/powerpoint/2010/main" val="147223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50C38F5E-47C6-4E3B-89A6-3AE1451378FC}"/>
              </a:ext>
            </a:extLst>
          </p:cNvPr>
          <p:cNvSpPr/>
          <p:nvPr/>
        </p:nvSpPr>
        <p:spPr>
          <a:xfrm>
            <a:off x="5105986" y="1438930"/>
            <a:ext cx="1980029" cy="523220"/>
          </a:xfrm>
          <a:prstGeom prst="rect">
            <a:avLst/>
          </a:prstGeom>
        </p:spPr>
        <p:txBody>
          <a:bodyPr wrap="none">
            <a:spAutoFit/>
          </a:bodyPr>
          <a:lstStyle/>
          <a:p>
            <a:pPr algn="ctr"/>
            <a:r>
              <a:rPr lang="zh-CN" altLang="en-US" sz="2800" b="1" dirty="0">
                <a:solidFill>
                  <a:schemeClr val="accent1"/>
                </a:solidFill>
                <a:latin typeface="+mj-ea"/>
                <a:ea typeface="+mj-ea"/>
              </a:rPr>
              <a:t>这是小标题</a:t>
            </a:r>
            <a:endParaRPr lang="zh-CN" altLang="en-US" sz="1000" b="1" dirty="0">
              <a:solidFill>
                <a:schemeClr val="accent1"/>
              </a:solidFill>
              <a:latin typeface="+mj-ea"/>
              <a:ea typeface="+mj-ea"/>
            </a:endParaRPr>
          </a:p>
        </p:txBody>
      </p:sp>
      <p:sp>
        <p:nvSpPr>
          <p:cNvPr id="18" name="矩形 17">
            <a:extLst>
              <a:ext uri="{FF2B5EF4-FFF2-40B4-BE49-F238E27FC236}">
                <a16:creationId xmlns:a16="http://schemas.microsoft.com/office/drawing/2014/main" id="{876B6E74-DE59-4746-891C-BE05BA51954F}"/>
              </a:ext>
            </a:extLst>
          </p:cNvPr>
          <p:cNvSpPr/>
          <p:nvPr/>
        </p:nvSpPr>
        <p:spPr>
          <a:xfrm>
            <a:off x="1740445" y="2696743"/>
            <a:ext cx="8711111" cy="2541850"/>
          </a:xfrm>
          <a:prstGeom prst="rect">
            <a:avLst/>
          </a:prstGeom>
        </p:spPr>
        <p:txBody>
          <a:bodyPr wrap="square" lIns="0" tIns="0" rIns="0" bIns="0">
            <a:spAutoFit/>
          </a:bodyPr>
          <a:lstStyle/>
          <a:p>
            <a:pPr algn="ctr">
              <a:lnSpc>
                <a:spcPct val="150000"/>
              </a:lnSpc>
            </a:pPr>
            <a:r>
              <a:rPr lang="zh-CN" altLang="en-US" sz="1600" dirty="0">
                <a:solidFill>
                  <a:schemeClr val="tx1">
                    <a:lumMod val="65000"/>
                    <a:lumOff val="35000"/>
                  </a:schemeClr>
                </a:solidFill>
                <a:latin typeface="+mn-ea"/>
              </a:rPr>
              <a:t>这里输入相关的内容。</a:t>
            </a:r>
            <a:r>
              <a:rPr lang="en-US" altLang="zh-CN" sz="1600" dirty="0">
                <a:solidFill>
                  <a:schemeClr val="tx1">
                    <a:lumMod val="65000"/>
                    <a:lumOff val="35000"/>
                  </a:schemeClr>
                </a:solidFill>
                <a:latin typeface="+mn-ea"/>
              </a:rPr>
              <a:t>1983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5</a:t>
            </a:r>
            <a:r>
              <a:rPr lang="zh-CN" altLang="en-US" sz="1600" dirty="0">
                <a:solidFill>
                  <a:schemeClr val="tx1">
                    <a:lumMod val="65000"/>
                    <a:lumOff val="35000"/>
                  </a:schemeClr>
                </a:solidFill>
                <a:latin typeface="+mn-ea"/>
              </a:rPr>
              <a:t>月，学校经国务院批准设立，校名为广东财经学院；</a:t>
            </a:r>
            <a:r>
              <a:rPr lang="en-US" altLang="zh-CN" sz="1600" dirty="0">
                <a:solidFill>
                  <a:schemeClr val="tx1">
                    <a:lumMod val="65000"/>
                    <a:lumOff val="35000"/>
                  </a:schemeClr>
                </a:solidFill>
                <a:latin typeface="+mn-ea"/>
              </a:rPr>
              <a:t>1985</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月，更名为广东商学院；</a:t>
            </a:r>
            <a:r>
              <a:rPr lang="en-US" altLang="zh-CN" sz="1600" dirty="0">
                <a:solidFill>
                  <a:schemeClr val="tx1">
                    <a:lumMod val="65000"/>
                    <a:lumOff val="35000"/>
                  </a:schemeClr>
                </a:solidFill>
                <a:latin typeface="+mn-ea"/>
              </a:rPr>
              <a:t>2013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月，更名为广东财经大学。经过</a:t>
            </a:r>
            <a:r>
              <a:rPr lang="en-US" altLang="zh-CN" sz="1600" dirty="0">
                <a:solidFill>
                  <a:schemeClr val="tx1">
                    <a:lumMod val="65000"/>
                    <a:lumOff val="35000"/>
                  </a:schemeClr>
                </a:solidFill>
                <a:latin typeface="+mn-ea"/>
              </a:rPr>
              <a:t>35</a:t>
            </a:r>
            <a:r>
              <a:rPr lang="zh-CN" altLang="en-US" sz="1600" dirty="0">
                <a:solidFill>
                  <a:schemeClr val="tx1">
                    <a:lumMod val="65000"/>
                    <a:lumOff val="35000"/>
                  </a:schemeClr>
                </a:solidFill>
                <a:latin typeface="+mn-ea"/>
              </a:rPr>
              <a:t>年的发展，学校已建设成为全日制本科生、硕士生</a:t>
            </a:r>
            <a:r>
              <a:rPr lang="en-US" altLang="zh-CN" sz="1600" dirty="0">
                <a:solidFill>
                  <a:schemeClr val="tx1">
                    <a:lumMod val="65000"/>
                    <a:lumOff val="35000"/>
                  </a:schemeClr>
                </a:solidFill>
                <a:latin typeface="+mn-ea"/>
              </a:rPr>
              <a:t>27100</a:t>
            </a:r>
            <a:r>
              <a:rPr lang="zh-CN" altLang="en-US" sz="1600" dirty="0">
                <a:solidFill>
                  <a:schemeClr val="tx1">
                    <a:lumMod val="65000"/>
                    <a:lumOff val="35000"/>
                  </a:schemeClr>
                </a:solidFill>
                <a:latin typeface="+mn-ea"/>
              </a:rPr>
              <a:t>多人的省属重点院校，是广东和华南地区重要的经、管、法人才培养、科学研究和社会服务基地。</a:t>
            </a:r>
            <a:r>
              <a:rPr lang="zh-CN" altLang="en-US" sz="1600" dirty="0">
                <a:solidFill>
                  <a:prstClr val="black">
                    <a:lumMod val="65000"/>
                    <a:lumOff val="35000"/>
                  </a:prstClr>
                </a:solidFill>
                <a:latin typeface="+mn-ea"/>
              </a:rPr>
              <a:t>经过</a:t>
            </a:r>
            <a:r>
              <a:rPr lang="en-US" altLang="zh-CN" sz="1600" dirty="0">
                <a:solidFill>
                  <a:prstClr val="black">
                    <a:lumMod val="65000"/>
                    <a:lumOff val="35000"/>
                  </a:prstClr>
                </a:solidFill>
                <a:latin typeface="+mn-ea"/>
              </a:rPr>
              <a:t>35</a:t>
            </a:r>
            <a:r>
              <a:rPr lang="zh-CN" altLang="en-US" sz="1600" dirty="0">
                <a:solidFill>
                  <a:prstClr val="black">
                    <a:lumMod val="65000"/>
                    <a:lumOff val="35000"/>
                  </a:prstClr>
                </a:solidFill>
                <a:latin typeface="+mn-ea"/>
              </a:rPr>
              <a:t>年的发展，学校已建设成为全日制本科生、硕士生</a:t>
            </a:r>
            <a:r>
              <a:rPr lang="en-US" altLang="zh-CN" sz="1600" dirty="0">
                <a:solidFill>
                  <a:prstClr val="black">
                    <a:lumMod val="65000"/>
                    <a:lumOff val="35000"/>
                  </a:prstClr>
                </a:solidFill>
                <a:latin typeface="+mn-ea"/>
              </a:rPr>
              <a:t>27100</a:t>
            </a:r>
            <a:r>
              <a:rPr lang="zh-CN" altLang="en-US" sz="1600" dirty="0">
                <a:solidFill>
                  <a:prstClr val="black">
                    <a:lumMod val="65000"/>
                    <a:lumOff val="35000"/>
                  </a:prstClr>
                </a:solidFill>
                <a:latin typeface="+mn-ea"/>
              </a:rPr>
              <a:t>多人的省属重点院校，是广东和华南地区重要的经、管、法人才培养、科学研究和社会服务基地。经过</a:t>
            </a:r>
            <a:r>
              <a:rPr lang="en-US" altLang="zh-CN" sz="1600" dirty="0">
                <a:solidFill>
                  <a:prstClr val="black">
                    <a:lumMod val="65000"/>
                    <a:lumOff val="35000"/>
                  </a:prstClr>
                </a:solidFill>
                <a:latin typeface="+mn-ea"/>
              </a:rPr>
              <a:t>35</a:t>
            </a:r>
            <a:r>
              <a:rPr lang="zh-CN" altLang="en-US" sz="1600" dirty="0">
                <a:solidFill>
                  <a:prstClr val="black">
                    <a:lumMod val="65000"/>
                    <a:lumOff val="35000"/>
                  </a:prstClr>
                </a:solidFill>
                <a:latin typeface="+mn-ea"/>
              </a:rPr>
              <a:t>年的发展，学校已建设成为全日制本科生、硕士生</a:t>
            </a:r>
            <a:r>
              <a:rPr lang="en-US" altLang="zh-CN" sz="1600" dirty="0">
                <a:solidFill>
                  <a:prstClr val="black">
                    <a:lumMod val="65000"/>
                    <a:lumOff val="35000"/>
                  </a:prstClr>
                </a:solidFill>
                <a:latin typeface="+mn-ea"/>
              </a:rPr>
              <a:t>27100</a:t>
            </a:r>
            <a:r>
              <a:rPr lang="zh-CN" altLang="en-US" sz="1600" dirty="0">
                <a:solidFill>
                  <a:prstClr val="black">
                    <a:lumMod val="65000"/>
                    <a:lumOff val="35000"/>
                  </a:prstClr>
                </a:solidFill>
                <a:latin typeface="+mn-ea"/>
              </a:rPr>
              <a:t>多人的省属重点院校，是广东和华南地区重要的经、管、法人才培养、科学研究和社会服务基地。</a:t>
            </a:r>
            <a:endParaRPr lang="zh-CN" altLang="en-US" sz="600" dirty="0">
              <a:solidFill>
                <a:schemeClr val="tx1">
                  <a:lumMod val="65000"/>
                  <a:lumOff val="35000"/>
                </a:schemeClr>
              </a:solidFill>
              <a:latin typeface="+mn-ea"/>
            </a:endParaRPr>
          </a:p>
        </p:txBody>
      </p:sp>
      <p:sp>
        <p:nvSpPr>
          <p:cNvPr id="10" name="任意多边形: 形状 9">
            <a:extLst>
              <a:ext uri="{FF2B5EF4-FFF2-40B4-BE49-F238E27FC236}">
                <a16:creationId xmlns:a16="http://schemas.microsoft.com/office/drawing/2014/main" id="{52083552-97BE-4C2F-8680-2FDAC9B8C347}"/>
              </a:ext>
            </a:extLst>
          </p:cNvPr>
          <p:cNvSpPr/>
          <p:nvPr/>
        </p:nvSpPr>
        <p:spPr>
          <a:xfrm>
            <a:off x="1600200" y="1962150"/>
            <a:ext cx="8991600" cy="3456920"/>
          </a:xfrm>
          <a:custGeom>
            <a:avLst/>
            <a:gdLst>
              <a:gd name="connsiteX0" fmla="*/ 4038600 w 8077200"/>
              <a:gd name="connsiteY0" fmla="*/ 0 h 3388687"/>
              <a:gd name="connsiteX1" fmla="*/ 4411378 w 8077200"/>
              <a:gd name="connsiteY1" fmla="*/ 438213 h 3388687"/>
              <a:gd name="connsiteX2" fmla="*/ 7890258 w 8077200"/>
              <a:gd name="connsiteY2" fmla="*/ 438213 h 3388687"/>
              <a:gd name="connsiteX3" fmla="*/ 8077200 w 8077200"/>
              <a:gd name="connsiteY3" fmla="*/ 625155 h 3388687"/>
              <a:gd name="connsiteX4" fmla="*/ 8077200 w 8077200"/>
              <a:gd name="connsiteY4" fmla="*/ 3201745 h 3388687"/>
              <a:gd name="connsiteX5" fmla="*/ 7890258 w 8077200"/>
              <a:gd name="connsiteY5" fmla="*/ 3388687 h 3388687"/>
              <a:gd name="connsiteX6" fmla="*/ 186942 w 8077200"/>
              <a:gd name="connsiteY6" fmla="*/ 3388687 h 3388687"/>
              <a:gd name="connsiteX7" fmla="*/ 0 w 8077200"/>
              <a:gd name="connsiteY7" fmla="*/ 3201745 h 3388687"/>
              <a:gd name="connsiteX8" fmla="*/ 0 w 8077200"/>
              <a:gd name="connsiteY8" fmla="*/ 625155 h 3388687"/>
              <a:gd name="connsiteX9" fmla="*/ 186942 w 8077200"/>
              <a:gd name="connsiteY9" fmla="*/ 438213 h 3388687"/>
              <a:gd name="connsiteX10" fmla="*/ 3665823 w 8077200"/>
              <a:gd name="connsiteY10" fmla="*/ 438213 h 338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200" h="3388687">
                <a:moveTo>
                  <a:pt x="4038600" y="0"/>
                </a:moveTo>
                <a:lnTo>
                  <a:pt x="4411378" y="438213"/>
                </a:lnTo>
                <a:lnTo>
                  <a:pt x="7890258" y="438213"/>
                </a:lnTo>
                <a:cubicBezTo>
                  <a:pt x="7993503" y="438213"/>
                  <a:pt x="8077200" y="521910"/>
                  <a:pt x="8077200" y="625155"/>
                </a:cubicBezTo>
                <a:lnTo>
                  <a:pt x="8077200" y="3201745"/>
                </a:lnTo>
                <a:cubicBezTo>
                  <a:pt x="8077200" y="3304990"/>
                  <a:pt x="7993503" y="3388687"/>
                  <a:pt x="7890258" y="3388687"/>
                </a:cubicBezTo>
                <a:lnTo>
                  <a:pt x="186942" y="3388687"/>
                </a:lnTo>
                <a:cubicBezTo>
                  <a:pt x="83697" y="3388687"/>
                  <a:pt x="0" y="3304990"/>
                  <a:pt x="0" y="3201745"/>
                </a:cubicBezTo>
                <a:lnTo>
                  <a:pt x="0" y="625155"/>
                </a:lnTo>
                <a:cubicBezTo>
                  <a:pt x="0" y="521910"/>
                  <a:pt x="83697" y="438213"/>
                  <a:pt x="186942" y="438213"/>
                </a:cubicBezTo>
                <a:lnTo>
                  <a:pt x="3665823" y="438213"/>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 name="直接连接符 2">
            <a:extLst>
              <a:ext uri="{FF2B5EF4-FFF2-40B4-BE49-F238E27FC236}">
                <a16:creationId xmlns:a16="http://schemas.microsoft.com/office/drawing/2014/main" id="{39E19D6C-D0F9-4C19-A2DB-4072CFB5D2D9}"/>
              </a:ext>
            </a:extLst>
          </p:cNvPr>
          <p:cNvCxnSpPr/>
          <p:nvPr/>
        </p:nvCxnSpPr>
        <p:spPr>
          <a:xfrm>
            <a:off x="5705475" y="5419070"/>
            <a:ext cx="78105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文本占位符 4">
            <a:extLst>
              <a:ext uri="{FF2B5EF4-FFF2-40B4-BE49-F238E27FC236}">
                <a16:creationId xmlns:a16="http://schemas.microsoft.com/office/drawing/2014/main" id="{454E5A95-E543-4CB2-861D-175149F85409}"/>
              </a:ext>
            </a:extLst>
          </p:cNvPr>
          <p:cNvSpPr>
            <a:spLocks noGrp="1"/>
          </p:cNvSpPr>
          <p:nvPr>
            <p:ph type="body" sz="quarter" idx="10"/>
          </p:nvPr>
        </p:nvSpPr>
        <p:spPr/>
        <p:txBody>
          <a:bodyPr/>
          <a:lstStyle/>
          <a:p>
            <a:r>
              <a:rPr lang="zh-CN" altLang="en-US" dirty="0"/>
              <a:t>一小段的文字版式</a:t>
            </a:r>
            <a:r>
              <a:rPr lang="en-US" altLang="zh-CN" dirty="0"/>
              <a:t>-02</a:t>
            </a:r>
          </a:p>
        </p:txBody>
      </p:sp>
    </p:spTree>
    <p:extLst>
      <p:ext uri="{BB962C8B-B14F-4D97-AF65-F5344CB8AC3E}">
        <p14:creationId xmlns:p14="http://schemas.microsoft.com/office/powerpoint/2010/main" val="1968740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88925EA3-0C2A-4CE3-A235-05E870348812}"/>
              </a:ext>
            </a:extLst>
          </p:cNvPr>
          <p:cNvGrpSpPr/>
          <p:nvPr/>
        </p:nvGrpSpPr>
        <p:grpSpPr>
          <a:xfrm>
            <a:off x="10794023" y="1075407"/>
            <a:ext cx="660730" cy="428099"/>
            <a:chOff x="8587706" y="4930651"/>
            <a:chExt cx="1223953" cy="793022"/>
          </a:xfrm>
          <a:solidFill>
            <a:schemeClr val="tx1">
              <a:lumMod val="65000"/>
              <a:lumOff val="35000"/>
              <a:alpha val="7000"/>
            </a:schemeClr>
          </a:solidFill>
        </p:grpSpPr>
        <p:sp>
          <p:nvSpPr>
            <p:cNvPr id="14" name="任意多边形: 形状 13">
              <a:extLst>
                <a:ext uri="{FF2B5EF4-FFF2-40B4-BE49-F238E27FC236}">
                  <a16:creationId xmlns:a16="http://schemas.microsoft.com/office/drawing/2014/main" id="{88D054A2-998F-4B44-94FF-2499831940F1}"/>
                </a:ext>
              </a:extLst>
            </p:cNvPr>
            <p:cNvSpPr/>
            <p:nvPr/>
          </p:nvSpPr>
          <p:spPr>
            <a:xfrm>
              <a:off x="9213404" y="4930651"/>
              <a:ext cx="598255" cy="793022"/>
            </a:xfrm>
            <a:custGeom>
              <a:avLst/>
              <a:gdLst>
                <a:gd name="connsiteX0" fmla="*/ 177800 w 672888"/>
                <a:gd name="connsiteY0" fmla="*/ 0 h 1103086"/>
                <a:gd name="connsiteX1" fmla="*/ 672888 w 672888"/>
                <a:gd name="connsiteY1" fmla="*/ 0 h 1103086"/>
                <a:gd name="connsiteX2" fmla="*/ 349735 w 672888"/>
                <a:gd name="connsiteY2" fmla="*/ 1103086 h 1103086"/>
                <a:gd name="connsiteX3" fmla="*/ 0 w 672888"/>
                <a:gd name="connsiteY3" fmla="*/ 1103086 h 1103086"/>
              </a:gdLst>
              <a:ahLst/>
              <a:cxnLst>
                <a:cxn ang="0">
                  <a:pos x="connsiteX0" y="connsiteY0"/>
                </a:cxn>
                <a:cxn ang="0">
                  <a:pos x="connsiteX1" y="connsiteY1"/>
                </a:cxn>
                <a:cxn ang="0">
                  <a:pos x="connsiteX2" y="connsiteY2"/>
                </a:cxn>
                <a:cxn ang="0">
                  <a:pos x="connsiteX3" y="connsiteY3"/>
                </a:cxn>
              </a:cxnLst>
              <a:rect l="l" t="t" r="r" b="b"/>
              <a:pathLst>
                <a:path w="672888" h="1103086">
                  <a:moveTo>
                    <a:pt x="177800" y="0"/>
                  </a:moveTo>
                  <a:lnTo>
                    <a:pt x="672888" y="0"/>
                  </a:lnTo>
                  <a:lnTo>
                    <a:pt x="349735" y="1103086"/>
                  </a:lnTo>
                  <a:lnTo>
                    <a:pt x="0" y="11030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任意多边形: 形状 14">
              <a:extLst>
                <a:ext uri="{FF2B5EF4-FFF2-40B4-BE49-F238E27FC236}">
                  <a16:creationId xmlns:a16="http://schemas.microsoft.com/office/drawing/2014/main" id="{41B9A4F0-7F8E-4454-B9A2-46A09B4A245B}"/>
                </a:ext>
              </a:extLst>
            </p:cNvPr>
            <p:cNvSpPr/>
            <p:nvPr/>
          </p:nvSpPr>
          <p:spPr>
            <a:xfrm>
              <a:off x="8587706" y="4930651"/>
              <a:ext cx="598255" cy="793022"/>
            </a:xfrm>
            <a:custGeom>
              <a:avLst/>
              <a:gdLst>
                <a:gd name="connsiteX0" fmla="*/ 177800 w 672888"/>
                <a:gd name="connsiteY0" fmla="*/ 0 h 1103086"/>
                <a:gd name="connsiteX1" fmla="*/ 672888 w 672888"/>
                <a:gd name="connsiteY1" fmla="*/ 0 h 1103086"/>
                <a:gd name="connsiteX2" fmla="*/ 349735 w 672888"/>
                <a:gd name="connsiteY2" fmla="*/ 1103086 h 1103086"/>
                <a:gd name="connsiteX3" fmla="*/ 0 w 672888"/>
                <a:gd name="connsiteY3" fmla="*/ 1103086 h 1103086"/>
              </a:gdLst>
              <a:ahLst/>
              <a:cxnLst>
                <a:cxn ang="0">
                  <a:pos x="connsiteX0" y="connsiteY0"/>
                </a:cxn>
                <a:cxn ang="0">
                  <a:pos x="connsiteX1" y="connsiteY1"/>
                </a:cxn>
                <a:cxn ang="0">
                  <a:pos x="connsiteX2" y="connsiteY2"/>
                </a:cxn>
                <a:cxn ang="0">
                  <a:pos x="connsiteX3" y="connsiteY3"/>
                </a:cxn>
              </a:cxnLst>
              <a:rect l="l" t="t" r="r" b="b"/>
              <a:pathLst>
                <a:path w="672888" h="1103086">
                  <a:moveTo>
                    <a:pt x="177800" y="0"/>
                  </a:moveTo>
                  <a:lnTo>
                    <a:pt x="672888" y="0"/>
                  </a:lnTo>
                  <a:lnTo>
                    <a:pt x="349735" y="1103086"/>
                  </a:lnTo>
                  <a:lnTo>
                    <a:pt x="0" y="11030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折角 21">
            <a:extLst>
              <a:ext uri="{FF2B5EF4-FFF2-40B4-BE49-F238E27FC236}">
                <a16:creationId xmlns:a16="http://schemas.microsoft.com/office/drawing/2014/main" id="{C2F89EF7-BABB-4A5D-A853-60F7D94AC63D}"/>
              </a:ext>
            </a:extLst>
          </p:cNvPr>
          <p:cNvSpPr/>
          <p:nvPr/>
        </p:nvSpPr>
        <p:spPr>
          <a:xfrm>
            <a:off x="919609" y="1304471"/>
            <a:ext cx="10352782" cy="4385130"/>
          </a:xfrm>
          <a:prstGeom prst="foldedCorner">
            <a:avLst>
              <a:gd name="adj" fmla="val 9329"/>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4A6CFE1B-1EA8-42DA-8FFF-6FE07F17C332}"/>
              </a:ext>
            </a:extLst>
          </p:cNvPr>
          <p:cNvSpPr txBox="1"/>
          <p:nvPr/>
        </p:nvSpPr>
        <p:spPr>
          <a:xfrm>
            <a:off x="1081900" y="1487447"/>
            <a:ext cx="10028199" cy="4019177"/>
          </a:xfrm>
          <a:prstGeom prst="rect">
            <a:avLst/>
          </a:prstGeom>
          <a:noFill/>
        </p:spPr>
        <p:txBody>
          <a:bodyPr wrap="square" lIns="0" tIns="0" rIns="0" bIns="0" rtlCol="0" anchor="ctr" anchorCtr="0">
            <a:spAutoFit/>
          </a:bodyPr>
          <a:lstStyle/>
          <a:p>
            <a:pPr lvl="0">
              <a:lnSpc>
                <a:spcPct val="150000"/>
              </a:lnSpc>
            </a:pPr>
            <a:r>
              <a:rPr lang="en-US" altLang="zh-CN" sz="1600" dirty="0">
                <a:solidFill>
                  <a:prstClr val="black">
                    <a:lumMod val="65000"/>
                    <a:lumOff val="35000"/>
                  </a:prstClr>
                </a:solidFill>
                <a:latin typeface="+mn-ea"/>
              </a:rPr>
              <a:t>1983</a:t>
            </a:r>
            <a:r>
              <a:rPr lang="zh-CN" altLang="en-US" sz="1600" dirty="0">
                <a:solidFill>
                  <a:prstClr val="black">
                    <a:lumMod val="65000"/>
                    <a:lumOff val="35000"/>
                  </a:prstClr>
                </a:solidFill>
                <a:latin typeface="+mn-ea"/>
              </a:rPr>
              <a:t>年</a:t>
            </a:r>
            <a:r>
              <a:rPr lang="en-US" altLang="zh-CN" sz="1600" dirty="0">
                <a:solidFill>
                  <a:prstClr val="black">
                    <a:lumMod val="65000"/>
                    <a:lumOff val="35000"/>
                  </a:prstClr>
                </a:solidFill>
                <a:latin typeface="+mn-ea"/>
              </a:rPr>
              <a:t>5</a:t>
            </a:r>
            <a:r>
              <a:rPr lang="zh-CN" altLang="en-US" sz="1600" dirty="0">
                <a:solidFill>
                  <a:prstClr val="black">
                    <a:lumMod val="65000"/>
                    <a:lumOff val="35000"/>
                  </a:prstClr>
                </a:solidFill>
                <a:latin typeface="+mn-ea"/>
              </a:rPr>
              <a:t>月，学校经国务院批准设立，校名为广东财经学院；</a:t>
            </a:r>
            <a:r>
              <a:rPr lang="en-US" altLang="zh-CN" sz="1600" dirty="0">
                <a:solidFill>
                  <a:prstClr val="black">
                    <a:lumMod val="65000"/>
                    <a:lumOff val="35000"/>
                  </a:prstClr>
                </a:solidFill>
                <a:latin typeface="+mn-ea"/>
              </a:rPr>
              <a:t>1985</a:t>
            </a:r>
            <a:r>
              <a:rPr lang="zh-CN" altLang="en-US" sz="1600" dirty="0">
                <a:solidFill>
                  <a:prstClr val="black">
                    <a:lumMod val="65000"/>
                    <a:lumOff val="35000"/>
                  </a:prstClr>
                </a:solidFill>
                <a:latin typeface="+mn-ea"/>
              </a:rPr>
              <a:t>年</a:t>
            </a:r>
            <a:r>
              <a:rPr lang="en-US" altLang="zh-CN" sz="1600" dirty="0">
                <a:solidFill>
                  <a:prstClr val="black">
                    <a:lumMod val="65000"/>
                    <a:lumOff val="35000"/>
                  </a:prstClr>
                </a:solidFill>
                <a:latin typeface="+mn-ea"/>
              </a:rPr>
              <a:t>6</a:t>
            </a:r>
            <a:r>
              <a:rPr lang="zh-CN" altLang="en-US" sz="1600" dirty="0">
                <a:solidFill>
                  <a:prstClr val="black">
                    <a:lumMod val="65000"/>
                    <a:lumOff val="35000"/>
                  </a:prstClr>
                </a:solidFill>
                <a:latin typeface="+mn-ea"/>
              </a:rPr>
              <a:t>月，更名为广东商学院；</a:t>
            </a:r>
            <a:r>
              <a:rPr lang="en-US" altLang="zh-CN" sz="1600" dirty="0">
                <a:solidFill>
                  <a:prstClr val="black">
                    <a:lumMod val="65000"/>
                    <a:lumOff val="35000"/>
                  </a:prstClr>
                </a:solidFill>
                <a:latin typeface="+mn-ea"/>
              </a:rPr>
              <a:t>2013</a:t>
            </a:r>
            <a:r>
              <a:rPr lang="zh-CN" altLang="en-US" sz="1600" dirty="0">
                <a:solidFill>
                  <a:prstClr val="black">
                    <a:lumMod val="65000"/>
                    <a:lumOff val="35000"/>
                  </a:prstClr>
                </a:solidFill>
                <a:latin typeface="+mn-ea"/>
              </a:rPr>
              <a:t>年</a:t>
            </a:r>
            <a:r>
              <a:rPr lang="en-US" altLang="zh-CN" sz="1600" dirty="0">
                <a:solidFill>
                  <a:prstClr val="black">
                    <a:lumMod val="65000"/>
                    <a:lumOff val="35000"/>
                  </a:prstClr>
                </a:solidFill>
                <a:latin typeface="+mn-ea"/>
              </a:rPr>
              <a:t>6</a:t>
            </a:r>
            <a:r>
              <a:rPr lang="zh-CN" altLang="en-US" sz="1600" dirty="0">
                <a:solidFill>
                  <a:prstClr val="black">
                    <a:lumMod val="65000"/>
                    <a:lumOff val="35000"/>
                  </a:prstClr>
                </a:solidFill>
                <a:latin typeface="+mn-ea"/>
              </a:rPr>
              <a:t>月，更名为广东财经大学。经过</a:t>
            </a:r>
            <a:r>
              <a:rPr lang="en-US" altLang="zh-CN" sz="1600" dirty="0">
                <a:solidFill>
                  <a:prstClr val="black">
                    <a:lumMod val="65000"/>
                    <a:lumOff val="35000"/>
                  </a:prstClr>
                </a:solidFill>
                <a:latin typeface="+mn-ea"/>
              </a:rPr>
              <a:t>35</a:t>
            </a:r>
            <a:r>
              <a:rPr lang="zh-CN" altLang="en-US" sz="1600" dirty="0">
                <a:solidFill>
                  <a:prstClr val="black">
                    <a:lumMod val="65000"/>
                    <a:lumOff val="35000"/>
                  </a:prstClr>
                </a:solidFill>
                <a:latin typeface="+mn-ea"/>
              </a:rPr>
              <a:t>年的发展，学校已建设成为全日制本科生、硕士生</a:t>
            </a:r>
            <a:r>
              <a:rPr lang="en-US" altLang="zh-CN" sz="1600" dirty="0">
                <a:solidFill>
                  <a:prstClr val="black">
                    <a:lumMod val="65000"/>
                    <a:lumOff val="35000"/>
                  </a:prstClr>
                </a:solidFill>
                <a:latin typeface="+mn-ea"/>
              </a:rPr>
              <a:t>27100</a:t>
            </a:r>
            <a:r>
              <a:rPr lang="zh-CN" altLang="en-US" sz="1600" dirty="0">
                <a:solidFill>
                  <a:prstClr val="black">
                    <a:lumMod val="65000"/>
                    <a:lumOff val="35000"/>
                  </a:prstClr>
                </a:solidFill>
                <a:latin typeface="+mn-ea"/>
              </a:rPr>
              <a:t>多人的省属重点院校，是广东和华南地区重要的经、管、法人才培养、科学研究和社会服务基地。</a:t>
            </a:r>
          </a:p>
          <a:p>
            <a:pPr lvl="0">
              <a:lnSpc>
                <a:spcPct val="150000"/>
              </a:lnSpc>
            </a:pPr>
            <a:r>
              <a:rPr lang="zh-CN" altLang="en-US" sz="1600" dirty="0">
                <a:solidFill>
                  <a:prstClr val="black">
                    <a:lumMod val="65000"/>
                    <a:lumOff val="35000"/>
                  </a:prstClr>
                </a:solidFill>
                <a:latin typeface="+mn-ea"/>
              </a:rPr>
              <a:t>学校有广州和佛山三水两个校区，总占地面积</a:t>
            </a:r>
            <a:r>
              <a:rPr lang="en-US" altLang="zh-CN" sz="1600" dirty="0">
                <a:solidFill>
                  <a:prstClr val="black">
                    <a:lumMod val="65000"/>
                    <a:lumOff val="35000"/>
                  </a:prstClr>
                </a:solidFill>
                <a:latin typeface="+mn-ea"/>
              </a:rPr>
              <a:t>2275</a:t>
            </a:r>
            <a:r>
              <a:rPr lang="zh-CN" altLang="en-US" sz="1600" dirty="0">
                <a:solidFill>
                  <a:prstClr val="black">
                    <a:lumMod val="65000"/>
                    <a:lumOff val="35000"/>
                  </a:prstClr>
                </a:solidFill>
                <a:latin typeface="+mn-ea"/>
              </a:rPr>
              <a:t>亩，广州校区毗邻广州国际会展中心，佛山三水校区坐落在三水森林公园旁。现有校舍约</a:t>
            </a:r>
            <a:r>
              <a:rPr lang="en-US" altLang="zh-CN" sz="1600" dirty="0">
                <a:solidFill>
                  <a:prstClr val="black">
                    <a:lumMod val="65000"/>
                    <a:lumOff val="35000"/>
                  </a:prstClr>
                </a:solidFill>
                <a:latin typeface="+mn-ea"/>
              </a:rPr>
              <a:t>72.8</a:t>
            </a:r>
            <a:r>
              <a:rPr lang="zh-CN" altLang="en-US" sz="1600" dirty="0">
                <a:solidFill>
                  <a:prstClr val="black">
                    <a:lumMod val="65000"/>
                    <a:lumOff val="35000"/>
                  </a:prstClr>
                </a:solidFill>
                <a:latin typeface="+mn-ea"/>
              </a:rPr>
              <a:t>万平方米</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教学科研仪器设备总值</a:t>
            </a:r>
            <a:r>
              <a:rPr lang="en-US" altLang="zh-CN" sz="1600" dirty="0">
                <a:solidFill>
                  <a:prstClr val="black">
                    <a:lumMod val="65000"/>
                    <a:lumOff val="35000"/>
                  </a:prstClr>
                </a:solidFill>
                <a:latin typeface="+mn-ea"/>
              </a:rPr>
              <a:t>17439</a:t>
            </a:r>
            <a:r>
              <a:rPr lang="zh-CN" altLang="en-US" sz="1600" dirty="0">
                <a:solidFill>
                  <a:prstClr val="black">
                    <a:lumMod val="65000"/>
                    <a:lumOff val="35000"/>
                  </a:prstClr>
                </a:solidFill>
                <a:latin typeface="+mn-ea"/>
              </a:rPr>
              <a:t>万元，图书</a:t>
            </a:r>
            <a:r>
              <a:rPr lang="en-US" altLang="zh-CN" sz="1600" dirty="0">
                <a:solidFill>
                  <a:prstClr val="black">
                    <a:lumMod val="65000"/>
                    <a:lumOff val="35000"/>
                  </a:prstClr>
                </a:solidFill>
                <a:latin typeface="+mn-ea"/>
              </a:rPr>
              <a:t>534</a:t>
            </a:r>
            <a:r>
              <a:rPr lang="zh-CN" altLang="en-US" sz="1600" dirty="0">
                <a:solidFill>
                  <a:prstClr val="black">
                    <a:lumMod val="65000"/>
                    <a:lumOff val="35000"/>
                  </a:prstClr>
                </a:solidFill>
                <a:latin typeface="+mn-ea"/>
              </a:rPr>
              <a:t>余万册（含电子图书）；自主建成各类数字化教学资源</a:t>
            </a:r>
            <a:r>
              <a:rPr lang="en-US" altLang="zh-CN" sz="1600" dirty="0">
                <a:solidFill>
                  <a:prstClr val="black">
                    <a:lumMod val="65000"/>
                    <a:lumOff val="35000"/>
                  </a:prstClr>
                </a:solidFill>
                <a:latin typeface="+mn-ea"/>
              </a:rPr>
              <a:t>1772</a:t>
            </a:r>
            <a:r>
              <a:rPr lang="zh-CN" altLang="en-US" sz="1600" dirty="0">
                <a:solidFill>
                  <a:prstClr val="black">
                    <a:lumMod val="65000"/>
                    <a:lumOff val="35000"/>
                  </a:prstClr>
                </a:solidFill>
                <a:latin typeface="+mn-ea"/>
              </a:rPr>
              <a:t>项。</a:t>
            </a:r>
            <a:endParaRPr lang="en-US" altLang="zh-CN" sz="1600" dirty="0">
              <a:solidFill>
                <a:prstClr val="black">
                  <a:lumMod val="65000"/>
                  <a:lumOff val="35000"/>
                </a:prstClr>
              </a:solidFill>
              <a:latin typeface="+mn-ea"/>
            </a:endParaRPr>
          </a:p>
          <a:p>
            <a:pPr lvl="0">
              <a:lnSpc>
                <a:spcPct val="150000"/>
              </a:lnSpc>
            </a:pPr>
            <a:r>
              <a:rPr lang="zh-CN" altLang="en-US" sz="1600" dirty="0">
                <a:solidFill>
                  <a:prstClr val="black">
                    <a:lumMod val="65000"/>
                    <a:lumOff val="35000"/>
                  </a:prstClr>
                </a:solidFill>
                <a:latin typeface="+mn-ea"/>
              </a:rPr>
              <a:t>学校以经济学、管理学、法学为主体，坚持商法融合，促进经济学、管理学、法学、文学、理学、工学、艺术学等多学科协同发展，已形成具有一定特色和优势的学科专业体系。</a:t>
            </a:r>
            <a:endParaRPr lang="en-US" altLang="zh-CN" sz="1600" dirty="0">
              <a:solidFill>
                <a:prstClr val="black">
                  <a:lumMod val="65000"/>
                  <a:lumOff val="35000"/>
                </a:prstClr>
              </a:solidFill>
              <a:latin typeface="+mn-ea"/>
            </a:endParaRPr>
          </a:p>
          <a:p>
            <a:pPr lvl="0">
              <a:lnSpc>
                <a:spcPct val="150000"/>
              </a:lnSpc>
            </a:pPr>
            <a:r>
              <a:rPr lang="zh-CN" altLang="en-US" sz="1600" dirty="0">
                <a:solidFill>
                  <a:prstClr val="black">
                    <a:lumMod val="65000"/>
                    <a:lumOff val="35000"/>
                  </a:prstClr>
                </a:solidFill>
                <a:latin typeface="+mn-ea"/>
              </a:rPr>
              <a:t>学校坚守“正心诚意，求真向善”的精神，践行“厚德、励学、笃行、拓新”的校训，秉持“习礼乐文，精于术业”的办学理念和“法治、科学、民主、阳光”的治校方略，彰显“商法融合、实践创业、多元协同”的办学特色，立足广东，面向社会，服务发展，努力强特色、建设高水平财经大学。</a:t>
            </a:r>
          </a:p>
        </p:txBody>
      </p:sp>
      <p:cxnSp>
        <p:nvCxnSpPr>
          <p:cNvPr id="5" name="直接连接符 4">
            <a:extLst>
              <a:ext uri="{FF2B5EF4-FFF2-40B4-BE49-F238E27FC236}">
                <a16:creationId xmlns:a16="http://schemas.microsoft.com/office/drawing/2014/main" id="{BE18D3E2-6987-4A63-9033-5524D55FDC72}"/>
              </a:ext>
            </a:extLst>
          </p:cNvPr>
          <p:cNvCxnSpPr/>
          <p:nvPr/>
        </p:nvCxnSpPr>
        <p:spPr>
          <a:xfrm>
            <a:off x="1081900" y="1309647"/>
            <a:ext cx="7469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E3C4BA9D-CFF4-456A-A7E1-8ECB3B99CDE7}"/>
              </a:ext>
            </a:extLst>
          </p:cNvPr>
          <p:cNvCxnSpPr>
            <a:cxnSpLocks/>
          </p:cNvCxnSpPr>
          <p:nvPr/>
        </p:nvCxnSpPr>
        <p:spPr>
          <a:xfrm>
            <a:off x="9896475" y="5689601"/>
            <a:ext cx="94094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140A14B6-B10F-4028-B4CF-09119F170784}"/>
              </a:ext>
            </a:extLst>
          </p:cNvPr>
          <p:cNvSpPr>
            <a:spLocks noGrp="1"/>
          </p:cNvSpPr>
          <p:nvPr>
            <p:ph type="body" sz="quarter" idx="10"/>
          </p:nvPr>
        </p:nvSpPr>
        <p:spPr/>
        <p:txBody>
          <a:bodyPr/>
          <a:lstStyle/>
          <a:p>
            <a:r>
              <a:rPr lang="zh-CN" altLang="en-US" dirty="0"/>
              <a:t>一大段的文字版式</a:t>
            </a:r>
            <a:r>
              <a:rPr lang="en-US" altLang="zh-CN" dirty="0"/>
              <a:t>-03</a:t>
            </a:r>
          </a:p>
        </p:txBody>
      </p:sp>
    </p:spTree>
    <p:extLst>
      <p:ext uri="{BB962C8B-B14F-4D97-AF65-F5344CB8AC3E}">
        <p14:creationId xmlns:p14="http://schemas.microsoft.com/office/powerpoint/2010/main" val="1753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50C38F5E-47C6-4E3B-89A6-3AE1451378FC}"/>
              </a:ext>
            </a:extLst>
          </p:cNvPr>
          <p:cNvSpPr/>
          <p:nvPr/>
        </p:nvSpPr>
        <p:spPr>
          <a:xfrm>
            <a:off x="940391" y="1486515"/>
            <a:ext cx="1538883" cy="369332"/>
          </a:xfrm>
          <a:prstGeom prst="rect">
            <a:avLst/>
          </a:prstGeom>
          <a:ln>
            <a:noFill/>
          </a:ln>
        </p:spPr>
        <p:txBody>
          <a:bodyPr wrap="none" lIns="0" tIns="0" rIns="0" bIns="0">
            <a:spAutoFit/>
          </a:bodyPr>
          <a:lstStyle/>
          <a:p>
            <a:r>
              <a:rPr lang="zh-CN" altLang="en-US" sz="2400" b="1" dirty="0">
                <a:solidFill>
                  <a:schemeClr val="accent1"/>
                </a:solidFill>
                <a:latin typeface="+mj-ea"/>
                <a:ea typeface="+mj-ea"/>
              </a:rPr>
              <a:t>这是小标题</a:t>
            </a:r>
          </a:p>
        </p:txBody>
      </p:sp>
      <p:sp>
        <p:nvSpPr>
          <p:cNvPr id="18" name="矩形 17">
            <a:extLst>
              <a:ext uri="{FF2B5EF4-FFF2-40B4-BE49-F238E27FC236}">
                <a16:creationId xmlns:a16="http://schemas.microsoft.com/office/drawing/2014/main" id="{876B6E74-DE59-4746-891C-BE05BA51954F}"/>
              </a:ext>
            </a:extLst>
          </p:cNvPr>
          <p:cNvSpPr/>
          <p:nvPr/>
        </p:nvSpPr>
        <p:spPr>
          <a:xfrm>
            <a:off x="940391" y="2023296"/>
            <a:ext cx="10311219" cy="1064074"/>
          </a:xfrm>
          <a:prstGeom prst="rect">
            <a:avLst/>
          </a:prstGeom>
        </p:spPr>
        <p:txBody>
          <a:bodyPr wrap="square" lIns="0" tIns="0" rIns="0" bIns="0">
            <a:spAutoFit/>
          </a:bodyPr>
          <a:lstStyle/>
          <a:p>
            <a:pPr>
              <a:lnSpc>
                <a:spcPct val="150000"/>
              </a:lnSpc>
            </a:pPr>
            <a:r>
              <a:rPr lang="en-US" altLang="zh-CN" sz="1600" dirty="0">
                <a:solidFill>
                  <a:schemeClr val="tx1">
                    <a:lumMod val="65000"/>
                    <a:lumOff val="35000"/>
                  </a:schemeClr>
                </a:solidFill>
                <a:latin typeface="+mn-ea"/>
              </a:rPr>
              <a:t>1983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5</a:t>
            </a:r>
            <a:r>
              <a:rPr lang="zh-CN" altLang="en-US" sz="1600" dirty="0">
                <a:solidFill>
                  <a:schemeClr val="tx1">
                    <a:lumMod val="65000"/>
                    <a:lumOff val="35000"/>
                  </a:schemeClr>
                </a:solidFill>
                <a:latin typeface="+mn-ea"/>
              </a:rPr>
              <a:t>月，学校经国务院批准设立，校名为广东财经学院；</a:t>
            </a:r>
            <a:r>
              <a:rPr lang="en-US" altLang="zh-CN" sz="1600" dirty="0">
                <a:solidFill>
                  <a:schemeClr val="tx1">
                    <a:lumMod val="65000"/>
                    <a:lumOff val="35000"/>
                  </a:schemeClr>
                </a:solidFill>
                <a:latin typeface="+mn-ea"/>
              </a:rPr>
              <a:t>1985</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月，更名为广东商学院；</a:t>
            </a:r>
            <a:r>
              <a:rPr lang="en-US" altLang="zh-CN" sz="1600" dirty="0">
                <a:solidFill>
                  <a:schemeClr val="tx1">
                    <a:lumMod val="65000"/>
                    <a:lumOff val="35000"/>
                  </a:schemeClr>
                </a:solidFill>
                <a:latin typeface="+mn-ea"/>
              </a:rPr>
              <a:t>2013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月，更名为广东财经大学。经过</a:t>
            </a:r>
            <a:r>
              <a:rPr lang="en-US" altLang="zh-CN" sz="1600" dirty="0">
                <a:solidFill>
                  <a:schemeClr val="tx1">
                    <a:lumMod val="65000"/>
                    <a:lumOff val="35000"/>
                  </a:schemeClr>
                </a:solidFill>
                <a:latin typeface="+mn-ea"/>
              </a:rPr>
              <a:t>35</a:t>
            </a:r>
            <a:r>
              <a:rPr lang="zh-CN" altLang="en-US" sz="1600" dirty="0">
                <a:solidFill>
                  <a:schemeClr val="tx1">
                    <a:lumMod val="65000"/>
                    <a:lumOff val="35000"/>
                  </a:schemeClr>
                </a:solidFill>
                <a:latin typeface="+mn-ea"/>
              </a:rPr>
              <a:t>年的发展，学校已建设成为全日制本科生、硕士生</a:t>
            </a:r>
            <a:r>
              <a:rPr lang="en-US" altLang="zh-CN" sz="1600" dirty="0">
                <a:solidFill>
                  <a:schemeClr val="tx1">
                    <a:lumMod val="65000"/>
                    <a:lumOff val="35000"/>
                  </a:schemeClr>
                </a:solidFill>
                <a:latin typeface="+mn-ea"/>
              </a:rPr>
              <a:t>27100</a:t>
            </a:r>
            <a:r>
              <a:rPr lang="zh-CN" altLang="en-US" sz="1600" dirty="0">
                <a:solidFill>
                  <a:schemeClr val="tx1">
                    <a:lumMod val="65000"/>
                    <a:lumOff val="35000"/>
                  </a:schemeClr>
                </a:solidFill>
                <a:latin typeface="+mn-ea"/>
              </a:rPr>
              <a:t>多人的省属重点院校，是广东和华南地区重要的经、管、法人才培养、科学研究和社会服务基地。</a:t>
            </a:r>
            <a:endParaRPr lang="zh-CN" altLang="en-US" sz="600" dirty="0">
              <a:solidFill>
                <a:schemeClr val="tx1">
                  <a:lumMod val="65000"/>
                  <a:lumOff val="35000"/>
                </a:schemeClr>
              </a:solidFill>
              <a:latin typeface="+mn-ea"/>
            </a:endParaRPr>
          </a:p>
        </p:txBody>
      </p:sp>
      <p:cxnSp>
        <p:nvCxnSpPr>
          <p:cNvPr id="3" name="直接连接符 2">
            <a:extLst>
              <a:ext uri="{FF2B5EF4-FFF2-40B4-BE49-F238E27FC236}">
                <a16:creationId xmlns:a16="http://schemas.microsoft.com/office/drawing/2014/main" id="{235D0F93-6BBC-4382-A98D-10025EC5ACA4}"/>
              </a:ext>
            </a:extLst>
          </p:cNvPr>
          <p:cNvCxnSpPr>
            <a:cxnSpLocks/>
          </p:cNvCxnSpPr>
          <p:nvPr/>
        </p:nvCxnSpPr>
        <p:spPr>
          <a:xfrm>
            <a:off x="658813" y="1559773"/>
            <a:ext cx="0" cy="216640"/>
          </a:xfrm>
          <a:prstGeom prst="line">
            <a:avLst/>
          </a:prstGeom>
          <a:ln w="7620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EB6D9950-8321-45EB-BFE9-1676E5E82650}"/>
              </a:ext>
            </a:extLst>
          </p:cNvPr>
          <p:cNvSpPr/>
          <p:nvPr/>
        </p:nvSpPr>
        <p:spPr>
          <a:xfrm>
            <a:off x="940391" y="3838342"/>
            <a:ext cx="1538883" cy="369332"/>
          </a:xfrm>
          <a:prstGeom prst="rect">
            <a:avLst/>
          </a:prstGeom>
        </p:spPr>
        <p:txBody>
          <a:bodyPr wrap="none" lIns="0" tIns="0" rIns="0" bIns="0">
            <a:spAutoFit/>
          </a:bodyPr>
          <a:lstStyle/>
          <a:p>
            <a:r>
              <a:rPr lang="zh-CN" altLang="en-US" sz="2400" b="1" dirty="0">
                <a:solidFill>
                  <a:schemeClr val="accent1"/>
                </a:solidFill>
                <a:latin typeface="+mj-ea"/>
                <a:ea typeface="+mj-ea"/>
              </a:rPr>
              <a:t>这是小标题</a:t>
            </a:r>
          </a:p>
        </p:txBody>
      </p:sp>
      <p:sp>
        <p:nvSpPr>
          <p:cNvPr id="29" name="矩形 28">
            <a:extLst>
              <a:ext uri="{FF2B5EF4-FFF2-40B4-BE49-F238E27FC236}">
                <a16:creationId xmlns:a16="http://schemas.microsoft.com/office/drawing/2014/main" id="{9FCA4093-A128-4330-B319-3A75F063257A}"/>
              </a:ext>
            </a:extLst>
          </p:cNvPr>
          <p:cNvSpPr/>
          <p:nvPr/>
        </p:nvSpPr>
        <p:spPr>
          <a:xfrm>
            <a:off x="940391" y="4375123"/>
            <a:ext cx="10311219" cy="1064074"/>
          </a:xfrm>
          <a:prstGeom prst="rect">
            <a:avLst/>
          </a:prstGeom>
        </p:spPr>
        <p:txBody>
          <a:bodyPr wrap="square" lIns="0" tIns="0" rIns="0" bIns="0">
            <a:spAutoFit/>
          </a:bodyPr>
          <a:lstStyle/>
          <a:p>
            <a:pPr>
              <a:lnSpc>
                <a:spcPct val="150000"/>
              </a:lnSpc>
            </a:pPr>
            <a:r>
              <a:rPr lang="en-US" altLang="zh-CN" sz="1600" dirty="0">
                <a:solidFill>
                  <a:schemeClr val="tx1">
                    <a:lumMod val="65000"/>
                    <a:lumOff val="35000"/>
                  </a:schemeClr>
                </a:solidFill>
                <a:latin typeface="+mn-ea"/>
              </a:rPr>
              <a:t>1983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5</a:t>
            </a:r>
            <a:r>
              <a:rPr lang="zh-CN" altLang="en-US" sz="1600" dirty="0">
                <a:solidFill>
                  <a:schemeClr val="tx1">
                    <a:lumMod val="65000"/>
                    <a:lumOff val="35000"/>
                  </a:schemeClr>
                </a:solidFill>
                <a:latin typeface="+mn-ea"/>
              </a:rPr>
              <a:t>月，学校经国务院批准设立，校名为广东财经学院；</a:t>
            </a:r>
            <a:r>
              <a:rPr lang="en-US" altLang="zh-CN" sz="1600" dirty="0">
                <a:solidFill>
                  <a:schemeClr val="tx1">
                    <a:lumMod val="65000"/>
                    <a:lumOff val="35000"/>
                  </a:schemeClr>
                </a:solidFill>
                <a:latin typeface="+mn-ea"/>
              </a:rPr>
              <a:t>1985</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月，更名为广东商学院；</a:t>
            </a:r>
            <a:r>
              <a:rPr lang="en-US" altLang="zh-CN" sz="1600" dirty="0">
                <a:solidFill>
                  <a:schemeClr val="tx1">
                    <a:lumMod val="65000"/>
                    <a:lumOff val="35000"/>
                  </a:schemeClr>
                </a:solidFill>
                <a:latin typeface="+mn-ea"/>
              </a:rPr>
              <a:t>2013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月，更名为广东财经大学。经过</a:t>
            </a:r>
            <a:r>
              <a:rPr lang="en-US" altLang="zh-CN" sz="1600" dirty="0">
                <a:solidFill>
                  <a:schemeClr val="tx1">
                    <a:lumMod val="65000"/>
                    <a:lumOff val="35000"/>
                  </a:schemeClr>
                </a:solidFill>
                <a:latin typeface="+mn-ea"/>
              </a:rPr>
              <a:t>35</a:t>
            </a:r>
            <a:r>
              <a:rPr lang="zh-CN" altLang="en-US" sz="1600" dirty="0">
                <a:solidFill>
                  <a:schemeClr val="tx1">
                    <a:lumMod val="65000"/>
                    <a:lumOff val="35000"/>
                  </a:schemeClr>
                </a:solidFill>
                <a:latin typeface="+mn-ea"/>
              </a:rPr>
              <a:t>年的发展，学校已建设成为全日制本科生、硕士生</a:t>
            </a:r>
            <a:r>
              <a:rPr lang="en-US" altLang="zh-CN" sz="1600" dirty="0">
                <a:solidFill>
                  <a:schemeClr val="tx1">
                    <a:lumMod val="65000"/>
                    <a:lumOff val="35000"/>
                  </a:schemeClr>
                </a:solidFill>
                <a:latin typeface="+mn-ea"/>
              </a:rPr>
              <a:t>27100</a:t>
            </a:r>
            <a:r>
              <a:rPr lang="zh-CN" altLang="en-US" sz="1600" dirty="0">
                <a:solidFill>
                  <a:schemeClr val="tx1">
                    <a:lumMod val="65000"/>
                    <a:lumOff val="35000"/>
                  </a:schemeClr>
                </a:solidFill>
                <a:latin typeface="+mn-ea"/>
              </a:rPr>
              <a:t>多人的省属重点院校，是广东和华南地区重要的经、管、法人才培养、科学研究和社会服务基地。</a:t>
            </a:r>
            <a:endParaRPr lang="zh-CN" altLang="en-US" sz="600" dirty="0">
              <a:solidFill>
                <a:schemeClr val="tx1">
                  <a:lumMod val="65000"/>
                  <a:lumOff val="35000"/>
                </a:schemeClr>
              </a:solidFill>
              <a:latin typeface="+mn-ea"/>
            </a:endParaRPr>
          </a:p>
        </p:txBody>
      </p:sp>
      <p:cxnSp>
        <p:nvCxnSpPr>
          <p:cNvPr id="33" name="直接连接符 32">
            <a:extLst>
              <a:ext uri="{FF2B5EF4-FFF2-40B4-BE49-F238E27FC236}">
                <a16:creationId xmlns:a16="http://schemas.microsoft.com/office/drawing/2014/main" id="{75CE223E-CF54-477C-A97A-BBC6388B36C2}"/>
              </a:ext>
            </a:extLst>
          </p:cNvPr>
          <p:cNvCxnSpPr>
            <a:cxnSpLocks/>
          </p:cNvCxnSpPr>
          <p:nvPr/>
        </p:nvCxnSpPr>
        <p:spPr>
          <a:xfrm>
            <a:off x="940391" y="3429000"/>
            <a:ext cx="10176788" cy="0"/>
          </a:xfrm>
          <a:prstGeom prst="line">
            <a:avLst/>
          </a:prstGeom>
          <a:ln w="19050" cap="rnd">
            <a:gradFill>
              <a:gsLst>
                <a:gs pos="0">
                  <a:schemeClr val="accent3">
                    <a:alpha val="70000"/>
                  </a:schemeClr>
                </a:gs>
                <a:gs pos="100000">
                  <a:schemeClr val="accent3">
                    <a:alpha val="0"/>
                  </a:schemeClr>
                </a:gs>
              </a:gsLst>
              <a:lin ang="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DDB3EC8-690A-42F3-9C8E-8AFD83FBC5F5}"/>
              </a:ext>
            </a:extLst>
          </p:cNvPr>
          <p:cNvCxnSpPr>
            <a:cxnSpLocks/>
          </p:cNvCxnSpPr>
          <p:nvPr/>
        </p:nvCxnSpPr>
        <p:spPr>
          <a:xfrm>
            <a:off x="940391" y="5809341"/>
            <a:ext cx="10176788" cy="0"/>
          </a:xfrm>
          <a:prstGeom prst="line">
            <a:avLst/>
          </a:prstGeom>
          <a:ln w="19050" cap="rnd">
            <a:gradFill>
              <a:gsLst>
                <a:gs pos="0">
                  <a:schemeClr val="accent3">
                    <a:alpha val="70000"/>
                  </a:schemeClr>
                </a:gs>
                <a:gs pos="100000">
                  <a:schemeClr val="accent3">
                    <a:alpha val="0"/>
                  </a:schemeClr>
                </a:gs>
              </a:gsLst>
              <a:lin ang="0" scaled="0"/>
            </a:gra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文本占位符 1">
            <a:extLst>
              <a:ext uri="{FF2B5EF4-FFF2-40B4-BE49-F238E27FC236}">
                <a16:creationId xmlns:a16="http://schemas.microsoft.com/office/drawing/2014/main" id="{A1034E97-542C-4E44-B782-0D1046583467}"/>
              </a:ext>
            </a:extLst>
          </p:cNvPr>
          <p:cNvSpPr>
            <a:spLocks noGrp="1"/>
          </p:cNvSpPr>
          <p:nvPr>
            <p:ph type="body" sz="quarter" idx="10"/>
          </p:nvPr>
        </p:nvSpPr>
        <p:spPr>
          <a:xfrm>
            <a:off x="843917" y="371998"/>
            <a:ext cx="5252083" cy="360099"/>
          </a:xfrm>
        </p:spPr>
        <p:txBody>
          <a:bodyPr/>
          <a:lstStyle/>
          <a:p>
            <a:r>
              <a:rPr lang="zh-CN" altLang="en-US" dirty="0"/>
              <a:t>两段文字版式</a:t>
            </a:r>
            <a:r>
              <a:rPr lang="en-US" altLang="zh-CN" dirty="0"/>
              <a:t>-04</a:t>
            </a:r>
          </a:p>
        </p:txBody>
      </p:sp>
      <p:cxnSp>
        <p:nvCxnSpPr>
          <p:cNvPr id="13" name="直接连接符 12">
            <a:extLst>
              <a:ext uri="{FF2B5EF4-FFF2-40B4-BE49-F238E27FC236}">
                <a16:creationId xmlns:a16="http://schemas.microsoft.com/office/drawing/2014/main" id="{EB9B9A58-A5DD-45A2-95CF-22AA0177C3EB}"/>
              </a:ext>
            </a:extLst>
          </p:cNvPr>
          <p:cNvCxnSpPr>
            <a:cxnSpLocks/>
          </p:cNvCxnSpPr>
          <p:nvPr/>
        </p:nvCxnSpPr>
        <p:spPr>
          <a:xfrm>
            <a:off x="658813" y="3911600"/>
            <a:ext cx="0" cy="216640"/>
          </a:xfrm>
          <a:prstGeom prst="line">
            <a:avLst/>
          </a:prstGeom>
          <a:ln w="7620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82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B6595E5E-7412-4B81-B2B8-E865B73210B1}"/>
              </a:ext>
            </a:extLst>
          </p:cNvPr>
          <p:cNvSpPr/>
          <p:nvPr/>
        </p:nvSpPr>
        <p:spPr>
          <a:xfrm>
            <a:off x="1172628" y="1672302"/>
            <a:ext cx="2548200" cy="3653795"/>
          </a:xfrm>
          <a:prstGeom prst="roundRect">
            <a:avLst>
              <a:gd name="adj" fmla="val 4080"/>
            </a:avLst>
          </a:prstGeom>
          <a:solidFill>
            <a:schemeClr val="bg1">
              <a:alpha val="70000"/>
            </a:schemeClr>
          </a:solidFill>
          <a:ln>
            <a:noFill/>
          </a:ln>
          <a:effectLst>
            <a:outerShdw blurRad="1143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546C4C66-7592-4C81-AB50-3DAA2EA67C52}"/>
              </a:ext>
            </a:extLst>
          </p:cNvPr>
          <p:cNvSpPr/>
          <p:nvPr/>
        </p:nvSpPr>
        <p:spPr>
          <a:xfrm>
            <a:off x="1280376" y="1997999"/>
            <a:ext cx="2332704" cy="307777"/>
          </a:xfrm>
          <a:prstGeom prst="rect">
            <a:avLst/>
          </a:prstGeom>
          <a:ln>
            <a:noFill/>
          </a:ln>
        </p:spPr>
        <p:txBody>
          <a:bodyPr wrap="square" lIns="0" tIns="0" rIns="0" bIns="0">
            <a:spAutoFit/>
          </a:bodyPr>
          <a:lstStyle/>
          <a:p>
            <a:pPr algn="ctr"/>
            <a:r>
              <a:rPr lang="zh-CN" altLang="en-US" sz="2000" b="1" dirty="0">
                <a:solidFill>
                  <a:schemeClr val="accent1"/>
                </a:solidFill>
                <a:latin typeface="+mj-ea"/>
                <a:ea typeface="+mj-ea"/>
              </a:rPr>
              <a:t>小标题</a:t>
            </a:r>
          </a:p>
        </p:txBody>
      </p:sp>
      <p:cxnSp>
        <p:nvCxnSpPr>
          <p:cNvPr id="48" name="直接连接符 47">
            <a:extLst>
              <a:ext uri="{FF2B5EF4-FFF2-40B4-BE49-F238E27FC236}">
                <a16:creationId xmlns:a16="http://schemas.microsoft.com/office/drawing/2014/main" id="{FFEA117E-B1E4-4BDB-A068-168EE79D6769}"/>
              </a:ext>
            </a:extLst>
          </p:cNvPr>
          <p:cNvCxnSpPr>
            <a:cxnSpLocks/>
          </p:cNvCxnSpPr>
          <p:nvPr/>
        </p:nvCxnSpPr>
        <p:spPr>
          <a:xfrm>
            <a:off x="2240649" y="2516258"/>
            <a:ext cx="412159" cy="0"/>
          </a:xfrm>
          <a:prstGeom prst="line">
            <a:avLst/>
          </a:prstGeom>
          <a:ln w="44450" cap="rnd">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608745FD-5E00-495C-BFCE-85659094E49E}"/>
              </a:ext>
            </a:extLst>
          </p:cNvPr>
          <p:cNvSpPr/>
          <p:nvPr/>
        </p:nvSpPr>
        <p:spPr>
          <a:xfrm>
            <a:off x="1458208" y="2715157"/>
            <a:ext cx="1977040" cy="2223686"/>
          </a:xfrm>
          <a:prstGeom prst="rect">
            <a:avLst/>
          </a:prstGeom>
        </p:spPr>
        <p:txBody>
          <a:bodyPr wrap="square" lIns="0" tIns="0" rIns="0" bIns="0">
            <a:spAutoFit/>
          </a:bodyPr>
          <a:lstStyle/>
          <a:p>
            <a:pPr lvl="0" algn="ctr">
              <a:lnSpc>
                <a:spcPct val="150000"/>
              </a:lnSpc>
            </a:pPr>
            <a:r>
              <a:rPr lang="en-US" altLang="zh-CN" sz="1400" dirty="0">
                <a:solidFill>
                  <a:prstClr val="black">
                    <a:lumMod val="65000"/>
                    <a:lumOff val="35000"/>
                  </a:prstClr>
                </a:solidFill>
                <a:latin typeface="+mn-ea"/>
              </a:rPr>
              <a:t>2013</a:t>
            </a:r>
            <a:r>
              <a:rPr lang="zh-CN" altLang="en-US" sz="1400" dirty="0">
                <a:solidFill>
                  <a:prstClr val="black">
                    <a:lumMod val="65000"/>
                    <a:lumOff val="35000"/>
                  </a:prstClr>
                </a:solidFill>
                <a:latin typeface="+mn-ea"/>
              </a:rPr>
              <a:t>年</a:t>
            </a:r>
            <a:r>
              <a:rPr lang="en-US" altLang="zh-CN" sz="1400" dirty="0">
                <a:solidFill>
                  <a:prstClr val="black">
                    <a:lumMod val="65000"/>
                    <a:lumOff val="35000"/>
                  </a:prstClr>
                </a:solidFill>
                <a:latin typeface="+mn-ea"/>
              </a:rPr>
              <a:t>6</a:t>
            </a:r>
            <a:r>
              <a:rPr lang="zh-CN" altLang="en-US" sz="1400" dirty="0">
                <a:solidFill>
                  <a:prstClr val="black">
                    <a:lumMod val="65000"/>
                    <a:lumOff val="35000"/>
                  </a:prstClr>
                </a:solidFill>
                <a:latin typeface="+mn-ea"/>
              </a:rPr>
              <a:t>月，更名为广东财经大学。学校已建设成为全日制本科生、硕士生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grpSp>
        <p:nvGrpSpPr>
          <p:cNvPr id="23" name="组合 22">
            <a:extLst>
              <a:ext uri="{FF2B5EF4-FFF2-40B4-BE49-F238E27FC236}">
                <a16:creationId xmlns:a16="http://schemas.microsoft.com/office/drawing/2014/main" id="{F35EE6F1-D64B-4442-8493-5A65DEB7D6D7}"/>
              </a:ext>
            </a:extLst>
          </p:cNvPr>
          <p:cNvGrpSpPr/>
          <p:nvPr/>
        </p:nvGrpSpPr>
        <p:grpSpPr>
          <a:xfrm>
            <a:off x="2317074" y="5164269"/>
            <a:ext cx="259309" cy="45720"/>
            <a:chOff x="2174965" y="5307240"/>
            <a:chExt cx="259309" cy="45720"/>
          </a:xfrm>
        </p:grpSpPr>
        <p:sp>
          <p:nvSpPr>
            <p:cNvPr id="24" name="椭圆 23">
              <a:extLst>
                <a:ext uri="{FF2B5EF4-FFF2-40B4-BE49-F238E27FC236}">
                  <a16:creationId xmlns:a16="http://schemas.microsoft.com/office/drawing/2014/main" id="{752C2F79-0767-4B29-8A5E-834DEED8F3DB}"/>
                </a:ext>
              </a:extLst>
            </p:cNvPr>
            <p:cNvSpPr/>
            <p:nvPr/>
          </p:nvSpPr>
          <p:spPr>
            <a:xfrm>
              <a:off x="2174965" y="5307240"/>
              <a:ext cx="45720"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椭圆 25">
              <a:extLst>
                <a:ext uri="{FF2B5EF4-FFF2-40B4-BE49-F238E27FC236}">
                  <a16:creationId xmlns:a16="http://schemas.microsoft.com/office/drawing/2014/main" id="{A0075F0E-CD96-4B3A-BF78-82B91ABA0A82}"/>
                </a:ext>
              </a:extLst>
            </p:cNvPr>
            <p:cNvSpPr/>
            <p:nvPr/>
          </p:nvSpPr>
          <p:spPr>
            <a:xfrm>
              <a:off x="2278728" y="5307240"/>
              <a:ext cx="45720" cy="457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椭圆 27">
              <a:extLst>
                <a:ext uri="{FF2B5EF4-FFF2-40B4-BE49-F238E27FC236}">
                  <a16:creationId xmlns:a16="http://schemas.microsoft.com/office/drawing/2014/main" id="{0C136C17-8FB4-4EDE-8B26-C97D4E75EDA1}"/>
                </a:ext>
              </a:extLst>
            </p:cNvPr>
            <p:cNvSpPr/>
            <p:nvPr/>
          </p:nvSpPr>
          <p:spPr>
            <a:xfrm>
              <a:off x="2388554" y="5307240"/>
              <a:ext cx="45720" cy="457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折角 24">
            <a:extLst>
              <a:ext uri="{FF2B5EF4-FFF2-40B4-BE49-F238E27FC236}">
                <a16:creationId xmlns:a16="http://schemas.microsoft.com/office/drawing/2014/main" id="{119BD873-94D6-41D3-9DFF-1C1860249934}"/>
              </a:ext>
            </a:extLst>
          </p:cNvPr>
          <p:cNvSpPr/>
          <p:nvPr/>
        </p:nvSpPr>
        <p:spPr>
          <a:xfrm>
            <a:off x="4821900" y="1672302"/>
            <a:ext cx="2548200" cy="3653795"/>
          </a:xfrm>
          <a:prstGeom prst="foldedCorner">
            <a:avLst>
              <a:gd name="adj" fmla="val 12182"/>
            </a:avLst>
          </a:prstGeom>
          <a:solidFill>
            <a:schemeClr val="bg1">
              <a:alpha val="70000"/>
            </a:schemeClr>
          </a:solidFill>
          <a:ln>
            <a:noFill/>
          </a:ln>
          <a:effectLst>
            <a:outerShdw blurRad="1143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5D272BD-50CC-4678-8038-D81CED9D6A0D}"/>
              </a:ext>
            </a:extLst>
          </p:cNvPr>
          <p:cNvSpPr/>
          <p:nvPr/>
        </p:nvSpPr>
        <p:spPr>
          <a:xfrm>
            <a:off x="4929648" y="1997999"/>
            <a:ext cx="2332704" cy="307777"/>
          </a:xfrm>
          <a:prstGeom prst="rect">
            <a:avLst/>
          </a:prstGeom>
          <a:ln>
            <a:noFill/>
          </a:ln>
        </p:spPr>
        <p:txBody>
          <a:bodyPr wrap="square" lIns="0" tIns="0" rIns="0" bIns="0">
            <a:spAutoFit/>
          </a:bodyPr>
          <a:lstStyle/>
          <a:p>
            <a:pPr algn="ctr"/>
            <a:r>
              <a:rPr lang="zh-CN" altLang="en-US" sz="2000" b="1" dirty="0">
                <a:solidFill>
                  <a:schemeClr val="accent1"/>
                </a:solidFill>
                <a:latin typeface="+mj-ea"/>
                <a:ea typeface="+mj-ea"/>
              </a:rPr>
              <a:t>小标题</a:t>
            </a:r>
          </a:p>
        </p:txBody>
      </p:sp>
      <p:cxnSp>
        <p:nvCxnSpPr>
          <p:cNvPr id="30" name="直接连接符 29">
            <a:extLst>
              <a:ext uri="{FF2B5EF4-FFF2-40B4-BE49-F238E27FC236}">
                <a16:creationId xmlns:a16="http://schemas.microsoft.com/office/drawing/2014/main" id="{22A70707-D392-473B-87F7-C03AEA08FF67}"/>
              </a:ext>
            </a:extLst>
          </p:cNvPr>
          <p:cNvCxnSpPr>
            <a:cxnSpLocks/>
          </p:cNvCxnSpPr>
          <p:nvPr/>
        </p:nvCxnSpPr>
        <p:spPr>
          <a:xfrm>
            <a:off x="5889921" y="2516258"/>
            <a:ext cx="412159" cy="0"/>
          </a:xfrm>
          <a:prstGeom prst="line">
            <a:avLst/>
          </a:prstGeom>
          <a:ln w="44450" cap="rnd">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1FEF86-440C-448B-904B-EF5D52A9E317}"/>
              </a:ext>
            </a:extLst>
          </p:cNvPr>
          <p:cNvSpPr/>
          <p:nvPr/>
        </p:nvSpPr>
        <p:spPr>
          <a:xfrm>
            <a:off x="5107480" y="2715157"/>
            <a:ext cx="1977040" cy="2223686"/>
          </a:xfrm>
          <a:prstGeom prst="rect">
            <a:avLst/>
          </a:prstGeom>
        </p:spPr>
        <p:txBody>
          <a:bodyPr wrap="square" lIns="0" tIns="0" rIns="0" bIns="0">
            <a:spAutoFit/>
          </a:bodyPr>
          <a:lstStyle/>
          <a:p>
            <a:pPr lvl="0" algn="ctr">
              <a:lnSpc>
                <a:spcPct val="150000"/>
              </a:lnSpc>
            </a:pPr>
            <a:r>
              <a:rPr lang="en-US" altLang="zh-CN" sz="1400" dirty="0">
                <a:solidFill>
                  <a:prstClr val="black">
                    <a:lumMod val="65000"/>
                    <a:lumOff val="35000"/>
                  </a:prstClr>
                </a:solidFill>
                <a:latin typeface="+mn-ea"/>
              </a:rPr>
              <a:t>2013</a:t>
            </a:r>
            <a:r>
              <a:rPr lang="zh-CN" altLang="en-US" sz="1400" dirty="0">
                <a:solidFill>
                  <a:prstClr val="black">
                    <a:lumMod val="65000"/>
                    <a:lumOff val="35000"/>
                  </a:prstClr>
                </a:solidFill>
                <a:latin typeface="+mn-ea"/>
              </a:rPr>
              <a:t>年</a:t>
            </a:r>
            <a:r>
              <a:rPr lang="en-US" altLang="zh-CN" sz="1400" dirty="0">
                <a:solidFill>
                  <a:prstClr val="black">
                    <a:lumMod val="65000"/>
                    <a:lumOff val="35000"/>
                  </a:prstClr>
                </a:solidFill>
                <a:latin typeface="+mn-ea"/>
              </a:rPr>
              <a:t>6</a:t>
            </a:r>
            <a:r>
              <a:rPr lang="zh-CN" altLang="en-US" sz="1400" dirty="0">
                <a:solidFill>
                  <a:prstClr val="black">
                    <a:lumMod val="65000"/>
                    <a:lumOff val="35000"/>
                  </a:prstClr>
                </a:solidFill>
                <a:latin typeface="+mn-ea"/>
              </a:rPr>
              <a:t>月，更名为广东财经大学。学校已建设成为全日制本科生、硕士生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grpSp>
        <p:nvGrpSpPr>
          <p:cNvPr id="29" name="组合 28">
            <a:extLst>
              <a:ext uri="{FF2B5EF4-FFF2-40B4-BE49-F238E27FC236}">
                <a16:creationId xmlns:a16="http://schemas.microsoft.com/office/drawing/2014/main" id="{5C00CDEF-BAF1-4726-B12F-9412D019B464}"/>
              </a:ext>
            </a:extLst>
          </p:cNvPr>
          <p:cNvGrpSpPr/>
          <p:nvPr/>
        </p:nvGrpSpPr>
        <p:grpSpPr>
          <a:xfrm>
            <a:off x="5966346" y="5164269"/>
            <a:ext cx="259309" cy="45720"/>
            <a:chOff x="2174965" y="5307240"/>
            <a:chExt cx="259309" cy="45720"/>
          </a:xfrm>
        </p:grpSpPr>
        <p:sp>
          <p:nvSpPr>
            <p:cNvPr id="32" name="椭圆 31">
              <a:extLst>
                <a:ext uri="{FF2B5EF4-FFF2-40B4-BE49-F238E27FC236}">
                  <a16:creationId xmlns:a16="http://schemas.microsoft.com/office/drawing/2014/main" id="{595032D7-F09B-43F6-87BF-BC0FB163B87B}"/>
                </a:ext>
              </a:extLst>
            </p:cNvPr>
            <p:cNvSpPr/>
            <p:nvPr/>
          </p:nvSpPr>
          <p:spPr>
            <a:xfrm>
              <a:off x="2174965" y="5307240"/>
              <a:ext cx="45720" cy="457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a:extLst>
                <a:ext uri="{FF2B5EF4-FFF2-40B4-BE49-F238E27FC236}">
                  <a16:creationId xmlns:a16="http://schemas.microsoft.com/office/drawing/2014/main" id="{CE829A2C-DC46-4451-918A-057058D759B6}"/>
                </a:ext>
              </a:extLst>
            </p:cNvPr>
            <p:cNvSpPr/>
            <p:nvPr/>
          </p:nvSpPr>
          <p:spPr>
            <a:xfrm>
              <a:off x="2278728" y="5307240"/>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a:extLst>
                <a:ext uri="{FF2B5EF4-FFF2-40B4-BE49-F238E27FC236}">
                  <a16:creationId xmlns:a16="http://schemas.microsoft.com/office/drawing/2014/main" id="{2DE247BB-1354-427B-8FFE-2B3A669DA314}"/>
                </a:ext>
              </a:extLst>
            </p:cNvPr>
            <p:cNvSpPr/>
            <p:nvPr/>
          </p:nvSpPr>
          <p:spPr>
            <a:xfrm>
              <a:off x="2388554" y="5307240"/>
              <a:ext cx="45720" cy="457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圆角 32">
            <a:extLst>
              <a:ext uri="{FF2B5EF4-FFF2-40B4-BE49-F238E27FC236}">
                <a16:creationId xmlns:a16="http://schemas.microsoft.com/office/drawing/2014/main" id="{FAC004C3-57B0-4B98-B8D7-F3382A8BD161}"/>
              </a:ext>
            </a:extLst>
          </p:cNvPr>
          <p:cNvSpPr/>
          <p:nvPr/>
        </p:nvSpPr>
        <p:spPr>
          <a:xfrm>
            <a:off x="8471172" y="1672302"/>
            <a:ext cx="2548200" cy="3653795"/>
          </a:xfrm>
          <a:prstGeom prst="roundRect">
            <a:avLst>
              <a:gd name="adj" fmla="val 4080"/>
            </a:avLst>
          </a:prstGeom>
          <a:solidFill>
            <a:schemeClr val="bg1">
              <a:alpha val="70000"/>
            </a:schemeClr>
          </a:solidFill>
          <a:ln>
            <a:noFill/>
          </a:ln>
          <a:effectLst>
            <a:outerShdw blurRad="114300" sx="101000" sy="101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8017DDFB-C372-41F1-924E-06CE471AC517}"/>
              </a:ext>
            </a:extLst>
          </p:cNvPr>
          <p:cNvSpPr/>
          <p:nvPr/>
        </p:nvSpPr>
        <p:spPr>
          <a:xfrm>
            <a:off x="8578920" y="1997999"/>
            <a:ext cx="2332704" cy="307777"/>
          </a:xfrm>
          <a:prstGeom prst="rect">
            <a:avLst/>
          </a:prstGeom>
          <a:ln>
            <a:noFill/>
          </a:ln>
        </p:spPr>
        <p:txBody>
          <a:bodyPr wrap="square" lIns="0" tIns="0" rIns="0" bIns="0">
            <a:spAutoFit/>
          </a:bodyPr>
          <a:lstStyle/>
          <a:p>
            <a:pPr algn="ctr"/>
            <a:r>
              <a:rPr lang="zh-CN" altLang="en-US" sz="2000" b="1" dirty="0">
                <a:solidFill>
                  <a:schemeClr val="accent1"/>
                </a:solidFill>
                <a:latin typeface="+mj-ea"/>
                <a:ea typeface="+mj-ea"/>
              </a:rPr>
              <a:t>小标题</a:t>
            </a:r>
          </a:p>
        </p:txBody>
      </p:sp>
      <p:cxnSp>
        <p:nvCxnSpPr>
          <p:cNvPr id="35" name="直接连接符 34">
            <a:extLst>
              <a:ext uri="{FF2B5EF4-FFF2-40B4-BE49-F238E27FC236}">
                <a16:creationId xmlns:a16="http://schemas.microsoft.com/office/drawing/2014/main" id="{0B6D003E-FAA9-4439-887C-6A890DFAD0E3}"/>
              </a:ext>
            </a:extLst>
          </p:cNvPr>
          <p:cNvCxnSpPr>
            <a:cxnSpLocks/>
          </p:cNvCxnSpPr>
          <p:nvPr/>
        </p:nvCxnSpPr>
        <p:spPr>
          <a:xfrm>
            <a:off x="9539193" y="2516258"/>
            <a:ext cx="412159" cy="0"/>
          </a:xfrm>
          <a:prstGeom prst="line">
            <a:avLst/>
          </a:prstGeom>
          <a:ln w="44450" cap="rnd">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1F797F89-3860-4E04-8892-933C2ACF94D6}"/>
              </a:ext>
            </a:extLst>
          </p:cNvPr>
          <p:cNvSpPr/>
          <p:nvPr/>
        </p:nvSpPr>
        <p:spPr>
          <a:xfrm>
            <a:off x="8756752" y="2715157"/>
            <a:ext cx="1977040" cy="2223686"/>
          </a:xfrm>
          <a:prstGeom prst="rect">
            <a:avLst/>
          </a:prstGeom>
        </p:spPr>
        <p:txBody>
          <a:bodyPr wrap="square" lIns="0" tIns="0" rIns="0" bIns="0">
            <a:spAutoFit/>
          </a:bodyPr>
          <a:lstStyle/>
          <a:p>
            <a:pPr lvl="0" algn="ctr">
              <a:lnSpc>
                <a:spcPct val="150000"/>
              </a:lnSpc>
            </a:pPr>
            <a:r>
              <a:rPr lang="en-US" altLang="zh-CN" sz="1400" dirty="0">
                <a:solidFill>
                  <a:prstClr val="black">
                    <a:lumMod val="65000"/>
                    <a:lumOff val="35000"/>
                  </a:prstClr>
                </a:solidFill>
                <a:latin typeface="+mn-ea"/>
              </a:rPr>
              <a:t>2013</a:t>
            </a:r>
            <a:r>
              <a:rPr lang="zh-CN" altLang="en-US" sz="1400" dirty="0">
                <a:solidFill>
                  <a:prstClr val="black">
                    <a:lumMod val="65000"/>
                    <a:lumOff val="35000"/>
                  </a:prstClr>
                </a:solidFill>
                <a:latin typeface="+mn-ea"/>
              </a:rPr>
              <a:t>年</a:t>
            </a:r>
            <a:r>
              <a:rPr lang="en-US" altLang="zh-CN" sz="1400" dirty="0">
                <a:solidFill>
                  <a:prstClr val="black">
                    <a:lumMod val="65000"/>
                    <a:lumOff val="35000"/>
                  </a:prstClr>
                </a:solidFill>
                <a:latin typeface="+mn-ea"/>
              </a:rPr>
              <a:t>6</a:t>
            </a:r>
            <a:r>
              <a:rPr lang="zh-CN" altLang="en-US" sz="1400" dirty="0">
                <a:solidFill>
                  <a:prstClr val="black">
                    <a:lumMod val="65000"/>
                    <a:lumOff val="35000"/>
                  </a:prstClr>
                </a:solidFill>
                <a:latin typeface="+mn-ea"/>
              </a:rPr>
              <a:t>月，更名为广东财经大学。学校已建设成为全日制本科生、硕士生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grpSp>
        <p:nvGrpSpPr>
          <p:cNvPr id="43" name="组合 42">
            <a:extLst>
              <a:ext uri="{FF2B5EF4-FFF2-40B4-BE49-F238E27FC236}">
                <a16:creationId xmlns:a16="http://schemas.microsoft.com/office/drawing/2014/main" id="{927A192B-054D-4556-BE10-2EE8A008246D}"/>
              </a:ext>
            </a:extLst>
          </p:cNvPr>
          <p:cNvGrpSpPr/>
          <p:nvPr/>
        </p:nvGrpSpPr>
        <p:grpSpPr>
          <a:xfrm>
            <a:off x="9615618" y="5164269"/>
            <a:ext cx="259309" cy="45720"/>
            <a:chOff x="2174965" y="5307240"/>
            <a:chExt cx="259309" cy="45720"/>
          </a:xfrm>
        </p:grpSpPr>
        <p:sp>
          <p:nvSpPr>
            <p:cNvPr id="46" name="椭圆 45">
              <a:extLst>
                <a:ext uri="{FF2B5EF4-FFF2-40B4-BE49-F238E27FC236}">
                  <a16:creationId xmlns:a16="http://schemas.microsoft.com/office/drawing/2014/main" id="{A7CD82F4-3BF6-40C2-ACDF-D96717513E9D}"/>
                </a:ext>
              </a:extLst>
            </p:cNvPr>
            <p:cNvSpPr/>
            <p:nvPr/>
          </p:nvSpPr>
          <p:spPr>
            <a:xfrm>
              <a:off x="2174965" y="5307240"/>
              <a:ext cx="45720" cy="457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椭圆 46">
              <a:extLst>
                <a:ext uri="{FF2B5EF4-FFF2-40B4-BE49-F238E27FC236}">
                  <a16:creationId xmlns:a16="http://schemas.microsoft.com/office/drawing/2014/main" id="{2D004D5F-6526-4330-82E0-8C6748E2E5C7}"/>
                </a:ext>
              </a:extLst>
            </p:cNvPr>
            <p:cNvSpPr/>
            <p:nvPr/>
          </p:nvSpPr>
          <p:spPr>
            <a:xfrm>
              <a:off x="2278728" y="5307240"/>
              <a:ext cx="45720" cy="457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椭圆 48">
              <a:extLst>
                <a:ext uri="{FF2B5EF4-FFF2-40B4-BE49-F238E27FC236}">
                  <a16:creationId xmlns:a16="http://schemas.microsoft.com/office/drawing/2014/main" id="{3CAF9271-F626-417F-A6A2-5C8FEEEACBB2}"/>
                </a:ext>
              </a:extLst>
            </p:cNvPr>
            <p:cNvSpPr/>
            <p:nvPr/>
          </p:nvSpPr>
          <p:spPr>
            <a:xfrm>
              <a:off x="2388554" y="5307240"/>
              <a:ext cx="45720"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占位符 10">
            <a:extLst>
              <a:ext uri="{FF2B5EF4-FFF2-40B4-BE49-F238E27FC236}">
                <a16:creationId xmlns:a16="http://schemas.microsoft.com/office/drawing/2014/main" id="{A5A452D6-AFBF-4A65-80EF-B451BD8974E9}"/>
              </a:ext>
            </a:extLst>
          </p:cNvPr>
          <p:cNvSpPr>
            <a:spLocks noGrp="1"/>
          </p:cNvSpPr>
          <p:nvPr>
            <p:ph type="body" sz="quarter" idx="10"/>
          </p:nvPr>
        </p:nvSpPr>
        <p:spPr>
          <a:xfrm>
            <a:off x="843917" y="371998"/>
            <a:ext cx="5252083" cy="360099"/>
          </a:xfrm>
        </p:spPr>
        <p:txBody>
          <a:bodyPr/>
          <a:lstStyle/>
          <a:p>
            <a:r>
              <a:rPr lang="zh-CN" altLang="en-US" dirty="0"/>
              <a:t>三段文字版式</a:t>
            </a:r>
            <a:r>
              <a:rPr lang="en-US" altLang="zh-CN" dirty="0"/>
              <a:t>-05</a:t>
            </a:r>
          </a:p>
        </p:txBody>
      </p:sp>
    </p:spTree>
    <p:extLst>
      <p:ext uri="{BB962C8B-B14F-4D97-AF65-F5344CB8AC3E}">
        <p14:creationId xmlns:p14="http://schemas.microsoft.com/office/powerpoint/2010/main" val="4080946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折角 14">
            <a:extLst>
              <a:ext uri="{FF2B5EF4-FFF2-40B4-BE49-F238E27FC236}">
                <a16:creationId xmlns:a16="http://schemas.microsoft.com/office/drawing/2014/main" id="{08B7A4B1-215F-4968-82DF-61E8DFAD4D37}"/>
              </a:ext>
            </a:extLst>
          </p:cNvPr>
          <p:cNvSpPr/>
          <p:nvPr/>
        </p:nvSpPr>
        <p:spPr>
          <a:xfrm>
            <a:off x="1165791" y="1488064"/>
            <a:ext cx="4446591" cy="1690681"/>
          </a:xfrm>
          <a:prstGeom prst="foldedCorner">
            <a:avLst>
              <a:gd name="adj" fmla="val 11512"/>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a:extLst>
              <a:ext uri="{FF2B5EF4-FFF2-40B4-BE49-F238E27FC236}">
                <a16:creationId xmlns:a16="http://schemas.microsoft.com/office/drawing/2014/main" id="{FFEA117E-B1E4-4BDB-A068-168EE79D6769}"/>
              </a:ext>
            </a:extLst>
          </p:cNvPr>
          <p:cNvCxnSpPr>
            <a:cxnSpLocks/>
          </p:cNvCxnSpPr>
          <p:nvPr/>
        </p:nvCxnSpPr>
        <p:spPr>
          <a:xfrm>
            <a:off x="1176448" y="1488065"/>
            <a:ext cx="0" cy="1690680"/>
          </a:xfrm>
          <a:prstGeom prst="line">
            <a:avLst/>
          </a:prstGeom>
          <a:ln w="50800" cap="flat">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546C4C66-7592-4C81-AB50-3DAA2EA67C52}"/>
              </a:ext>
            </a:extLst>
          </p:cNvPr>
          <p:cNvSpPr/>
          <p:nvPr/>
        </p:nvSpPr>
        <p:spPr>
          <a:xfrm>
            <a:off x="1350121" y="1661416"/>
            <a:ext cx="1405073"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45" name="矩形 44">
            <a:extLst>
              <a:ext uri="{FF2B5EF4-FFF2-40B4-BE49-F238E27FC236}">
                <a16:creationId xmlns:a16="http://schemas.microsoft.com/office/drawing/2014/main" id="{608745FD-5E00-495C-BFCE-85659094E49E}"/>
              </a:ext>
            </a:extLst>
          </p:cNvPr>
          <p:cNvSpPr/>
          <p:nvPr/>
        </p:nvSpPr>
        <p:spPr>
          <a:xfrm>
            <a:off x="1350120" y="2027060"/>
            <a:ext cx="4146153" cy="931024"/>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sp>
        <p:nvSpPr>
          <p:cNvPr id="23" name="矩形: 折角 22">
            <a:extLst>
              <a:ext uri="{FF2B5EF4-FFF2-40B4-BE49-F238E27FC236}">
                <a16:creationId xmlns:a16="http://schemas.microsoft.com/office/drawing/2014/main" id="{46102EE7-7CD8-4006-8D89-C81652C8E3FD}"/>
              </a:ext>
            </a:extLst>
          </p:cNvPr>
          <p:cNvSpPr/>
          <p:nvPr/>
        </p:nvSpPr>
        <p:spPr>
          <a:xfrm>
            <a:off x="6579619" y="1488064"/>
            <a:ext cx="4446591" cy="1690681"/>
          </a:xfrm>
          <a:prstGeom prst="foldedCorner">
            <a:avLst>
              <a:gd name="adj" fmla="val 11512"/>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a:extLst>
              <a:ext uri="{FF2B5EF4-FFF2-40B4-BE49-F238E27FC236}">
                <a16:creationId xmlns:a16="http://schemas.microsoft.com/office/drawing/2014/main" id="{DC574D92-1A53-4C3F-837D-21B6873B3B15}"/>
              </a:ext>
            </a:extLst>
          </p:cNvPr>
          <p:cNvCxnSpPr>
            <a:cxnSpLocks/>
          </p:cNvCxnSpPr>
          <p:nvPr/>
        </p:nvCxnSpPr>
        <p:spPr>
          <a:xfrm>
            <a:off x="6590276" y="1488065"/>
            <a:ext cx="0" cy="1690680"/>
          </a:xfrm>
          <a:prstGeom prst="line">
            <a:avLst/>
          </a:prstGeom>
          <a:ln w="50800" cap="flat">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5B5A5466-CDDB-4B7A-86E3-C76DC09B8E25}"/>
              </a:ext>
            </a:extLst>
          </p:cNvPr>
          <p:cNvSpPr/>
          <p:nvPr/>
        </p:nvSpPr>
        <p:spPr>
          <a:xfrm>
            <a:off x="6763949" y="1661416"/>
            <a:ext cx="1405073"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26" name="矩形 25">
            <a:extLst>
              <a:ext uri="{FF2B5EF4-FFF2-40B4-BE49-F238E27FC236}">
                <a16:creationId xmlns:a16="http://schemas.microsoft.com/office/drawing/2014/main" id="{4C97FB68-79DB-4FAC-9718-06B71714598C}"/>
              </a:ext>
            </a:extLst>
          </p:cNvPr>
          <p:cNvSpPr/>
          <p:nvPr/>
        </p:nvSpPr>
        <p:spPr>
          <a:xfrm>
            <a:off x="6763948" y="2027060"/>
            <a:ext cx="4146153" cy="931024"/>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sp>
        <p:nvSpPr>
          <p:cNvPr id="28" name="矩形: 折角 27">
            <a:extLst>
              <a:ext uri="{FF2B5EF4-FFF2-40B4-BE49-F238E27FC236}">
                <a16:creationId xmlns:a16="http://schemas.microsoft.com/office/drawing/2014/main" id="{B0A1FDD6-CABA-4CCD-94E1-FAC005205CEE}"/>
              </a:ext>
            </a:extLst>
          </p:cNvPr>
          <p:cNvSpPr/>
          <p:nvPr/>
        </p:nvSpPr>
        <p:spPr>
          <a:xfrm>
            <a:off x="1165791" y="3824864"/>
            <a:ext cx="4446591" cy="1690681"/>
          </a:xfrm>
          <a:prstGeom prst="foldedCorner">
            <a:avLst>
              <a:gd name="adj" fmla="val 11512"/>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id="{280587FD-9DBF-49A8-9577-B447AD3D443D}"/>
              </a:ext>
            </a:extLst>
          </p:cNvPr>
          <p:cNvCxnSpPr>
            <a:cxnSpLocks/>
          </p:cNvCxnSpPr>
          <p:nvPr/>
        </p:nvCxnSpPr>
        <p:spPr>
          <a:xfrm>
            <a:off x="1176448" y="3824865"/>
            <a:ext cx="0" cy="1690680"/>
          </a:xfrm>
          <a:prstGeom prst="line">
            <a:avLst/>
          </a:prstGeom>
          <a:ln w="50800" cap="flat">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C3C4081C-90B4-464C-B2CC-51E7F28E6471}"/>
              </a:ext>
            </a:extLst>
          </p:cNvPr>
          <p:cNvSpPr/>
          <p:nvPr/>
        </p:nvSpPr>
        <p:spPr>
          <a:xfrm>
            <a:off x="1350121" y="3998216"/>
            <a:ext cx="1405073"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31" name="矩形 30">
            <a:extLst>
              <a:ext uri="{FF2B5EF4-FFF2-40B4-BE49-F238E27FC236}">
                <a16:creationId xmlns:a16="http://schemas.microsoft.com/office/drawing/2014/main" id="{7CE5E191-43C9-4379-BE60-A576375369B3}"/>
              </a:ext>
            </a:extLst>
          </p:cNvPr>
          <p:cNvSpPr/>
          <p:nvPr/>
        </p:nvSpPr>
        <p:spPr>
          <a:xfrm>
            <a:off x="1350120" y="4363860"/>
            <a:ext cx="4146153" cy="931024"/>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sp>
        <p:nvSpPr>
          <p:cNvPr id="33" name="矩形: 折角 32">
            <a:extLst>
              <a:ext uri="{FF2B5EF4-FFF2-40B4-BE49-F238E27FC236}">
                <a16:creationId xmlns:a16="http://schemas.microsoft.com/office/drawing/2014/main" id="{83111936-ED5C-4C93-92B1-3DF91678A947}"/>
              </a:ext>
            </a:extLst>
          </p:cNvPr>
          <p:cNvSpPr/>
          <p:nvPr/>
        </p:nvSpPr>
        <p:spPr>
          <a:xfrm>
            <a:off x="6579619" y="3824864"/>
            <a:ext cx="4446591" cy="1690681"/>
          </a:xfrm>
          <a:prstGeom prst="foldedCorner">
            <a:avLst>
              <a:gd name="adj" fmla="val 11512"/>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E31EC0A8-6348-45F2-95C6-4F0FF6E5901F}"/>
              </a:ext>
            </a:extLst>
          </p:cNvPr>
          <p:cNvCxnSpPr>
            <a:cxnSpLocks/>
          </p:cNvCxnSpPr>
          <p:nvPr/>
        </p:nvCxnSpPr>
        <p:spPr>
          <a:xfrm>
            <a:off x="6590276" y="3824865"/>
            <a:ext cx="0" cy="1690680"/>
          </a:xfrm>
          <a:prstGeom prst="line">
            <a:avLst/>
          </a:prstGeom>
          <a:ln w="50800" cap="flat">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12F6DEE5-D1A9-4173-947D-B759ED166717}"/>
              </a:ext>
            </a:extLst>
          </p:cNvPr>
          <p:cNvSpPr/>
          <p:nvPr/>
        </p:nvSpPr>
        <p:spPr>
          <a:xfrm>
            <a:off x="6763949" y="3998216"/>
            <a:ext cx="1405073"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36" name="矩形 35">
            <a:extLst>
              <a:ext uri="{FF2B5EF4-FFF2-40B4-BE49-F238E27FC236}">
                <a16:creationId xmlns:a16="http://schemas.microsoft.com/office/drawing/2014/main" id="{CB28E499-9AB6-41F1-81DB-6CDA976AD663}"/>
              </a:ext>
            </a:extLst>
          </p:cNvPr>
          <p:cNvSpPr/>
          <p:nvPr/>
        </p:nvSpPr>
        <p:spPr>
          <a:xfrm>
            <a:off x="6763948" y="4363860"/>
            <a:ext cx="4146153" cy="931024"/>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sp>
        <p:nvSpPr>
          <p:cNvPr id="5" name="文本占位符 4">
            <a:extLst>
              <a:ext uri="{FF2B5EF4-FFF2-40B4-BE49-F238E27FC236}">
                <a16:creationId xmlns:a16="http://schemas.microsoft.com/office/drawing/2014/main" id="{E3DAF615-BC75-4825-BB6C-4FBEC52A58B6}"/>
              </a:ext>
            </a:extLst>
          </p:cNvPr>
          <p:cNvSpPr>
            <a:spLocks noGrp="1"/>
          </p:cNvSpPr>
          <p:nvPr>
            <p:ph type="body" sz="quarter" idx="10"/>
          </p:nvPr>
        </p:nvSpPr>
        <p:spPr>
          <a:xfrm>
            <a:off x="843917" y="371998"/>
            <a:ext cx="5252083" cy="360099"/>
          </a:xfrm>
        </p:spPr>
        <p:txBody>
          <a:bodyPr/>
          <a:lstStyle/>
          <a:p>
            <a:r>
              <a:rPr lang="zh-CN" altLang="en-US" dirty="0"/>
              <a:t>四段文字版式</a:t>
            </a:r>
            <a:r>
              <a:rPr lang="en-US" altLang="zh-CN" dirty="0"/>
              <a:t>-06</a:t>
            </a:r>
          </a:p>
        </p:txBody>
      </p:sp>
    </p:spTree>
    <p:extLst>
      <p:ext uri="{BB962C8B-B14F-4D97-AF65-F5344CB8AC3E}">
        <p14:creationId xmlns:p14="http://schemas.microsoft.com/office/powerpoint/2010/main" val="592557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546C4C66-7592-4C81-AB50-3DAA2EA67C52}"/>
              </a:ext>
            </a:extLst>
          </p:cNvPr>
          <p:cNvSpPr/>
          <p:nvPr/>
        </p:nvSpPr>
        <p:spPr>
          <a:xfrm>
            <a:off x="2416834" y="1826657"/>
            <a:ext cx="1405073"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cxnSp>
        <p:nvCxnSpPr>
          <p:cNvPr id="48" name="直接连接符 47">
            <a:extLst>
              <a:ext uri="{FF2B5EF4-FFF2-40B4-BE49-F238E27FC236}">
                <a16:creationId xmlns:a16="http://schemas.microsoft.com/office/drawing/2014/main" id="{FFEA117E-B1E4-4BDB-A068-168EE79D6769}"/>
              </a:ext>
            </a:extLst>
          </p:cNvPr>
          <p:cNvCxnSpPr>
            <a:cxnSpLocks/>
          </p:cNvCxnSpPr>
          <p:nvPr/>
        </p:nvCxnSpPr>
        <p:spPr>
          <a:xfrm>
            <a:off x="2431348" y="2245811"/>
            <a:ext cx="469700" cy="0"/>
          </a:xfrm>
          <a:prstGeom prst="line">
            <a:avLst/>
          </a:prstGeom>
          <a:ln w="38100" cap="flat">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608745FD-5E00-495C-BFCE-85659094E49E}"/>
              </a:ext>
            </a:extLst>
          </p:cNvPr>
          <p:cNvSpPr/>
          <p:nvPr/>
        </p:nvSpPr>
        <p:spPr>
          <a:xfrm>
            <a:off x="1596570" y="2421776"/>
            <a:ext cx="3701146" cy="931024"/>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grpSp>
        <p:nvGrpSpPr>
          <p:cNvPr id="4" name="组合 3">
            <a:extLst>
              <a:ext uri="{FF2B5EF4-FFF2-40B4-BE49-F238E27FC236}">
                <a16:creationId xmlns:a16="http://schemas.microsoft.com/office/drawing/2014/main" id="{87381E28-1E1E-430C-8D5E-B54B42414B58}"/>
              </a:ext>
            </a:extLst>
          </p:cNvPr>
          <p:cNvGrpSpPr/>
          <p:nvPr/>
        </p:nvGrpSpPr>
        <p:grpSpPr>
          <a:xfrm>
            <a:off x="1596569" y="1673568"/>
            <a:ext cx="613954" cy="613954"/>
            <a:chOff x="1596570" y="1659052"/>
            <a:chExt cx="795386" cy="795386"/>
          </a:xfrm>
        </p:grpSpPr>
        <p:sp>
          <p:nvSpPr>
            <p:cNvPr id="5" name="椭圆 4">
              <a:extLst>
                <a:ext uri="{FF2B5EF4-FFF2-40B4-BE49-F238E27FC236}">
                  <a16:creationId xmlns:a16="http://schemas.microsoft.com/office/drawing/2014/main" id="{64D45C50-8D87-4094-B40F-C2A669318BA6}"/>
                </a:ext>
              </a:extLst>
            </p:cNvPr>
            <p:cNvSpPr/>
            <p:nvPr/>
          </p:nvSpPr>
          <p:spPr>
            <a:xfrm>
              <a:off x="1596570" y="1659052"/>
              <a:ext cx="795386" cy="79538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pen-book-top-view_43212">
              <a:extLst>
                <a:ext uri="{FF2B5EF4-FFF2-40B4-BE49-F238E27FC236}">
                  <a16:creationId xmlns:a16="http://schemas.microsoft.com/office/drawing/2014/main" id="{2CDD1530-4296-409F-B225-56CDD15EDB7E}"/>
                </a:ext>
              </a:extLst>
            </p:cNvPr>
            <p:cNvSpPr>
              <a:spLocks noChangeAspect="1"/>
            </p:cNvSpPr>
            <p:nvPr/>
          </p:nvSpPr>
          <p:spPr bwMode="auto">
            <a:xfrm>
              <a:off x="1733730" y="1862191"/>
              <a:ext cx="521066" cy="389108"/>
            </a:xfrm>
            <a:custGeom>
              <a:avLst/>
              <a:gdLst>
                <a:gd name="connsiteX0" fmla="*/ 462404 w 602788"/>
                <a:gd name="connsiteY0" fmla="*/ 304764 h 450137"/>
                <a:gd name="connsiteX1" fmla="*/ 531061 w 602788"/>
                <a:gd name="connsiteY1" fmla="*/ 312495 h 450137"/>
                <a:gd name="connsiteX2" fmla="*/ 526755 w 602788"/>
                <a:gd name="connsiteY2" fmla="*/ 325402 h 450137"/>
                <a:gd name="connsiteX3" fmla="*/ 355930 w 602788"/>
                <a:gd name="connsiteY3" fmla="*/ 346914 h 450137"/>
                <a:gd name="connsiteX4" fmla="*/ 348753 w 602788"/>
                <a:gd name="connsiteY4" fmla="*/ 334007 h 450137"/>
                <a:gd name="connsiteX5" fmla="*/ 462404 w 602788"/>
                <a:gd name="connsiteY5" fmla="*/ 304764 h 450137"/>
                <a:gd name="connsiteX6" fmla="*/ 149121 w 602788"/>
                <a:gd name="connsiteY6" fmla="*/ 303384 h 450137"/>
                <a:gd name="connsiteX7" fmla="*/ 262772 w 602788"/>
                <a:gd name="connsiteY7" fmla="*/ 332627 h 450137"/>
                <a:gd name="connsiteX8" fmla="*/ 255595 w 602788"/>
                <a:gd name="connsiteY8" fmla="*/ 345534 h 450137"/>
                <a:gd name="connsiteX9" fmla="*/ 84770 w 602788"/>
                <a:gd name="connsiteY9" fmla="*/ 325456 h 450137"/>
                <a:gd name="connsiteX10" fmla="*/ 80464 w 602788"/>
                <a:gd name="connsiteY10" fmla="*/ 311115 h 450137"/>
                <a:gd name="connsiteX11" fmla="*/ 149121 w 602788"/>
                <a:gd name="connsiteY11" fmla="*/ 303384 h 450137"/>
                <a:gd name="connsiteX12" fmla="*/ 462404 w 602788"/>
                <a:gd name="connsiteY12" fmla="*/ 266141 h 450137"/>
                <a:gd name="connsiteX13" fmla="*/ 531061 w 602788"/>
                <a:gd name="connsiteY13" fmla="*/ 273872 h 450137"/>
                <a:gd name="connsiteX14" fmla="*/ 526755 w 602788"/>
                <a:gd name="connsiteY14" fmla="*/ 286779 h 450137"/>
                <a:gd name="connsiteX15" fmla="*/ 355930 w 602788"/>
                <a:gd name="connsiteY15" fmla="*/ 308291 h 450137"/>
                <a:gd name="connsiteX16" fmla="*/ 348753 w 602788"/>
                <a:gd name="connsiteY16" fmla="*/ 295384 h 450137"/>
                <a:gd name="connsiteX17" fmla="*/ 462404 w 602788"/>
                <a:gd name="connsiteY17" fmla="*/ 266141 h 450137"/>
                <a:gd name="connsiteX18" fmla="*/ 149121 w 602788"/>
                <a:gd name="connsiteY18" fmla="*/ 264762 h 450137"/>
                <a:gd name="connsiteX19" fmla="*/ 262772 w 602788"/>
                <a:gd name="connsiteY19" fmla="*/ 294005 h 450137"/>
                <a:gd name="connsiteX20" fmla="*/ 255595 w 602788"/>
                <a:gd name="connsiteY20" fmla="*/ 306912 h 450137"/>
                <a:gd name="connsiteX21" fmla="*/ 84770 w 602788"/>
                <a:gd name="connsiteY21" fmla="*/ 285400 h 450137"/>
                <a:gd name="connsiteX22" fmla="*/ 80464 w 602788"/>
                <a:gd name="connsiteY22" fmla="*/ 272493 h 450137"/>
                <a:gd name="connsiteX23" fmla="*/ 149121 w 602788"/>
                <a:gd name="connsiteY23" fmla="*/ 264762 h 450137"/>
                <a:gd name="connsiteX24" fmla="*/ 462404 w 602788"/>
                <a:gd name="connsiteY24" fmla="*/ 227519 h 450137"/>
                <a:gd name="connsiteX25" fmla="*/ 531061 w 602788"/>
                <a:gd name="connsiteY25" fmla="*/ 235250 h 450137"/>
                <a:gd name="connsiteX26" fmla="*/ 526755 w 602788"/>
                <a:gd name="connsiteY26" fmla="*/ 248157 h 450137"/>
                <a:gd name="connsiteX27" fmla="*/ 355930 w 602788"/>
                <a:gd name="connsiteY27" fmla="*/ 269669 h 450137"/>
                <a:gd name="connsiteX28" fmla="*/ 348753 w 602788"/>
                <a:gd name="connsiteY28" fmla="*/ 256762 h 450137"/>
                <a:gd name="connsiteX29" fmla="*/ 462404 w 602788"/>
                <a:gd name="connsiteY29" fmla="*/ 227519 h 450137"/>
                <a:gd name="connsiteX30" fmla="*/ 149121 w 602788"/>
                <a:gd name="connsiteY30" fmla="*/ 225909 h 450137"/>
                <a:gd name="connsiteX31" fmla="*/ 262772 w 602788"/>
                <a:gd name="connsiteY31" fmla="*/ 255152 h 450137"/>
                <a:gd name="connsiteX32" fmla="*/ 255595 w 602788"/>
                <a:gd name="connsiteY32" fmla="*/ 268059 h 450137"/>
                <a:gd name="connsiteX33" fmla="*/ 84770 w 602788"/>
                <a:gd name="connsiteY33" fmla="*/ 246547 h 450137"/>
                <a:gd name="connsiteX34" fmla="*/ 80464 w 602788"/>
                <a:gd name="connsiteY34" fmla="*/ 233640 h 450137"/>
                <a:gd name="connsiteX35" fmla="*/ 149121 w 602788"/>
                <a:gd name="connsiteY35" fmla="*/ 225909 h 450137"/>
                <a:gd name="connsiteX36" fmla="*/ 462404 w 602788"/>
                <a:gd name="connsiteY36" fmla="*/ 189417 h 450137"/>
                <a:gd name="connsiteX37" fmla="*/ 531061 w 602788"/>
                <a:gd name="connsiteY37" fmla="*/ 196500 h 450137"/>
                <a:gd name="connsiteX38" fmla="*/ 526755 w 602788"/>
                <a:gd name="connsiteY38" fmla="*/ 210798 h 450137"/>
                <a:gd name="connsiteX39" fmla="*/ 355930 w 602788"/>
                <a:gd name="connsiteY39" fmla="*/ 230816 h 450137"/>
                <a:gd name="connsiteX40" fmla="*/ 348753 w 602788"/>
                <a:gd name="connsiteY40" fmla="*/ 219377 h 450137"/>
                <a:gd name="connsiteX41" fmla="*/ 462404 w 602788"/>
                <a:gd name="connsiteY41" fmla="*/ 189417 h 450137"/>
                <a:gd name="connsiteX42" fmla="*/ 149121 w 602788"/>
                <a:gd name="connsiteY42" fmla="*/ 188683 h 450137"/>
                <a:gd name="connsiteX43" fmla="*/ 262772 w 602788"/>
                <a:gd name="connsiteY43" fmla="*/ 217952 h 450137"/>
                <a:gd name="connsiteX44" fmla="*/ 255595 w 602788"/>
                <a:gd name="connsiteY44" fmla="*/ 229436 h 450137"/>
                <a:gd name="connsiteX45" fmla="*/ 84770 w 602788"/>
                <a:gd name="connsiteY45" fmla="*/ 209340 h 450137"/>
                <a:gd name="connsiteX46" fmla="*/ 80464 w 602788"/>
                <a:gd name="connsiteY46" fmla="*/ 196421 h 450137"/>
                <a:gd name="connsiteX47" fmla="*/ 149121 w 602788"/>
                <a:gd name="connsiteY47" fmla="*/ 188683 h 450137"/>
                <a:gd name="connsiteX48" fmla="*/ 462404 w 602788"/>
                <a:gd name="connsiteY48" fmla="*/ 148664 h 450137"/>
                <a:gd name="connsiteX49" fmla="*/ 531061 w 602788"/>
                <a:gd name="connsiteY49" fmla="*/ 156395 h 450137"/>
                <a:gd name="connsiteX50" fmla="*/ 526755 w 602788"/>
                <a:gd name="connsiteY50" fmla="*/ 169302 h 450137"/>
                <a:gd name="connsiteX51" fmla="*/ 355930 w 602788"/>
                <a:gd name="connsiteY51" fmla="*/ 190814 h 450137"/>
                <a:gd name="connsiteX52" fmla="*/ 348753 w 602788"/>
                <a:gd name="connsiteY52" fmla="*/ 177907 h 450137"/>
                <a:gd name="connsiteX53" fmla="*/ 462404 w 602788"/>
                <a:gd name="connsiteY53" fmla="*/ 148664 h 450137"/>
                <a:gd name="connsiteX54" fmla="*/ 149121 w 602788"/>
                <a:gd name="connsiteY54" fmla="*/ 147806 h 450137"/>
                <a:gd name="connsiteX55" fmla="*/ 262772 w 602788"/>
                <a:gd name="connsiteY55" fmla="*/ 177766 h 450137"/>
                <a:gd name="connsiteX56" fmla="*/ 255595 w 602788"/>
                <a:gd name="connsiteY56" fmla="*/ 189205 h 450137"/>
                <a:gd name="connsiteX57" fmla="*/ 84770 w 602788"/>
                <a:gd name="connsiteY57" fmla="*/ 169187 h 450137"/>
                <a:gd name="connsiteX58" fmla="*/ 80464 w 602788"/>
                <a:gd name="connsiteY58" fmla="*/ 154889 h 450137"/>
                <a:gd name="connsiteX59" fmla="*/ 149121 w 602788"/>
                <a:gd name="connsiteY59" fmla="*/ 147806 h 450137"/>
                <a:gd name="connsiteX60" fmla="*/ 462404 w 602788"/>
                <a:gd name="connsiteY60" fmla="*/ 111421 h 450137"/>
                <a:gd name="connsiteX61" fmla="*/ 531061 w 602788"/>
                <a:gd name="connsiteY61" fmla="*/ 119152 h 450137"/>
                <a:gd name="connsiteX62" fmla="*/ 526755 w 602788"/>
                <a:gd name="connsiteY62" fmla="*/ 132059 h 450137"/>
                <a:gd name="connsiteX63" fmla="*/ 355930 w 602788"/>
                <a:gd name="connsiteY63" fmla="*/ 153571 h 450137"/>
                <a:gd name="connsiteX64" fmla="*/ 348753 w 602788"/>
                <a:gd name="connsiteY64" fmla="*/ 140664 h 450137"/>
                <a:gd name="connsiteX65" fmla="*/ 462404 w 602788"/>
                <a:gd name="connsiteY65" fmla="*/ 111421 h 450137"/>
                <a:gd name="connsiteX66" fmla="*/ 149121 w 602788"/>
                <a:gd name="connsiteY66" fmla="*/ 110563 h 450137"/>
                <a:gd name="connsiteX67" fmla="*/ 262772 w 602788"/>
                <a:gd name="connsiteY67" fmla="*/ 140523 h 450137"/>
                <a:gd name="connsiteX68" fmla="*/ 255595 w 602788"/>
                <a:gd name="connsiteY68" fmla="*/ 151962 h 450137"/>
                <a:gd name="connsiteX69" fmla="*/ 84770 w 602788"/>
                <a:gd name="connsiteY69" fmla="*/ 131944 h 450137"/>
                <a:gd name="connsiteX70" fmla="*/ 80464 w 602788"/>
                <a:gd name="connsiteY70" fmla="*/ 117646 h 450137"/>
                <a:gd name="connsiteX71" fmla="*/ 149121 w 602788"/>
                <a:gd name="connsiteY71" fmla="*/ 110563 h 450137"/>
                <a:gd name="connsiteX72" fmla="*/ 462404 w 602788"/>
                <a:gd name="connsiteY72" fmla="*/ 71777 h 450137"/>
                <a:gd name="connsiteX73" fmla="*/ 531061 w 602788"/>
                <a:gd name="connsiteY73" fmla="*/ 78887 h 450137"/>
                <a:gd name="connsiteX74" fmla="*/ 526755 w 602788"/>
                <a:gd name="connsiteY74" fmla="*/ 93242 h 450137"/>
                <a:gd name="connsiteX75" fmla="*/ 355930 w 602788"/>
                <a:gd name="connsiteY75" fmla="*/ 113338 h 450137"/>
                <a:gd name="connsiteX76" fmla="*/ 348753 w 602788"/>
                <a:gd name="connsiteY76" fmla="*/ 101854 h 450137"/>
                <a:gd name="connsiteX77" fmla="*/ 462404 w 602788"/>
                <a:gd name="connsiteY77" fmla="*/ 71777 h 450137"/>
                <a:gd name="connsiteX78" fmla="*/ 149121 w 602788"/>
                <a:gd name="connsiteY78" fmla="*/ 71189 h 450137"/>
                <a:gd name="connsiteX79" fmla="*/ 262772 w 602788"/>
                <a:gd name="connsiteY79" fmla="*/ 100432 h 450137"/>
                <a:gd name="connsiteX80" fmla="*/ 255595 w 602788"/>
                <a:gd name="connsiteY80" fmla="*/ 113339 h 450137"/>
                <a:gd name="connsiteX81" fmla="*/ 84770 w 602788"/>
                <a:gd name="connsiteY81" fmla="*/ 91827 h 450137"/>
                <a:gd name="connsiteX82" fmla="*/ 80464 w 602788"/>
                <a:gd name="connsiteY82" fmla="*/ 78920 h 450137"/>
                <a:gd name="connsiteX83" fmla="*/ 149121 w 602788"/>
                <a:gd name="connsiteY83" fmla="*/ 71189 h 450137"/>
                <a:gd name="connsiteX84" fmla="*/ 466443 w 602788"/>
                <a:gd name="connsiteY84" fmla="*/ 17203 h 450137"/>
                <a:gd name="connsiteX85" fmla="*/ 317181 w 602788"/>
                <a:gd name="connsiteY85" fmla="*/ 68811 h 450137"/>
                <a:gd name="connsiteX86" fmla="*/ 317181 w 602788"/>
                <a:gd name="connsiteY86" fmla="*/ 279544 h 450137"/>
                <a:gd name="connsiteX87" fmla="*/ 307135 w 602788"/>
                <a:gd name="connsiteY87" fmla="*/ 268075 h 450137"/>
                <a:gd name="connsiteX88" fmla="*/ 307135 w 602788"/>
                <a:gd name="connsiteY88" fmla="*/ 407130 h 450137"/>
                <a:gd name="connsiteX89" fmla="*/ 477925 w 602788"/>
                <a:gd name="connsiteY89" fmla="*/ 368424 h 450137"/>
                <a:gd name="connsiteX90" fmla="*/ 561167 w 602788"/>
                <a:gd name="connsiteY90" fmla="*/ 382760 h 450137"/>
                <a:gd name="connsiteX91" fmla="*/ 561167 w 602788"/>
                <a:gd name="connsiteY91" fmla="*/ 31538 h 450137"/>
                <a:gd name="connsiteX92" fmla="*/ 466443 w 602788"/>
                <a:gd name="connsiteY92" fmla="*/ 17203 h 450137"/>
                <a:gd name="connsiteX93" fmla="*/ 140651 w 602788"/>
                <a:gd name="connsiteY93" fmla="*/ 17203 h 450137"/>
                <a:gd name="connsiteX94" fmla="*/ 45927 w 602788"/>
                <a:gd name="connsiteY94" fmla="*/ 31538 h 450137"/>
                <a:gd name="connsiteX95" fmla="*/ 45927 w 602788"/>
                <a:gd name="connsiteY95" fmla="*/ 382760 h 450137"/>
                <a:gd name="connsiteX96" fmla="*/ 126298 w 602788"/>
                <a:gd name="connsiteY96" fmla="*/ 369858 h 450137"/>
                <a:gd name="connsiteX97" fmla="*/ 301394 w 602788"/>
                <a:gd name="connsiteY97" fmla="*/ 407130 h 450137"/>
                <a:gd name="connsiteX98" fmla="*/ 301394 w 602788"/>
                <a:gd name="connsiteY98" fmla="*/ 268075 h 450137"/>
                <a:gd name="connsiteX99" fmla="*/ 291348 w 602788"/>
                <a:gd name="connsiteY99" fmla="*/ 279544 h 450137"/>
                <a:gd name="connsiteX100" fmla="*/ 291348 w 602788"/>
                <a:gd name="connsiteY100" fmla="*/ 68811 h 450137"/>
                <a:gd name="connsiteX101" fmla="*/ 140651 w 602788"/>
                <a:gd name="connsiteY101" fmla="*/ 17203 h 450137"/>
                <a:gd name="connsiteX102" fmla="*/ 140651 w 602788"/>
                <a:gd name="connsiteY102" fmla="*/ 0 h 450137"/>
                <a:gd name="connsiteX103" fmla="*/ 304264 w 602788"/>
                <a:gd name="connsiteY103" fmla="*/ 57342 h 450137"/>
                <a:gd name="connsiteX104" fmla="*/ 466443 w 602788"/>
                <a:gd name="connsiteY104" fmla="*/ 0 h 450137"/>
                <a:gd name="connsiteX105" fmla="*/ 572649 w 602788"/>
                <a:gd name="connsiteY105" fmla="*/ 18636 h 450137"/>
                <a:gd name="connsiteX106" fmla="*/ 578389 w 602788"/>
                <a:gd name="connsiteY106" fmla="*/ 20070 h 450137"/>
                <a:gd name="connsiteX107" fmla="*/ 578389 w 602788"/>
                <a:gd name="connsiteY107" fmla="*/ 57342 h 450137"/>
                <a:gd name="connsiteX108" fmla="*/ 602788 w 602788"/>
                <a:gd name="connsiteY108" fmla="*/ 74545 h 450137"/>
                <a:gd name="connsiteX109" fmla="*/ 602788 w 602788"/>
                <a:gd name="connsiteY109" fmla="*/ 435801 h 450137"/>
                <a:gd name="connsiteX110" fmla="*/ 341580 w 602788"/>
                <a:gd name="connsiteY110" fmla="*/ 435801 h 450137"/>
                <a:gd name="connsiteX111" fmla="*/ 304264 w 602788"/>
                <a:gd name="connsiteY111" fmla="*/ 450137 h 450137"/>
                <a:gd name="connsiteX112" fmla="*/ 266949 w 602788"/>
                <a:gd name="connsiteY112" fmla="*/ 435801 h 450137"/>
                <a:gd name="connsiteX113" fmla="*/ 0 w 602788"/>
                <a:gd name="connsiteY113" fmla="*/ 435801 h 450137"/>
                <a:gd name="connsiteX114" fmla="*/ 0 w 602788"/>
                <a:gd name="connsiteY114" fmla="*/ 74545 h 450137"/>
                <a:gd name="connsiteX115" fmla="*/ 28704 w 602788"/>
                <a:gd name="connsiteY115" fmla="*/ 55909 h 450137"/>
                <a:gd name="connsiteX116" fmla="*/ 28704 w 602788"/>
                <a:gd name="connsiteY116" fmla="*/ 20070 h 450137"/>
                <a:gd name="connsiteX117" fmla="*/ 34445 w 602788"/>
                <a:gd name="connsiteY117" fmla="*/ 18636 h 450137"/>
                <a:gd name="connsiteX118" fmla="*/ 140651 w 602788"/>
                <a:gd name="connsiteY118" fmla="*/ 0 h 4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02788" h="450137">
                  <a:moveTo>
                    <a:pt x="462404" y="304764"/>
                  </a:moveTo>
                  <a:cubicBezTo>
                    <a:pt x="483779" y="304070"/>
                    <a:pt x="507017" y="306042"/>
                    <a:pt x="531061" y="312495"/>
                  </a:cubicBezTo>
                  <a:lnTo>
                    <a:pt x="526755" y="325402"/>
                  </a:lnTo>
                  <a:cubicBezTo>
                    <a:pt x="437754" y="302456"/>
                    <a:pt x="355930" y="345480"/>
                    <a:pt x="355930" y="346914"/>
                  </a:cubicBezTo>
                  <a:lnTo>
                    <a:pt x="348753" y="334007"/>
                  </a:lnTo>
                  <a:cubicBezTo>
                    <a:pt x="350906" y="332931"/>
                    <a:pt x="398278" y="306848"/>
                    <a:pt x="462404" y="304764"/>
                  </a:cubicBezTo>
                  <a:close/>
                  <a:moveTo>
                    <a:pt x="149121" y="303384"/>
                  </a:moveTo>
                  <a:cubicBezTo>
                    <a:pt x="213247" y="305468"/>
                    <a:pt x="260619" y="331551"/>
                    <a:pt x="262772" y="332627"/>
                  </a:cubicBezTo>
                  <a:lnTo>
                    <a:pt x="255595" y="345534"/>
                  </a:lnTo>
                  <a:cubicBezTo>
                    <a:pt x="255595" y="345534"/>
                    <a:pt x="173771" y="301076"/>
                    <a:pt x="84770" y="325456"/>
                  </a:cubicBezTo>
                  <a:lnTo>
                    <a:pt x="80464" y="311115"/>
                  </a:lnTo>
                  <a:cubicBezTo>
                    <a:pt x="104509" y="304662"/>
                    <a:pt x="127746" y="302690"/>
                    <a:pt x="149121" y="303384"/>
                  </a:cubicBezTo>
                  <a:close/>
                  <a:moveTo>
                    <a:pt x="462404" y="266141"/>
                  </a:moveTo>
                  <a:cubicBezTo>
                    <a:pt x="483779" y="265447"/>
                    <a:pt x="507017" y="267419"/>
                    <a:pt x="531061" y="273872"/>
                  </a:cubicBezTo>
                  <a:lnTo>
                    <a:pt x="526755" y="286779"/>
                  </a:lnTo>
                  <a:cubicBezTo>
                    <a:pt x="437754" y="262399"/>
                    <a:pt x="355930" y="306857"/>
                    <a:pt x="355930" y="308291"/>
                  </a:cubicBezTo>
                  <a:lnTo>
                    <a:pt x="348753" y="295384"/>
                  </a:lnTo>
                  <a:cubicBezTo>
                    <a:pt x="350906" y="294309"/>
                    <a:pt x="398278" y="268225"/>
                    <a:pt x="462404" y="266141"/>
                  </a:cubicBezTo>
                  <a:close/>
                  <a:moveTo>
                    <a:pt x="149121" y="264762"/>
                  </a:moveTo>
                  <a:cubicBezTo>
                    <a:pt x="213247" y="266846"/>
                    <a:pt x="260619" y="292929"/>
                    <a:pt x="262772" y="294005"/>
                  </a:cubicBezTo>
                  <a:lnTo>
                    <a:pt x="255595" y="306912"/>
                  </a:lnTo>
                  <a:cubicBezTo>
                    <a:pt x="255595" y="306912"/>
                    <a:pt x="173771" y="262454"/>
                    <a:pt x="84770" y="285400"/>
                  </a:cubicBezTo>
                  <a:lnTo>
                    <a:pt x="80464" y="272493"/>
                  </a:lnTo>
                  <a:cubicBezTo>
                    <a:pt x="104509" y="266040"/>
                    <a:pt x="127746" y="264068"/>
                    <a:pt x="149121" y="264762"/>
                  </a:cubicBezTo>
                  <a:close/>
                  <a:moveTo>
                    <a:pt x="462404" y="227519"/>
                  </a:moveTo>
                  <a:cubicBezTo>
                    <a:pt x="483779" y="226825"/>
                    <a:pt x="507017" y="228797"/>
                    <a:pt x="531061" y="235250"/>
                  </a:cubicBezTo>
                  <a:lnTo>
                    <a:pt x="526755" y="248157"/>
                  </a:lnTo>
                  <a:cubicBezTo>
                    <a:pt x="437754" y="223777"/>
                    <a:pt x="355930" y="268235"/>
                    <a:pt x="355930" y="269669"/>
                  </a:cubicBezTo>
                  <a:lnTo>
                    <a:pt x="348753" y="256762"/>
                  </a:lnTo>
                  <a:cubicBezTo>
                    <a:pt x="350906" y="255687"/>
                    <a:pt x="398278" y="229603"/>
                    <a:pt x="462404" y="227519"/>
                  </a:cubicBezTo>
                  <a:close/>
                  <a:moveTo>
                    <a:pt x="149121" y="225909"/>
                  </a:moveTo>
                  <a:cubicBezTo>
                    <a:pt x="213247" y="227993"/>
                    <a:pt x="260619" y="254077"/>
                    <a:pt x="262772" y="255152"/>
                  </a:cubicBezTo>
                  <a:lnTo>
                    <a:pt x="255595" y="268059"/>
                  </a:lnTo>
                  <a:cubicBezTo>
                    <a:pt x="255595" y="266625"/>
                    <a:pt x="173771" y="223601"/>
                    <a:pt x="84770" y="246547"/>
                  </a:cubicBezTo>
                  <a:lnTo>
                    <a:pt x="80464" y="233640"/>
                  </a:lnTo>
                  <a:cubicBezTo>
                    <a:pt x="104509" y="227186"/>
                    <a:pt x="127746" y="225215"/>
                    <a:pt x="149121" y="225909"/>
                  </a:cubicBezTo>
                  <a:close/>
                  <a:moveTo>
                    <a:pt x="462404" y="189417"/>
                  </a:moveTo>
                  <a:cubicBezTo>
                    <a:pt x="483779" y="188636"/>
                    <a:pt x="507017" y="190423"/>
                    <a:pt x="531061" y="196500"/>
                  </a:cubicBezTo>
                  <a:lnTo>
                    <a:pt x="526755" y="210798"/>
                  </a:lnTo>
                  <a:cubicBezTo>
                    <a:pt x="437754" y="186491"/>
                    <a:pt x="355930" y="230816"/>
                    <a:pt x="355930" y="230816"/>
                  </a:cubicBezTo>
                  <a:lnTo>
                    <a:pt x="348753" y="219377"/>
                  </a:lnTo>
                  <a:cubicBezTo>
                    <a:pt x="350906" y="217232"/>
                    <a:pt x="398278" y="191763"/>
                    <a:pt x="462404" y="189417"/>
                  </a:cubicBezTo>
                  <a:close/>
                  <a:moveTo>
                    <a:pt x="149121" y="188683"/>
                  </a:moveTo>
                  <a:cubicBezTo>
                    <a:pt x="213247" y="190769"/>
                    <a:pt x="260619" y="216876"/>
                    <a:pt x="262772" y="217952"/>
                  </a:cubicBezTo>
                  <a:lnTo>
                    <a:pt x="255595" y="229436"/>
                  </a:lnTo>
                  <a:cubicBezTo>
                    <a:pt x="255595" y="229436"/>
                    <a:pt x="173771" y="184937"/>
                    <a:pt x="84770" y="209340"/>
                  </a:cubicBezTo>
                  <a:lnTo>
                    <a:pt x="80464" y="196421"/>
                  </a:lnTo>
                  <a:cubicBezTo>
                    <a:pt x="104509" y="189962"/>
                    <a:pt x="127746" y="187988"/>
                    <a:pt x="149121" y="188683"/>
                  </a:cubicBezTo>
                  <a:close/>
                  <a:moveTo>
                    <a:pt x="462404" y="148664"/>
                  </a:moveTo>
                  <a:cubicBezTo>
                    <a:pt x="483779" y="147970"/>
                    <a:pt x="507017" y="149942"/>
                    <a:pt x="531061" y="156395"/>
                  </a:cubicBezTo>
                  <a:lnTo>
                    <a:pt x="526755" y="169302"/>
                  </a:lnTo>
                  <a:cubicBezTo>
                    <a:pt x="437754" y="146356"/>
                    <a:pt x="355930" y="189380"/>
                    <a:pt x="355930" y="190814"/>
                  </a:cubicBezTo>
                  <a:lnTo>
                    <a:pt x="348753" y="177907"/>
                  </a:lnTo>
                  <a:cubicBezTo>
                    <a:pt x="350906" y="176832"/>
                    <a:pt x="398278" y="150748"/>
                    <a:pt x="462404" y="148664"/>
                  </a:cubicBezTo>
                  <a:close/>
                  <a:moveTo>
                    <a:pt x="149121" y="147806"/>
                  </a:moveTo>
                  <a:cubicBezTo>
                    <a:pt x="213247" y="150152"/>
                    <a:pt x="260619" y="175621"/>
                    <a:pt x="262772" y="177766"/>
                  </a:cubicBezTo>
                  <a:lnTo>
                    <a:pt x="255595" y="189205"/>
                  </a:lnTo>
                  <a:cubicBezTo>
                    <a:pt x="255595" y="189205"/>
                    <a:pt x="173771" y="144880"/>
                    <a:pt x="84770" y="169187"/>
                  </a:cubicBezTo>
                  <a:lnTo>
                    <a:pt x="80464" y="154889"/>
                  </a:lnTo>
                  <a:cubicBezTo>
                    <a:pt x="104509" y="148812"/>
                    <a:pt x="127746" y="147025"/>
                    <a:pt x="149121" y="147806"/>
                  </a:cubicBezTo>
                  <a:close/>
                  <a:moveTo>
                    <a:pt x="462404" y="111421"/>
                  </a:moveTo>
                  <a:cubicBezTo>
                    <a:pt x="483779" y="110727"/>
                    <a:pt x="507017" y="112699"/>
                    <a:pt x="531061" y="119152"/>
                  </a:cubicBezTo>
                  <a:lnTo>
                    <a:pt x="526755" y="132059"/>
                  </a:lnTo>
                  <a:cubicBezTo>
                    <a:pt x="437754" y="109113"/>
                    <a:pt x="355930" y="153571"/>
                    <a:pt x="355930" y="153571"/>
                  </a:cubicBezTo>
                  <a:lnTo>
                    <a:pt x="348753" y="140664"/>
                  </a:lnTo>
                  <a:cubicBezTo>
                    <a:pt x="350906" y="139589"/>
                    <a:pt x="398278" y="113505"/>
                    <a:pt x="462404" y="111421"/>
                  </a:cubicBezTo>
                  <a:close/>
                  <a:moveTo>
                    <a:pt x="149121" y="110563"/>
                  </a:moveTo>
                  <a:cubicBezTo>
                    <a:pt x="213247" y="112909"/>
                    <a:pt x="260619" y="138378"/>
                    <a:pt x="262772" y="140523"/>
                  </a:cubicBezTo>
                  <a:lnTo>
                    <a:pt x="255595" y="151962"/>
                  </a:lnTo>
                  <a:cubicBezTo>
                    <a:pt x="255595" y="151962"/>
                    <a:pt x="173771" y="107637"/>
                    <a:pt x="84770" y="131944"/>
                  </a:cubicBezTo>
                  <a:lnTo>
                    <a:pt x="80464" y="117646"/>
                  </a:lnTo>
                  <a:cubicBezTo>
                    <a:pt x="104509" y="111569"/>
                    <a:pt x="127746" y="109782"/>
                    <a:pt x="149121" y="110563"/>
                  </a:cubicBezTo>
                  <a:close/>
                  <a:moveTo>
                    <a:pt x="462404" y="71777"/>
                  </a:moveTo>
                  <a:cubicBezTo>
                    <a:pt x="483779" y="70992"/>
                    <a:pt x="507017" y="72787"/>
                    <a:pt x="531061" y="78887"/>
                  </a:cubicBezTo>
                  <a:lnTo>
                    <a:pt x="526755" y="93242"/>
                  </a:lnTo>
                  <a:cubicBezTo>
                    <a:pt x="437754" y="68839"/>
                    <a:pt x="355930" y="113338"/>
                    <a:pt x="355930" y="113338"/>
                  </a:cubicBezTo>
                  <a:lnTo>
                    <a:pt x="348753" y="101854"/>
                  </a:lnTo>
                  <a:cubicBezTo>
                    <a:pt x="350906" y="99702"/>
                    <a:pt x="398278" y="74133"/>
                    <a:pt x="462404" y="71777"/>
                  </a:cubicBezTo>
                  <a:close/>
                  <a:moveTo>
                    <a:pt x="149121" y="71189"/>
                  </a:moveTo>
                  <a:cubicBezTo>
                    <a:pt x="213247" y="73273"/>
                    <a:pt x="260619" y="99357"/>
                    <a:pt x="262772" y="100432"/>
                  </a:cubicBezTo>
                  <a:lnTo>
                    <a:pt x="255595" y="113339"/>
                  </a:lnTo>
                  <a:cubicBezTo>
                    <a:pt x="255595" y="111905"/>
                    <a:pt x="173771" y="67447"/>
                    <a:pt x="84770" y="91827"/>
                  </a:cubicBezTo>
                  <a:lnTo>
                    <a:pt x="80464" y="78920"/>
                  </a:lnTo>
                  <a:cubicBezTo>
                    <a:pt x="104509" y="72467"/>
                    <a:pt x="127746" y="70495"/>
                    <a:pt x="149121" y="71189"/>
                  </a:cubicBezTo>
                  <a:close/>
                  <a:moveTo>
                    <a:pt x="466443" y="17203"/>
                  </a:moveTo>
                  <a:cubicBezTo>
                    <a:pt x="407599" y="17203"/>
                    <a:pt x="357367" y="34405"/>
                    <a:pt x="317181" y="68811"/>
                  </a:cubicBezTo>
                  <a:lnTo>
                    <a:pt x="317181" y="279544"/>
                  </a:lnTo>
                  <a:lnTo>
                    <a:pt x="307135" y="268075"/>
                  </a:lnTo>
                  <a:lnTo>
                    <a:pt x="307135" y="407130"/>
                  </a:lnTo>
                  <a:cubicBezTo>
                    <a:pt x="328663" y="397095"/>
                    <a:pt x="400423" y="368424"/>
                    <a:pt x="477925" y="368424"/>
                  </a:cubicBezTo>
                  <a:cubicBezTo>
                    <a:pt x="508064" y="368424"/>
                    <a:pt x="536768" y="374158"/>
                    <a:pt x="561167" y="382760"/>
                  </a:cubicBezTo>
                  <a:lnTo>
                    <a:pt x="561167" y="31538"/>
                  </a:lnTo>
                  <a:cubicBezTo>
                    <a:pt x="548250" y="27238"/>
                    <a:pt x="510935" y="17203"/>
                    <a:pt x="466443" y="17203"/>
                  </a:cubicBezTo>
                  <a:close/>
                  <a:moveTo>
                    <a:pt x="140651" y="17203"/>
                  </a:moveTo>
                  <a:cubicBezTo>
                    <a:pt x="96159" y="17203"/>
                    <a:pt x="60279" y="27238"/>
                    <a:pt x="45927" y="31538"/>
                  </a:cubicBezTo>
                  <a:lnTo>
                    <a:pt x="45927" y="382760"/>
                  </a:lnTo>
                  <a:cubicBezTo>
                    <a:pt x="68890" y="374158"/>
                    <a:pt x="96159" y="369858"/>
                    <a:pt x="126298" y="369858"/>
                  </a:cubicBezTo>
                  <a:cubicBezTo>
                    <a:pt x="202365" y="369858"/>
                    <a:pt x="278431" y="398529"/>
                    <a:pt x="301394" y="407130"/>
                  </a:cubicBezTo>
                  <a:lnTo>
                    <a:pt x="301394" y="268075"/>
                  </a:lnTo>
                  <a:lnTo>
                    <a:pt x="291348" y="279544"/>
                  </a:lnTo>
                  <a:lnTo>
                    <a:pt x="291348" y="68811"/>
                  </a:lnTo>
                  <a:cubicBezTo>
                    <a:pt x="249726" y="34405"/>
                    <a:pt x="199494" y="17203"/>
                    <a:pt x="140651" y="17203"/>
                  </a:cubicBezTo>
                  <a:close/>
                  <a:moveTo>
                    <a:pt x="140651" y="0"/>
                  </a:moveTo>
                  <a:cubicBezTo>
                    <a:pt x="203800" y="0"/>
                    <a:pt x="259773" y="20070"/>
                    <a:pt x="304264" y="57342"/>
                  </a:cubicBezTo>
                  <a:cubicBezTo>
                    <a:pt x="348756" y="20070"/>
                    <a:pt x="403294" y="0"/>
                    <a:pt x="466443" y="0"/>
                  </a:cubicBezTo>
                  <a:cubicBezTo>
                    <a:pt x="526722" y="0"/>
                    <a:pt x="571213" y="17203"/>
                    <a:pt x="572649" y="18636"/>
                  </a:cubicBezTo>
                  <a:lnTo>
                    <a:pt x="578389" y="20070"/>
                  </a:lnTo>
                  <a:lnTo>
                    <a:pt x="578389" y="57342"/>
                  </a:lnTo>
                  <a:cubicBezTo>
                    <a:pt x="592742" y="61643"/>
                    <a:pt x="602788" y="65944"/>
                    <a:pt x="602788" y="74545"/>
                  </a:cubicBezTo>
                  <a:lnTo>
                    <a:pt x="602788" y="435801"/>
                  </a:lnTo>
                  <a:lnTo>
                    <a:pt x="341580" y="435801"/>
                  </a:lnTo>
                  <a:cubicBezTo>
                    <a:pt x="332969" y="444403"/>
                    <a:pt x="320052" y="450137"/>
                    <a:pt x="304264" y="450137"/>
                  </a:cubicBezTo>
                  <a:cubicBezTo>
                    <a:pt x="289912" y="450137"/>
                    <a:pt x="275560" y="444403"/>
                    <a:pt x="266949" y="435801"/>
                  </a:cubicBezTo>
                  <a:lnTo>
                    <a:pt x="0" y="435801"/>
                  </a:lnTo>
                  <a:lnTo>
                    <a:pt x="0" y="74545"/>
                  </a:lnTo>
                  <a:cubicBezTo>
                    <a:pt x="0" y="64510"/>
                    <a:pt x="11482" y="58776"/>
                    <a:pt x="28704" y="55909"/>
                  </a:cubicBezTo>
                  <a:lnTo>
                    <a:pt x="28704" y="20070"/>
                  </a:lnTo>
                  <a:lnTo>
                    <a:pt x="34445" y="18636"/>
                  </a:lnTo>
                  <a:cubicBezTo>
                    <a:pt x="35880" y="17203"/>
                    <a:pt x="81807" y="0"/>
                    <a:pt x="140651" y="0"/>
                  </a:cubicBezTo>
                  <a:close/>
                </a:path>
              </a:pathLst>
            </a:custGeom>
            <a:solidFill>
              <a:schemeClr val="accent5"/>
            </a:solidFill>
            <a:ln>
              <a:noFill/>
            </a:ln>
          </p:spPr>
        </p:sp>
      </p:grpSp>
      <p:sp>
        <p:nvSpPr>
          <p:cNvPr id="29" name="矩形 28">
            <a:extLst>
              <a:ext uri="{FF2B5EF4-FFF2-40B4-BE49-F238E27FC236}">
                <a16:creationId xmlns:a16="http://schemas.microsoft.com/office/drawing/2014/main" id="{FA82168F-0E3E-47DA-94A0-7A7F9FCE234F}"/>
              </a:ext>
            </a:extLst>
          </p:cNvPr>
          <p:cNvSpPr/>
          <p:nvPr/>
        </p:nvSpPr>
        <p:spPr>
          <a:xfrm>
            <a:off x="7714549" y="1826657"/>
            <a:ext cx="1405073"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cxnSp>
        <p:nvCxnSpPr>
          <p:cNvPr id="32" name="直接连接符 31">
            <a:extLst>
              <a:ext uri="{FF2B5EF4-FFF2-40B4-BE49-F238E27FC236}">
                <a16:creationId xmlns:a16="http://schemas.microsoft.com/office/drawing/2014/main" id="{6813DCFF-7078-448B-8215-802571E8C588}"/>
              </a:ext>
            </a:extLst>
          </p:cNvPr>
          <p:cNvCxnSpPr>
            <a:cxnSpLocks/>
          </p:cNvCxnSpPr>
          <p:nvPr/>
        </p:nvCxnSpPr>
        <p:spPr>
          <a:xfrm>
            <a:off x="7729063" y="2245811"/>
            <a:ext cx="469700" cy="0"/>
          </a:xfrm>
          <a:prstGeom prst="line">
            <a:avLst/>
          </a:prstGeom>
          <a:ln w="38100" cap="flat">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30C2D150-9F1C-4CC7-A6FF-DA32AEE7CBA8}"/>
              </a:ext>
            </a:extLst>
          </p:cNvPr>
          <p:cNvSpPr/>
          <p:nvPr/>
        </p:nvSpPr>
        <p:spPr>
          <a:xfrm>
            <a:off x="6894285" y="2421776"/>
            <a:ext cx="3701146" cy="931024"/>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grpSp>
        <p:nvGrpSpPr>
          <p:cNvPr id="6" name="组合 5">
            <a:extLst>
              <a:ext uri="{FF2B5EF4-FFF2-40B4-BE49-F238E27FC236}">
                <a16:creationId xmlns:a16="http://schemas.microsoft.com/office/drawing/2014/main" id="{C028B06F-4A8B-4897-B4F4-08FE41C22480}"/>
              </a:ext>
            </a:extLst>
          </p:cNvPr>
          <p:cNvGrpSpPr/>
          <p:nvPr/>
        </p:nvGrpSpPr>
        <p:grpSpPr>
          <a:xfrm>
            <a:off x="6894284" y="1673568"/>
            <a:ext cx="613954" cy="613954"/>
            <a:chOff x="6894285" y="1659052"/>
            <a:chExt cx="795386" cy="795386"/>
          </a:xfrm>
        </p:grpSpPr>
        <p:sp>
          <p:nvSpPr>
            <p:cNvPr id="26" name="write_51768">
              <a:extLst>
                <a:ext uri="{FF2B5EF4-FFF2-40B4-BE49-F238E27FC236}">
                  <a16:creationId xmlns:a16="http://schemas.microsoft.com/office/drawing/2014/main" id="{186F5D7A-4DC0-4249-8421-3FBCF199818A}"/>
                </a:ext>
              </a:extLst>
            </p:cNvPr>
            <p:cNvSpPr>
              <a:spLocks noChangeAspect="1"/>
            </p:cNvSpPr>
            <p:nvPr/>
          </p:nvSpPr>
          <p:spPr bwMode="auto">
            <a:xfrm>
              <a:off x="7072777" y="1843088"/>
              <a:ext cx="438402" cy="427314"/>
            </a:xfrm>
            <a:custGeom>
              <a:avLst/>
              <a:gdLst>
                <a:gd name="T0" fmla="*/ 472622 w 604011"/>
                <a:gd name="T1" fmla="*/ 472622 w 604011"/>
                <a:gd name="T2" fmla="*/ 472622 w 604011"/>
                <a:gd name="T3" fmla="*/ 472622 w 604011"/>
                <a:gd name="T4" fmla="*/ 472622 w 604011"/>
                <a:gd name="T5" fmla="*/ 472622 w 604011"/>
                <a:gd name="T6" fmla="*/ 472622 w 604011"/>
                <a:gd name="T7" fmla="*/ 472622 w 604011"/>
                <a:gd name="T8" fmla="*/ 472622 w 604011"/>
                <a:gd name="T9" fmla="*/ 472622 w 604011"/>
                <a:gd name="T10" fmla="*/ 472622 w 604011"/>
                <a:gd name="T11" fmla="*/ 472622 w 604011"/>
                <a:gd name="T12" fmla="*/ 472622 w 604011"/>
                <a:gd name="T13" fmla="*/ 472622 w 604011"/>
                <a:gd name="T14" fmla="*/ 472622 w 604011"/>
                <a:gd name="T15" fmla="*/ 472622 w 604011"/>
                <a:gd name="T16" fmla="*/ 472622 w 604011"/>
                <a:gd name="T17" fmla="*/ 472622 w 604011"/>
                <a:gd name="T18" fmla="*/ 472622 w 604011"/>
                <a:gd name="T19" fmla="*/ 472622 w 604011"/>
                <a:gd name="T20" fmla="*/ 472622 w 604011"/>
                <a:gd name="T21" fmla="*/ 472622 w 604011"/>
                <a:gd name="T22" fmla="*/ 472622 w 604011"/>
                <a:gd name="T23" fmla="*/ 472622 w 604011"/>
                <a:gd name="T24" fmla="*/ 472622 w 604011"/>
                <a:gd name="T25" fmla="*/ 472622 w 604011"/>
                <a:gd name="T26" fmla="*/ 472622 w 604011"/>
                <a:gd name="T27" fmla="*/ 472622 w 604011"/>
                <a:gd name="T28" fmla="*/ 472622 w 604011"/>
                <a:gd name="T29" fmla="*/ 472622 w 604011"/>
                <a:gd name="T30" fmla="*/ 472622 w 604011"/>
                <a:gd name="T31" fmla="*/ 472622 w 604011"/>
                <a:gd name="T32" fmla="*/ 472622 w 604011"/>
                <a:gd name="T33" fmla="*/ 472622 w 604011"/>
                <a:gd name="T34" fmla="*/ 472622 w 604011"/>
                <a:gd name="T35" fmla="*/ 472622 w 604011"/>
                <a:gd name="T36" fmla="*/ 472622 w 604011"/>
                <a:gd name="T37" fmla="*/ 472622 w 604011"/>
                <a:gd name="T38" fmla="*/ 472622 w 604011"/>
                <a:gd name="T39" fmla="*/ 472622 w 604011"/>
                <a:gd name="T40" fmla="*/ 472622 w 604011"/>
                <a:gd name="T41" fmla="*/ 472622 w 604011"/>
                <a:gd name="T42" fmla="*/ 472622 w 604011"/>
                <a:gd name="T43" fmla="*/ 472622 w 604011"/>
                <a:gd name="T44" fmla="*/ 472622 w 604011"/>
                <a:gd name="T45" fmla="*/ 472622 w 604011"/>
                <a:gd name="T46" fmla="*/ 472622 w 604011"/>
                <a:gd name="T47" fmla="*/ 472622 w 604011"/>
                <a:gd name="T48" fmla="*/ 472622 w 604011"/>
                <a:gd name="T49" fmla="*/ 472622 w 604011"/>
                <a:gd name="T50" fmla="*/ 472622 w 604011"/>
                <a:gd name="T51" fmla="*/ 472622 w 604011"/>
                <a:gd name="T52" fmla="*/ 472622 w 604011"/>
                <a:gd name="T53" fmla="*/ 472622 w 604011"/>
                <a:gd name="T54" fmla="*/ 472622 w 604011"/>
                <a:gd name="T55" fmla="*/ 472622 w 604011"/>
                <a:gd name="T56" fmla="*/ 472622 w 604011"/>
                <a:gd name="T57" fmla="*/ 472622 w 604011"/>
                <a:gd name="T58" fmla="*/ 472622 w 604011"/>
                <a:gd name="T59" fmla="*/ 472622 w 604011"/>
                <a:gd name="T60" fmla="*/ 472622 w 604011"/>
                <a:gd name="T61" fmla="*/ 472622 w 604011"/>
                <a:gd name="T62" fmla="*/ 472622 w 604011"/>
                <a:gd name="T63" fmla="*/ 472622 w 604011"/>
                <a:gd name="T64" fmla="*/ 472622 w 604011"/>
                <a:gd name="T65" fmla="*/ 472622 w 604011"/>
                <a:gd name="T66" fmla="*/ 472622 w 604011"/>
                <a:gd name="T67" fmla="*/ 472622 w 604011"/>
                <a:gd name="T68" fmla="*/ 472622 w 604011"/>
                <a:gd name="T69" fmla="*/ 472622 w 604011"/>
                <a:gd name="T70" fmla="*/ 472622 w 604011"/>
                <a:gd name="T71" fmla="*/ 472622 w 604011"/>
                <a:gd name="T72" fmla="*/ 472622 w 604011"/>
                <a:gd name="T73" fmla="*/ 472622 w 604011"/>
                <a:gd name="T74" fmla="*/ 472622 w 604011"/>
                <a:gd name="T75" fmla="*/ 472622 w 604011"/>
                <a:gd name="T76" fmla="*/ 472622 w 604011"/>
                <a:gd name="T77" fmla="*/ 472622 w 604011"/>
                <a:gd name="T78" fmla="*/ 472622 w 604011"/>
                <a:gd name="T79" fmla="*/ 472622 w 604011"/>
                <a:gd name="T80" fmla="*/ 472622 w 604011"/>
                <a:gd name="T81" fmla="*/ 472622 w 604011"/>
                <a:gd name="T82" fmla="*/ 472622 w 604011"/>
                <a:gd name="T83" fmla="*/ 472622 w 604011"/>
                <a:gd name="T84" fmla="*/ 472622 w 604011"/>
                <a:gd name="T85" fmla="*/ 472622 w 604011"/>
                <a:gd name="T86" fmla="*/ 472622 w 604011"/>
                <a:gd name="T87" fmla="*/ 472622 w 604011"/>
                <a:gd name="T88" fmla="*/ 472622 w 604011"/>
                <a:gd name="T89" fmla="*/ 472622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8" h="408">
                  <a:moveTo>
                    <a:pt x="246" y="243"/>
                  </a:moveTo>
                  <a:lnTo>
                    <a:pt x="362" y="127"/>
                  </a:lnTo>
                  <a:lnTo>
                    <a:pt x="418" y="183"/>
                  </a:lnTo>
                  <a:lnTo>
                    <a:pt x="302" y="299"/>
                  </a:lnTo>
                  <a:lnTo>
                    <a:pt x="246" y="243"/>
                  </a:lnTo>
                  <a:close/>
                  <a:moveTo>
                    <a:pt x="235" y="283"/>
                  </a:moveTo>
                  <a:lnTo>
                    <a:pt x="227" y="318"/>
                  </a:lnTo>
                  <a:lnTo>
                    <a:pt x="261" y="309"/>
                  </a:lnTo>
                  <a:lnTo>
                    <a:pt x="235" y="283"/>
                  </a:lnTo>
                  <a:close/>
                  <a:moveTo>
                    <a:pt x="304" y="316"/>
                  </a:moveTo>
                  <a:lnTo>
                    <a:pt x="330" y="290"/>
                  </a:lnTo>
                  <a:lnTo>
                    <a:pt x="330" y="408"/>
                  </a:lnTo>
                  <a:lnTo>
                    <a:pt x="0" y="408"/>
                  </a:lnTo>
                  <a:lnTo>
                    <a:pt x="0" y="112"/>
                  </a:lnTo>
                  <a:lnTo>
                    <a:pt x="106" y="0"/>
                  </a:lnTo>
                  <a:lnTo>
                    <a:pt x="330" y="0"/>
                  </a:lnTo>
                  <a:lnTo>
                    <a:pt x="330" y="140"/>
                  </a:lnTo>
                  <a:lnTo>
                    <a:pt x="304" y="165"/>
                  </a:lnTo>
                  <a:lnTo>
                    <a:pt x="304" y="26"/>
                  </a:lnTo>
                  <a:lnTo>
                    <a:pt x="122" y="26"/>
                  </a:lnTo>
                  <a:lnTo>
                    <a:pt x="122" y="122"/>
                  </a:lnTo>
                  <a:lnTo>
                    <a:pt x="25" y="122"/>
                  </a:lnTo>
                  <a:lnTo>
                    <a:pt x="25" y="382"/>
                  </a:lnTo>
                  <a:lnTo>
                    <a:pt x="304" y="382"/>
                  </a:lnTo>
                  <a:lnTo>
                    <a:pt x="304" y="316"/>
                  </a:lnTo>
                  <a:close/>
                  <a:moveTo>
                    <a:pt x="49" y="96"/>
                  </a:moveTo>
                  <a:lnTo>
                    <a:pt x="96" y="96"/>
                  </a:lnTo>
                  <a:lnTo>
                    <a:pt x="96" y="47"/>
                  </a:lnTo>
                  <a:lnTo>
                    <a:pt x="49" y="96"/>
                  </a:lnTo>
                  <a:close/>
                  <a:moveTo>
                    <a:pt x="272" y="197"/>
                  </a:moveTo>
                  <a:lnTo>
                    <a:pt x="272" y="194"/>
                  </a:lnTo>
                  <a:lnTo>
                    <a:pt x="56" y="194"/>
                  </a:lnTo>
                  <a:lnTo>
                    <a:pt x="56" y="222"/>
                  </a:lnTo>
                  <a:lnTo>
                    <a:pt x="247" y="222"/>
                  </a:lnTo>
                  <a:lnTo>
                    <a:pt x="272" y="197"/>
                  </a:lnTo>
                  <a:close/>
                  <a:moveTo>
                    <a:pt x="230" y="250"/>
                  </a:moveTo>
                  <a:lnTo>
                    <a:pt x="56" y="250"/>
                  </a:lnTo>
                  <a:lnTo>
                    <a:pt x="56" y="279"/>
                  </a:lnTo>
                  <a:lnTo>
                    <a:pt x="222" y="279"/>
                  </a:lnTo>
                  <a:lnTo>
                    <a:pt x="230" y="250"/>
                  </a:lnTo>
                  <a:close/>
                  <a:moveTo>
                    <a:pt x="56" y="338"/>
                  </a:moveTo>
                  <a:lnTo>
                    <a:pt x="208" y="338"/>
                  </a:lnTo>
                  <a:lnTo>
                    <a:pt x="215" y="310"/>
                  </a:lnTo>
                  <a:lnTo>
                    <a:pt x="56" y="310"/>
                  </a:lnTo>
                  <a:lnTo>
                    <a:pt x="56" y="338"/>
                  </a:lnTo>
                  <a:close/>
                </a:path>
              </a:pathLst>
            </a:custGeom>
            <a:solidFill>
              <a:schemeClr val="accent5"/>
            </a:solidFill>
            <a:ln>
              <a:noFill/>
            </a:ln>
          </p:spPr>
        </p:sp>
        <p:sp>
          <p:nvSpPr>
            <p:cNvPr id="42" name="椭圆 41">
              <a:extLst>
                <a:ext uri="{FF2B5EF4-FFF2-40B4-BE49-F238E27FC236}">
                  <a16:creationId xmlns:a16="http://schemas.microsoft.com/office/drawing/2014/main" id="{5E1B6494-94A6-4E8D-9F65-E1BEAE337985}"/>
                </a:ext>
              </a:extLst>
            </p:cNvPr>
            <p:cNvSpPr/>
            <p:nvPr/>
          </p:nvSpPr>
          <p:spPr>
            <a:xfrm>
              <a:off x="6894285" y="1659052"/>
              <a:ext cx="795386" cy="79538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矩形 46">
            <a:extLst>
              <a:ext uri="{FF2B5EF4-FFF2-40B4-BE49-F238E27FC236}">
                <a16:creationId xmlns:a16="http://schemas.microsoft.com/office/drawing/2014/main" id="{565830C6-F96E-4F92-BB85-C986E4A366E5}"/>
              </a:ext>
            </a:extLst>
          </p:cNvPr>
          <p:cNvSpPr/>
          <p:nvPr/>
        </p:nvSpPr>
        <p:spPr>
          <a:xfrm>
            <a:off x="2416834" y="4020251"/>
            <a:ext cx="1405073"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cxnSp>
        <p:nvCxnSpPr>
          <p:cNvPr id="49" name="直接连接符 48">
            <a:extLst>
              <a:ext uri="{FF2B5EF4-FFF2-40B4-BE49-F238E27FC236}">
                <a16:creationId xmlns:a16="http://schemas.microsoft.com/office/drawing/2014/main" id="{E91FBB9D-5144-49C0-B682-3AD18362B229}"/>
              </a:ext>
            </a:extLst>
          </p:cNvPr>
          <p:cNvCxnSpPr>
            <a:cxnSpLocks/>
          </p:cNvCxnSpPr>
          <p:nvPr/>
        </p:nvCxnSpPr>
        <p:spPr>
          <a:xfrm>
            <a:off x="2431348" y="4439405"/>
            <a:ext cx="469700" cy="0"/>
          </a:xfrm>
          <a:prstGeom prst="line">
            <a:avLst/>
          </a:prstGeom>
          <a:ln w="38100" cap="flat">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矩形 49">
            <a:extLst>
              <a:ext uri="{FF2B5EF4-FFF2-40B4-BE49-F238E27FC236}">
                <a16:creationId xmlns:a16="http://schemas.microsoft.com/office/drawing/2014/main" id="{28DD9BA4-CCB7-4FE3-B94A-B91718633DC2}"/>
              </a:ext>
            </a:extLst>
          </p:cNvPr>
          <p:cNvSpPr/>
          <p:nvPr/>
        </p:nvSpPr>
        <p:spPr>
          <a:xfrm>
            <a:off x="1596570" y="4615370"/>
            <a:ext cx="3701146" cy="931024"/>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grpSp>
        <p:nvGrpSpPr>
          <p:cNvPr id="8" name="组合 7">
            <a:extLst>
              <a:ext uri="{FF2B5EF4-FFF2-40B4-BE49-F238E27FC236}">
                <a16:creationId xmlns:a16="http://schemas.microsoft.com/office/drawing/2014/main" id="{6023664C-17B2-45A2-A66D-EEB691503277}"/>
              </a:ext>
            </a:extLst>
          </p:cNvPr>
          <p:cNvGrpSpPr/>
          <p:nvPr/>
        </p:nvGrpSpPr>
        <p:grpSpPr>
          <a:xfrm>
            <a:off x="1596569" y="3867162"/>
            <a:ext cx="613954" cy="613954"/>
            <a:chOff x="1596570" y="3852646"/>
            <a:chExt cx="795386" cy="795386"/>
          </a:xfrm>
        </p:grpSpPr>
        <p:sp>
          <p:nvSpPr>
            <p:cNvPr id="23" name="check-list-outline_69520">
              <a:extLst>
                <a:ext uri="{FF2B5EF4-FFF2-40B4-BE49-F238E27FC236}">
                  <a16:creationId xmlns:a16="http://schemas.microsoft.com/office/drawing/2014/main" id="{DB3BFB02-EDC9-49AA-BE58-55E0F00D42D6}"/>
                </a:ext>
              </a:extLst>
            </p:cNvPr>
            <p:cNvSpPr>
              <a:spLocks noChangeAspect="1"/>
            </p:cNvSpPr>
            <p:nvPr/>
          </p:nvSpPr>
          <p:spPr bwMode="auto">
            <a:xfrm>
              <a:off x="1787240" y="4044951"/>
              <a:ext cx="414046" cy="410776"/>
            </a:xfrm>
            <a:custGeom>
              <a:avLst/>
              <a:gdLst>
                <a:gd name="connsiteX0" fmla="*/ 269315 w 608062"/>
                <a:gd name="connsiteY0" fmla="*/ 421557 h 603263"/>
                <a:gd name="connsiteX1" fmla="*/ 477217 w 608062"/>
                <a:gd name="connsiteY1" fmla="*/ 421557 h 603263"/>
                <a:gd name="connsiteX2" fmla="*/ 497274 w 608062"/>
                <a:gd name="connsiteY2" fmla="*/ 441668 h 603263"/>
                <a:gd name="connsiteX3" fmla="*/ 477217 w 608062"/>
                <a:gd name="connsiteY3" fmla="*/ 461779 h 603263"/>
                <a:gd name="connsiteX4" fmla="*/ 269315 w 608062"/>
                <a:gd name="connsiteY4" fmla="*/ 461779 h 603263"/>
                <a:gd name="connsiteX5" fmla="*/ 249166 w 608062"/>
                <a:gd name="connsiteY5" fmla="*/ 441668 h 603263"/>
                <a:gd name="connsiteX6" fmla="*/ 269315 w 608062"/>
                <a:gd name="connsiteY6" fmla="*/ 421557 h 603263"/>
                <a:gd name="connsiteX7" fmla="*/ 223683 w 608062"/>
                <a:gd name="connsiteY7" fmla="*/ 359251 h 603263"/>
                <a:gd name="connsiteX8" fmla="*/ 238606 w 608062"/>
                <a:gd name="connsiteY8" fmla="*/ 363189 h 603263"/>
                <a:gd name="connsiteX9" fmla="*/ 242319 w 608062"/>
                <a:gd name="connsiteY9" fmla="*/ 391450 h 603263"/>
                <a:gd name="connsiteX10" fmla="*/ 171024 w 608062"/>
                <a:gd name="connsiteY10" fmla="*/ 484387 h 603263"/>
                <a:gd name="connsiteX11" fmla="*/ 155057 w 608062"/>
                <a:gd name="connsiteY11" fmla="*/ 492263 h 603263"/>
                <a:gd name="connsiteX12" fmla="*/ 143639 w 608062"/>
                <a:gd name="connsiteY12" fmla="*/ 488650 h 603263"/>
                <a:gd name="connsiteX13" fmla="*/ 100472 w 608062"/>
                <a:gd name="connsiteY13" fmla="*/ 458906 h 603263"/>
                <a:gd name="connsiteX14" fmla="*/ 95367 w 608062"/>
                <a:gd name="connsiteY14" fmla="*/ 430923 h 603263"/>
                <a:gd name="connsiteX15" fmla="*/ 123402 w 608062"/>
                <a:gd name="connsiteY15" fmla="*/ 425827 h 603263"/>
                <a:gd name="connsiteX16" fmla="*/ 150694 w 608062"/>
                <a:gd name="connsiteY16" fmla="*/ 444729 h 603263"/>
                <a:gd name="connsiteX17" fmla="*/ 210292 w 608062"/>
                <a:gd name="connsiteY17" fmla="*/ 366988 h 603263"/>
                <a:gd name="connsiteX18" fmla="*/ 223683 w 608062"/>
                <a:gd name="connsiteY18" fmla="*/ 359251 h 603263"/>
                <a:gd name="connsiteX19" fmla="*/ 269315 w 608062"/>
                <a:gd name="connsiteY19" fmla="*/ 274640 h 603263"/>
                <a:gd name="connsiteX20" fmla="*/ 477217 w 608062"/>
                <a:gd name="connsiteY20" fmla="*/ 274640 h 603263"/>
                <a:gd name="connsiteX21" fmla="*/ 497274 w 608062"/>
                <a:gd name="connsiteY21" fmla="*/ 294833 h 603263"/>
                <a:gd name="connsiteX22" fmla="*/ 477217 w 608062"/>
                <a:gd name="connsiteY22" fmla="*/ 314933 h 603263"/>
                <a:gd name="connsiteX23" fmla="*/ 269315 w 608062"/>
                <a:gd name="connsiteY23" fmla="*/ 314933 h 603263"/>
                <a:gd name="connsiteX24" fmla="*/ 249166 w 608062"/>
                <a:gd name="connsiteY24" fmla="*/ 294833 h 603263"/>
                <a:gd name="connsiteX25" fmla="*/ 269315 w 608062"/>
                <a:gd name="connsiteY25" fmla="*/ 274640 h 603263"/>
                <a:gd name="connsiteX26" fmla="*/ 223683 w 608062"/>
                <a:gd name="connsiteY26" fmla="*/ 212407 h 603263"/>
                <a:gd name="connsiteX27" fmla="*/ 238606 w 608062"/>
                <a:gd name="connsiteY27" fmla="*/ 216347 h 603263"/>
                <a:gd name="connsiteX28" fmla="*/ 242319 w 608062"/>
                <a:gd name="connsiteY28" fmla="*/ 244623 h 603263"/>
                <a:gd name="connsiteX29" fmla="*/ 171024 w 608062"/>
                <a:gd name="connsiteY29" fmla="*/ 337608 h 603263"/>
                <a:gd name="connsiteX30" fmla="*/ 155057 w 608062"/>
                <a:gd name="connsiteY30" fmla="*/ 345488 h 603263"/>
                <a:gd name="connsiteX31" fmla="*/ 143639 w 608062"/>
                <a:gd name="connsiteY31" fmla="*/ 341873 h 603263"/>
                <a:gd name="connsiteX32" fmla="*/ 100472 w 608062"/>
                <a:gd name="connsiteY32" fmla="*/ 312114 h 603263"/>
                <a:gd name="connsiteX33" fmla="*/ 95367 w 608062"/>
                <a:gd name="connsiteY33" fmla="*/ 284116 h 603263"/>
                <a:gd name="connsiteX34" fmla="*/ 123402 w 608062"/>
                <a:gd name="connsiteY34" fmla="*/ 279017 h 603263"/>
                <a:gd name="connsiteX35" fmla="*/ 150694 w 608062"/>
                <a:gd name="connsiteY35" fmla="*/ 297929 h 603263"/>
                <a:gd name="connsiteX36" fmla="*/ 210292 w 608062"/>
                <a:gd name="connsiteY36" fmla="*/ 220148 h 603263"/>
                <a:gd name="connsiteX37" fmla="*/ 223683 w 608062"/>
                <a:gd name="connsiteY37" fmla="*/ 212407 h 603263"/>
                <a:gd name="connsiteX38" fmla="*/ 71029 w 608062"/>
                <a:gd name="connsiteY38" fmla="*/ 77763 h 603263"/>
                <a:gd name="connsiteX39" fmla="*/ 228128 w 608062"/>
                <a:gd name="connsiteY39" fmla="*/ 77763 h 603263"/>
                <a:gd name="connsiteX40" fmla="*/ 229799 w 608062"/>
                <a:gd name="connsiteY40" fmla="*/ 86106 h 603263"/>
                <a:gd name="connsiteX41" fmla="*/ 205009 w 608062"/>
                <a:gd name="connsiteY41" fmla="*/ 123648 h 603263"/>
                <a:gd name="connsiteX42" fmla="*/ 198138 w 608062"/>
                <a:gd name="connsiteY42" fmla="*/ 138109 h 603263"/>
                <a:gd name="connsiteX43" fmla="*/ 71029 w 608062"/>
                <a:gd name="connsiteY43" fmla="*/ 138109 h 603263"/>
                <a:gd name="connsiteX44" fmla="*/ 60444 w 608062"/>
                <a:gd name="connsiteY44" fmla="*/ 148584 h 603263"/>
                <a:gd name="connsiteX45" fmla="*/ 60444 w 608062"/>
                <a:gd name="connsiteY45" fmla="*/ 532350 h 603263"/>
                <a:gd name="connsiteX46" fmla="*/ 71029 w 608062"/>
                <a:gd name="connsiteY46" fmla="*/ 542917 h 603263"/>
                <a:gd name="connsiteX47" fmla="*/ 537033 w 608062"/>
                <a:gd name="connsiteY47" fmla="*/ 542917 h 603263"/>
                <a:gd name="connsiteX48" fmla="*/ 547618 w 608062"/>
                <a:gd name="connsiteY48" fmla="*/ 532350 h 603263"/>
                <a:gd name="connsiteX49" fmla="*/ 547618 w 608062"/>
                <a:gd name="connsiteY49" fmla="*/ 148584 h 603263"/>
                <a:gd name="connsiteX50" fmla="*/ 537033 w 608062"/>
                <a:gd name="connsiteY50" fmla="*/ 138109 h 603263"/>
                <a:gd name="connsiteX51" fmla="*/ 372506 w 608062"/>
                <a:gd name="connsiteY51" fmla="*/ 138109 h 603263"/>
                <a:gd name="connsiteX52" fmla="*/ 411874 w 608062"/>
                <a:gd name="connsiteY52" fmla="*/ 77763 h 603263"/>
                <a:gd name="connsiteX53" fmla="*/ 537126 w 608062"/>
                <a:gd name="connsiteY53" fmla="*/ 77763 h 603263"/>
                <a:gd name="connsiteX54" fmla="*/ 608062 w 608062"/>
                <a:gd name="connsiteY54" fmla="*/ 148584 h 603263"/>
                <a:gd name="connsiteX55" fmla="*/ 608062 w 608062"/>
                <a:gd name="connsiteY55" fmla="*/ 532350 h 603263"/>
                <a:gd name="connsiteX56" fmla="*/ 537126 w 608062"/>
                <a:gd name="connsiteY56" fmla="*/ 603263 h 603263"/>
                <a:gd name="connsiteX57" fmla="*/ 71029 w 608062"/>
                <a:gd name="connsiteY57" fmla="*/ 603263 h 603263"/>
                <a:gd name="connsiteX58" fmla="*/ 0 w 608062"/>
                <a:gd name="connsiteY58" fmla="*/ 532350 h 603263"/>
                <a:gd name="connsiteX59" fmla="*/ 0 w 608062"/>
                <a:gd name="connsiteY59" fmla="*/ 148584 h 603263"/>
                <a:gd name="connsiteX60" fmla="*/ 71029 w 608062"/>
                <a:gd name="connsiteY60" fmla="*/ 77763 h 603263"/>
                <a:gd name="connsiteX61" fmla="*/ 319948 w 608062"/>
                <a:gd name="connsiteY61" fmla="*/ 0 h 603263"/>
                <a:gd name="connsiteX62" fmla="*/ 380206 w 608062"/>
                <a:gd name="connsiteY62" fmla="*/ 60161 h 603263"/>
                <a:gd name="connsiteX63" fmla="*/ 319948 w 608062"/>
                <a:gd name="connsiteY63" fmla="*/ 120414 h 603263"/>
                <a:gd name="connsiteX64" fmla="*/ 307600 w 608062"/>
                <a:gd name="connsiteY64" fmla="*/ 119116 h 603263"/>
                <a:gd name="connsiteX65" fmla="*/ 294973 w 608062"/>
                <a:gd name="connsiteY65" fmla="*/ 138119 h 603263"/>
                <a:gd name="connsiteX66" fmla="*/ 274361 w 608062"/>
                <a:gd name="connsiteY66" fmla="*/ 169265 h 603263"/>
                <a:gd name="connsiteX67" fmla="*/ 256534 w 608062"/>
                <a:gd name="connsiteY67" fmla="*/ 178813 h 603263"/>
                <a:gd name="connsiteX68" fmla="*/ 244835 w 608062"/>
                <a:gd name="connsiteY68" fmla="*/ 175291 h 603263"/>
                <a:gd name="connsiteX69" fmla="*/ 238707 w 608062"/>
                <a:gd name="connsiteY69" fmla="*/ 145813 h 603263"/>
                <a:gd name="connsiteX70" fmla="*/ 271668 w 608062"/>
                <a:gd name="connsiteY70" fmla="*/ 95942 h 603263"/>
                <a:gd name="connsiteX71" fmla="*/ 259598 w 608062"/>
                <a:gd name="connsiteY71" fmla="*/ 60161 h 603263"/>
                <a:gd name="connsiteX72" fmla="*/ 319948 w 608062"/>
                <a:gd name="connsiteY72" fmla="*/ 0 h 60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8062" h="603263">
                  <a:moveTo>
                    <a:pt x="269315" y="421557"/>
                  </a:moveTo>
                  <a:lnTo>
                    <a:pt x="477217" y="421557"/>
                  </a:lnTo>
                  <a:cubicBezTo>
                    <a:pt x="488360" y="421557"/>
                    <a:pt x="497274" y="430547"/>
                    <a:pt x="497274" y="441668"/>
                  </a:cubicBezTo>
                  <a:cubicBezTo>
                    <a:pt x="497274" y="452697"/>
                    <a:pt x="488360" y="461779"/>
                    <a:pt x="477217" y="461779"/>
                  </a:cubicBezTo>
                  <a:lnTo>
                    <a:pt x="269315" y="461779"/>
                  </a:lnTo>
                  <a:cubicBezTo>
                    <a:pt x="258266" y="461779"/>
                    <a:pt x="249166" y="452697"/>
                    <a:pt x="249166" y="441668"/>
                  </a:cubicBezTo>
                  <a:cubicBezTo>
                    <a:pt x="249166" y="430547"/>
                    <a:pt x="258266" y="421557"/>
                    <a:pt x="269315" y="421557"/>
                  </a:cubicBezTo>
                  <a:close/>
                  <a:moveTo>
                    <a:pt x="223683" y="359251"/>
                  </a:moveTo>
                  <a:cubicBezTo>
                    <a:pt x="228812" y="358556"/>
                    <a:pt x="234197" y="359807"/>
                    <a:pt x="238606" y="363189"/>
                  </a:cubicBezTo>
                  <a:cubicBezTo>
                    <a:pt x="247425" y="369953"/>
                    <a:pt x="249096" y="382555"/>
                    <a:pt x="242319" y="391450"/>
                  </a:cubicBezTo>
                  <a:lnTo>
                    <a:pt x="171024" y="484387"/>
                  </a:lnTo>
                  <a:cubicBezTo>
                    <a:pt x="167126" y="489483"/>
                    <a:pt x="161091" y="492263"/>
                    <a:pt x="155057" y="492263"/>
                  </a:cubicBezTo>
                  <a:cubicBezTo>
                    <a:pt x="151066" y="492263"/>
                    <a:pt x="147074" y="491059"/>
                    <a:pt x="143639" y="488650"/>
                  </a:cubicBezTo>
                  <a:lnTo>
                    <a:pt x="100472" y="458906"/>
                  </a:lnTo>
                  <a:cubicBezTo>
                    <a:pt x="91282" y="452513"/>
                    <a:pt x="89054" y="440004"/>
                    <a:pt x="95367" y="430923"/>
                  </a:cubicBezTo>
                  <a:cubicBezTo>
                    <a:pt x="101679" y="421750"/>
                    <a:pt x="114304" y="419433"/>
                    <a:pt x="123402" y="425827"/>
                  </a:cubicBezTo>
                  <a:lnTo>
                    <a:pt x="150694" y="444729"/>
                  </a:lnTo>
                  <a:lnTo>
                    <a:pt x="210292" y="366988"/>
                  </a:lnTo>
                  <a:cubicBezTo>
                    <a:pt x="213681" y="362587"/>
                    <a:pt x="218554" y="359946"/>
                    <a:pt x="223683" y="359251"/>
                  </a:cubicBezTo>
                  <a:close/>
                  <a:moveTo>
                    <a:pt x="269315" y="274640"/>
                  </a:moveTo>
                  <a:lnTo>
                    <a:pt x="477217" y="274640"/>
                  </a:lnTo>
                  <a:cubicBezTo>
                    <a:pt x="488360" y="274640"/>
                    <a:pt x="497274" y="283718"/>
                    <a:pt x="497274" y="294833"/>
                  </a:cubicBezTo>
                  <a:cubicBezTo>
                    <a:pt x="497274" y="305856"/>
                    <a:pt x="488360" y="314933"/>
                    <a:pt x="477217" y="314933"/>
                  </a:cubicBezTo>
                  <a:lnTo>
                    <a:pt x="269315" y="314933"/>
                  </a:lnTo>
                  <a:cubicBezTo>
                    <a:pt x="258266" y="314933"/>
                    <a:pt x="249166" y="305856"/>
                    <a:pt x="249166" y="294833"/>
                  </a:cubicBezTo>
                  <a:cubicBezTo>
                    <a:pt x="249166" y="283718"/>
                    <a:pt x="258266" y="274640"/>
                    <a:pt x="269315" y="274640"/>
                  </a:cubicBezTo>
                  <a:close/>
                  <a:moveTo>
                    <a:pt x="223683" y="212407"/>
                  </a:moveTo>
                  <a:cubicBezTo>
                    <a:pt x="228812" y="211712"/>
                    <a:pt x="234197" y="212963"/>
                    <a:pt x="238606" y="216347"/>
                  </a:cubicBezTo>
                  <a:cubicBezTo>
                    <a:pt x="247425" y="223115"/>
                    <a:pt x="249096" y="235723"/>
                    <a:pt x="242319" y="244623"/>
                  </a:cubicBezTo>
                  <a:lnTo>
                    <a:pt x="171024" y="337608"/>
                  </a:lnTo>
                  <a:cubicBezTo>
                    <a:pt x="167126" y="342707"/>
                    <a:pt x="161091" y="345488"/>
                    <a:pt x="155057" y="345488"/>
                  </a:cubicBezTo>
                  <a:cubicBezTo>
                    <a:pt x="151066" y="345488"/>
                    <a:pt x="147074" y="344283"/>
                    <a:pt x="143639" y="341873"/>
                  </a:cubicBezTo>
                  <a:lnTo>
                    <a:pt x="100472" y="312114"/>
                  </a:lnTo>
                  <a:cubicBezTo>
                    <a:pt x="91282" y="305717"/>
                    <a:pt x="89054" y="293201"/>
                    <a:pt x="95367" y="284116"/>
                  </a:cubicBezTo>
                  <a:cubicBezTo>
                    <a:pt x="101679" y="274938"/>
                    <a:pt x="114304" y="272620"/>
                    <a:pt x="123402" y="279017"/>
                  </a:cubicBezTo>
                  <a:lnTo>
                    <a:pt x="150694" y="297929"/>
                  </a:lnTo>
                  <a:lnTo>
                    <a:pt x="210292" y="220148"/>
                  </a:lnTo>
                  <a:cubicBezTo>
                    <a:pt x="213681" y="215744"/>
                    <a:pt x="218554" y="213102"/>
                    <a:pt x="223683" y="212407"/>
                  </a:cubicBezTo>
                  <a:close/>
                  <a:moveTo>
                    <a:pt x="71029" y="77763"/>
                  </a:moveTo>
                  <a:lnTo>
                    <a:pt x="228128" y="77763"/>
                  </a:lnTo>
                  <a:cubicBezTo>
                    <a:pt x="228592" y="80544"/>
                    <a:pt x="229056" y="83325"/>
                    <a:pt x="229799" y="86106"/>
                  </a:cubicBezTo>
                  <a:lnTo>
                    <a:pt x="205009" y="123648"/>
                  </a:lnTo>
                  <a:cubicBezTo>
                    <a:pt x="201945" y="128190"/>
                    <a:pt x="199902" y="133011"/>
                    <a:pt x="198138" y="138109"/>
                  </a:cubicBezTo>
                  <a:lnTo>
                    <a:pt x="71029" y="138109"/>
                  </a:lnTo>
                  <a:cubicBezTo>
                    <a:pt x="65179" y="138109"/>
                    <a:pt x="60444" y="142837"/>
                    <a:pt x="60444" y="148584"/>
                  </a:cubicBezTo>
                  <a:lnTo>
                    <a:pt x="60444" y="532350"/>
                  </a:lnTo>
                  <a:cubicBezTo>
                    <a:pt x="60444" y="538190"/>
                    <a:pt x="65179" y="542917"/>
                    <a:pt x="71029" y="542917"/>
                  </a:cubicBezTo>
                  <a:lnTo>
                    <a:pt x="537033" y="542917"/>
                  </a:lnTo>
                  <a:cubicBezTo>
                    <a:pt x="542883" y="542917"/>
                    <a:pt x="547618" y="538190"/>
                    <a:pt x="547618" y="532350"/>
                  </a:cubicBezTo>
                  <a:lnTo>
                    <a:pt x="547618" y="148584"/>
                  </a:lnTo>
                  <a:cubicBezTo>
                    <a:pt x="547618" y="142837"/>
                    <a:pt x="542883" y="138109"/>
                    <a:pt x="537033" y="138109"/>
                  </a:cubicBezTo>
                  <a:lnTo>
                    <a:pt x="372506" y="138109"/>
                  </a:lnTo>
                  <a:cubicBezTo>
                    <a:pt x="392747" y="124205"/>
                    <a:pt x="407417" y="102791"/>
                    <a:pt x="411874" y="77763"/>
                  </a:cubicBezTo>
                  <a:lnTo>
                    <a:pt x="537126" y="77763"/>
                  </a:lnTo>
                  <a:cubicBezTo>
                    <a:pt x="576215" y="77763"/>
                    <a:pt x="608062" y="109558"/>
                    <a:pt x="608062" y="148584"/>
                  </a:cubicBezTo>
                  <a:lnTo>
                    <a:pt x="608062" y="532350"/>
                  </a:lnTo>
                  <a:cubicBezTo>
                    <a:pt x="608062" y="571468"/>
                    <a:pt x="576215" y="603263"/>
                    <a:pt x="537126" y="603263"/>
                  </a:cubicBezTo>
                  <a:lnTo>
                    <a:pt x="71029" y="603263"/>
                  </a:lnTo>
                  <a:cubicBezTo>
                    <a:pt x="31847" y="603263"/>
                    <a:pt x="0" y="571468"/>
                    <a:pt x="0" y="532350"/>
                  </a:cubicBezTo>
                  <a:lnTo>
                    <a:pt x="0" y="148584"/>
                  </a:lnTo>
                  <a:cubicBezTo>
                    <a:pt x="0" y="109558"/>
                    <a:pt x="31847" y="77763"/>
                    <a:pt x="71029" y="77763"/>
                  </a:cubicBezTo>
                  <a:close/>
                  <a:moveTo>
                    <a:pt x="319948" y="0"/>
                  </a:moveTo>
                  <a:cubicBezTo>
                    <a:pt x="353188" y="0"/>
                    <a:pt x="380206" y="26975"/>
                    <a:pt x="380206" y="60161"/>
                  </a:cubicBezTo>
                  <a:cubicBezTo>
                    <a:pt x="380206" y="93439"/>
                    <a:pt x="353188" y="120414"/>
                    <a:pt x="319948" y="120414"/>
                  </a:cubicBezTo>
                  <a:cubicBezTo>
                    <a:pt x="315677" y="120414"/>
                    <a:pt x="311499" y="119950"/>
                    <a:pt x="307600" y="119116"/>
                  </a:cubicBezTo>
                  <a:lnTo>
                    <a:pt x="294973" y="138119"/>
                  </a:lnTo>
                  <a:lnTo>
                    <a:pt x="274361" y="169265"/>
                  </a:lnTo>
                  <a:cubicBezTo>
                    <a:pt x="270275" y="175476"/>
                    <a:pt x="263498" y="178813"/>
                    <a:pt x="256534" y="178813"/>
                  </a:cubicBezTo>
                  <a:cubicBezTo>
                    <a:pt x="252449" y="178813"/>
                    <a:pt x="248456" y="177701"/>
                    <a:pt x="244835" y="175291"/>
                  </a:cubicBezTo>
                  <a:cubicBezTo>
                    <a:pt x="234994" y="168802"/>
                    <a:pt x="232301" y="155639"/>
                    <a:pt x="238707" y="145813"/>
                  </a:cubicBezTo>
                  <a:lnTo>
                    <a:pt x="271668" y="95942"/>
                  </a:lnTo>
                  <a:cubicBezTo>
                    <a:pt x="264240" y="85931"/>
                    <a:pt x="259598" y="73602"/>
                    <a:pt x="259598" y="60161"/>
                  </a:cubicBezTo>
                  <a:cubicBezTo>
                    <a:pt x="259598" y="26975"/>
                    <a:pt x="286616" y="0"/>
                    <a:pt x="319948" y="0"/>
                  </a:cubicBezTo>
                  <a:close/>
                </a:path>
              </a:pathLst>
            </a:custGeom>
            <a:solidFill>
              <a:schemeClr val="accent5"/>
            </a:solidFill>
            <a:ln>
              <a:noFill/>
            </a:ln>
          </p:spPr>
        </p:sp>
        <p:sp>
          <p:nvSpPr>
            <p:cNvPr id="51" name="椭圆 50">
              <a:extLst>
                <a:ext uri="{FF2B5EF4-FFF2-40B4-BE49-F238E27FC236}">
                  <a16:creationId xmlns:a16="http://schemas.microsoft.com/office/drawing/2014/main" id="{DE710226-C761-4FA2-B355-F083DF516CDE}"/>
                </a:ext>
              </a:extLst>
            </p:cNvPr>
            <p:cNvSpPr/>
            <p:nvPr/>
          </p:nvSpPr>
          <p:spPr>
            <a:xfrm>
              <a:off x="1596570" y="3852646"/>
              <a:ext cx="795386" cy="79538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矩形 53">
            <a:extLst>
              <a:ext uri="{FF2B5EF4-FFF2-40B4-BE49-F238E27FC236}">
                <a16:creationId xmlns:a16="http://schemas.microsoft.com/office/drawing/2014/main" id="{EC4C9E8D-D7E2-4A2A-96D5-30387CC67D4B}"/>
              </a:ext>
            </a:extLst>
          </p:cNvPr>
          <p:cNvSpPr/>
          <p:nvPr/>
        </p:nvSpPr>
        <p:spPr>
          <a:xfrm>
            <a:off x="7714549" y="4020251"/>
            <a:ext cx="1405073"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cxnSp>
        <p:nvCxnSpPr>
          <p:cNvPr id="55" name="直接连接符 54">
            <a:extLst>
              <a:ext uri="{FF2B5EF4-FFF2-40B4-BE49-F238E27FC236}">
                <a16:creationId xmlns:a16="http://schemas.microsoft.com/office/drawing/2014/main" id="{1C6D3F32-88A0-4CEA-8512-F8AB7CB0D5D8}"/>
              </a:ext>
            </a:extLst>
          </p:cNvPr>
          <p:cNvCxnSpPr>
            <a:cxnSpLocks/>
          </p:cNvCxnSpPr>
          <p:nvPr/>
        </p:nvCxnSpPr>
        <p:spPr>
          <a:xfrm>
            <a:off x="7729063" y="4439405"/>
            <a:ext cx="469700" cy="0"/>
          </a:xfrm>
          <a:prstGeom prst="line">
            <a:avLst/>
          </a:prstGeom>
          <a:ln w="38100" cap="flat">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DD43F487-DB7E-49AC-967E-6D8E979672EA}"/>
              </a:ext>
            </a:extLst>
          </p:cNvPr>
          <p:cNvSpPr/>
          <p:nvPr/>
        </p:nvSpPr>
        <p:spPr>
          <a:xfrm>
            <a:off x="6894285" y="4615370"/>
            <a:ext cx="3701146" cy="931024"/>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学校已建设成为全日制本科生、硕士生</a:t>
            </a:r>
            <a:r>
              <a:rPr lang="en-US" altLang="zh-CN" sz="1400" dirty="0">
                <a:solidFill>
                  <a:prstClr val="black">
                    <a:lumMod val="65000"/>
                    <a:lumOff val="35000"/>
                  </a:prstClr>
                </a:solidFill>
                <a:latin typeface="+mn-ea"/>
              </a:rPr>
              <a:t>27100</a:t>
            </a:r>
            <a:r>
              <a:rPr lang="zh-CN" altLang="en-US" sz="1400" dirty="0">
                <a:solidFill>
                  <a:prstClr val="black">
                    <a:lumMod val="65000"/>
                    <a:lumOff val="35000"/>
                  </a:prstClr>
                </a:solidFill>
                <a:latin typeface="+mn-ea"/>
              </a:rPr>
              <a:t>多人的省属重点院校，是广东和华南地区重要的经管法人才培养科学研究和社会服务基地</a:t>
            </a:r>
            <a:endParaRPr lang="zh-CN" altLang="en-US" sz="500" dirty="0">
              <a:solidFill>
                <a:prstClr val="black">
                  <a:lumMod val="65000"/>
                  <a:lumOff val="35000"/>
                </a:prstClr>
              </a:solidFill>
              <a:latin typeface="+mn-ea"/>
            </a:endParaRPr>
          </a:p>
        </p:txBody>
      </p:sp>
      <p:grpSp>
        <p:nvGrpSpPr>
          <p:cNvPr id="7" name="组合 6">
            <a:extLst>
              <a:ext uri="{FF2B5EF4-FFF2-40B4-BE49-F238E27FC236}">
                <a16:creationId xmlns:a16="http://schemas.microsoft.com/office/drawing/2014/main" id="{D4DCF426-B32A-48B5-BC14-F36E32FEEF61}"/>
              </a:ext>
            </a:extLst>
          </p:cNvPr>
          <p:cNvGrpSpPr/>
          <p:nvPr/>
        </p:nvGrpSpPr>
        <p:grpSpPr>
          <a:xfrm>
            <a:off x="6894284" y="3867162"/>
            <a:ext cx="613954" cy="613954"/>
            <a:chOff x="6894285" y="3852646"/>
            <a:chExt cx="795386" cy="795386"/>
          </a:xfrm>
        </p:grpSpPr>
        <p:sp>
          <p:nvSpPr>
            <p:cNvPr id="24" name="pptx_317783">
              <a:extLst>
                <a:ext uri="{FF2B5EF4-FFF2-40B4-BE49-F238E27FC236}">
                  <a16:creationId xmlns:a16="http://schemas.microsoft.com/office/drawing/2014/main" id="{7B524363-C2C6-4885-ACEC-A8D79D7ABD2F}"/>
                </a:ext>
              </a:extLst>
            </p:cNvPr>
            <p:cNvSpPr>
              <a:spLocks noChangeAspect="1"/>
            </p:cNvSpPr>
            <p:nvPr/>
          </p:nvSpPr>
          <p:spPr bwMode="auto">
            <a:xfrm>
              <a:off x="7110744" y="4033162"/>
              <a:ext cx="362468" cy="434354"/>
            </a:xfrm>
            <a:custGeom>
              <a:avLst/>
              <a:gdLst>
                <a:gd name="connsiteX0" fmla="*/ 126539 w 506307"/>
                <a:gd name="connsiteY0" fmla="*/ 480269 h 606722"/>
                <a:gd name="connsiteX1" fmla="*/ 379767 w 506307"/>
                <a:gd name="connsiteY1" fmla="*/ 480269 h 606722"/>
                <a:gd name="connsiteX2" fmla="*/ 405045 w 506307"/>
                <a:gd name="connsiteY2" fmla="*/ 505611 h 606722"/>
                <a:gd name="connsiteX3" fmla="*/ 379767 w 506307"/>
                <a:gd name="connsiteY3" fmla="*/ 530864 h 606722"/>
                <a:gd name="connsiteX4" fmla="*/ 126539 w 506307"/>
                <a:gd name="connsiteY4" fmla="*/ 530864 h 606722"/>
                <a:gd name="connsiteX5" fmla="*/ 101261 w 506307"/>
                <a:gd name="connsiteY5" fmla="*/ 505611 h 606722"/>
                <a:gd name="connsiteX6" fmla="*/ 126539 w 506307"/>
                <a:gd name="connsiteY6" fmla="*/ 480269 h 606722"/>
                <a:gd name="connsiteX7" fmla="*/ 177200 w 506307"/>
                <a:gd name="connsiteY7" fmla="*/ 379219 h 606722"/>
                <a:gd name="connsiteX8" fmla="*/ 329106 w 506307"/>
                <a:gd name="connsiteY8" fmla="*/ 379219 h 606722"/>
                <a:gd name="connsiteX9" fmla="*/ 354379 w 506307"/>
                <a:gd name="connsiteY9" fmla="*/ 404472 h 606722"/>
                <a:gd name="connsiteX10" fmla="*/ 329106 w 506307"/>
                <a:gd name="connsiteY10" fmla="*/ 429814 h 606722"/>
                <a:gd name="connsiteX11" fmla="*/ 177200 w 506307"/>
                <a:gd name="connsiteY11" fmla="*/ 429814 h 606722"/>
                <a:gd name="connsiteX12" fmla="*/ 151927 w 506307"/>
                <a:gd name="connsiteY12" fmla="*/ 404472 h 606722"/>
                <a:gd name="connsiteX13" fmla="*/ 177200 w 506307"/>
                <a:gd name="connsiteY13" fmla="*/ 379219 h 606722"/>
                <a:gd name="connsiteX14" fmla="*/ 253109 w 506307"/>
                <a:gd name="connsiteY14" fmla="*/ 126383 h 606722"/>
                <a:gd name="connsiteX15" fmla="*/ 253109 w 506307"/>
                <a:gd name="connsiteY15" fmla="*/ 227503 h 606722"/>
                <a:gd name="connsiteX16" fmla="*/ 354379 w 506307"/>
                <a:gd name="connsiteY16" fmla="*/ 227503 h 606722"/>
                <a:gd name="connsiteX17" fmla="*/ 253109 w 506307"/>
                <a:gd name="connsiteY17" fmla="*/ 328624 h 606722"/>
                <a:gd name="connsiteX18" fmla="*/ 151927 w 506307"/>
                <a:gd name="connsiteY18" fmla="*/ 227503 h 606722"/>
                <a:gd name="connsiteX19" fmla="*/ 253109 w 506307"/>
                <a:gd name="connsiteY19" fmla="*/ 126383 h 606722"/>
                <a:gd name="connsiteX20" fmla="*/ 278451 w 506307"/>
                <a:gd name="connsiteY20" fmla="*/ 101120 h 606722"/>
                <a:gd name="connsiteX21" fmla="*/ 379783 w 506307"/>
                <a:gd name="connsiteY21" fmla="*/ 202240 h 606722"/>
                <a:gd name="connsiteX22" fmla="*/ 278451 w 506307"/>
                <a:gd name="connsiteY22" fmla="*/ 202240 h 606722"/>
                <a:gd name="connsiteX23" fmla="*/ 50640 w 506307"/>
                <a:gd name="connsiteY23" fmla="*/ 50568 h 606722"/>
                <a:gd name="connsiteX24" fmla="*/ 50640 w 506307"/>
                <a:gd name="connsiteY24" fmla="*/ 556154 h 606722"/>
                <a:gd name="connsiteX25" fmla="*/ 455667 w 506307"/>
                <a:gd name="connsiteY25" fmla="*/ 556154 h 606722"/>
                <a:gd name="connsiteX26" fmla="*/ 455667 w 506307"/>
                <a:gd name="connsiteY26" fmla="*/ 138550 h 606722"/>
                <a:gd name="connsiteX27" fmla="*/ 345488 w 506307"/>
                <a:gd name="connsiteY27" fmla="*/ 50568 h 606722"/>
                <a:gd name="connsiteX28" fmla="*/ 0 w 506307"/>
                <a:gd name="connsiteY28" fmla="*/ 0 h 606722"/>
                <a:gd name="connsiteX29" fmla="*/ 363288 w 506307"/>
                <a:gd name="connsiteY29" fmla="*/ 0 h 606722"/>
                <a:gd name="connsiteX30" fmla="*/ 506307 w 506307"/>
                <a:gd name="connsiteY30" fmla="*/ 114288 h 606722"/>
                <a:gd name="connsiteX31" fmla="*/ 506307 w 506307"/>
                <a:gd name="connsiteY31" fmla="*/ 606722 h 606722"/>
                <a:gd name="connsiteX32" fmla="*/ 0 w 506307"/>
                <a:gd name="connsiteY32"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6307" h="606722">
                  <a:moveTo>
                    <a:pt x="126539" y="480269"/>
                  </a:moveTo>
                  <a:lnTo>
                    <a:pt x="379767" y="480269"/>
                  </a:lnTo>
                  <a:cubicBezTo>
                    <a:pt x="393741" y="480269"/>
                    <a:pt x="405045" y="491651"/>
                    <a:pt x="405045" y="505611"/>
                  </a:cubicBezTo>
                  <a:cubicBezTo>
                    <a:pt x="405045" y="519571"/>
                    <a:pt x="393741" y="530864"/>
                    <a:pt x="379767" y="530864"/>
                  </a:cubicBezTo>
                  <a:lnTo>
                    <a:pt x="126539" y="530864"/>
                  </a:lnTo>
                  <a:cubicBezTo>
                    <a:pt x="112565" y="530864"/>
                    <a:pt x="101261" y="519571"/>
                    <a:pt x="101261" y="505611"/>
                  </a:cubicBezTo>
                  <a:cubicBezTo>
                    <a:pt x="101261" y="491651"/>
                    <a:pt x="112565" y="480269"/>
                    <a:pt x="126539" y="480269"/>
                  </a:cubicBezTo>
                  <a:close/>
                  <a:moveTo>
                    <a:pt x="177200" y="379219"/>
                  </a:moveTo>
                  <a:lnTo>
                    <a:pt x="329106" y="379219"/>
                  </a:lnTo>
                  <a:cubicBezTo>
                    <a:pt x="343077" y="379219"/>
                    <a:pt x="354379" y="390512"/>
                    <a:pt x="354379" y="404472"/>
                  </a:cubicBezTo>
                  <a:cubicBezTo>
                    <a:pt x="354379" y="418432"/>
                    <a:pt x="343077" y="429814"/>
                    <a:pt x="329106" y="429814"/>
                  </a:cubicBezTo>
                  <a:lnTo>
                    <a:pt x="177200" y="429814"/>
                  </a:lnTo>
                  <a:cubicBezTo>
                    <a:pt x="163229" y="429814"/>
                    <a:pt x="151927" y="418432"/>
                    <a:pt x="151927" y="404472"/>
                  </a:cubicBezTo>
                  <a:cubicBezTo>
                    <a:pt x="151927" y="390512"/>
                    <a:pt x="163229" y="379219"/>
                    <a:pt x="177200" y="379219"/>
                  </a:cubicBezTo>
                  <a:close/>
                  <a:moveTo>
                    <a:pt x="253109" y="126383"/>
                  </a:moveTo>
                  <a:lnTo>
                    <a:pt x="253109" y="227503"/>
                  </a:lnTo>
                  <a:lnTo>
                    <a:pt x="354379" y="227503"/>
                  </a:lnTo>
                  <a:cubicBezTo>
                    <a:pt x="354379" y="283306"/>
                    <a:pt x="309083" y="328624"/>
                    <a:pt x="253109" y="328624"/>
                  </a:cubicBezTo>
                  <a:cubicBezTo>
                    <a:pt x="197223" y="328624"/>
                    <a:pt x="151927" y="283306"/>
                    <a:pt x="151927" y="227503"/>
                  </a:cubicBezTo>
                  <a:cubicBezTo>
                    <a:pt x="151927" y="171701"/>
                    <a:pt x="197223" y="126383"/>
                    <a:pt x="253109" y="126383"/>
                  </a:cubicBezTo>
                  <a:close/>
                  <a:moveTo>
                    <a:pt x="278451" y="101120"/>
                  </a:moveTo>
                  <a:cubicBezTo>
                    <a:pt x="334371" y="101120"/>
                    <a:pt x="379783" y="146349"/>
                    <a:pt x="379783" y="202240"/>
                  </a:cubicBezTo>
                  <a:lnTo>
                    <a:pt x="278451" y="202240"/>
                  </a:lnTo>
                  <a:close/>
                  <a:moveTo>
                    <a:pt x="50640" y="50568"/>
                  </a:moveTo>
                  <a:lnTo>
                    <a:pt x="50640" y="556154"/>
                  </a:lnTo>
                  <a:lnTo>
                    <a:pt x="455667" y="556154"/>
                  </a:lnTo>
                  <a:lnTo>
                    <a:pt x="455667" y="138550"/>
                  </a:lnTo>
                  <a:lnTo>
                    <a:pt x="345488" y="50568"/>
                  </a:lnTo>
                  <a:close/>
                  <a:moveTo>
                    <a:pt x="0" y="0"/>
                  </a:moveTo>
                  <a:lnTo>
                    <a:pt x="363288" y="0"/>
                  </a:lnTo>
                  <a:lnTo>
                    <a:pt x="506307" y="114288"/>
                  </a:lnTo>
                  <a:lnTo>
                    <a:pt x="506307" y="606722"/>
                  </a:lnTo>
                  <a:lnTo>
                    <a:pt x="0" y="606722"/>
                  </a:lnTo>
                  <a:close/>
                </a:path>
              </a:pathLst>
            </a:custGeom>
            <a:solidFill>
              <a:schemeClr val="accent5"/>
            </a:solidFill>
            <a:ln>
              <a:noFill/>
            </a:ln>
          </p:spPr>
        </p:sp>
        <p:sp>
          <p:nvSpPr>
            <p:cNvPr id="57" name="椭圆 56">
              <a:extLst>
                <a:ext uri="{FF2B5EF4-FFF2-40B4-BE49-F238E27FC236}">
                  <a16:creationId xmlns:a16="http://schemas.microsoft.com/office/drawing/2014/main" id="{414F1C44-7ACE-48AD-AF3E-24362DEC99F4}"/>
                </a:ext>
              </a:extLst>
            </p:cNvPr>
            <p:cNvSpPr/>
            <p:nvPr/>
          </p:nvSpPr>
          <p:spPr>
            <a:xfrm>
              <a:off x="6894285" y="3852646"/>
              <a:ext cx="795386" cy="79538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占位符 8">
            <a:extLst>
              <a:ext uri="{FF2B5EF4-FFF2-40B4-BE49-F238E27FC236}">
                <a16:creationId xmlns:a16="http://schemas.microsoft.com/office/drawing/2014/main" id="{1AE3D203-4089-4D5F-8740-397884CC6912}"/>
              </a:ext>
            </a:extLst>
          </p:cNvPr>
          <p:cNvSpPr>
            <a:spLocks noGrp="1"/>
          </p:cNvSpPr>
          <p:nvPr>
            <p:ph type="body" sz="quarter" idx="10"/>
          </p:nvPr>
        </p:nvSpPr>
        <p:spPr>
          <a:xfrm>
            <a:off x="843917" y="371998"/>
            <a:ext cx="5252083" cy="360099"/>
          </a:xfrm>
        </p:spPr>
        <p:txBody>
          <a:bodyPr/>
          <a:lstStyle/>
          <a:p>
            <a:r>
              <a:rPr lang="zh-CN" altLang="en-US" dirty="0"/>
              <a:t>四段文字版式</a:t>
            </a:r>
            <a:r>
              <a:rPr lang="en-US" altLang="zh-CN" dirty="0"/>
              <a:t>-07</a:t>
            </a:r>
          </a:p>
        </p:txBody>
      </p:sp>
    </p:spTree>
    <p:extLst>
      <p:ext uri="{BB962C8B-B14F-4D97-AF65-F5344CB8AC3E}">
        <p14:creationId xmlns:p14="http://schemas.microsoft.com/office/powerpoint/2010/main" val="2362786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essage-from-phone_77065">
            <a:extLst>
              <a:ext uri="{FF2B5EF4-FFF2-40B4-BE49-F238E27FC236}">
                <a16:creationId xmlns:a16="http://schemas.microsoft.com/office/drawing/2014/main" id="{EF65ACED-B2C7-482D-8F81-3DE862F1E8DE}"/>
              </a:ext>
            </a:extLst>
          </p:cNvPr>
          <p:cNvSpPr>
            <a:spLocks noChangeAspect="1"/>
          </p:cNvSpPr>
          <p:nvPr/>
        </p:nvSpPr>
        <p:spPr bwMode="auto">
          <a:xfrm>
            <a:off x="1090470" y="4043363"/>
            <a:ext cx="286640" cy="369184"/>
          </a:xfrm>
          <a:custGeom>
            <a:avLst/>
            <a:gdLst>
              <a:gd name="connsiteX0" fmla="*/ 177197 w 469260"/>
              <a:gd name="connsiteY0" fmla="*/ 528465 h 604393"/>
              <a:gd name="connsiteX1" fmla="*/ 214087 w 469260"/>
              <a:gd name="connsiteY1" fmla="*/ 528465 h 604393"/>
              <a:gd name="connsiteX2" fmla="*/ 219246 w 469260"/>
              <a:gd name="connsiteY2" fmla="*/ 533623 h 604393"/>
              <a:gd name="connsiteX3" fmla="*/ 219246 w 469260"/>
              <a:gd name="connsiteY3" fmla="*/ 558379 h 604393"/>
              <a:gd name="connsiteX4" fmla="*/ 214087 w 469260"/>
              <a:gd name="connsiteY4" fmla="*/ 563536 h 604393"/>
              <a:gd name="connsiteX5" fmla="*/ 177197 w 469260"/>
              <a:gd name="connsiteY5" fmla="*/ 563536 h 604393"/>
              <a:gd name="connsiteX6" fmla="*/ 172038 w 469260"/>
              <a:gd name="connsiteY6" fmla="*/ 558379 h 604393"/>
              <a:gd name="connsiteX7" fmla="*/ 172038 w 469260"/>
              <a:gd name="connsiteY7" fmla="*/ 533623 h 604393"/>
              <a:gd name="connsiteX8" fmla="*/ 177197 w 469260"/>
              <a:gd name="connsiteY8" fmla="*/ 528465 h 604393"/>
              <a:gd name="connsiteX9" fmla="*/ 177199 w 469260"/>
              <a:gd name="connsiteY9" fmla="*/ 511221 h 604393"/>
              <a:gd name="connsiteX10" fmla="*/ 154871 w 469260"/>
              <a:gd name="connsiteY10" fmla="*/ 533644 h 604393"/>
              <a:gd name="connsiteX11" fmla="*/ 154871 w 469260"/>
              <a:gd name="connsiteY11" fmla="*/ 558387 h 604393"/>
              <a:gd name="connsiteX12" fmla="*/ 177199 w 469260"/>
              <a:gd name="connsiteY12" fmla="*/ 580681 h 604393"/>
              <a:gd name="connsiteX13" fmla="*/ 214110 w 469260"/>
              <a:gd name="connsiteY13" fmla="*/ 580681 h 604393"/>
              <a:gd name="connsiteX14" fmla="*/ 236566 w 469260"/>
              <a:gd name="connsiteY14" fmla="*/ 558387 h 604393"/>
              <a:gd name="connsiteX15" fmla="*/ 236566 w 469260"/>
              <a:gd name="connsiteY15" fmla="*/ 533644 h 604393"/>
              <a:gd name="connsiteX16" fmla="*/ 214110 w 469260"/>
              <a:gd name="connsiteY16" fmla="*/ 511221 h 604393"/>
              <a:gd name="connsiteX17" fmla="*/ 119401 w 469260"/>
              <a:gd name="connsiteY17" fmla="*/ 328976 h 604393"/>
              <a:gd name="connsiteX18" fmla="*/ 219526 w 469260"/>
              <a:gd name="connsiteY18" fmla="*/ 328976 h 604393"/>
              <a:gd name="connsiteX19" fmla="*/ 231526 w 469260"/>
              <a:gd name="connsiteY19" fmla="*/ 340972 h 604393"/>
              <a:gd name="connsiteX20" fmla="*/ 219526 w 469260"/>
              <a:gd name="connsiteY20" fmla="*/ 352968 h 604393"/>
              <a:gd name="connsiteX21" fmla="*/ 119401 w 469260"/>
              <a:gd name="connsiteY21" fmla="*/ 352968 h 604393"/>
              <a:gd name="connsiteX22" fmla="*/ 107401 w 469260"/>
              <a:gd name="connsiteY22" fmla="*/ 340972 h 604393"/>
              <a:gd name="connsiteX23" fmla="*/ 119401 w 469260"/>
              <a:gd name="connsiteY23" fmla="*/ 328976 h 604393"/>
              <a:gd name="connsiteX24" fmla="*/ 146358 w 469260"/>
              <a:gd name="connsiteY24" fmla="*/ 285719 h 604393"/>
              <a:gd name="connsiteX25" fmla="*/ 219525 w 469260"/>
              <a:gd name="connsiteY25" fmla="*/ 285719 h 604393"/>
              <a:gd name="connsiteX26" fmla="*/ 231526 w 469260"/>
              <a:gd name="connsiteY26" fmla="*/ 297680 h 604393"/>
              <a:gd name="connsiteX27" fmla="*/ 219525 w 469260"/>
              <a:gd name="connsiteY27" fmla="*/ 309641 h 604393"/>
              <a:gd name="connsiteX28" fmla="*/ 146358 w 469260"/>
              <a:gd name="connsiteY28" fmla="*/ 309641 h 604393"/>
              <a:gd name="connsiteX29" fmla="*/ 134357 w 469260"/>
              <a:gd name="connsiteY29" fmla="*/ 297680 h 604393"/>
              <a:gd name="connsiteX30" fmla="*/ 146358 w 469260"/>
              <a:gd name="connsiteY30" fmla="*/ 285719 h 604393"/>
              <a:gd name="connsiteX31" fmla="*/ 176778 w 469260"/>
              <a:gd name="connsiteY31" fmla="*/ 242392 h 604393"/>
              <a:gd name="connsiteX32" fmla="*/ 219517 w 469260"/>
              <a:gd name="connsiteY32" fmla="*/ 242392 h 604393"/>
              <a:gd name="connsiteX33" fmla="*/ 231525 w 469260"/>
              <a:gd name="connsiteY33" fmla="*/ 254388 h 604393"/>
              <a:gd name="connsiteX34" fmla="*/ 219517 w 469260"/>
              <a:gd name="connsiteY34" fmla="*/ 266384 h 604393"/>
              <a:gd name="connsiteX35" fmla="*/ 176778 w 469260"/>
              <a:gd name="connsiteY35" fmla="*/ 266384 h 604393"/>
              <a:gd name="connsiteX36" fmla="*/ 164770 w 469260"/>
              <a:gd name="connsiteY36" fmla="*/ 254388 h 604393"/>
              <a:gd name="connsiteX37" fmla="*/ 176778 w 469260"/>
              <a:gd name="connsiteY37" fmla="*/ 242392 h 604393"/>
              <a:gd name="connsiteX38" fmla="*/ 168423 w 469260"/>
              <a:gd name="connsiteY38" fmla="*/ 27449 h 604393"/>
              <a:gd name="connsiteX39" fmla="*/ 159776 w 469260"/>
              <a:gd name="connsiteY39" fmla="*/ 36083 h 604393"/>
              <a:gd name="connsiteX40" fmla="*/ 168423 w 469260"/>
              <a:gd name="connsiteY40" fmla="*/ 44717 h 604393"/>
              <a:gd name="connsiteX41" fmla="*/ 223015 w 469260"/>
              <a:gd name="connsiteY41" fmla="*/ 44717 h 604393"/>
              <a:gd name="connsiteX42" fmla="*/ 231662 w 469260"/>
              <a:gd name="connsiteY42" fmla="*/ 36083 h 604393"/>
              <a:gd name="connsiteX43" fmla="*/ 223015 w 469260"/>
              <a:gd name="connsiteY43" fmla="*/ 27449 h 604393"/>
              <a:gd name="connsiteX44" fmla="*/ 34330 w 469260"/>
              <a:gd name="connsiteY44" fmla="*/ 0 h 604393"/>
              <a:gd name="connsiteX45" fmla="*/ 356978 w 469260"/>
              <a:gd name="connsiteY45" fmla="*/ 0 h 604393"/>
              <a:gd name="connsiteX46" fmla="*/ 391437 w 469260"/>
              <a:gd name="connsiteY46" fmla="*/ 34408 h 604393"/>
              <a:gd name="connsiteX47" fmla="*/ 391437 w 469260"/>
              <a:gd name="connsiteY47" fmla="*/ 209798 h 604393"/>
              <a:gd name="connsiteX48" fmla="*/ 391308 w 469260"/>
              <a:gd name="connsiteY48" fmla="*/ 212246 h 604393"/>
              <a:gd name="connsiteX49" fmla="*/ 451579 w 469260"/>
              <a:gd name="connsiteY49" fmla="*/ 212246 h 604393"/>
              <a:gd name="connsiteX50" fmla="*/ 457387 w 469260"/>
              <a:gd name="connsiteY50" fmla="*/ 214695 h 604393"/>
              <a:gd name="connsiteX51" fmla="*/ 454805 w 469260"/>
              <a:gd name="connsiteY51" fmla="*/ 220107 h 604393"/>
              <a:gd name="connsiteX52" fmla="*/ 369110 w 469260"/>
              <a:gd name="connsiteY52" fmla="*/ 283510 h 604393"/>
              <a:gd name="connsiteX53" fmla="*/ 366916 w 469260"/>
              <a:gd name="connsiteY53" fmla="*/ 284155 h 604393"/>
              <a:gd name="connsiteX54" fmla="*/ 364464 w 469260"/>
              <a:gd name="connsiteY54" fmla="*/ 283510 h 604393"/>
              <a:gd name="connsiteX55" fmla="*/ 277091 w 469260"/>
              <a:gd name="connsiteY55" fmla="*/ 218561 h 604393"/>
              <a:gd name="connsiteX56" fmla="*/ 275026 w 469260"/>
              <a:gd name="connsiteY56" fmla="*/ 214566 h 604393"/>
              <a:gd name="connsiteX57" fmla="*/ 280833 w 469260"/>
              <a:gd name="connsiteY57" fmla="*/ 212246 h 604393"/>
              <a:gd name="connsiteX58" fmla="*/ 351171 w 469260"/>
              <a:gd name="connsiteY58" fmla="*/ 212246 h 604393"/>
              <a:gd name="connsiteX59" fmla="*/ 351171 w 469260"/>
              <a:gd name="connsiteY59" fmla="*/ 76677 h 604393"/>
              <a:gd name="connsiteX60" fmla="*/ 342524 w 469260"/>
              <a:gd name="connsiteY60" fmla="*/ 68171 h 604393"/>
              <a:gd name="connsiteX61" fmla="*/ 48784 w 469260"/>
              <a:gd name="connsiteY61" fmla="*/ 68171 h 604393"/>
              <a:gd name="connsiteX62" fmla="*/ 40267 w 469260"/>
              <a:gd name="connsiteY62" fmla="*/ 76677 h 604393"/>
              <a:gd name="connsiteX63" fmla="*/ 40267 w 469260"/>
              <a:gd name="connsiteY63" fmla="*/ 482999 h 604393"/>
              <a:gd name="connsiteX64" fmla="*/ 48784 w 469260"/>
              <a:gd name="connsiteY64" fmla="*/ 491633 h 604393"/>
              <a:gd name="connsiteX65" fmla="*/ 342524 w 469260"/>
              <a:gd name="connsiteY65" fmla="*/ 491633 h 604393"/>
              <a:gd name="connsiteX66" fmla="*/ 351171 w 469260"/>
              <a:gd name="connsiteY66" fmla="*/ 482999 h 604393"/>
              <a:gd name="connsiteX67" fmla="*/ 351171 w 469260"/>
              <a:gd name="connsiteY67" fmla="*/ 372172 h 604393"/>
              <a:gd name="connsiteX68" fmla="*/ 274767 w 469260"/>
              <a:gd name="connsiteY68" fmla="*/ 372172 h 604393"/>
              <a:gd name="connsiteX69" fmla="*/ 264443 w 469260"/>
              <a:gd name="connsiteY69" fmla="*/ 361863 h 604393"/>
              <a:gd name="connsiteX70" fmla="*/ 264443 w 469260"/>
              <a:gd name="connsiteY70" fmla="*/ 233381 h 604393"/>
              <a:gd name="connsiteX71" fmla="*/ 267927 w 469260"/>
              <a:gd name="connsiteY71" fmla="*/ 227968 h 604393"/>
              <a:gd name="connsiteX72" fmla="*/ 270767 w 469260"/>
              <a:gd name="connsiteY72" fmla="*/ 228999 h 604393"/>
              <a:gd name="connsiteX73" fmla="*/ 355817 w 469260"/>
              <a:gd name="connsiteY73" fmla="*/ 294207 h 604393"/>
              <a:gd name="connsiteX74" fmla="*/ 366916 w 469260"/>
              <a:gd name="connsiteY74" fmla="*/ 297944 h 604393"/>
              <a:gd name="connsiteX75" fmla="*/ 377886 w 469260"/>
              <a:gd name="connsiteY75" fmla="*/ 294207 h 604393"/>
              <a:gd name="connsiteX76" fmla="*/ 460742 w 469260"/>
              <a:gd name="connsiteY76" fmla="*/ 230803 h 604393"/>
              <a:gd name="connsiteX77" fmla="*/ 465130 w 469260"/>
              <a:gd name="connsiteY77" fmla="*/ 228741 h 604393"/>
              <a:gd name="connsiteX78" fmla="*/ 469260 w 469260"/>
              <a:gd name="connsiteY78" fmla="*/ 235314 h 604393"/>
              <a:gd name="connsiteX79" fmla="*/ 469260 w 469260"/>
              <a:gd name="connsiteY79" fmla="*/ 361863 h 604393"/>
              <a:gd name="connsiteX80" fmla="*/ 458935 w 469260"/>
              <a:gd name="connsiteY80" fmla="*/ 372172 h 604393"/>
              <a:gd name="connsiteX81" fmla="*/ 391437 w 469260"/>
              <a:gd name="connsiteY81" fmla="*/ 372172 h 604393"/>
              <a:gd name="connsiteX82" fmla="*/ 391437 w 469260"/>
              <a:gd name="connsiteY82" fmla="*/ 569985 h 604393"/>
              <a:gd name="connsiteX83" fmla="*/ 356978 w 469260"/>
              <a:gd name="connsiteY83" fmla="*/ 604393 h 604393"/>
              <a:gd name="connsiteX84" fmla="*/ 34330 w 469260"/>
              <a:gd name="connsiteY84" fmla="*/ 604393 h 604393"/>
              <a:gd name="connsiteX85" fmla="*/ 0 w 469260"/>
              <a:gd name="connsiteY85" fmla="*/ 569985 h 604393"/>
              <a:gd name="connsiteX86" fmla="*/ 0 w 469260"/>
              <a:gd name="connsiteY86" fmla="*/ 34408 h 604393"/>
              <a:gd name="connsiteX87" fmla="*/ 34330 w 469260"/>
              <a:gd name="connsiteY87" fmla="*/ 0 h 60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9260" h="604393">
                <a:moveTo>
                  <a:pt x="177197" y="528465"/>
                </a:moveTo>
                <a:lnTo>
                  <a:pt x="214087" y="528465"/>
                </a:lnTo>
                <a:cubicBezTo>
                  <a:pt x="216924" y="528465"/>
                  <a:pt x="219246" y="530786"/>
                  <a:pt x="219246" y="533623"/>
                </a:cubicBezTo>
                <a:lnTo>
                  <a:pt x="219246" y="558379"/>
                </a:lnTo>
                <a:cubicBezTo>
                  <a:pt x="219246" y="561215"/>
                  <a:pt x="216924" y="563536"/>
                  <a:pt x="214087" y="563536"/>
                </a:cubicBezTo>
                <a:lnTo>
                  <a:pt x="177197" y="563536"/>
                </a:lnTo>
                <a:cubicBezTo>
                  <a:pt x="174360" y="563536"/>
                  <a:pt x="172038" y="561215"/>
                  <a:pt x="172038" y="558379"/>
                </a:cubicBezTo>
                <a:lnTo>
                  <a:pt x="172038" y="533623"/>
                </a:lnTo>
                <a:cubicBezTo>
                  <a:pt x="172038" y="530786"/>
                  <a:pt x="174360" y="528465"/>
                  <a:pt x="177197" y="528465"/>
                </a:cubicBezTo>
                <a:close/>
                <a:moveTo>
                  <a:pt x="177199" y="511221"/>
                </a:moveTo>
                <a:cubicBezTo>
                  <a:pt x="164809" y="511221"/>
                  <a:pt x="154871" y="521273"/>
                  <a:pt x="154871" y="533644"/>
                </a:cubicBezTo>
                <a:lnTo>
                  <a:pt x="154871" y="558387"/>
                </a:lnTo>
                <a:cubicBezTo>
                  <a:pt x="154871" y="570758"/>
                  <a:pt x="164809" y="580681"/>
                  <a:pt x="177199" y="580681"/>
                </a:cubicBezTo>
                <a:lnTo>
                  <a:pt x="214110" y="580681"/>
                </a:lnTo>
                <a:cubicBezTo>
                  <a:pt x="226499" y="580681"/>
                  <a:pt x="236566" y="570758"/>
                  <a:pt x="236566" y="558387"/>
                </a:cubicBezTo>
                <a:lnTo>
                  <a:pt x="236566" y="533644"/>
                </a:lnTo>
                <a:cubicBezTo>
                  <a:pt x="236566" y="521273"/>
                  <a:pt x="226499" y="511221"/>
                  <a:pt x="214110" y="511221"/>
                </a:cubicBezTo>
                <a:close/>
                <a:moveTo>
                  <a:pt x="119401" y="328976"/>
                </a:moveTo>
                <a:lnTo>
                  <a:pt x="219526" y="328976"/>
                </a:lnTo>
                <a:cubicBezTo>
                  <a:pt x="226107" y="328976"/>
                  <a:pt x="231526" y="334265"/>
                  <a:pt x="231526" y="340972"/>
                </a:cubicBezTo>
                <a:cubicBezTo>
                  <a:pt x="231526" y="347680"/>
                  <a:pt x="226107" y="352968"/>
                  <a:pt x="219526" y="352968"/>
                </a:cubicBezTo>
                <a:lnTo>
                  <a:pt x="119401" y="352968"/>
                </a:lnTo>
                <a:cubicBezTo>
                  <a:pt x="112691" y="352968"/>
                  <a:pt x="107401" y="347680"/>
                  <a:pt x="107401" y="340972"/>
                </a:cubicBezTo>
                <a:cubicBezTo>
                  <a:pt x="107401" y="334265"/>
                  <a:pt x="112691" y="328976"/>
                  <a:pt x="119401" y="328976"/>
                </a:cubicBezTo>
                <a:close/>
                <a:moveTo>
                  <a:pt x="146358" y="285719"/>
                </a:moveTo>
                <a:lnTo>
                  <a:pt x="219525" y="285719"/>
                </a:lnTo>
                <a:cubicBezTo>
                  <a:pt x="226106" y="285719"/>
                  <a:pt x="231526" y="290992"/>
                  <a:pt x="231526" y="297680"/>
                </a:cubicBezTo>
                <a:cubicBezTo>
                  <a:pt x="231526" y="304368"/>
                  <a:pt x="226106" y="309641"/>
                  <a:pt x="219525" y="309641"/>
                </a:cubicBezTo>
                <a:lnTo>
                  <a:pt x="146358" y="309641"/>
                </a:lnTo>
                <a:cubicBezTo>
                  <a:pt x="139777" y="309641"/>
                  <a:pt x="134357" y="304368"/>
                  <a:pt x="134357" y="297680"/>
                </a:cubicBezTo>
                <a:cubicBezTo>
                  <a:pt x="134357" y="290992"/>
                  <a:pt x="139777" y="285719"/>
                  <a:pt x="146358" y="285719"/>
                </a:cubicBezTo>
                <a:close/>
                <a:moveTo>
                  <a:pt x="176778" y="242392"/>
                </a:moveTo>
                <a:lnTo>
                  <a:pt x="219517" y="242392"/>
                </a:lnTo>
                <a:cubicBezTo>
                  <a:pt x="226102" y="242392"/>
                  <a:pt x="231525" y="247680"/>
                  <a:pt x="231525" y="254388"/>
                </a:cubicBezTo>
                <a:cubicBezTo>
                  <a:pt x="231525" y="260966"/>
                  <a:pt x="226102" y="266384"/>
                  <a:pt x="219517" y="266384"/>
                </a:cubicBezTo>
                <a:lnTo>
                  <a:pt x="176778" y="266384"/>
                </a:lnTo>
                <a:cubicBezTo>
                  <a:pt x="170193" y="266384"/>
                  <a:pt x="164770" y="260966"/>
                  <a:pt x="164770" y="254388"/>
                </a:cubicBezTo>
                <a:cubicBezTo>
                  <a:pt x="164770" y="247680"/>
                  <a:pt x="170193" y="242392"/>
                  <a:pt x="176778" y="242392"/>
                </a:cubicBezTo>
                <a:close/>
                <a:moveTo>
                  <a:pt x="168423" y="27449"/>
                </a:moveTo>
                <a:cubicBezTo>
                  <a:pt x="163647" y="27449"/>
                  <a:pt x="159776" y="31315"/>
                  <a:pt x="159776" y="36083"/>
                </a:cubicBezTo>
                <a:cubicBezTo>
                  <a:pt x="159776" y="40851"/>
                  <a:pt x="163647" y="44717"/>
                  <a:pt x="168423" y="44717"/>
                </a:cubicBezTo>
                <a:lnTo>
                  <a:pt x="223015" y="44717"/>
                </a:lnTo>
                <a:cubicBezTo>
                  <a:pt x="227790" y="44717"/>
                  <a:pt x="231662" y="40851"/>
                  <a:pt x="231662" y="36083"/>
                </a:cubicBezTo>
                <a:cubicBezTo>
                  <a:pt x="231662" y="31315"/>
                  <a:pt x="227790" y="27449"/>
                  <a:pt x="223015" y="27449"/>
                </a:cubicBezTo>
                <a:close/>
                <a:moveTo>
                  <a:pt x="34330" y="0"/>
                </a:moveTo>
                <a:lnTo>
                  <a:pt x="356978" y="0"/>
                </a:lnTo>
                <a:cubicBezTo>
                  <a:pt x="375950" y="0"/>
                  <a:pt x="391437" y="15464"/>
                  <a:pt x="391437" y="34408"/>
                </a:cubicBezTo>
                <a:lnTo>
                  <a:pt x="391437" y="209798"/>
                </a:lnTo>
                <a:cubicBezTo>
                  <a:pt x="391437" y="210571"/>
                  <a:pt x="391308" y="211473"/>
                  <a:pt x="391308" y="212246"/>
                </a:cubicBezTo>
                <a:lnTo>
                  <a:pt x="451579" y="212246"/>
                </a:lnTo>
                <a:cubicBezTo>
                  <a:pt x="453773" y="212246"/>
                  <a:pt x="456612" y="212504"/>
                  <a:pt x="457387" y="214695"/>
                </a:cubicBezTo>
                <a:cubicBezTo>
                  <a:pt x="458161" y="217143"/>
                  <a:pt x="455580" y="219463"/>
                  <a:pt x="454805" y="220107"/>
                </a:cubicBezTo>
                <a:lnTo>
                  <a:pt x="369110" y="283510"/>
                </a:lnTo>
                <a:cubicBezTo>
                  <a:pt x="368465" y="284155"/>
                  <a:pt x="367432" y="284155"/>
                  <a:pt x="366916" y="284155"/>
                </a:cubicBezTo>
                <a:cubicBezTo>
                  <a:pt x="366271" y="284155"/>
                  <a:pt x="365238" y="284155"/>
                  <a:pt x="364464" y="283510"/>
                </a:cubicBezTo>
                <a:lnTo>
                  <a:pt x="277091" y="218561"/>
                </a:lnTo>
                <a:cubicBezTo>
                  <a:pt x="276445" y="218174"/>
                  <a:pt x="274509" y="216628"/>
                  <a:pt x="275026" y="214566"/>
                </a:cubicBezTo>
                <a:cubicBezTo>
                  <a:pt x="275671" y="212633"/>
                  <a:pt x="278510" y="212246"/>
                  <a:pt x="280833" y="212246"/>
                </a:cubicBezTo>
                <a:lnTo>
                  <a:pt x="351171" y="212246"/>
                </a:lnTo>
                <a:lnTo>
                  <a:pt x="351171" y="76677"/>
                </a:lnTo>
                <a:cubicBezTo>
                  <a:pt x="351171" y="72037"/>
                  <a:pt x="347299" y="68171"/>
                  <a:pt x="342524" y="68171"/>
                </a:cubicBezTo>
                <a:lnTo>
                  <a:pt x="48784" y="68171"/>
                </a:lnTo>
                <a:cubicBezTo>
                  <a:pt x="44138" y="68171"/>
                  <a:pt x="40267" y="72037"/>
                  <a:pt x="40267" y="76677"/>
                </a:cubicBezTo>
                <a:lnTo>
                  <a:pt x="40267" y="482999"/>
                </a:lnTo>
                <a:cubicBezTo>
                  <a:pt x="40267" y="487767"/>
                  <a:pt x="44138" y="491633"/>
                  <a:pt x="48784" y="491633"/>
                </a:cubicBezTo>
                <a:lnTo>
                  <a:pt x="342524" y="491633"/>
                </a:lnTo>
                <a:cubicBezTo>
                  <a:pt x="347299" y="491633"/>
                  <a:pt x="351171" y="487767"/>
                  <a:pt x="351171" y="482999"/>
                </a:cubicBezTo>
                <a:lnTo>
                  <a:pt x="351171" y="372172"/>
                </a:lnTo>
                <a:lnTo>
                  <a:pt x="274767" y="372172"/>
                </a:lnTo>
                <a:cubicBezTo>
                  <a:pt x="269089" y="372172"/>
                  <a:pt x="264443" y="367533"/>
                  <a:pt x="264443" y="361863"/>
                </a:cubicBezTo>
                <a:lnTo>
                  <a:pt x="264443" y="233381"/>
                </a:lnTo>
                <a:cubicBezTo>
                  <a:pt x="264443" y="228612"/>
                  <a:pt x="266637" y="227968"/>
                  <a:pt x="267927" y="227968"/>
                </a:cubicBezTo>
                <a:cubicBezTo>
                  <a:pt x="269347" y="227968"/>
                  <a:pt x="270509" y="228870"/>
                  <a:pt x="270767" y="228999"/>
                </a:cubicBezTo>
                <a:lnTo>
                  <a:pt x="355817" y="294207"/>
                </a:lnTo>
                <a:cubicBezTo>
                  <a:pt x="358785" y="296655"/>
                  <a:pt x="362786" y="297944"/>
                  <a:pt x="366916" y="297944"/>
                </a:cubicBezTo>
                <a:cubicBezTo>
                  <a:pt x="371046" y="297944"/>
                  <a:pt x="374918" y="296655"/>
                  <a:pt x="377886" y="294207"/>
                </a:cubicBezTo>
                <a:lnTo>
                  <a:pt x="460742" y="230803"/>
                </a:lnTo>
                <a:cubicBezTo>
                  <a:pt x="461258" y="230417"/>
                  <a:pt x="463194" y="228741"/>
                  <a:pt x="465130" y="228741"/>
                </a:cubicBezTo>
                <a:cubicBezTo>
                  <a:pt x="466679" y="228741"/>
                  <a:pt x="469260" y="229643"/>
                  <a:pt x="469260" y="235314"/>
                </a:cubicBezTo>
                <a:lnTo>
                  <a:pt x="469260" y="361863"/>
                </a:lnTo>
                <a:cubicBezTo>
                  <a:pt x="469260" y="367533"/>
                  <a:pt x="464614" y="372172"/>
                  <a:pt x="458935" y="372172"/>
                </a:cubicBezTo>
                <a:lnTo>
                  <a:pt x="391437" y="372172"/>
                </a:lnTo>
                <a:lnTo>
                  <a:pt x="391437" y="569985"/>
                </a:lnTo>
                <a:cubicBezTo>
                  <a:pt x="391437" y="588929"/>
                  <a:pt x="375950" y="604393"/>
                  <a:pt x="356978" y="604393"/>
                </a:cubicBezTo>
                <a:lnTo>
                  <a:pt x="34330" y="604393"/>
                </a:lnTo>
                <a:cubicBezTo>
                  <a:pt x="15358" y="604393"/>
                  <a:pt x="0" y="588929"/>
                  <a:pt x="0" y="569985"/>
                </a:cubicBezTo>
                <a:lnTo>
                  <a:pt x="0" y="34408"/>
                </a:lnTo>
                <a:cubicBezTo>
                  <a:pt x="0" y="15464"/>
                  <a:pt x="15358" y="0"/>
                  <a:pt x="34330" y="0"/>
                </a:cubicBezTo>
                <a:close/>
              </a:path>
            </a:pathLst>
          </a:custGeom>
          <a:solidFill>
            <a:schemeClr val="accent5"/>
          </a:solidFill>
          <a:ln>
            <a:noFill/>
          </a:ln>
        </p:spPr>
        <p:txBody>
          <a:bodyPr/>
          <a:lstStyle/>
          <a:p>
            <a:endParaRPr lang="zh-CN" altLang="en-US" dirty="0"/>
          </a:p>
        </p:txBody>
      </p:sp>
      <p:sp>
        <p:nvSpPr>
          <p:cNvPr id="22" name="lightbulb_229795">
            <a:extLst>
              <a:ext uri="{FF2B5EF4-FFF2-40B4-BE49-F238E27FC236}">
                <a16:creationId xmlns:a16="http://schemas.microsoft.com/office/drawing/2014/main" id="{88412050-02C5-4CB0-96EA-E95E414257F7}"/>
              </a:ext>
            </a:extLst>
          </p:cNvPr>
          <p:cNvSpPr>
            <a:spLocks noChangeAspect="1"/>
          </p:cNvSpPr>
          <p:nvPr/>
        </p:nvSpPr>
        <p:spPr bwMode="auto">
          <a:xfrm>
            <a:off x="8927444" y="1840706"/>
            <a:ext cx="340558" cy="427136"/>
          </a:xfrm>
          <a:custGeom>
            <a:avLst/>
            <a:gdLst>
              <a:gd name="connsiteX0" fmla="*/ 211944 w 484081"/>
              <a:gd name="connsiteY0" fmla="*/ 577014 h 607145"/>
              <a:gd name="connsiteX1" fmla="*/ 272136 w 484081"/>
              <a:gd name="connsiteY1" fmla="*/ 577014 h 607145"/>
              <a:gd name="connsiteX2" fmla="*/ 241987 w 484081"/>
              <a:gd name="connsiteY2" fmla="*/ 607145 h 607145"/>
              <a:gd name="connsiteX3" fmla="*/ 211944 w 484081"/>
              <a:gd name="connsiteY3" fmla="*/ 577014 h 607145"/>
              <a:gd name="connsiteX4" fmla="*/ 386197 w 484081"/>
              <a:gd name="connsiteY4" fmla="*/ 376834 h 607145"/>
              <a:gd name="connsiteX5" fmla="*/ 432783 w 484081"/>
              <a:gd name="connsiteY5" fmla="*/ 409197 h 607145"/>
              <a:gd name="connsiteX6" fmla="*/ 434808 w 484081"/>
              <a:gd name="connsiteY6" fmla="*/ 420269 h 607145"/>
              <a:gd name="connsiteX7" fmla="*/ 428199 w 484081"/>
              <a:gd name="connsiteY7" fmla="*/ 423675 h 607145"/>
              <a:gd name="connsiteX8" fmla="*/ 423721 w 484081"/>
              <a:gd name="connsiteY8" fmla="*/ 422291 h 607145"/>
              <a:gd name="connsiteX9" fmla="*/ 377029 w 484081"/>
              <a:gd name="connsiteY9" fmla="*/ 389822 h 607145"/>
              <a:gd name="connsiteX10" fmla="*/ 375110 w 484081"/>
              <a:gd name="connsiteY10" fmla="*/ 378750 h 607145"/>
              <a:gd name="connsiteX11" fmla="*/ 386197 w 484081"/>
              <a:gd name="connsiteY11" fmla="*/ 376834 h 607145"/>
              <a:gd name="connsiteX12" fmla="*/ 97877 w 484081"/>
              <a:gd name="connsiteY12" fmla="*/ 376834 h 607145"/>
              <a:gd name="connsiteX13" fmla="*/ 108970 w 484081"/>
              <a:gd name="connsiteY13" fmla="*/ 378750 h 607145"/>
              <a:gd name="connsiteX14" fmla="*/ 106944 w 484081"/>
              <a:gd name="connsiteY14" fmla="*/ 389822 h 607145"/>
              <a:gd name="connsiteX15" fmla="*/ 60333 w 484081"/>
              <a:gd name="connsiteY15" fmla="*/ 422185 h 607145"/>
              <a:gd name="connsiteX16" fmla="*/ 55746 w 484081"/>
              <a:gd name="connsiteY16" fmla="*/ 423675 h 607145"/>
              <a:gd name="connsiteX17" fmla="*/ 49240 w 484081"/>
              <a:gd name="connsiteY17" fmla="*/ 420269 h 607145"/>
              <a:gd name="connsiteX18" fmla="*/ 51267 w 484081"/>
              <a:gd name="connsiteY18" fmla="*/ 409197 h 607145"/>
              <a:gd name="connsiteX19" fmla="*/ 420647 w 484081"/>
              <a:gd name="connsiteY19" fmla="*/ 299378 h 607145"/>
              <a:gd name="connsiteX20" fmla="*/ 476650 w 484081"/>
              <a:gd name="connsiteY20" fmla="*/ 309063 h 607145"/>
              <a:gd name="connsiteX21" fmla="*/ 483156 w 484081"/>
              <a:gd name="connsiteY21" fmla="*/ 318215 h 607145"/>
              <a:gd name="connsiteX22" fmla="*/ 475369 w 484081"/>
              <a:gd name="connsiteY22" fmla="*/ 324813 h 607145"/>
              <a:gd name="connsiteX23" fmla="*/ 473983 w 484081"/>
              <a:gd name="connsiteY23" fmla="*/ 324707 h 607145"/>
              <a:gd name="connsiteX24" fmla="*/ 417981 w 484081"/>
              <a:gd name="connsiteY24" fmla="*/ 315022 h 607145"/>
              <a:gd name="connsiteX25" fmla="*/ 411474 w 484081"/>
              <a:gd name="connsiteY25" fmla="*/ 305870 h 607145"/>
              <a:gd name="connsiteX26" fmla="*/ 420647 w 484081"/>
              <a:gd name="connsiteY26" fmla="*/ 299378 h 607145"/>
              <a:gd name="connsiteX27" fmla="*/ 63326 w 484081"/>
              <a:gd name="connsiteY27" fmla="*/ 299378 h 607145"/>
              <a:gd name="connsiteX28" fmla="*/ 72606 w 484081"/>
              <a:gd name="connsiteY28" fmla="*/ 305870 h 607145"/>
              <a:gd name="connsiteX29" fmla="*/ 66100 w 484081"/>
              <a:gd name="connsiteY29" fmla="*/ 315022 h 607145"/>
              <a:gd name="connsiteX30" fmla="*/ 10097 w 484081"/>
              <a:gd name="connsiteY30" fmla="*/ 324707 h 607145"/>
              <a:gd name="connsiteX31" fmla="*/ 8711 w 484081"/>
              <a:gd name="connsiteY31" fmla="*/ 324813 h 607145"/>
              <a:gd name="connsiteX32" fmla="*/ 924 w 484081"/>
              <a:gd name="connsiteY32" fmla="*/ 318215 h 607145"/>
              <a:gd name="connsiteX33" fmla="*/ 7324 w 484081"/>
              <a:gd name="connsiteY33" fmla="*/ 309063 h 607145"/>
              <a:gd name="connsiteX34" fmla="*/ 241988 w 484081"/>
              <a:gd name="connsiteY34" fmla="*/ 267347 h 607145"/>
              <a:gd name="connsiteX35" fmla="*/ 216182 w 484081"/>
              <a:gd name="connsiteY35" fmla="*/ 274270 h 607145"/>
              <a:gd name="connsiteX36" fmla="*/ 220021 w 484081"/>
              <a:gd name="connsiteY36" fmla="*/ 306115 h 607145"/>
              <a:gd name="connsiteX37" fmla="*/ 227059 w 484081"/>
              <a:gd name="connsiteY37" fmla="*/ 338173 h 607145"/>
              <a:gd name="connsiteX38" fmla="*/ 227059 w 484081"/>
              <a:gd name="connsiteY38" fmla="*/ 399520 h 607145"/>
              <a:gd name="connsiteX39" fmla="*/ 256810 w 484081"/>
              <a:gd name="connsiteY39" fmla="*/ 399520 h 607145"/>
              <a:gd name="connsiteX40" fmla="*/ 256703 w 484081"/>
              <a:gd name="connsiteY40" fmla="*/ 338173 h 607145"/>
              <a:gd name="connsiteX41" fmla="*/ 263955 w 484081"/>
              <a:gd name="connsiteY41" fmla="*/ 305476 h 607145"/>
              <a:gd name="connsiteX42" fmla="*/ 267900 w 484081"/>
              <a:gd name="connsiteY42" fmla="*/ 274163 h 607145"/>
              <a:gd name="connsiteX43" fmla="*/ 241988 w 484081"/>
              <a:gd name="connsiteY43" fmla="*/ 267347 h 607145"/>
              <a:gd name="connsiteX44" fmla="*/ 474081 w 484081"/>
              <a:gd name="connsiteY44" fmla="*/ 199813 h 607145"/>
              <a:gd name="connsiteX45" fmla="*/ 483789 w 484081"/>
              <a:gd name="connsiteY45" fmla="*/ 205348 h 607145"/>
              <a:gd name="connsiteX46" fmla="*/ 478241 w 484081"/>
              <a:gd name="connsiteY46" fmla="*/ 215140 h 607145"/>
              <a:gd name="connsiteX47" fmla="*/ 423409 w 484081"/>
              <a:gd name="connsiteY47" fmla="*/ 229935 h 607145"/>
              <a:gd name="connsiteX48" fmla="*/ 421275 w 484081"/>
              <a:gd name="connsiteY48" fmla="*/ 230255 h 607145"/>
              <a:gd name="connsiteX49" fmla="*/ 413595 w 484081"/>
              <a:gd name="connsiteY49" fmla="*/ 224400 h 607145"/>
              <a:gd name="connsiteX50" fmla="*/ 419142 w 484081"/>
              <a:gd name="connsiteY50" fmla="*/ 214608 h 607145"/>
              <a:gd name="connsiteX51" fmla="*/ 10000 w 484081"/>
              <a:gd name="connsiteY51" fmla="*/ 199813 h 607145"/>
              <a:gd name="connsiteX52" fmla="*/ 64833 w 484081"/>
              <a:gd name="connsiteY52" fmla="*/ 214608 h 607145"/>
              <a:gd name="connsiteX53" fmla="*/ 70487 w 484081"/>
              <a:gd name="connsiteY53" fmla="*/ 224400 h 607145"/>
              <a:gd name="connsiteX54" fmla="*/ 62806 w 484081"/>
              <a:gd name="connsiteY54" fmla="*/ 230255 h 607145"/>
              <a:gd name="connsiteX55" fmla="*/ 60672 w 484081"/>
              <a:gd name="connsiteY55" fmla="*/ 229935 h 607145"/>
              <a:gd name="connsiteX56" fmla="*/ 5840 w 484081"/>
              <a:gd name="connsiteY56" fmla="*/ 215140 h 607145"/>
              <a:gd name="connsiteX57" fmla="*/ 293 w 484081"/>
              <a:gd name="connsiteY57" fmla="*/ 205348 h 607145"/>
              <a:gd name="connsiteX58" fmla="*/ 10000 w 484081"/>
              <a:gd name="connsiteY58" fmla="*/ 199813 h 607145"/>
              <a:gd name="connsiteX59" fmla="*/ 241988 w 484081"/>
              <a:gd name="connsiteY59" fmla="*/ 117707 h 607145"/>
              <a:gd name="connsiteX60" fmla="*/ 109227 w 484081"/>
              <a:gd name="connsiteY60" fmla="*/ 250306 h 607145"/>
              <a:gd name="connsiteX61" fmla="*/ 154121 w 484081"/>
              <a:gd name="connsiteY61" fmla="*/ 368527 h 607145"/>
              <a:gd name="connsiteX62" fmla="*/ 172888 w 484081"/>
              <a:gd name="connsiteY62" fmla="*/ 393237 h 607145"/>
              <a:gd name="connsiteX63" fmla="*/ 196455 w 484081"/>
              <a:gd name="connsiteY63" fmla="*/ 451388 h 607145"/>
              <a:gd name="connsiteX64" fmla="*/ 199760 w 484081"/>
              <a:gd name="connsiteY64" fmla="*/ 451388 h 607145"/>
              <a:gd name="connsiteX65" fmla="*/ 199760 w 484081"/>
              <a:gd name="connsiteY65" fmla="*/ 423378 h 607145"/>
              <a:gd name="connsiteX66" fmla="*/ 214156 w 484081"/>
              <a:gd name="connsiteY66" fmla="*/ 401544 h 607145"/>
              <a:gd name="connsiteX67" fmla="*/ 214156 w 484081"/>
              <a:gd name="connsiteY67" fmla="*/ 338173 h 607145"/>
              <a:gd name="connsiteX68" fmla="*/ 207758 w 484081"/>
              <a:gd name="connsiteY68" fmla="*/ 310163 h 607145"/>
              <a:gd name="connsiteX69" fmla="*/ 205732 w 484081"/>
              <a:gd name="connsiteY69" fmla="*/ 266708 h 607145"/>
              <a:gd name="connsiteX70" fmla="*/ 241988 w 484081"/>
              <a:gd name="connsiteY70" fmla="*/ 254460 h 607145"/>
              <a:gd name="connsiteX71" fmla="*/ 278350 w 484081"/>
              <a:gd name="connsiteY71" fmla="*/ 266601 h 607145"/>
              <a:gd name="connsiteX72" fmla="*/ 276218 w 484081"/>
              <a:gd name="connsiteY72" fmla="*/ 309523 h 607145"/>
              <a:gd name="connsiteX73" fmla="*/ 269606 w 484081"/>
              <a:gd name="connsiteY73" fmla="*/ 338173 h 607145"/>
              <a:gd name="connsiteX74" fmla="*/ 269713 w 484081"/>
              <a:gd name="connsiteY74" fmla="*/ 401437 h 607145"/>
              <a:gd name="connsiteX75" fmla="*/ 284215 w 484081"/>
              <a:gd name="connsiteY75" fmla="*/ 423378 h 607145"/>
              <a:gd name="connsiteX76" fmla="*/ 284215 w 484081"/>
              <a:gd name="connsiteY76" fmla="*/ 451388 h 607145"/>
              <a:gd name="connsiteX77" fmla="*/ 287521 w 484081"/>
              <a:gd name="connsiteY77" fmla="*/ 451388 h 607145"/>
              <a:gd name="connsiteX78" fmla="*/ 311194 w 484081"/>
              <a:gd name="connsiteY78" fmla="*/ 393237 h 607145"/>
              <a:gd name="connsiteX79" fmla="*/ 329855 w 484081"/>
              <a:gd name="connsiteY79" fmla="*/ 368634 h 607145"/>
              <a:gd name="connsiteX80" fmla="*/ 374855 w 484081"/>
              <a:gd name="connsiteY80" fmla="*/ 250306 h 607145"/>
              <a:gd name="connsiteX81" fmla="*/ 241988 w 484081"/>
              <a:gd name="connsiteY81" fmla="*/ 117707 h 607145"/>
              <a:gd name="connsiteX82" fmla="*/ 58649 w 484081"/>
              <a:gd name="connsiteY82" fmla="*/ 101840 h 607145"/>
              <a:gd name="connsiteX83" fmla="*/ 102079 w 484081"/>
              <a:gd name="connsiteY83" fmla="*/ 138446 h 607145"/>
              <a:gd name="connsiteX84" fmla="*/ 103040 w 484081"/>
              <a:gd name="connsiteY84" fmla="*/ 149619 h 607145"/>
              <a:gd name="connsiteX85" fmla="*/ 96957 w 484081"/>
              <a:gd name="connsiteY85" fmla="*/ 152492 h 607145"/>
              <a:gd name="connsiteX86" fmla="*/ 91835 w 484081"/>
              <a:gd name="connsiteY86" fmla="*/ 150576 h 607145"/>
              <a:gd name="connsiteX87" fmla="*/ 48405 w 484081"/>
              <a:gd name="connsiteY87" fmla="*/ 113971 h 607145"/>
              <a:gd name="connsiteX88" fmla="*/ 47444 w 484081"/>
              <a:gd name="connsiteY88" fmla="*/ 102798 h 607145"/>
              <a:gd name="connsiteX89" fmla="*/ 58649 w 484081"/>
              <a:gd name="connsiteY89" fmla="*/ 101840 h 607145"/>
              <a:gd name="connsiteX90" fmla="*/ 425469 w 484081"/>
              <a:gd name="connsiteY90" fmla="*/ 101808 h 607145"/>
              <a:gd name="connsiteX91" fmla="*/ 436674 w 484081"/>
              <a:gd name="connsiteY91" fmla="*/ 102766 h 607145"/>
              <a:gd name="connsiteX92" fmla="*/ 435713 w 484081"/>
              <a:gd name="connsiteY92" fmla="*/ 113946 h 607145"/>
              <a:gd name="connsiteX93" fmla="*/ 392283 w 484081"/>
              <a:gd name="connsiteY93" fmla="*/ 150575 h 607145"/>
              <a:gd name="connsiteX94" fmla="*/ 387161 w 484081"/>
              <a:gd name="connsiteY94" fmla="*/ 152492 h 607145"/>
              <a:gd name="connsiteX95" fmla="*/ 381078 w 484081"/>
              <a:gd name="connsiteY95" fmla="*/ 149617 h 607145"/>
              <a:gd name="connsiteX96" fmla="*/ 382039 w 484081"/>
              <a:gd name="connsiteY96" fmla="*/ 138437 h 607145"/>
              <a:gd name="connsiteX97" fmla="*/ 241988 w 484081"/>
              <a:gd name="connsiteY97" fmla="*/ 99921 h 607145"/>
              <a:gd name="connsiteX98" fmla="*/ 392663 w 484081"/>
              <a:gd name="connsiteY98" fmla="*/ 250306 h 607145"/>
              <a:gd name="connsiteX99" fmla="*/ 325696 w 484081"/>
              <a:gd name="connsiteY99" fmla="*/ 403568 h 607145"/>
              <a:gd name="connsiteX100" fmla="*/ 303623 w 484081"/>
              <a:gd name="connsiteY100" fmla="*/ 469175 h 607145"/>
              <a:gd name="connsiteX101" fmla="*/ 303623 w 484081"/>
              <a:gd name="connsiteY101" fmla="*/ 540320 h 607145"/>
              <a:gd name="connsiteX102" fmla="*/ 180459 w 484081"/>
              <a:gd name="connsiteY102" fmla="*/ 540320 h 607145"/>
              <a:gd name="connsiteX103" fmla="*/ 180459 w 484081"/>
              <a:gd name="connsiteY103" fmla="*/ 469175 h 607145"/>
              <a:gd name="connsiteX104" fmla="*/ 158386 w 484081"/>
              <a:gd name="connsiteY104" fmla="*/ 403568 h 607145"/>
              <a:gd name="connsiteX105" fmla="*/ 91419 w 484081"/>
              <a:gd name="connsiteY105" fmla="*/ 250306 h 607145"/>
              <a:gd name="connsiteX106" fmla="*/ 241988 w 484081"/>
              <a:gd name="connsiteY106" fmla="*/ 99921 h 607145"/>
              <a:gd name="connsiteX107" fmla="*/ 350487 w 484081"/>
              <a:gd name="connsiteY107" fmla="*/ 29684 h 607145"/>
              <a:gd name="connsiteX108" fmla="*/ 354330 w 484081"/>
              <a:gd name="connsiteY108" fmla="*/ 40234 h 607145"/>
              <a:gd name="connsiteX109" fmla="*/ 330526 w 484081"/>
              <a:gd name="connsiteY109" fmla="*/ 91810 h 607145"/>
              <a:gd name="connsiteX110" fmla="*/ 323267 w 484081"/>
              <a:gd name="connsiteY110" fmla="*/ 96392 h 607145"/>
              <a:gd name="connsiteX111" fmla="*/ 319958 w 484081"/>
              <a:gd name="connsiteY111" fmla="*/ 95646 h 607145"/>
              <a:gd name="connsiteX112" fmla="*/ 316009 w 484081"/>
              <a:gd name="connsiteY112" fmla="*/ 85096 h 607145"/>
              <a:gd name="connsiteX113" fmla="*/ 339919 w 484081"/>
              <a:gd name="connsiteY113" fmla="*/ 33521 h 607145"/>
              <a:gd name="connsiteX114" fmla="*/ 350487 w 484081"/>
              <a:gd name="connsiteY114" fmla="*/ 29684 h 607145"/>
              <a:gd name="connsiteX115" fmla="*/ 133594 w 484081"/>
              <a:gd name="connsiteY115" fmla="*/ 29684 h 607145"/>
              <a:gd name="connsiteX116" fmla="*/ 144162 w 484081"/>
              <a:gd name="connsiteY116" fmla="*/ 33521 h 607145"/>
              <a:gd name="connsiteX117" fmla="*/ 167966 w 484081"/>
              <a:gd name="connsiteY117" fmla="*/ 85096 h 607145"/>
              <a:gd name="connsiteX118" fmla="*/ 164123 w 484081"/>
              <a:gd name="connsiteY118" fmla="*/ 95646 h 607145"/>
              <a:gd name="connsiteX119" fmla="*/ 160814 w 484081"/>
              <a:gd name="connsiteY119" fmla="*/ 96392 h 607145"/>
              <a:gd name="connsiteX120" fmla="*/ 153555 w 484081"/>
              <a:gd name="connsiteY120" fmla="*/ 91810 h 607145"/>
              <a:gd name="connsiteX121" fmla="*/ 129752 w 484081"/>
              <a:gd name="connsiteY121" fmla="*/ 40234 h 607145"/>
              <a:gd name="connsiteX122" fmla="*/ 133594 w 484081"/>
              <a:gd name="connsiteY122" fmla="*/ 29684 h 607145"/>
              <a:gd name="connsiteX123" fmla="*/ 241987 w 484081"/>
              <a:gd name="connsiteY123" fmla="*/ 0 h 607145"/>
              <a:gd name="connsiteX124" fmla="*/ 249483 w 484081"/>
              <a:gd name="connsiteY124" fmla="*/ 7772 h 607145"/>
              <a:gd name="connsiteX125" fmla="*/ 249590 w 484081"/>
              <a:gd name="connsiteY125" fmla="*/ 64521 h 607145"/>
              <a:gd name="connsiteX126" fmla="*/ 241987 w 484081"/>
              <a:gd name="connsiteY126" fmla="*/ 72400 h 607145"/>
              <a:gd name="connsiteX127" fmla="*/ 234384 w 484081"/>
              <a:gd name="connsiteY127" fmla="*/ 64521 h 607145"/>
              <a:gd name="connsiteX128" fmla="*/ 234598 w 484081"/>
              <a:gd name="connsiteY128" fmla="*/ 7772 h 607145"/>
              <a:gd name="connsiteX129" fmla="*/ 241987 w 484081"/>
              <a:gd name="connsiteY129" fmla="*/ 0 h 6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84081" h="607145">
                <a:moveTo>
                  <a:pt x="211944" y="577014"/>
                </a:moveTo>
                <a:lnTo>
                  <a:pt x="272136" y="577014"/>
                </a:lnTo>
                <a:cubicBezTo>
                  <a:pt x="272136" y="593624"/>
                  <a:pt x="258606" y="607145"/>
                  <a:pt x="241987" y="607145"/>
                </a:cubicBezTo>
                <a:cubicBezTo>
                  <a:pt x="225367" y="607145"/>
                  <a:pt x="211944" y="593624"/>
                  <a:pt x="211944" y="577014"/>
                </a:cubicBezTo>
                <a:close/>
                <a:moveTo>
                  <a:pt x="386197" y="376834"/>
                </a:moveTo>
                <a:lnTo>
                  <a:pt x="432783" y="409197"/>
                </a:lnTo>
                <a:cubicBezTo>
                  <a:pt x="436407" y="411752"/>
                  <a:pt x="437260" y="416649"/>
                  <a:pt x="434808" y="420269"/>
                </a:cubicBezTo>
                <a:cubicBezTo>
                  <a:pt x="433209" y="422504"/>
                  <a:pt x="430757" y="423675"/>
                  <a:pt x="428199" y="423675"/>
                </a:cubicBezTo>
                <a:cubicBezTo>
                  <a:pt x="426706" y="423675"/>
                  <a:pt x="425107" y="423249"/>
                  <a:pt x="423721" y="422291"/>
                </a:cubicBezTo>
                <a:lnTo>
                  <a:pt x="377029" y="389822"/>
                </a:lnTo>
                <a:cubicBezTo>
                  <a:pt x="373511" y="387373"/>
                  <a:pt x="372551" y="382370"/>
                  <a:pt x="375110" y="378750"/>
                </a:cubicBezTo>
                <a:cubicBezTo>
                  <a:pt x="377562" y="375237"/>
                  <a:pt x="382572" y="374279"/>
                  <a:pt x="386197" y="376834"/>
                </a:cubicBezTo>
                <a:close/>
                <a:moveTo>
                  <a:pt x="97877" y="376834"/>
                </a:moveTo>
                <a:cubicBezTo>
                  <a:pt x="101504" y="374279"/>
                  <a:pt x="106517" y="375237"/>
                  <a:pt x="108970" y="378750"/>
                </a:cubicBezTo>
                <a:cubicBezTo>
                  <a:pt x="111530" y="382370"/>
                  <a:pt x="110570" y="387373"/>
                  <a:pt x="106944" y="389822"/>
                </a:cubicBezTo>
                <a:lnTo>
                  <a:pt x="60333" y="422185"/>
                </a:lnTo>
                <a:cubicBezTo>
                  <a:pt x="58946" y="423143"/>
                  <a:pt x="57346" y="423675"/>
                  <a:pt x="55746" y="423675"/>
                </a:cubicBezTo>
                <a:cubicBezTo>
                  <a:pt x="53293" y="423675"/>
                  <a:pt x="50840" y="422504"/>
                  <a:pt x="49240" y="420269"/>
                </a:cubicBezTo>
                <a:cubicBezTo>
                  <a:pt x="46680" y="416649"/>
                  <a:pt x="47640" y="411752"/>
                  <a:pt x="51267" y="409197"/>
                </a:cubicBezTo>
                <a:close/>
                <a:moveTo>
                  <a:pt x="420647" y="299378"/>
                </a:moveTo>
                <a:lnTo>
                  <a:pt x="476650" y="309063"/>
                </a:lnTo>
                <a:cubicBezTo>
                  <a:pt x="481023" y="309808"/>
                  <a:pt x="483903" y="313852"/>
                  <a:pt x="483156" y="318215"/>
                </a:cubicBezTo>
                <a:cubicBezTo>
                  <a:pt x="482516" y="322046"/>
                  <a:pt x="479103" y="324813"/>
                  <a:pt x="475369" y="324813"/>
                </a:cubicBezTo>
                <a:cubicBezTo>
                  <a:pt x="474943" y="324813"/>
                  <a:pt x="474409" y="324707"/>
                  <a:pt x="473983" y="324707"/>
                </a:cubicBezTo>
                <a:lnTo>
                  <a:pt x="417981" y="315022"/>
                </a:lnTo>
                <a:cubicBezTo>
                  <a:pt x="413607" y="314277"/>
                  <a:pt x="410727" y="310127"/>
                  <a:pt x="411474" y="305870"/>
                </a:cubicBezTo>
                <a:cubicBezTo>
                  <a:pt x="412221" y="301507"/>
                  <a:pt x="416381" y="298633"/>
                  <a:pt x="420647" y="299378"/>
                </a:cubicBezTo>
                <a:close/>
                <a:moveTo>
                  <a:pt x="63326" y="299378"/>
                </a:moveTo>
                <a:cubicBezTo>
                  <a:pt x="67700" y="298633"/>
                  <a:pt x="71860" y="301507"/>
                  <a:pt x="72606" y="305870"/>
                </a:cubicBezTo>
                <a:cubicBezTo>
                  <a:pt x="73353" y="310127"/>
                  <a:pt x="70473" y="314277"/>
                  <a:pt x="66100" y="315022"/>
                </a:cubicBezTo>
                <a:lnTo>
                  <a:pt x="10097" y="324707"/>
                </a:lnTo>
                <a:cubicBezTo>
                  <a:pt x="9671" y="324813"/>
                  <a:pt x="9137" y="324813"/>
                  <a:pt x="8711" y="324813"/>
                </a:cubicBezTo>
                <a:cubicBezTo>
                  <a:pt x="4871" y="324813"/>
                  <a:pt x="1564" y="322046"/>
                  <a:pt x="924" y="318215"/>
                </a:cubicBezTo>
                <a:cubicBezTo>
                  <a:pt x="177" y="313852"/>
                  <a:pt x="3057" y="309808"/>
                  <a:pt x="7324" y="309063"/>
                </a:cubicBezTo>
                <a:close/>
                <a:moveTo>
                  <a:pt x="241988" y="267347"/>
                </a:moveTo>
                <a:cubicBezTo>
                  <a:pt x="228445" y="267347"/>
                  <a:pt x="219488" y="269690"/>
                  <a:pt x="216182" y="274270"/>
                </a:cubicBezTo>
                <a:cubicBezTo>
                  <a:pt x="211597" y="280447"/>
                  <a:pt x="215862" y="293547"/>
                  <a:pt x="220021" y="306115"/>
                </a:cubicBezTo>
                <a:cubicBezTo>
                  <a:pt x="223540" y="316766"/>
                  <a:pt x="227059" y="327736"/>
                  <a:pt x="227059" y="338173"/>
                </a:cubicBezTo>
                <a:lnTo>
                  <a:pt x="227059" y="399520"/>
                </a:lnTo>
                <a:lnTo>
                  <a:pt x="256810" y="399520"/>
                </a:lnTo>
                <a:cubicBezTo>
                  <a:pt x="256810" y="375557"/>
                  <a:pt x="256703" y="351487"/>
                  <a:pt x="256703" y="338173"/>
                </a:cubicBezTo>
                <a:cubicBezTo>
                  <a:pt x="256703" y="327416"/>
                  <a:pt x="260436" y="316340"/>
                  <a:pt x="263955" y="305476"/>
                </a:cubicBezTo>
                <a:cubicBezTo>
                  <a:pt x="268007" y="293121"/>
                  <a:pt x="272272" y="280234"/>
                  <a:pt x="267900" y="274163"/>
                </a:cubicBezTo>
                <a:cubicBezTo>
                  <a:pt x="264594" y="269690"/>
                  <a:pt x="255637" y="267347"/>
                  <a:pt x="241988" y="267347"/>
                </a:cubicBezTo>
                <a:close/>
                <a:moveTo>
                  <a:pt x="474081" y="199813"/>
                </a:moveTo>
                <a:cubicBezTo>
                  <a:pt x="478241" y="198642"/>
                  <a:pt x="482615" y="201090"/>
                  <a:pt x="483789" y="205348"/>
                </a:cubicBezTo>
                <a:cubicBezTo>
                  <a:pt x="484962" y="209605"/>
                  <a:pt x="482509" y="213969"/>
                  <a:pt x="478241" y="215140"/>
                </a:cubicBezTo>
                <a:lnTo>
                  <a:pt x="423409" y="229935"/>
                </a:lnTo>
                <a:cubicBezTo>
                  <a:pt x="422662" y="230148"/>
                  <a:pt x="421915" y="230255"/>
                  <a:pt x="421275" y="230255"/>
                </a:cubicBezTo>
                <a:cubicBezTo>
                  <a:pt x="417755" y="230255"/>
                  <a:pt x="414555" y="227913"/>
                  <a:pt x="413595" y="224400"/>
                </a:cubicBezTo>
                <a:cubicBezTo>
                  <a:pt x="412421" y="220143"/>
                  <a:pt x="414981" y="215779"/>
                  <a:pt x="419142" y="214608"/>
                </a:cubicBezTo>
                <a:close/>
                <a:moveTo>
                  <a:pt x="10000" y="199813"/>
                </a:moveTo>
                <a:lnTo>
                  <a:pt x="64833" y="214608"/>
                </a:lnTo>
                <a:cubicBezTo>
                  <a:pt x="69100" y="215779"/>
                  <a:pt x="71660" y="220143"/>
                  <a:pt x="70487" y="224400"/>
                </a:cubicBezTo>
                <a:cubicBezTo>
                  <a:pt x="69527" y="227913"/>
                  <a:pt x="66326" y="230255"/>
                  <a:pt x="62806" y="230255"/>
                </a:cubicBezTo>
                <a:cubicBezTo>
                  <a:pt x="62059" y="230255"/>
                  <a:pt x="61419" y="230148"/>
                  <a:pt x="60672" y="229935"/>
                </a:cubicBezTo>
                <a:lnTo>
                  <a:pt x="5840" y="215140"/>
                </a:lnTo>
                <a:cubicBezTo>
                  <a:pt x="1573" y="213969"/>
                  <a:pt x="-881" y="209605"/>
                  <a:pt x="293" y="205348"/>
                </a:cubicBezTo>
                <a:cubicBezTo>
                  <a:pt x="1359" y="201090"/>
                  <a:pt x="5733" y="198642"/>
                  <a:pt x="10000" y="199813"/>
                </a:cubicBezTo>
                <a:close/>
                <a:moveTo>
                  <a:pt x="241988" y="117707"/>
                </a:moveTo>
                <a:cubicBezTo>
                  <a:pt x="168836" y="117707"/>
                  <a:pt x="109227" y="177244"/>
                  <a:pt x="109227" y="250306"/>
                </a:cubicBezTo>
                <a:cubicBezTo>
                  <a:pt x="109227" y="311334"/>
                  <a:pt x="127995" y="335298"/>
                  <a:pt x="154121" y="368527"/>
                </a:cubicBezTo>
                <a:cubicBezTo>
                  <a:pt x="160199" y="376302"/>
                  <a:pt x="166490" y="384290"/>
                  <a:pt x="172888" y="393237"/>
                </a:cubicBezTo>
                <a:cubicBezTo>
                  <a:pt x="187817" y="414005"/>
                  <a:pt x="194002" y="436265"/>
                  <a:pt x="196455" y="451388"/>
                </a:cubicBezTo>
                <a:lnTo>
                  <a:pt x="199760" y="451388"/>
                </a:lnTo>
                <a:lnTo>
                  <a:pt x="199760" y="423378"/>
                </a:lnTo>
                <a:cubicBezTo>
                  <a:pt x="199760" y="413579"/>
                  <a:pt x="205732" y="405272"/>
                  <a:pt x="214156" y="401544"/>
                </a:cubicBezTo>
                <a:lnTo>
                  <a:pt x="214156" y="338173"/>
                </a:lnTo>
                <a:cubicBezTo>
                  <a:pt x="214156" y="329759"/>
                  <a:pt x="210957" y="319854"/>
                  <a:pt x="207758" y="310163"/>
                </a:cubicBezTo>
                <a:cubicBezTo>
                  <a:pt x="202639" y="294506"/>
                  <a:pt x="197308" y="278210"/>
                  <a:pt x="205732" y="266708"/>
                </a:cubicBezTo>
                <a:cubicBezTo>
                  <a:pt x="211810" y="258294"/>
                  <a:pt x="223327" y="254460"/>
                  <a:pt x="241988" y="254460"/>
                </a:cubicBezTo>
                <a:cubicBezTo>
                  <a:pt x="260756" y="254460"/>
                  <a:pt x="272272" y="258294"/>
                  <a:pt x="278350" y="266601"/>
                </a:cubicBezTo>
                <a:cubicBezTo>
                  <a:pt x="286561" y="277997"/>
                  <a:pt x="281336" y="294080"/>
                  <a:pt x="276218" y="309523"/>
                </a:cubicBezTo>
                <a:cubicBezTo>
                  <a:pt x="272912" y="319322"/>
                  <a:pt x="269606" y="329546"/>
                  <a:pt x="269606" y="338173"/>
                </a:cubicBezTo>
                <a:cubicBezTo>
                  <a:pt x="269606" y="351806"/>
                  <a:pt x="269713" y="376835"/>
                  <a:pt x="269713" y="401437"/>
                </a:cubicBezTo>
                <a:cubicBezTo>
                  <a:pt x="278244" y="405059"/>
                  <a:pt x="284215" y="413579"/>
                  <a:pt x="284215" y="423378"/>
                </a:cubicBezTo>
                <a:lnTo>
                  <a:pt x="284215" y="451388"/>
                </a:lnTo>
                <a:lnTo>
                  <a:pt x="287521" y="451388"/>
                </a:lnTo>
                <a:cubicBezTo>
                  <a:pt x="290080" y="436265"/>
                  <a:pt x="296265" y="414005"/>
                  <a:pt x="311194" y="393237"/>
                </a:cubicBezTo>
                <a:cubicBezTo>
                  <a:pt x="317485" y="384290"/>
                  <a:pt x="323777" y="376302"/>
                  <a:pt x="329855" y="368634"/>
                </a:cubicBezTo>
                <a:cubicBezTo>
                  <a:pt x="355981" y="335404"/>
                  <a:pt x="374855" y="311441"/>
                  <a:pt x="374855" y="250306"/>
                </a:cubicBezTo>
                <a:cubicBezTo>
                  <a:pt x="374855" y="177244"/>
                  <a:pt x="315246" y="117707"/>
                  <a:pt x="241988" y="117707"/>
                </a:cubicBezTo>
                <a:close/>
                <a:moveTo>
                  <a:pt x="58649" y="101840"/>
                </a:moveTo>
                <a:lnTo>
                  <a:pt x="102079" y="138446"/>
                </a:lnTo>
                <a:cubicBezTo>
                  <a:pt x="105494" y="141319"/>
                  <a:pt x="105814" y="146320"/>
                  <a:pt x="103040" y="149619"/>
                </a:cubicBezTo>
                <a:cubicBezTo>
                  <a:pt x="101439" y="151534"/>
                  <a:pt x="99198" y="152492"/>
                  <a:pt x="96957" y="152492"/>
                </a:cubicBezTo>
                <a:cubicBezTo>
                  <a:pt x="95143" y="152492"/>
                  <a:pt x="93329" y="151853"/>
                  <a:pt x="91835" y="150576"/>
                </a:cubicBezTo>
                <a:lnTo>
                  <a:pt x="48405" y="113971"/>
                </a:lnTo>
                <a:cubicBezTo>
                  <a:pt x="44990" y="111205"/>
                  <a:pt x="44563" y="106203"/>
                  <a:pt x="47444" y="102798"/>
                </a:cubicBezTo>
                <a:cubicBezTo>
                  <a:pt x="50219" y="99499"/>
                  <a:pt x="55234" y="99074"/>
                  <a:pt x="58649" y="101840"/>
                </a:cubicBezTo>
                <a:close/>
                <a:moveTo>
                  <a:pt x="425469" y="101808"/>
                </a:moveTo>
                <a:cubicBezTo>
                  <a:pt x="428777" y="98933"/>
                  <a:pt x="433793" y="99465"/>
                  <a:pt x="436674" y="102766"/>
                </a:cubicBezTo>
                <a:cubicBezTo>
                  <a:pt x="439448" y="106067"/>
                  <a:pt x="439021" y="111178"/>
                  <a:pt x="435713" y="113946"/>
                </a:cubicBezTo>
                <a:lnTo>
                  <a:pt x="392283" y="150575"/>
                </a:lnTo>
                <a:cubicBezTo>
                  <a:pt x="390789" y="151853"/>
                  <a:pt x="388975" y="152492"/>
                  <a:pt x="387161" y="152492"/>
                </a:cubicBezTo>
                <a:cubicBezTo>
                  <a:pt x="384920" y="152492"/>
                  <a:pt x="382679" y="151533"/>
                  <a:pt x="381078" y="149617"/>
                </a:cubicBezTo>
                <a:cubicBezTo>
                  <a:pt x="378197" y="146316"/>
                  <a:pt x="378624" y="141311"/>
                  <a:pt x="382039" y="138437"/>
                </a:cubicBezTo>
                <a:close/>
                <a:moveTo>
                  <a:pt x="241988" y="99921"/>
                </a:moveTo>
                <a:cubicBezTo>
                  <a:pt x="325270" y="99921"/>
                  <a:pt x="392663" y="167232"/>
                  <a:pt x="392663" y="250306"/>
                </a:cubicBezTo>
                <a:cubicBezTo>
                  <a:pt x="392663" y="332742"/>
                  <a:pt x="359180" y="356812"/>
                  <a:pt x="325696" y="403568"/>
                </a:cubicBezTo>
                <a:cubicBezTo>
                  <a:pt x="303623" y="434348"/>
                  <a:pt x="303623" y="469175"/>
                  <a:pt x="303623" y="469175"/>
                </a:cubicBezTo>
                <a:lnTo>
                  <a:pt x="303623" y="540320"/>
                </a:lnTo>
                <a:lnTo>
                  <a:pt x="180459" y="540320"/>
                </a:lnTo>
                <a:lnTo>
                  <a:pt x="180459" y="469175"/>
                </a:lnTo>
                <a:cubicBezTo>
                  <a:pt x="180459" y="469175"/>
                  <a:pt x="180459" y="434348"/>
                  <a:pt x="158386" y="403568"/>
                </a:cubicBezTo>
                <a:cubicBezTo>
                  <a:pt x="124903" y="356812"/>
                  <a:pt x="91419" y="332742"/>
                  <a:pt x="91419" y="250306"/>
                </a:cubicBezTo>
                <a:cubicBezTo>
                  <a:pt x="91419" y="167232"/>
                  <a:pt x="158812" y="99921"/>
                  <a:pt x="241988" y="99921"/>
                </a:cubicBezTo>
                <a:close/>
                <a:moveTo>
                  <a:pt x="350487" y="29684"/>
                </a:moveTo>
                <a:cubicBezTo>
                  <a:pt x="354436" y="31496"/>
                  <a:pt x="356251" y="36291"/>
                  <a:pt x="354330" y="40234"/>
                </a:cubicBezTo>
                <a:lnTo>
                  <a:pt x="330526" y="91810"/>
                </a:lnTo>
                <a:cubicBezTo>
                  <a:pt x="329138" y="94687"/>
                  <a:pt x="326256" y="96392"/>
                  <a:pt x="323267" y="96392"/>
                </a:cubicBezTo>
                <a:cubicBezTo>
                  <a:pt x="322200" y="96392"/>
                  <a:pt x="321026" y="96179"/>
                  <a:pt x="319958" y="95646"/>
                </a:cubicBezTo>
                <a:cubicBezTo>
                  <a:pt x="315902" y="93834"/>
                  <a:pt x="314194" y="89146"/>
                  <a:pt x="316009" y="85096"/>
                </a:cubicBezTo>
                <a:lnTo>
                  <a:pt x="339919" y="33521"/>
                </a:lnTo>
                <a:cubicBezTo>
                  <a:pt x="341734" y="29578"/>
                  <a:pt x="346537" y="27873"/>
                  <a:pt x="350487" y="29684"/>
                </a:cubicBezTo>
                <a:close/>
                <a:moveTo>
                  <a:pt x="133594" y="29684"/>
                </a:moveTo>
                <a:cubicBezTo>
                  <a:pt x="137544" y="27873"/>
                  <a:pt x="142347" y="29578"/>
                  <a:pt x="144162" y="33521"/>
                </a:cubicBezTo>
                <a:lnTo>
                  <a:pt x="167966" y="85096"/>
                </a:lnTo>
                <a:cubicBezTo>
                  <a:pt x="169887" y="89146"/>
                  <a:pt x="168072" y="93834"/>
                  <a:pt x="164123" y="95646"/>
                </a:cubicBezTo>
                <a:cubicBezTo>
                  <a:pt x="163056" y="96179"/>
                  <a:pt x="161881" y="96392"/>
                  <a:pt x="160814" y="96392"/>
                </a:cubicBezTo>
                <a:cubicBezTo>
                  <a:pt x="157825" y="96392"/>
                  <a:pt x="154943" y="94687"/>
                  <a:pt x="153555" y="91810"/>
                </a:cubicBezTo>
                <a:lnTo>
                  <a:pt x="129752" y="40234"/>
                </a:lnTo>
                <a:cubicBezTo>
                  <a:pt x="127830" y="36291"/>
                  <a:pt x="129645" y="31496"/>
                  <a:pt x="133594" y="29684"/>
                </a:cubicBezTo>
                <a:close/>
                <a:moveTo>
                  <a:pt x="241987" y="0"/>
                </a:moveTo>
                <a:cubicBezTo>
                  <a:pt x="246056" y="319"/>
                  <a:pt x="249376" y="3620"/>
                  <a:pt x="249483" y="7772"/>
                </a:cubicBezTo>
                <a:lnTo>
                  <a:pt x="249590" y="64521"/>
                </a:lnTo>
                <a:cubicBezTo>
                  <a:pt x="249697" y="68780"/>
                  <a:pt x="246270" y="72187"/>
                  <a:pt x="241987" y="72400"/>
                </a:cubicBezTo>
                <a:cubicBezTo>
                  <a:pt x="237811" y="72187"/>
                  <a:pt x="234384" y="68780"/>
                  <a:pt x="234384" y="64521"/>
                </a:cubicBezTo>
                <a:lnTo>
                  <a:pt x="234598" y="7772"/>
                </a:lnTo>
                <a:cubicBezTo>
                  <a:pt x="234598" y="3620"/>
                  <a:pt x="238025" y="319"/>
                  <a:pt x="241987" y="0"/>
                </a:cubicBezTo>
                <a:close/>
              </a:path>
            </a:pathLst>
          </a:custGeom>
          <a:solidFill>
            <a:schemeClr val="accent5"/>
          </a:solidFill>
          <a:ln>
            <a:noFill/>
          </a:ln>
        </p:spPr>
      </p:sp>
      <p:sp>
        <p:nvSpPr>
          <p:cNvPr id="24" name="studying_386655">
            <a:extLst>
              <a:ext uri="{FF2B5EF4-FFF2-40B4-BE49-F238E27FC236}">
                <a16:creationId xmlns:a16="http://schemas.microsoft.com/office/drawing/2014/main" id="{146CF124-843D-4DDB-932E-663A6F70EDDB}"/>
              </a:ext>
            </a:extLst>
          </p:cNvPr>
          <p:cNvSpPr>
            <a:spLocks noChangeAspect="1"/>
          </p:cNvSpPr>
          <p:nvPr/>
        </p:nvSpPr>
        <p:spPr bwMode="auto">
          <a:xfrm>
            <a:off x="4983931" y="4046404"/>
            <a:ext cx="363652" cy="363103"/>
          </a:xfrm>
          <a:custGeom>
            <a:avLst/>
            <a:gdLst>
              <a:gd name="connsiteX0" fmla="*/ 528341 w 607639"/>
              <a:gd name="connsiteY0" fmla="*/ 527538 h 606722"/>
              <a:gd name="connsiteX1" fmla="*/ 528341 w 607639"/>
              <a:gd name="connsiteY1" fmla="*/ 547356 h 606722"/>
              <a:gd name="connsiteX2" fmla="*/ 548187 w 607639"/>
              <a:gd name="connsiteY2" fmla="*/ 567086 h 606722"/>
              <a:gd name="connsiteX3" fmla="*/ 567945 w 607639"/>
              <a:gd name="connsiteY3" fmla="*/ 547356 h 606722"/>
              <a:gd name="connsiteX4" fmla="*/ 567945 w 607639"/>
              <a:gd name="connsiteY4" fmla="*/ 527538 h 606722"/>
              <a:gd name="connsiteX5" fmla="*/ 99092 w 607639"/>
              <a:gd name="connsiteY5" fmla="*/ 474835 h 606722"/>
              <a:gd name="connsiteX6" fmla="*/ 350075 w 607639"/>
              <a:gd name="connsiteY6" fmla="*/ 474835 h 606722"/>
              <a:gd name="connsiteX7" fmla="*/ 369833 w 607639"/>
              <a:gd name="connsiteY7" fmla="*/ 494584 h 606722"/>
              <a:gd name="connsiteX8" fmla="*/ 350075 w 607639"/>
              <a:gd name="connsiteY8" fmla="*/ 514422 h 606722"/>
              <a:gd name="connsiteX9" fmla="*/ 99092 w 607639"/>
              <a:gd name="connsiteY9" fmla="*/ 514422 h 606722"/>
              <a:gd name="connsiteX10" fmla="*/ 79245 w 607639"/>
              <a:gd name="connsiteY10" fmla="*/ 494584 h 606722"/>
              <a:gd name="connsiteX11" fmla="*/ 99092 w 607639"/>
              <a:gd name="connsiteY11" fmla="*/ 474835 h 606722"/>
              <a:gd name="connsiteX12" fmla="*/ 297164 w 607639"/>
              <a:gd name="connsiteY12" fmla="*/ 395661 h 606722"/>
              <a:gd name="connsiteX13" fmla="*/ 350063 w 607639"/>
              <a:gd name="connsiteY13" fmla="*/ 395661 h 606722"/>
              <a:gd name="connsiteX14" fmla="*/ 369834 w 607639"/>
              <a:gd name="connsiteY14" fmla="*/ 415464 h 606722"/>
              <a:gd name="connsiteX15" fmla="*/ 350063 w 607639"/>
              <a:gd name="connsiteY15" fmla="*/ 435178 h 606722"/>
              <a:gd name="connsiteX16" fmla="*/ 297164 w 607639"/>
              <a:gd name="connsiteY16" fmla="*/ 435178 h 606722"/>
              <a:gd name="connsiteX17" fmla="*/ 277393 w 607639"/>
              <a:gd name="connsiteY17" fmla="*/ 415464 h 606722"/>
              <a:gd name="connsiteX18" fmla="*/ 297164 w 607639"/>
              <a:gd name="connsiteY18" fmla="*/ 395661 h 606722"/>
              <a:gd name="connsiteX19" fmla="*/ 99090 w 607639"/>
              <a:gd name="connsiteY19" fmla="*/ 395661 h 606722"/>
              <a:gd name="connsiteX20" fmla="*/ 217979 w 607639"/>
              <a:gd name="connsiteY20" fmla="*/ 395661 h 606722"/>
              <a:gd name="connsiteX21" fmla="*/ 237735 w 607639"/>
              <a:gd name="connsiteY21" fmla="*/ 415464 h 606722"/>
              <a:gd name="connsiteX22" fmla="*/ 217979 w 607639"/>
              <a:gd name="connsiteY22" fmla="*/ 435178 h 606722"/>
              <a:gd name="connsiteX23" fmla="*/ 99090 w 607639"/>
              <a:gd name="connsiteY23" fmla="*/ 435178 h 606722"/>
              <a:gd name="connsiteX24" fmla="*/ 79245 w 607639"/>
              <a:gd name="connsiteY24" fmla="*/ 415464 h 606722"/>
              <a:gd name="connsiteX25" fmla="*/ 99090 w 607639"/>
              <a:gd name="connsiteY25" fmla="*/ 395661 h 606722"/>
              <a:gd name="connsiteX26" fmla="*/ 99092 w 607639"/>
              <a:gd name="connsiteY26" fmla="*/ 316557 h 606722"/>
              <a:gd name="connsiteX27" fmla="*/ 350075 w 607639"/>
              <a:gd name="connsiteY27" fmla="*/ 316557 h 606722"/>
              <a:gd name="connsiteX28" fmla="*/ 369833 w 607639"/>
              <a:gd name="connsiteY28" fmla="*/ 336306 h 606722"/>
              <a:gd name="connsiteX29" fmla="*/ 350075 w 607639"/>
              <a:gd name="connsiteY29" fmla="*/ 356144 h 606722"/>
              <a:gd name="connsiteX30" fmla="*/ 99092 w 607639"/>
              <a:gd name="connsiteY30" fmla="*/ 356144 h 606722"/>
              <a:gd name="connsiteX31" fmla="*/ 79245 w 607639"/>
              <a:gd name="connsiteY31" fmla="*/ 336306 h 606722"/>
              <a:gd name="connsiteX32" fmla="*/ 99092 w 607639"/>
              <a:gd name="connsiteY32" fmla="*/ 316557 h 606722"/>
              <a:gd name="connsiteX33" fmla="*/ 257585 w 607639"/>
              <a:gd name="connsiteY33" fmla="*/ 237382 h 606722"/>
              <a:gd name="connsiteX34" fmla="*/ 350073 w 607639"/>
              <a:gd name="connsiteY34" fmla="*/ 237382 h 606722"/>
              <a:gd name="connsiteX35" fmla="*/ 369834 w 607639"/>
              <a:gd name="connsiteY35" fmla="*/ 257211 h 606722"/>
              <a:gd name="connsiteX36" fmla="*/ 350073 w 607639"/>
              <a:gd name="connsiteY36" fmla="*/ 277040 h 606722"/>
              <a:gd name="connsiteX37" fmla="*/ 257585 w 607639"/>
              <a:gd name="connsiteY37" fmla="*/ 277040 h 606722"/>
              <a:gd name="connsiteX38" fmla="*/ 237735 w 607639"/>
              <a:gd name="connsiteY38" fmla="*/ 257211 h 606722"/>
              <a:gd name="connsiteX39" fmla="*/ 257585 w 607639"/>
              <a:gd name="connsiteY39" fmla="*/ 237382 h 606722"/>
              <a:gd name="connsiteX40" fmla="*/ 99092 w 607639"/>
              <a:gd name="connsiteY40" fmla="*/ 237382 h 606722"/>
              <a:gd name="connsiteX41" fmla="*/ 178301 w 607639"/>
              <a:gd name="connsiteY41" fmla="*/ 237382 h 606722"/>
              <a:gd name="connsiteX42" fmla="*/ 198148 w 607639"/>
              <a:gd name="connsiteY42" fmla="*/ 257211 h 606722"/>
              <a:gd name="connsiteX43" fmla="*/ 178301 w 607639"/>
              <a:gd name="connsiteY43" fmla="*/ 277040 h 606722"/>
              <a:gd name="connsiteX44" fmla="*/ 99092 w 607639"/>
              <a:gd name="connsiteY44" fmla="*/ 277040 h 606722"/>
              <a:gd name="connsiteX45" fmla="*/ 79245 w 607639"/>
              <a:gd name="connsiteY45" fmla="*/ 257211 h 606722"/>
              <a:gd name="connsiteX46" fmla="*/ 99092 w 607639"/>
              <a:gd name="connsiteY46" fmla="*/ 237382 h 606722"/>
              <a:gd name="connsiteX47" fmla="*/ 528341 w 607639"/>
              <a:gd name="connsiteY47" fmla="*/ 158279 h 606722"/>
              <a:gd name="connsiteX48" fmla="*/ 528341 w 607639"/>
              <a:gd name="connsiteY48" fmla="*/ 487990 h 606722"/>
              <a:gd name="connsiteX49" fmla="*/ 567945 w 607639"/>
              <a:gd name="connsiteY49" fmla="*/ 487990 h 606722"/>
              <a:gd name="connsiteX50" fmla="*/ 567945 w 607639"/>
              <a:gd name="connsiteY50" fmla="*/ 158279 h 606722"/>
              <a:gd name="connsiteX51" fmla="*/ 99092 w 607639"/>
              <a:gd name="connsiteY51" fmla="*/ 158278 h 606722"/>
              <a:gd name="connsiteX52" fmla="*/ 350075 w 607639"/>
              <a:gd name="connsiteY52" fmla="*/ 158278 h 606722"/>
              <a:gd name="connsiteX53" fmla="*/ 369833 w 607639"/>
              <a:gd name="connsiteY53" fmla="*/ 178027 h 606722"/>
              <a:gd name="connsiteX54" fmla="*/ 350075 w 607639"/>
              <a:gd name="connsiteY54" fmla="*/ 197865 h 606722"/>
              <a:gd name="connsiteX55" fmla="*/ 99092 w 607639"/>
              <a:gd name="connsiteY55" fmla="*/ 197865 h 606722"/>
              <a:gd name="connsiteX56" fmla="*/ 79245 w 607639"/>
              <a:gd name="connsiteY56" fmla="*/ 178027 h 606722"/>
              <a:gd name="connsiteX57" fmla="*/ 99092 w 607639"/>
              <a:gd name="connsiteY57" fmla="*/ 158278 h 606722"/>
              <a:gd name="connsiteX58" fmla="*/ 178251 w 607639"/>
              <a:gd name="connsiteY58" fmla="*/ 79104 h 606722"/>
              <a:gd name="connsiteX59" fmla="*/ 270739 w 607639"/>
              <a:gd name="connsiteY59" fmla="*/ 79104 h 606722"/>
              <a:gd name="connsiteX60" fmla="*/ 290589 w 607639"/>
              <a:gd name="connsiteY60" fmla="*/ 98933 h 606722"/>
              <a:gd name="connsiteX61" fmla="*/ 270739 w 607639"/>
              <a:gd name="connsiteY61" fmla="*/ 118762 h 606722"/>
              <a:gd name="connsiteX62" fmla="*/ 178251 w 607639"/>
              <a:gd name="connsiteY62" fmla="*/ 118762 h 606722"/>
              <a:gd name="connsiteX63" fmla="*/ 158490 w 607639"/>
              <a:gd name="connsiteY63" fmla="*/ 98933 h 606722"/>
              <a:gd name="connsiteX64" fmla="*/ 178251 w 607639"/>
              <a:gd name="connsiteY64" fmla="*/ 79104 h 606722"/>
              <a:gd name="connsiteX65" fmla="*/ 548187 w 607639"/>
              <a:gd name="connsiteY65" fmla="*/ 70030 h 606722"/>
              <a:gd name="connsiteX66" fmla="*/ 528341 w 607639"/>
              <a:gd name="connsiteY66" fmla="*/ 116154 h 606722"/>
              <a:gd name="connsiteX67" fmla="*/ 528341 w 607639"/>
              <a:gd name="connsiteY67" fmla="*/ 118732 h 606722"/>
              <a:gd name="connsiteX68" fmla="*/ 567945 w 607639"/>
              <a:gd name="connsiteY68" fmla="*/ 118732 h 606722"/>
              <a:gd name="connsiteX69" fmla="*/ 567945 w 607639"/>
              <a:gd name="connsiteY69" fmla="*/ 116154 h 606722"/>
              <a:gd name="connsiteX70" fmla="*/ 39610 w 607639"/>
              <a:gd name="connsiteY70" fmla="*/ 39548 h 606722"/>
              <a:gd name="connsiteX71" fmla="*/ 39610 w 607639"/>
              <a:gd name="connsiteY71" fmla="*/ 567086 h 606722"/>
              <a:gd name="connsiteX72" fmla="*/ 409539 w 607639"/>
              <a:gd name="connsiteY72" fmla="*/ 567086 h 606722"/>
              <a:gd name="connsiteX73" fmla="*/ 409539 w 607639"/>
              <a:gd name="connsiteY73" fmla="*/ 39548 h 606722"/>
              <a:gd name="connsiteX74" fmla="*/ 548187 w 607639"/>
              <a:gd name="connsiteY74" fmla="*/ 0 h 606722"/>
              <a:gd name="connsiteX75" fmla="*/ 566343 w 607639"/>
              <a:gd name="connsiteY75" fmla="*/ 11998 h 606722"/>
              <a:gd name="connsiteX76" fmla="*/ 606037 w 607639"/>
              <a:gd name="connsiteY76" fmla="*/ 104335 h 606722"/>
              <a:gd name="connsiteX77" fmla="*/ 607639 w 607639"/>
              <a:gd name="connsiteY77" fmla="*/ 112066 h 606722"/>
              <a:gd name="connsiteX78" fmla="*/ 607639 w 607639"/>
              <a:gd name="connsiteY78" fmla="*/ 547356 h 606722"/>
              <a:gd name="connsiteX79" fmla="*/ 548187 w 607639"/>
              <a:gd name="connsiteY79" fmla="*/ 606722 h 606722"/>
              <a:gd name="connsiteX80" fmla="*/ 488736 w 607639"/>
              <a:gd name="connsiteY80" fmla="*/ 547356 h 606722"/>
              <a:gd name="connsiteX81" fmla="*/ 488736 w 607639"/>
              <a:gd name="connsiteY81" fmla="*/ 112066 h 606722"/>
              <a:gd name="connsiteX82" fmla="*/ 490338 w 607639"/>
              <a:gd name="connsiteY82" fmla="*/ 104335 h 606722"/>
              <a:gd name="connsiteX83" fmla="*/ 529943 w 607639"/>
              <a:gd name="connsiteY83" fmla="*/ 11998 h 606722"/>
              <a:gd name="connsiteX84" fmla="*/ 548187 w 607639"/>
              <a:gd name="connsiteY84" fmla="*/ 0 h 606722"/>
              <a:gd name="connsiteX85" fmla="*/ 19849 w 607639"/>
              <a:gd name="connsiteY85" fmla="*/ 0 h 606722"/>
              <a:gd name="connsiteX86" fmla="*/ 429300 w 607639"/>
              <a:gd name="connsiteY86" fmla="*/ 0 h 606722"/>
              <a:gd name="connsiteX87" fmla="*/ 449149 w 607639"/>
              <a:gd name="connsiteY87" fmla="*/ 19818 h 606722"/>
              <a:gd name="connsiteX88" fmla="*/ 449149 w 607639"/>
              <a:gd name="connsiteY88" fmla="*/ 586904 h 606722"/>
              <a:gd name="connsiteX89" fmla="*/ 429300 w 607639"/>
              <a:gd name="connsiteY89" fmla="*/ 606722 h 606722"/>
              <a:gd name="connsiteX90" fmla="*/ 19849 w 607639"/>
              <a:gd name="connsiteY90" fmla="*/ 606722 h 606722"/>
              <a:gd name="connsiteX91" fmla="*/ 0 w 607639"/>
              <a:gd name="connsiteY91" fmla="*/ 586904 h 606722"/>
              <a:gd name="connsiteX92" fmla="*/ 0 w 607639"/>
              <a:gd name="connsiteY92" fmla="*/ 19818 h 606722"/>
              <a:gd name="connsiteX93" fmla="*/ 19849 w 607639"/>
              <a:gd name="connsiteY9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7639" h="606722">
                <a:moveTo>
                  <a:pt x="528341" y="527538"/>
                </a:moveTo>
                <a:lnTo>
                  <a:pt x="528341" y="547356"/>
                </a:lnTo>
                <a:cubicBezTo>
                  <a:pt x="528341" y="558287"/>
                  <a:pt x="537241" y="567086"/>
                  <a:pt x="548187" y="567086"/>
                </a:cubicBezTo>
                <a:cubicBezTo>
                  <a:pt x="559134" y="567086"/>
                  <a:pt x="567945" y="558287"/>
                  <a:pt x="567945" y="547356"/>
                </a:cubicBezTo>
                <a:lnTo>
                  <a:pt x="567945" y="527538"/>
                </a:lnTo>
                <a:close/>
                <a:moveTo>
                  <a:pt x="99092" y="474835"/>
                </a:moveTo>
                <a:lnTo>
                  <a:pt x="350075" y="474835"/>
                </a:lnTo>
                <a:cubicBezTo>
                  <a:pt x="361022" y="474835"/>
                  <a:pt x="369833" y="483642"/>
                  <a:pt x="369833" y="494584"/>
                </a:cubicBezTo>
                <a:cubicBezTo>
                  <a:pt x="369833" y="505526"/>
                  <a:pt x="361022" y="514422"/>
                  <a:pt x="350075" y="514422"/>
                </a:cubicBezTo>
                <a:lnTo>
                  <a:pt x="99092" y="514422"/>
                </a:lnTo>
                <a:cubicBezTo>
                  <a:pt x="88145" y="514422"/>
                  <a:pt x="79245" y="505526"/>
                  <a:pt x="79245" y="494584"/>
                </a:cubicBezTo>
                <a:cubicBezTo>
                  <a:pt x="79245" y="483642"/>
                  <a:pt x="88145" y="474835"/>
                  <a:pt x="99092" y="474835"/>
                </a:cubicBezTo>
                <a:close/>
                <a:moveTo>
                  <a:pt x="297164" y="395661"/>
                </a:moveTo>
                <a:lnTo>
                  <a:pt x="350063" y="395661"/>
                </a:lnTo>
                <a:cubicBezTo>
                  <a:pt x="361017" y="395661"/>
                  <a:pt x="369834" y="404541"/>
                  <a:pt x="369834" y="415464"/>
                </a:cubicBezTo>
                <a:cubicBezTo>
                  <a:pt x="369834" y="426387"/>
                  <a:pt x="361017" y="435178"/>
                  <a:pt x="350063" y="435178"/>
                </a:cubicBezTo>
                <a:lnTo>
                  <a:pt x="297164" y="435178"/>
                </a:lnTo>
                <a:cubicBezTo>
                  <a:pt x="286210" y="435178"/>
                  <a:pt x="277393" y="426387"/>
                  <a:pt x="277393" y="415464"/>
                </a:cubicBezTo>
                <a:cubicBezTo>
                  <a:pt x="277393" y="404541"/>
                  <a:pt x="286210" y="395661"/>
                  <a:pt x="297164" y="395661"/>
                </a:cubicBezTo>
                <a:close/>
                <a:moveTo>
                  <a:pt x="99090" y="395661"/>
                </a:moveTo>
                <a:lnTo>
                  <a:pt x="217979" y="395661"/>
                </a:lnTo>
                <a:cubicBezTo>
                  <a:pt x="228925" y="395661"/>
                  <a:pt x="237735" y="404541"/>
                  <a:pt x="237735" y="415464"/>
                </a:cubicBezTo>
                <a:cubicBezTo>
                  <a:pt x="237735" y="426387"/>
                  <a:pt x="228925" y="435178"/>
                  <a:pt x="217979" y="435178"/>
                </a:cubicBezTo>
                <a:lnTo>
                  <a:pt x="99090" y="435178"/>
                </a:lnTo>
                <a:cubicBezTo>
                  <a:pt x="88144" y="435178"/>
                  <a:pt x="79245" y="426387"/>
                  <a:pt x="79245" y="415464"/>
                </a:cubicBezTo>
                <a:cubicBezTo>
                  <a:pt x="79245" y="404541"/>
                  <a:pt x="88144" y="395661"/>
                  <a:pt x="99090" y="395661"/>
                </a:cubicBezTo>
                <a:close/>
                <a:moveTo>
                  <a:pt x="99092" y="316557"/>
                </a:moveTo>
                <a:lnTo>
                  <a:pt x="350075" y="316557"/>
                </a:lnTo>
                <a:cubicBezTo>
                  <a:pt x="361022" y="316557"/>
                  <a:pt x="369833" y="325364"/>
                  <a:pt x="369833" y="336306"/>
                </a:cubicBezTo>
                <a:cubicBezTo>
                  <a:pt x="369833" y="347248"/>
                  <a:pt x="361022" y="356144"/>
                  <a:pt x="350075" y="356144"/>
                </a:cubicBezTo>
                <a:lnTo>
                  <a:pt x="99092" y="356144"/>
                </a:lnTo>
                <a:cubicBezTo>
                  <a:pt x="88145" y="356144"/>
                  <a:pt x="79245" y="347248"/>
                  <a:pt x="79245" y="336306"/>
                </a:cubicBezTo>
                <a:cubicBezTo>
                  <a:pt x="79245" y="325364"/>
                  <a:pt x="88145" y="316557"/>
                  <a:pt x="99092" y="316557"/>
                </a:cubicBezTo>
                <a:close/>
                <a:moveTo>
                  <a:pt x="257585" y="237382"/>
                </a:moveTo>
                <a:lnTo>
                  <a:pt x="350073" y="237382"/>
                </a:lnTo>
                <a:cubicBezTo>
                  <a:pt x="361021" y="237382"/>
                  <a:pt x="369834" y="246274"/>
                  <a:pt x="369834" y="257211"/>
                </a:cubicBezTo>
                <a:cubicBezTo>
                  <a:pt x="369834" y="268148"/>
                  <a:pt x="361021" y="277040"/>
                  <a:pt x="350073" y="277040"/>
                </a:cubicBezTo>
                <a:lnTo>
                  <a:pt x="257585" y="277040"/>
                </a:lnTo>
                <a:cubicBezTo>
                  <a:pt x="246637" y="277040"/>
                  <a:pt x="237735" y="268148"/>
                  <a:pt x="237735" y="257211"/>
                </a:cubicBezTo>
                <a:cubicBezTo>
                  <a:pt x="237735" y="246274"/>
                  <a:pt x="246637" y="237382"/>
                  <a:pt x="257585" y="237382"/>
                </a:cubicBezTo>
                <a:close/>
                <a:moveTo>
                  <a:pt x="99092" y="237382"/>
                </a:moveTo>
                <a:lnTo>
                  <a:pt x="178301" y="237382"/>
                </a:lnTo>
                <a:cubicBezTo>
                  <a:pt x="189248" y="237382"/>
                  <a:pt x="198148" y="246274"/>
                  <a:pt x="198148" y="257211"/>
                </a:cubicBezTo>
                <a:cubicBezTo>
                  <a:pt x="198148" y="268148"/>
                  <a:pt x="189248" y="277040"/>
                  <a:pt x="178301" y="277040"/>
                </a:cubicBezTo>
                <a:lnTo>
                  <a:pt x="99092" y="277040"/>
                </a:lnTo>
                <a:cubicBezTo>
                  <a:pt x="88145" y="277040"/>
                  <a:pt x="79245" y="268148"/>
                  <a:pt x="79245" y="257211"/>
                </a:cubicBezTo>
                <a:cubicBezTo>
                  <a:pt x="79245" y="246274"/>
                  <a:pt x="88145" y="237382"/>
                  <a:pt x="99092" y="237382"/>
                </a:cubicBezTo>
                <a:close/>
                <a:moveTo>
                  <a:pt x="528341" y="158279"/>
                </a:moveTo>
                <a:lnTo>
                  <a:pt x="528341" y="487990"/>
                </a:lnTo>
                <a:lnTo>
                  <a:pt x="567945" y="487990"/>
                </a:lnTo>
                <a:lnTo>
                  <a:pt x="567945" y="158279"/>
                </a:lnTo>
                <a:close/>
                <a:moveTo>
                  <a:pt x="99092" y="158278"/>
                </a:moveTo>
                <a:lnTo>
                  <a:pt x="350075" y="158278"/>
                </a:lnTo>
                <a:cubicBezTo>
                  <a:pt x="361022" y="158278"/>
                  <a:pt x="369833" y="167174"/>
                  <a:pt x="369833" y="178027"/>
                </a:cubicBezTo>
                <a:cubicBezTo>
                  <a:pt x="369833" y="188969"/>
                  <a:pt x="361022" y="197865"/>
                  <a:pt x="350075" y="197865"/>
                </a:cubicBezTo>
                <a:lnTo>
                  <a:pt x="99092" y="197865"/>
                </a:lnTo>
                <a:cubicBezTo>
                  <a:pt x="88145" y="197865"/>
                  <a:pt x="79245" y="188969"/>
                  <a:pt x="79245" y="178027"/>
                </a:cubicBezTo>
                <a:cubicBezTo>
                  <a:pt x="79245" y="167174"/>
                  <a:pt x="88145" y="158278"/>
                  <a:pt x="99092" y="158278"/>
                </a:cubicBezTo>
                <a:close/>
                <a:moveTo>
                  <a:pt x="178251" y="79104"/>
                </a:moveTo>
                <a:lnTo>
                  <a:pt x="270739" y="79104"/>
                </a:lnTo>
                <a:cubicBezTo>
                  <a:pt x="281687" y="79104"/>
                  <a:pt x="290589" y="87996"/>
                  <a:pt x="290589" y="98933"/>
                </a:cubicBezTo>
                <a:cubicBezTo>
                  <a:pt x="290589" y="109870"/>
                  <a:pt x="281687" y="118762"/>
                  <a:pt x="270739" y="118762"/>
                </a:cubicBezTo>
                <a:lnTo>
                  <a:pt x="178251" y="118762"/>
                </a:lnTo>
                <a:cubicBezTo>
                  <a:pt x="167392" y="118762"/>
                  <a:pt x="158490" y="109870"/>
                  <a:pt x="158490" y="98933"/>
                </a:cubicBezTo>
                <a:cubicBezTo>
                  <a:pt x="158490" y="87996"/>
                  <a:pt x="167392" y="79104"/>
                  <a:pt x="178251" y="79104"/>
                </a:cubicBezTo>
                <a:close/>
                <a:moveTo>
                  <a:pt x="548187" y="70030"/>
                </a:moveTo>
                <a:lnTo>
                  <a:pt x="528341" y="116154"/>
                </a:lnTo>
                <a:lnTo>
                  <a:pt x="528341" y="118732"/>
                </a:lnTo>
                <a:lnTo>
                  <a:pt x="567945" y="118732"/>
                </a:lnTo>
                <a:lnTo>
                  <a:pt x="567945" y="116154"/>
                </a:lnTo>
                <a:close/>
                <a:moveTo>
                  <a:pt x="39610" y="39548"/>
                </a:moveTo>
                <a:lnTo>
                  <a:pt x="39610" y="567086"/>
                </a:lnTo>
                <a:lnTo>
                  <a:pt x="409539" y="567086"/>
                </a:lnTo>
                <a:lnTo>
                  <a:pt x="409539" y="39548"/>
                </a:lnTo>
                <a:close/>
                <a:moveTo>
                  <a:pt x="548187" y="0"/>
                </a:moveTo>
                <a:cubicBezTo>
                  <a:pt x="556108" y="0"/>
                  <a:pt x="563228" y="4710"/>
                  <a:pt x="566343" y="11998"/>
                </a:cubicBezTo>
                <a:lnTo>
                  <a:pt x="606037" y="104335"/>
                </a:lnTo>
                <a:cubicBezTo>
                  <a:pt x="607105" y="106734"/>
                  <a:pt x="607639" y="109400"/>
                  <a:pt x="607639" y="112066"/>
                </a:cubicBezTo>
                <a:lnTo>
                  <a:pt x="607639" y="547356"/>
                </a:lnTo>
                <a:cubicBezTo>
                  <a:pt x="607639" y="580150"/>
                  <a:pt x="581028" y="606722"/>
                  <a:pt x="548187" y="606722"/>
                </a:cubicBezTo>
                <a:cubicBezTo>
                  <a:pt x="515347" y="606722"/>
                  <a:pt x="488736" y="580150"/>
                  <a:pt x="488736" y="547356"/>
                </a:cubicBezTo>
                <a:lnTo>
                  <a:pt x="488736" y="112066"/>
                </a:lnTo>
                <a:cubicBezTo>
                  <a:pt x="488736" y="109400"/>
                  <a:pt x="489270" y="106734"/>
                  <a:pt x="490338" y="104335"/>
                </a:cubicBezTo>
                <a:lnTo>
                  <a:pt x="529943" y="11998"/>
                </a:lnTo>
                <a:cubicBezTo>
                  <a:pt x="533058" y="4710"/>
                  <a:pt x="540267" y="0"/>
                  <a:pt x="548187" y="0"/>
                </a:cubicBezTo>
                <a:close/>
                <a:moveTo>
                  <a:pt x="19849" y="0"/>
                </a:moveTo>
                <a:lnTo>
                  <a:pt x="429300" y="0"/>
                </a:lnTo>
                <a:cubicBezTo>
                  <a:pt x="440248" y="0"/>
                  <a:pt x="449149" y="8887"/>
                  <a:pt x="449149" y="19818"/>
                </a:cubicBezTo>
                <a:lnTo>
                  <a:pt x="449149" y="586904"/>
                </a:lnTo>
                <a:cubicBezTo>
                  <a:pt x="449149" y="597835"/>
                  <a:pt x="440248" y="606722"/>
                  <a:pt x="429300" y="606722"/>
                </a:cubicBezTo>
                <a:lnTo>
                  <a:pt x="19849" y="606722"/>
                </a:lnTo>
                <a:cubicBezTo>
                  <a:pt x="8901" y="606722"/>
                  <a:pt x="0" y="597835"/>
                  <a:pt x="0" y="586904"/>
                </a:cubicBezTo>
                <a:lnTo>
                  <a:pt x="0" y="19818"/>
                </a:lnTo>
                <a:cubicBezTo>
                  <a:pt x="0" y="8887"/>
                  <a:pt x="8901" y="0"/>
                  <a:pt x="19849" y="0"/>
                </a:cubicBezTo>
                <a:close/>
              </a:path>
            </a:pathLst>
          </a:custGeom>
          <a:solidFill>
            <a:schemeClr val="accent5"/>
          </a:solidFill>
          <a:ln>
            <a:noFill/>
          </a:ln>
        </p:spPr>
      </p:sp>
      <p:sp>
        <p:nvSpPr>
          <p:cNvPr id="5" name="矩形: 圆角 4">
            <a:extLst>
              <a:ext uri="{FF2B5EF4-FFF2-40B4-BE49-F238E27FC236}">
                <a16:creationId xmlns:a16="http://schemas.microsoft.com/office/drawing/2014/main" id="{1169FFE6-7005-4286-B093-4FC39D9231CB}"/>
              </a:ext>
            </a:extLst>
          </p:cNvPr>
          <p:cNvSpPr/>
          <p:nvPr/>
        </p:nvSpPr>
        <p:spPr>
          <a:xfrm>
            <a:off x="942612" y="1763096"/>
            <a:ext cx="582356" cy="582356"/>
          </a:xfrm>
          <a:prstGeom prst="roundRect">
            <a:avLst>
              <a:gd name="adj" fmla="val 12578"/>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paper-airplane-symbol_52116">
            <a:extLst>
              <a:ext uri="{FF2B5EF4-FFF2-40B4-BE49-F238E27FC236}">
                <a16:creationId xmlns:a16="http://schemas.microsoft.com/office/drawing/2014/main" id="{10756502-91A6-4603-9408-45CDC0AD7BA8}"/>
              </a:ext>
            </a:extLst>
          </p:cNvPr>
          <p:cNvSpPr>
            <a:spLocks noChangeAspect="1"/>
          </p:cNvSpPr>
          <p:nvPr/>
        </p:nvSpPr>
        <p:spPr bwMode="auto">
          <a:xfrm>
            <a:off x="1042069" y="1850149"/>
            <a:ext cx="383442" cy="408250"/>
          </a:xfrm>
          <a:custGeom>
            <a:avLst/>
            <a:gdLst>
              <a:gd name="T0" fmla="*/ 352 w 391"/>
              <a:gd name="T1" fmla="*/ 50 h 417"/>
              <a:gd name="T2" fmla="*/ 281 w 391"/>
              <a:gd name="T3" fmla="*/ 345 h 417"/>
              <a:gd name="T4" fmla="*/ 165 w 391"/>
              <a:gd name="T5" fmla="*/ 272 h 417"/>
              <a:gd name="T6" fmla="*/ 295 w 391"/>
              <a:gd name="T7" fmla="*/ 114 h 417"/>
              <a:gd name="T8" fmla="*/ 113 w 391"/>
              <a:gd name="T9" fmla="*/ 237 h 417"/>
              <a:gd name="T10" fmla="*/ 54 w 391"/>
              <a:gd name="T11" fmla="*/ 199 h 417"/>
              <a:gd name="T12" fmla="*/ 352 w 391"/>
              <a:gd name="T13" fmla="*/ 50 h 417"/>
              <a:gd name="T14" fmla="*/ 391 w 391"/>
              <a:gd name="T15" fmla="*/ 0 h 417"/>
              <a:gd name="T16" fmla="*/ 0 w 391"/>
              <a:gd name="T17" fmla="*/ 196 h 417"/>
              <a:gd name="T18" fmla="*/ 109 w 391"/>
              <a:gd name="T19" fmla="*/ 264 h 417"/>
              <a:gd name="T20" fmla="*/ 159 w 391"/>
              <a:gd name="T21" fmla="*/ 417 h 417"/>
              <a:gd name="T22" fmla="*/ 223 w 391"/>
              <a:gd name="T23" fmla="*/ 340 h 417"/>
              <a:gd name="T24" fmla="*/ 298 w 391"/>
              <a:gd name="T25" fmla="*/ 388 h 417"/>
              <a:gd name="T26" fmla="*/ 391 w 391"/>
              <a:gd name="T27" fmla="*/ 0 h 417"/>
              <a:gd name="T28" fmla="*/ 391 w 391"/>
              <a:gd name="T2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 h="417">
                <a:moveTo>
                  <a:pt x="352" y="50"/>
                </a:moveTo>
                <a:lnTo>
                  <a:pt x="281" y="345"/>
                </a:lnTo>
                <a:lnTo>
                  <a:pt x="165" y="272"/>
                </a:lnTo>
                <a:lnTo>
                  <a:pt x="295" y="114"/>
                </a:lnTo>
                <a:lnTo>
                  <a:pt x="113" y="237"/>
                </a:lnTo>
                <a:lnTo>
                  <a:pt x="54" y="199"/>
                </a:lnTo>
                <a:lnTo>
                  <a:pt x="352" y="50"/>
                </a:lnTo>
                <a:moveTo>
                  <a:pt x="391" y="0"/>
                </a:moveTo>
                <a:lnTo>
                  <a:pt x="0" y="196"/>
                </a:lnTo>
                <a:lnTo>
                  <a:pt x="109" y="264"/>
                </a:lnTo>
                <a:lnTo>
                  <a:pt x="159" y="417"/>
                </a:lnTo>
                <a:lnTo>
                  <a:pt x="223" y="340"/>
                </a:lnTo>
                <a:lnTo>
                  <a:pt x="298" y="388"/>
                </a:lnTo>
                <a:lnTo>
                  <a:pt x="391" y="0"/>
                </a:lnTo>
                <a:lnTo>
                  <a:pt x="391" y="0"/>
                </a:lnTo>
                <a:close/>
              </a:path>
            </a:pathLst>
          </a:custGeom>
          <a:solidFill>
            <a:schemeClr val="accent5"/>
          </a:solidFill>
          <a:ln w="19050">
            <a:noFill/>
          </a:ln>
        </p:spPr>
      </p:sp>
      <p:sp>
        <p:nvSpPr>
          <p:cNvPr id="29" name="矩形 28">
            <a:extLst>
              <a:ext uri="{FF2B5EF4-FFF2-40B4-BE49-F238E27FC236}">
                <a16:creationId xmlns:a16="http://schemas.microsoft.com/office/drawing/2014/main" id="{9C7B54B1-6B6E-4524-A9E6-9E6E19836E79}"/>
              </a:ext>
            </a:extLst>
          </p:cNvPr>
          <p:cNvSpPr/>
          <p:nvPr/>
        </p:nvSpPr>
        <p:spPr>
          <a:xfrm>
            <a:off x="1750393" y="1869608"/>
            <a:ext cx="1340920"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6" name="文本框 5">
            <a:extLst>
              <a:ext uri="{FF2B5EF4-FFF2-40B4-BE49-F238E27FC236}">
                <a16:creationId xmlns:a16="http://schemas.microsoft.com/office/drawing/2014/main" id="{ADDF5558-FCBF-494B-BBCA-DEE56C27E2B1}"/>
              </a:ext>
            </a:extLst>
          </p:cNvPr>
          <p:cNvSpPr txBox="1"/>
          <p:nvPr/>
        </p:nvSpPr>
        <p:spPr>
          <a:xfrm>
            <a:off x="942613" y="2432505"/>
            <a:ext cx="2442840"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cxnSp>
        <p:nvCxnSpPr>
          <p:cNvPr id="8" name="直接连接符 7">
            <a:extLst>
              <a:ext uri="{FF2B5EF4-FFF2-40B4-BE49-F238E27FC236}">
                <a16:creationId xmlns:a16="http://schemas.microsoft.com/office/drawing/2014/main" id="{26626F8D-3A04-4D7E-B7CF-7A95E5161B62}"/>
              </a:ext>
            </a:extLst>
          </p:cNvPr>
          <p:cNvCxnSpPr>
            <a:cxnSpLocks/>
          </p:cNvCxnSpPr>
          <p:nvPr/>
        </p:nvCxnSpPr>
        <p:spPr>
          <a:xfrm>
            <a:off x="1764907" y="2327197"/>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矩形: 圆角 41">
            <a:extLst>
              <a:ext uri="{FF2B5EF4-FFF2-40B4-BE49-F238E27FC236}">
                <a16:creationId xmlns:a16="http://schemas.microsoft.com/office/drawing/2014/main" id="{C81F7C12-8284-4134-93AF-7AB0056A726E}"/>
              </a:ext>
            </a:extLst>
          </p:cNvPr>
          <p:cNvSpPr/>
          <p:nvPr/>
        </p:nvSpPr>
        <p:spPr>
          <a:xfrm>
            <a:off x="4874579" y="1763096"/>
            <a:ext cx="582356" cy="582356"/>
          </a:xfrm>
          <a:prstGeom prst="roundRect">
            <a:avLst>
              <a:gd name="adj" fmla="val 12578"/>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8914F3C6-3EA2-4810-B90D-7082476F006A}"/>
              </a:ext>
            </a:extLst>
          </p:cNvPr>
          <p:cNvSpPr/>
          <p:nvPr/>
        </p:nvSpPr>
        <p:spPr>
          <a:xfrm>
            <a:off x="5682360" y="1869608"/>
            <a:ext cx="1340920"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47" name="文本框 46">
            <a:extLst>
              <a:ext uri="{FF2B5EF4-FFF2-40B4-BE49-F238E27FC236}">
                <a16:creationId xmlns:a16="http://schemas.microsoft.com/office/drawing/2014/main" id="{178981AB-BBC9-4F98-A4DC-D9FDEF8DC8A1}"/>
              </a:ext>
            </a:extLst>
          </p:cNvPr>
          <p:cNvSpPr txBox="1"/>
          <p:nvPr/>
        </p:nvSpPr>
        <p:spPr>
          <a:xfrm>
            <a:off x="4874580" y="2432505"/>
            <a:ext cx="2442842"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sp>
        <p:nvSpPr>
          <p:cNvPr id="51" name="矩形: 圆角 50">
            <a:extLst>
              <a:ext uri="{FF2B5EF4-FFF2-40B4-BE49-F238E27FC236}">
                <a16:creationId xmlns:a16="http://schemas.microsoft.com/office/drawing/2014/main" id="{F35C22C5-A7E8-4581-BEF3-5C51690124E1}"/>
              </a:ext>
            </a:extLst>
          </p:cNvPr>
          <p:cNvSpPr/>
          <p:nvPr/>
        </p:nvSpPr>
        <p:spPr>
          <a:xfrm>
            <a:off x="8806545" y="1763096"/>
            <a:ext cx="582356" cy="582356"/>
          </a:xfrm>
          <a:prstGeom prst="roundRect">
            <a:avLst>
              <a:gd name="adj" fmla="val 12578"/>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81A10158-CAE3-4B22-8232-9E60F3B485F4}"/>
              </a:ext>
            </a:extLst>
          </p:cNvPr>
          <p:cNvSpPr/>
          <p:nvPr/>
        </p:nvSpPr>
        <p:spPr>
          <a:xfrm>
            <a:off x="9614326" y="1869608"/>
            <a:ext cx="1340920"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54" name="文本框 53">
            <a:extLst>
              <a:ext uri="{FF2B5EF4-FFF2-40B4-BE49-F238E27FC236}">
                <a16:creationId xmlns:a16="http://schemas.microsoft.com/office/drawing/2014/main" id="{C8A84DF0-93E1-4D3F-800D-58E430D4754D}"/>
              </a:ext>
            </a:extLst>
          </p:cNvPr>
          <p:cNvSpPr txBox="1"/>
          <p:nvPr/>
        </p:nvSpPr>
        <p:spPr>
          <a:xfrm>
            <a:off x="8806546" y="2432505"/>
            <a:ext cx="2442842"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sp>
        <p:nvSpPr>
          <p:cNvPr id="57" name="矩形: 圆角 56">
            <a:extLst>
              <a:ext uri="{FF2B5EF4-FFF2-40B4-BE49-F238E27FC236}">
                <a16:creationId xmlns:a16="http://schemas.microsoft.com/office/drawing/2014/main" id="{92AA5082-0512-4812-89AD-B8FEC0EA063F}"/>
              </a:ext>
            </a:extLst>
          </p:cNvPr>
          <p:cNvSpPr/>
          <p:nvPr/>
        </p:nvSpPr>
        <p:spPr>
          <a:xfrm>
            <a:off x="942612" y="3936777"/>
            <a:ext cx="582356" cy="582356"/>
          </a:xfrm>
          <a:prstGeom prst="roundRect">
            <a:avLst>
              <a:gd name="adj" fmla="val 12578"/>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F88B7A23-560A-4A7B-9AC3-175BFC52AE91}"/>
              </a:ext>
            </a:extLst>
          </p:cNvPr>
          <p:cNvSpPr/>
          <p:nvPr/>
        </p:nvSpPr>
        <p:spPr>
          <a:xfrm>
            <a:off x="1750393" y="4043289"/>
            <a:ext cx="1340920"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60" name="文本框 59">
            <a:extLst>
              <a:ext uri="{FF2B5EF4-FFF2-40B4-BE49-F238E27FC236}">
                <a16:creationId xmlns:a16="http://schemas.microsoft.com/office/drawing/2014/main" id="{70F8449E-20F1-4E86-92CD-DA7BA7FD080C}"/>
              </a:ext>
            </a:extLst>
          </p:cNvPr>
          <p:cNvSpPr txBox="1"/>
          <p:nvPr/>
        </p:nvSpPr>
        <p:spPr>
          <a:xfrm>
            <a:off x="942613" y="4606186"/>
            <a:ext cx="24505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sp>
        <p:nvSpPr>
          <p:cNvPr id="63" name="矩形: 圆角 62">
            <a:extLst>
              <a:ext uri="{FF2B5EF4-FFF2-40B4-BE49-F238E27FC236}">
                <a16:creationId xmlns:a16="http://schemas.microsoft.com/office/drawing/2014/main" id="{A25BCE6A-3037-4A06-91A1-69E7B02CBD90}"/>
              </a:ext>
            </a:extLst>
          </p:cNvPr>
          <p:cNvSpPr/>
          <p:nvPr/>
        </p:nvSpPr>
        <p:spPr>
          <a:xfrm>
            <a:off x="4874579" y="3936777"/>
            <a:ext cx="582356" cy="582356"/>
          </a:xfrm>
          <a:prstGeom prst="roundRect">
            <a:avLst>
              <a:gd name="adj" fmla="val 12578"/>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A7EE1DF8-652E-4B4E-BCB6-45E392F4FE9F}"/>
              </a:ext>
            </a:extLst>
          </p:cNvPr>
          <p:cNvSpPr/>
          <p:nvPr/>
        </p:nvSpPr>
        <p:spPr>
          <a:xfrm>
            <a:off x="5682360" y="4043289"/>
            <a:ext cx="1340920"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66" name="文本框 65">
            <a:extLst>
              <a:ext uri="{FF2B5EF4-FFF2-40B4-BE49-F238E27FC236}">
                <a16:creationId xmlns:a16="http://schemas.microsoft.com/office/drawing/2014/main" id="{D436977B-00D7-4FE6-8443-37C922B9B155}"/>
              </a:ext>
            </a:extLst>
          </p:cNvPr>
          <p:cNvSpPr txBox="1"/>
          <p:nvPr/>
        </p:nvSpPr>
        <p:spPr>
          <a:xfrm>
            <a:off x="4874580" y="4606186"/>
            <a:ext cx="2442842"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sp>
        <p:nvSpPr>
          <p:cNvPr id="69" name="矩形: 圆角 68">
            <a:extLst>
              <a:ext uri="{FF2B5EF4-FFF2-40B4-BE49-F238E27FC236}">
                <a16:creationId xmlns:a16="http://schemas.microsoft.com/office/drawing/2014/main" id="{C42962AB-C554-482A-8EF0-8175FCDFE030}"/>
              </a:ext>
            </a:extLst>
          </p:cNvPr>
          <p:cNvSpPr/>
          <p:nvPr/>
        </p:nvSpPr>
        <p:spPr>
          <a:xfrm>
            <a:off x="8806545" y="3936777"/>
            <a:ext cx="582356" cy="582356"/>
          </a:xfrm>
          <a:prstGeom prst="roundRect">
            <a:avLst>
              <a:gd name="adj" fmla="val 12578"/>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A6D3F43B-EF3B-4EF5-A85E-9EA87CACED8B}"/>
              </a:ext>
            </a:extLst>
          </p:cNvPr>
          <p:cNvSpPr/>
          <p:nvPr/>
        </p:nvSpPr>
        <p:spPr>
          <a:xfrm>
            <a:off x="9614326" y="4043289"/>
            <a:ext cx="1340920" cy="307777"/>
          </a:xfrm>
          <a:prstGeom prst="rect">
            <a:avLst/>
          </a:prstGeom>
          <a:ln>
            <a:noFill/>
          </a:ln>
        </p:spPr>
        <p:txBody>
          <a:bodyPr wrap="square" lIns="0" tIns="0" rIns="0" bIns="0">
            <a:spAutoFit/>
          </a:bodyPr>
          <a:lstStyle/>
          <a:p>
            <a:r>
              <a:rPr lang="zh-CN" altLang="en-US" sz="2000" b="1" dirty="0">
                <a:solidFill>
                  <a:schemeClr val="accent1"/>
                </a:solidFill>
                <a:latin typeface="+mj-ea"/>
                <a:ea typeface="+mj-ea"/>
              </a:rPr>
              <a:t>小标题</a:t>
            </a:r>
          </a:p>
        </p:txBody>
      </p:sp>
      <p:sp>
        <p:nvSpPr>
          <p:cNvPr id="72" name="文本框 71">
            <a:extLst>
              <a:ext uri="{FF2B5EF4-FFF2-40B4-BE49-F238E27FC236}">
                <a16:creationId xmlns:a16="http://schemas.microsoft.com/office/drawing/2014/main" id="{21B83CAD-53AA-4962-85E8-28D95285762C}"/>
              </a:ext>
            </a:extLst>
          </p:cNvPr>
          <p:cNvSpPr txBox="1"/>
          <p:nvPr/>
        </p:nvSpPr>
        <p:spPr>
          <a:xfrm>
            <a:off x="8806545" y="4606186"/>
            <a:ext cx="2442843"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sp>
        <p:nvSpPr>
          <p:cNvPr id="80" name="placeholder_286036">
            <a:extLst>
              <a:ext uri="{FF2B5EF4-FFF2-40B4-BE49-F238E27FC236}">
                <a16:creationId xmlns:a16="http://schemas.microsoft.com/office/drawing/2014/main" id="{2A714DA2-3721-4C0C-8B4E-315B065D52A8}"/>
              </a:ext>
            </a:extLst>
          </p:cNvPr>
          <p:cNvSpPr>
            <a:spLocks noChangeAspect="1"/>
          </p:cNvSpPr>
          <p:nvPr/>
        </p:nvSpPr>
        <p:spPr bwMode="auto">
          <a:xfrm>
            <a:off x="8934925" y="4036968"/>
            <a:ext cx="325596" cy="381974"/>
          </a:xfrm>
          <a:custGeom>
            <a:avLst/>
            <a:gdLst>
              <a:gd name="connsiteX0" fmla="*/ 152989 w 517174"/>
              <a:gd name="connsiteY0" fmla="*/ 429336 h 606722"/>
              <a:gd name="connsiteX1" fmla="*/ 46991 w 517174"/>
              <a:gd name="connsiteY1" fmla="*/ 489323 h 606722"/>
              <a:gd name="connsiteX2" fmla="*/ 101103 w 517174"/>
              <a:gd name="connsiteY2" fmla="*/ 533937 h 606722"/>
              <a:gd name="connsiteX3" fmla="*/ 258543 w 517174"/>
              <a:gd name="connsiteY3" fmla="*/ 559709 h 606722"/>
              <a:gd name="connsiteX4" fmla="*/ 416071 w 517174"/>
              <a:gd name="connsiteY4" fmla="*/ 533937 h 606722"/>
              <a:gd name="connsiteX5" fmla="*/ 470183 w 517174"/>
              <a:gd name="connsiteY5" fmla="*/ 489323 h 606722"/>
              <a:gd name="connsiteX6" fmla="*/ 364185 w 517174"/>
              <a:gd name="connsiteY6" fmla="*/ 429336 h 606722"/>
              <a:gd name="connsiteX7" fmla="*/ 326271 w 517174"/>
              <a:gd name="connsiteY7" fmla="*/ 468350 h 606722"/>
              <a:gd name="connsiteX8" fmla="*/ 271448 w 517174"/>
              <a:gd name="connsiteY8" fmla="*/ 512608 h 606722"/>
              <a:gd name="connsiteX9" fmla="*/ 258543 w 517174"/>
              <a:gd name="connsiteY9" fmla="*/ 516518 h 606722"/>
              <a:gd name="connsiteX10" fmla="*/ 245727 w 517174"/>
              <a:gd name="connsiteY10" fmla="*/ 512608 h 606722"/>
              <a:gd name="connsiteX11" fmla="*/ 152989 w 517174"/>
              <a:gd name="connsiteY11" fmla="*/ 429336 h 606722"/>
              <a:gd name="connsiteX12" fmla="*/ 258542 w 517174"/>
              <a:gd name="connsiteY12" fmla="*/ 161302 h 606722"/>
              <a:gd name="connsiteX13" fmla="*/ 219383 w 517174"/>
              <a:gd name="connsiteY13" fmla="*/ 200397 h 606722"/>
              <a:gd name="connsiteX14" fmla="*/ 258542 w 517174"/>
              <a:gd name="connsiteY14" fmla="*/ 239493 h 606722"/>
              <a:gd name="connsiteX15" fmla="*/ 297791 w 517174"/>
              <a:gd name="connsiteY15" fmla="*/ 200397 h 606722"/>
              <a:gd name="connsiteX16" fmla="*/ 258542 w 517174"/>
              <a:gd name="connsiteY16" fmla="*/ 161302 h 606722"/>
              <a:gd name="connsiteX17" fmla="*/ 258542 w 517174"/>
              <a:gd name="connsiteY17" fmla="*/ 114387 h 606722"/>
              <a:gd name="connsiteX18" fmla="*/ 344782 w 517174"/>
              <a:gd name="connsiteY18" fmla="*/ 200397 h 606722"/>
              <a:gd name="connsiteX19" fmla="*/ 258542 w 517174"/>
              <a:gd name="connsiteY19" fmla="*/ 286496 h 606722"/>
              <a:gd name="connsiteX20" fmla="*/ 172391 w 517174"/>
              <a:gd name="connsiteY20" fmla="*/ 200397 h 606722"/>
              <a:gd name="connsiteX21" fmla="*/ 258542 w 517174"/>
              <a:gd name="connsiteY21" fmla="*/ 114387 h 606722"/>
              <a:gd name="connsiteX22" fmla="*/ 258543 w 517174"/>
              <a:gd name="connsiteY22" fmla="*/ 46924 h 606722"/>
              <a:gd name="connsiteX23" fmla="*/ 104930 w 517174"/>
              <a:gd name="connsiteY23" fmla="*/ 200404 h 606722"/>
              <a:gd name="connsiteX24" fmla="*/ 258543 w 517174"/>
              <a:gd name="connsiteY24" fmla="*/ 464084 h 606722"/>
              <a:gd name="connsiteX25" fmla="*/ 294231 w 517174"/>
              <a:gd name="connsiteY25" fmla="*/ 434046 h 606722"/>
              <a:gd name="connsiteX26" fmla="*/ 335972 w 517174"/>
              <a:gd name="connsiteY26" fmla="*/ 390055 h 606722"/>
              <a:gd name="connsiteX27" fmla="*/ 338286 w 517174"/>
              <a:gd name="connsiteY27" fmla="*/ 387300 h 606722"/>
              <a:gd name="connsiteX28" fmla="*/ 412244 w 517174"/>
              <a:gd name="connsiteY28" fmla="*/ 200404 h 606722"/>
              <a:gd name="connsiteX29" fmla="*/ 258543 w 517174"/>
              <a:gd name="connsiteY29" fmla="*/ 46924 h 606722"/>
              <a:gd name="connsiteX30" fmla="*/ 258543 w 517174"/>
              <a:gd name="connsiteY30" fmla="*/ 0 h 606722"/>
              <a:gd name="connsiteX31" fmla="*/ 459236 w 517174"/>
              <a:gd name="connsiteY31" fmla="*/ 200404 h 606722"/>
              <a:gd name="connsiteX32" fmla="*/ 412956 w 517174"/>
              <a:gd name="connsiteY32" fmla="*/ 362060 h 606722"/>
              <a:gd name="connsiteX33" fmla="*/ 395868 w 517174"/>
              <a:gd name="connsiteY33" fmla="*/ 388722 h 606722"/>
              <a:gd name="connsiteX34" fmla="*/ 517174 w 517174"/>
              <a:gd name="connsiteY34" fmla="*/ 489323 h 606722"/>
              <a:gd name="connsiteX35" fmla="*/ 433515 w 517174"/>
              <a:gd name="connsiteY35" fmla="*/ 577483 h 606722"/>
              <a:gd name="connsiteX36" fmla="*/ 258543 w 517174"/>
              <a:gd name="connsiteY36" fmla="*/ 606722 h 606722"/>
              <a:gd name="connsiteX37" fmla="*/ 83570 w 517174"/>
              <a:gd name="connsiteY37" fmla="*/ 577483 h 606722"/>
              <a:gd name="connsiteX38" fmla="*/ 0 w 517174"/>
              <a:gd name="connsiteY38" fmla="*/ 489323 h 606722"/>
              <a:gd name="connsiteX39" fmla="*/ 121306 w 517174"/>
              <a:gd name="connsiteY39" fmla="*/ 388633 h 606722"/>
              <a:gd name="connsiteX40" fmla="*/ 57849 w 517174"/>
              <a:gd name="connsiteY40" fmla="*/ 200404 h 606722"/>
              <a:gd name="connsiteX41" fmla="*/ 258543 w 517174"/>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17174" h="606722">
                <a:moveTo>
                  <a:pt x="152989" y="429336"/>
                </a:moveTo>
                <a:cubicBezTo>
                  <a:pt x="84015" y="443999"/>
                  <a:pt x="46991" y="470572"/>
                  <a:pt x="46991" y="489323"/>
                </a:cubicBezTo>
                <a:cubicBezTo>
                  <a:pt x="46991" y="503276"/>
                  <a:pt x="68173" y="520784"/>
                  <a:pt x="101103" y="533937"/>
                </a:cubicBezTo>
                <a:cubicBezTo>
                  <a:pt x="142754" y="550556"/>
                  <a:pt x="198735" y="559709"/>
                  <a:pt x="258543" y="559709"/>
                </a:cubicBezTo>
                <a:cubicBezTo>
                  <a:pt x="318439" y="559709"/>
                  <a:pt x="374420" y="550556"/>
                  <a:pt x="416071" y="533937"/>
                </a:cubicBezTo>
                <a:cubicBezTo>
                  <a:pt x="448912" y="520784"/>
                  <a:pt x="470183" y="503276"/>
                  <a:pt x="470183" y="489323"/>
                </a:cubicBezTo>
                <a:cubicBezTo>
                  <a:pt x="470183" y="470572"/>
                  <a:pt x="433070" y="444088"/>
                  <a:pt x="364185" y="429336"/>
                </a:cubicBezTo>
                <a:cubicBezTo>
                  <a:pt x="352526" y="442755"/>
                  <a:pt x="339888" y="455730"/>
                  <a:pt x="326271" y="468350"/>
                </a:cubicBezTo>
                <a:cubicBezTo>
                  <a:pt x="296100" y="496433"/>
                  <a:pt x="272427" y="511986"/>
                  <a:pt x="271448" y="512608"/>
                </a:cubicBezTo>
                <a:cubicBezTo>
                  <a:pt x="267532" y="515185"/>
                  <a:pt x="263082" y="516518"/>
                  <a:pt x="258543" y="516518"/>
                </a:cubicBezTo>
                <a:cubicBezTo>
                  <a:pt x="254093" y="516518"/>
                  <a:pt x="249643" y="515185"/>
                  <a:pt x="245727" y="512608"/>
                </a:cubicBezTo>
                <a:cubicBezTo>
                  <a:pt x="243769" y="511363"/>
                  <a:pt x="198646" y="481681"/>
                  <a:pt x="152989" y="429336"/>
                </a:cubicBezTo>
                <a:close/>
                <a:moveTo>
                  <a:pt x="258542" y="161302"/>
                </a:moveTo>
                <a:cubicBezTo>
                  <a:pt x="237004" y="161302"/>
                  <a:pt x="219383" y="178806"/>
                  <a:pt x="219383" y="200397"/>
                </a:cubicBezTo>
                <a:cubicBezTo>
                  <a:pt x="219383" y="221988"/>
                  <a:pt x="237004" y="239493"/>
                  <a:pt x="258542" y="239493"/>
                </a:cubicBezTo>
                <a:cubicBezTo>
                  <a:pt x="280169" y="239493"/>
                  <a:pt x="297791" y="221988"/>
                  <a:pt x="297791" y="200397"/>
                </a:cubicBezTo>
                <a:cubicBezTo>
                  <a:pt x="297791" y="178806"/>
                  <a:pt x="280169" y="161302"/>
                  <a:pt x="258542" y="161302"/>
                </a:cubicBezTo>
                <a:close/>
                <a:moveTo>
                  <a:pt x="258542" y="114387"/>
                </a:moveTo>
                <a:cubicBezTo>
                  <a:pt x="306068" y="114387"/>
                  <a:pt x="344782" y="152949"/>
                  <a:pt x="344782" y="200397"/>
                </a:cubicBezTo>
                <a:cubicBezTo>
                  <a:pt x="344782" y="247845"/>
                  <a:pt x="306068" y="286496"/>
                  <a:pt x="258542" y="286496"/>
                </a:cubicBezTo>
                <a:cubicBezTo>
                  <a:pt x="211017" y="286496"/>
                  <a:pt x="172391" y="247845"/>
                  <a:pt x="172391" y="200397"/>
                </a:cubicBezTo>
                <a:cubicBezTo>
                  <a:pt x="172391" y="152949"/>
                  <a:pt x="211017" y="114387"/>
                  <a:pt x="258542" y="114387"/>
                </a:cubicBezTo>
                <a:close/>
                <a:moveTo>
                  <a:pt x="258543" y="46924"/>
                </a:moveTo>
                <a:cubicBezTo>
                  <a:pt x="173815" y="46924"/>
                  <a:pt x="104930" y="115799"/>
                  <a:pt x="104930" y="200404"/>
                </a:cubicBezTo>
                <a:cubicBezTo>
                  <a:pt x="104930" y="335754"/>
                  <a:pt x="219472" y="434401"/>
                  <a:pt x="258543" y="464084"/>
                </a:cubicBezTo>
                <a:cubicBezTo>
                  <a:pt x="267354" y="457419"/>
                  <a:pt x="279991" y="447199"/>
                  <a:pt x="294231" y="434046"/>
                </a:cubicBezTo>
                <a:cubicBezTo>
                  <a:pt x="307937" y="421337"/>
                  <a:pt x="322177" y="406585"/>
                  <a:pt x="335972" y="390055"/>
                </a:cubicBezTo>
                <a:cubicBezTo>
                  <a:pt x="336684" y="389077"/>
                  <a:pt x="337485" y="388099"/>
                  <a:pt x="338286" y="387300"/>
                </a:cubicBezTo>
                <a:cubicBezTo>
                  <a:pt x="377890" y="338954"/>
                  <a:pt x="412244" y="275322"/>
                  <a:pt x="412244" y="200404"/>
                </a:cubicBezTo>
                <a:cubicBezTo>
                  <a:pt x="412244" y="115799"/>
                  <a:pt x="343270" y="46924"/>
                  <a:pt x="258543" y="46924"/>
                </a:cubicBezTo>
                <a:close/>
                <a:moveTo>
                  <a:pt x="258543" y="0"/>
                </a:moveTo>
                <a:cubicBezTo>
                  <a:pt x="369258" y="0"/>
                  <a:pt x="459236" y="89937"/>
                  <a:pt x="459236" y="200404"/>
                </a:cubicBezTo>
                <a:cubicBezTo>
                  <a:pt x="459236" y="255149"/>
                  <a:pt x="443661" y="309538"/>
                  <a:pt x="412956" y="362060"/>
                </a:cubicBezTo>
                <a:cubicBezTo>
                  <a:pt x="407705" y="371036"/>
                  <a:pt x="402009" y="379923"/>
                  <a:pt x="395868" y="388722"/>
                </a:cubicBezTo>
                <a:cubicBezTo>
                  <a:pt x="472586" y="409162"/>
                  <a:pt x="517174" y="445599"/>
                  <a:pt x="517174" y="489323"/>
                </a:cubicBezTo>
                <a:cubicBezTo>
                  <a:pt x="517174" y="524605"/>
                  <a:pt x="487448" y="555977"/>
                  <a:pt x="433515" y="577483"/>
                </a:cubicBezTo>
                <a:cubicBezTo>
                  <a:pt x="386434" y="596324"/>
                  <a:pt x="324313" y="606722"/>
                  <a:pt x="258543" y="606722"/>
                </a:cubicBezTo>
                <a:cubicBezTo>
                  <a:pt x="192861" y="606722"/>
                  <a:pt x="130740" y="596324"/>
                  <a:pt x="83570" y="577483"/>
                </a:cubicBezTo>
                <a:cubicBezTo>
                  <a:pt x="29637" y="555977"/>
                  <a:pt x="0" y="524605"/>
                  <a:pt x="0" y="489323"/>
                </a:cubicBezTo>
                <a:cubicBezTo>
                  <a:pt x="0" y="445599"/>
                  <a:pt x="44588" y="409162"/>
                  <a:pt x="121306" y="388633"/>
                </a:cubicBezTo>
                <a:cubicBezTo>
                  <a:pt x="79654" y="328467"/>
                  <a:pt x="57849" y="264213"/>
                  <a:pt x="57849" y="200404"/>
                </a:cubicBezTo>
                <a:cubicBezTo>
                  <a:pt x="57849" y="89937"/>
                  <a:pt x="147916" y="0"/>
                  <a:pt x="258543" y="0"/>
                </a:cubicBezTo>
                <a:close/>
              </a:path>
            </a:pathLst>
          </a:custGeom>
          <a:solidFill>
            <a:schemeClr val="accent5"/>
          </a:solidFill>
          <a:ln>
            <a:noFill/>
          </a:ln>
        </p:spPr>
      </p:sp>
      <p:cxnSp>
        <p:nvCxnSpPr>
          <p:cNvPr id="95" name="直接连接符 94">
            <a:extLst>
              <a:ext uri="{FF2B5EF4-FFF2-40B4-BE49-F238E27FC236}">
                <a16:creationId xmlns:a16="http://schemas.microsoft.com/office/drawing/2014/main" id="{8FCB0A4F-A793-4D47-BBE4-0D28ECD2E6D6}"/>
              </a:ext>
            </a:extLst>
          </p:cNvPr>
          <p:cNvCxnSpPr>
            <a:cxnSpLocks/>
          </p:cNvCxnSpPr>
          <p:nvPr/>
        </p:nvCxnSpPr>
        <p:spPr>
          <a:xfrm>
            <a:off x="5696874" y="2327197"/>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62E90D54-ADC1-45AD-BEC8-0AC285759E80}"/>
              </a:ext>
            </a:extLst>
          </p:cNvPr>
          <p:cNvCxnSpPr>
            <a:cxnSpLocks/>
          </p:cNvCxnSpPr>
          <p:nvPr/>
        </p:nvCxnSpPr>
        <p:spPr>
          <a:xfrm>
            <a:off x="9628840" y="2327197"/>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AFAD8F8C-9548-4176-8F05-BD8D9D010035}"/>
              </a:ext>
            </a:extLst>
          </p:cNvPr>
          <p:cNvCxnSpPr>
            <a:cxnSpLocks/>
          </p:cNvCxnSpPr>
          <p:nvPr/>
        </p:nvCxnSpPr>
        <p:spPr>
          <a:xfrm>
            <a:off x="9628840" y="4500878"/>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7D7BD4A2-68B9-4E11-B529-BEE5E9EA502C}"/>
              </a:ext>
            </a:extLst>
          </p:cNvPr>
          <p:cNvCxnSpPr>
            <a:cxnSpLocks/>
          </p:cNvCxnSpPr>
          <p:nvPr/>
        </p:nvCxnSpPr>
        <p:spPr>
          <a:xfrm>
            <a:off x="5696874" y="4500878"/>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63129E59-0B08-4155-A265-5A9F0E21D513}"/>
              </a:ext>
            </a:extLst>
          </p:cNvPr>
          <p:cNvCxnSpPr>
            <a:cxnSpLocks/>
          </p:cNvCxnSpPr>
          <p:nvPr/>
        </p:nvCxnSpPr>
        <p:spPr>
          <a:xfrm>
            <a:off x="1764907" y="4500878"/>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sp>
        <p:nvSpPr>
          <p:cNvPr id="104" name="target_126420">
            <a:extLst>
              <a:ext uri="{FF2B5EF4-FFF2-40B4-BE49-F238E27FC236}">
                <a16:creationId xmlns:a16="http://schemas.microsoft.com/office/drawing/2014/main" id="{8DAE5059-65CD-467C-BDBA-C4C839174FD5}"/>
              </a:ext>
            </a:extLst>
          </p:cNvPr>
          <p:cNvSpPr>
            <a:spLocks noChangeAspect="1"/>
          </p:cNvSpPr>
          <p:nvPr/>
        </p:nvSpPr>
        <p:spPr bwMode="auto">
          <a:xfrm>
            <a:off x="4978308" y="1867177"/>
            <a:ext cx="374898" cy="374194"/>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chemeClr val="accent5"/>
          </a:solidFill>
          <a:ln>
            <a:noFill/>
          </a:ln>
        </p:spPr>
      </p:sp>
      <p:cxnSp>
        <p:nvCxnSpPr>
          <p:cNvPr id="76" name="直接连接符 75">
            <a:extLst>
              <a:ext uri="{FF2B5EF4-FFF2-40B4-BE49-F238E27FC236}">
                <a16:creationId xmlns:a16="http://schemas.microsoft.com/office/drawing/2014/main" id="{C77E4B4E-2A90-45B3-8252-C0249F0090D5}"/>
              </a:ext>
            </a:extLst>
          </p:cNvPr>
          <p:cNvCxnSpPr>
            <a:cxnSpLocks/>
          </p:cNvCxnSpPr>
          <p:nvPr/>
        </p:nvCxnSpPr>
        <p:spPr>
          <a:xfrm>
            <a:off x="860323" y="3532236"/>
            <a:ext cx="10471355" cy="0"/>
          </a:xfrm>
          <a:prstGeom prst="line">
            <a:avLst/>
          </a:prstGeom>
          <a:ln w="12700" cap="rnd">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E743A5AF-C606-4B51-B055-5359359EA7B3}"/>
              </a:ext>
            </a:extLst>
          </p:cNvPr>
          <p:cNvCxnSpPr>
            <a:cxnSpLocks/>
          </p:cNvCxnSpPr>
          <p:nvPr/>
        </p:nvCxnSpPr>
        <p:spPr>
          <a:xfrm>
            <a:off x="4127795" y="1763096"/>
            <a:ext cx="0" cy="3538280"/>
          </a:xfrm>
          <a:prstGeom prst="line">
            <a:avLst/>
          </a:prstGeom>
          <a:ln w="12700" cap="rnd">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3A14EA4A-6F81-490B-A483-8CFC55E3AE56}"/>
              </a:ext>
            </a:extLst>
          </p:cNvPr>
          <p:cNvCxnSpPr>
            <a:cxnSpLocks/>
          </p:cNvCxnSpPr>
          <p:nvPr/>
        </p:nvCxnSpPr>
        <p:spPr>
          <a:xfrm>
            <a:off x="8059763" y="1763096"/>
            <a:ext cx="0" cy="3538280"/>
          </a:xfrm>
          <a:prstGeom prst="line">
            <a:avLst/>
          </a:prstGeom>
          <a:ln w="12700" cap="rnd">
            <a:solidFill>
              <a:schemeClr val="bg2"/>
            </a:solidFill>
            <a:prstDash val="lgDash"/>
          </a:ln>
        </p:spPr>
        <p:style>
          <a:lnRef idx="1">
            <a:schemeClr val="accent1"/>
          </a:lnRef>
          <a:fillRef idx="0">
            <a:schemeClr val="accent1"/>
          </a:fillRef>
          <a:effectRef idx="0">
            <a:schemeClr val="accent1"/>
          </a:effectRef>
          <a:fontRef idx="minor">
            <a:schemeClr val="tx1"/>
          </a:fontRef>
        </p:style>
      </p:cxnSp>
      <p:sp>
        <p:nvSpPr>
          <p:cNvPr id="10" name="文本占位符 9">
            <a:extLst>
              <a:ext uri="{FF2B5EF4-FFF2-40B4-BE49-F238E27FC236}">
                <a16:creationId xmlns:a16="http://schemas.microsoft.com/office/drawing/2014/main" id="{A9366C1E-F17C-40B9-85A2-0E36F50D98FD}"/>
              </a:ext>
            </a:extLst>
          </p:cNvPr>
          <p:cNvSpPr>
            <a:spLocks noGrp="1"/>
          </p:cNvSpPr>
          <p:nvPr>
            <p:ph type="body" sz="quarter" idx="10"/>
          </p:nvPr>
        </p:nvSpPr>
        <p:spPr>
          <a:xfrm>
            <a:off x="843917" y="371998"/>
            <a:ext cx="5252083" cy="360099"/>
          </a:xfrm>
        </p:spPr>
        <p:txBody>
          <a:bodyPr/>
          <a:lstStyle/>
          <a:p>
            <a:r>
              <a:rPr lang="zh-CN" altLang="en-US" dirty="0"/>
              <a:t>六段文字版式</a:t>
            </a:r>
            <a:r>
              <a:rPr lang="en-US" altLang="zh-CN" dirty="0"/>
              <a:t>-08</a:t>
            </a:r>
          </a:p>
        </p:txBody>
      </p:sp>
    </p:spTree>
    <p:extLst>
      <p:ext uri="{BB962C8B-B14F-4D97-AF65-F5344CB8AC3E}">
        <p14:creationId xmlns:p14="http://schemas.microsoft.com/office/powerpoint/2010/main" val="4004345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descr="图片包含 户外, 天空, 草, 建筑物&#10;&#10;描述已自动生成">
            <a:extLst>
              <a:ext uri="{FF2B5EF4-FFF2-40B4-BE49-F238E27FC236}">
                <a16:creationId xmlns:a16="http://schemas.microsoft.com/office/drawing/2014/main" id="{6B8C212D-601A-4ADD-8A43-512061B651E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4" name="文本占位符 3">
            <a:extLst>
              <a:ext uri="{FF2B5EF4-FFF2-40B4-BE49-F238E27FC236}">
                <a16:creationId xmlns:a16="http://schemas.microsoft.com/office/drawing/2014/main" id="{9229FCCB-452F-4A71-854C-3CE48FCADF12}"/>
              </a:ext>
            </a:extLst>
          </p:cNvPr>
          <p:cNvSpPr>
            <a:spLocks noGrp="1"/>
          </p:cNvSpPr>
          <p:nvPr>
            <p:ph type="body" sz="quarter" idx="10"/>
          </p:nvPr>
        </p:nvSpPr>
        <p:spPr/>
        <p:txBody>
          <a:bodyPr/>
          <a:lstStyle/>
          <a:p>
            <a:r>
              <a:rPr lang="zh-CN" altLang="en-US" dirty="0"/>
              <a:t>图文</a:t>
            </a:r>
            <a:r>
              <a:rPr lang="en-US" altLang="zh-CN" dirty="0"/>
              <a:t>1V1</a:t>
            </a:r>
            <a:r>
              <a:rPr lang="zh-CN" altLang="en-US" dirty="0"/>
              <a:t>版式（长图）</a:t>
            </a:r>
          </a:p>
        </p:txBody>
      </p:sp>
      <p:sp>
        <p:nvSpPr>
          <p:cNvPr id="16" name="文本框 15">
            <a:extLst>
              <a:ext uri="{FF2B5EF4-FFF2-40B4-BE49-F238E27FC236}">
                <a16:creationId xmlns:a16="http://schemas.microsoft.com/office/drawing/2014/main" id="{75854826-F2CC-4FEB-969D-9516907801C8}"/>
              </a:ext>
            </a:extLst>
          </p:cNvPr>
          <p:cNvSpPr txBox="1"/>
          <p:nvPr/>
        </p:nvSpPr>
        <p:spPr>
          <a:xfrm>
            <a:off x="1598550" y="4592102"/>
            <a:ext cx="9665175" cy="1526187"/>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latin typeface="+mn-ea"/>
              </a:rPr>
              <a:t>如何更换图片：删去原图片，点击图片占位符的图标然后更换图片即可。学校有广州和佛山三水两个校区，总占地面积</a:t>
            </a:r>
            <a:r>
              <a:rPr lang="en-US" altLang="zh-CN" sz="1600" dirty="0">
                <a:solidFill>
                  <a:schemeClr val="tx1">
                    <a:lumMod val="65000"/>
                    <a:lumOff val="35000"/>
                  </a:schemeClr>
                </a:solidFill>
                <a:latin typeface="+mn-ea"/>
              </a:rPr>
              <a:t>2275</a:t>
            </a:r>
            <a:r>
              <a:rPr lang="zh-CN" altLang="en-US" sz="1600" dirty="0">
                <a:solidFill>
                  <a:schemeClr val="tx1">
                    <a:lumMod val="65000"/>
                    <a:lumOff val="35000"/>
                  </a:schemeClr>
                </a:solidFill>
                <a:latin typeface="+mn-ea"/>
              </a:rPr>
              <a:t>亩，广州校区毗邻广州国际会展中心，佛山三水校区坐落在三水森林公园旁。现有校舍约</a:t>
            </a:r>
            <a:r>
              <a:rPr lang="en-US" altLang="zh-CN" sz="1600" dirty="0">
                <a:solidFill>
                  <a:schemeClr val="tx1">
                    <a:lumMod val="65000"/>
                    <a:lumOff val="35000"/>
                  </a:schemeClr>
                </a:solidFill>
                <a:latin typeface="+mn-ea"/>
              </a:rPr>
              <a:t>72.8</a:t>
            </a:r>
            <a:r>
              <a:rPr lang="zh-CN" altLang="en-US" sz="1600" dirty="0">
                <a:solidFill>
                  <a:schemeClr val="tx1">
                    <a:lumMod val="65000"/>
                    <a:lumOff val="35000"/>
                  </a:schemeClr>
                </a:solidFill>
                <a:latin typeface="+mn-ea"/>
              </a:rPr>
              <a:t>万平方米</a:t>
            </a:r>
            <a:r>
              <a:rPr lang="en-US" altLang="zh-CN" sz="1600" dirty="0">
                <a:solidFill>
                  <a:schemeClr val="tx1">
                    <a:lumMod val="65000"/>
                    <a:lumOff val="35000"/>
                  </a:schemeClr>
                </a:solidFill>
                <a:latin typeface="+mn-ea"/>
              </a:rPr>
              <a:t>,</a:t>
            </a:r>
            <a:r>
              <a:rPr lang="zh-CN" altLang="en-US" sz="1600" dirty="0">
                <a:solidFill>
                  <a:schemeClr val="tx1">
                    <a:lumMod val="65000"/>
                    <a:lumOff val="35000"/>
                  </a:schemeClr>
                </a:solidFill>
                <a:latin typeface="+mn-ea"/>
              </a:rPr>
              <a:t>教学科研仪器设备总值</a:t>
            </a:r>
            <a:r>
              <a:rPr lang="en-US" altLang="zh-CN" sz="1600" dirty="0">
                <a:solidFill>
                  <a:schemeClr val="tx1">
                    <a:lumMod val="65000"/>
                    <a:lumOff val="35000"/>
                  </a:schemeClr>
                </a:solidFill>
                <a:latin typeface="+mn-ea"/>
              </a:rPr>
              <a:t>17439</a:t>
            </a:r>
            <a:r>
              <a:rPr lang="zh-CN" altLang="en-US" sz="1600" dirty="0">
                <a:solidFill>
                  <a:schemeClr val="tx1">
                    <a:lumMod val="65000"/>
                    <a:lumOff val="35000"/>
                  </a:schemeClr>
                </a:solidFill>
                <a:latin typeface="+mn-ea"/>
              </a:rPr>
              <a:t>万元，图书</a:t>
            </a:r>
            <a:r>
              <a:rPr lang="en-US" altLang="zh-CN" sz="1600" dirty="0">
                <a:solidFill>
                  <a:schemeClr val="tx1">
                    <a:lumMod val="65000"/>
                    <a:lumOff val="35000"/>
                  </a:schemeClr>
                </a:solidFill>
                <a:latin typeface="+mn-ea"/>
              </a:rPr>
              <a:t>534</a:t>
            </a:r>
            <a:r>
              <a:rPr lang="zh-CN" altLang="en-US" sz="1600" dirty="0">
                <a:solidFill>
                  <a:schemeClr val="tx1">
                    <a:lumMod val="65000"/>
                    <a:lumOff val="35000"/>
                  </a:schemeClr>
                </a:solidFill>
                <a:latin typeface="+mn-ea"/>
              </a:rPr>
              <a:t>余万册（含电子图书）；自主建成各类数字化教学资源</a:t>
            </a:r>
            <a:r>
              <a:rPr lang="en-US" altLang="zh-CN" sz="1600" dirty="0">
                <a:solidFill>
                  <a:schemeClr val="tx1">
                    <a:lumMod val="65000"/>
                    <a:lumOff val="35000"/>
                  </a:schemeClr>
                </a:solidFill>
                <a:latin typeface="+mn-ea"/>
              </a:rPr>
              <a:t>1772</a:t>
            </a:r>
            <a:r>
              <a:rPr lang="zh-CN" altLang="en-US" sz="1600" dirty="0">
                <a:solidFill>
                  <a:schemeClr val="tx1">
                    <a:lumMod val="65000"/>
                    <a:lumOff val="35000"/>
                  </a:schemeClr>
                </a:solidFill>
                <a:latin typeface="+mn-ea"/>
              </a:rPr>
              <a:t>项。</a:t>
            </a:r>
          </a:p>
        </p:txBody>
      </p:sp>
      <p:sp>
        <p:nvSpPr>
          <p:cNvPr id="17" name="矩形 16">
            <a:extLst>
              <a:ext uri="{FF2B5EF4-FFF2-40B4-BE49-F238E27FC236}">
                <a16:creationId xmlns:a16="http://schemas.microsoft.com/office/drawing/2014/main" id="{F90A36DD-D1FE-43A1-9CF9-458CAC8F8D5C}"/>
              </a:ext>
            </a:extLst>
          </p:cNvPr>
          <p:cNvSpPr/>
          <p:nvPr/>
        </p:nvSpPr>
        <p:spPr>
          <a:xfrm>
            <a:off x="-9000" y="1396999"/>
            <a:ext cx="3378577" cy="2500313"/>
          </a:xfrm>
          <a:prstGeom prst="rect">
            <a:avLst/>
          </a:prstGeom>
          <a:gradFill>
            <a:gsLst>
              <a:gs pos="0">
                <a:schemeClr val="accent2">
                  <a:alpha val="58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矩形 17">
            <a:extLst>
              <a:ext uri="{FF2B5EF4-FFF2-40B4-BE49-F238E27FC236}">
                <a16:creationId xmlns:a16="http://schemas.microsoft.com/office/drawing/2014/main" id="{B595B2C6-12B6-4A25-A8CE-A5EA1E14470E}"/>
              </a:ext>
            </a:extLst>
          </p:cNvPr>
          <p:cNvSpPr/>
          <p:nvPr/>
        </p:nvSpPr>
        <p:spPr>
          <a:xfrm flipH="1">
            <a:off x="8155856" y="1396999"/>
            <a:ext cx="4036144" cy="2500313"/>
          </a:xfrm>
          <a:prstGeom prst="rect">
            <a:avLst/>
          </a:prstGeom>
          <a:gradFill>
            <a:gsLst>
              <a:gs pos="0">
                <a:schemeClr val="accent2">
                  <a:alpha val="58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矩形 8">
            <a:extLst>
              <a:ext uri="{FF2B5EF4-FFF2-40B4-BE49-F238E27FC236}">
                <a16:creationId xmlns:a16="http://schemas.microsoft.com/office/drawing/2014/main" id="{31280910-1BDC-4230-AC34-CE2AE96623FB}"/>
              </a:ext>
            </a:extLst>
          </p:cNvPr>
          <p:cNvSpPr/>
          <p:nvPr/>
        </p:nvSpPr>
        <p:spPr>
          <a:xfrm>
            <a:off x="839788" y="3676203"/>
            <a:ext cx="561309" cy="9769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文本框 19">
            <a:extLst>
              <a:ext uri="{FF2B5EF4-FFF2-40B4-BE49-F238E27FC236}">
                <a16:creationId xmlns:a16="http://schemas.microsoft.com/office/drawing/2014/main" id="{796A734C-2BFC-4EA8-8E6A-58B9942935F3}"/>
              </a:ext>
            </a:extLst>
          </p:cNvPr>
          <p:cNvSpPr txBox="1"/>
          <p:nvPr/>
        </p:nvSpPr>
        <p:spPr>
          <a:xfrm>
            <a:off x="1598550" y="4128769"/>
            <a:ext cx="3887850" cy="461665"/>
          </a:xfrm>
          <a:prstGeom prst="rect">
            <a:avLst/>
          </a:prstGeom>
          <a:noFill/>
        </p:spPr>
        <p:txBody>
          <a:bodyPr wrap="square" rtlCol="0">
            <a:spAutoFit/>
          </a:bodyPr>
          <a:lstStyle/>
          <a:p>
            <a:r>
              <a:rPr lang="zh-CN" altLang="en-US" sz="2400" b="1" dirty="0">
                <a:solidFill>
                  <a:schemeClr val="accent1"/>
                </a:solidFill>
                <a:latin typeface="+mn-ea"/>
              </a:rPr>
              <a:t>广财大图书馆（标题）</a:t>
            </a:r>
          </a:p>
        </p:txBody>
      </p:sp>
    </p:spTree>
    <p:extLst>
      <p:ext uri="{BB962C8B-B14F-4D97-AF65-F5344CB8AC3E}">
        <p14:creationId xmlns:p14="http://schemas.microsoft.com/office/powerpoint/2010/main" val="2567090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占位符 22" descr="图片包含 天空, 户外, 建筑物, 时钟&#10;&#10;描述已自动生成">
            <a:extLst>
              <a:ext uri="{FF2B5EF4-FFF2-40B4-BE49-F238E27FC236}">
                <a16:creationId xmlns:a16="http://schemas.microsoft.com/office/drawing/2014/main" id="{82B83FFD-674C-4D76-80B0-175BE31C007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grpSp>
        <p:nvGrpSpPr>
          <p:cNvPr id="7" name="组合 6">
            <a:extLst>
              <a:ext uri="{FF2B5EF4-FFF2-40B4-BE49-F238E27FC236}">
                <a16:creationId xmlns:a16="http://schemas.microsoft.com/office/drawing/2014/main" id="{F8E5BC81-BC63-47A1-9FB1-5F194B007AC1}"/>
              </a:ext>
            </a:extLst>
          </p:cNvPr>
          <p:cNvGrpSpPr/>
          <p:nvPr/>
        </p:nvGrpSpPr>
        <p:grpSpPr>
          <a:xfrm>
            <a:off x="5135153" y="3894292"/>
            <a:ext cx="6217060" cy="1855651"/>
            <a:chOff x="5362832" y="4194629"/>
            <a:chExt cx="6217060" cy="1855651"/>
          </a:xfrm>
        </p:grpSpPr>
        <p:cxnSp>
          <p:nvCxnSpPr>
            <p:cNvPr id="14" name="直接连接符 13">
              <a:extLst>
                <a:ext uri="{FF2B5EF4-FFF2-40B4-BE49-F238E27FC236}">
                  <a16:creationId xmlns:a16="http://schemas.microsoft.com/office/drawing/2014/main" id="{D40F90EA-DBB9-42EF-8921-E660F2C5D6E3}"/>
                </a:ext>
              </a:extLst>
            </p:cNvPr>
            <p:cNvCxnSpPr>
              <a:cxnSpLocks/>
            </p:cNvCxnSpPr>
            <p:nvPr/>
          </p:nvCxnSpPr>
          <p:spPr>
            <a:xfrm>
              <a:off x="5362832" y="5919339"/>
              <a:ext cx="6217060" cy="0"/>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9D0A29A-C777-464A-910F-6CA6EAE56B6A}"/>
                </a:ext>
              </a:extLst>
            </p:cNvPr>
            <p:cNvCxnSpPr>
              <a:cxnSpLocks/>
            </p:cNvCxnSpPr>
            <p:nvPr/>
          </p:nvCxnSpPr>
          <p:spPr>
            <a:xfrm>
              <a:off x="11499882" y="4194629"/>
              <a:ext cx="0" cy="1855651"/>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3E174E70-438E-49BD-ADDB-1AB310666672}"/>
              </a:ext>
            </a:extLst>
          </p:cNvPr>
          <p:cNvGrpSpPr/>
          <p:nvPr/>
        </p:nvGrpSpPr>
        <p:grpSpPr>
          <a:xfrm>
            <a:off x="839788" y="1190625"/>
            <a:ext cx="828150" cy="531697"/>
            <a:chOff x="839788" y="1190625"/>
            <a:chExt cx="828150" cy="531697"/>
          </a:xfrm>
        </p:grpSpPr>
        <p:cxnSp>
          <p:nvCxnSpPr>
            <p:cNvPr id="17" name="直接连接符 16">
              <a:extLst>
                <a:ext uri="{FF2B5EF4-FFF2-40B4-BE49-F238E27FC236}">
                  <a16:creationId xmlns:a16="http://schemas.microsoft.com/office/drawing/2014/main" id="{1BEAA7B5-BA16-4C26-86EF-2028667C4F20}"/>
                </a:ext>
              </a:extLst>
            </p:cNvPr>
            <p:cNvCxnSpPr>
              <a:cxnSpLocks/>
            </p:cNvCxnSpPr>
            <p:nvPr/>
          </p:nvCxnSpPr>
          <p:spPr>
            <a:xfrm flipH="1">
              <a:off x="839788" y="1262548"/>
              <a:ext cx="828150" cy="0"/>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90D51A44-A66B-4925-8FAD-3ACB37E1F454}"/>
                </a:ext>
              </a:extLst>
            </p:cNvPr>
            <p:cNvCxnSpPr>
              <a:cxnSpLocks/>
            </p:cNvCxnSpPr>
            <p:nvPr/>
          </p:nvCxnSpPr>
          <p:spPr>
            <a:xfrm flipV="1">
              <a:off x="953859" y="1190625"/>
              <a:ext cx="0" cy="531697"/>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矩形 14">
            <a:extLst>
              <a:ext uri="{FF2B5EF4-FFF2-40B4-BE49-F238E27FC236}">
                <a16:creationId xmlns:a16="http://schemas.microsoft.com/office/drawing/2014/main" id="{593D3996-22E9-4A49-ACD2-F88F018296BF}"/>
              </a:ext>
            </a:extLst>
          </p:cNvPr>
          <p:cNvSpPr/>
          <p:nvPr/>
        </p:nvSpPr>
        <p:spPr>
          <a:xfrm>
            <a:off x="6384877" y="1415184"/>
            <a:ext cx="4738688" cy="4027621"/>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5BC3E96B-851E-4910-8660-EAD746847918}"/>
              </a:ext>
            </a:extLst>
          </p:cNvPr>
          <p:cNvSpPr txBox="1"/>
          <p:nvPr/>
        </p:nvSpPr>
        <p:spPr>
          <a:xfrm>
            <a:off x="6843271" y="2464723"/>
            <a:ext cx="4168558" cy="2541401"/>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如何更换图片：删去原图片，点击图片占位符的图标然后更换图片即可。</a:t>
            </a:r>
            <a:endParaRPr lang="en-US" altLang="zh-CN" sz="1600" dirty="0">
              <a:solidFill>
                <a:schemeClr val="tx1">
                  <a:lumMod val="65000"/>
                  <a:lumOff val="35000"/>
                </a:schemeClr>
              </a:solidFill>
              <a:latin typeface="+mn-ea"/>
            </a:endParaRPr>
          </a:p>
          <a:p>
            <a:pPr>
              <a:lnSpc>
                <a:spcPct val="150000"/>
              </a:lnSpc>
            </a:pPr>
            <a:r>
              <a:rPr lang="en-US" altLang="zh-CN" sz="1600" dirty="0">
                <a:solidFill>
                  <a:schemeClr val="tx1">
                    <a:lumMod val="65000"/>
                    <a:lumOff val="35000"/>
                  </a:schemeClr>
                </a:solidFill>
                <a:latin typeface="+mn-ea"/>
              </a:rPr>
              <a:t>2013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月，更名为广东财经大学。经过</a:t>
            </a:r>
            <a:r>
              <a:rPr lang="en-US" altLang="zh-CN" sz="1600" dirty="0">
                <a:solidFill>
                  <a:schemeClr val="tx1">
                    <a:lumMod val="65000"/>
                    <a:lumOff val="35000"/>
                  </a:schemeClr>
                </a:solidFill>
                <a:latin typeface="+mn-ea"/>
              </a:rPr>
              <a:t>35</a:t>
            </a:r>
            <a:r>
              <a:rPr lang="zh-CN" altLang="en-US" sz="1600" dirty="0">
                <a:solidFill>
                  <a:schemeClr val="tx1">
                    <a:lumMod val="65000"/>
                    <a:lumOff val="35000"/>
                  </a:schemeClr>
                </a:solidFill>
                <a:latin typeface="+mn-ea"/>
              </a:rPr>
              <a:t>年的发展，学校已建设成为全日制本科生、硕士生</a:t>
            </a:r>
            <a:r>
              <a:rPr lang="en-US" altLang="zh-CN" sz="1600" dirty="0">
                <a:solidFill>
                  <a:schemeClr val="tx1">
                    <a:lumMod val="65000"/>
                    <a:lumOff val="35000"/>
                  </a:schemeClr>
                </a:solidFill>
                <a:latin typeface="+mn-ea"/>
              </a:rPr>
              <a:t>27100</a:t>
            </a:r>
            <a:r>
              <a:rPr lang="zh-CN" altLang="en-US" sz="1600" dirty="0">
                <a:solidFill>
                  <a:schemeClr val="tx1">
                    <a:lumMod val="65000"/>
                    <a:lumOff val="35000"/>
                  </a:schemeClr>
                </a:solidFill>
                <a:latin typeface="+mn-ea"/>
              </a:rPr>
              <a:t>多人的省属重点院校，是广东和华南地区重要的经、管、法人才培养、科学研究和社会服务基地。</a:t>
            </a:r>
            <a:endParaRPr lang="zh-CN" altLang="en-US" sz="1600" dirty="0">
              <a:latin typeface="+mn-ea"/>
            </a:endParaRPr>
          </a:p>
        </p:txBody>
      </p:sp>
      <p:sp>
        <p:nvSpPr>
          <p:cNvPr id="39" name="文本框 38">
            <a:extLst>
              <a:ext uri="{FF2B5EF4-FFF2-40B4-BE49-F238E27FC236}">
                <a16:creationId xmlns:a16="http://schemas.microsoft.com/office/drawing/2014/main" id="{718DF036-A9EF-49F4-B685-A1AEFE9F4E3D}"/>
              </a:ext>
            </a:extLst>
          </p:cNvPr>
          <p:cNvSpPr txBox="1"/>
          <p:nvPr/>
        </p:nvSpPr>
        <p:spPr>
          <a:xfrm flipH="1">
            <a:off x="6843271" y="1856109"/>
            <a:ext cx="2078253" cy="307777"/>
          </a:xfrm>
          <a:prstGeom prst="rect">
            <a:avLst/>
          </a:prstGeom>
          <a:noFill/>
        </p:spPr>
        <p:txBody>
          <a:bodyPr wrap="square" lIns="0" tIns="0" rIns="0" bIns="0" rtlCol="0">
            <a:spAutoFit/>
          </a:bodyPr>
          <a:lstStyle/>
          <a:p>
            <a:r>
              <a:rPr lang="zh-CN" altLang="en-US" sz="2000" b="1" dirty="0">
                <a:solidFill>
                  <a:schemeClr val="accent1"/>
                </a:solidFill>
                <a:latin typeface="+mn-ea"/>
              </a:rPr>
              <a:t>这里是标题</a:t>
            </a:r>
          </a:p>
        </p:txBody>
      </p:sp>
      <p:cxnSp>
        <p:nvCxnSpPr>
          <p:cNvPr id="44" name="直接连接符 43">
            <a:extLst>
              <a:ext uri="{FF2B5EF4-FFF2-40B4-BE49-F238E27FC236}">
                <a16:creationId xmlns:a16="http://schemas.microsoft.com/office/drawing/2014/main" id="{CEB26EB0-E9DF-4277-928A-C70BC533678D}"/>
              </a:ext>
            </a:extLst>
          </p:cNvPr>
          <p:cNvCxnSpPr>
            <a:cxnSpLocks/>
          </p:cNvCxnSpPr>
          <p:nvPr/>
        </p:nvCxnSpPr>
        <p:spPr>
          <a:xfrm>
            <a:off x="6878196" y="2342451"/>
            <a:ext cx="565048" cy="0"/>
          </a:xfrm>
          <a:prstGeom prst="line">
            <a:avLst/>
          </a:prstGeom>
          <a:ln w="412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27C0809D-C8EB-4033-864C-7930912B4861}"/>
              </a:ext>
            </a:extLst>
          </p:cNvPr>
          <p:cNvSpPr/>
          <p:nvPr/>
        </p:nvSpPr>
        <p:spPr>
          <a:xfrm>
            <a:off x="5875700" y="1415184"/>
            <a:ext cx="509177" cy="4027625"/>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214AB584-A62A-4901-BD63-22E35D837EB2}"/>
              </a:ext>
            </a:extLst>
          </p:cNvPr>
          <p:cNvSpPr/>
          <p:nvPr/>
        </p:nvSpPr>
        <p:spPr>
          <a:xfrm>
            <a:off x="1068435" y="4914180"/>
            <a:ext cx="2035038" cy="5286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mn-ea"/>
              </a:rPr>
              <a:t>输入关键词</a:t>
            </a:r>
          </a:p>
        </p:txBody>
      </p:sp>
      <p:sp>
        <p:nvSpPr>
          <p:cNvPr id="5" name="文本占位符 4">
            <a:extLst>
              <a:ext uri="{FF2B5EF4-FFF2-40B4-BE49-F238E27FC236}">
                <a16:creationId xmlns:a16="http://schemas.microsoft.com/office/drawing/2014/main" id="{D66291CD-EB6F-45E9-B3DC-129380D3AA87}"/>
              </a:ext>
            </a:extLst>
          </p:cNvPr>
          <p:cNvSpPr>
            <a:spLocks noGrp="1"/>
          </p:cNvSpPr>
          <p:nvPr>
            <p:ph type="body" sz="quarter" idx="10"/>
          </p:nvPr>
        </p:nvSpPr>
        <p:spPr>
          <a:xfrm>
            <a:off x="843917" y="371998"/>
            <a:ext cx="5252083" cy="360099"/>
          </a:xfrm>
        </p:spPr>
        <p:txBody>
          <a:bodyPr/>
          <a:lstStyle/>
          <a:p>
            <a:r>
              <a:rPr lang="zh-CN" altLang="en-US" dirty="0"/>
              <a:t>图文</a:t>
            </a:r>
            <a:r>
              <a:rPr lang="en-US" altLang="zh-CN" dirty="0"/>
              <a:t>1V1</a:t>
            </a:r>
            <a:r>
              <a:rPr lang="zh-CN" altLang="en-US" dirty="0"/>
              <a:t>版式</a:t>
            </a:r>
          </a:p>
        </p:txBody>
      </p:sp>
    </p:spTree>
    <p:extLst>
      <p:ext uri="{BB962C8B-B14F-4D97-AF65-F5344CB8AC3E}">
        <p14:creationId xmlns:p14="http://schemas.microsoft.com/office/powerpoint/2010/main" val="1641988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51BD69E8-8BD9-423D-913D-F9959887E3DE}"/>
              </a:ext>
            </a:extLst>
          </p:cNvPr>
          <p:cNvSpPr txBox="1"/>
          <p:nvPr/>
        </p:nvSpPr>
        <p:spPr>
          <a:xfrm>
            <a:off x="1096884" y="365431"/>
            <a:ext cx="9998232" cy="1200329"/>
          </a:xfrm>
          <a:prstGeom prst="rect">
            <a:avLst/>
          </a:prstGeom>
          <a:noFill/>
        </p:spPr>
        <p:txBody>
          <a:bodyPr wrap="square" rtlCol="0">
            <a:spAutoFit/>
          </a:bodyPr>
          <a:lstStyle/>
          <a:p>
            <a:pPr algn="ctr"/>
            <a:r>
              <a:rPr lang="en-US" altLang="zh-CN" sz="7200" b="1" i="1" dirty="0">
                <a:gradFill>
                  <a:gsLst>
                    <a:gs pos="33000">
                      <a:schemeClr val="accent1">
                        <a:alpha val="8000"/>
                      </a:schemeClr>
                    </a:gs>
                    <a:gs pos="80000">
                      <a:schemeClr val="accent1">
                        <a:alpha val="0"/>
                      </a:schemeClr>
                    </a:gs>
                  </a:gsLst>
                  <a:lin ang="5400000" scaled="0"/>
                </a:gradFill>
              </a:rPr>
              <a:t>CONTENT</a:t>
            </a:r>
            <a:endParaRPr lang="zh-CN" altLang="en-US" sz="7200" b="1" i="1" dirty="0">
              <a:gradFill>
                <a:gsLst>
                  <a:gs pos="33000">
                    <a:schemeClr val="accent1">
                      <a:alpha val="8000"/>
                    </a:schemeClr>
                  </a:gs>
                  <a:gs pos="80000">
                    <a:schemeClr val="accent1">
                      <a:alpha val="0"/>
                    </a:schemeClr>
                  </a:gs>
                </a:gsLst>
                <a:lin ang="5400000" scaled="0"/>
              </a:gradFill>
            </a:endParaRPr>
          </a:p>
        </p:txBody>
      </p:sp>
      <p:sp>
        <p:nvSpPr>
          <p:cNvPr id="25" name="文本框 24">
            <a:extLst>
              <a:ext uri="{FF2B5EF4-FFF2-40B4-BE49-F238E27FC236}">
                <a16:creationId xmlns:a16="http://schemas.microsoft.com/office/drawing/2014/main" id="{0230E2FD-5B56-4764-9B7C-DED713B0F1A2}"/>
              </a:ext>
            </a:extLst>
          </p:cNvPr>
          <p:cNvSpPr txBox="1"/>
          <p:nvPr/>
        </p:nvSpPr>
        <p:spPr>
          <a:xfrm>
            <a:off x="5188790" y="991439"/>
            <a:ext cx="1814420" cy="769441"/>
          </a:xfrm>
          <a:prstGeom prst="rect">
            <a:avLst/>
          </a:prstGeom>
          <a:noFill/>
        </p:spPr>
        <p:txBody>
          <a:bodyPr wrap="square" rtlCol="0">
            <a:spAutoFit/>
          </a:bodyPr>
          <a:lstStyle/>
          <a:p>
            <a:pPr algn="ctr"/>
            <a:r>
              <a:rPr lang="zh-CN" altLang="en-US" sz="4400" b="1" spc="600" dirty="0">
                <a:gradFill>
                  <a:gsLst>
                    <a:gs pos="0">
                      <a:schemeClr val="accent2"/>
                    </a:gs>
                    <a:gs pos="100000">
                      <a:schemeClr val="accent2">
                        <a:alpha val="0"/>
                      </a:schemeClr>
                    </a:gs>
                  </a:gsLst>
                  <a:lin ang="5400000" scaled="0"/>
                </a:gradFill>
                <a:latin typeface="+mj-ea"/>
                <a:ea typeface="+mj-ea"/>
              </a:rPr>
              <a:t>目录</a:t>
            </a:r>
          </a:p>
        </p:txBody>
      </p:sp>
      <p:sp>
        <p:nvSpPr>
          <p:cNvPr id="35" name="矩形 34">
            <a:extLst>
              <a:ext uri="{FF2B5EF4-FFF2-40B4-BE49-F238E27FC236}">
                <a16:creationId xmlns:a16="http://schemas.microsoft.com/office/drawing/2014/main" id="{D46BB93B-7DD0-4E03-A449-C840C0FF11AA}"/>
              </a:ext>
            </a:extLst>
          </p:cNvPr>
          <p:cNvSpPr/>
          <p:nvPr/>
        </p:nvSpPr>
        <p:spPr>
          <a:xfrm>
            <a:off x="3282088" y="2717700"/>
            <a:ext cx="2845049" cy="215444"/>
          </a:xfrm>
          <a:prstGeom prst="rect">
            <a:avLst/>
          </a:prstGeom>
        </p:spPr>
        <p:txBody>
          <a:bodyPr wrap="square" lIns="0" tIns="0" rIns="0" bIns="0">
            <a:spAutoFit/>
          </a:bodyPr>
          <a:lstStyle/>
          <a:p>
            <a:r>
              <a:rPr lang="zh-CN" altLang="en-US" sz="1400" spc="30" dirty="0">
                <a:solidFill>
                  <a:schemeClr val="bg1">
                    <a:lumMod val="65000"/>
                  </a:schemeClr>
                </a:solidFill>
              </a:rPr>
              <a:t>Thesis Background</a:t>
            </a:r>
          </a:p>
        </p:txBody>
      </p:sp>
      <p:sp>
        <p:nvSpPr>
          <p:cNvPr id="42" name="矩形 41">
            <a:extLst>
              <a:ext uri="{FF2B5EF4-FFF2-40B4-BE49-F238E27FC236}">
                <a16:creationId xmlns:a16="http://schemas.microsoft.com/office/drawing/2014/main" id="{11DC7712-51B0-4900-A741-0E783323252D}"/>
              </a:ext>
            </a:extLst>
          </p:cNvPr>
          <p:cNvSpPr/>
          <p:nvPr/>
        </p:nvSpPr>
        <p:spPr>
          <a:xfrm>
            <a:off x="8281204" y="2717700"/>
            <a:ext cx="2845049" cy="215444"/>
          </a:xfrm>
          <a:prstGeom prst="rect">
            <a:avLst/>
          </a:prstGeom>
        </p:spPr>
        <p:txBody>
          <a:bodyPr wrap="square" lIns="0" tIns="0" rIns="0" bIns="0">
            <a:spAutoFit/>
          </a:bodyPr>
          <a:lstStyle/>
          <a:p>
            <a:r>
              <a:rPr lang="en-US" altLang="zh-CN" sz="1400" spc="30" dirty="0">
                <a:solidFill>
                  <a:schemeClr val="bg1">
                    <a:lumMod val="65000"/>
                  </a:schemeClr>
                </a:solidFill>
              </a:rPr>
              <a:t>Theoretical Framework</a:t>
            </a:r>
            <a:endParaRPr lang="zh-CN" altLang="en-US" sz="1400" spc="30" dirty="0">
              <a:solidFill>
                <a:schemeClr val="bg1">
                  <a:lumMod val="65000"/>
                </a:schemeClr>
              </a:solidFill>
            </a:endParaRPr>
          </a:p>
        </p:txBody>
      </p:sp>
      <p:sp>
        <p:nvSpPr>
          <p:cNvPr id="68" name="矩形 67">
            <a:extLst>
              <a:ext uri="{FF2B5EF4-FFF2-40B4-BE49-F238E27FC236}">
                <a16:creationId xmlns:a16="http://schemas.microsoft.com/office/drawing/2014/main" id="{E4DD7DE2-A765-46BF-89F9-387193A26CA5}"/>
              </a:ext>
            </a:extLst>
          </p:cNvPr>
          <p:cNvSpPr/>
          <p:nvPr/>
        </p:nvSpPr>
        <p:spPr>
          <a:xfrm>
            <a:off x="3282088" y="4026997"/>
            <a:ext cx="2845049" cy="215444"/>
          </a:xfrm>
          <a:prstGeom prst="rect">
            <a:avLst/>
          </a:prstGeom>
        </p:spPr>
        <p:txBody>
          <a:bodyPr wrap="square" lIns="0" tIns="0" rIns="0" bIns="0">
            <a:spAutoFit/>
          </a:bodyPr>
          <a:lstStyle/>
          <a:p>
            <a:r>
              <a:rPr lang="en-US" altLang="zh-CN" sz="1400" dirty="0">
                <a:solidFill>
                  <a:schemeClr val="bg1">
                    <a:lumMod val="65000"/>
                  </a:schemeClr>
                </a:solidFill>
              </a:rPr>
              <a:t>Research Process</a:t>
            </a:r>
            <a:endParaRPr lang="zh-CN" altLang="en-US" sz="1400" dirty="0">
              <a:solidFill>
                <a:schemeClr val="bg1">
                  <a:lumMod val="65000"/>
                </a:schemeClr>
              </a:solidFill>
            </a:endParaRPr>
          </a:p>
        </p:txBody>
      </p:sp>
      <p:sp>
        <p:nvSpPr>
          <p:cNvPr id="73" name="矩形 72">
            <a:extLst>
              <a:ext uri="{FF2B5EF4-FFF2-40B4-BE49-F238E27FC236}">
                <a16:creationId xmlns:a16="http://schemas.microsoft.com/office/drawing/2014/main" id="{B19DD28B-3CBD-45FF-8615-A4ACEA84DE37}"/>
              </a:ext>
            </a:extLst>
          </p:cNvPr>
          <p:cNvSpPr/>
          <p:nvPr/>
        </p:nvSpPr>
        <p:spPr>
          <a:xfrm>
            <a:off x="8281204" y="4026997"/>
            <a:ext cx="2845049" cy="215444"/>
          </a:xfrm>
          <a:prstGeom prst="rect">
            <a:avLst/>
          </a:prstGeom>
        </p:spPr>
        <p:txBody>
          <a:bodyPr wrap="square" lIns="0" tIns="0" rIns="0" bIns="0">
            <a:spAutoFit/>
          </a:bodyPr>
          <a:lstStyle/>
          <a:p>
            <a:r>
              <a:rPr lang="en-US" altLang="zh-CN" sz="1400" spc="30" dirty="0">
                <a:solidFill>
                  <a:schemeClr val="bg1">
                    <a:lumMod val="65000"/>
                  </a:schemeClr>
                </a:solidFill>
              </a:rPr>
              <a:t>Application Of Achievements</a:t>
            </a:r>
            <a:endParaRPr lang="zh-CN" altLang="en-US" sz="1400" spc="30" dirty="0">
              <a:solidFill>
                <a:schemeClr val="bg1">
                  <a:lumMod val="65000"/>
                </a:schemeClr>
              </a:solidFill>
            </a:endParaRPr>
          </a:p>
        </p:txBody>
      </p:sp>
      <p:sp>
        <p:nvSpPr>
          <p:cNvPr id="78" name="矩形 77">
            <a:extLst>
              <a:ext uri="{FF2B5EF4-FFF2-40B4-BE49-F238E27FC236}">
                <a16:creationId xmlns:a16="http://schemas.microsoft.com/office/drawing/2014/main" id="{283B23ED-1F4A-4983-B0DD-14668B1F2CEA}"/>
              </a:ext>
            </a:extLst>
          </p:cNvPr>
          <p:cNvSpPr/>
          <p:nvPr/>
        </p:nvSpPr>
        <p:spPr>
          <a:xfrm>
            <a:off x="3282088" y="5336295"/>
            <a:ext cx="2845049" cy="215444"/>
          </a:xfrm>
          <a:prstGeom prst="rect">
            <a:avLst/>
          </a:prstGeom>
        </p:spPr>
        <p:txBody>
          <a:bodyPr wrap="square" lIns="0" tIns="0" rIns="0" bIns="0">
            <a:spAutoFit/>
          </a:bodyPr>
          <a:lstStyle/>
          <a:p>
            <a:r>
              <a:rPr lang="en-US" altLang="zh-CN" sz="1400" spc="30" dirty="0">
                <a:solidFill>
                  <a:schemeClr val="bg1">
                    <a:lumMod val="65000"/>
                  </a:schemeClr>
                </a:solidFill>
              </a:rPr>
              <a:t>Related Suggestions</a:t>
            </a:r>
            <a:endParaRPr lang="zh-CN" altLang="en-US" sz="1400" spc="30" dirty="0">
              <a:solidFill>
                <a:schemeClr val="bg1">
                  <a:lumMod val="65000"/>
                </a:schemeClr>
              </a:solidFill>
            </a:endParaRPr>
          </a:p>
        </p:txBody>
      </p:sp>
      <p:sp>
        <p:nvSpPr>
          <p:cNvPr id="13" name="椭圆 12">
            <a:extLst>
              <a:ext uri="{FF2B5EF4-FFF2-40B4-BE49-F238E27FC236}">
                <a16:creationId xmlns:a16="http://schemas.microsoft.com/office/drawing/2014/main" id="{D9931BFF-6334-4EAE-867F-D5568F39EEBD}"/>
              </a:ext>
            </a:extLst>
          </p:cNvPr>
          <p:cNvSpPr/>
          <p:nvPr/>
        </p:nvSpPr>
        <p:spPr>
          <a:xfrm>
            <a:off x="2513792" y="2186442"/>
            <a:ext cx="516878" cy="516875"/>
          </a:xfrm>
          <a:prstGeom prst="ellipse">
            <a:avLst/>
          </a:prstGeom>
          <a:gradFill>
            <a:gsLst>
              <a:gs pos="0">
                <a:schemeClr val="accent2">
                  <a:alpha val="94000"/>
                </a:schemeClr>
              </a:gs>
              <a:gs pos="8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96F42803-1EDB-442B-9734-2ABC35C53061}"/>
              </a:ext>
            </a:extLst>
          </p:cNvPr>
          <p:cNvSpPr txBox="1"/>
          <p:nvPr/>
        </p:nvSpPr>
        <p:spPr>
          <a:xfrm>
            <a:off x="2613805" y="2281947"/>
            <a:ext cx="579504" cy="461665"/>
          </a:xfrm>
          <a:prstGeom prst="rect">
            <a:avLst/>
          </a:prstGeom>
          <a:noFill/>
        </p:spPr>
        <p:txBody>
          <a:bodyPr wrap="square" rtlCol="0">
            <a:spAutoFit/>
          </a:bodyPr>
          <a:lstStyle/>
          <a:p>
            <a:r>
              <a:rPr lang="en-US" altLang="zh-CN" sz="2400" b="1" dirty="0">
                <a:solidFill>
                  <a:schemeClr val="tx1">
                    <a:lumMod val="75000"/>
                    <a:lumOff val="25000"/>
                  </a:schemeClr>
                </a:solidFill>
                <a:latin typeface="+mn-ea"/>
              </a:rPr>
              <a:t>01</a:t>
            </a:r>
            <a:endParaRPr lang="zh-CN" altLang="en-US" sz="2400" b="1" dirty="0">
              <a:solidFill>
                <a:schemeClr val="tx1">
                  <a:lumMod val="75000"/>
                  <a:lumOff val="25000"/>
                </a:schemeClr>
              </a:solidFill>
              <a:latin typeface="+mn-ea"/>
            </a:endParaRPr>
          </a:p>
        </p:txBody>
      </p:sp>
      <p:sp>
        <p:nvSpPr>
          <p:cNvPr id="16" name="矩形 15">
            <a:extLst>
              <a:ext uri="{FF2B5EF4-FFF2-40B4-BE49-F238E27FC236}">
                <a16:creationId xmlns:a16="http://schemas.microsoft.com/office/drawing/2014/main" id="{F3E021DC-B823-43F5-8F7F-8404DA3C7C7C}"/>
              </a:ext>
            </a:extLst>
          </p:cNvPr>
          <p:cNvSpPr/>
          <p:nvPr/>
        </p:nvSpPr>
        <p:spPr>
          <a:xfrm>
            <a:off x="3282088" y="2328113"/>
            <a:ext cx="2265545" cy="369332"/>
          </a:xfrm>
          <a:prstGeom prst="rect">
            <a:avLst/>
          </a:prstGeom>
        </p:spPr>
        <p:txBody>
          <a:bodyPr wrap="square" lIns="0" tIns="0" rIns="0" bIns="0">
            <a:spAutoFit/>
          </a:bodyPr>
          <a:lstStyle/>
          <a:p>
            <a:r>
              <a:rPr lang="zh-CN" altLang="en-US" sz="2400" b="1" spc="300" dirty="0">
                <a:solidFill>
                  <a:schemeClr val="tx1">
                    <a:lumMod val="75000"/>
                    <a:lumOff val="25000"/>
                  </a:schemeClr>
                </a:solidFill>
                <a:latin typeface="+mn-ea"/>
              </a:rPr>
              <a:t>论文背景</a:t>
            </a:r>
          </a:p>
        </p:txBody>
      </p:sp>
      <p:sp>
        <p:nvSpPr>
          <p:cNvPr id="38" name="椭圆 37">
            <a:extLst>
              <a:ext uri="{FF2B5EF4-FFF2-40B4-BE49-F238E27FC236}">
                <a16:creationId xmlns:a16="http://schemas.microsoft.com/office/drawing/2014/main" id="{25EBB815-8F51-4001-B7C0-DD0B25BF278B}"/>
              </a:ext>
            </a:extLst>
          </p:cNvPr>
          <p:cNvSpPr/>
          <p:nvPr/>
        </p:nvSpPr>
        <p:spPr>
          <a:xfrm>
            <a:off x="7512908" y="2186442"/>
            <a:ext cx="516878" cy="516875"/>
          </a:xfrm>
          <a:prstGeom prst="ellipse">
            <a:avLst/>
          </a:prstGeom>
          <a:gradFill>
            <a:gsLst>
              <a:gs pos="0">
                <a:schemeClr val="accent2">
                  <a:alpha val="94000"/>
                </a:schemeClr>
              </a:gs>
              <a:gs pos="8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22F2A4FD-EA39-45B5-892B-4D948A799CF5}"/>
              </a:ext>
            </a:extLst>
          </p:cNvPr>
          <p:cNvSpPr txBox="1"/>
          <p:nvPr/>
        </p:nvSpPr>
        <p:spPr>
          <a:xfrm>
            <a:off x="7612921" y="2281947"/>
            <a:ext cx="579504" cy="461665"/>
          </a:xfrm>
          <a:prstGeom prst="rect">
            <a:avLst/>
          </a:prstGeom>
          <a:noFill/>
        </p:spPr>
        <p:txBody>
          <a:bodyPr wrap="square" rtlCol="0">
            <a:spAutoFit/>
          </a:bodyPr>
          <a:lstStyle/>
          <a:p>
            <a:r>
              <a:rPr lang="en-US" altLang="zh-CN" sz="2400" b="1" dirty="0">
                <a:solidFill>
                  <a:schemeClr val="tx1">
                    <a:lumMod val="75000"/>
                    <a:lumOff val="25000"/>
                  </a:schemeClr>
                </a:solidFill>
                <a:latin typeface="+mn-ea"/>
              </a:rPr>
              <a:t>02</a:t>
            </a:r>
            <a:endParaRPr lang="zh-CN" altLang="en-US" sz="2400" b="1" dirty="0">
              <a:solidFill>
                <a:schemeClr val="tx1">
                  <a:lumMod val="75000"/>
                  <a:lumOff val="25000"/>
                </a:schemeClr>
              </a:solidFill>
              <a:latin typeface="+mn-ea"/>
            </a:endParaRPr>
          </a:p>
        </p:txBody>
      </p:sp>
      <p:sp>
        <p:nvSpPr>
          <p:cNvPr id="41" name="矩形 40">
            <a:extLst>
              <a:ext uri="{FF2B5EF4-FFF2-40B4-BE49-F238E27FC236}">
                <a16:creationId xmlns:a16="http://schemas.microsoft.com/office/drawing/2014/main" id="{C6BC8812-49F5-453C-AA3E-2E197BAC72EF}"/>
              </a:ext>
            </a:extLst>
          </p:cNvPr>
          <p:cNvSpPr/>
          <p:nvPr/>
        </p:nvSpPr>
        <p:spPr>
          <a:xfrm>
            <a:off x="8281204" y="2328113"/>
            <a:ext cx="2265545" cy="369332"/>
          </a:xfrm>
          <a:prstGeom prst="rect">
            <a:avLst/>
          </a:prstGeom>
        </p:spPr>
        <p:txBody>
          <a:bodyPr wrap="square" lIns="0" tIns="0" rIns="0" bIns="0">
            <a:spAutoFit/>
          </a:bodyPr>
          <a:lstStyle/>
          <a:p>
            <a:r>
              <a:rPr lang="zh-CN" altLang="en-US" sz="2400" b="1" spc="300" dirty="0">
                <a:solidFill>
                  <a:schemeClr val="tx1">
                    <a:lumMod val="75000"/>
                    <a:lumOff val="25000"/>
                  </a:schemeClr>
                </a:solidFill>
                <a:latin typeface="+mn-ea"/>
              </a:rPr>
              <a:t>理论框架</a:t>
            </a:r>
          </a:p>
        </p:txBody>
      </p:sp>
      <p:sp>
        <p:nvSpPr>
          <p:cNvPr id="65" name="椭圆 64">
            <a:extLst>
              <a:ext uri="{FF2B5EF4-FFF2-40B4-BE49-F238E27FC236}">
                <a16:creationId xmlns:a16="http://schemas.microsoft.com/office/drawing/2014/main" id="{CAA5261E-6AB9-4A2A-97E0-98E87B7FEB35}"/>
              </a:ext>
            </a:extLst>
          </p:cNvPr>
          <p:cNvSpPr/>
          <p:nvPr/>
        </p:nvSpPr>
        <p:spPr>
          <a:xfrm>
            <a:off x="2513792" y="3495739"/>
            <a:ext cx="516878" cy="516875"/>
          </a:xfrm>
          <a:prstGeom prst="ellipse">
            <a:avLst/>
          </a:prstGeom>
          <a:gradFill>
            <a:gsLst>
              <a:gs pos="0">
                <a:schemeClr val="accent2">
                  <a:alpha val="94000"/>
                </a:schemeClr>
              </a:gs>
              <a:gs pos="8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51EB7754-A6BE-4025-B793-7FF4402046D1}"/>
              </a:ext>
            </a:extLst>
          </p:cNvPr>
          <p:cNvSpPr txBox="1"/>
          <p:nvPr/>
        </p:nvSpPr>
        <p:spPr>
          <a:xfrm>
            <a:off x="2613805" y="3591244"/>
            <a:ext cx="579504" cy="461665"/>
          </a:xfrm>
          <a:prstGeom prst="rect">
            <a:avLst/>
          </a:prstGeom>
          <a:noFill/>
        </p:spPr>
        <p:txBody>
          <a:bodyPr wrap="square" rtlCol="0">
            <a:spAutoFit/>
          </a:bodyPr>
          <a:lstStyle/>
          <a:p>
            <a:r>
              <a:rPr lang="en-US" altLang="zh-CN" sz="2400" b="1" dirty="0">
                <a:solidFill>
                  <a:schemeClr val="tx1">
                    <a:lumMod val="75000"/>
                    <a:lumOff val="25000"/>
                  </a:schemeClr>
                </a:solidFill>
                <a:latin typeface="+mn-ea"/>
              </a:rPr>
              <a:t>03</a:t>
            </a:r>
            <a:endParaRPr lang="zh-CN" altLang="en-US" sz="2400" b="1" dirty="0">
              <a:solidFill>
                <a:schemeClr val="tx1">
                  <a:lumMod val="75000"/>
                  <a:lumOff val="25000"/>
                </a:schemeClr>
              </a:solidFill>
              <a:latin typeface="+mn-ea"/>
            </a:endParaRPr>
          </a:p>
        </p:txBody>
      </p:sp>
      <p:sp>
        <p:nvSpPr>
          <p:cNvPr id="67" name="矩形 66">
            <a:extLst>
              <a:ext uri="{FF2B5EF4-FFF2-40B4-BE49-F238E27FC236}">
                <a16:creationId xmlns:a16="http://schemas.microsoft.com/office/drawing/2014/main" id="{BB12B793-E379-4697-84AD-D52CD6AB4187}"/>
              </a:ext>
            </a:extLst>
          </p:cNvPr>
          <p:cNvSpPr/>
          <p:nvPr/>
        </p:nvSpPr>
        <p:spPr>
          <a:xfrm>
            <a:off x="3282088" y="3637410"/>
            <a:ext cx="2265545" cy="369332"/>
          </a:xfrm>
          <a:prstGeom prst="rect">
            <a:avLst/>
          </a:prstGeom>
        </p:spPr>
        <p:txBody>
          <a:bodyPr wrap="square" lIns="0" tIns="0" rIns="0" bIns="0">
            <a:spAutoFit/>
          </a:bodyPr>
          <a:lstStyle/>
          <a:p>
            <a:r>
              <a:rPr lang="zh-CN" altLang="en-US" sz="2400" b="1" spc="300" dirty="0">
                <a:solidFill>
                  <a:schemeClr val="tx1">
                    <a:lumMod val="75000"/>
                    <a:lumOff val="25000"/>
                  </a:schemeClr>
                </a:solidFill>
                <a:latin typeface="+mn-ea"/>
              </a:rPr>
              <a:t>研究过程</a:t>
            </a:r>
          </a:p>
        </p:txBody>
      </p:sp>
      <p:sp>
        <p:nvSpPr>
          <p:cNvPr id="70" name="椭圆 69">
            <a:extLst>
              <a:ext uri="{FF2B5EF4-FFF2-40B4-BE49-F238E27FC236}">
                <a16:creationId xmlns:a16="http://schemas.microsoft.com/office/drawing/2014/main" id="{D22311AA-9EE4-4046-9B04-249F52328D5D}"/>
              </a:ext>
            </a:extLst>
          </p:cNvPr>
          <p:cNvSpPr/>
          <p:nvPr/>
        </p:nvSpPr>
        <p:spPr>
          <a:xfrm>
            <a:off x="7512908" y="3495739"/>
            <a:ext cx="516878" cy="516875"/>
          </a:xfrm>
          <a:prstGeom prst="ellipse">
            <a:avLst/>
          </a:prstGeom>
          <a:gradFill>
            <a:gsLst>
              <a:gs pos="0">
                <a:schemeClr val="accent2">
                  <a:alpha val="94000"/>
                </a:schemeClr>
              </a:gs>
              <a:gs pos="8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a:extLst>
              <a:ext uri="{FF2B5EF4-FFF2-40B4-BE49-F238E27FC236}">
                <a16:creationId xmlns:a16="http://schemas.microsoft.com/office/drawing/2014/main" id="{6F4C37A8-E438-412E-A4F5-18FA7B5D9A96}"/>
              </a:ext>
            </a:extLst>
          </p:cNvPr>
          <p:cNvSpPr txBox="1"/>
          <p:nvPr/>
        </p:nvSpPr>
        <p:spPr>
          <a:xfrm>
            <a:off x="7612921" y="3591244"/>
            <a:ext cx="579504" cy="461665"/>
          </a:xfrm>
          <a:prstGeom prst="rect">
            <a:avLst/>
          </a:prstGeom>
          <a:noFill/>
        </p:spPr>
        <p:txBody>
          <a:bodyPr wrap="square" rtlCol="0">
            <a:spAutoFit/>
          </a:bodyPr>
          <a:lstStyle/>
          <a:p>
            <a:r>
              <a:rPr lang="en-US" altLang="zh-CN" sz="2400" b="1" dirty="0">
                <a:solidFill>
                  <a:schemeClr val="tx1">
                    <a:lumMod val="75000"/>
                    <a:lumOff val="25000"/>
                  </a:schemeClr>
                </a:solidFill>
                <a:latin typeface="+mn-ea"/>
              </a:rPr>
              <a:t>04</a:t>
            </a:r>
            <a:endParaRPr lang="zh-CN" altLang="en-US" sz="2400" b="1" dirty="0">
              <a:solidFill>
                <a:schemeClr val="tx1">
                  <a:lumMod val="75000"/>
                  <a:lumOff val="25000"/>
                </a:schemeClr>
              </a:solidFill>
              <a:latin typeface="+mn-ea"/>
            </a:endParaRPr>
          </a:p>
        </p:txBody>
      </p:sp>
      <p:sp>
        <p:nvSpPr>
          <p:cNvPr id="72" name="矩形 71">
            <a:extLst>
              <a:ext uri="{FF2B5EF4-FFF2-40B4-BE49-F238E27FC236}">
                <a16:creationId xmlns:a16="http://schemas.microsoft.com/office/drawing/2014/main" id="{386C7FCC-D752-4134-8880-C63DE0B54FB7}"/>
              </a:ext>
            </a:extLst>
          </p:cNvPr>
          <p:cNvSpPr/>
          <p:nvPr/>
        </p:nvSpPr>
        <p:spPr>
          <a:xfrm>
            <a:off x="8281204" y="3637410"/>
            <a:ext cx="2265545" cy="369332"/>
          </a:xfrm>
          <a:prstGeom prst="rect">
            <a:avLst/>
          </a:prstGeom>
        </p:spPr>
        <p:txBody>
          <a:bodyPr wrap="square" lIns="0" tIns="0" rIns="0" bIns="0">
            <a:spAutoFit/>
          </a:bodyPr>
          <a:lstStyle/>
          <a:p>
            <a:r>
              <a:rPr lang="zh-CN" altLang="en-US" sz="2400" b="1" spc="300" dirty="0">
                <a:solidFill>
                  <a:schemeClr val="tx1">
                    <a:lumMod val="75000"/>
                    <a:lumOff val="25000"/>
                  </a:schemeClr>
                </a:solidFill>
                <a:latin typeface="+mn-ea"/>
              </a:rPr>
              <a:t>成果应用</a:t>
            </a:r>
          </a:p>
        </p:txBody>
      </p:sp>
      <p:sp>
        <p:nvSpPr>
          <p:cNvPr id="75" name="椭圆 74">
            <a:extLst>
              <a:ext uri="{FF2B5EF4-FFF2-40B4-BE49-F238E27FC236}">
                <a16:creationId xmlns:a16="http://schemas.microsoft.com/office/drawing/2014/main" id="{8DB2E9A7-D7D3-4CCF-A8B2-F19F99D59DDD}"/>
              </a:ext>
            </a:extLst>
          </p:cNvPr>
          <p:cNvSpPr/>
          <p:nvPr/>
        </p:nvSpPr>
        <p:spPr>
          <a:xfrm>
            <a:off x="2513792" y="4805037"/>
            <a:ext cx="516878" cy="516875"/>
          </a:xfrm>
          <a:prstGeom prst="ellipse">
            <a:avLst/>
          </a:prstGeom>
          <a:gradFill>
            <a:gsLst>
              <a:gs pos="0">
                <a:schemeClr val="accent2">
                  <a:alpha val="94000"/>
                </a:schemeClr>
              </a:gs>
              <a:gs pos="8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a:extLst>
              <a:ext uri="{FF2B5EF4-FFF2-40B4-BE49-F238E27FC236}">
                <a16:creationId xmlns:a16="http://schemas.microsoft.com/office/drawing/2014/main" id="{61CB5615-3860-4FD5-9FD7-B73FDB873C12}"/>
              </a:ext>
            </a:extLst>
          </p:cNvPr>
          <p:cNvSpPr txBox="1"/>
          <p:nvPr/>
        </p:nvSpPr>
        <p:spPr>
          <a:xfrm>
            <a:off x="2613805" y="4900542"/>
            <a:ext cx="579504" cy="461665"/>
          </a:xfrm>
          <a:prstGeom prst="rect">
            <a:avLst/>
          </a:prstGeom>
          <a:noFill/>
        </p:spPr>
        <p:txBody>
          <a:bodyPr wrap="square" rtlCol="0">
            <a:spAutoFit/>
          </a:bodyPr>
          <a:lstStyle/>
          <a:p>
            <a:r>
              <a:rPr lang="en-US" altLang="zh-CN" sz="2400" b="1" dirty="0">
                <a:solidFill>
                  <a:schemeClr val="tx1">
                    <a:lumMod val="75000"/>
                    <a:lumOff val="25000"/>
                  </a:schemeClr>
                </a:solidFill>
                <a:latin typeface="+mn-ea"/>
              </a:rPr>
              <a:t>05</a:t>
            </a:r>
            <a:endParaRPr lang="zh-CN" altLang="en-US" sz="2400" b="1" dirty="0">
              <a:solidFill>
                <a:schemeClr val="tx1">
                  <a:lumMod val="75000"/>
                  <a:lumOff val="25000"/>
                </a:schemeClr>
              </a:solidFill>
              <a:latin typeface="+mn-ea"/>
            </a:endParaRPr>
          </a:p>
        </p:txBody>
      </p:sp>
      <p:sp>
        <p:nvSpPr>
          <p:cNvPr id="77" name="矩形 76">
            <a:extLst>
              <a:ext uri="{FF2B5EF4-FFF2-40B4-BE49-F238E27FC236}">
                <a16:creationId xmlns:a16="http://schemas.microsoft.com/office/drawing/2014/main" id="{42703394-4A33-43C2-AAC4-9D101D7DB115}"/>
              </a:ext>
            </a:extLst>
          </p:cNvPr>
          <p:cNvSpPr/>
          <p:nvPr/>
        </p:nvSpPr>
        <p:spPr>
          <a:xfrm>
            <a:off x="3282088" y="4946708"/>
            <a:ext cx="2265545" cy="369332"/>
          </a:xfrm>
          <a:prstGeom prst="rect">
            <a:avLst/>
          </a:prstGeom>
        </p:spPr>
        <p:txBody>
          <a:bodyPr wrap="square" lIns="0" tIns="0" rIns="0" bIns="0">
            <a:spAutoFit/>
          </a:bodyPr>
          <a:lstStyle/>
          <a:p>
            <a:r>
              <a:rPr lang="zh-CN" altLang="en-US" sz="2400" b="1" spc="300" dirty="0">
                <a:solidFill>
                  <a:schemeClr val="tx1">
                    <a:lumMod val="75000"/>
                    <a:lumOff val="25000"/>
                  </a:schemeClr>
                </a:solidFill>
                <a:latin typeface="+mn-ea"/>
              </a:rPr>
              <a:t>相关建议</a:t>
            </a:r>
          </a:p>
        </p:txBody>
      </p:sp>
      <p:sp>
        <p:nvSpPr>
          <p:cNvPr id="80" name="椭圆 79">
            <a:extLst>
              <a:ext uri="{FF2B5EF4-FFF2-40B4-BE49-F238E27FC236}">
                <a16:creationId xmlns:a16="http://schemas.microsoft.com/office/drawing/2014/main" id="{6F256F19-9EB1-489A-8B66-37DBCF4E9953}"/>
              </a:ext>
            </a:extLst>
          </p:cNvPr>
          <p:cNvSpPr/>
          <p:nvPr/>
        </p:nvSpPr>
        <p:spPr>
          <a:xfrm>
            <a:off x="7512908" y="4805037"/>
            <a:ext cx="516878" cy="516875"/>
          </a:xfrm>
          <a:prstGeom prst="ellipse">
            <a:avLst/>
          </a:prstGeom>
          <a:gradFill>
            <a:gsLst>
              <a:gs pos="0">
                <a:schemeClr val="accent2">
                  <a:alpha val="94000"/>
                </a:schemeClr>
              </a:gs>
              <a:gs pos="8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a16="http://schemas.microsoft.com/office/drawing/2014/main" id="{1BC2353E-09A8-48F0-873B-BDBF18FFCDC5}"/>
              </a:ext>
            </a:extLst>
          </p:cNvPr>
          <p:cNvSpPr txBox="1"/>
          <p:nvPr/>
        </p:nvSpPr>
        <p:spPr>
          <a:xfrm>
            <a:off x="7612921" y="4900542"/>
            <a:ext cx="579504" cy="461665"/>
          </a:xfrm>
          <a:prstGeom prst="rect">
            <a:avLst/>
          </a:prstGeom>
          <a:noFill/>
        </p:spPr>
        <p:txBody>
          <a:bodyPr wrap="square" rtlCol="0">
            <a:spAutoFit/>
          </a:bodyPr>
          <a:lstStyle/>
          <a:p>
            <a:r>
              <a:rPr lang="en-US" altLang="zh-CN" sz="2400" b="1" dirty="0">
                <a:solidFill>
                  <a:schemeClr val="tx1">
                    <a:lumMod val="75000"/>
                    <a:lumOff val="25000"/>
                  </a:schemeClr>
                </a:solidFill>
                <a:latin typeface="+mn-ea"/>
              </a:rPr>
              <a:t>06</a:t>
            </a:r>
            <a:endParaRPr lang="zh-CN" altLang="en-US" sz="2400" b="1" dirty="0">
              <a:solidFill>
                <a:schemeClr val="tx1">
                  <a:lumMod val="75000"/>
                  <a:lumOff val="25000"/>
                </a:schemeClr>
              </a:solidFill>
              <a:latin typeface="+mn-ea"/>
            </a:endParaRPr>
          </a:p>
        </p:txBody>
      </p:sp>
      <p:sp>
        <p:nvSpPr>
          <p:cNvPr id="82" name="矩形 81">
            <a:extLst>
              <a:ext uri="{FF2B5EF4-FFF2-40B4-BE49-F238E27FC236}">
                <a16:creationId xmlns:a16="http://schemas.microsoft.com/office/drawing/2014/main" id="{E88AD7DD-34D4-4DC8-8716-410EE9E6F2EB}"/>
              </a:ext>
            </a:extLst>
          </p:cNvPr>
          <p:cNvSpPr/>
          <p:nvPr/>
        </p:nvSpPr>
        <p:spPr>
          <a:xfrm>
            <a:off x="8281204" y="4946708"/>
            <a:ext cx="2265545" cy="369332"/>
          </a:xfrm>
          <a:prstGeom prst="rect">
            <a:avLst/>
          </a:prstGeom>
        </p:spPr>
        <p:txBody>
          <a:bodyPr wrap="square" lIns="0" tIns="0" rIns="0" bIns="0">
            <a:spAutoFit/>
          </a:bodyPr>
          <a:lstStyle/>
          <a:p>
            <a:r>
              <a:rPr lang="zh-CN" altLang="en-US" sz="2400" b="1" spc="300" dirty="0">
                <a:solidFill>
                  <a:schemeClr val="tx1">
                    <a:lumMod val="75000"/>
                    <a:lumOff val="25000"/>
                  </a:schemeClr>
                </a:solidFill>
                <a:latin typeface="+mn-ea"/>
              </a:rPr>
              <a:t>论文总结</a:t>
            </a:r>
          </a:p>
        </p:txBody>
      </p:sp>
      <p:sp>
        <p:nvSpPr>
          <p:cNvPr id="83" name="矩形 82">
            <a:extLst>
              <a:ext uri="{FF2B5EF4-FFF2-40B4-BE49-F238E27FC236}">
                <a16:creationId xmlns:a16="http://schemas.microsoft.com/office/drawing/2014/main" id="{4E74778C-37BB-41D4-A81F-79EF7D227E67}"/>
              </a:ext>
            </a:extLst>
          </p:cNvPr>
          <p:cNvSpPr/>
          <p:nvPr/>
        </p:nvSpPr>
        <p:spPr>
          <a:xfrm>
            <a:off x="8281204" y="5336295"/>
            <a:ext cx="2845049" cy="215444"/>
          </a:xfrm>
          <a:prstGeom prst="rect">
            <a:avLst/>
          </a:prstGeom>
        </p:spPr>
        <p:txBody>
          <a:bodyPr wrap="square" lIns="0" tIns="0" rIns="0" bIns="0">
            <a:spAutoFit/>
          </a:bodyPr>
          <a:lstStyle/>
          <a:p>
            <a:r>
              <a:rPr lang="en-US" altLang="zh-CN" sz="1400" spc="30" dirty="0">
                <a:solidFill>
                  <a:schemeClr val="bg1">
                    <a:lumMod val="65000"/>
                  </a:schemeClr>
                </a:solidFill>
              </a:rPr>
              <a:t>Summary Of Papers</a:t>
            </a:r>
            <a:endParaRPr lang="zh-CN" altLang="en-US" sz="1400" spc="30" dirty="0">
              <a:solidFill>
                <a:schemeClr val="bg1">
                  <a:lumMod val="65000"/>
                </a:schemeClr>
              </a:solidFill>
            </a:endParaRPr>
          </a:p>
        </p:txBody>
      </p:sp>
      <p:sp>
        <p:nvSpPr>
          <p:cNvPr id="2" name="椭圆 1">
            <a:extLst>
              <a:ext uri="{FF2B5EF4-FFF2-40B4-BE49-F238E27FC236}">
                <a16:creationId xmlns:a16="http://schemas.microsoft.com/office/drawing/2014/main" id="{AB2C81A3-D30A-448C-B5F4-C4A2A077A9FE}"/>
              </a:ext>
            </a:extLst>
          </p:cNvPr>
          <p:cNvSpPr/>
          <p:nvPr/>
        </p:nvSpPr>
        <p:spPr>
          <a:xfrm>
            <a:off x="5305834" y="1521051"/>
            <a:ext cx="1580332" cy="246221"/>
          </a:xfrm>
          <a:prstGeom prst="ellipse">
            <a:avLst/>
          </a:prstGeom>
          <a:noFill/>
          <a:ln w="12700">
            <a:gradFill>
              <a:gsLst>
                <a:gs pos="19000">
                  <a:schemeClr val="accent1">
                    <a:alpha val="0"/>
                  </a:schemeClr>
                </a:gs>
                <a:gs pos="100000">
                  <a:schemeClr val="accent1">
                    <a:alpha val="2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9" name="组合 18">
            <a:extLst>
              <a:ext uri="{FF2B5EF4-FFF2-40B4-BE49-F238E27FC236}">
                <a16:creationId xmlns:a16="http://schemas.microsoft.com/office/drawing/2014/main" id="{AD9F8AAF-B806-4786-ADC5-5BD364B76A12}"/>
              </a:ext>
            </a:extLst>
          </p:cNvPr>
          <p:cNvGrpSpPr/>
          <p:nvPr/>
        </p:nvGrpSpPr>
        <p:grpSpPr>
          <a:xfrm>
            <a:off x="4075080" y="1363109"/>
            <a:ext cx="4041841" cy="87652"/>
            <a:chOff x="4208226" y="1363109"/>
            <a:chExt cx="4041841" cy="87652"/>
          </a:xfrm>
        </p:grpSpPr>
        <p:grpSp>
          <p:nvGrpSpPr>
            <p:cNvPr id="15" name="组合 14">
              <a:extLst>
                <a:ext uri="{FF2B5EF4-FFF2-40B4-BE49-F238E27FC236}">
                  <a16:creationId xmlns:a16="http://schemas.microsoft.com/office/drawing/2014/main" id="{DFE177AF-541F-4409-9CB2-590BA796B203}"/>
                </a:ext>
              </a:extLst>
            </p:cNvPr>
            <p:cNvGrpSpPr/>
            <p:nvPr/>
          </p:nvGrpSpPr>
          <p:grpSpPr>
            <a:xfrm>
              <a:off x="4208226" y="1363109"/>
              <a:ext cx="962523" cy="87652"/>
              <a:chOff x="4228602" y="1363109"/>
              <a:chExt cx="962523" cy="87652"/>
            </a:xfrm>
          </p:grpSpPr>
          <p:cxnSp>
            <p:nvCxnSpPr>
              <p:cNvPr id="7" name="直接连接符 6">
                <a:extLst>
                  <a:ext uri="{FF2B5EF4-FFF2-40B4-BE49-F238E27FC236}">
                    <a16:creationId xmlns:a16="http://schemas.microsoft.com/office/drawing/2014/main" id="{5C0C2C2C-1E6E-42E5-B676-71BBB8BFA2D8}"/>
                  </a:ext>
                </a:extLst>
              </p:cNvPr>
              <p:cNvCxnSpPr/>
              <p:nvPr/>
            </p:nvCxnSpPr>
            <p:spPr>
              <a:xfrm>
                <a:off x="4228602" y="1406937"/>
                <a:ext cx="856343" cy="0"/>
              </a:xfrm>
              <a:prstGeom prst="line">
                <a:avLst/>
              </a:prstGeom>
              <a:ln w="22225" cap="rnd">
                <a:gradFill>
                  <a:gsLst>
                    <a:gs pos="0">
                      <a:schemeClr val="accent3">
                        <a:alpha val="0"/>
                      </a:schemeClr>
                    </a:gs>
                    <a:gs pos="100000">
                      <a:schemeClr val="accent3">
                        <a:alpha val="76000"/>
                      </a:schemeClr>
                    </a:gs>
                  </a:gsLst>
                  <a:lin ang="0" scaled="0"/>
                </a:gradFill>
                <a:tailEnd type="none" w="med" len="med"/>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5C978D50-C507-411D-ADA3-C64C1D47E1C3}"/>
                  </a:ext>
                </a:extLst>
              </p:cNvPr>
              <p:cNvGrpSpPr/>
              <p:nvPr/>
            </p:nvGrpSpPr>
            <p:grpSpPr>
              <a:xfrm>
                <a:off x="5103473" y="1363109"/>
                <a:ext cx="87652" cy="87652"/>
                <a:chOff x="5103473" y="1363109"/>
                <a:chExt cx="87652" cy="87652"/>
              </a:xfrm>
            </p:grpSpPr>
            <p:sp>
              <p:nvSpPr>
                <p:cNvPr id="34" name="矩形 33">
                  <a:extLst>
                    <a:ext uri="{FF2B5EF4-FFF2-40B4-BE49-F238E27FC236}">
                      <a16:creationId xmlns:a16="http://schemas.microsoft.com/office/drawing/2014/main" id="{62A8DBC3-BA7C-42A5-BEBE-99AF7577AA5C}"/>
                    </a:ext>
                  </a:extLst>
                </p:cNvPr>
                <p:cNvSpPr/>
                <p:nvPr/>
              </p:nvSpPr>
              <p:spPr>
                <a:xfrm rot="2700000">
                  <a:off x="5122267" y="1381904"/>
                  <a:ext cx="50063" cy="5006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775235A2-923A-4B8A-88FB-1C294842622C}"/>
                    </a:ext>
                  </a:extLst>
                </p:cNvPr>
                <p:cNvSpPr/>
                <p:nvPr/>
              </p:nvSpPr>
              <p:spPr>
                <a:xfrm rot="2700000">
                  <a:off x="5103473" y="1363109"/>
                  <a:ext cx="87652" cy="8765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8" name="组合 47">
              <a:extLst>
                <a:ext uri="{FF2B5EF4-FFF2-40B4-BE49-F238E27FC236}">
                  <a16:creationId xmlns:a16="http://schemas.microsoft.com/office/drawing/2014/main" id="{F432F25D-4369-44EF-AD25-9C4F138AF8DC}"/>
                </a:ext>
              </a:extLst>
            </p:cNvPr>
            <p:cNvGrpSpPr/>
            <p:nvPr/>
          </p:nvGrpSpPr>
          <p:grpSpPr>
            <a:xfrm flipH="1">
              <a:off x="7287544" y="1363109"/>
              <a:ext cx="962523" cy="87652"/>
              <a:chOff x="4228602" y="1363109"/>
              <a:chExt cx="962523" cy="87652"/>
            </a:xfrm>
          </p:grpSpPr>
          <p:cxnSp>
            <p:nvCxnSpPr>
              <p:cNvPr id="49" name="直接连接符 48">
                <a:extLst>
                  <a:ext uri="{FF2B5EF4-FFF2-40B4-BE49-F238E27FC236}">
                    <a16:creationId xmlns:a16="http://schemas.microsoft.com/office/drawing/2014/main" id="{2475AE83-F118-4DF8-A93B-4668D1C05562}"/>
                  </a:ext>
                </a:extLst>
              </p:cNvPr>
              <p:cNvCxnSpPr/>
              <p:nvPr/>
            </p:nvCxnSpPr>
            <p:spPr>
              <a:xfrm>
                <a:off x="4228602" y="1406937"/>
                <a:ext cx="856343" cy="0"/>
              </a:xfrm>
              <a:prstGeom prst="line">
                <a:avLst/>
              </a:prstGeom>
              <a:ln w="22225" cap="rnd">
                <a:gradFill>
                  <a:gsLst>
                    <a:gs pos="0">
                      <a:schemeClr val="accent3">
                        <a:alpha val="0"/>
                      </a:schemeClr>
                    </a:gs>
                    <a:gs pos="100000">
                      <a:schemeClr val="accent3">
                        <a:alpha val="76000"/>
                      </a:schemeClr>
                    </a:gs>
                  </a:gsLst>
                  <a:lin ang="0" scaled="0"/>
                </a:gradFill>
                <a:tailEnd type="none" w="med" len="med"/>
              </a:ln>
            </p:spPr>
            <p:style>
              <a:lnRef idx="1">
                <a:schemeClr val="accent1"/>
              </a:lnRef>
              <a:fillRef idx="0">
                <a:schemeClr val="accent1"/>
              </a:fillRef>
              <a:effectRef idx="0">
                <a:schemeClr val="accent1"/>
              </a:effectRef>
              <a:fontRef idx="minor">
                <a:schemeClr val="tx1"/>
              </a:fontRef>
            </p:style>
          </p:cxnSp>
          <p:grpSp>
            <p:nvGrpSpPr>
              <p:cNvPr id="50" name="组合 49">
                <a:extLst>
                  <a:ext uri="{FF2B5EF4-FFF2-40B4-BE49-F238E27FC236}">
                    <a16:creationId xmlns:a16="http://schemas.microsoft.com/office/drawing/2014/main" id="{5F11735F-5B76-48DD-94E1-860F87DBB6A8}"/>
                  </a:ext>
                </a:extLst>
              </p:cNvPr>
              <p:cNvGrpSpPr/>
              <p:nvPr/>
            </p:nvGrpSpPr>
            <p:grpSpPr>
              <a:xfrm>
                <a:off x="5103473" y="1363109"/>
                <a:ext cx="87652" cy="87652"/>
                <a:chOff x="5103473" y="1363109"/>
                <a:chExt cx="87652" cy="87652"/>
              </a:xfrm>
            </p:grpSpPr>
            <p:sp>
              <p:nvSpPr>
                <p:cNvPr id="51" name="矩形 50">
                  <a:extLst>
                    <a:ext uri="{FF2B5EF4-FFF2-40B4-BE49-F238E27FC236}">
                      <a16:creationId xmlns:a16="http://schemas.microsoft.com/office/drawing/2014/main" id="{6B356FEE-9AA3-462E-950A-ECF128545E3B}"/>
                    </a:ext>
                  </a:extLst>
                </p:cNvPr>
                <p:cNvSpPr/>
                <p:nvPr/>
              </p:nvSpPr>
              <p:spPr>
                <a:xfrm rot="2700000">
                  <a:off x="5122267" y="1381904"/>
                  <a:ext cx="50063" cy="5006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033F66D8-3245-45E3-B897-27D27141EDFE}"/>
                    </a:ext>
                  </a:extLst>
                </p:cNvPr>
                <p:cNvSpPr/>
                <p:nvPr/>
              </p:nvSpPr>
              <p:spPr>
                <a:xfrm rot="2700000">
                  <a:off x="5103473" y="1363109"/>
                  <a:ext cx="87652" cy="8765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73223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descr="图片包含 天空, 建筑物, 户外, 水&#10;&#10;描述已自动生成">
            <a:extLst>
              <a:ext uri="{FF2B5EF4-FFF2-40B4-BE49-F238E27FC236}">
                <a16:creationId xmlns:a16="http://schemas.microsoft.com/office/drawing/2014/main" id="{01CC09CC-4E4E-4E52-96AB-8B71007409A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pic>
        <p:nvPicPr>
          <p:cNvPr id="10" name="图片占位符 9" descr="图片包含 天空, 户外, 建筑物, 火车&#10;&#10;描述已自动生成">
            <a:extLst>
              <a:ext uri="{FF2B5EF4-FFF2-40B4-BE49-F238E27FC236}">
                <a16:creationId xmlns:a16="http://schemas.microsoft.com/office/drawing/2014/main" id="{272464B3-06CF-4139-946A-763631DC702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13" name="矩形: 折角 12">
            <a:extLst>
              <a:ext uri="{FF2B5EF4-FFF2-40B4-BE49-F238E27FC236}">
                <a16:creationId xmlns:a16="http://schemas.microsoft.com/office/drawing/2014/main" id="{637B10D4-8D98-42E0-A379-4FD0DEFE628E}"/>
              </a:ext>
            </a:extLst>
          </p:cNvPr>
          <p:cNvSpPr/>
          <p:nvPr/>
        </p:nvSpPr>
        <p:spPr>
          <a:xfrm>
            <a:off x="4052615" y="1269001"/>
            <a:ext cx="7196044" cy="2037160"/>
          </a:xfrm>
          <a:prstGeom prst="foldedCorner">
            <a:avLst/>
          </a:prstGeom>
          <a:solidFill>
            <a:schemeClr val="accent1">
              <a:alpha val="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文本框 37">
            <a:extLst>
              <a:ext uri="{FF2B5EF4-FFF2-40B4-BE49-F238E27FC236}">
                <a16:creationId xmlns:a16="http://schemas.microsoft.com/office/drawing/2014/main" id="{5BC3E96B-851E-4910-8660-EAD746847918}"/>
              </a:ext>
            </a:extLst>
          </p:cNvPr>
          <p:cNvSpPr txBox="1"/>
          <p:nvPr/>
        </p:nvSpPr>
        <p:spPr>
          <a:xfrm>
            <a:off x="4423460" y="1928122"/>
            <a:ext cx="6574549" cy="115685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latin typeface="+mn-ea"/>
              </a:rPr>
              <a:t>如何更换图片：删去原图片，点击图片占位符的图标然后更换图片即可。</a:t>
            </a:r>
            <a:endParaRPr lang="en-US" altLang="zh-CN" sz="1600" dirty="0">
              <a:solidFill>
                <a:schemeClr val="tx1">
                  <a:lumMod val="65000"/>
                  <a:lumOff val="35000"/>
                </a:schemeClr>
              </a:solidFill>
              <a:latin typeface="+mn-ea"/>
            </a:endParaRPr>
          </a:p>
          <a:p>
            <a:pPr>
              <a:lnSpc>
                <a:spcPct val="150000"/>
              </a:lnSpc>
            </a:pPr>
            <a:r>
              <a:rPr lang="zh-CN" altLang="en-US" sz="1600" dirty="0">
                <a:solidFill>
                  <a:schemeClr val="tx1">
                    <a:lumMod val="65000"/>
                    <a:lumOff val="35000"/>
                  </a:schemeClr>
                </a:solidFill>
                <a:latin typeface="+mn-ea"/>
              </a:rPr>
              <a:t>学校有广州和佛山三水两个校区，总占地面积</a:t>
            </a:r>
            <a:r>
              <a:rPr lang="en-US" altLang="zh-CN" sz="1600" dirty="0">
                <a:solidFill>
                  <a:schemeClr val="tx1">
                    <a:lumMod val="65000"/>
                    <a:lumOff val="35000"/>
                  </a:schemeClr>
                </a:solidFill>
                <a:latin typeface="+mn-ea"/>
              </a:rPr>
              <a:t>2275</a:t>
            </a:r>
            <a:r>
              <a:rPr lang="zh-CN" altLang="en-US" sz="1600" dirty="0">
                <a:solidFill>
                  <a:schemeClr val="tx1">
                    <a:lumMod val="65000"/>
                    <a:lumOff val="35000"/>
                  </a:schemeClr>
                </a:solidFill>
                <a:latin typeface="+mn-ea"/>
              </a:rPr>
              <a:t>亩，广州校区毗邻广州国际会展中心，佛山三水校区坐落在三水森林公园旁。</a:t>
            </a:r>
          </a:p>
        </p:txBody>
      </p:sp>
      <p:sp>
        <p:nvSpPr>
          <p:cNvPr id="39" name="文本框 38">
            <a:extLst>
              <a:ext uri="{FF2B5EF4-FFF2-40B4-BE49-F238E27FC236}">
                <a16:creationId xmlns:a16="http://schemas.microsoft.com/office/drawing/2014/main" id="{718DF036-A9EF-49F4-B685-A1AEFE9F4E3D}"/>
              </a:ext>
            </a:extLst>
          </p:cNvPr>
          <p:cNvSpPr txBox="1"/>
          <p:nvPr/>
        </p:nvSpPr>
        <p:spPr>
          <a:xfrm flipH="1">
            <a:off x="4429810" y="1463108"/>
            <a:ext cx="2016456" cy="400110"/>
          </a:xfrm>
          <a:prstGeom prst="rect">
            <a:avLst/>
          </a:prstGeom>
          <a:noFill/>
        </p:spPr>
        <p:txBody>
          <a:bodyPr wrap="square" rtlCol="0">
            <a:spAutoFit/>
          </a:bodyPr>
          <a:lstStyle/>
          <a:p>
            <a:r>
              <a:rPr lang="zh-CN" altLang="en-US" sz="2000" b="1" dirty="0">
                <a:solidFill>
                  <a:schemeClr val="accent1"/>
                </a:solidFill>
                <a:latin typeface="+mj-ea"/>
                <a:ea typeface="+mj-ea"/>
              </a:rPr>
              <a:t>这是小标题</a:t>
            </a:r>
          </a:p>
        </p:txBody>
      </p:sp>
      <p:cxnSp>
        <p:nvCxnSpPr>
          <p:cNvPr id="44" name="直接连接符 43">
            <a:extLst>
              <a:ext uri="{FF2B5EF4-FFF2-40B4-BE49-F238E27FC236}">
                <a16:creationId xmlns:a16="http://schemas.microsoft.com/office/drawing/2014/main" id="{CEB26EB0-E9DF-4277-928A-C70BC533678D}"/>
              </a:ext>
            </a:extLst>
          </p:cNvPr>
          <p:cNvCxnSpPr>
            <a:cxnSpLocks/>
          </p:cNvCxnSpPr>
          <p:nvPr/>
        </p:nvCxnSpPr>
        <p:spPr>
          <a:xfrm>
            <a:off x="4540784" y="1932345"/>
            <a:ext cx="625957" cy="0"/>
          </a:xfrm>
          <a:prstGeom prst="line">
            <a:avLst/>
          </a:prstGeom>
          <a:ln w="381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E8709CF2-0C11-48DE-B305-C47A8C06C49A}"/>
              </a:ext>
            </a:extLst>
          </p:cNvPr>
          <p:cNvSpPr/>
          <p:nvPr/>
        </p:nvSpPr>
        <p:spPr>
          <a:xfrm>
            <a:off x="3639420" y="1269000"/>
            <a:ext cx="413195" cy="203716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矩形: 折角 16">
            <a:extLst>
              <a:ext uri="{FF2B5EF4-FFF2-40B4-BE49-F238E27FC236}">
                <a16:creationId xmlns:a16="http://schemas.microsoft.com/office/drawing/2014/main" id="{EBF0A133-2ED4-42D4-BAF5-CF7AF3130286}"/>
              </a:ext>
            </a:extLst>
          </p:cNvPr>
          <p:cNvSpPr/>
          <p:nvPr/>
        </p:nvSpPr>
        <p:spPr>
          <a:xfrm>
            <a:off x="4052615" y="3779353"/>
            <a:ext cx="7196044" cy="2037160"/>
          </a:xfrm>
          <a:prstGeom prst="foldedCorner">
            <a:avLst/>
          </a:prstGeom>
          <a:solidFill>
            <a:schemeClr val="accent1">
              <a:alpha val="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矩形 17">
            <a:extLst>
              <a:ext uri="{FF2B5EF4-FFF2-40B4-BE49-F238E27FC236}">
                <a16:creationId xmlns:a16="http://schemas.microsoft.com/office/drawing/2014/main" id="{4039423E-678E-4D6C-9ADC-549D450821E5}"/>
              </a:ext>
            </a:extLst>
          </p:cNvPr>
          <p:cNvSpPr/>
          <p:nvPr/>
        </p:nvSpPr>
        <p:spPr>
          <a:xfrm>
            <a:off x="3639420" y="3779353"/>
            <a:ext cx="413195" cy="203716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文本框 18">
            <a:extLst>
              <a:ext uri="{FF2B5EF4-FFF2-40B4-BE49-F238E27FC236}">
                <a16:creationId xmlns:a16="http://schemas.microsoft.com/office/drawing/2014/main" id="{475444A5-AA71-4FDB-857F-EFF38DC7F753}"/>
              </a:ext>
            </a:extLst>
          </p:cNvPr>
          <p:cNvSpPr txBox="1"/>
          <p:nvPr/>
        </p:nvSpPr>
        <p:spPr>
          <a:xfrm>
            <a:off x="4423460" y="4465572"/>
            <a:ext cx="6574549" cy="115685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latin typeface="+mn-ea"/>
              </a:rPr>
              <a:t>如何更换图片：删去原图片，点击图片占位符的图标然后更换图片即可。</a:t>
            </a:r>
            <a:endParaRPr lang="en-US" altLang="zh-CN" sz="1600" dirty="0">
              <a:solidFill>
                <a:schemeClr val="tx1">
                  <a:lumMod val="65000"/>
                  <a:lumOff val="35000"/>
                </a:schemeClr>
              </a:solidFill>
              <a:latin typeface="+mn-ea"/>
            </a:endParaRPr>
          </a:p>
          <a:p>
            <a:pPr>
              <a:lnSpc>
                <a:spcPct val="150000"/>
              </a:lnSpc>
            </a:pPr>
            <a:r>
              <a:rPr lang="zh-CN" altLang="en-US" sz="1600" dirty="0">
                <a:solidFill>
                  <a:schemeClr val="tx1">
                    <a:lumMod val="65000"/>
                    <a:lumOff val="35000"/>
                  </a:schemeClr>
                </a:solidFill>
                <a:latin typeface="+mn-ea"/>
              </a:rPr>
              <a:t>现有校舍约</a:t>
            </a:r>
            <a:r>
              <a:rPr lang="en-US" altLang="zh-CN" sz="1600" dirty="0">
                <a:solidFill>
                  <a:schemeClr val="tx1">
                    <a:lumMod val="65000"/>
                    <a:lumOff val="35000"/>
                  </a:schemeClr>
                </a:solidFill>
                <a:latin typeface="+mn-ea"/>
              </a:rPr>
              <a:t>72.8</a:t>
            </a:r>
            <a:r>
              <a:rPr lang="zh-CN" altLang="en-US" sz="1600" dirty="0">
                <a:solidFill>
                  <a:schemeClr val="tx1">
                    <a:lumMod val="65000"/>
                    <a:lumOff val="35000"/>
                  </a:schemeClr>
                </a:solidFill>
                <a:latin typeface="+mn-ea"/>
              </a:rPr>
              <a:t>万平方米</a:t>
            </a:r>
            <a:r>
              <a:rPr lang="en-US" altLang="zh-CN" sz="1600" dirty="0">
                <a:solidFill>
                  <a:schemeClr val="tx1">
                    <a:lumMod val="65000"/>
                    <a:lumOff val="35000"/>
                  </a:schemeClr>
                </a:solidFill>
                <a:latin typeface="+mn-ea"/>
              </a:rPr>
              <a:t>,</a:t>
            </a:r>
            <a:r>
              <a:rPr lang="zh-CN" altLang="en-US" sz="1600" dirty="0">
                <a:solidFill>
                  <a:schemeClr val="tx1">
                    <a:lumMod val="65000"/>
                    <a:lumOff val="35000"/>
                  </a:schemeClr>
                </a:solidFill>
                <a:latin typeface="+mn-ea"/>
              </a:rPr>
              <a:t>教学科研仪器设备总值</a:t>
            </a:r>
            <a:r>
              <a:rPr lang="en-US" altLang="zh-CN" sz="1600" dirty="0">
                <a:solidFill>
                  <a:schemeClr val="tx1">
                    <a:lumMod val="65000"/>
                    <a:lumOff val="35000"/>
                  </a:schemeClr>
                </a:solidFill>
                <a:latin typeface="+mn-ea"/>
              </a:rPr>
              <a:t>17439</a:t>
            </a:r>
            <a:r>
              <a:rPr lang="zh-CN" altLang="en-US" sz="1600" dirty="0">
                <a:solidFill>
                  <a:schemeClr val="tx1">
                    <a:lumMod val="65000"/>
                    <a:lumOff val="35000"/>
                  </a:schemeClr>
                </a:solidFill>
                <a:latin typeface="+mn-ea"/>
              </a:rPr>
              <a:t>万元，图书</a:t>
            </a:r>
            <a:r>
              <a:rPr lang="en-US" altLang="zh-CN" sz="1600" dirty="0">
                <a:solidFill>
                  <a:schemeClr val="tx1">
                    <a:lumMod val="65000"/>
                    <a:lumOff val="35000"/>
                  </a:schemeClr>
                </a:solidFill>
                <a:latin typeface="+mn-ea"/>
              </a:rPr>
              <a:t>534</a:t>
            </a:r>
            <a:r>
              <a:rPr lang="zh-CN" altLang="en-US" sz="1600" dirty="0">
                <a:solidFill>
                  <a:schemeClr val="tx1">
                    <a:lumMod val="65000"/>
                    <a:lumOff val="35000"/>
                  </a:schemeClr>
                </a:solidFill>
                <a:latin typeface="+mn-ea"/>
              </a:rPr>
              <a:t>余万册（含电子图书）；自主建成各类数字化教学资源</a:t>
            </a:r>
            <a:r>
              <a:rPr lang="en-US" altLang="zh-CN" sz="1600" dirty="0">
                <a:solidFill>
                  <a:schemeClr val="tx1">
                    <a:lumMod val="65000"/>
                    <a:lumOff val="35000"/>
                  </a:schemeClr>
                </a:solidFill>
                <a:latin typeface="+mn-ea"/>
              </a:rPr>
              <a:t>1772</a:t>
            </a:r>
            <a:r>
              <a:rPr lang="zh-CN" altLang="en-US" sz="1600" dirty="0">
                <a:solidFill>
                  <a:schemeClr val="tx1">
                    <a:lumMod val="65000"/>
                    <a:lumOff val="35000"/>
                  </a:schemeClr>
                </a:solidFill>
                <a:latin typeface="+mn-ea"/>
              </a:rPr>
              <a:t>项。</a:t>
            </a:r>
          </a:p>
        </p:txBody>
      </p:sp>
      <p:sp>
        <p:nvSpPr>
          <p:cNvPr id="20" name="文本框 19">
            <a:extLst>
              <a:ext uri="{FF2B5EF4-FFF2-40B4-BE49-F238E27FC236}">
                <a16:creationId xmlns:a16="http://schemas.microsoft.com/office/drawing/2014/main" id="{DE1E566F-45D8-4B1C-937D-D1BA8125749B}"/>
              </a:ext>
            </a:extLst>
          </p:cNvPr>
          <p:cNvSpPr txBox="1"/>
          <p:nvPr/>
        </p:nvSpPr>
        <p:spPr>
          <a:xfrm flipH="1">
            <a:off x="4429810" y="4000558"/>
            <a:ext cx="2016456" cy="400110"/>
          </a:xfrm>
          <a:prstGeom prst="rect">
            <a:avLst/>
          </a:prstGeom>
          <a:noFill/>
        </p:spPr>
        <p:txBody>
          <a:bodyPr wrap="square" rtlCol="0">
            <a:spAutoFit/>
          </a:bodyPr>
          <a:lstStyle/>
          <a:p>
            <a:r>
              <a:rPr lang="zh-CN" altLang="en-US" sz="2000" b="1" dirty="0">
                <a:solidFill>
                  <a:schemeClr val="accent1"/>
                </a:solidFill>
                <a:latin typeface="+mj-ea"/>
                <a:ea typeface="+mj-ea"/>
              </a:rPr>
              <a:t>这是小标题</a:t>
            </a:r>
          </a:p>
        </p:txBody>
      </p:sp>
      <p:cxnSp>
        <p:nvCxnSpPr>
          <p:cNvPr id="21" name="直接连接符 20">
            <a:extLst>
              <a:ext uri="{FF2B5EF4-FFF2-40B4-BE49-F238E27FC236}">
                <a16:creationId xmlns:a16="http://schemas.microsoft.com/office/drawing/2014/main" id="{D1F02313-6E37-4E71-B852-657E89198412}"/>
              </a:ext>
            </a:extLst>
          </p:cNvPr>
          <p:cNvCxnSpPr>
            <a:cxnSpLocks/>
          </p:cNvCxnSpPr>
          <p:nvPr/>
        </p:nvCxnSpPr>
        <p:spPr>
          <a:xfrm>
            <a:off x="4540784" y="4469795"/>
            <a:ext cx="625957" cy="0"/>
          </a:xfrm>
          <a:prstGeom prst="line">
            <a:avLst/>
          </a:prstGeom>
          <a:ln w="381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B206A454-8596-4603-8C1A-EDA4B5186327}"/>
              </a:ext>
            </a:extLst>
          </p:cNvPr>
          <p:cNvSpPr/>
          <p:nvPr/>
        </p:nvSpPr>
        <p:spPr>
          <a:xfrm>
            <a:off x="940391" y="2976563"/>
            <a:ext cx="1059859" cy="3295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n-ea"/>
              </a:rPr>
              <a:t>关键词</a:t>
            </a:r>
          </a:p>
        </p:txBody>
      </p:sp>
      <p:sp>
        <p:nvSpPr>
          <p:cNvPr id="25" name="矩形 24">
            <a:extLst>
              <a:ext uri="{FF2B5EF4-FFF2-40B4-BE49-F238E27FC236}">
                <a16:creationId xmlns:a16="http://schemas.microsoft.com/office/drawing/2014/main" id="{7BCC8399-ECBE-4148-B2A9-E255D6E04C46}"/>
              </a:ext>
            </a:extLst>
          </p:cNvPr>
          <p:cNvSpPr/>
          <p:nvPr/>
        </p:nvSpPr>
        <p:spPr>
          <a:xfrm>
            <a:off x="940391" y="5486915"/>
            <a:ext cx="1059859" cy="3295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n-ea"/>
              </a:rPr>
              <a:t>关键词</a:t>
            </a:r>
          </a:p>
        </p:txBody>
      </p:sp>
      <p:sp>
        <p:nvSpPr>
          <p:cNvPr id="5" name="文本占位符 4">
            <a:extLst>
              <a:ext uri="{FF2B5EF4-FFF2-40B4-BE49-F238E27FC236}">
                <a16:creationId xmlns:a16="http://schemas.microsoft.com/office/drawing/2014/main" id="{7FF7ABDD-CAFF-4473-A8D2-D5E783DAD9D3}"/>
              </a:ext>
            </a:extLst>
          </p:cNvPr>
          <p:cNvSpPr>
            <a:spLocks noGrp="1"/>
          </p:cNvSpPr>
          <p:nvPr>
            <p:ph type="body" sz="quarter" idx="10"/>
          </p:nvPr>
        </p:nvSpPr>
        <p:spPr>
          <a:xfrm>
            <a:off x="843917" y="371998"/>
            <a:ext cx="5252083" cy="360099"/>
          </a:xfrm>
        </p:spPr>
        <p:txBody>
          <a:bodyPr/>
          <a:lstStyle/>
          <a:p>
            <a:r>
              <a:rPr lang="zh-CN" altLang="en-US" dirty="0"/>
              <a:t>图文</a:t>
            </a:r>
            <a:r>
              <a:rPr lang="en-US" altLang="zh-CN" dirty="0"/>
              <a:t>2V2</a:t>
            </a:r>
            <a:r>
              <a:rPr lang="zh-CN" altLang="en-US" dirty="0"/>
              <a:t>版式</a:t>
            </a:r>
          </a:p>
        </p:txBody>
      </p:sp>
    </p:spTree>
    <p:extLst>
      <p:ext uri="{BB962C8B-B14F-4D97-AF65-F5344CB8AC3E}">
        <p14:creationId xmlns:p14="http://schemas.microsoft.com/office/powerpoint/2010/main" val="279035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descr="图片包含 天空, 户外, 火车, 建筑物&#10;&#10;描述已自动生成">
            <a:extLst>
              <a:ext uri="{FF2B5EF4-FFF2-40B4-BE49-F238E27FC236}">
                <a16:creationId xmlns:a16="http://schemas.microsoft.com/office/drawing/2014/main" id="{86733783-3A66-4CDA-B75C-23724B5933C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pic>
        <p:nvPicPr>
          <p:cNvPr id="12" name="图片占位符 11" descr="图片包含 天空, 建筑物, 户外&#10;&#10;描述已自动生成">
            <a:extLst>
              <a:ext uri="{FF2B5EF4-FFF2-40B4-BE49-F238E27FC236}">
                <a16:creationId xmlns:a16="http://schemas.microsoft.com/office/drawing/2014/main" id="{B5D49883-1A75-437E-B450-DFE6926602C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32" name="文本框 31">
            <a:extLst>
              <a:ext uri="{FF2B5EF4-FFF2-40B4-BE49-F238E27FC236}">
                <a16:creationId xmlns:a16="http://schemas.microsoft.com/office/drawing/2014/main" id="{E2F287E7-9CCC-4325-BBA8-C0E264C60B97}"/>
              </a:ext>
            </a:extLst>
          </p:cNvPr>
          <p:cNvSpPr txBox="1"/>
          <p:nvPr/>
        </p:nvSpPr>
        <p:spPr>
          <a:xfrm>
            <a:off x="6839688" y="1819626"/>
            <a:ext cx="4389491" cy="106452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更换图片方法与前面的一致。学校已建设成为省属重点院校，是广东和华南地区重要的经管法人才培养、科学研究和社会服务基地。</a:t>
            </a:r>
          </a:p>
        </p:txBody>
      </p:sp>
      <p:sp>
        <p:nvSpPr>
          <p:cNvPr id="33" name="文本框 32">
            <a:extLst>
              <a:ext uri="{FF2B5EF4-FFF2-40B4-BE49-F238E27FC236}">
                <a16:creationId xmlns:a16="http://schemas.microsoft.com/office/drawing/2014/main" id="{D4048497-2431-49E3-8186-2E1EB76DE1F6}"/>
              </a:ext>
            </a:extLst>
          </p:cNvPr>
          <p:cNvSpPr txBox="1"/>
          <p:nvPr/>
        </p:nvSpPr>
        <p:spPr>
          <a:xfrm flipH="1">
            <a:off x="6839689" y="1296556"/>
            <a:ext cx="2016455"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这是标题</a:t>
            </a:r>
          </a:p>
        </p:txBody>
      </p:sp>
      <p:cxnSp>
        <p:nvCxnSpPr>
          <p:cNvPr id="34" name="直接连接符 33">
            <a:extLst>
              <a:ext uri="{FF2B5EF4-FFF2-40B4-BE49-F238E27FC236}">
                <a16:creationId xmlns:a16="http://schemas.microsoft.com/office/drawing/2014/main" id="{B023B17F-4099-4535-B50A-AE5356B34FC3}"/>
              </a:ext>
            </a:extLst>
          </p:cNvPr>
          <p:cNvCxnSpPr>
            <a:cxnSpLocks/>
          </p:cNvCxnSpPr>
          <p:nvPr/>
        </p:nvCxnSpPr>
        <p:spPr>
          <a:xfrm>
            <a:off x="6854203" y="1742207"/>
            <a:ext cx="625957" cy="0"/>
          </a:xfrm>
          <a:prstGeom prst="line">
            <a:avLst/>
          </a:prstGeom>
          <a:ln w="381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B3AC4EB7-F881-4BF9-8C64-338DEA54F36A}"/>
              </a:ext>
            </a:extLst>
          </p:cNvPr>
          <p:cNvSpPr txBox="1"/>
          <p:nvPr/>
        </p:nvSpPr>
        <p:spPr>
          <a:xfrm>
            <a:off x="962819" y="4527208"/>
            <a:ext cx="4389492" cy="106452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更换图片方法与前面的一致。学校已建设成为省属重点院校，是广东和华南地区重要的经管法人才培养、科学研究和社会服务基地。</a:t>
            </a:r>
          </a:p>
        </p:txBody>
      </p:sp>
      <p:sp>
        <p:nvSpPr>
          <p:cNvPr id="42" name="文本框 41">
            <a:extLst>
              <a:ext uri="{FF2B5EF4-FFF2-40B4-BE49-F238E27FC236}">
                <a16:creationId xmlns:a16="http://schemas.microsoft.com/office/drawing/2014/main" id="{EB0B565A-E7AF-4991-A86C-9A6F9ECE9FB9}"/>
              </a:ext>
            </a:extLst>
          </p:cNvPr>
          <p:cNvSpPr txBox="1"/>
          <p:nvPr/>
        </p:nvSpPr>
        <p:spPr>
          <a:xfrm flipH="1">
            <a:off x="962819" y="4004138"/>
            <a:ext cx="2016456"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这是标题</a:t>
            </a:r>
          </a:p>
        </p:txBody>
      </p:sp>
      <p:cxnSp>
        <p:nvCxnSpPr>
          <p:cNvPr id="43" name="直接连接符 42">
            <a:extLst>
              <a:ext uri="{FF2B5EF4-FFF2-40B4-BE49-F238E27FC236}">
                <a16:creationId xmlns:a16="http://schemas.microsoft.com/office/drawing/2014/main" id="{299A8BE6-8FCA-488F-A8B1-E9CA528DBA19}"/>
              </a:ext>
            </a:extLst>
          </p:cNvPr>
          <p:cNvCxnSpPr>
            <a:cxnSpLocks/>
          </p:cNvCxnSpPr>
          <p:nvPr/>
        </p:nvCxnSpPr>
        <p:spPr>
          <a:xfrm>
            <a:off x="977333" y="4449789"/>
            <a:ext cx="625957" cy="0"/>
          </a:xfrm>
          <a:prstGeom prst="line">
            <a:avLst/>
          </a:prstGeom>
          <a:ln w="38100" cap="flat">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428F5CB3-BAE0-4621-97A2-2A8970E4D24B}"/>
              </a:ext>
            </a:extLst>
          </p:cNvPr>
          <p:cNvCxnSpPr>
            <a:cxnSpLocks/>
          </p:cNvCxnSpPr>
          <p:nvPr/>
        </p:nvCxnSpPr>
        <p:spPr>
          <a:xfrm>
            <a:off x="6096000" y="1296556"/>
            <a:ext cx="0" cy="4295174"/>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95BAA486-F554-4329-97F5-132AEA85FC9C}"/>
              </a:ext>
            </a:extLst>
          </p:cNvPr>
          <p:cNvSpPr/>
          <p:nvPr/>
        </p:nvSpPr>
        <p:spPr>
          <a:xfrm>
            <a:off x="4148138" y="3429000"/>
            <a:ext cx="1204173" cy="3366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n-ea"/>
              </a:rPr>
              <a:t>关键词</a:t>
            </a:r>
          </a:p>
        </p:txBody>
      </p:sp>
      <p:sp>
        <p:nvSpPr>
          <p:cNvPr id="14" name="矩形 13">
            <a:extLst>
              <a:ext uri="{FF2B5EF4-FFF2-40B4-BE49-F238E27FC236}">
                <a16:creationId xmlns:a16="http://schemas.microsoft.com/office/drawing/2014/main" id="{FF980A67-29DB-4DE6-88CB-D5AB22A8392A}"/>
              </a:ext>
            </a:extLst>
          </p:cNvPr>
          <p:cNvSpPr/>
          <p:nvPr/>
        </p:nvSpPr>
        <p:spPr>
          <a:xfrm>
            <a:off x="6839689" y="5255084"/>
            <a:ext cx="1204173" cy="3366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n-ea"/>
              </a:rPr>
              <a:t>关键词</a:t>
            </a:r>
          </a:p>
        </p:txBody>
      </p:sp>
      <p:sp>
        <p:nvSpPr>
          <p:cNvPr id="4" name="文本占位符 3">
            <a:extLst>
              <a:ext uri="{FF2B5EF4-FFF2-40B4-BE49-F238E27FC236}">
                <a16:creationId xmlns:a16="http://schemas.microsoft.com/office/drawing/2014/main" id="{FC125BE9-0C98-4680-9659-189F3B4A6836}"/>
              </a:ext>
            </a:extLst>
          </p:cNvPr>
          <p:cNvSpPr>
            <a:spLocks noGrp="1"/>
          </p:cNvSpPr>
          <p:nvPr>
            <p:ph type="body" sz="quarter" idx="10"/>
          </p:nvPr>
        </p:nvSpPr>
        <p:spPr>
          <a:xfrm>
            <a:off x="843917" y="371998"/>
            <a:ext cx="5252083" cy="360099"/>
          </a:xfrm>
        </p:spPr>
        <p:txBody>
          <a:bodyPr/>
          <a:lstStyle/>
          <a:p>
            <a:r>
              <a:rPr lang="zh-CN" altLang="en-US" dirty="0"/>
              <a:t>图文</a:t>
            </a:r>
            <a:r>
              <a:rPr lang="en-US" altLang="zh-CN" dirty="0"/>
              <a:t>2V2</a:t>
            </a:r>
            <a:r>
              <a:rPr lang="zh-CN" altLang="en-US" dirty="0"/>
              <a:t>版式</a:t>
            </a:r>
          </a:p>
        </p:txBody>
      </p:sp>
    </p:spTree>
    <p:extLst>
      <p:ext uri="{BB962C8B-B14F-4D97-AF65-F5344CB8AC3E}">
        <p14:creationId xmlns:p14="http://schemas.microsoft.com/office/powerpoint/2010/main" val="250982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a:extLst>
              <a:ext uri="{FF2B5EF4-FFF2-40B4-BE49-F238E27FC236}">
                <a16:creationId xmlns:a16="http://schemas.microsoft.com/office/drawing/2014/main" id="{15031216-D9D3-4A5B-AD0A-F02BEFB5FE17}"/>
              </a:ext>
            </a:extLst>
          </p:cNvPr>
          <p:cNvCxnSpPr>
            <a:cxnSpLocks/>
          </p:cNvCxnSpPr>
          <p:nvPr/>
        </p:nvCxnSpPr>
        <p:spPr>
          <a:xfrm flipH="1">
            <a:off x="4087143" y="2140353"/>
            <a:ext cx="360278" cy="1228023"/>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1F8CDD00-AD13-4644-8302-5467CCC73F22}"/>
              </a:ext>
            </a:extLst>
          </p:cNvPr>
          <p:cNvCxnSpPr>
            <a:cxnSpLocks/>
          </p:cNvCxnSpPr>
          <p:nvPr/>
        </p:nvCxnSpPr>
        <p:spPr>
          <a:xfrm flipH="1">
            <a:off x="7744579" y="2140353"/>
            <a:ext cx="360278" cy="1228023"/>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AC3DD9F6-5FB4-44FF-84EC-3C212C71503C}"/>
              </a:ext>
            </a:extLst>
          </p:cNvPr>
          <p:cNvSpPr txBox="1"/>
          <p:nvPr/>
        </p:nvSpPr>
        <p:spPr>
          <a:xfrm>
            <a:off x="1568432" y="3890897"/>
            <a:ext cx="1740264" cy="307777"/>
          </a:xfrm>
          <a:prstGeom prst="rect">
            <a:avLst/>
          </a:prstGeom>
          <a:noFill/>
        </p:spPr>
        <p:txBody>
          <a:bodyPr wrap="square" lIns="0" tIns="0" rIns="0" bIns="0" rtlCol="0">
            <a:spAutoFit/>
          </a:bodyPr>
          <a:lstStyle/>
          <a:p>
            <a:pPr algn="ctr"/>
            <a:r>
              <a:rPr lang="zh-CN" altLang="en-US" sz="2000" b="1" dirty="0">
                <a:solidFill>
                  <a:schemeClr val="accent1"/>
                </a:solidFill>
                <a:latin typeface="+mj-ea"/>
                <a:ea typeface="+mj-ea"/>
              </a:rPr>
              <a:t>小标题</a:t>
            </a:r>
          </a:p>
        </p:txBody>
      </p:sp>
      <p:sp>
        <p:nvSpPr>
          <p:cNvPr id="58" name="矩形 57">
            <a:extLst>
              <a:ext uri="{FF2B5EF4-FFF2-40B4-BE49-F238E27FC236}">
                <a16:creationId xmlns:a16="http://schemas.microsoft.com/office/drawing/2014/main" id="{2DE9F0FB-05AB-40E3-A9C4-76BF1EE92074}"/>
              </a:ext>
            </a:extLst>
          </p:cNvPr>
          <p:cNvSpPr/>
          <p:nvPr/>
        </p:nvSpPr>
        <p:spPr>
          <a:xfrm>
            <a:off x="1519673" y="4359529"/>
            <a:ext cx="1837782" cy="1064074"/>
          </a:xfrm>
          <a:prstGeom prst="rect">
            <a:avLst/>
          </a:prstGeom>
        </p:spPr>
        <p:txBody>
          <a:bodyPr wrap="square" lIns="0" tIns="0" rIns="0" bIns="0">
            <a:spAutoFit/>
          </a:bodyPr>
          <a:lstStyle/>
          <a:p>
            <a:pPr algn="ctr">
              <a:lnSpc>
                <a:spcPct val="150000"/>
              </a:lnSpc>
            </a:pPr>
            <a:r>
              <a:rPr lang="zh-CN" altLang="en-US" sz="1600" dirty="0">
                <a:solidFill>
                  <a:schemeClr val="tx1">
                    <a:lumMod val="65000"/>
                    <a:lumOff val="35000"/>
                  </a:schemeClr>
                </a:solidFill>
                <a:latin typeface="+mn-ea"/>
              </a:rPr>
              <a:t>更换图片的方法与前面的一致，请输入相关内容输入相关内容</a:t>
            </a:r>
            <a:endParaRPr lang="zh-CN" altLang="en-US" sz="1600" dirty="0">
              <a:latin typeface="+mn-ea"/>
            </a:endParaRPr>
          </a:p>
        </p:txBody>
      </p:sp>
      <p:cxnSp>
        <p:nvCxnSpPr>
          <p:cNvPr id="61" name="直接连接符 60">
            <a:extLst>
              <a:ext uri="{FF2B5EF4-FFF2-40B4-BE49-F238E27FC236}">
                <a16:creationId xmlns:a16="http://schemas.microsoft.com/office/drawing/2014/main" id="{3D25227C-80D6-4313-918B-9D7DDEE56590}"/>
              </a:ext>
            </a:extLst>
          </p:cNvPr>
          <p:cNvCxnSpPr/>
          <p:nvPr/>
        </p:nvCxnSpPr>
        <p:spPr>
          <a:xfrm>
            <a:off x="2267114" y="4330000"/>
            <a:ext cx="3429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3BE4D7D6-6EAE-4B80-A9B3-61EF417332E5}"/>
              </a:ext>
            </a:extLst>
          </p:cNvPr>
          <p:cNvSpPr txBox="1"/>
          <p:nvPr/>
        </p:nvSpPr>
        <p:spPr>
          <a:xfrm>
            <a:off x="5225868" y="3890897"/>
            <a:ext cx="1740264" cy="307777"/>
          </a:xfrm>
          <a:prstGeom prst="rect">
            <a:avLst/>
          </a:prstGeom>
          <a:noFill/>
        </p:spPr>
        <p:txBody>
          <a:bodyPr wrap="square" lIns="0" tIns="0" rIns="0" bIns="0" rtlCol="0">
            <a:spAutoFit/>
          </a:bodyPr>
          <a:lstStyle/>
          <a:p>
            <a:pPr algn="ctr"/>
            <a:r>
              <a:rPr lang="zh-CN" altLang="en-US" sz="2000" b="1" dirty="0">
                <a:solidFill>
                  <a:schemeClr val="accent1"/>
                </a:solidFill>
                <a:latin typeface="+mj-ea"/>
                <a:ea typeface="+mj-ea"/>
              </a:rPr>
              <a:t>小标题</a:t>
            </a:r>
          </a:p>
        </p:txBody>
      </p:sp>
      <p:sp>
        <p:nvSpPr>
          <p:cNvPr id="63" name="矩形 62">
            <a:extLst>
              <a:ext uri="{FF2B5EF4-FFF2-40B4-BE49-F238E27FC236}">
                <a16:creationId xmlns:a16="http://schemas.microsoft.com/office/drawing/2014/main" id="{7CE2D883-371E-4784-B71E-2D7B5DB739C3}"/>
              </a:ext>
            </a:extLst>
          </p:cNvPr>
          <p:cNvSpPr/>
          <p:nvPr/>
        </p:nvSpPr>
        <p:spPr>
          <a:xfrm>
            <a:off x="5177109" y="4359529"/>
            <a:ext cx="1837782" cy="1064074"/>
          </a:xfrm>
          <a:prstGeom prst="rect">
            <a:avLst/>
          </a:prstGeom>
        </p:spPr>
        <p:txBody>
          <a:bodyPr wrap="square" lIns="0" tIns="0" rIns="0" bIns="0">
            <a:spAutoFit/>
          </a:bodyPr>
          <a:lstStyle/>
          <a:p>
            <a:pPr algn="ctr">
              <a:lnSpc>
                <a:spcPct val="150000"/>
              </a:lnSpc>
            </a:pPr>
            <a:r>
              <a:rPr lang="zh-CN" altLang="en-US" sz="1600" dirty="0">
                <a:solidFill>
                  <a:schemeClr val="tx1">
                    <a:lumMod val="65000"/>
                    <a:lumOff val="35000"/>
                  </a:schemeClr>
                </a:solidFill>
                <a:latin typeface="+mn-ea"/>
              </a:rPr>
              <a:t>更换图片的方法与前面的一致，</a:t>
            </a:r>
            <a:r>
              <a:rPr lang="zh-CN" altLang="en-US" sz="1600" dirty="0">
                <a:solidFill>
                  <a:prstClr val="black">
                    <a:lumMod val="65000"/>
                    <a:lumOff val="35000"/>
                  </a:prstClr>
                </a:solidFill>
                <a:latin typeface="+mn-ea"/>
              </a:rPr>
              <a:t>请输入相关内容输入相关内容</a:t>
            </a:r>
            <a:endParaRPr lang="zh-CN" altLang="en-US" sz="1600" dirty="0">
              <a:latin typeface="+mn-ea"/>
            </a:endParaRPr>
          </a:p>
        </p:txBody>
      </p:sp>
      <p:cxnSp>
        <p:nvCxnSpPr>
          <p:cNvPr id="64" name="直接连接符 63">
            <a:extLst>
              <a:ext uri="{FF2B5EF4-FFF2-40B4-BE49-F238E27FC236}">
                <a16:creationId xmlns:a16="http://schemas.microsoft.com/office/drawing/2014/main" id="{1A16A4DD-F748-414C-ADD2-3BF501F07E4A}"/>
              </a:ext>
            </a:extLst>
          </p:cNvPr>
          <p:cNvCxnSpPr/>
          <p:nvPr/>
        </p:nvCxnSpPr>
        <p:spPr>
          <a:xfrm>
            <a:off x="5924550" y="4330000"/>
            <a:ext cx="3429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2AED8BC2-7A53-4BD5-89F8-F83C5BCC3927}"/>
              </a:ext>
            </a:extLst>
          </p:cNvPr>
          <p:cNvSpPr txBox="1"/>
          <p:nvPr/>
        </p:nvSpPr>
        <p:spPr>
          <a:xfrm>
            <a:off x="8883304" y="3890897"/>
            <a:ext cx="1740264" cy="307777"/>
          </a:xfrm>
          <a:prstGeom prst="rect">
            <a:avLst/>
          </a:prstGeom>
          <a:noFill/>
        </p:spPr>
        <p:txBody>
          <a:bodyPr wrap="square" lIns="0" tIns="0" rIns="0" bIns="0" rtlCol="0">
            <a:spAutoFit/>
          </a:bodyPr>
          <a:lstStyle/>
          <a:p>
            <a:pPr algn="ctr"/>
            <a:r>
              <a:rPr lang="zh-CN" altLang="en-US" sz="2000" b="1" dirty="0">
                <a:solidFill>
                  <a:schemeClr val="accent1"/>
                </a:solidFill>
                <a:latin typeface="+mj-ea"/>
                <a:ea typeface="+mj-ea"/>
              </a:rPr>
              <a:t>小标题</a:t>
            </a:r>
          </a:p>
        </p:txBody>
      </p:sp>
      <p:sp>
        <p:nvSpPr>
          <p:cNvPr id="66" name="矩形 65">
            <a:extLst>
              <a:ext uri="{FF2B5EF4-FFF2-40B4-BE49-F238E27FC236}">
                <a16:creationId xmlns:a16="http://schemas.microsoft.com/office/drawing/2014/main" id="{766226F3-09A5-4975-92F7-DB62DE6CF71B}"/>
              </a:ext>
            </a:extLst>
          </p:cNvPr>
          <p:cNvSpPr/>
          <p:nvPr/>
        </p:nvSpPr>
        <p:spPr>
          <a:xfrm>
            <a:off x="8834545" y="4359529"/>
            <a:ext cx="1837782" cy="1064074"/>
          </a:xfrm>
          <a:prstGeom prst="rect">
            <a:avLst/>
          </a:prstGeom>
        </p:spPr>
        <p:txBody>
          <a:bodyPr wrap="square" lIns="0" tIns="0" rIns="0" bIns="0">
            <a:spAutoFit/>
          </a:bodyPr>
          <a:lstStyle/>
          <a:p>
            <a:pPr algn="ctr">
              <a:lnSpc>
                <a:spcPct val="150000"/>
              </a:lnSpc>
            </a:pPr>
            <a:r>
              <a:rPr lang="zh-CN" altLang="en-US" sz="1600" dirty="0">
                <a:solidFill>
                  <a:schemeClr val="tx1">
                    <a:lumMod val="65000"/>
                    <a:lumOff val="35000"/>
                  </a:schemeClr>
                </a:solidFill>
                <a:latin typeface="+mn-ea"/>
              </a:rPr>
              <a:t>更换图片的方法与前面的一致，</a:t>
            </a:r>
            <a:r>
              <a:rPr lang="zh-CN" altLang="en-US" sz="1600" dirty="0">
                <a:solidFill>
                  <a:prstClr val="black">
                    <a:lumMod val="65000"/>
                    <a:lumOff val="35000"/>
                  </a:prstClr>
                </a:solidFill>
                <a:latin typeface="+mn-ea"/>
              </a:rPr>
              <a:t>请输入相关内容输入相关内容</a:t>
            </a:r>
            <a:endParaRPr lang="zh-CN" altLang="en-US" sz="1600" dirty="0">
              <a:latin typeface="+mn-ea"/>
            </a:endParaRPr>
          </a:p>
        </p:txBody>
      </p:sp>
      <p:cxnSp>
        <p:nvCxnSpPr>
          <p:cNvPr id="67" name="直接连接符 66">
            <a:extLst>
              <a:ext uri="{FF2B5EF4-FFF2-40B4-BE49-F238E27FC236}">
                <a16:creationId xmlns:a16="http://schemas.microsoft.com/office/drawing/2014/main" id="{21102FB4-E3BD-4A61-9F86-5439653A5A50}"/>
              </a:ext>
            </a:extLst>
          </p:cNvPr>
          <p:cNvCxnSpPr/>
          <p:nvPr/>
        </p:nvCxnSpPr>
        <p:spPr>
          <a:xfrm>
            <a:off x="9581986" y="4330000"/>
            <a:ext cx="3429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4A968983-E729-4386-BC29-4A475046175D}"/>
              </a:ext>
            </a:extLst>
          </p:cNvPr>
          <p:cNvSpPr>
            <a:spLocks noGrp="1"/>
          </p:cNvSpPr>
          <p:nvPr>
            <p:ph type="body" sz="quarter" idx="10"/>
          </p:nvPr>
        </p:nvSpPr>
        <p:spPr>
          <a:xfrm>
            <a:off x="843917" y="371998"/>
            <a:ext cx="5252083" cy="360099"/>
          </a:xfrm>
        </p:spPr>
        <p:txBody>
          <a:bodyPr/>
          <a:lstStyle/>
          <a:p>
            <a:r>
              <a:rPr lang="zh-CN" altLang="en-US" dirty="0"/>
              <a:t>图文</a:t>
            </a:r>
            <a:r>
              <a:rPr lang="en-US" altLang="zh-CN" dirty="0"/>
              <a:t>3V3</a:t>
            </a:r>
            <a:r>
              <a:rPr lang="zh-CN" altLang="en-US" dirty="0"/>
              <a:t>版式</a:t>
            </a:r>
          </a:p>
        </p:txBody>
      </p:sp>
      <p:pic>
        <p:nvPicPr>
          <p:cNvPr id="9" name="图片占位符 8" descr="图片包含 天空, 建筑物&#10;&#10;描述已自动生成">
            <a:extLst>
              <a:ext uri="{FF2B5EF4-FFF2-40B4-BE49-F238E27FC236}">
                <a16:creationId xmlns:a16="http://schemas.microsoft.com/office/drawing/2014/main" id="{6182B142-3BEA-4F60-8FAD-E6BB7FCD03D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pic>
        <p:nvPicPr>
          <p:cNvPr id="11" name="图片占位符 10" descr="图片包含 户外, 天空, 建筑物&#10;&#10;描述已自动生成">
            <a:extLst>
              <a:ext uri="{FF2B5EF4-FFF2-40B4-BE49-F238E27FC236}">
                <a16:creationId xmlns:a16="http://schemas.microsoft.com/office/drawing/2014/main" id="{881EC2DE-D685-4E56-886F-C9C592A7E41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pic>
        <p:nvPicPr>
          <p:cNvPr id="13" name="图片占位符 12" descr="图片包含 天空, 户外, 建筑物&#10;&#10;描述已自动生成">
            <a:extLst>
              <a:ext uri="{FF2B5EF4-FFF2-40B4-BE49-F238E27FC236}">
                <a16:creationId xmlns:a16="http://schemas.microsoft.com/office/drawing/2014/main" id="{CA74C99C-BF1C-47F3-B103-E1308BCF101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034028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占位符 8" descr="图片包含 户外, 树, 天空, 建筑物&#10;&#10;描述已自动生成">
            <a:extLst>
              <a:ext uri="{FF2B5EF4-FFF2-40B4-BE49-F238E27FC236}">
                <a16:creationId xmlns:a16="http://schemas.microsoft.com/office/drawing/2014/main" id="{668C7CE4-3365-4558-8FA2-6860A8984B7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613998" y="1831453"/>
            <a:ext cx="1701800" cy="1701800"/>
          </a:xfrm>
        </p:spPr>
      </p:pic>
      <p:pic>
        <p:nvPicPr>
          <p:cNvPr id="12" name="图片占位符 11" descr="图片包含 天空, 户外, 建筑物&#10;&#10;描述已自动生成">
            <a:extLst>
              <a:ext uri="{FF2B5EF4-FFF2-40B4-BE49-F238E27FC236}">
                <a16:creationId xmlns:a16="http://schemas.microsoft.com/office/drawing/2014/main" id="{B966342D-2F36-425E-BB33-A5C3F0A1B16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pic>
        <p:nvPicPr>
          <p:cNvPr id="14" name="图片占位符 13" descr="图片包含 天空, 建筑物, 户外&#10;&#10;描述已自动生成">
            <a:extLst>
              <a:ext uri="{FF2B5EF4-FFF2-40B4-BE49-F238E27FC236}">
                <a16:creationId xmlns:a16="http://schemas.microsoft.com/office/drawing/2014/main" id="{4E271BD9-1FED-470D-9782-78729C87C48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pic>
        <p:nvPicPr>
          <p:cNvPr id="22" name="图片占位符 21" descr="图片包含 天空, 户外, 道路, 建筑物&#10;&#10;描述已自动生成">
            <a:extLst>
              <a:ext uri="{FF2B5EF4-FFF2-40B4-BE49-F238E27FC236}">
                <a16:creationId xmlns:a16="http://schemas.microsoft.com/office/drawing/2014/main" id="{A37494D0-2787-4BF2-9CB5-0907DF7F3C15}"/>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a:stretch>
            <a:fillRect/>
          </a:stretch>
        </p:blipFill>
        <p:spPr/>
      </p:pic>
      <p:sp>
        <p:nvSpPr>
          <p:cNvPr id="57" name="文本框 56">
            <a:extLst>
              <a:ext uri="{FF2B5EF4-FFF2-40B4-BE49-F238E27FC236}">
                <a16:creationId xmlns:a16="http://schemas.microsoft.com/office/drawing/2014/main" id="{AC3DD9F6-5FB4-44FF-84EC-3C212C71503C}"/>
              </a:ext>
            </a:extLst>
          </p:cNvPr>
          <p:cNvSpPr txBox="1"/>
          <p:nvPr/>
        </p:nvSpPr>
        <p:spPr>
          <a:xfrm>
            <a:off x="1118111" y="3848702"/>
            <a:ext cx="1740264" cy="307777"/>
          </a:xfrm>
          <a:prstGeom prst="rect">
            <a:avLst/>
          </a:prstGeom>
          <a:noFill/>
        </p:spPr>
        <p:txBody>
          <a:bodyPr wrap="square" lIns="0" tIns="0" rIns="0" bIns="0" rtlCol="0">
            <a:spAutoFit/>
          </a:bodyPr>
          <a:lstStyle/>
          <a:p>
            <a:pPr algn="ctr"/>
            <a:r>
              <a:rPr lang="zh-CN" altLang="en-US" sz="2000" b="1" dirty="0">
                <a:solidFill>
                  <a:schemeClr val="accent1"/>
                </a:solidFill>
                <a:latin typeface="+mj-ea"/>
                <a:ea typeface="+mj-ea"/>
              </a:rPr>
              <a:t>小标题</a:t>
            </a:r>
          </a:p>
        </p:txBody>
      </p:sp>
      <p:sp>
        <p:nvSpPr>
          <p:cNvPr id="58" name="矩形 57">
            <a:extLst>
              <a:ext uri="{FF2B5EF4-FFF2-40B4-BE49-F238E27FC236}">
                <a16:creationId xmlns:a16="http://schemas.microsoft.com/office/drawing/2014/main" id="{2DE9F0FB-05AB-40E3-A9C4-76BF1EE92074}"/>
              </a:ext>
            </a:extLst>
          </p:cNvPr>
          <p:cNvSpPr/>
          <p:nvPr/>
        </p:nvSpPr>
        <p:spPr>
          <a:xfrm>
            <a:off x="1069352" y="4317334"/>
            <a:ext cx="1837782" cy="1064074"/>
          </a:xfrm>
          <a:prstGeom prst="rect">
            <a:avLst/>
          </a:prstGeom>
        </p:spPr>
        <p:txBody>
          <a:bodyPr wrap="square" lIns="0" tIns="0" rIns="0" bIns="0">
            <a:spAutoFit/>
          </a:bodyPr>
          <a:lstStyle/>
          <a:p>
            <a:pPr algn="ctr">
              <a:lnSpc>
                <a:spcPct val="150000"/>
              </a:lnSpc>
            </a:pPr>
            <a:r>
              <a:rPr lang="zh-CN" altLang="en-US" sz="1600" dirty="0">
                <a:solidFill>
                  <a:schemeClr val="tx1">
                    <a:lumMod val="65000"/>
                    <a:lumOff val="35000"/>
                  </a:schemeClr>
                </a:solidFill>
                <a:latin typeface="+mn-ea"/>
              </a:rPr>
              <a:t>更换图片的方法与前面的一致，请输入相关内容输入相关内容</a:t>
            </a:r>
            <a:endParaRPr lang="zh-CN" altLang="en-US" sz="1600" dirty="0">
              <a:latin typeface="+mn-ea"/>
            </a:endParaRPr>
          </a:p>
        </p:txBody>
      </p:sp>
      <p:cxnSp>
        <p:nvCxnSpPr>
          <p:cNvPr id="61" name="直接连接符 60">
            <a:extLst>
              <a:ext uri="{FF2B5EF4-FFF2-40B4-BE49-F238E27FC236}">
                <a16:creationId xmlns:a16="http://schemas.microsoft.com/office/drawing/2014/main" id="{3D25227C-80D6-4313-918B-9D7DDEE56590}"/>
              </a:ext>
            </a:extLst>
          </p:cNvPr>
          <p:cNvCxnSpPr/>
          <p:nvPr/>
        </p:nvCxnSpPr>
        <p:spPr>
          <a:xfrm>
            <a:off x="1816793" y="4287805"/>
            <a:ext cx="3429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圆角 7">
            <a:extLst>
              <a:ext uri="{FF2B5EF4-FFF2-40B4-BE49-F238E27FC236}">
                <a16:creationId xmlns:a16="http://schemas.microsoft.com/office/drawing/2014/main" id="{8FC6FCB6-1868-47DD-90A2-8FBB5139DE27}"/>
              </a:ext>
            </a:extLst>
          </p:cNvPr>
          <p:cNvSpPr/>
          <p:nvPr/>
        </p:nvSpPr>
        <p:spPr>
          <a:xfrm>
            <a:off x="1362639" y="3320835"/>
            <a:ext cx="1251208" cy="37650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j-ea"/>
                <a:ea typeface="+mj-ea"/>
              </a:rPr>
              <a:t>关键词</a:t>
            </a:r>
          </a:p>
        </p:txBody>
      </p:sp>
      <p:sp>
        <p:nvSpPr>
          <p:cNvPr id="62" name="文本框 61">
            <a:extLst>
              <a:ext uri="{FF2B5EF4-FFF2-40B4-BE49-F238E27FC236}">
                <a16:creationId xmlns:a16="http://schemas.microsoft.com/office/drawing/2014/main" id="{3BE4D7D6-6EAE-4B80-A9B3-61EF417332E5}"/>
              </a:ext>
            </a:extLst>
          </p:cNvPr>
          <p:cNvSpPr txBox="1"/>
          <p:nvPr/>
        </p:nvSpPr>
        <p:spPr>
          <a:xfrm>
            <a:off x="3856616" y="3848702"/>
            <a:ext cx="1740264" cy="307777"/>
          </a:xfrm>
          <a:prstGeom prst="rect">
            <a:avLst/>
          </a:prstGeom>
          <a:noFill/>
        </p:spPr>
        <p:txBody>
          <a:bodyPr wrap="square" lIns="0" tIns="0" rIns="0" bIns="0" rtlCol="0">
            <a:spAutoFit/>
          </a:bodyPr>
          <a:lstStyle/>
          <a:p>
            <a:pPr algn="ctr"/>
            <a:r>
              <a:rPr lang="zh-CN" altLang="en-US" sz="2000" b="1" dirty="0">
                <a:solidFill>
                  <a:schemeClr val="accent1"/>
                </a:solidFill>
                <a:latin typeface="+mj-ea"/>
                <a:ea typeface="+mj-ea"/>
              </a:rPr>
              <a:t>小标题</a:t>
            </a:r>
          </a:p>
        </p:txBody>
      </p:sp>
      <p:sp>
        <p:nvSpPr>
          <p:cNvPr id="63" name="矩形 62">
            <a:extLst>
              <a:ext uri="{FF2B5EF4-FFF2-40B4-BE49-F238E27FC236}">
                <a16:creationId xmlns:a16="http://schemas.microsoft.com/office/drawing/2014/main" id="{7CE2D883-371E-4784-B71E-2D7B5DB739C3}"/>
              </a:ext>
            </a:extLst>
          </p:cNvPr>
          <p:cNvSpPr/>
          <p:nvPr/>
        </p:nvSpPr>
        <p:spPr>
          <a:xfrm>
            <a:off x="3807857" y="4317334"/>
            <a:ext cx="1837782" cy="1064074"/>
          </a:xfrm>
          <a:prstGeom prst="rect">
            <a:avLst/>
          </a:prstGeom>
        </p:spPr>
        <p:txBody>
          <a:bodyPr wrap="square" lIns="0" tIns="0" rIns="0" bIns="0">
            <a:spAutoFit/>
          </a:bodyPr>
          <a:lstStyle/>
          <a:p>
            <a:pPr algn="ctr">
              <a:lnSpc>
                <a:spcPct val="150000"/>
              </a:lnSpc>
            </a:pPr>
            <a:r>
              <a:rPr lang="zh-CN" altLang="en-US" sz="1600" dirty="0">
                <a:solidFill>
                  <a:schemeClr val="tx1">
                    <a:lumMod val="65000"/>
                    <a:lumOff val="35000"/>
                  </a:schemeClr>
                </a:solidFill>
                <a:latin typeface="+mn-ea"/>
              </a:rPr>
              <a:t>更换图片的方法与前面的一致，</a:t>
            </a:r>
            <a:r>
              <a:rPr lang="zh-CN" altLang="en-US" sz="1600" dirty="0">
                <a:solidFill>
                  <a:prstClr val="black">
                    <a:lumMod val="65000"/>
                    <a:lumOff val="35000"/>
                  </a:prstClr>
                </a:solidFill>
                <a:latin typeface="+mn-ea"/>
              </a:rPr>
              <a:t>请输入相关内容输入相关内容</a:t>
            </a:r>
            <a:endParaRPr lang="zh-CN" altLang="en-US" sz="1600" dirty="0">
              <a:latin typeface="+mn-ea"/>
            </a:endParaRPr>
          </a:p>
        </p:txBody>
      </p:sp>
      <p:cxnSp>
        <p:nvCxnSpPr>
          <p:cNvPr id="64" name="直接连接符 63">
            <a:extLst>
              <a:ext uri="{FF2B5EF4-FFF2-40B4-BE49-F238E27FC236}">
                <a16:creationId xmlns:a16="http://schemas.microsoft.com/office/drawing/2014/main" id="{1A16A4DD-F748-414C-ADD2-3BF501F07E4A}"/>
              </a:ext>
            </a:extLst>
          </p:cNvPr>
          <p:cNvCxnSpPr/>
          <p:nvPr/>
        </p:nvCxnSpPr>
        <p:spPr>
          <a:xfrm>
            <a:off x="4555298" y="4287805"/>
            <a:ext cx="3429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矩形: 圆角 25">
            <a:extLst>
              <a:ext uri="{FF2B5EF4-FFF2-40B4-BE49-F238E27FC236}">
                <a16:creationId xmlns:a16="http://schemas.microsoft.com/office/drawing/2014/main" id="{CFFB46B2-3107-4C7D-88EB-CC1C31605C4E}"/>
              </a:ext>
            </a:extLst>
          </p:cNvPr>
          <p:cNvSpPr/>
          <p:nvPr/>
        </p:nvSpPr>
        <p:spPr>
          <a:xfrm>
            <a:off x="4101144" y="3320835"/>
            <a:ext cx="1251208" cy="37650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j-ea"/>
                <a:ea typeface="+mj-ea"/>
              </a:rPr>
              <a:t>关键词</a:t>
            </a:r>
          </a:p>
        </p:txBody>
      </p:sp>
      <p:sp>
        <p:nvSpPr>
          <p:cNvPr id="65" name="文本框 64">
            <a:extLst>
              <a:ext uri="{FF2B5EF4-FFF2-40B4-BE49-F238E27FC236}">
                <a16:creationId xmlns:a16="http://schemas.microsoft.com/office/drawing/2014/main" id="{2AED8BC2-7A53-4BD5-89F8-F83C5BCC3927}"/>
              </a:ext>
            </a:extLst>
          </p:cNvPr>
          <p:cNvSpPr txBox="1"/>
          <p:nvPr/>
        </p:nvSpPr>
        <p:spPr>
          <a:xfrm>
            <a:off x="6595121" y="3848862"/>
            <a:ext cx="1740264" cy="307777"/>
          </a:xfrm>
          <a:prstGeom prst="rect">
            <a:avLst/>
          </a:prstGeom>
          <a:noFill/>
        </p:spPr>
        <p:txBody>
          <a:bodyPr wrap="square" lIns="0" tIns="0" rIns="0" bIns="0" rtlCol="0">
            <a:spAutoFit/>
          </a:bodyPr>
          <a:lstStyle/>
          <a:p>
            <a:pPr algn="ctr"/>
            <a:r>
              <a:rPr lang="zh-CN" altLang="en-US" sz="2000" b="1" dirty="0">
                <a:solidFill>
                  <a:schemeClr val="accent1"/>
                </a:solidFill>
                <a:latin typeface="+mj-ea"/>
                <a:ea typeface="+mj-ea"/>
              </a:rPr>
              <a:t>小标题</a:t>
            </a:r>
          </a:p>
        </p:txBody>
      </p:sp>
      <p:sp>
        <p:nvSpPr>
          <p:cNvPr id="66" name="矩形 65">
            <a:extLst>
              <a:ext uri="{FF2B5EF4-FFF2-40B4-BE49-F238E27FC236}">
                <a16:creationId xmlns:a16="http://schemas.microsoft.com/office/drawing/2014/main" id="{766226F3-09A5-4975-92F7-DB62DE6CF71B}"/>
              </a:ext>
            </a:extLst>
          </p:cNvPr>
          <p:cNvSpPr/>
          <p:nvPr/>
        </p:nvSpPr>
        <p:spPr>
          <a:xfrm>
            <a:off x="6546362" y="4317494"/>
            <a:ext cx="1837782" cy="1064074"/>
          </a:xfrm>
          <a:prstGeom prst="rect">
            <a:avLst/>
          </a:prstGeom>
        </p:spPr>
        <p:txBody>
          <a:bodyPr wrap="square" lIns="0" tIns="0" rIns="0" bIns="0">
            <a:spAutoFit/>
          </a:bodyPr>
          <a:lstStyle/>
          <a:p>
            <a:pPr algn="ctr">
              <a:lnSpc>
                <a:spcPct val="150000"/>
              </a:lnSpc>
            </a:pPr>
            <a:r>
              <a:rPr lang="zh-CN" altLang="en-US" sz="1600" dirty="0">
                <a:solidFill>
                  <a:schemeClr val="tx1">
                    <a:lumMod val="65000"/>
                    <a:lumOff val="35000"/>
                  </a:schemeClr>
                </a:solidFill>
                <a:latin typeface="+mn-ea"/>
              </a:rPr>
              <a:t>更换图片的方法与前面的一致，</a:t>
            </a:r>
            <a:r>
              <a:rPr lang="zh-CN" altLang="en-US" sz="1600" dirty="0">
                <a:solidFill>
                  <a:prstClr val="black">
                    <a:lumMod val="65000"/>
                    <a:lumOff val="35000"/>
                  </a:prstClr>
                </a:solidFill>
                <a:latin typeface="+mn-ea"/>
              </a:rPr>
              <a:t>请输入相关内容输入相关内容</a:t>
            </a:r>
            <a:endParaRPr lang="zh-CN" altLang="en-US" sz="1600" dirty="0">
              <a:latin typeface="+mn-ea"/>
            </a:endParaRPr>
          </a:p>
        </p:txBody>
      </p:sp>
      <p:cxnSp>
        <p:nvCxnSpPr>
          <p:cNvPr id="67" name="直接连接符 66">
            <a:extLst>
              <a:ext uri="{FF2B5EF4-FFF2-40B4-BE49-F238E27FC236}">
                <a16:creationId xmlns:a16="http://schemas.microsoft.com/office/drawing/2014/main" id="{21102FB4-E3BD-4A61-9F86-5439653A5A50}"/>
              </a:ext>
            </a:extLst>
          </p:cNvPr>
          <p:cNvCxnSpPr/>
          <p:nvPr/>
        </p:nvCxnSpPr>
        <p:spPr>
          <a:xfrm>
            <a:off x="7293803" y="4287965"/>
            <a:ext cx="3429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矩形: 圆角 26">
            <a:extLst>
              <a:ext uri="{FF2B5EF4-FFF2-40B4-BE49-F238E27FC236}">
                <a16:creationId xmlns:a16="http://schemas.microsoft.com/office/drawing/2014/main" id="{4D6E023D-D017-4D51-BEC6-41A4055550C3}"/>
              </a:ext>
            </a:extLst>
          </p:cNvPr>
          <p:cNvSpPr/>
          <p:nvPr/>
        </p:nvSpPr>
        <p:spPr>
          <a:xfrm>
            <a:off x="6839649" y="3320995"/>
            <a:ext cx="1251208" cy="37650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j-ea"/>
                <a:ea typeface="+mj-ea"/>
              </a:rPr>
              <a:t>关键词</a:t>
            </a:r>
          </a:p>
        </p:txBody>
      </p:sp>
      <p:sp>
        <p:nvSpPr>
          <p:cNvPr id="28" name="矩形: 圆角 27">
            <a:extLst>
              <a:ext uri="{FF2B5EF4-FFF2-40B4-BE49-F238E27FC236}">
                <a16:creationId xmlns:a16="http://schemas.microsoft.com/office/drawing/2014/main" id="{0FA7E53F-4B41-4148-A19D-1B61DCDC1886}"/>
              </a:ext>
            </a:extLst>
          </p:cNvPr>
          <p:cNvSpPr/>
          <p:nvPr/>
        </p:nvSpPr>
        <p:spPr>
          <a:xfrm>
            <a:off x="9578153" y="3320995"/>
            <a:ext cx="1251208" cy="37650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mj-ea"/>
                <a:ea typeface="+mj-ea"/>
              </a:rPr>
              <a:t>关键词</a:t>
            </a:r>
          </a:p>
        </p:txBody>
      </p:sp>
      <p:sp>
        <p:nvSpPr>
          <p:cNvPr id="33" name="文本框 32">
            <a:extLst>
              <a:ext uri="{FF2B5EF4-FFF2-40B4-BE49-F238E27FC236}">
                <a16:creationId xmlns:a16="http://schemas.microsoft.com/office/drawing/2014/main" id="{5288BFF2-B2B9-4230-A143-041BF9141D3A}"/>
              </a:ext>
            </a:extLst>
          </p:cNvPr>
          <p:cNvSpPr txBox="1"/>
          <p:nvPr/>
        </p:nvSpPr>
        <p:spPr>
          <a:xfrm>
            <a:off x="9333625" y="3848862"/>
            <a:ext cx="1740264" cy="307777"/>
          </a:xfrm>
          <a:prstGeom prst="rect">
            <a:avLst/>
          </a:prstGeom>
          <a:noFill/>
        </p:spPr>
        <p:txBody>
          <a:bodyPr wrap="square" lIns="0" tIns="0" rIns="0" bIns="0" rtlCol="0">
            <a:spAutoFit/>
          </a:bodyPr>
          <a:lstStyle/>
          <a:p>
            <a:pPr algn="ctr"/>
            <a:r>
              <a:rPr lang="zh-CN" altLang="en-US" sz="2000" b="1" dirty="0">
                <a:solidFill>
                  <a:schemeClr val="accent1"/>
                </a:solidFill>
                <a:latin typeface="+mj-ea"/>
                <a:ea typeface="+mj-ea"/>
              </a:rPr>
              <a:t>小标题</a:t>
            </a:r>
          </a:p>
        </p:txBody>
      </p:sp>
      <p:sp>
        <p:nvSpPr>
          <p:cNvPr id="34" name="矩形 33">
            <a:extLst>
              <a:ext uri="{FF2B5EF4-FFF2-40B4-BE49-F238E27FC236}">
                <a16:creationId xmlns:a16="http://schemas.microsoft.com/office/drawing/2014/main" id="{BAB34818-A1FB-4510-AB43-8EB444365926}"/>
              </a:ext>
            </a:extLst>
          </p:cNvPr>
          <p:cNvSpPr/>
          <p:nvPr/>
        </p:nvSpPr>
        <p:spPr>
          <a:xfrm>
            <a:off x="9284866" y="4317494"/>
            <a:ext cx="1837782" cy="1064074"/>
          </a:xfrm>
          <a:prstGeom prst="rect">
            <a:avLst/>
          </a:prstGeom>
        </p:spPr>
        <p:txBody>
          <a:bodyPr wrap="square" lIns="0" tIns="0" rIns="0" bIns="0">
            <a:spAutoFit/>
          </a:bodyPr>
          <a:lstStyle/>
          <a:p>
            <a:pPr algn="ctr">
              <a:lnSpc>
                <a:spcPct val="150000"/>
              </a:lnSpc>
            </a:pPr>
            <a:r>
              <a:rPr lang="zh-CN" altLang="en-US" sz="1600" dirty="0">
                <a:solidFill>
                  <a:schemeClr val="tx1">
                    <a:lumMod val="65000"/>
                    <a:lumOff val="35000"/>
                  </a:schemeClr>
                </a:solidFill>
                <a:latin typeface="+mn-ea"/>
              </a:rPr>
              <a:t>更换图片的方法与前面的一致，</a:t>
            </a:r>
            <a:r>
              <a:rPr lang="zh-CN" altLang="en-US" sz="1600" dirty="0">
                <a:solidFill>
                  <a:prstClr val="black">
                    <a:lumMod val="65000"/>
                    <a:lumOff val="35000"/>
                  </a:prstClr>
                </a:solidFill>
                <a:latin typeface="+mn-ea"/>
              </a:rPr>
              <a:t>请输入相关内容输入相关内容</a:t>
            </a:r>
            <a:endParaRPr lang="zh-CN" altLang="en-US" sz="1600" dirty="0">
              <a:latin typeface="+mn-ea"/>
            </a:endParaRPr>
          </a:p>
        </p:txBody>
      </p:sp>
      <p:cxnSp>
        <p:nvCxnSpPr>
          <p:cNvPr id="35" name="直接连接符 34">
            <a:extLst>
              <a:ext uri="{FF2B5EF4-FFF2-40B4-BE49-F238E27FC236}">
                <a16:creationId xmlns:a16="http://schemas.microsoft.com/office/drawing/2014/main" id="{81046099-AE13-466A-AB69-03F1B7CDA7FF}"/>
              </a:ext>
            </a:extLst>
          </p:cNvPr>
          <p:cNvCxnSpPr/>
          <p:nvPr/>
        </p:nvCxnSpPr>
        <p:spPr>
          <a:xfrm>
            <a:off x="10032307" y="4287965"/>
            <a:ext cx="3429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27269275-432E-4F50-86C7-120548685C1E}"/>
              </a:ext>
            </a:extLst>
          </p:cNvPr>
          <p:cNvSpPr>
            <a:spLocks noGrp="1"/>
          </p:cNvSpPr>
          <p:nvPr>
            <p:ph type="body" sz="quarter" idx="10"/>
          </p:nvPr>
        </p:nvSpPr>
        <p:spPr>
          <a:xfrm>
            <a:off x="843917" y="371998"/>
            <a:ext cx="5252083" cy="360099"/>
          </a:xfrm>
        </p:spPr>
        <p:txBody>
          <a:bodyPr/>
          <a:lstStyle/>
          <a:p>
            <a:r>
              <a:rPr lang="zh-CN" altLang="en-US" dirty="0"/>
              <a:t>图文</a:t>
            </a:r>
            <a:r>
              <a:rPr lang="en-US" altLang="zh-CN" dirty="0"/>
              <a:t>4V4</a:t>
            </a:r>
            <a:r>
              <a:rPr lang="zh-CN" altLang="en-US" dirty="0"/>
              <a:t>版式</a:t>
            </a:r>
          </a:p>
        </p:txBody>
      </p:sp>
    </p:spTree>
    <p:extLst>
      <p:ext uri="{BB962C8B-B14F-4D97-AF65-F5344CB8AC3E}">
        <p14:creationId xmlns:p14="http://schemas.microsoft.com/office/powerpoint/2010/main" val="1796488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84657D4C-5E8E-4A48-BEBD-B89EFCEC01D6}"/>
              </a:ext>
            </a:extLst>
          </p:cNvPr>
          <p:cNvSpPr>
            <a:spLocks noGrp="1"/>
          </p:cNvSpPr>
          <p:nvPr>
            <p:ph type="body" sz="quarter" idx="10"/>
          </p:nvPr>
        </p:nvSpPr>
        <p:spPr/>
        <p:txBody>
          <a:bodyPr/>
          <a:lstStyle/>
          <a:p>
            <a:r>
              <a:rPr lang="zh-CN" altLang="en-US" dirty="0"/>
              <a:t>样机页版式</a:t>
            </a:r>
          </a:p>
        </p:txBody>
      </p:sp>
      <p:grpSp>
        <p:nvGrpSpPr>
          <p:cNvPr id="10" name="组合 9">
            <a:extLst>
              <a:ext uri="{FF2B5EF4-FFF2-40B4-BE49-F238E27FC236}">
                <a16:creationId xmlns:a16="http://schemas.microsoft.com/office/drawing/2014/main" id="{E214B432-1F66-4FFB-BF41-9BBC16228386}"/>
              </a:ext>
            </a:extLst>
          </p:cNvPr>
          <p:cNvGrpSpPr/>
          <p:nvPr/>
        </p:nvGrpSpPr>
        <p:grpSpPr>
          <a:xfrm>
            <a:off x="5607718" y="1540788"/>
            <a:ext cx="504480" cy="504480"/>
            <a:chOff x="1596570" y="1659052"/>
            <a:chExt cx="795386" cy="795386"/>
          </a:xfrm>
        </p:grpSpPr>
        <p:sp>
          <p:nvSpPr>
            <p:cNvPr id="11" name="椭圆 10">
              <a:extLst>
                <a:ext uri="{FF2B5EF4-FFF2-40B4-BE49-F238E27FC236}">
                  <a16:creationId xmlns:a16="http://schemas.microsoft.com/office/drawing/2014/main" id="{9F78AAD9-C876-4A42-B2FA-F9ECCFE6D5FF}"/>
                </a:ext>
              </a:extLst>
            </p:cNvPr>
            <p:cNvSpPr/>
            <p:nvPr/>
          </p:nvSpPr>
          <p:spPr>
            <a:xfrm>
              <a:off x="1596570" y="1659052"/>
              <a:ext cx="795386" cy="79538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pen-book-top-view_43212">
              <a:extLst>
                <a:ext uri="{FF2B5EF4-FFF2-40B4-BE49-F238E27FC236}">
                  <a16:creationId xmlns:a16="http://schemas.microsoft.com/office/drawing/2014/main" id="{2B58E3C3-58E8-436A-9413-59988433FE7D}"/>
                </a:ext>
              </a:extLst>
            </p:cNvPr>
            <p:cNvSpPr>
              <a:spLocks noChangeAspect="1"/>
            </p:cNvSpPr>
            <p:nvPr/>
          </p:nvSpPr>
          <p:spPr bwMode="auto">
            <a:xfrm>
              <a:off x="1733730" y="1862191"/>
              <a:ext cx="521066" cy="389108"/>
            </a:xfrm>
            <a:custGeom>
              <a:avLst/>
              <a:gdLst>
                <a:gd name="connsiteX0" fmla="*/ 462404 w 602788"/>
                <a:gd name="connsiteY0" fmla="*/ 304764 h 450137"/>
                <a:gd name="connsiteX1" fmla="*/ 531061 w 602788"/>
                <a:gd name="connsiteY1" fmla="*/ 312495 h 450137"/>
                <a:gd name="connsiteX2" fmla="*/ 526755 w 602788"/>
                <a:gd name="connsiteY2" fmla="*/ 325402 h 450137"/>
                <a:gd name="connsiteX3" fmla="*/ 355930 w 602788"/>
                <a:gd name="connsiteY3" fmla="*/ 346914 h 450137"/>
                <a:gd name="connsiteX4" fmla="*/ 348753 w 602788"/>
                <a:gd name="connsiteY4" fmla="*/ 334007 h 450137"/>
                <a:gd name="connsiteX5" fmla="*/ 462404 w 602788"/>
                <a:gd name="connsiteY5" fmla="*/ 304764 h 450137"/>
                <a:gd name="connsiteX6" fmla="*/ 149121 w 602788"/>
                <a:gd name="connsiteY6" fmla="*/ 303384 h 450137"/>
                <a:gd name="connsiteX7" fmla="*/ 262772 w 602788"/>
                <a:gd name="connsiteY7" fmla="*/ 332627 h 450137"/>
                <a:gd name="connsiteX8" fmla="*/ 255595 w 602788"/>
                <a:gd name="connsiteY8" fmla="*/ 345534 h 450137"/>
                <a:gd name="connsiteX9" fmla="*/ 84770 w 602788"/>
                <a:gd name="connsiteY9" fmla="*/ 325456 h 450137"/>
                <a:gd name="connsiteX10" fmla="*/ 80464 w 602788"/>
                <a:gd name="connsiteY10" fmla="*/ 311115 h 450137"/>
                <a:gd name="connsiteX11" fmla="*/ 149121 w 602788"/>
                <a:gd name="connsiteY11" fmla="*/ 303384 h 450137"/>
                <a:gd name="connsiteX12" fmla="*/ 462404 w 602788"/>
                <a:gd name="connsiteY12" fmla="*/ 266141 h 450137"/>
                <a:gd name="connsiteX13" fmla="*/ 531061 w 602788"/>
                <a:gd name="connsiteY13" fmla="*/ 273872 h 450137"/>
                <a:gd name="connsiteX14" fmla="*/ 526755 w 602788"/>
                <a:gd name="connsiteY14" fmla="*/ 286779 h 450137"/>
                <a:gd name="connsiteX15" fmla="*/ 355930 w 602788"/>
                <a:gd name="connsiteY15" fmla="*/ 308291 h 450137"/>
                <a:gd name="connsiteX16" fmla="*/ 348753 w 602788"/>
                <a:gd name="connsiteY16" fmla="*/ 295384 h 450137"/>
                <a:gd name="connsiteX17" fmla="*/ 462404 w 602788"/>
                <a:gd name="connsiteY17" fmla="*/ 266141 h 450137"/>
                <a:gd name="connsiteX18" fmla="*/ 149121 w 602788"/>
                <a:gd name="connsiteY18" fmla="*/ 264762 h 450137"/>
                <a:gd name="connsiteX19" fmla="*/ 262772 w 602788"/>
                <a:gd name="connsiteY19" fmla="*/ 294005 h 450137"/>
                <a:gd name="connsiteX20" fmla="*/ 255595 w 602788"/>
                <a:gd name="connsiteY20" fmla="*/ 306912 h 450137"/>
                <a:gd name="connsiteX21" fmla="*/ 84770 w 602788"/>
                <a:gd name="connsiteY21" fmla="*/ 285400 h 450137"/>
                <a:gd name="connsiteX22" fmla="*/ 80464 w 602788"/>
                <a:gd name="connsiteY22" fmla="*/ 272493 h 450137"/>
                <a:gd name="connsiteX23" fmla="*/ 149121 w 602788"/>
                <a:gd name="connsiteY23" fmla="*/ 264762 h 450137"/>
                <a:gd name="connsiteX24" fmla="*/ 462404 w 602788"/>
                <a:gd name="connsiteY24" fmla="*/ 227519 h 450137"/>
                <a:gd name="connsiteX25" fmla="*/ 531061 w 602788"/>
                <a:gd name="connsiteY25" fmla="*/ 235250 h 450137"/>
                <a:gd name="connsiteX26" fmla="*/ 526755 w 602788"/>
                <a:gd name="connsiteY26" fmla="*/ 248157 h 450137"/>
                <a:gd name="connsiteX27" fmla="*/ 355930 w 602788"/>
                <a:gd name="connsiteY27" fmla="*/ 269669 h 450137"/>
                <a:gd name="connsiteX28" fmla="*/ 348753 w 602788"/>
                <a:gd name="connsiteY28" fmla="*/ 256762 h 450137"/>
                <a:gd name="connsiteX29" fmla="*/ 462404 w 602788"/>
                <a:gd name="connsiteY29" fmla="*/ 227519 h 450137"/>
                <a:gd name="connsiteX30" fmla="*/ 149121 w 602788"/>
                <a:gd name="connsiteY30" fmla="*/ 225909 h 450137"/>
                <a:gd name="connsiteX31" fmla="*/ 262772 w 602788"/>
                <a:gd name="connsiteY31" fmla="*/ 255152 h 450137"/>
                <a:gd name="connsiteX32" fmla="*/ 255595 w 602788"/>
                <a:gd name="connsiteY32" fmla="*/ 268059 h 450137"/>
                <a:gd name="connsiteX33" fmla="*/ 84770 w 602788"/>
                <a:gd name="connsiteY33" fmla="*/ 246547 h 450137"/>
                <a:gd name="connsiteX34" fmla="*/ 80464 w 602788"/>
                <a:gd name="connsiteY34" fmla="*/ 233640 h 450137"/>
                <a:gd name="connsiteX35" fmla="*/ 149121 w 602788"/>
                <a:gd name="connsiteY35" fmla="*/ 225909 h 450137"/>
                <a:gd name="connsiteX36" fmla="*/ 462404 w 602788"/>
                <a:gd name="connsiteY36" fmla="*/ 189417 h 450137"/>
                <a:gd name="connsiteX37" fmla="*/ 531061 w 602788"/>
                <a:gd name="connsiteY37" fmla="*/ 196500 h 450137"/>
                <a:gd name="connsiteX38" fmla="*/ 526755 w 602788"/>
                <a:gd name="connsiteY38" fmla="*/ 210798 h 450137"/>
                <a:gd name="connsiteX39" fmla="*/ 355930 w 602788"/>
                <a:gd name="connsiteY39" fmla="*/ 230816 h 450137"/>
                <a:gd name="connsiteX40" fmla="*/ 348753 w 602788"/>
                <a:gd name="connsiteY40" fmla="*/ 219377 h 450137"/>
                <a:gd name="connsiteX41" fmla="*/ 462404 w 602788"/>
                <a:gd name="connsiteY41" fmla="*/ 189417 h 450137"/>
                <a:gd name="connsiteX42" fmla="*/ 149121 w 602788"/>
                <a:gd name="connsiteY42" fmla="*/ 188683 h 450137"/>
                <a:gd name="connsiteX43" fmla="*/ 262772 w 602788"/>
                <a:gd name="connsiteY43" fmla="*/ 217952 h 450137"/>
                <a:gd name="connsiteX44" fmla="*/ 255595 w 602788"/>
                <a:gd name="connsiteY44" fmla="*/ 229436 h 450137"/>
                <a:gd name="connsiteX45" fmla="*/ 84770 w 602788"/>
                <a:gd name="connsiteY45" fmla="*/ 209340 h 450137"/>
                <a:gd name="connsiteX46" fmla="*/ 80464 w 602788"/>
                <a:gd name="connsiteY46" fmla="*/ 196421 h 450137"/>
                <a:gd name="connsiteX47" fmla="*/ 149121 w 602788"/>
                <a:gd name="connsiteY47" fmla="*/ 188683 h 450137"/>
                <a:gd name="connsiteX48" fmla="*/ 462404 w 602788"/>
                <a:gd name="connsiteY48" fmla="*/ 148664 h 450137"/>
                <a:gd name="connsiteX49" fmla="*/ 531061 w 602788"/>
                <a:gd name="connsiteY49" fmla="*/ 156395 h 450137"/>
                <a:gd name="connsiteX50" fmla="*/ 526755 w 602788"/>
                <a:gd name="connsiteY50" fmla="*/ 169302 h 450137"/>
                <a:gd name="connsiteX51" fmla="*/ 355930 w 602788"/>
                <a:gd name="connsiteY51" fmla="*/ 190814 h 450137"/>
                <a:gd name="connsiteX52" fmla="*/ 348753 w 602788"/>
                <a:gd name="connsiteY52" fmla="*/ 177907 h 450137"/>
                <a:gd name="connsiteX53" fmla="*/ 462404 w 602788"/>
                <a:gd name="connsiteY53" fmla="*/ 148664 h 450137"/>
                <a:gd name="connsiteX54" fmla="*/ 149121 w 602788"/>
                <a:gd name="connsiteY54" fmla="*/ 147806 h 450137"/>
                <a:gd name="connsiteX55" fmla="*/ 262772 w 602788"/>
                <a:gd name="connsiteY55" fmla="*/ 177766 h 450137"/>
                <a:gd name="connsiteX56" fmla="*/ 255595 w 602788"/>
                <a:gd name="connsiteY56" fmla="*/ 189205 h 450137"/>
                <a:gd name="connsiteX57" fmla="*/ 84770 w 602788"/>
                <a:gd name="connsiteY57" fmla="*/ 169187 h 450137"/>
                <a:gd name="connsiteX58" fmla="*/ 80464 w 602788"/>
                <a:gd name="connsiteY58" fmla="*/ 154889 h 450137"/>
                <a:gd name="connsiteX59" fmla="*/ 149121 w 602788"/>
                <a:gd name="connsiteY59" fmla="*/ 147806 h 450137"/>
                <a:gd name="connsiteX60" fmla="*/ 462404 w 602788"/>
                <a:gd name="connsiteY60" fmla="*/ 111421 h 450137"/>
                <a:gd name="connsiteX61" fmla="*/ 531061 w 602788"/>
                <a:gd name="connsiteY61" fmla="*/ 119152 h 450137"/>
                <a:gd name="connsiteX62" fmla="*/ 526755 w 602788"/>
                <a:gd name="connsiteY62" fmla="*/ 132059 h 450137"/>
                <a:gd name="connsiteX63" fmla="*/ 355930 w 602788"/>
                <a:gd name="connsiteY63" fmla="*/ 153571 h 450137"/>
                <a:gd name="connsiteX64" fmla="*/ 348753 w 602788"/>
                <a:gd name="connsiteY64" fmla="*/ 140664 h 450137"/>
                <a:gd name="connsiteX65" fmla="*/ 462404 w 602788"/>
                <a:gd name="connsiteY65" fmla="*/ 111421 h 450137"/>
                <a:gd name="connsiteX66" fmla="*/ 149121 w 602788"/>
                <a:gd name="connsiteY66" fmla="*/ 110563 h 450137"/>
                <a:gd name="connsiteX67" fmla="*/ 262772 w 602788"/>
                <a:gd name="connsiteY67" fmla="*/ 140523 h 450137"/>
                <a:gd name="connsiteX68" fmla="*/ 255595 w 602788"/>
                <a:gd name="connsiteY68" fmla="*/ 151962 h 450137"/>
                <a:gd name="connsiteX69" fmla="*/ 84770 w 602788"/>
                <a:gd name="connsiteY69" fmla="*/ 131944 h 450137"/>
                <a:gd name="connsiteX70" fmla="*/ 80464 w 602788"/>
                <a:gd name="connsiteY70" fmla="*/ 117646 h 450137"/>
                <a:gd name="connsiteX71" fmla="*/ 149121 w 602788"/>
                <a:gd name="connsiteY71" fmla="*/ 110563 h 450137"/>
                <a:gd name="connsiteX72" fmla="*/ 462404 w 602788"/>
                <a:gd name="connsiteY72" fmla="*/ 71777 h 450137"/>
                <a:gd name="connsiteX73" fmla="*/ 531061 w 602788"/>
                <a:gd name="connsiteY73" fmla="*/ 78887 h 450137"/>
                <a:gd name="connsiteX74" fmla="*/ 526755 w 602788"/>
                <a:gd name="connsiteY74" fmla="*/ 93242 h 450137"/>
                <a:gd name="connsiteX75" fmla="*/ 355930 w 602788"/>
                <a:gd name="connsiteY75" fmla="*/ 113338 h 450137"/>
                <a:gd name="connsiteX76" fmla="*/ 348753 w 602788"/>
                <a:gd name="connsiteY76" fmla="*/ 101854 h 450137"/>
                <a:gd name="connsiteX77" fmla="*/ 462404 w 602788"/>
                <a:gd name="connsiteY77" fmla="*/ 71777 h 450137"/>
                <a:gd name="connsiteX78" fmla="*/ 149121 w 602788"/>
                <a:gd name="connsiteY78" fmla="*/ 71189 h 450137"/>
                <a:gd name="connsiteX79" fmla="*/ 262772 w 602788"/>
                <a:gd name="connsiteY79" fmla="*/ 100432 h 450137"/>
                <a:gd name="connsiteX80" fmla="*/ 255595 w 602788"/>
                <a:gd name="connsiteY80" fmla="*/ 113339 h 450137"/>
                <a:gd name="connsiteX81" fmla="*/ 84770 w 602788"/>
                <a:gd name="connsiteY81" fmla="*/ 91827 h 450137"/>
                <a:gd name="connsiteX82" fmla="*/ 80464 w 602788"/>
                <a:gd name="connsiteY82" fmla="*/ 78920 h 450137"/>
                <a:gd name="connsiteX83" fmla="*/ 149121 w 602788"/>
                <a:gd name="connsiteY83" fmla="*/ 71189 h 450137"/>
                <a:gd name="connsiteX84" fmla="*/ 466443 w 602788"/>
                <a:gd name="connsiteY84" fmla="*/ 17203 h 450137"/>
                <a:gd name="connsiteX85" fmla="*/ 317181 w 602788"/>
                <a:gd name="connsiteY85" fmla="*/ 68811 h 450137"/>
                <a:gd name="connsiteX86" fmla="*/ 317181 w 602788"/>
                <a:gd name="connsiteY86" fmla="*/ 279544 h 450137"/>
                <a:gd name="connsiteX87" fmla="*/ 307135 w 602788"/>
                <a:gd name="connsiteY87" fmla="*/ 268075 h 450137"/>
                <a:gd name="connsiteX88" fmla="*/ 307135 w 602788"/>
                <a:gd name="connsiteY88" fmla="*/ 407130 h 450137"/>
                <a:gd name="connsiteX89" fmla="*/ 477925 w 602788"/>
                <a:gd name="connsiteY89" fmla="*/ 368424 h 450137"/>
                <a:gd name="connsiteX90" fmla="*/ 561167 w 602788"/>
                <a:gd name="connsiteY90" fmla="*/ 382760 h 450137"/>
                <a:gd name="connsiteX91" fmla="*/ 561167 w 602788"/>
                <a:gd name="connsiteY91" fmla="*/ 31538 h 450137"/>
                <a:gd name="connsiteX92" fmla="*/ 466443 w 602788"/>
                <a:gd name="connsiteY92" fmla="*/ 17203 h 450137"/>
                <a:gd name="connsiteX93" fmla="*/ 140651 w 602788"/>
                <a:gd name="connsiteY93" fmla="*/ 17203 h 450137"/>
                <a:gd name="connsiteX94" fmla="*/ 45927 w 602788"/>
                <a:gd name="connsiteY94" fmla="*/ 31538 h 450137"/>
                <a:gd name="connsiteX95" fmla="*/ 45927 w 602788"/>
                <a:gd name="connsiteY95" fmla="*/ 382760 h 450137"/>
                <a:gd name="connsiteX96" fmla="*/ 126298 w 602788"/>
                <a:gd name="connsiteY96" fmla="*/ 369858 h 450137"/>
                <a:gd name="connsiteX97" fmla="*/ 301394 w 602788"/>
                <a:gd name="connsiteY97" fmla="*/ 407130 h 450137"/>
                <a:gd name="connsiteX98" fmla="*/ 301394 w 602788"/>
                <a:gd name="connsiteY98" fmla="*/ 268075 h 450137"/>
                <a:gd name="connsiteX99" fmla="*/ 291348 w 602788"/>
                <a:gd name="connsiteY99" fmla="*/ 279544 h 450137"/>
                <a:gd name="connsiteX100" fmla="*/ 291348 w 602788"/>
                <a:gd name="connsiteY100" fmla="*/ 68811 h 450137"/>
                <a:gd name="connsiteX101" fmla="*/ 140651 w 602788"/>
                <a:gd name="connsiteY101" fmla="*/ 17203 h 450137"/>
                <a:gd name="connsiteX102" fmla="*/ 140651 w 602788"/>
                <a:gd name="connsiteY102" fmla="*/ 0 h 450137"/>
                <a:gd name="connsiteX103" fmla="*/ 304264 w 602788"/>
                <a:gd name="connsiteY103" fmla="*/ 57342 h 450137"/>
                <a:gd name="connsiteX104" fmla="*/ 466443 w 602788"/>
                <a:gd name="connsiteY104" fmla="*/ 0 h 450137"/>
                <a:gd name="connsiteX105" fmla="*/ 572649 w 602788"/>
                <a:gd name="connsiteY105" fmla="*/ 18636 h 450137"/>
                <a:gd name="connsiteX106" fmla="*/ 578389 w 602788"/>
                <a:gd name="connsiteY106" fmla="*/ 20070 h 450137"/>
                <a:gd name="connsiteX107" fmla="*/ 578389 w 602788"/>
                <a:gd name="connsiteY107" fmla="*/ 57342 h 450137"/>
                <a:gd name="connsiteX108" fmla="*/ 602788 w 602788"/>
                <a:gd name="connsiteY108" fmla="*/ 74545 h 450137"/>
                <a:gd name="connsiteX109" fmla="*/ 602788 w 602788"/>
                <a:gd name="connsiteY109" fmla="*/ 435801 h 450137"/>
                <a:gd name="connsiteX110" fmla="*/ 341580 w 602788"/>
                <a:gd name="connsiteY110" fmla="*/ 435801 h 450137"/>
                <a:gd name="connsiteX111" fmla="*/ 304264 w 602788"/>
                <a:gd name="connsiteY111" fmla="*/ 450137 h 450137"/>
                <a:gd name="connsiteX112" fmla="*/ 266949 w 602788"/>
                <a:gd name="connsiteY112" fmla="*/ 435801 h 450137"/>
                <a:gd name="connsiteX113" fmla="*/ 0 w 602788"/>
                <a:gd name="connsiteY113" fmla="*/ 435801 h 450137"/>
                <a:gd name="connsiteX114" fmla="*/ 0 w 602788"/>
                <a:gd name="connsiteY114" fmla="*/ 74545 h 450137"/>
                <a:gd name="connsiteX115" fmla="*/ 28704 w 602788"/>
                <a:gd name="connsiteY115" fmla="*/ 55909 h 450137"/>
                <a:gd name="connsiteX116" fmla="*/ 28704 w 602788"/>
                <a:gd name="connsiteY116" fmla="*/ 20070 h 450137"/>
                <a:gd name="connsiteX117" fmla="*/ 34445 w 602788"/>
                <a:gd name="connsiteY117" fmla="*/ 18636 h 450137"/>
                <a:gd name="connsiteX118" fmla="*/ 140651 w 602788"/>
                <a:gd name="connsiteY118" fmla="*/ 0 h 4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02788" h="450137">
                  <a:moveTo>
                    <a:pt x="462404" y="304764"/>
                  </a:moveTo>
                  <a:cubicBezTo>
                    <a:pt x="483779" y="304070"/>
                    <a:pt x="507017" y="306042"/>
                    <a:pt x="531061" y="312495"/>
                  </a:cubicBezTo>
                  <a:lnTo>
                    <a:pt x="526755" y="325402"/>
                  </a:lnTo>
                  <a:cubicBezTo>
                    <a:pt x="437754" y="302456"/>
                    <a:pt x="355930" y="345480"/>
                    <a:pt x="355930" y="346914"/>
                  </a:cubicBezTo>
                  <a:lnTo>
                    <a:pt x="348753" y="334007"/>
                  </a:lnTo>
                  <a:cubicBezTo>
                    <a:pt x="350906" y="332931"/>
                    <a:pt x="398278" y="306848"/>
                    <a:pt x="462404" y="304764"/>
                  </a:cubicBezTo>
                  <a:close/>
                  <a:moveTo>
                    <a:pt x="149121" y="303384"/>
                  </a:moveTo>
                  <a:cubicBezTo>
                    <a:pt x="213247" y="305468"/>
                    <a:pt x="260619" y="331551"/>
                    <a:pt x="262772" y="332627"/>
                  </a:cubicBezTo>
                  <a:lnTo>
                    <a:pt x="255595" y="345534"/>
                  </a:lnTo>
                  <a:cubicBezTo>
                    <a:pt x="255595" y="345534"/>
                    <a:pt x="173771" y="301076"/>
                    <a:pt x="84770" y="325456"/>
                  </a:cubicBezTo>
                  <a:lnTo>
                    <a:pt x="80464" y="311115"/>
                  </a:lnTo>
                  <a:cubicBezTo>
                    <a:pt x="104509" y="304662"/>
                    <a:pt x="127746" y="302690"/>
                    <a:pt x="149121" y="303384"/>
                  </a:cubicBezTo>
                  <a:close/>
                  <a:moveTo>
                    <a:pt x="462404" y="266141"/>
                  </a:moveTo>
                  <a:cubicBezTo>
                    <a:pt x="483779" y="265447"/>
                    <a:pt x="507017" y="267419"/>
                    <a:pt x="531061" y="273872"/>
                  </a:cubicBezTo>
                  <a:lnTo>
                    <a:pt x="526755" y="286779"/>
                  </a:lnTo>
                  <a:cubicBezTo>
                    <a:pt x="437754" y="262399"/>
                    <a:pt x="355930" y="306857"/>
                    <a:pt x="355930" y="308291"/>
                  </a:cubicBezTo>
                  <a:lnTo>
                    <a:pt x="348753" y="295384"/>
                  </a:lnTo>
                  <a:cubicBezTo>
                    <a:pt x="350906" y="294309"/>
                    <a:pt x="398278" y="268225"/>
                    <a:pt x="462404" y="266141"/>
                  </a:cubicBezTo>
                  <a:close/>
                  <a:moveTo>
                    <a:pt x="149121" y="264762"/>
                  </a:moveTo>
                  <a:cubicBezTo>
                    <a:pt x="213247" y="266846"/>
                    <a:pt x="260619" y="292929"/>
                    <a:pt x="262772" y="294005"/>
                  </a:cubicBezTo>
                  <a:lnTo>
                    <a:pt x="255595" y="306912"/>
                  </a:lnTo>
                  <a:cubicBezTo>
                    <a:pt x="255595" y="306912"/>
                    <a:pt x="173771" y="262454"/>
                    <a:pt x="84770" y="285400"/>
                  </a:cubicBezTo>
                  <a:lnTo>
                    <a:pt x="80464" y="272493"/>
                  </a:lnTo>
                  <a:cubicBezTo>
                    <a:pt x="104509" y="266040"/>
                    <a:pt x="127746" y="264068"/>
                    <a:pt x="149121" y="264762"/>
                  </a:cubicBezTo>
                  <a:close/>
                  <a:moveTo>
                    <a:pt x="462404" y="227519"/>
                  </a:moveTo>
                  <a:cubicBezTo>
                    <a:pt x="483779" y="226825"/>
                    <a:pt x="507017" y="228797"/>
                    <a:pt x="531061" y="235250"/>
                  </a:cubicBezTo>
                  <a:lnTo>
                    <a:pt x="526755" y="248157"/>
                  </a:lnTo>
                  <a:cubicBezTo>
                    <a:pt x="437754" y="223777"/>
                    <a:pt x="355930" y="268235"/>
                    <a:pt x="355930" y="269669"/>
                  </a:cubicBezTo>
                  <a:lnTo>
                    <a:pt x="348753" y="256762"/>
                  </a:lnTo>
                  <a:cubicBezTo>
                    <a:pt x="350906" y="255687"/>
                    <a:pt x="398278" y="229603"/>
                    <a:pt x="462404" y="227519"/>
                  </a:cubicBezTo>
                  <a:close/>
                  <a:moveTo>
                    <a:pt x="149121" y="225909"/>
                  </a:moveTo>
                  <a:cubicBezTo>
                    <a:pt x="213247" y="227993"/>
                    <a:pt x="260619" y="254077"/>
                    <a:pt x="262772" y="255152"/>
                  </a:cubicBezTo>
                  <a:lnTo>
                    <a:pt x="255595" y="268059"/>
                  </a:lnTo>
                  <a:cubicBezTo>
                    <a:pt x="255595" y="266625"/>
                    <a:pt x="173771" y="223601"/>
                    <a:pt x="84770" y="246547"/>
                  </a:cubicBezTo>
                  <a:lnTo>
                    <a:pt x="80464" y="233640"/>
                  </a:lnTo>
                  <a:cubicBezTo>
                    <a:pt x="104509" y="227186"/>
                    <a:pt x="127746" y="225215"/>
                    <a:pt x="149121" y="225909"/>
                  </a:cubicBezTo>
                  <a:close/>
                  <a:moveTo>
                    <a:pt x="462404" y="189417"/>
                  </a:moveTo>
                  <a:cubicBezTo>
                    <a:pt x="483779" y="188636"/>
                    <a:pt x="507017" y="190423"/>
                    <a:pt x="531061" y="196500"/>
                  </a:cubicBezTo>
                  <a:lnTo>
                    <a:pt x="526755" y="210798"/>
                  </a:lnTo>
                  <a:cubicBezTo>
                    <a:pt x="437754" y="186491"/>
                    <a:pt x="355930" y="230816"/>
                    <a:pt x="355930" y="230816"/>
                  </a:cubicBezTo>
                  <a:lnTo>
                    <a:pt x="348753" y="219377"/>
                  </a:lnTo>
                  <a:cubicBezTo>
                    <a:pt x="350906" y="217232"/>
                    <a:pt x="398278" y="191763"/>
                    <a:pt x="462404" y="189417"/>
                  </a:cubicBezTo>
                  <a:close/>
                  <a:moveTo>
                    <a:pt x="149121" y="188683"/>
                  </a:moveTo>
                  <a:cubicBezTo>
                    <a:pt x="213247" y="190769"/>
                    <a:pt x="260619" y="216876"/>
                    <a:pt x="262772" y="217952"/>
                  </a:cubicBezTo>
                  <a:lnTo>
                    <a:pt x="255595" y="229436"/>
                  </a:lnTo>
                  <a:cubicBezTo>
                    <a:pt x="255595" y="229436"/>
                    <a:pt x="173771" y="184937"/>
                    <a:pt x="84770" y="209340"/>
                  </a:cubicBezTo>
                  <a:lnTo>
                    <a:pt x="80464" y="196421"/>
                  </a:lnTo>
                  <a:cubicBezTo>
                    <a:pt x="104509" y="189962"/>
                    <a:pt x="127746" y="187988"/>
                    <a:pt x="149121" y="188683"/>
                  </a:cubicBezTo>
                  <a:close/>
                  <a:moveTo>
                    <a:pt x="462404" y="148664"/>
                  </a:moveTo>
                  <a:cubicBezTo>
                    <a:pt x="483779" y="147970"/>
                    <a:pt x="507017" y="149942"/>
                    <a:pt x="531061" y="156395"/>
                  </a:cubicBezTo>
                  <a:lnTo>
                    <a:pt x="526755" y="169302"/>
                  </a:lnTo>
                  <a:cubicBezTo>
                    <a:pt x="437754" y="146356"/>
                    <a:pt x="355930" y="189380"/>
                    <a:pt x="355930" y="190814"/>
                  </a:cubicBezTo>
                  <a:lnTo>
                    <a:pt x="348753" y="177907"/>
                  </a:lnTo>
                  <a:cubicBezTo>
                    <a:pt x="350906" y="176832"/>
                    <a:pt x="398278" y="150748"/>
                    <a:pt x="462404" y="148664"/>
                  </a:cubicBezTo>
                  <a:close/>
                  <a:moveTo>
                    <a:pt x="149121" y="147806"/>
                  </a:moveTo>
                  <a:cubicBezTo>
                    <a:pt x="213247" y="150152"/>
                    <a:pt x="260619" y="175621"/>
                    <a:pt x="262772" y="177766"/>
                  </a:cubicBezTo>
                  <a:lnTo>
                    <a:pt x="255595" y="189205"/>
                  </a:lnTo>
                  <a:cubicBezTo>
                    <a:pt x="255595" y="189205"/>
                    <a:pt x="173771" y="144880"/>
                    <a:pt x="84770" y="169187"/>
                  </a:cubicBezTo>
                  <a:lnTo>
                    <a:pt x="80464" y="154889"/>
                  </a:lnTo>
                  <a:cubicBezTo>
                    <a:pt x="104509" y="148812"/>
                    <a:pt x="127746" y="147025"/>
                    <a:pt x="149121" y="147806"/>
                  </a:cubicBezTo>
                  <a:close/>
                  <a:moveTo>
                    <a:pt x="462404" y="111421"/>
                  </a:moveTo>
                  <a:cubicBezTo>
                    <a:pt x="483779" y="110727"/>
                    <a:pt x="507017" y="112699"/>
                    <a:pt x="531061" y="119152"/>
                  </a:cubicBezTo>
                  <a:lnTo>
                    <a:pt x="526755" y="132059"/>
                  </a:lnTo>
                  <a:cubicBezTo>
                    <a:pt x="437754" y="109113"/>
                    <a:pt x="355930" y="153571"/>
                    <a:pt x="355930" y="153571"/>
                  </a:cubicBezTo>
                  <a:lnTo>
                    <a:pt x="348753" y="140664"/>
                  </a:lnTo>
                  <a:cubicBezTo>
                    <a:pt x="350906" y="139589"/>
                    <a:pt x="398278" y="113505"/>
                    <a:pt x="462404" y="111421"/>
                  </a:cubicBezTo>
                  <a:close/>
                  <a:moveTo>
                    <a:pt x="149121" y="110563"/>
                  </a:moveTo>
                  <a:cubicBezTo>
                    <a:pt x="213247" y="112909"/>
                    <a:pt x="260619" y="138378"/>
                    <a:pt x="262772" y="140523"/>
                  </a:cubicBezTo>
                  <a:lnTo>
                    <a:pt x="255595" y="151962"/>
                  </a:lnTo>
                  <a:cubicBezTo>
                    <a:pt x="255595" y="151962"/>
                    <a:pt x="173771" y="107637"/>
                    <a:pt x="84770" y="131944"/>
                  </a:cubicBezTo>
                  <a:lnTo>
                    <a:pt x="80464" y="117646"/>
                  </a:lnTo>
                  <a:cubicBezTo>
                    <a:pt x="104509" y="111569"/>
                    <a:pt x="127746" y="109782"/>
                    <a:pt x="149121" y="110563"/>
                  </a:cubicBezTo>
                  <a:close/>
                  <a:moveTo>
                    <a:pt x="462404" y="71777"/>
                  </a:moveTo>
                  <a:cubicBezTo>
                    <a:pt x="483779" y="70992"/>
                    <a:pt x="507017" y="72787"/>
                    <a:pt x="531061" y="78887"/>
                  </a:cubicBezTo>
                  <a:lnTo>
                    <a:pt x="526755" y="93242"/>
                  </a:lnTo>
                  <a:cubicBezTo>
                    <a:pt x="437754" y="68839"/>
                    <a:pt x="355930" y="113338"/>
                    <a:pt x="355930" y="113338"/>
                  </a:cubicBezTo>
                  <a:lnTo>
                    <a:pt x="348753" y="101854"/>
                  </a:lnTo>
                  <a:cubicBezTo>
                    <a:pt x="350906" y="99702"/>
                    <a:pt x="398278" y="74133"/>
                    <a:pt x="462404" y="71777"/>
                  </a:cubicBezTo>
                  <a:close/>
                  <a:moveTo>
                    <a:pt x="149121" y="71189"/>
                  </a:moveTo>
                  <a:cubicBezTo>
                    <a:pt x="213247" y="73273"/>
                    <a:pt x="260619" y="99357"/>
                    <a:pt x="262772" y="100432"/>
                  </a:cubicBezTo>
                  <a:lnTo>
                    <a:pt x="255595" y="113339"/>
                  </a:lnTo>
                  <a:cubicBezTo>
                    <a:pt x="255595" y="111905"/>
                    <a:pt x="173771" y="67447"/>
                    <a:pt x="84770" y="91827"/>
                  </a:cubicBezTo>
                  <a:lnTo>
                    <a:pt x="80464" y="78920"/>
                  </a:lnTo>
                  <a:cubicBezTo>
                    <a:pt x="104509" y="72467"/>
                    <a:pt x="127746" y="70495"/>
                    <a:pt x="149121" y="71189"/>
                  </a:cubicBezTo>
                  <a:close/>
                  <a:moveTo>
                    <a:pt x="466443" y="17203"/>
                  </a:moveTo>
                  <a:cubicBezTo>
                    <a:pt x="407599" y="17203"/>
                    <a:pt x="357367" y="34405"/>
                    <a:pt x="317181" y="68811"/>
                  </a:cubicBezTo>
                  <a:lnTo>
                    <a:pt x="317181" y="279544"/>
                  </a:lnTo>
                  <a:lnTo>
                    <a:pt x="307135" y="268075"/>
                  </a:lnTo>
                  <a:lnTo>
                    <a:pt x="307135" y="407130"/>
                  </a:lnTo>
                  <a:cubicBezTo>
                    <a:pt x="328663" y="397095"/>
                    <a:pt x="400423" y="368424"/>
                    <a:pt x="477925" y="368424"/>
                  </a:cubicBezTo>
                  <a:cubicBezTo>
                    <a:pt x="508064" y="368424"/>
                    <a:pt x="536768" y="374158"/>
                    <a:pt x="561167" y="382760"/>
                  </a:cubicBezTo>
                  <a:lnTo>
                    <a:pt x="561167" y="31538"/>
                  </a:lnTo>
                  <a:cubicBezTo>
                    <a:pt x="548250" y="27238"/>
                    <a:pt x="510935" y="17203"/>
                    <a:pt x="466443" y="17203"/>
                  </a:cubicBezTo>
                  <a:close/>
                  <a:moveTo>
                    <a:pt x="140651" y="17203"/>
                  </a:moveTo>
                  <a:cubicBezTo>
                    <a:pt x="96159" y="17203"/>
                    <a:pt x="60279" y="27238"/>
                    <a:pt x="45927" y="31538"/>
                  </a:cubicBezTo>
                  <a:lnTo>
                    <a:pt x="45927" y="382760"/>
                  </a:lnTo>
                  <a:cubicBezTo>
                    <a:pt x="68890" y="374158"/>
                    <a:pt x="96159" y="369858"/>
                    <a:pt x="126298" y="369858"/>
                  </a:cubicBezTo>
                  <a:cubicBezTo>
                    <a:pt x="202365" y="369858"/>
                    <a:pt x="278431" y="398529"/>
                    <a:pt x="301394" y="407130"/>
                  </a:cubicBezTo>
                  <a:lnTo>
                    <a:pt x="301394" y="268075"/>
                  </a:lnTo>
                  <a:lnTo>
                    <a:pt x="291348" y="279544"/>
                  </a:lnTo>
                  <a:lnTo>
                    <a:pt x="291348" y="68811"/>
                  </a:lnTo>
                  <a:cubicBezTo>
                    <a:pt x="249726" y="34405"/>
                    <a:pt x="199494" y="17203"/>
                    <a:pt x="140651" y="17203"/>
                  </a:cubicBezTo>
                  <a:close/>
                  <a:moveTo>
                    <a:pt x="140651" y="0"/>
                  </a:moveTo>
                  <a:cubicBezTo>
                    <a:pt x="203800" y="0"/>
                    <a:pt x="259773" y="20070"/>
                    <a:pt x="304264" y="57342"/>
                  </a:cubicBezTo>
                  <a:cubicBezTo>
                    <a:pt x="348756" y="20070"/>
                    <a:pt x="403294" y="0"/>
                    <a:pt x="466443" y="0"/>
                  </a:cubicBezTo>
                  <a:cubicBezTo>
                    <a:pt x="526722" y="0"/>
                    <a:pt x="571213" y="17203"/>
                    <a:pt x="572649" y="18636"/>
                  </a:cubicBezTo>
                  <a:lnTo>
                    <a:pt x="578389" y="20070"/>
                  </a:lnTo>
                  <a:lnTo>
                    <a:pt x="578389" y="57342"/>
                  </a:lnTo>
                  <a:cubicBezTo>
                    <a:pt x="592742" y="61643"/>
                    <a:pt x="602788" y="65944"/>
                    <a:pt x="602788" y="74545"/>
                  </a:cubicBezTo>
                  <a:lnTo>
                    <a:pt x="602788" y="435801"/>
                  </a:lnTo>
                  <a:lnTo>
                    <a:pt x="341580" y="435801"/>
                  </a:lnTo>
                  <a:cubicBezTo>
                    <a:pt x="332969" y="444403"/>
                    <a:pt x="320052" y="450137"/>
                    <a:pt x="304264" y="450137"/>
                  </a:cubicBezTo>
                  <a:cubicBezTo>
                    <a:pt x="289912" y="450137"/>
                    <a:pt x="275560" y="444403"/>
                    <a:pt x="266949" y="435801"/>
                  </a:cubicBezTo>
                  <a:lnTo>
                    <a:pt x="0" y="435801"/>
                  </a:lnTo>
                  <a:lnTo>
                    <a:pt x="0" y="74545"/>
                  </a:lnTo>
                  <a:cubicBezTo>
                    <a:pt x="0" y="64510"/>
                    <a:pt x="11482" y="58776"/>
                    <a:pt x="28704" y="55909"/>
                  </a:cubicBezTo>
                  <a:lnTo>
                    <a:pt x="28704" y="20070"/>
                  </a:lnTo>
                  <a:lnTo>
                    <a:pt x="34445" y="18636"/>
                  </a:lnTo>
                  <a:cubicBezTo>
                    <a:pt x="35880" y="17203"/>
                    <a:pt x="81807" y="0"/>
                    <a:pt x="140651" y="0"/>
                  </a:cubicBezTo>
                  <a:close/>
                </a:path>
              </a:pathLst>
            </a:custGeom>
            <a:solidFill>
              <a:schemeClr val="accent5"/>
            </a:solidFill>
            <a:ln>
              <a:noFill/>
            </a:ln>
          </p:spPr>
        </p:sp>
      </p:grpSp>
      <p:sp>
        <p:nvSpPr>
          <p:cNvPr id="19" name="矩形 18">
            <a:extLst>
              <a:ext uri="{FF2B5EF4-FFF2-40B4-BE49-F238E27FC236}">
                <a16:creationId xmlns:a16="http://schemas.microsoft.com/office/drawing/2014/main" id="{F56398CB-4B3D-41F7-8899-8A8935D9BAC8}"/>
              </a:ext>
            </a:extLst>
          </p:cNvPr>
          <p:cNvSpPr/>
          <p:nvPr/>
        </p:nvSpPr>
        <p:spPr>
          <a:xfrm>
            <a:off x="6264729" y="1625173"/>
            <a:ext cx="1405073" cy="276999"/>
          </a:xfrm>
          <a:prstGeom prst="rect">
            <a:avLst/>
          </a:prstGeom>
          <a:ln>
            <a:noFill/>
          </a:ln>
        </p:spPr>
        <p:txBody>
          <a:bodyPr wrap="square" lIns="0" tIns="0" rIns="0" bIns="0">
            <a:spAutoFit/>
          </a:bodyPr>
          <a:lstStyle/>
          <a:p>
            <a:r>
              <a:rPr lang="zh-CN" altLang="en-US" b="1" dirty="0">
                <a:solidFill>
                  <a:schemeClr val="accent1"/>
                </a:solidFill>
                <a:latin typeface="+mj-ea"/>
                <a:ea typeface="+mj-ea"/>
              </a:rPr>
              <a:t>小标题</a:t>
            </a:r>
          </a:p>
        </p:txBody>
      </p:sp>
      <p:cxnSp>
        <p:nvCxnSpPr>
          <p:cNvPr id="20" name="直接连接符 19">
            <a:extLst>
              <a:ext uri="{FF2B5EF4-FFF2-40B4-BE49-F238E27FC236}">
                <a16:creationId xmlns:a16="http://schemas.microsoft.com/office/drawing/2014/main" id="{21055244-E43B-4A98-864E-0D917E8126DD}"/>
              </a:ext>
            </a:extLst>
          </p:cNvPr>
          <p:cNvCxnSpPr>
            <a:cxnSpLocks/>
          </p:cNvCxnSpPr>
          <p:nvPr/>
        </p:nvCxnSpPr>
        <p:spPr>
          <a:xfrm>
            <a:off x="6278081" y="2025277"/>
            <a:ext cx="469700" cy="0"/>
          </a:xfrm>
          <a:prstGeom prst="line">
            <a:avLst/>
          </a:prstGeom>
          <a:ln w="38100" cap="flat">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88758C64-CE41-4E45-B7C7-88B2A83ABB89}"/>
              </a:ext>
            </a:extLst>
          </p:cNvPr>
          <p:cNvSpPr/>
          <p:nvPr/>
        </p:nvSpPr>
        <p:spPr>
          <a:xfrm>
            <a:off x="5607718" y="2099002"/>
            <a:ext cx="5593681" cy="608243"/>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学校以经济学、管理学、法学为主体，坚持商法融合，促进经济学、管理学、法学、文学、理学、工学、艺术学等多学科协同发展</a:t>
            </a:r>
            <a:endParaRPr lang="zh-CN" altLang="en-US" sz="500" dirty="0">
              <a:solidFill>
                <a:prstClr val="black">
                  <a:lumMod val="65000"/>
                  <a:lumOff val="35000"/>
                </a:prstClr>
              </a:solidFill>
              <a:latin typeface="+mn-ea"/>
            </a:endParaRPr>
          </a:p>
        </p:txBody>
      </p:sp>
      <p:grpSp>
        <p:nvGrpSpPr>
          <p:cNvPr id="13" name="组合 12">
            <a:extLst>
              <a:ext uri="{FF2B5EF4-FFF2-40B4-BE49-F238E27FC236}">
                <a16:creationId xmlns:a16="http://schemas.microsoft.com/office/drawing/2014/main" id="{15B01F57-D291-407A-8D10-F1A26B512687}"/>
              </a:ext>
            </a:extLst>
          </p:cNvPr>
          <p:cNvGrpSpPr/>
          <p:nvPr/>
        </p:nvGrpSpPr>
        <p:grpSpPr>
          <a:xfrm>
            <a:off x="5607718" y="2990852"/>
            <a:ext cx="504480" cy="504480"/>
            <a:chOff x="1596570" y="3852646"/>
            <a:chExt cx="795386" cy="795386"/>
          </a:xfrm>
        </p:grpSpPr>
        <p:sp>
          <p:nvSpPr>
            <p:cNvPr id="14" name="check-list-outline_69520">
              <a:extLst>
                <a:ext uri="{FF2B5EF4-FFF2-40B4-BE49-F238E27FC236}">
                  <a16:creationId xmlns:a16="http://schemas.microsoft.com/office/drawing/2014/main" id="{9439A82F-1F70-4F4F-9CC3-56589215EA25}"/>
                </a:ext>
              </a:extLst>
            </p:cNvPr>
            <p:cNvSpPr>
              <a:spLocks noChangeAspect="1"/>
            </p:cNvSpPr>
            <p:nvPr/>
          </p:nvSpPr>
          <p:spPr bwMode="auto">
            <a:xfrm>
              <a:off x="1787240" y="4044951"/>
              <a:ext cx="414046" cy="410776"/>
            </a:xfrm>
            <a:custGeom>
              <a:avLst/>
              <a:gdLst>
                <a:gd name="connsiteX0" fmla="*/ 269315 w 608062"/>
                <a:gd name="connsiteY0" fmla="*/ 421557 h 603263"/>
                <a:gd name="connsiteX1" fmla="*/ 477217 w 608062"/>
                <a:gd name="connsiteY1" fmla="*/ 421557 h 603263"/>
                <a:gd name="connsiteX2" fmla="*/ 497274 w 608062"/>
                <a:gd name="connsiteY2" fmla="*/ 441668 h 603263"/>
                <a:gd name="connsiteX3" fmla="*/ 477217 w 608062"/>
                <a:gd name="connsiteY3" fmla="*/ 461779 h 603263"/>
                <a:gd name="connsiteX4" fmla="*/ 269315 w 608062"/>
                <a:gd name="connsiteY4" fmla="*/ 461779 h 603263"/>
                <a:gd name="connsiteX5" fmla="*/ 249166 w 608062"/>
                <a:gd name="connsiteY5" fmla="*/ 441668 h 603263"/>
                <a:gd name="connsiteX6" fmla="*/ 269315 w 608062"/>
                <a:gd name="connsiteY6" fmla="*/ 421557 h 603263"/>
                <a:gd name="connsiteX7" fmla="*/ 223683 w 608062"/>
                <a:gd name="connsiteY7" fmla="*/ 359251 h 603263"/>
                <a:gd name="connsiteX8" fmla="*/ 238606 w 608062"/>
                <a:gd name="connsiteY8" fmla="*/ 363189 h 603263"/>
                <a:gd name="connsiteX9" fmla="*/ 242319 w 608062"/>
                <a:gd name="connsiteY9" fmla="*/ 391450 h 603263"/>
                <a:gd name="connsiteX10" fmla="*/ 171024 w 608062"/>
                <a:gd name="connsiteY10" fmla="*/ 484387 h 603263"/>
                <a:gd name="connsiteX11" fmla="*/ 155057 w 608062"/>
                <a:gd name="connsiteY11" fmla="*/ 492263 h 603263"/>
                <a:gd name="connsiteX12" fmla="*/ 143639 w 608062"/>
                <a:gd name="connsiteY12" fmla="*/ 488650 h 603263"/>
                <a:gd name="connsiteX13" fmla="*/ 100472 w 608062"/>
                <a:gd name="connsiteY13" fmla="*/ 458906 h 603263"/>
                <a:gd name="connsiteX14" fmla="*/ 95367 w 608062"/>
                <a:gd name="connsiteY14" fmla="*/ 430923 h 603263"/>
                <a:gd name="connsiteX15" fmla="*/ 123402 w 608062"/>
                <a:gd name="connsiteY15" fmla="*/ 425827 h 603263"/>
                <a:gd name="connsiteX16" fmla="*/ 150694 w 608062"/>
                <a:gd name="connsiteY16" fmla="*/ 444729 h 603263"/>
                <a:gd name="connsiteX17" fmla="*/ 210292 w 608062"/>
                <a:gd name="connsiteY17" fmla="*/ 366988 h 603263"/>
                <a:gd name="connsiteX18" fmla="*/ 223683 w 608062"/>
                <a:gd name="connsiteY18" fmla="*/ 359251 h 603263"/>
                <a:gd name="connsiteX19" fmla="*/ 269315 w 608062"/>
                <a:gd name="connsiteY19" fmla="*/ 274640 h 603263"/>
                <a:gd name="connsiteX20" fmla="*/ 477217 w 608062"/>
                <a:gd name="connsiteY20" fmla="*/ 274640 h 603263"/>
                <a:gd name="connsiteX21" fmla="*/ 497274 w 608062"/>
                <a:gd name="connsiteY21" fmla="*/ 294833 h 603263"/>
                <a:gd name="connsiteX22" fmla="*/ 477217 w 608062"/>
                <a:gd name="connsiteY22" fmla="*/ 314933 h 603263"/>
                <a:gd name="connsiteX23" fmla="*/ 269315 w 608062"/>
                <a:gd name="connsiteY23" fmla="*/ 314933 h 603263"/>
                <a:gd name="connsiteX24" fmla="*/ 249166 w 608062"/>
                <a:gd name="connsiteY24" fmla="*/ 294833 h 603263"/>
                <a:gd name="connsiteX25" fmla="*/ 269315 w 608062"/>
                <a:gd name="connsiteY25" fmla="*/ 274640 h 603263"/>
                <a:gd name="connsiteX26" fmla="*/ 223683 w 608062"/>
                <a:gd name="connsiteY26" fmla="*/ 212407 h 603263"/>
                <a:gd name="connsiteX27" fmla="*/ 238606 w 608062"/>
                <a:gd name="connsiteY27" fmla="*/ 216347 h 603263"/>
                <a:gd name="connsiteX28" fmla="*/ 242319 w 608062"/>
                <a:gd name="connsiteY28" fmla="*/ 244623 h 603263"/>
                <a:gd name="connsiteX29" fmla="*/ 171024 w 608062"/>
                <a:gd name="connsiteY29" fmla="*/ 337608 h 603263"/>
                <a:gd name="connsiteX30" fmla="*/ 155057 w 608062"/>
                <a:gd name="connsiteY30" fmla="*/ 345488 h 603263"/>
                <a:gd name="connsiteX31" fmla="*/ 143639 w 608062"/>
                <a:gd name="connsiteY31" fmla="*/ 341873 h 603263"/>
                <a:gd name="connsiteX32" fmla="*/ 100472 w 608062"/>
                <a:gd name="connsiteY32" fmla="*/ 312114 h 603263"/>
                <a:gd name="connsiteX33" fmla="*/ 95367 w 608062"/>
                <a:gd name="connsiteY33" fmla="*/ 284116 h 603263"/>
                <a:gd name="connsiteX34" fmla="*/ 123402 w 608062"/>
                <a:gd name="connsiteY34" fmla="*/ 279017 h 603263"/>
                <a:gd name="connsiteX35" fmla="*/ 150694 w 608062"/>
                <a:gd name="connsiteY35" fmla="*/ 297929 h 603263"/>
                <a:gd name="connsiteX36" fmla="*/ 210292 w 608062"/>
                <a:gd name="connsiteY36" fmla="*/ 220148 h 603263"/>
                <a:gd name="connsiteX37" fmla="*/ 223683 w 608062"/>
                <a:gd name="connsiteY37" fmla="*/ 212407 h 603263"/>
                <a:gd name="connsiteX38" fmla="*/ 71029 w 608062"/>
                <a:gd name="connsiteY38" fmla="*/ 77763 h 603263"/>
                <a:gd name="connsiteX39" fmla="*/ 228128 w 608062"/>
                <a:gd name="connsiteY39" fmla="*/ 77763 h 603263"/>
                <a:gd name="connsiteX40" fmla="*/ 229799 w 608062"/>
                <a:gd name="connsiteY40" fmla="*/ 86106 h 603263"/>
                <a:gd name="connsiteX41" fmla="*/ 205009 w 608062"/>
                <a:gd name="connsiteY41" fmla="*/ 123648 h 603263"/>
                <a:gd name="connsiteX42" fmla="*/ 198138 w 608062"/>
                <a:gd name="connsiteY42" fmla="*/ 138109 h 603263"/>
                <a:gd name="connsiteX43" fmla="*/ 71029 w 608062"/>
                <a:gd name="connsiteY43" fmla="*/ 138109 h 603263"/>
                <a:gd name="connsiteX44" fmla="*/ 60444 w 608062"/>
                <a:gd name="connsiteY44" fmla="*/ 148584 h 603263"/>
                <a:gd name="connsiteX45" fmla="*/ 60444 w 608062"/>
                <a:gd name="connsiteY45" fmla="*/ 532350 h 603263"/>
                <a:gd name="connsiteX46" fmla="*/ 71029 w 608062"/>
                <a:gd name="connsiteY46" fmla="*/ 542917 h 603263"/>
                <a:gd name="connsiteX47" fmla="*/ 537033 w 608062"/>
                <a:gd name="connsiteY47" fmla="*/ 542917 h 603263"/>
                <a:gd name="connsiteX48" fmla="*/ 547618 w 608062"/>
                <a:gd name="connsiteY48" fmla="*/ 532350 h 603263"/>
                <a:gd name="connsiteX49" fmla="*/ 547618 w 608062"/>
                <a:gd name="connsiteY49" fmla="*/ 148584 h 603263"/>
                <a:gd name="connsiteX50" fmla="*/ 537033 w 608062"/>
                <a:gd name="connsiteY50" fmla="*/ 138109 h 603263"/>
                <a:gd name="connsiteX51" fmla="*/ 372506 w 608062"/>
                <a:gd name="connsiteY51" fmla="*/ 138109 h 603263"/>
                <a:gd name="connsiteX52" fmla="*/ 411874 w 608062"/>
                <a:gd name="connsiteY52" fmla="*/ 77763 h 603263"/>
                <a:gd name="connsiteX53" fmla="*/ 537126 w 608062"/>
                <a:gd name="connsiteY53" fmla="*/ 77763 h 603263"/>
                <a:gd name="connsiteX54" fmla="*/ 608062 w 608062"/>
                <a:gd name="connsiteY54" fmla="*/ 148584 h 603263"/>
                <a:gd name="connsiteX55" fmla="*/ 608062 w 608062"/>
                <a:gd name="connsiteY55" fmla="*/ 532350 h 603263"/>
                <a:gd name="connsiteX56" fmla="*/ 537126 w 608062"/>
                <a:gd name="connsiteY56" fmla="*/ 603263 h 603263"/>
                <a:gd name="connsiteX57" fmla="*/ 71029 w 608062"/>
                <a:gd name="connsiteY57" fmla="*/ 603263 h 603263"/>
                <a:gd name="connsiteX58" fmla="*/ 0 w 608062"/>
                <a:gd name="connsiteY58" fmla="*/ 532350 h 603263"/>
                <a:gd name="connsiteX59" fmla="*/ 0 w 608062"/>
                <a:gd name="connsiteY59" fmla="*/ 148584 h 603263"/>
                <a:gd name="connsiteX60" fmla="*/ 71029 w 608062"/>
                <a:gd name="connsiteY60" fmla="*/ 77763 h 603263"/>
                <a:gd name="connsiteX61" fmla="*/ 319948 w 608062"/>
                <a:gd name="connsiteY61" fmla="*/ 0 h 603263"/>
                <a:gd name="connsiteX62" fmla="*/ 380206 w 608062"/>
                <a:gd name="connsiteY62" fmla="*/ 60161 h 603263"/>
                <a:gd name="connsiteX63" fmla="*/ 319948 w 608062"/>
                <a:gd name="connsiteY63" fmla="*/ 120414 h 603263"/>
                <a:gd name="connsiteX64" fmla="*/ 307600 w 608062"/>
                <a:gd name="connsiteY64" fmla="*/ 119116 h 603263"/>
                <a:gd name="connsiteX65" fmla="*/ 294973 w 608062"/>
                <a:gd name="connsiteY65" fmla="*/ 138119 h 603263"/>
                <a:gd name="connsiteX66" fmla="*/ 274361 w 608062"/>
                <a:gd name="connsiteY66" fmla="*/ 169265 h 603263"/>
                <a:gd name="connsiteX67" fmla="*/ 256534 w 608062"/>
                <a:gd name="connsiteY67" fmla="*/ 178813 h 603263"/>
                <a:gd name="connsiteX68" fmla="*/ 244835 w 608062"/>
                <a:gd name="connsiteY68" fmla="*/ 175291 h 603263"/>
                <a:gd name="connsiteX69" fmla="*/ 238707 w 608062"/>
                <a:gd name="connsiteY69" fmla="*/ 145813 h 603263"/>
                <a:gd name="connsiteX70" fmla="*/ 271668 w 608062"/>
                <a:gd name="connsiteY70" fmla="*/ 95942 h 603263"/>
                <a:gd name="connsiteX71" fmla="*/ 259598 w 608062"/>
                <a:gd name="connsiteY71" fmla="*/ 60161 h 603263"/>
                <a:gd name="connsiteX72" fmla="*/ 319948 w 608062"/>
                <a:gd name="connsiteY72" fmla="*/ 0 h 60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8062" h="603263">
                  <a:moveTo>
                    <a:pt x="269315" y="421557"/>
                  </a:moveTo>
                  <a:lnTo>
                    <a:pt x="477217" y="421557"/>
                  </a:lnTo>
                  <a:cubicBezTo>
                    <a:pt x="488360" y="421557"/>
                    <a:pt x="497274" y="430547"/>
                    <a:pt x="497274" y="441668"/>
                  </a:cubicBezTo>
                  <a:cubicBezTo>
                    <a:pt x="497274" y="452697"/>
                    <a:pt x="488360" y="461779"/>
                    <a:pt x="477217" y="461779"/>
                  </a:cubicBezTo>
                  <a:lnTo>
                    <a:pt x="269315" y="461779"/>
                  </a:lnTo>
                  <a:cubicBezTo>
                    <a:pt x="258266" y="461779"/>
                    <a:pt x="249166" y="452697"/>
                    <a:pt x="249166" y="441668"/>
                  </a:cubicBezTo>
                  <a:cubicBezTo>
                    <a:pt x="249166" y="430547"/>
                    <a:pt x="258266" y="421557"/>
                    <a:pt x="269315" y="421557"/>
                  </a:cubicBezTo>
                  <a:close/>
                  <a:moveTo>
                    <a:pt x="223683" y="359251"/>
                  </a:moveTo>
                  <a:cubicBezTo>
                    <a:pt x="228812" y="358556"/>
                    <a:pt x="234197" y="359807"/>
                    <a:pt x="238606" y="363189"/>
                  </a:cubicBezTo>
                  <a:cubicBezTo>
                    <a:pt x="247425" y="369953"/>
                    <a:pt x="249096" y="382555"/>
                    <a:pt x="242319" y="391450"/>
                  </a:cubicBezTo>
                  <a:lnTo>
                    <a:pt x="171024" y="484387"/>
                  </a:lnTo>
                  <a:cubicBezTo>
                    <a:pt x="167126" y="489483"/>
                    <a:pt x="161091" y="492263"/>
                    <a:pt x="155057" y="492263"/>
                  </a:cubicBezTo>
                  <a:cubicBezTo>
                    <a:pt x="151066" y="492263"/>
                    <a:pt x="147074" y="491059"/>
                    <a:pt x="143639" y="488650"/>
                  </a:cubicBezTo>
                  <a:lnTo>
                    <a:pt x="100472" y="458906"/>
                  </a:lnTo>
                  <a:cubicBezTo>
                    <a:pt x="91282" y="452513"/>
                    <a:pt x="89054" y="440004"/>
                    <a:pt x="95367" y="430923"/>
                  </a:cubicBezTo>
                  <a:cubicBezTo>
                    <a:pt x="101679" y="421750"/>
                    <a:pt x="114304" y="419433"/>
                    <a:pt x="123402" y="425827"/>
                  </a:cubicBezTo>
                  <a:lnTo>
                    <a:pt x="150694" y="444729"/>
                  </a:lnTo>
                  <a:lnTo>
                    <a:pt x="210292" y="366988"/>
                  </a:lnTo>
                  <a:cubicBezTo>
                    <a:pt x="213681" y="362587"/>
                    <a:pt x="218554" y="359946"/>
                    <a:pt x="223683" y="359251"/>
                  </a:cubicBezTo>
                  <a:close/>
                  <a:moveTo>
                    <a:pt x="269315" y="274640"/>
                  </a:moveTo>
                  <a:lnTo>
                    <a:pt x="477217" y="274640"/>
                  </a:lnTo>
                  <a:cubicBezTo>
                    <a:pt x="488360" y="274640"/>
                    <a:pt x="497274" y="283718"/>
                    <a:pt x="497274" y="294833"/>
                  </a:cubicBezTo>
                  <a:cubicBezTo>
                    <a:pt x="497274" y="305856"/>
                    <a:pt x="488360" y="314933"/>
                    <a:pt x="477217" y="314933"/>
                  </a:cubicBezTo>
                  <a:lnTo>
                    <a:pt x="269315" y="314933"/>
                  </a:lnTo>
                  <a:cubicBezTo>
                    <a:pt x="258266" y="314933"/>
                    <a:pt x="249166" y="305856"/>
                    <a:pt x="249166" y="294833"/>
                  </a:cubicBezTo>
                  <a:cubicBezTo>
                    <a:pt x="249166" y="283718"/>
                    <a:pt x="258266" y="274640"/>
                    <a:pt x="269315" y="274640"/>
                  </a:cubicBezTo>
                  <a:close/>
                  <a:moveTo>
                    <a:pt x="223683" y="212407"/>
                  </a:moveTo>
                  <a:cubicBezTo>
                    <a:pt x="228812" y="211712"/>
                    <a:pt x="234197" y="212963"/>
                    <a:pt x="238606" y="216347"/>
                  </a:cubicBezTo>
                  <a:cubicBezTo>
                    <a:pt x="247425" y="223115"/>
                    <a:pt x="249096" y="235723"/>
                    <a:pt x="242319" y="244623"/>
                  </a:cubicBezTo>
                  <a:lnTo>
                    <a:pt x="171024" y="337608"/>
                  </a:lnTo>
                  <a:cubicBezTo>
                    <a:pt x="167126" y="342707"/>
                    <a:pt x="161091" y="345488"/>
                    <a:pt x="155057" y="345488"/>
                  </a:cubicBezTo>
                  <a:cubicBezTo>
                    <a:pt x="151066" y="345488"/>
                    <a:pt x="147074" y="344283"/>
                    <a:pt x="143639" y="341873"/>
                  </a:cubicBezTo>
                  <a:lnTo>
                    <a:pt x="100472" y="312114"/>
                  </a:lnTo>
                  <a:cubicBezTo>
                    <a:pt x="91282" y="305717"/>
                    <a:pt x="89054" y="293201"/>
                    <a:pt x="95367" y="284116"/>
                  </a:cubicBezTo>
                  <a:cubicBezTo>
                    <a:pt x="101679" y="274938"/>
                    <a:pt x="114304" y="272620"/>
                    <a:pt x="123402" y="279017"/>
                  </a:cubicBezTo>
                  <a:lnTo>
                    <a:pt x="150694" y="297929"/>
                  </a:lnTo>
                  <a:lnTo>
                    <a:pt x="210292" y="220148"/>
                  </a:lnTo>
                  <a:cubicBezTo>
                    <a:pt x="213681" y="215744"/>
                    <a:pt x="218554" y="213102"/>
                    <a:pt x="223683" y="212407"/>
                  </a:cubicBezTo>
                  <a:close/>
                  <a:moveTo>
                    <a:pt x="71029" y="77763"/>
                  </a:moveTo>
                  <a:lnTo>
                    <a:pt x="228128" y="77763"/>
                  </a:lnTo>
                  <a:cubicBezTo>
                    <a:pt x="228592" y="80544"/>
                    <a:pt x="229056" y="83325"/>
                    <a:pt x="229799" y="86106"/>
                  </a:cubicBezTo>
                  <a:lnTo>
                    <a:pt x="205009" y="123648"/>
                  </a:lnTo>
                  <a:cubicBezTo>
                    <a:pt x="201945" y="128190"/>
                    <a:pt x="199902" y="133011"/>
                    <a:pt x="198138" y="138109"/>
                  </a:cubicBezTo>
                  <a:lnTo>
                    <a:pt x="71029" y="138109"/>
                  </a:lnTo>
                  <a:cubicBezTo>
                    <a:pt x="65179" y="138109"/>
                    <a:pt x="60444" y="142837"/>
                    <a:pt x="60444" y="148584"/>
                  </a:cubicBezTo>
                  <a:lnTo>
                    <a:pt x="60444" y="532350"/>
                  </a:lnTo>
                  <a:cubicBezTo>
                    <a:pt x="60444" y="538190"/>
                    <a:pt x="65179" y="542917"/>
                    <a:pt x="71029" y="542917"/>
                  </a:cubicBezTo>
                  <a:lnTo>
                    <a:pt x="537033" y="542917"/>
                  </a:lnTo>
                  <a:cubicBezTo>
                    <a:pt x="542883" y="542917"/>
                    <a:pt x="547618" y="538190"/>
                    <a:pt x="547618" y="532350"/>
                  </a:cubicBezTo>
                  <a:lnTo>
                    <a:pt x="547618" y="148584"/>
                  </a:lnTo>
                  <a:cubicBezTo>
                    <a:pt x="547618" y="142837"/>
                    <a:pt x="542883" y="138109"/>
                    <a:pt x="537033" y="138109"/>
                  </a:cubicBezTo>
                  <a:lnTo>
                    <a:pt x="372506" y="138109"/>
                  </a:lnTo>
                  <a:cubicBezTo>
                    <a:pt x="392747" y="124205"/>
                    <a:pt x="407417" y="102791"/>
                    <a:pt x="411874" y="77763"/>
                  </a:cubicBezTo>
                  <a:lnTo>
                    <a:pt x="537126" y="77763"/>
                  </a:lnTo>
                  <a:cubicBezTo>
                    <a:pt x="576215" y="77763"/>
                    <a:pt x="608062" y="109558"/>
                    <a:pt x="608062" y="148584"/>
                  </a:cubicBezTo>
                  <a:lnTo>
                    <a:pt x="608062" y="532350"/>
                  </a:lnTo>
                  <a:cubicBezTo>
                    <a:pt x="608062" y="571468"/>
                    <a:pt x="576215" y="603263"/>
                    <a:pt x="537126" y="603263"/>
                  </a:cubicBezTo>
                  <a:lnTo>
                    <a:pt x="71029" y="603263"/>
                  </a:lnTo>
                  <a:cubicBezTo>
                    <a:pt x="31847" y="603263"/>
                    <a:pt x="0" y="571468"/>
                    <a:pt x="0" y="532350"/>
                  </a:cubicBezTo>
                  <a:lnTo>
                    <a:pt x="0" y="148584"/>
                  </a:lnTo>
                  <a:cubicBezTo>
                    <a:pt x="0" y="109558"/>
                    <a:pt x="31847" y="77763"/>
                    <a:pt x="71029" y="77763"/>
                  </a:cubicBezTo>
                  <a:close/>
                  <a:moveTo>
                    <a:pt x="319948" y="0"/>
                  </a:moveTo>
                  <a:cubicBezTo>
                    <a:pt x="353188" y="0"/>
                    <a:pt x="380206" y="26975"/>
                    <a:pt x="380206" y="60161"/>
                  </a:cubicBezTo>
                  <a:cubicBezTo>
                    <a:pt x="380206" y="93439"/>
                    <a:pt x="353188" y="120414"/>
                    <a:pt x="319948" y="120414"/>
                  </a:cubicBezTo>
                  <a:cubicBezTo>
                    <a:pt x="315677" y="120414"/>
                    <a:pt x="311499" y="119950"/>
                    <a:pt x="307600" y="119116"/>
                  </a:cubicBezTo>
                  <a:lnTo>
                    <a:pt x="294973" y="138119"/>
                  </a:lnTo>
                  <a:lnTo>
                    <a:pt x="274361" y="169265"/>
                  </a:lnTo>
                  <a:cubicBezTo>
                    <a:pt x="270275" y="175476"/>
                    <a:pt x="263498" y="178813"/>
                    <a:pt x="256534" y="178813"/>
                  </a:cubicBezTo>
                  <a:cubicBezTo>
                    <a:pt x="252449" y="178813"/>
                    <a:pt x="248456" y="177701"/>
                    <a:pt x="244835" y="175291"/>
                  </a:cubicBezTo>
                  <a:cubicBezTo>
                    <a:pt x="234994" y="168802"/>
                    <a:pt x="232301" y="155639"/>
                    <a:pt x="238707" y="145813"/>
                  </a:cubicBezTo>
                  <a:lnTo>
                    <a:pt x="271668" y="95942"/>
                  </a:lnTo>
                  <a:cubicBezTo>
                    <a:pt x="264240" y="85931"/>
                    <a:pt x="259598" y="73602"/>
                    <a:pt x="259598" y="60161"/>
                  </a:cubicBezTo>
                  <a:cubicBezTo>
                    <a:pt x="259598" y="26975"/>
                    <a:pt x="286616" y="0"/>
                    <a:pt x="319948" y="0"/>
                  </a:cubicBezTo>
                  <a:close/>
                </a:path>
              </a:pathLst>
            </a:custGeom>
            <a:solidFill>
              <a:schemeClr val="accent5"/>
            </a:solidFill>
            <a:ln>
              <a:noFill/>
            </a:ln>
          </p:spPr>
        </p:sp>
        <p:sp>
          <p:nvSpPr>
            <p:cNvPr id="15" name="椭圆 14">
              <a:extLst>
                <a:ext uri="{FF2B5EF4-FFF2-40B4-BE49-F238E27FC236}">
                  <a16:creationId xmlns:a16="http://schemas.microsoft.com/office/drawing/2014/main" id="{98BB7A80-624A-4E80-BF90-23DD5A30B735}"/>
                </a:ext>
              </a:extLst>
            </p:cNvPr>
            <p:cNvSpPr/>
            <p:nvPr/>
          </p:nvSpPr>
          <p:spPr>
            <a:xfrm>
              <a:off x="1596570" y="3852646"/>
              <a:ext cx="795386" cy="79538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a:extLst>
              <a:ext uri="{FF2B5EF4-FFF2-40B4-BE49-F238E27FC236}">
                <a16:creationId xmlns:a16="http://schemas.microsoft.com/office/drawing/2014/main" id="{C4ADF465-0689-420D-BC19-102197769352}"/>
              </a:ext>
            </a:extLst>
          </p:cNvPr>
          <p:cNvSpPr/>
          <p:nvPr/>
        </p:nvSpPr>
        <p:spPr>
          <a:xfrm>
            <a:off x="6264729" y="3074801"/>
            <a:ext cx="1405073" cy="276999"/>
          </a:xfrm>
          <a:prstGeom prst="rect">
            <a:avLst/>
          </a:prstGeom>
          <a:ln>
            <a:noFill/>
          </a:ln>
        </p:spPr>
        <p:txBody>
          <a:bodyPr wrap="square" lIns="0" tIns="0" rIns="0" bIns="0">
            <a:spAutoFit/>
          </a:bodyPr>
          <a:lstStyle/>
          <a:p>
            <a:r>
              <a:rPr lang="zh-CN" altLang="en-US" b="1" dirty="0">
                <a:solidFill>
                  <a:schemeClr val="accent1"/>
                </a:solidFill>
                <a:latin typeface="+mj-ea"/>
                <a:ea typeface="+mj-ea"/>
              </a:rPr>
              <a:t>小标题</a:t>
            </a:r>
          </a:p>
        </p:txBody>
      </p:sp>
      <p:cxnSp>
        <p:nvCxnSpPr>
          <p:cNvPr id="23" name="直接连接符 22">
            <a:extLst>
              <a:ext uri="{FF2B5EF4-FFF2-40B4-BE49-F238E27FC236}">
                <a16:creationId xmlns:a16="http://schemas.microsoft.com/office/drawing/2014/main" id="{EEA967F9-CCC8-4DF8-832A-A80E5970F8B8}"/>
              </a:ext>
            </a:extLst>
          </p:cNvPr>
          <p:cNvCxnSpPr>
            <a:cxnSpLocks/>
          </p:cNvCxnSpPr>
          <p:nvPr/>
        </p:nvCxnSpPr>
        <p:spPr>
          <a:xfrm>
            <a:off x="6278081" y="3474905"/>
            <a:ext cx="469700" cy="0"/>
          </a:xfrm>
          <a:prstGeom prst="line">
            <a:avLst/>
          </a:prstGeom>
          <a:ln w="38100" cap="flat">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037E7335-D707-4DA6-93FC-9B406F2D04EC}"/>
              </a:ext>
            </a:extLst>
          </p:cNvPr>
          <p:cNvSpPr/>
          <p:nvPr/>
        </p:nvSpPr>
        <p:spPr>
          <a:xfrm>
            <a:off x="5607719" y="3548630"/>
            <a:ext cx="5593680" cy="608243"/>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学校以经济学、管理学、法学为主体，坚持商法融合，促进经济学、管理学、法学、文学、理学、工学、艺术学等多学科协同发展</a:t>
            </a:r>
            <a:endParaRPr lang="zh-CN" altLang="en-US" sz="500" dirty="0">
              <a:solidFill>
                <a:prstClr val="black">
                  <a:lumMod val="65000"/>
                  <a:lumOff val="35000"/>
                </a:prstClr>
              </a:solidFill>
              <a:latin typeface="+mn-ea"/>
            </a:endParaRPr>
          </a:p>
        </p:txBody>
      </p:sp>
      <p:grpSp>
        <p:nvGrpSpPr>
          <p:cNvPr id="16" name="组合 15">
            <a:extLst>
              <a:ext uri="{FF2B5EF4-FFF2-40B4-BE49-F238E27FC236}">
                <a16:creationId xmlns:a16="http://schemas.microsoft.com/office/drawing/2014/main" id="{33D24F7D-DCB1-4112-BF95-F052734EDEFC}"/>
              </a:ext>
            </a:extLst>
          </p:cNvPr>
          <p:cNvGrpSpPr/>
          <p:nvPr/>
        </p:nvGrpSpPr>
        <p:grpSpPr>
          <a:xfrm>
            <a:off x="5607718" y="4440480"/>
            <a:ext cx="504480" cy="504480"/>
            <a:chOff x="6894285" y="3852646"/>
            <a:chExt cx="795386" cy="795386"/>
          </a:xfrm>
        </p:grpSpPr>
        <p:sp>
          <p:nvSpPr>
            <p:cNvPr id="17" name="pptx_317783">
              <a:extLst>
                <a:ext uri="{FF2B5EF4-FFF2-40B4-BE49-F238E27FC236}">
                  <a16:creationId xmlns:a16="http://schemas.microsoft.com/office/drawing/2014/main" id="{69A11A8A-6C58-40B0-BEC1-DF60B0DF6EC9}"/>
                </a:ext>
              </a:extLst>
            </p:cNvPr>
            <p:cNvSpPr>
              <a:spLocks noChangeAspect="1"/>
            </p:cNvSpPr>
            <p:nvPr/>
          </p:nvSpPr>
          <p:spPr bwMode="auto">
            <a:xfrm>
              <a:off x="7110744" y="4033162"/>
              <a:ext cx="362468" cy="434354"/>
            </a:xfrm>
            <a:custGeom>
              <a:avLst/>
              <a:gdLst>
                <a:gd name="connsiteX0" fmla="*/ 126539 w 506307"/>
                <a:gd name="connsiteY0" fmla="*/ 480269 h 606722"/>
                <a:gd name="connsiteX1" fmla="*/ 379767 w 506307"/>
                <a:gd name="connsiteY1" fmla="*/ 480269 h 606722"/>
                <a:gd name="connsiteX2" fmla="*/ 405045 w 506307"/>
                <a:gd name="connsiteY2" fmla="*/ 505611 h 606722"/>
                <a:gd name="connsiteX3" fmla="*/ 379767 w 506307"/>
                <a:gd name="connsiteY3" fmla="*/ 530864 h 606722"/>
                <a:gd name="connsiteX4" fmla="*/ 126539 w 506307"/>
                <a:gd name="connsiteY4" fmla="*/ 530864 h 606722"/>
                <a:gd name="connsiteX5" fmla="*/ 101261 w 506307"/>
                <a:gd name="connsiteY5" fmla="*/ 505611 h 606722"/>
                <a:gd name="connsiteX6" fmla="*/ 126539 w 506307"/>
                <a:gd name="connsiteY6" fmla="*/ 480269 h 606722"/>
                <a:gd name="connsiteX7" fmla="*/ 177200 w 506307"/>
                <a:gd name="connsiteY7" fmla="*/ 379219 h 606722"/>
                <a:gd name="connsiteX8" fmla="*/ 329106 w 506307"/>
                <a:gd name="connsiteY8" fmla="*/ 379219 h 606722"/>
                <a:gd name="connsiteX9" fmla="*/ 354379 w 506307"/>
                <a:gd name="connsiteY9" fmla="*/ 404472 h 606722"/>
                <a:gd name="connsiteX10" fmla="*/ 329106 w 506307"/>
                <a:gd name="connsiteY10" fmla="*/ 429814 h 606722"/>
                <a:gd name="connsiteX11" fmla="*/ 177200 w 506307"/>
                <a:gd name="connsiteY11" fmla="*/ 429814 h 606722"/>
                <a:gd name="connsiteX12" fmla="*/ 151927 w 506307"/>
                <a:gd name="connsiteY12" fmla="*/ 404472 h 606722"/>
                <a:gd name="connsiteX13" fmla="*/ 177200 w 506307"/>
                <a:gd name="connsiteY13" fmla="*/ 379219 h 606722"/>
                <a:gd name="connsiteX14" fmla="*/ 253109 w 506307"/>
                <a:gd name="connsiteY14" fmla="*/ 126383 h 606722"/>
                <a:gd name="connsiteX15" fmla="*/ 253109 w 506307"/>
                <a:gd name="connsiteY15" fmla="*/ 227503 h 606722"/>
                <a:gd name="connsiteX16" fmla="*/ 354379 w 506307"/>
                <a:gd name="connsiteY16" fmla="*/ 227503 h 606722"/>
                <a:gd name="connsiteX17" fmla="*/ 253109 w 506307"/>
                <a:gd name="connsiteY17" fmla="*/ 328624 h 606722"/>
                <a:gd name="connsiteX18" fmla="*/ 151927 w 506307"/>
                <a:gd name="connsiteY18" fmla="*/ 227503 h 606722"/>
                <a:gd name="connsiteX19" fmla="*/ 253109 w 506307"/>
                <a:gd name="connsiteY19" fmla="*/ 126383 h 606722"/>
                <a:gd name="connsiteX20" fmla="*/ 278451 w 506307"/>
                <a:gd name="connsiteY20" fmla="*/ 101120 h 606722"/>
                <a:gd name="connsiteX21" fmla="*/ 379783 w 506307"/>
                <a:gd name="connsiteY21" fmla="*/ 202240 h 606722"/>
                <a:gd name="connsiteX22" fmla="*/ 278451 w 506307"/>
                <a:gd name="connsiteY22" fmla="*/ 202240 h 606722"/>
                <a:gd name="connsiteX23" fmla="*/ 50640 w 506307"/>
                <a:gd name="connsiteY23" fmla="*/ 50568 h 606722"/>
                <a:gd name="connsiteX24" fmla="*/ 50640 w 506307"/>
                <a:gd name="connsiteY24" fmla="*/ 556154 h 606722"/>
                <a:gd name="connsiteX25" fmla="*/ 455667 w 506307"/>
                <a:gd name="connsiteY25" fmla="*/ 556154 h 606722"/>
                <a:gd name="connsiteX26" fmla="*/ 455667 w 506307"/>
                <a:gd name="connsiteY26" fmla="*/ 138550 h 606722"/>
                <a:gd name="connsiteX27" fmla="*/ 345488 w 506307"/>
                <a:gd name="connsiteY27" fmla="*/ 50568 h 606722"/>
                <a:gd name="connsiteX28" fmla="*/ 0 w 506307"/>
                <a:gd name="connsiteY28" fmla="*/ 0 h 606722"/>
                <a:gd name="connsiteX29" fmla="*/ 363288 w 506307"/>
                <a:gd name="connsiteY29" fmla="*/ 0 h 606722"/>
                <a:gd name="connsiteX30" fmla="*/ 506307 w 506307"/>
                <a:gd name="connsiteY30" fmla="*/ 114288 h 606722"/>
                <a:gd name="connsiteX31" fmla="*/ 506307 w 506307"/>
                <a:gd name="connsiteY31" fmla="*/ 606722 h 606722"/>
                <a:gd name="connsiteX32" fmla="*/ 0 w 506307"/>
                <a:gd name="connsiteY32"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6307" h="606722">
                  <a:moveTo>
                    <a:pt x="126539" y="480269"/>
                  </a:moveTo>
                  <a:lnTo>
                    <a:pt x="379767" y="480269"/>
                  </a:lnTo>
                  <a:cubicBezTo>
                    <a:pt x="393741" y="480269"/>
                    <a:pt x="405045" y="491651"/>
                    <a:pt x="405045" y="505611"/>
                  </a:cubicBezTo>
                  <a:cubicBezTo>
                    <a:pt x="405045" y="519571"/>
                    <a:pt x="393741" y="530864"/>
                    <a:pt x="379767" y="530864"/>
                  </a:cubicBezTo>
                  <a:lnTo>
                    <a:pt x="126539" y="530864"/>
                  </a:lnTo>
                  <a:cubicBezTo>
                    <a:pt x="112565" y="530864"/>
                    <a:pt x="101261" y="519571"/>
                    <a:pt x="101261" y="505611"/>
                  </a:cubicBezTo>
                  <a:cubicBezTo>
                    <a:pt x="101261" y="491651"/>
                    <a:pt x="112565" y="480269"/>
                    <a:pt x="126539" y="480269"/>
                  </a:cubicBezTo>
                  <a:close/>
                  <a:moveTo>
                    <a:pt x="177200" y="379219"/>
                  </a:moveTo>
                  <a:lnTo>
                    <a:pt x="329106" y="379219"/>
                  </a:lnTo>
                  <a:cubicBezTo>
                    <a:pt x="343077" y="379219"/>
                    <a:pt x="354379" y="390512"/>
                    <a:pt x="354379" y="404472"/>
                  </a:cubicBezTo>
                  <a:cubicBezTo>
                    <a:pt x="354379" y="418432"/>
                    <a:pt x="343077" y="429814"/>
                    <a:pt x="329106" y="429814"/>
                  </a:cubicBezTo>
                  <a:lnTo>
                    <a:pt x="177200" y="429814"/>
                  </a:lnTo>
                  <a:cubicBezTo>
                    <a:pt x="163229" y="429814"/>
                    <a:pt x="151927" y="418432"/>
                    <a:pt x="151927" y="404472"/>
                  </a:cubicBezTo>
                  <a:cubicBezTo>
                    <a:pt x="151927" y="390512"/>
                    <a:pt x="163229" y="379219"/>
                    <a:pt x="177200" y="379219"/>
                  </a:cubicBezTo>
                  <a:close/>
                  <a:moveTo>
                    <a:pt x="253109" y="126383"/>
                  </a:moveTo>
                  <a:lnTo>
                    <a:pt x="253109" y="227503"/>
                  </a:lnTo>
                  <a:lnTo>
                    <a:pt x="354379" y="227503"/>
                  </a:lnTo>
                  <a:cubicBezTo>
                    <a:pt x="354379" y="283306"/>
                    <a:pt x="309083" y="328624"/>
                    <a:pt x="253109" y="328624"/>
                  </a:cubicBezTo>
                  <a:cubicBezTo>
                    <a:pt x="197223" y="328624"/>
                    <a:pt x="151927" y="283306"/>
                    <a:pt x="151927" y="227503"/>
                  </a:cubicBezTo>
                  <a:cubicBezTo>
                    <a:pt x="151927" y="171701"/>
                    <a:pt x="197223" y="126383"/>
                    <a:pt x="253109" y="126383"/>
                  </a:cubicBezTo>
                  <a:close/>
                  <a:moveTo>
                    <a:pt x="278451" y="101120"/>
                  </a:moveTo>
                  <a:cubicBezTo>
                    <a:pt x="334371" y="101120"/>
                    <a:pt x="379783" y="146349"/>
                    <a:pt x="379783" y="202240"/>
                  </a:cubicBezTo>
                  <a:lnTo>
                    <a:pt x="278451" y="202240"/>
                  </a:lnTo>
                  <a:close/>
                  <a:moveTo>
                    <a:pt x="50640" y="50568"/>
                  </a:moveTo>
                  <a:lnTo>
                    <a:pt x="50640" y="556154"/>
                  </a:lnTo>
                  <a:lnTo>
                    <a:pt x="455667" y="556154"/>
                  </a:lnTo>
                  <a:lnTo>
                    <a:pt x="455667" y="138550"/>
                  </a:lnTo>
                  <a:lnTo>
                    <a:pt x="345488" y="50568"/>
                  </a:lnTo>
                  <a:close/>
                  <a:moveTo>
                    <a:pt x="0" y="0"/>
                  </a:moveTo>
                  <a:lnTo>
                    <a:pt x="363288" y="0"/>
                  </a:lnTo>
                  <a:lnTo>
                    <a:pt x="506307" y="114288"/>
                  </a:lnTo>
                  <a:lnTo>
                    <a:pt x="506307" y="606722"/>
                  </a:lnTo>
                  <a:lnTo>
                    <a:pt x="0" y="606722"/>
                  </a:lnTo>
                  <a:close/>
                </a:path>
              </a:pathLst>
            </a:custGeom>
            <a:solidFill>
              <a:schemeClr val="accent5"/>
            </a:solidFill>
            <a:ln>
              <a:noFill/>
            </a:ln>
          </p:spPr>
        </p:sp>
        <p:sp>
          <p:nvSpPr>
            <p:cNvPr id="18" name="椭圆 17">
              <a:extLst>
                <a:ext uri="{FF2B5EF4-FFF2-40B4-BE49-F238E27FC236}">
                  <a16:creationId xmlns:a16="http://schemas.microsoft.com/office/drawing/2014/main" id="{8D3A2C10-BFE9-4E9D-A267-84C74CFE93D5}"/>
                </a:ext>
              </a:extLst>
            </p:cNvPr>
            <p:cNvSpPr/>
            <p:nvPr/>
          </p:nvSpPr>
          <p:spPr>
            <a:xfrm>
              <a:off x="6894285" y="3852646"/>
              <a:ext cx="795386" cy="79538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24">
            <a:extLst>
              <a:ext uri="{FF2B5EF4-FFF2-40B4-BE49-F238E27FC236}">
                <a16:creationId xmlns:a16="http://schemas.microsoft.com/office/drawing/2014/main" id="{6C2EC326-3B91-43FD-997B-D54592318931}"/>
              </a:ext>
            </a:extLst>
          </p:cNvPr>
          <p:cNvSpPr/>
          <p:nvPr/>
        </p:nvSpPr>
        <p:spPr>
          <a:xfrm>
            <a:off x="6264729" y="4533528"/>
            <a:ext cx="1405073" cy="276999"/>
          </a:xfrm>
          <a:prstGeom prst="rect">
            <a:avLst/>
          </a:prstGeom>
          <a:ln>
            <a:noFill/>
          </a:ln>
        </p:spPr>
        <p:txBody>
          <a:bodyPr wrap="square" lIns="0" tIns="0" rIns="0" bIns="0">
            <a:spAutoFit/>
          </a:bodyPr>
          <a:lstStyle/>
          <a:p>
            <a:r>
              <a:rPr lang="zh-CN" altLang="en-US" b="1" dirty="0">
                <a:solidFill>
                  <a:schemeClr val="accent1"/>
                </a:solidFill>
                <a:latin typeface="+mj-ea"/>
                <a:ea typeface="+mj-ea"/>
              </a:rPr>
              <a:t>小标题</a:t>
            </a:r>
          </a:p>
        </p:txBody>
      </p:sp>
      <p:cxnSp>
        <p:nvCxnSpPr>
          <p:cNvPr id="26" name="直接连接符 25">
            <a:extLst>
              <a:ext uri="{FF2B5EF4-FFF2-40B4-BE49-F238E27FC236}">
                <a16:creationId xmlns:a16="http://schemas.microsoft.com/office/drawing/2014/main" id="{3088D1FE-A077-4DD9-9000-097474543F56}"/>
              </a:ext>
            </a:extLst>
          </p:cNvPr>
          <p:cNvCxnSpPr>
            <a:cxnSpLocks/>
          </p:cNvCxnSpPr>
          <p:nvPr/>
        </p:nvCxnSpPr>
        <p:spPr>
          <a:xfrm>
            <a:off x="6278081" y="4933632"/>
            <a:ext cx="469700" cy="0"/>
          </a:xfrm>
          <a:prstGeom prst="line">
            <a:avLst/>
          </a:prstGeom>
          <a:ln w="38100" cap="flat">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8C7BA59C-F647-4EBF-8C3B-AE483330E5D8}"/>
              </a:ext>
            </a:extLst>
          </p:cNvPr>
          <p:cNvSpPr/>
          <p:nvPr/>
        </p:nvSpPr>
        <p:spPr>
          <a:xfrm>
            <a:off x="5607719" y="5007357"/>
            <a:ext cx="5593680" cy="608243"/>
          </a:xfrm>
          <a:prstGeom prst="rect">
            <a:avLst/>
          </a:prstGeom>
        </p:spPr>
        <p:txBody>
          <a:bodyPr wrap="square" lIns="0" tIns="0" rIns="0" bIns="0">
            <a:spAutoFit/>
          </a:bodyPr>
          <a:lstStyle/>
          <a:p>
            <a:pPr lvl="0">
              <a:lnSpc>
                <a:spcPct val="150000"/>
              </a:lnSpc>
            </a:pPr>
            <a:r>
              <a:rPr lang="zh-CN" altLang="en-US" sz="1400" dirty="0">
                <a:solidFill>
                  <a:prstClr val="black">
                    <a:lumMod val="65000"/>
                    <a:lumOff val="35000"/>
                  </a:prstClr>
                </a:solidFill>
                <a:latin typeface="+mn-ea"/>
              </a:rPr>
              <a:t>学校以经济学、管理学、法学为主体，坚持商法融合，促进经济学、管理学、法学、文学、理学、工学、艺术学等多学科协同发展</a:t>
            </a:r>
            <a:endParaRPr lang="zh-CN" altLang="en-US" sz="500" dirty="0">
              <a:solidFill>
                <a:prstClr val="black">
                  <a:lumMod val="65000"/>
                  <a:lumOff val="35000"/>
                </a:prstClr>
              </a:solidFill>
              <a:latin typeface="+mn-ea"/>
            </a:endParaRPr>
          </a:p>
        </p:txBody>
      </p:sp>
      <p:cxnSp>
        <p:nvCxnSpPr>
          <p:cNvPr id="33" name="直接连接符 32">
            <a:extLst>
              <a:ext uri="{FF2B5EF4-FFF2-40B4-BE49-F238E27FC236}">
                <a16:creationId xmlns:a16="http://schemas.microsoft.com/office/drawing/2014/main" id="{E83C4494-271A-4373-B83B-463B755F4043}"/>
              </a:ext>
            </a:extLst>
          </p:cNvPr>
          <p:cNvCxnSpPr>
            <a:cxnSpLocks/>
          </p:cNvCxnSpPr>
          <p:nvPr/>
        </p:nvCxnSpPr>
        <p:spPr>
          <a:xfrm>
            <a:off x="5607719" y="2831012"/>
            <a:ext cx="574449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BEFA92AE-5905-49E4-AADC-41FD10467AC5}"/>
              </a:ext>
            </a:extLst>
          </p:cNvPr>
          <p:cNvCxnSpPr>
            <a:cxnSpLocks/>
          </p:cNvCxnSpPr>
          <p:nvPr/>
        </p:nvCxnSpPr>
        <p:spPr>
          <a:xfrm>
            <a:off x="5607719" y="4280640"/>
            <a:ext cx="574449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BDD35E96-E25A-44D3-8679-F03A16F393B3}"/>
              </a:ext>
            </a:extLst>
          </p:cNvPr>
          <p:cNvCxnSpPr>
            <a:cxnSpLocks/>
          </p:cNvCxnSpPr>
          <p:nvPr/>
        </p:nvCxnSpPr>
        <p:spPr>
          <a:xfrm>
            <a:off x="5607719" y="5734985"/>
            <a:ext cx="574449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49" name="图片占位符 48" descr="图片包含 水, 户外, 天空, 建筑物&#10;&#10;描述已自动生成">
            <a:extLst>
              <a:ext uri="{FF2B5EF4-FFF2-40B4-BE49-F238E27FC236}">
                <a16:creationId xmlns:a16="http://schemas.microsoft.com/office/drawing/2014/main" id="{42BAFB39-716F-41FB-B0CD-A17E251D5D24}"/>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5085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a:extLst>
              <a:ext uri="{FF2B5EF4-FFF2-40B4-BE49-F238E27FC236}">
                <a16:creationId xmlns:a16="http://schemas.microsoft.com/office/drawing/2014/main" id="{021086BA-D11E-404B-A42B-002FD00750EE}"/>
              </a:ext>
            </a:extLst>
          </p:cNvPr>
          <p:cNvCxnSpPr>
            <a:cxnSpLocks/>
          </p:cNvCxnSpPr>
          <p:nvPr/>
        </p:nvCxnSpPr>
        <p:spPr>
          <a:xfrm>
            <a:off x="2616554" y="5007534"/>
            <a:ext cx="8457846" cy="0"/>
          </a:xfrm>
          <a:prstGeom prst="line">
            <a:avLst/>
          </a:prstGeom>
          <a:ln w="1270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平行四边形 4">
            <a:extLst>
              <a:ext uri="{FF2B5EF4-FFF2-40B4-BE49-F238E27FC236}">
                <a16:creationId xmlns:a16="http://schemas.microsoft.com/office/drawing/2014/main" id="{A739ED0D-C8F1-49BB-BA56-5BFD6A640056}"/>
              </a:ext>
            </a:extLst>
          </p:cNvPr>
          <p:cNvSpPr/>
          <p:nvPr/>
        </p:nvSpPr>
        <p:spPr>
          <a:xfrm>
            <a:off x="4991423" y="1863828"/>
            <a:ext cx="1854054" cy="461598"/>
          </a:xfrm>
          <a:prstGeom prst="parallelogram">
            <a:avLst>
              <a:gd name="adj" fmla="val 1399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94628DFF-BD20-44F9-959D-DC9281AE5473}"/>
              </a:ext>
            </a:extLst>
          </p:cNvPr>
          <p:cNvSpPr txBox="1"/>
          <p:nvPr/>
        </p:nvSpPr>
        <p:spPr>
          <a:xfrm>
            <a:off x="4993000" y="1863795"/>
            <a:ext cx="1850901" cy="461665"/>
          </a:xfrm>
          <a:prstGeom prst="rect">
            <a:avLst/>
          </a:prstGeom>
          <a:noFill/>
        </p:spPr>
        <p:txBody>
          <a:bodyPr wrap="square" rtlCol="0">
            <a:spAutoFit/>
          </a:bodyPr>
          <a:lstStyle/>
          <a:p>
            <a:pPr algn="ctr"/>
            <a:r>
              <a:rPr lang="zh-CN" altLang="en-US" sz="2400" b="1" spc="300" dirty="0">
                <a:solidFill>
                  <a:schemeClr val="bg1"/>
                </a:solidFill>
                <a:latin typeface="+mn-ea"/>
              </a:rPr>
              <a:t>人物姓名</a:t>
            </a:r>
          </a:p>
        </p:txBody>
      </p:sp>
      <p:sp>
        <p:nvSpPr>
          <p:cNvPr id="17" name="文本框 16">
            <a:extLst>
              <a:ext uri="{FF2B5EF4-FFF2-40B4-BE49-F238E27FC236}">
                <a16:creationId xmlns:a16="http://schemas.microsoft.com/office/drawing/2014/main" id="{57E3B91E-06F4-4365-8239-3E245BCF9E31}"/>
              </a:ext>
            </a:extLst>
          </p:cNvPr>
          <p:cNvSpPr txBox="1"/>
          <p:nvPr/>
        </p:nvSpPr>
        <p:spPr>
          <a:xfrm>
            <a:off x="4991423" y="2393197"/>
            <a:ext cx="5905177" cy="2634183"/>
          </a:xfrm>
          <a:prstGeom prst="rect">
            <a:avLst/>
          </a:prstGeom>
          <a:noFill/>
        </p:spPr>
        <p:txBody>
          <a:bodyPr wrap="square" lIns="0" tIns="0" rIns="0" bIns="0" rtlCol="0">
            <a:spAutoFit/>
          </a:bodyPr>
          <a:lstStyle/>
          <a:p>
            <a:pPr>
              <a:lnSpc>
                <a:spcPct val="150000"/>
              </a:lnSpc>
            </a:pPr>
            <a:r>
              <a:rPr lang="zh-CN" altLang="en-US" sz="1600" spc="300" dirty="0">
                <a:solidFill>
                  <a:schemeClr val="tx1">
                    <a:lumMod val="65000"/>
                    <a:lumOff val="35000"/>
                  </a:schemeClr>
                </a:solidFill>
                <a:latin typeface="+mn-ea"/>
              </a:rPr>
              <a:t>如何更换图片：删去人物图片，点击图片占位符的图标然后更换图片即可。</a:t>
            </a:r>
            <a:r>
              <a:rPr lang="en-US" altLang="zh-CN" sz="1600" spc="300" dirty="0">
                <a:solidFill>
                  <a:schemeClr val="tx1">
                    <a:lumMod val="65000"/>
                    <a:lumOff val="35000"/>
                  </a:schemeClr>
                </a:solidFill>
                <a:latin typeface="+mn-ea"/>
              </a:rPr>
              <a:t>1983</a:t>
            </a:r>
            <a:r>
              <a:rPr lang="zh-CN" altLang="en-US" sz="1600" spc="300" dirty="0">
                <a:solidFill>
                  <a:schemeClr val="tx1">
                    <a:lumMod val="65000"/>
                    <a:lumOff val="35000"/>
                  </a:schemeClr>
                </a:solidFill>
                <a:latin typeface="+mn-ea"/>
              </a:rPr>
              <a:t>年</a:t>
            </a:r>
            <a:r>
              <a:rPr lang="en-US" altLang="zh-CN" sz="1600" spc="300" dirty="0">
                <a:solidFill>
                  <a:schemeClr val="tx1">
                    <a:lumMod val="65000"/>
                    <a:lumOff val="35000"/>
                  </a:schemeClr>
                </a:solidFill>
                <a:latin typeface="+mn-ea"/>
              </a:rPr>
              <a:t>5</a:t>
            </a:r>
            <a:r>
              <a:rPr lang="zh-CN" altLang="en-US" sz="1600" spc="300" dirty="0">
                <a:solidFill>
                  <a:schemeClr val="tx1">
                    <a:lumMod val="65000"/>
                    <a:lumOff val="35000"/>
                  </a:schemeClr>
                </a:solidFill>
                <a:latin typeface="+mn-ea"/>
              </a:rPr>
              <a:t>月，学校经国务院批准设立，校名为广东财经学院；</a:t>
            </a:r>
            <a:r>
              <a:rPr lang="en-US" altLang="zh-CN" sz="1600" spc="300" dirty="0">
                <a:solidFill>
                  <a:schemeClr val="tx1">
                    <a:lumMod val="65000"/>
                    <a:lumOff val="35000"/>
                  </a:schemeClr>
                </a:solidFill>
                <a:latin typeface="+mn-ea"/>
              </a:rPr>
              <a:t>1985</a:t>
            </a:r>
            <a:r>
              <a:rPr lang="zh-CN" altLang="en-US" sz="1600" spc="300" dirty="0">
                <a:solidFill>
                  <a:schemeClr val="tx1">
                    <a:lumMod val="65000"/>
                    <a:lumOff val="35000"/>
                  </a:schemeClr>
                </a:solidFill>
                <a:latin typeface="+mn-ea"/>
              </a:rPr>
              <a:t>年</a:t>
            </a:r>
            <a:r>
              <a:rPr lang="en-US" altLang="zh-CN" sz="1600" spc="300" dirty="0">
                <a:solidFill>
                  <a:schemeClr val="tx1">
                    <a:lumMod val="65000"/>
                    <a:lumOff val="35000"/>
                  </a:schemeClr>
                </a:solidFill>
                <a:latin typeface="+mn-ea"/>
              </a:rPr>
              <a:t>6</a:t>
            </a:r>
            <a:r>
              <a:rPr lang="zh-CN" altLang="en-US" sz="1600" spc="300" dirty="0">
                <a:solidFill>
                  <a:schemeClr val="tx1">
                    <a:lumMod val="65000"/>
                    <a:lumOff val="35000"/>
                  </a:schemeClr>
                </a:solidFill>
                <a:latin typeface="+mn-ea"/>
              </a:rPr>
              <a:t>月，更名为广东商学院；</a:t>
            </a:r>
            <a:r>
              <a:rPr lang="en-US" altLang="zh-CN" sz="1600" spc="300" dirty="0">
                <a:solidFill>
                  <a:schemeClr val="tx1">
                    <a:lumMod val="65000"/>
                    <a:lumOff val="35000"/>
                  </a:schemeClr>
                </a:solidFill>
                <a:latin typeface="+mn-ea"/>
              </a:rPr>
              <a:t>2013</a:t>
            </a:r>
            <a:r>
              <a:rPr lang="zh-CN" altLang="en-US" sz="1600" spc="300" dirty="0">
                <a:solidFill>
                  <a:schemeClr val="tx1">
                    <a:lumMod val="65000"/>
                    <a:lumOff val="35000"/>
                  </a:schemeClr>
                </a:solidFill>
                <a:latin typeface="+mn-ea"/>
              </a:rPr>
              <a:t>年</a:t>
            </a:r>
            <a:r>
              <a:rPr lang="en-US" altLang="zh-CN" sz="1600" spc="300" dirty="0">
                <a:solidFill>
                  <a:schemeClr val="tx1">
                    <a:lumMod val="65000"/>
                    <a:lumOff val="35000"/>
                  </a:schemeClr>
                </a:solidFill>
                <a:latin typeface="+mn-ea"/>
              </a:rPr>
              <a:t>6</a:t>
            </a:r>
            <a:r>
              <a:rPr lang="zh-CN" altLang="en-US" sz="1600" spc="300" dirty="0">
                <a:solidFill>
                  <a:schemeClr val="tx1">
                    <a:lumMod val="65000"/>
                    <a:lumOff val="35000"/>
                  </a:schemeClr>
                </a:solidFill>
                <a:latin typeface="+mn-ea"/>
              </a:rPr>
              <a:t>月，更名为广东财经大学。学校已建设成为全日制本科生、硕士生</a:t>
            </a:r>
            <a:r>
              <a:rPr lang="en-US" altLang="zh-CN" sz="1600" spc="300" dirty="0">
                <a:solidFill>
                  <a:schemeClr val="tx1">
                    <a:lumMod val="65000"/>
                    <a:lumOff val="35000"/>
                  </a:schemeClr>
                </a:solidFill>
                <a:latin typeface="+mn-ea"/>
              </a:rPr>
              <a:t>27100</a:t>
            </a:r>
            <a:r>
              <a:rPr lang="zh-CN" altLang="en-US" sz="1600" spc="300" dirty="0">
                <a:solidFill>
                  <a:schemeClr val="tx1">
                    <a:lumMod val="65000"/>
                    <a:lumOff val="35000"/>
                  </a:schemeClr>
                </a:solidFill>
                <a:latin typeface="+mn-ea"/>
              </a:rPr>
              <a:t>多人的省属重点院校是广东和华南地区重要的经、管、法人才培养、科学研究和社会服务基地。</a:t>
            </a:r>
          </a:p>
        </p:txBody>
      </p:sp>
      <p:grpSp>
        <p:nvGrpSpPr>
          <p:cNvPr id="14" name="组合 13">
            <a:extLst>
              <a:ext uri="{FF2B5EF4-FFF2-40B4-BE49-F238E27FC236}">
                <a16:creationId xmlns:a16="http://schemas.microsoft.com/office/drawing/2014/main" id="{D728723C-4580-413D-8F4E-B59E0B6F0095}"/>
              </a:ext>
            </a:extLst>
          </p:cNvPr>
          <p:cNvGrpSpPr/>
          <p:nvPr/>
        </p:nvGrpSpPr>
        <p:grpSpPr>
          <a:xfrm>
            <a:off x="10128260" y="4930651"/>
            <a:ext cx="1223953" cy="793022"/>
            <a:chOff x="8587706" y="4930651"/>
            <a:chExt cx="1223953" cy="793022"/>
          </a:xfrm>
          <a:solidFill>
            <a:schemeClr val="accent1">
              <a:alpha val="11000"/>
            </a:schemeClr>
          </a:solidFill>
        </p:grpSpPr>
        <p:sp>
          <p:nvSpPr>
            <p:cNvPr id="16" name="任意多边形: 形状 15">
              <a:extLst>
                <a:ext uri="{FF2B5EF4-FFF2-40B4-BE49-F238E27FC236}">
                  <a16:creationId xmlns:a16="http://schemas.microsoft.com/office/drawing/2014/main" id="{AFC0CA88-4B63-4823-9A13-9A541E0659BE}"/>
                </a:ext>
              </a:extLst>
            </p:cNvPr>
            <p:cNvSpPr/>
            <p:nvPr/>
          </p:nvSpPr>
          <p:spPr>
            <a:xfrm>
              <a:off x="9213404" y="4930651"/>
              <a:ext cx="598255" cy="793022"/>
            </a:xfrm>
            <a:custGeom>
              <a:avLst/>
              <a:gdLst>
                <a:gd name="connsiteX0" fmla="*/ 177800 w 672888"/>
                <a:gd name="connsiteY0" fmla="*/ 0 h 1103086"/>
                <a:gd name="connsiteX1" fmla="*/ 672888 w 672888"/>
                <a:gd name="connsiteY1" fmla="*/ 0 h 1103086"/>
                <a:gd name="connsiteX2" fmla="*/ 349735 w 672888"/>
                <a:gd name="connsiteY2" fmla="*/ 1103086 h 1103086"/>
                <a:gd name="connsiteX3" fmla="*/ 0 w 672888"/>
                <a:gd name="connsiteY3" fmla="*/ 1103086 h 1103086"/>
              </a:gdLst>
              <a:ahLst/>
              <a:cxnLst>
                <a:cxn ang="0">
                  <a:pos x="connsiteX0" y="connsiteY0"/>
                </a:cxn>
                <a:cxn ang="0">
                  <a:pos x="connsiteX1" y="connsiteY1"/>
                </a:cxn>
                <a:cxn ang="0">
                  <a:pos x="connsiteX2" y="connsiteY2"/>
                </a:cxn>
                <a:cxn ang="0">
                  <a:pos x="connsiteX3" y="connsiteY3"/>
                </a:cxn>
              </a:cxnLst>
              <a:rect l="l" t="t" r="r" b="b"/>
              <a:pathLst>
                <a:path w="672888" h="1103086">
                  <a:moveTo>
                    <a:pt x="177800" y="0"/>
                  </a:moveTo>
                  <a:lnTo>
                    <a:pt x="672888" y="0"/>
                  </a:lnTo>
                  <a:lnTo>
                    <a:pt x="349735" y="1103086"/>
                  </a:lnTo>
                  <a:lnTo>
                    <a:pt x="0" y="11030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任意多边形: 形状 18">
              <a:extLst>
                <a:ext uri="{FF2B5EF4-FFF2-40B4-BE49-F238E27FC236}">
                  <a16:creationId xmlns:a16="http://schemas.microsoft.com/office/drawing/2014/main" id="{3492947E-6BAF-4E77-B926-BE30AA6A8A15}"/>
                </a:ext>
              </a:extLst>
            </p:cNvPr>
            <p:cNvSpPr/>
            <p:nvPr/>
          </p:nvSpPr>
          <p:spPr>
            <a:xfrm>
              <a:off x="8587706" y="4930651"/>
              <a:ext cx="598255" cy="793022"/>
            </a:xfrm>
            <a:custGeom>
              <a:avLst/>
              <a:gdLst>
                <a:gd name="connsiteX0" fmla="*/ 177800 w 672888"/>
                <a:gd name="connsiteY0" fmla="*/ 0 h 1103086"/>
                <a:gd name="connsiteX1" fmla="*/ 672888 w 672888"/>
                <a:gd name="connsiteY1" fmla="*/ 0 h 1103086"/>
                <a:gd name="connsiteX2" fmla="*/ 349735 w 672888"/>
                <a:gd name="connsiteY2" fmla="*/ 1103086 h 1103086"/>
                <a:gd name="connsiteX3" fmla="*/ 0 w 672888"/>
                <a:gd name="connsiteY3" fmla="*/ 1103086 h 1103086"/>
              </a:gdLst>
              <a:ahLst/>
              <a:cxnLst>
                <a:cxn ang="0">
                  <a:pos x="connsiteX0" y="connsiteY0"/>
                </a:cxn>
                <a:cxn ang="0">
                  <a:pos x="connsiteX1" y="connsiteY1"/>
                </a:cxn>
                <a:cxn ang="0">
                  <a:pos x="connsiteX2" y="connsiteY2"/>
                </a:cxn>
                <a:cxn ang="0">
                  <a:pos x="connsiteX3" y="connsiteY3"/>
                </a:cxn>
              </a:cxnLst>
              <a:rect l="l" t="t" r="r" b="b"/>
              <a:pathLst>
                <a:path w="672888" h="1103086">
                  <a:moveTo>
                    <a:pt x="177800" y="0"/>
                  </a:moveTo>
                  <a:lnTo>
                    <a:pt x="672888" y="0"/>
                  </a:lnTo>
                  <a:lnTo>
                    <a:pt x="349735" y="1103086"/>
                  </a:lnTo>
                  <a:lnTo>
                    <a:pt x="0" y="11030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占位符 3">
            <a:extLst>
              <a:ext uri="{FF2B5EF4-FFF2-40B4-BE49-F238E27FC236}">
                <a16:creationId xmlns:a16="http://schemas.microsoft.com/office/drawing/2014/main" id="{BACC7A49-113D-4247-818F-2A0AEA9A8B74}"/>
              </a:ext>
            </a:extLst>
          </p:cNvPr>
          <p:cNvSpPr>
            <a:spLocks noGrp="1"/>
          </p:cNvSpPr>
          <p:nvPr>
            <p:ph type="body" sz="quarter" idx="10"/>
          </p:nvPr>
        </p:nvSpPr>
        <p:spPr>
          <a:xfrm>
            <a:off x="843917" y="371998"/>
            <a:ext cx="5252083" cy="360099"/>
          </a:xfrm>
        </p:spPr>
        <p:txBody>
          <a:bodyPr/>
          <a:lstStyle/>
          <a:p>
            <a:r>
              <a:rPr lang="zh-CN" altLang="en-US" dirty="0"/>
              <a:t>人物页版式</a:t>
            </a:r>
            <a:r>
              <a:rPr lang="en-US" altLang="zh-CN" dirty="0"/>
              <a:t>-01</a:t>
            </a:r>
          </a:p>
        </p:txBody>
      </p:sp>
      <p:pic>
        <p:nvPicPr>
          <p:cNvPr id="18" name="图片占位符 17" descr="图片包含 人员, 掌握, 户外, 天空&#10;&#10;描述已自动生成">
            <a:extLst>
              <a:ext uri="{FF2B5EF4-FFF2-40B4-BE49-F238E27FC236}">
                <a16:creationId xmlns:a16="http://schemas.microsoft.com/office/drawing/2014/main" id="{877E0D77-B441-4931-ABAA-44D057D1DAA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024223" y="1655638"/>
            <a:ext cx="3275013" cy="3275013"/>
          </a:xfrm>
        </p:spPr>
      </p:pic>
    </p:spTree>
    <p:extLst>
      <p:ext uri="{BB962C8B-B14F-4D97-AF65-F5344CB8AC3E}">
        <p14:creationId xmlns:p14="http://schemas.microsoft.com/office/powerpoint/2010/main" val="2760388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0A3D938-07D4-4FCB-A861-1B80CBF85351}"/>
              </a:ext>
            </a:extLst>
          </p:cNvPr>
          <p:cNvSpPr/>
          <p:nvPr/>
        </p:nvSpPr>
        <p:spPr>
          <a:xfrm>
            <a:off x="1122238" y="5302960"/>
            <a:ext cx="10229975" cy="694742"/>
          </a:xfrm>
          <a:prstGeom prst="rect">
            <a:avLst/>
          </a:prstGeom>
        </p:spPr>
        <p:txBody>
          <a:bodyPr wrap="square" lIns="0" tIns="0" rIns="0" bIns="0">
            <a:spAutoFit/>
          </a:bodyPr>
          <a:lstStyle/>
          <a:p>
            <a:pPr>
              <a:lnSpc>
                <a:spcPct val="150000"/>
              </a:lnSpc>
            </a:pPr>
            <a:r>
              <a:rPr lang="en-US" altLang="zh-CN" sz="1600" spc="300" dirty="0">
                <a:solidFill>
                  <a:schemeClr val="tx1">
                    <a:lumMod val="65000"/>
                    <a:lumOff val="35000"/>
                  </a:schemeClr>
                </a:solidFill>
                <a:latin typeface="+mn-ea"/>
              </a:rPr>
              <a:t>2013</a:t>
            </a:r>
            <a:r>
              <a:rPr lang="zh-CN" altLang="en-US" sz="1600" spc="300" dirty="0">
                <a:solidFill>
                  <a:schemeClr val="tx1">
                    <a:lumMod val="65000"/>
                    <a:lumOff val="35000"/>
                  </a:schemeClr>
                </a:solidFill>
                <a:latin typeface="+mn-ea"/>
              </a:rPr>
              <a:t>年</a:t>
            </a:r>
            <a:r>
              <a:rPr lang="en-US" altLang="zh-CN" sz="1600" spc="300" dirty="0">
                <a:solidFill>
                  <a:schemeClr val="tx1">
                    <a:lumMod val="65000"/>
                    <a:lumOff val="35000"/>
                  </a:schemeClr>
                </a:solidFill>
                <a:latin typeface="+mn-ea"/>
              </a:rPr>
              <a:t>6</a:t>
            </a:r>
            <a:r>
              <a:rPr lang="zh-CN" altLang="en-US" sz="1600" spc="300" dirty="0">
                <a:solidFill>
                  <a:schemeClr val="tx1">
                    <a:lumMod val="65000"/>
                    <a:lumOff val="35000"/>
                  </a:schemeClr>
                </a:solidFill>
                <a:latin typeface="+mn-ea"/>
              </a:rPr>
              <a:t>月，更名为广东财经大学。学校已建设成为全日制本科生、硕士生</a:t>
            </a:r>
            <a:r>
              <a:rPr lang="en-US" altLang="zh-CN" sz="1600" spc="300" dirty="0">
                <a:solidFill>
                  <a:schemeClr val="tx1">
                    <a:lumMod val="65000"/>
                    <a:lumOff val="35000"/>
                  </a:schemeClr>
                </a:solidFill>
                <a:latin typeface="+mn-ea"/>
              </a:rPr>
              <a:t>27100</a:t>
            </a:r>
            <a:r>
              <a:rPr lang="zh-CN" altLang="en-US" sz="1600" spc="300" dirty="0">
                <a:solidFill>
                  <a:schemeClr val="tx1">
                    <a:lumMod val="65000"/>
                    <a:lumOff val="35000"/>
                  </a:schemeClr>
                </a:solidFill>
                <a:latin typeface="+mn-ea"/>
              </a:rPr>
              <a:t>多人的省属重点院校是广东和华南地区重要的经、管、法人才培养、科学研究和社会服务基地。</a:t>
            </a:r>
            <a:endParaRPr lang="zh-CN" altLang="en-US" sz="1600" dirty="0"/>
          </a:p>
        </p:txBody>
      </p:sp>
      <p:sp>
        <p:nvSpPr>
          <p:cNvPr id="4" name="矩形 3">
            <a:extLst>
              <a:ext uri="{FF2B5EF4-FFF2-40B4-BE49-F238E27FC236}">
                <a16:creationId xmlns:a16="http://schemas.microsoft.com/office/drawing/2014/main" id="{8A7C15F8-BAE3-43A7-8B80-16FA1EBED82E}"/>
              </a:ext>
            </a:extLst>
          </p:cNvPr>
          <p:cNvSpPr/>
          <p:nvPr/>
        </p:nvSpPr>
        <p:spPr>
          <a:xfrm>
            <a:off x="4712478" y="1587695"/>
            <a:ext cx="1384995" cy="369332"/>
          </a:xfrm>
          <a:prstGeom prst="rect">
            <a:avLst/>
          </a:prstGeom>
        </p:spPr>
        <p:txBody>
          <a:bodyPr wrap="none" lIns="0" tIns="0" rIns="0" bIns="0">
            <a:spAutoFit/>
          </a:bodyPr>
          <a:lstStyle/>
          <a:p>
            <a:r>
              <a:rPr lang="zh-CN" altLang="en-US" sz="2400" b="1" spc="300" dirty="0">
                <a:solidFill>
                  <a:schemeClr val="accent1"/>
                </a:solidFill>
                <a:latin typeface="+mj-ea"/>
                <a:ea typeface="+mj-ea"/>
              </a:rPr>
              <a:t>人物姓名</a:t>
            </a:r>
            <a:endParaRPr lang="en-US" altLang="zh-CN" sz="2400" b="1" spc="300" dirty="0">
              <a:solidFill>
                <a:schemeClr val="accent1"/>
              </a:solidFill>
              <a:latin typeface="+mj-ea"/>
              <a:ea typeface="+mj-ea"/>
            </a:endParaRPr>
          </a:p>
        </p:txBody>
      </p:sp>
      <p:sp>
        <p:nvSpPr>
          <p:cNvPr id="21" name="矩形 20">
            <a:extLst>
              <a:ext uri="{FF2B5EF4-FFF2-40B4-BE49-F238E27FC236}">
                <a16:creationId xmlns:a16="http://schemas.microsoft.com/office/drawing/2014/main" id="{FBDAED65-BB2D-41D8-936D-CB507F5A3284}"/>
              </a:ext>
            </a:extLst>
          </p:cNvPr>
          <p:cNvSpPr/>
          <p:nvPr/>
        </p:nvSpPr>
        <p:spPr>
          <a:xfrm>
            <a:off x="5421187" y="2356998"/>
            <a:ext cx="1729641" cy="565924"/>
          </a:xfrm>
          <a:prstGeom prst="rect">
            <a:avLst/>
          </a:prstGeom>
        </p:spPr>
        <p:txBody>
          <a:bodyPr wrap="none" lIns="0" tIns="0" rIns="0" bIns="0">
            <a:spAutoFit/>
          </a:bodyPr>
          <a:lstStyle/>
          <a:p>
            <a:pPr>
              <a:lnSpc>
                <a:spcPct val="120000"/>
              </a:lnSpc>
            </a:pPr>
            <a:r>
              <a:rPr lang="zh-CN" altLang="en-US" sz="1600" b="1" dirty="0">
                <a:solidFill>
                  <a:schemeClr val="accent1"/>
                </a:solidFill>
                <a:latin typeface="+mj-ea"/>
                <a:ea typeface="+mj-ea"/>
              </a:rPr>
              <a:t>所学专业：</a:t>
            </a:r>
            <a:endParaRPr lang="en-US" altLang="zh-CN" sz="1600" b="1" dirty="0">
              <a:solidFill>
                <a:schemeClr val="accent1"/>
              </a:solidFill>
              <a:latin typeface="+mj-ea"/>
              <a:ea typeface="+mj-ea"/>
            </a:endParaRPr>
          </a:p>
          <a:p>
            <a:pPr>
              <a:lnSpc>
                <a:spcPct val="120000"/>
              </a:lnSpc>
            </a:pPr>
            <a:r>
              <a:rPr lang="zh-CN" altLang="en-US" sz="1600" dirty="0">
                <a:solidFill>
                  <a:schemeClr val="tx1">
                    <a:lumMod val="65000"/>
                    <a:lumOff val="35000"/>
                  </a:schemeClr>
                </a:solidFill>
                <a:latin typeface="+mn-ea"/>
              </a:rPr>
              <a:t>输入内容</a:t>
            </a:r>
            <a:r>
              <a:rPr lang="en-US" altLang="zh-CN" sz="1600" dirty="0">
                <a:solidFill>
                  <a:schemeClr val="tx1">
                    <a:lumMod val="65000"/>
                    <a:lumOff val="35000"/>
                  </a:schemeClr>
                </a:solidFill>
                <a:latin typeface="+mn-ea"/>
              </a:rPr>
              <a:t>/</a:t>
            </a:r>
            <a:r>
              <a:rPr lang="zh-CN" altLang="en-US" sz="1600" dirty="0">
                <a:solidFill>
                  <a:schemeClr val="tx1">
                    <a:lumMod val="65000"/>
                    <a:lumOff val="35000"/>
                  </a:schemeClr>
                </a:solidFill>
                <a:latin typeface="+mn-ea"/>
              </a:rPr>
              <a:t>输入内容</a:t>
            </a:r>
          </a:p>
        </p:txBody>
      </p:sp>
      <p:grpSp>
        <p:nvGrpSpPr>
          <p:cNvPr id="13" name="组合 12">
            <a:extLst>
              <a:ext uri="{FF2B5EF4-FFF2-40B4-BE49-F238E27FC236}">
                <a16:creationId xmlns:a16="http://schemas.microsoft.com/office/drawing/2014/main" id="{08983A8C-2D9C-40FA-9726-BE7B6A8A6107}"/>
              </a:ext>
            </a:extLst>
          </p:cNvPr>
          <p:cNvGrpSpPr/>
          <p:nvPr/>
        </p:nvGrpSpPr>
        <p:grpSpPr>
          <a:xfrm>
            <a:off x="4702952" y="2363936"/>
            <a:ext cx="567468" cy="567466"/>
            <a:chOff x="4702952" y="2153857"/>
            <a:chExt cx="567468" cy="567466"/>
          </a:xfrm>
        </p:grpSpPr>
        <p:sp>
          <p:nvSpPr>
            <p:cNvPr id="35" name="椭圆 34">
              <a:extLst>
                <a:ext uri="{FF2B5EF4-FFF2-40B4-BE49-F238E27FC236}">
                  <a16:creationId xmlns:a16="http://schemas.microsoft.com/office/drawing/2014/main" id="{431B50C8-A2B4-41C9-9885-AF1AD2536ACE}"/>
                </a:ext>
              </a:extLst>
            </p:cNvPr>
            <p:cNvSpPr/>
            <p:nvPr/>
          </p:nvSpPr>
          <p:spPr>
            <a:xfrm>
              <a:off x="4702952" y="2153857"/>
              <a:ext cx="567468" cy="56746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repair-wrenches_20994">
              <a:extLst>
                <a:ext uri="{FF2B5EF4-FFF2-40B4-BE49-F238E27FC236}">
                  <a16:creationId xmlns:a16="http://schemas.microsoft.com/office/drawing/2014/main" id="{7968B5D5-3D48-4429-AC39-CAB9B38CDE6A}"/>
                </a:ext>
              </a:extLst>
            </p:cNvPr>
            <p:cNvSpPr>
              <a:spLocks noChangeAspect="1"/>
            </p:cNvSpPr>
            <p:nvPr/>
          </p:nvSpPr>
          <p:spPr bwMode="auto">
            <a:xfrm>
              <a:off x="4836805" y="2290763"/>
              <a:ext cx="299762" cy="293654"/>
            </a:xfrm>
            <a:custGeom>
              <a:avLst/>
              <a:gdLst>
                <a:gd name="T0" fmla="*/ 1618 w 1958"/>
                <a:gd name="T1" fmla="*/ 1377 h 1921"/>
                <a:gd name="T2" fmla="*/ 1220 w 1958"/>
                <a:gd name="T3" fmla="*/ 979 h 1921"/>
                <a:gd name="T4" fmla="*/ 1543 w 1958"/>
                <a:gd name="T5" fmla="*/ 657 h 1921"/>
                <a:gd name="T6" fmla="*/ 1844 w 1958"/>
                <a:gd name="T7" fmla="*/ 571 h 1921"/>
                <a:gd name="T8" fmla="*/ 1920 w 1958"/>
                <a:gd name="T9" fmla="*/ 240 h 1921"/>
                <a:gd name="T10" fmla="*/ 1768 w 1958"/>
                <a:gd name="T11" fmla="*/ 392 h 1921"/>
                <a:gd name="T12" fmla="*/ 1570 w 1958"/>
                <a:gd name="T13" fmla="*/ 388 h 1921"/>
                <a:gd name="T14" fmla="*/ 1566 w 1958"/>
                <a:gd name="T15" fmla="*/ 190 h 1921"/>
                <a:gd name="T16" fmla="*/ 1718 w 1958"/>
                <a:gd name="T17" fmla="*/ 38 h 1921"/>
                <a:gd name="T18" fmla="*/ 1387 w 1958"/>
                <a:gd name="T19" fmla="*/ 115 h 1921"/>
                <a:gd name="T20" fmla="*/ 1302 w 1958"/>
                <a:gd name="T21" fmla="*/ 416 h 1921"/>
                <a:gd name="T22" fmla="*/ 979 w 1958"/>
                <a:gd name="T23" fmla="*/ 739 h 1921"/>
                <a:gd name="T24" fmla="*/ 656 w 1958"/>
                <a:gd name="T25" fmla="*/ 416 h 1921"/>
                <a:gd name="T26" fmla="*/ 571 w 1958"/>
                <a:gd name="T27" fmla="*/ 115 h 1921"/>
                <a:gd name="T28" fmla="*/ 240 w 1958"/>
                <a:gd name="T29" fmla="*/ 38 h 1921"/>
                <a:gd name="T30" fmla="*/ 392 w 1958"/>
                <a:gd name="T31" fmla="*/ 190 h 1921"/>
                <a:gd name="T32" fmla="*/ 388 w 1958"/>
                <a:gd name="T33" fmla="*/ 389 h 1921"/>
                <a:gd name="T34" fmla="*/ 190 w 1958"/>
                <a:gd name="T35" fmla="*/ 392 h 1921"/>
                <a:gd name="T36" fmla="*/ 38 w 1958"/>
                <a:gd name="T37" fmla="*/ 240 h 1921"/>
                <a:gd name="T38" fmla="*/ 115 w 1958"/>
                <a:gd name="T39" fmla="*/ 571 h 1921"/>
                <a:gd name="T40" fmla="*/ 416 w 1958"/>
                <a:gd name="T41" fmla="*/ 656 h 1921"/>
                <a:gd name="T42" fmla="*/ 739 w 1958"/>
                <a:gd name="T43" fmla="*/ 979 h 1921"/>
                <a:gd name="T44" fmla="*/ 341 w 1958"/>
                <a:gd name="T45" fmla="*/ 1377 h 1921"/>
                <a:gd name="T46" fmla="*/ 139 w 1958"/>
                <a:gd name="T47" fmla="*/ 1451 h 1921"/>
                <a:gd name="T48" fmla="*/ 139 w 1958"/>
                <a:gd name="T49" fmla="*/ 1819 h 1921"/>
                <a:gd name="T50" fmla="*/ 507 w 1958"/>
                <a:gd name="T51" fmla="*/ 1819 h 1921"/>
                <a:gd name="T52" fmla="*/ 582 w 1958"/>
                <a:gd name="T53" fmla="*/ 1617 h 1921"/>
                <a:gd name="T54" fmla="*/ 979 w 1958"/>
                <a:gd name="T55" fmla="*/ 1220 h 1921"/>
                <a:gd name="T56" fmla="*/ 1377 w 1958"/>
                <a:gd name="T57" fmla="*/ 1618 h 1921"/>
                <a:gd name="T58" fmla="*/ 1452 w 1958"/>
                <a:gd name="T59" fmla="*/ 1819 h 1921"/>
                <a:gd name="T60" fmla="*/ 1819 w 1958"/>
                <a:gd name="T61" fmla="*/ 1819 h 1921"/>
                <a:gd name="T62" fmla="*/ 1819 w 1958"/>
                <a:gd name="T63" fmla="*/ 1452 h 1921"/>
                <a:gd name="T64" fmla="*/ 1618 w 1958"/>
                <a:gd name="T65" fmla="*/ 1377 h 1921"/>
                <a:gd name="T66" fmla="*/ 358 w 1958"/>
                <a:gd name="T67" fmla="*/ 1767 h 1921"/>
                <a:gd name="T68" fmla="*/ 226 w 1958"/>
                <a:gd name="T69" fmla="*/ 1732 h 1921"/>
                <a:gd name="T70" fmla="*/ 191 w 1958"/>
                <a:gd name="T71" fmla="*/ 1600 h 1921"/>
                <a:gd name="T72" fmla="*/ 288 w 1958"/>
                <a:gd name="T73" fmla="*/ 1503 h 1921"/>
                <a:gd name="T74" fmla="*/ 420 w 1958"/>
                <a:gd name="T75" fmla="*/ 1538 h 1921"/>
                <a:gd name="T76" fmla="*/ 455 w 1958"/>
                <a:gd name="T77" fmla="*/ 1671 h 1921"/>
                <a:gd name="T78" fmla="*/ 358 w 1958"/>
                <a:gd name="T79" fmla="*/ 1767 h 1921"/>
                <a:gd name="T80" fmla="*/ 1732 w 1958"/>
                <a:gd name="T81" fmla="*/ 1732 h 1921"/>
                <a:gd name="T82" fmla="*/ 1600 w 1958"/>
                <a:gd name="T83" fmla="*/ 1768 h 1921"/>
                <a:gd name="T84" fmla="*/ 1503 w 1958"/>
                <a:gd name="T85" fmla="*/ 1671 h 1921"/>
                <a:gd name="T86" fmla="*/ 1538 w 1958"/>
                <a:gd name="T87" fmla="*/ 1539 h 1921"/>
                <a:gd name="T88" fmla="*/ 1671 w 1958"/>
                <a:gd name="T89" fmla="*/ 1503 h 1921"/>
                <a:gd name="T90" fmla="*/ 1768 w 1958"/>
                <a:gd name="T91" fmla="*/ 1600 h 1921"/>
                <a:gd name="T92" fmla="*/ 1732 w 1958"/>
                <a:gd name="T93" fmla="*/ 1732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58" h="1921">
                  <a:moveTo>
                    <a:pt x="1618" y="1377"/>
                  </a:moveTo>
                  <a:lnTo>
                    <a:pt x="1220" y="979"/>
                  </a:lnTo>
                  <a:lnTo>
                    <a:pt x="1543" y="657"/>
                  </a:lnTo>
                  <a:cubicBezTo>
                    <a:pt x="1647" y="681"/>
                    <a:pt x="1762" y="653"/>
                    <a:pt x="1844" y="571"/>
                  </a:cubicBezTo>
                  <a:cubicBezTo>
                    <a:pt x="1934" y="482"/>
                    <a:pt x="1958" y="353"/>
                    <a:pt x="1920" y="240"/>
                  </a:cubicBezTo>
                  <a:lnTo>
                    <a:pt x="1768" y="392"/>
                  </a:lnTo>
                  <a:cubicBezTo>
                    <a:pt x="1715" y="446"/>
                    <a:pt x="1626" y="444"/>
                    <a:pt x="1570" y="388"/>
                  </a:cubicBezTo>
                  <a:cubicBezTo>
                    <a:pt x="1514" y="333"/>
                    <a:pt x="1512" y="244"/>
                    <a:pt x="1566" y="190"/>
                  </a:cubicBezTo>
                  <a:lnTo>
                    <a:pt x="1718" y="38"/>
                  </a:lnTo>
                  <a:cubicBezTo>
                    <a:pt x="1606" y="0"/>
                    <a:pt x="1477" y="25"/>
                    <a:pt x="1387" y="115"/>
                  </a:cubicBezTo>
                  <a:cubicBezTo>
                    <a:pt x="1306" y="196"/>
                    <a:pt x="1278" y="311"/>
                    <a:pt x="1302" y="416"/>
                  </a:cubicBezTo>
                  <a:lnTo>
                    <a:pt x="979" y="739"/>
                  </a:lnTo>
                  <a:lnTo>
                    <a:pt x="656" y="416"/>
                  </a:lnTo>
                  <a:cubicBezTo>
                    <a:pt x="681" y="311"/>
                    <a:pt x="653" y="196"/>
                    <a:pt x="571" y="115"/>
                  </a:cubicBezTo>
                  <a:cubicBezTo>
                    <a:pt x="482" y="25"/>
                    <a:pt x="353" y="0"/>
                    <a:pt x="240" y="38"/>
                  </a:cubicBezTo>
                  <a:lnTo>
                    <a:pt x="392" y="190"/>
                  </a:lnTo>
                  <a:cubicBezTo>
                    <a:pt x="446" y="244"/>
                    <a:pt x="445" y="333"/>
                    <a:pt x="388" y="389"/>
                  </a:cubicBezTo>
                  <a:cubicBezTo>
                    <a:pt x="333" y="444"/>
                    <a:pt x="244" y="446"/>
                    <a:pt x="190" y="392"/>
                  </a:cubicBezTo>
                  <a:lnTo>
                    <a:pt x="38" y="240"/>
                  </a:lnTo>
                  <a:cubicBezTo>
                    <a:pt x="0" y="353"/>
                    <a:pt x="25" y="482"/>
                    <a:pt x="115" y="571"/>
                  </a:cubicBezTo>
                  <a:cubicBezTo>
                    <a:pt x="196" y="653"/>
                    <a:pt x="311" y="681"/>
                    <a:pt x="416" y="656"/>
                  </a:cubicBezTo>
                  <a:lnTo>
                    <a:pt x="739" y="979"/>
                  </a:lnTo>
                  <a:lnTo>
                    <a:pt x="341" y="1377"/>
                  </a:lnTo>
                  <a:cubicBezTo>
                    <a:pt x="269" y="1372"/>
                    <a:pt x="195" y="1396"/>
                    <a:pt x="139" y="1451"/>
                  </a:cubicBezTo>
                  <a:cubicBezTo>
                    <a:pt x="38" y="1553"/>
                    <a:pt x="38" y="1718"/>
                    <a:pt x="139" y="1819"/>
                  </a:cubicBezTo>
                  <a:cubicBezTo>
                    <a:pt x="241" y="1921"/>
                    <a:pt x="406" y="1921"/>
                    <a:pt x="507" y="1819"/>
                  </a:cubicBezTo>
                  <a:cubicBezTo>
                    <a:pt x="562" y="1764"/>
                    <a:pt x="586" y="1690"/>
                    <a:pt x="582" y="1617"/>
                  </a:cubicBezTo>
                  <a:lnTo>
                    <a:pt x="979" y="1220"/>
                  </a:lnTo>
                  <a:lnTo>
                    <a:pt x="1377" y="1618"/>
                  </a:lnTo>
                  <a:cubicBezTo>
                    <a:pt x="1372" y="1690"/>
                    <a:pt x="1396" y="1764"/>
                    <a:pt x="1452" y="1819"/>
                  </a:cubicBezTo>
                  <a:cubicBezTo>
                    <a:pt x="1553" y="1921"/>
                    <a:pt x="1718" y="1921"/>
                    <a:pt x="1819" y="1819"/>
                  </a:cubicBezTo>
                  <a:cubicBezTo>
                    <a:pt x="1921" y="1718"/>
                    <a:pt x="1921" y="1553"/>
                    <a:pt x="1819" y="1452"/>
                  </a:cubicBezTo>
                  <a:cubicBezTo>
                    <a:pt x="1764" y="1396"/>
                    <a:pt x="1690" y="1372"/>
                    <a:pt x="1618" y="1377"/>
                  </a:cubicBezTo>
                  <a:close/>
                  <a:moveTo>
                    <a:pt x="358" y="1767"/>
                  </a:moveTo>
                  <a:lnTo>
                    <a:pt x="226" y="1732"/>
                  </a:lnTo>
                  <a:lnTo>
                    <a:pt x="191" y="1600"/>
                  </a:lnTo>
                  <a:lnTo>
                    <a:pt x="288" y="1503"/>
                  </a:lnTo>
                  <a:lnTo>
                    <a:pt x="420" y="1538"/>
                  </a:lnTo>
                  <a:lnTo>
                    <a:pt x="455" y="1671"/>
                  </a:lnTo>
                  <a:lnTo>
                    <a:pt x="358" y="1767"/>
                  </a:lnTo>
                  <a:close/>
                  <a:moveTo>
                    <a:pt x="1732" y="1732"/>
                  </a:moveTo>
                  <a:lnTo>
                    <a:pt x="1600" y="1768"/>
                  </a:lnTo>
                  <a:lnTo>
                    <a:pt x="1503" y="1671"/>
                  </a:lnTo>
                  <a:lnTo>
                    <a:pt x="1538" y="1539"/>
                  </a:lnTo>
                  <a:lnTo>
                    <a:pt x="1671" y="1503"/>
                  </a:lnTo>
                  <a:lnTo>
                    <a:pt x="1768" y="1600"/>
                  </a:lnTo>
                  <a:lnTo>
                    <a:pt x="1732" y="1732"/>
                  </a:lnTo>
                  <a:close/>
                </a:path>
              </a:pathLst>
            </a:custGeom>
            <a:solidFill>
              <a:schemeClr val="accent5"/>
            </a:solidFill>
            <a:ln>
              <a:noFill/>
            </a:ln>
          </p:spPr>
        </p:sp>
      </p:grpSp>
      <p:sp>
        <p:nvSpPr>
          <p:cNvPr id="41" name="矩形 40">
            <a:extLst>
              <a:ext uri="{FF2B5EF4-FFF2-40B4-BE49-F238E27FC236}">
                <a16:creationId xmlns:a16="http://schemas.microsoft.com/office/drawing/2014/main" id="{256F28B1-7AEF-46F2-B184-D4B645C86C50}"/>
              </a:ext>
            </a:extLst>
          </p:cNvPr>
          <p:cNvSpPr/>
          <p:nvPr/>
        </p:nvSpPr>
        <p:spPr>
          <a:xfrm>
            <a:off x="8748441" y="2356998"/>
            <a:ext cx="1729641" cy="565924"/>
          </a:xfrm>
          <a:prstGeom prst="rect">
            <a:avLst/>
          </a:prstGeom>
        </p:spPr>
        <p:txBody>
          <a:bodyPr wrap="none" lIns="0" tIns="0" rIns="0" bIns="0">
            <a:spAutoFit/>
          </a:bodyPr>
          <a:lstStyle/>
          <a:p>
            <a:pPr>
              <a:lnSpc>
                <a:spcPct val="120000"/>
              </a:lnSpc>
            </a:pPr>
            <a:r>
              <a:rPr lang="zh-CN" altLang="en-US" sz="1600" b="1" dirty="0">
                <a:solidFill>
                  <a:srgbClr val="006871"/>
                </a:solidFill>
                <a:latin typeface="+mj-ea"/>
                <a:ea typeface="+mj-ea"/>
              </a:rPr>
              <a:t>学历背景</a:t>
            </a:r>
            <a:r>
              <a:rPr lang="zh-CN" altLang="en-US" sz="1600" b="1" dirty="0">
                <a:solidFill>
                  <a:schemeClr val="accent1"/>
                </a:solidFill>
                <a:latin typeface="+mj-ea"/>
                <a:ea typeface="+mj-ea"/>
              </a:rPr>
              <a:t>：</a:t>
            </a:r>
            <a:endParaRPr lang="en-US" altLang="zh-CN" sz="1600" b="1" dirty="0">
              <a:solidFill>
                <a:schemeClr val="accent1"/>
              </a:solidFill>
              <a:latin typeface="+mj-ea"/>
              <a:ea typeface="+mj-ea"/>
            </a:endParaRPr>
          </a:p>
          <a:p>
            <a:pPr>
              <a:lnSpc>
                <a:spcPct val="120000"/>
              </a:lnSpc>
            </a:pPr>
            <a:r>
              <a:rPr lang="zh-CN" altLang="en-US" sz="1600" dirty="0">
                <a:solidFill>
                  <a:schemeClr val="tx1">
                    <a:lumMod val="65000"/>
                    <a:lumOff val="35000"/>
                  </a:schemeClr>
                </a:solidFill>
                <a:latin typeface="+mn-ea"/>
              </a:rPr>
              <a:t>输入内容</a:t>
            </a:r>
            <a:r>
              <a:rPr lang="en-US" altLang="zh-CN" sz="1600" dirty="0">
                <a:solidFill>
                  <a:schemeClr val="tx1">
                    <a:lumMod val="65000"/>
                    <a:lumOff val="35000"/>
                  </a:schemeClr>
                </a:solidFill>
                <a:latin typeface="+mn-ea"/>
              </a:rPr>
              <a:t>/</a:t>
            </a:r>
            <a:r>
              <a:rPr lang="zh-CN" altLang="en-US" sz="1600" dirty="0">
                <a:solidFill>
                  <a:schemeClr val="tx1">
                    <a:lumMod val="65000"/>
                    <a:lumOff val="35000"/>
                  </a:schemeClr>
                </a:solidFill>
                <a:latin typeface="+mn-ea"/>
              </a:rPr>
              <a:t>输入内容</a:t>
            </a:r>
          </a:p>
        </p:txBody>
      </p:sp>
      <p:grpSp>
        <p:nvGrpSpPr>
          <p:cNvPr id="19" name="组合 18">
            <a:extLst>
              <a:ext uri="{FF2B5EF4-FFF2-40B4-BE49-F238E27FC236}">
                <a16:creationId xmlns:a16="http://schemas.microsoft.com/office/drawing/2014/main" id="{91C63307-619D-449A-80AA-4E57803A36C7}"/>
              </a:ext>
            </a:extLst>
          </p:cNvPr>
          <p:cNvGrpSpPr/>
          <p:nvPr/>
        </p:nvGrpSpPr>
        <p:grpSpPr>
          <a:xfrm>
            <a:off x="8030206" y="2363936"/>
            <a:ext cx="567468" cy="567466"/>
            <a:chOff x="8030206" y="2197399"/>
            <a:chExt cx="567468" cy="567466"/>
          </a:xfrm>
        </p:grpSpPr>
        <p:sp>
          <p:nvSpPr>
            <p:cNvPr id="44" name="椭圆 43">
              <a:extLst>
                <a:ext uri="{FF2B5EF4-FFF2-40B4-BE49-F238E27FC236}">
                  <a16:creationId xmlns:a16="http://schemas.microsoft.com/office/drawing/2014/main" id="{4EBAB207-DAD3-4569-9AFD-3F202A508771}"/>
                </a:ext>
              </a:extLst>
            </p:cNvPr>
            <p:cNvSpPr/>
            <p:nvPr/>
          </p:nvSpPr>
          <p:spPr>
            <a:xfrm>
              <a:off x="8030206" y="2197399"/>
              <a:ext cx="567468" cy="56746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graduation-hat_2228">
              <a:extLst>
                <a:ext uri="{FF2B5EF4-FFF2-40B4-BE49-F238E27FC236}">
                  <a16:creationId xmlns:a16="http://schemas.microsoft.com/office/drawing/2014/main" id="{5B5ABC48-0B7C-4D59-AA12-0E16E4DED575}"/>
                </a:ext>
              </a:extLst>
            </p:cNvPr>
            <p:cNvSpPr>
              <a:spLocks noChangeAspect="1"/>
            </p:cNvSpPr>
            <p:nvPr/>
          </p:nvSpPr>
          <p:spPr bwMode="auto">
            <a:xfrm>
              <a:off x="8134441" y="2346478"/>
              <a:ext cx="358998" cy="269308"/>
            </a:xfrm>
            <a:custGeom>
              <a:avLst/>
              <a:gdLst>
                <a:gd name="connsiteX0" fmla="*/ 106136 w 592324"/>
                <a:gd name="connsiteY0" fmla="*/ 193859 h 444346"/>
                <a:gd name="connsiteX1" fmla="*/ 294818 w 592324"/>
                <a:gd name="connsiteY1" fmla="*/ 307482 h 444346"/>
                <a:gd name="connsiteX2" fmla="*/ 488669 w 592324"/>
                <a:gd name="connsiteY2" fmla="*/ 193859 h 444346"/>
                <a:gd name="connsiteX3" fmla="*/ 504178 w 592324"/>
                <a:gd name="connsiteY3" fmla="*/ 284241 h 444346"/>
                <a:gd name="connsiteX4" fmla="*/ 506762 w 592324"/>
                <a:gd name="connsiteY4" fmla="*/ 302317 h 444346"/>
                <a:gd name="connsiteX5" fmla="*/ 289649 w 592324"/>
                <a:gd name="connsiteY5" fmla="*/ 444346 h 444346"/>
                <a:gd name="connsiteX6" fmla="*/ 88043 w 592324"/>
                <a:gd name="connsiteY6" fmla="*/ 302317 h 444346"/>
                <a:gd name="connsiteX7" fmla="*/ 90628 w 592324"/>
                <a:gd name="connsiteY7" fmla="*/ 289406 h 444346"/>
                <a:gd name="connsiteX8" fmla="*/ 90628 w 592324"/>
                <a:gd name="connsiteY8" fmla="*/ 291988 h 444346"/>
                <a:gd name="connsiteX9" fmla="*/ 289696 w 592324"/>
                <a:gd name="connsiteY9" fmla="*/ 77524 h 444346"/>
                <a:gd name="connsiteX10" fmla="*/ 274176 w 592324"/>
                <a:gd name="connsiteY10" fmla="*/ 87861 h 444346"/>
                <a:gd name="connsiteX11" fmla="*/ 54318 w 592324"/>
                <a:gd name="connsiteY11" fmla="*/ 87861 h 444346"/>
                <a:gd name="connsiteX12" fmla="*/ 25866 w 592324"/>
                <a:gd name="connsiteY12" fmla="*/ 100781 h 444346"/>
                <a:gd name="connsiteX13" fmla="*/ 276763 w 592324"/>
                <a:gd name="connsiteY13" fmla="*/ 100781 h 444346"/>
                <a:gd name="connsiteX14" fmla="*/ 289696 w 592324"/>
                <a:gd name="connsiteY14" fmla="*/ 105949 h 444346"/>
                <a:gd name="connsiteX15" fmla="*/ 310388 w 592324"/>
                <a:gd name="connsiteY15" fmla="*/ 93029 h 444346"/>
                <a:gd name="connsiteX16" fmla="*/ 289696 w 592324"/>
                <a:gd name="connsiteY16" fmla="*/ 77524 h 444346"/>
                <a:gd name="connsiteX17" fmla="*/ 297456 w 592324"/>
                <a:gd name="connsiteY17" fmla="*/ 0 h 444346"/>
                <a:gd name="connsiteX18" fmla="*/ 592324 w 592324"/>
                <a:gd name="connsiteY18" fmla="*/ 93029 h 444346"/>
                <a:gd name="connsiteX19" fmla="*/ 297456 w 592324"/>
                <a:gd name="connsiteY19" fmla="*/ 273918 h 444346"/>
                <a:gd name="connsiteX20" fmla="*/ 28452 w 592324"/>
                <a:gd name="connsiteY20" fmla="*/ 108534 h 444346"/>
                <a:gd name="connsiteX21" fmla="*/ 33626 w 592324"/>
                <a:gd name="connsiteY21" fmla="*/ 310096 h 444346"/>
                <a:gd name="connsiteX22" fmla="*/ 18106 w 592324"/>
                <a:gd name="connsiteY22" fmla="*/ 369531 h 444346"/>
                <a:gd name="connsiteX23" fmla="*/ 0 w 592324"/>
                <a:gd name="connsiteY23" fmla="*/ 310096 h 444346"/>
                <a:gd name="connsiteX24" fmla="*/ 18106 w 592324"/>
                <a:gd name="connsiteY24" fmla="*/ 95613 h 444346"/>
                <a:gd name="connsiteX25" fmla="*/ 23279 w 592324"/>
                <a:gd name="connsiteY25" fmla="*/ 87861 h 444346"/>
                <a:gd name="connsiteX26" fmla="*/ 33626 w 592324"/>
                <a:gd name="connsiteY26" fmla="*/ 85276 h 4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324" h="444346">
                  <a:moveTo>
                    <a:pt x="106136" y="193859"/>
                  </a:moveTo>
                  <a:lnTo>
                    <a:pt x="294818" y="307482"/>
                  </a:lnTo>
                  <a:lnTo>
                    <a:pt x="488669" y="193859"/>
                  </a:lnTo>
                  <a:lnTo>
                    <a:pt x="504178" y="284241"/>
                  </a:lnTo>
                  <a:cubicBezTo>
                    <a:pt x="504178" y="294570"/>
                    <a:pt x="506762" y="297153"/>
                    <a:pt x="506762" y="302317"/>
                  </a:cubicBezTo>
                  <a:cubicBezTo>
                    <a:pt x="506762" y="335888"/>
                    <a:pt x="336173" y="444346"/>
                    <a:pt x="289649" y="444346"/>
                  </a:cubicBezTo>
                  <a:cubicBezTo>
                    <a:pt x="240540" y="444346"/>
                    <a:pt x="88043" y="335888"/>
                    <a:pt x="88043" y="302317"/>
                  </a:cubicBezTo>
                  <a:cubicBezTo>
                    <a:pt x="88043" y="297153"/>
                    <a:pt x="90628" y="294570"/>
                    <a:pt x="90628" y="289406"/>
                  </a:cubicBezTo>
                  <a:cubicBezTo>
                    <a:pt x="90628" y="291988"/>
                    <a:pt x="90628" y="291988"/>
                    <a:pt x="90628" y="291988"/>
                  </a:cubicBezTo>
                  <a:close/>
                  <a:moveTo>
                    <a:pt x="289696" y="77524"/>
                  </a:moveTo>
                  <a:cubicBezTo>
                    <a:pt x="281936" y="77524"/>
                    <a:pt x="276763" y="82692"/>
                    <a:pt x="274176" y="87861"/>
                  </a:cubicBezTo>
                  <a:lnTo>
                    <a:pt x="54318" y="87861"/>
                  </a:lnTo>
                  <a:lnTo>
                    <a:pt x="25866" y="100781"/>
                  </a:lnTo>
                  <a:lnTo>
                    <a:pt x="276763" y="100781"/>
                  </a:lnTo>
                  <a:cubicBezTo>
                    <a:pt x="279350" y="103365"/>
                    <a:pt x="284523" y="105949"/>
                    <a:pt x="289696" y="105949"/>
                  </a:cubicBezTo>
                  <a:cubicBezTo>
                    <a:pt x="300042" y="105949"/>
                    <a:pt x="310388" y="100781"/>
                    <a:pt x="310388" y="93029"/>
                  </a:cubicBezTo>
                  <a:cubicBezTo>
                    <a:pt x="310388" y="85276"/>
                    <a:pt x="300042" y="77524"/>
                    <a:pt x="289696" y="77524"/>
                  </a:cubicBezTo>
                  <a:close/>
                  <a:moveTo>
                    <a:pt x="297456" y="0"/>
                  </a:moveTo>
                  <a:lnTo>
                    <a:pt x="592324" y="93029"/>
                  </a:lnTo>
                  <a:lnTo>
                    <a:pt x="297456" y="273918"/>
                  </a:lnTo>
                  <a:lnTo>
                    <a:pt x="28452" y="108534"/>
                  </a:lnTo>
                  <a:lnTo>
                    <a:pt x="33626" y="310096"/>
                  </a:lnTo>
                  <a:lnTo>
                    <a:pt x="18106" y="369531"/>
                  </a:lnTo>
                  <a:lnTo>
                    <a:pt x="0" y="310096"/>
                  </a:lnTo>
                  <a:cubicBezTo>
                    <a:pt x="0" y="310096"/>
                    <a:pt x="15520" y="113702"/>
                    <a:pt x="18106" y="95613"/>
                  </a:cubicBezTo>
                  <a:cubicBezTo>
                    <a:pt x="18106" y="93029"/>
                    <a:pt x="20693" y="90445"/>
                    <a:pt x="23279" y="87861"/>
                  </a:cubicBezTo>
                  <a:cubicBezTo>
                    <a:pt x="25866" y="85276"/>
                    <a:pt x="31039" y="85276"/>
                    <a:pt x="33626" y="85276"/>
                  </a:cubicBezTo>
                  <a:close/>
                </a:path>
              </a:pathLst>
            </a:custGeom>
            <a:solidFill>
              <a:schemeClr val="accent5"/>
            </a:solidFill>
            <a:ln>
              <a:noFill/>
            </a:ln>
          </p:spPr>
          <p:txBody>
            <a:bodyPr/>
            <a:lstStyle/>
            <a:p>
              <a:endParaRPr lang="zh-CN" altLang="en-US" dirty="0"/>
            </a:p>
          </p:txBody>
        </p:sp>
      </p:grpSp>
      <p:sp>
        <p:nvSpPr>
          <p:cNvPr id="22" name="矩形 21">
            <a:extLst>
              <a:ext uri="{FF2B5EF4-FFF2-40B4-BE49-F238E27FC236}">
                <a16:creationId xmlns:a16="http://schemas.microsoft.com/office/drawing/2014/main" id="{6429D7C0-5EB4-4F7E-A719-317DF09E67DC}"/>
              </a:ext>
            </a:extLst>
          </p:cNvPr>
          <p:cNvSpPr/>
          <p:nvPr/>
        </p:nvSpPr>
        <p:spPr>
          <a:xfrm>
            <a:off x="5421187" y="3338354"/>
            <a:ext cx="1729641" cy="565924"/>
          </a:xfrm>
          <a:prstGeom prst="rect">
            <a:avLst/>
          </a:prstGeom>
        </p:spPr>
        <p:txBody>
          <a:bodyPr wrap="none" lIns="0" tIns="0" rIns="0" bIns="0">
            <a:spAutoFit/>
          </a:bodyPr>
          <a:lstStyle/>
          <a:p>
            <a:pPr>
              <a:lnSpc>
                <a:spcPct val="120000"/>
              </a:lnSpc>
            </a:pPr>
            <a:r>
              <a:rPr lang="zh-CN" altLang="en-US" sz="1600" b="1" dirty="0">
                <a:solidFill>
                  <a:schemeClr val="accent1"/>
                </a:solidFill>
                <a:latin typeface="+mj-ea"/>
                <a:ea typeface="+mj-ea"/>
              </a:rPr>
              <a:t>个人技能：</a:t>
            </a:r>
            <a:endParaRPr lang="en-US" altLang="zh-CN" sz="1600" b="1" dirty="0">
              <a:solidFill>
                <a:schemeClr val="accent1"/>
              </a:solidFill>
              <a:latin typeface="+mj-ea"/>
              <a:ea typeface="+mj-ea"/>
            </a:endParaRPr>
          </a:p>
          <a:p>
            <a:pPr>
              <a:lnSpc>
                <a:spcPct val="120000"/>
              </a:lnSpc>
            </a:pPr>
            <a:r>
              <a:rPr lang="zh-CN" altLang="en-US" sz="1600" dirty="0">
                <a:solidFill>
                  <a:schemeClr val="tx1">
                    <a:lumMod val="65000"/>
                    <a:lumOff val="35000"/>
                  </a:schemeClr>
                </a:solidFill>
                <a:latin typeface="+mn-ea"/>
              </a:rPr>
              <a:t>输入内容</a:t>
            </a:r>
            <a:r>
              <a:rPr lang="en-US" altLang="zh-CN" sz="1600" dirty="0">
                <a:solidFill>
                  <a:schemeClr val="tx1">
                    <a:lumMod val="65000"/>
                    <a:lumOff val="35000"/>
                  </a:schemeClr>
                </a:solidFill>
                <a:latin typeface="+mn-ea"/>
              </a:rPr>
              <a:t>/</a:t>
            </a:r>
            <a:r>
              <a:rPr lang="zh-CN" altLang="en-US" sz="1600" dirty="0">
                <a:solidFill>
                  <a:schemeClr val="tx1">
                    <a:lumMod val="65000"/>
                    <a:lumOff val="35000"/>
                  </a:schemeClr>
                </a:solidFill>
                <a:latin typeface="+mn-ea"/>
              </a:rPr>
              <a:t>输入内容</a:t>
            </a:r>
            <a:endParaRPr lang="en-US" altLang="zh-CN" sz="1600" dirty="0">
              <a:solidFill>
                <a:schemeClr val="tx1">
                  <a:lumMod val="65000"/>
                  <a:lumOff val="35000"/>
                </a:schemeClr>
              </a:solidFill>
              <a:latin typeface="+mn-ea"/>
            </a:endParaRPr>
          </a:p>
        </p:txBody>
      </p:sp>
      <p:grpSp>
        <p:nvGrpSpPr>
          <p:cNvPr id="14" name="组合 13">
            <a:extLst>
              <a:ext uri="{FF2B5EF4-FFF2-40B4-BE49-F238E27FC236}">
                <a16:creationId xmlns:a16="http://schemas.microsoft.com/office/drawing/2014/main" id="{B8535253-4FBB-4893-A3B4-529EB95FDACC}"/>
              </a:ext>
            </a:extLst>
          </p:cNvPr>
          <p:cNvGrpSpPr/>
          <p:nvPr/>
        </p:nvGrpSpPr>
        <p:grpSpPr>
          <a:xfrm>
            <a:off x="4702952" y="3345292"/>
            <a:ext cx="567468" cy="567466"/>
            <a:chOff x="4702952" y="3259490"/>
            <a:chExt cx="567468" cy="567466"/>
          </a:xfrm>
        </p:grpSpPr>
        <p:sp>
          <p:nvSpPr>
            <p:cNvPr id="46" name="椭圆 45">
              <a:extLst>
                <a:ext uri="{FF2B5EF4-FFF2-40B4-BE49-F238E27FC236}">
                  <a16:creationId xmlns:a16="http://schemas.microsoft.com/office/drawing/2014/main" id="{E8C32EBF-20D3-40BE-9AEC-A8ABA5DE2F9E}"/>
                </a:ext>
              </a:extLst>
            </p:cNvPr>
            <p:cNvSpPr/>
            <p:nvPr/>
          </p:nvSpPr>
          <p:spPr>
            <a:xfrm>
              <a:off x="4702952" y="3259490"/>
              <a:ext cx="567468" cy="56746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wheel-with-cogs_48698">
              <a:extLst>
                <a:ext uri="{FF2B5EF4-FFF2-40B4-BE49-F238E27FC236}">
                  <a16:creationId xmlns:a16="http://schemas.microsoft.com/office/drawing/2014/main" id="{77A6F8CE-55E3-43A0-9351-CC35100B1018}"/>
                </a:ext>
              </a:extLst>
            </p:cNvPr>
            <p:cNvSpPr>
              <a:spLocks noChangeAspect="1"/>
            </p:cNvSpPr>
            <p:nvPr/>
          </p:nvSpPr>
          <p:spPr bwMode="auto">
            <a:xfrm>
              <a:off x="4827589" y="3384348"/>
              <a:ext cx="318194" cy="317750"/>
            </a:xfrm>
            <a:custGeom>
              <a:avLst/>
              <a:gdLst>
                <a:gd name="T0" fmla="*/ 7722 w 7722"/>
                <a:gd name="T1" fmla="*/ 4718 h 7722"/>
                <a:gd name="T2" fmla="*/ 7722 w 7722"/>
                <a:gd name="T3" fmla="*/ 3167 h 7722"/>
                <a:gd name="T4" fmla="*/ 7600 w 7722"/>
                <a:gd name="T5" fmla="*/ 3045 h 7722"/>
                <a:gd name="T6" fmla="*/ 6396 w 7722"/>
                <a:gd name="T7" fmla="*/ 2481 h 7722"/>
                <a:gd name="T8" fmla="*/ 7168 w 7722"/>
                <a:gd name="T9" fmla="*/ 1708 h 7722"/>
                <a:gd name="T10" fmla="*/ 6072 w 7722"/>
                <a:gd name="T11" fmla="*/ 612 h 7722"/>
                <a:gd name="T12" fmla="*/ 5899 w 7722"/>
                <a:gd name="T13" fmla="*/ 612 h 7722"/>
                <a:gd name="T14" fmla="*/ 4677 w 7722"/>
                <a:gd name="T15" fmla="*/ 1079 h 7722"/>
                <a:gd name="T16" fmla="*/ 4677 w 7722"/>
                <a:gd name="T17" fmla="*/ 0 h 7722"/>
                <a:gd name="T18" fmla="*/ 3127 w 7722"/>
                <a:gd name="T19" fmla="*/ 0 h 7722"/>
                <a:gd name="T20" fmla="*/ 3004 w 7722"/>
                <a:gd name="T21" fmla="*/ 122 h 7722"/>
                <a:gd name="T22" fmla="*/ 2498 w 7722"/>
                <a:gd name="T23" fmla="*/ 1286 h 7722"/>
                <a:gd name="T24" fmla="*/ 1737 w 7722"/>
                <a:gd name="T25" fmla="*/ 525 h 7722"/>
                <a:gd name="T26" fmla="*/ 640 w 7722"/>
                <a:gd name="T27" fmla="*/ 1621 h 7722"/>
                <a:gd name="T28" fmla="*/ 640 w 7722"/>
                <a:gd name="T29" fmla="*/ 1794 h 7722"/>
                <a:gd name="T30" fmla="*/ 1065 w 7722"/>
                <a:gd name="T31" fmla="*/ 3004 h 7722"/>
                <a:gd name="T32" fmla="*/ 0 w 7722"/>
                <a:gd name="T33" fmla="*/ 3004 h 7722"/>
                <a:gd name="T34" fmla="*/ 0 w 7722"/>
                <a:gd name="T35" fmla="*/ 4555 h 7722"/>
                <a:gd name="T36" fmla="*/ 122 w 7722"/>
                <a:gd name="T37" fmla="*/ 4677 h 7722"/>
                <a:gd name="T38" fmla="*/ 1300 w 7722"/>
                <a:gd name="T39" fmla="*/ 5268 h 7722"/>
                <a:gd name="T40" fmla="*/ 554 w 7722"/>
                <a:gd name="T41" fmla="*/ 6014 h 7722"/>
                <a:gd name="T42" fmla="*/ 1650 w 7722"/>
                <a:gd name="T43" fmla="*/ 7111 h 7722"/>
                <a:gd name="T44" fmla="*/ 1823 w 7722"/>
                <a:gd name="T45" fmla="*/ 7111 h 7722"/>
                <a:gd name="T46" fmla="*/ 3045 w 7722"/>
                <a:gd name="T47" fmla="*/ 6654 h 7722"/>
                <a:gd name="T48" fmla="*/ 3045 w 7722"/>
                <a:gd name="T49" fmla="*/ 7722 h 7722"/>
                <a:gd name="T50" fmla="*/ 4595 w 7722"/>
                <a:gd name="T51" fmla="*/ 7722 h 7722"/>
                <a:gd name="T52" fmla="*/ 4718 w 7722"/>
                <a:gd name="T53" fmla="*/ 7600 h 7722"/>
                <a:gd name="T54" fmla="*/ 5210 w 7722"/>
                <a:gd name="T55" fmla="*/ 6422 h 7722"/>
                <a:gd name="T56" fmla="*/ 5985 w 7722"/>
                <a:gd name="T57" fmla="*/ 7197 h 7722"/>
                <a:gd name="T58" fmla="*/ 7082 w 7722"/>
                <a:gd name="T59" fmla="*/ 6101 h 7722"/>
                <a:gd name="T60" fmla="*/ 7082 w 7722"/>
                <a:gd name="T61" fmla="*/ 5928 h 7722"/>
                <a:gd name="T62" fmla="*/ 6616 w 7722"/>
                <a:gd name="T63" fmla="*/ 4718 h 7722"/>
                <a:gd name="T64" fmla="*/ 7600 w 7722"/>
                <a:gd name="T65" fmla="*/ 4718 h 7722"/>
                <a:gd name="T66" fmla="*/ 3841 w 7722"/>
                <a:gd name="T67" fmla="*/ 5595 h 7722"/>
                <a:gd name="T68" fmla="*/ 3841 w 7722"/>
                <a:gd name="T69" fmla="*/ 2127 h 7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22" h="7722">
                  <a:moveTo>
                    <a:pt x="7600" y="4718"/>
                  </a:moveTo>
                  <a:lnTo>
                    <a:pt x="7722" y="4718"/>
                  </a:lnTo>
                  <a:lnTo>
                    <a:pt x="7722" y="4595"/>
                  </a:lnTo>
                  <a:lnTo>
                    <a:pt x="7722" y="3167"/>
                  </a:lnTo>
                  <a:lnTo>
                    <a:pt x="7722" y="3045"/>
                  </a:lnTo>
                  <a:lnTo>
                    <a:pt x="7600" y="3045"/>
                  </a:lnTo>
                  <a:lnTo>
                    <a:pt x="6628" y="3045"/>
                  </a:lnTo>
                  <a:cubicBezTo>
                    <a:pt x="6571" y="2849"/>
                    <a:pt x="6493" y="2660"/>
                    <a:pt x="6396" y="2481"/>
                  </a:cubicBezTo>
                  <a:lnTo>
                    <a:pt x="7082" y="1794"/>
                  </a:lnTo>
                  <a:lnTo>
                    <a:pt x="7168" y="1708"/>
                  </a:lnTo>
                  <a:lnTo>
                    <a:pt x="7082" y="1621"/>
                  </a:lnTo>
                  <a:lnTo>
                    <a:pt x="6072" y="612"/>
                  </a:lnTo>
                  <a:lnTo>
                    <a:pt x="5985" y="525"/>
                  </a:lnTo>
                  <a:lnTo>
                    <a:pt x="5899" y="612"/>
                  </a:lnTo>
                  <a:lnTo>
                    <a:pt x="5210" y="1300"/>
                  </a:lnTo>
                  <a:cubicBezTo>
                    <a:pt x="5040" y="1209"/>
                    <a:pt x="4861" y="1135"/>
                    <a:pt x="4677" y="1079"/>
                  </a:cubicBezTo>
                  <a:lnTo>
                    <a:pt x="4677" y="122"/>
                  </a:lnTo>
                  <a:lnTo>
                    <a:pt x="4677" y="0"/>
                  </a:lnTo>
                  <a:lnTo>
                    <a:pt x="4555" y="0"/>
                  </a:lnTo>
                  <a:lnTo>
                    <a:pt x="3127" y="0"/>
                  </a:lnTo>
                  <a:lnTo>
                    <a:pt x="3004" y="0"/>
                  </a:lnTo>
                  <a:lnTo>
                    <a:pt x="3004" y="122"/>
                  </a:lnTo>
                  <a:lnTo>
                    <a:pt x="3004" y="1080"/>
                  </a:lnTo>
                  <a:cubicBezTo>
                    <a:pt x="2829" y="1132"/>
                    <a:pt x="2660" y="1201"/>
                    <a:pt x="2498" y="1286"/>
                  </a:cubicBezTo>
                  <a:lnTo>
                    <a:pt x="1823" y="612"/>
                  </a:lnTo>
                  <a:lnTo>
                    <a:pt x="1737" y="525"/>
                  </a:lnTo>
                  <a:lnTo>
                    <a:pt x="1650" y="612"/>
                  </a:lnTo>
                  <a:lnTo>
                    <a:pt x="640" y="1621"/>
                  </a:lnTo>
                  <a:lnTo>
                    <a:pt x="554" y="1708"/>
                  </a:lnTo>
                  <a:lnTo>
                    <a:pt x="640" y="1794"/>
                  </a:lnTo>
                  <a:lnTo>
                    <a:pt x="1300" y="2454"/>
                  </a:lnTo>
                  <a:cubicBezTo>
                    <a:pt x="1203" y="2630"/>
                    <a:pt x="1124" y="2814"/>
                    <a:pt x="1065" y="3004"/>
                  </a:cubicBezTo>
                  <a:lnTo>
                    <a:pt x="122" y="3004"/>
                  </a:lnTo>
                  <a:lnTo>
                    <a:pt x="0" y="3004"/>
                  </a:lnTo>
                  <a:lnTo>
                    <a:pt x="0" y="3127"/>
                  </a:lnTo>
                  <a:lnTo>
                    <a:pt x="0" y="4555"/>
                  </a:lnTo>
                  <a:lnTo>
                    <a:pt x="0" y="4677"/>
                  </a:lnTo>
                  <a:lnTo>
                    <a:pt x="122" y="4677"/>
                  </a:lnTo>
                  <a:lnTo>
                    <a:pt x="1053" y="4677"/>
                  </a:lnTo>
                  <a:cubicBezTo>
                    <a:pt x="1113" y="4882"/>
                    <a:pt x="1196" y="5080"/>
                    <a:pt x="1300" y="5268"/>
                  </a:cubicBezTo>
                  <a:lnTo>
                    <a:pt x="640" y="5928"/>
                  </a:lnTo>
                  <a:lnTo>
                    <a:pt x="554" y="6014"/>
                  </a:lnTo>
                  <a:lnTo>
                    <a:pt x="640" y="6101"/>
                  </a:lnTo>
                  <a:lnTo>
                    <a:pt x="1650" y="7111"/>
                  </a:lnTo>
                  <a:lnTo>
                    <a:pt x="1737" y="7197"/>
                  </a:lnTo>
                  <a:lnTo>
                    <a:pt x="1823" y="7111"/>
                  </a:lnTo>
                  <a:lnTo>
                    <a:pt x="2498" y="6436"/>
                  </a:lnTo>
                  <a:cubicBezTo>
                    <a:pt x="2672" y="6527"/>
                    <a:pt x="2855" y="6600"/>
                    <a:pt x="3045" y="6654"/>
                  </a:cubicBezTo>
                  <a:lnTo>
                    <a:pt x="3045" y="7600"/>
                  </a:lnTo>
                  <a:lnTo>
                    <a:pt x="3045" y="7722"/>
                  </a:lnTo>
                  <a:lnTo>
                    <a:pt x="3167" y="7722"/>
                  </a:lnTo>
                  <a:lnTo>
                    <a:pt x="4595" y="7722"/>
                  </a:lnTo>
                  <a:lnTo>
                    <a:pt x="4718" y="7722"/>
                  </a:lnTo>
                  <a:lnTo>
                    <a:pt x="4718" y="7600"/>
                  </a:lnTo>
                  <a:lnTo>
                    <a:pt x="4718" y="6630"/>
                  </a:lnTo>
                  <a:cubicBezTo>
                    <a:pt x="4888" y="6576"/>
                    <a:pt x="5053" y="6507"/>
                    <a:pt x="5210" y="6422"/>
                  </a:cubicBezTo>
                  <a:lnTo>
                    <a:pt x="5899" y="7110"/>
                  </a:lnTo>
                  <a:lnTo>
                    <a:pt x="5985" y="7197"/>
                  </a:lnTo>
                  <a:lnTo>
                    <a:pt x="6072" y="7110"/>
                  </a:lnTo>
                  <a:lnTo>
                    <a:pt x="7082" y="6101"/>
                  </a:lnTo>
                  <a:lnTo>
                    <a:pt x="7168" y="6014"/>
                  </a:lnTo>
                  <a:lnTo>
                    <a:pt x="7082" y="5928"/>
                  </a:lnTo>
                  <a:lnTo>
                    <a:pt x="6396" y="5242"/>
                  </a:lnTo>
                  <a:cubicBezTo>
                    <a:pt x="6486" y="5074"/>
                    <a:pt x="6560" y="4898"/>
                    <a:pt x="6616" y="4718"/>
                  </a:cubicBezTo>
                  <a:lnTo>
                    <a:pt x="7600" y="4718"/>
                  </a:lnTo>
                  <a:lnTo>
                    <a:pt x="7600" y="4718"/>
                  </a:lnTo>
                  <a:close/>
                  <a:moveTo>
                    <a:pt x="5575" y="3861"/>
                  </a:moveTo>
                  <a:cubicBezTo>
                    <a:pt x="5575" y="4817"/>
                    <a:pt x="4797" y="5595"/>
                    <a:pt x="3841" y="5595"/>
                  </a:cubicBezTo>
                  <a:cubicBezTo>
                    <a:pt x="2885" y="5595"/>
                    <a:pt x="2107" y="4817"/>
                    <a:pt x="2107" y="3861"/>
                  </a:cubicBezTo>
                  <a:cubicBezTo>
                    <a:pt x="2107" y="2905"/>
                    <a:pt x="2885" y="2127"/>
                    <a:pt x="3841" y="2127"/>
                  </a:cubicBezTo>
                  <a:cubicBezTo>
                    <a:pt x="4797" y="2127"/>
                    <a:pt x="5575" y="2905"/>
                    <a:pt x="5575" y="3861"/>
                  </a:cubicBezTo>
                  <a:close/>
                </a:path>
              </a:pathLst>
            </a:custGeom>
            <a:solidFill>
              <a:schemeClr val="accent5"/>
            </a:solidFill>
            <a:ln>
              <a:noFill/>
            </a:ln>
          </p:spPr>
        </p:sp>
      </p:grpSp>
      <p:sp>
        <p:nvSpPr>
          <p:cNvPr id="49" name="矩形 48">
            <a:extLst>
              <a:ext uri="{FF2B5EF4-FFF2-40B4-BE49-F238E27FC236}">
                <a16:creationId xmlns:a16="http://schemas.microsoft.com/office/drawing/2014/main" id="{F2DBCA6C-7A03-4504-8265-674FDC7F50A8}"/>
              </a:ext>
            </a:extLst>
          </p:cNvPr>
          <p:cNvSpPr/>
          <p:nvPr/>
        </p:nvSpPr>
        <p:spPr>
          <a:xfrm>
            <a:off x="8748441" y="3338354"/>
            <a:ext cx="1729641" cy="565924"/>
          </a:xfrm>
          <a:prstGeom prst="rect">
            <a:avLst/>
          </a:prstGeom>
        </p:spPr>
        <p:txBody>
          <a:bodyPr wrap="none" lIns="0" tIns="0" rIns="0" bIns="0">
            <a:spAutoFit/>
          </a:bodyPr>
          <a:lstStyle/>
          <a:p>
            <a:pPr>
              <a:lnSpc>
                <a:spcPct val="120000"/>
              </a:lnSpc>
            </a:pPr>
            <a:r>
              <a:rPr lang="zh-CN" altLang="en-US" sz="1600" b="1" dirty="0">
                <a:solidFill>
                  <a:schemeClr val="accent1"/>
                </a:solidFill>
                <a:latin typeface="+mj-ea"/>
                <a:ea typeface="+mj-ea"/>
              </a:rPr>
              <a:t>工作经历：</a:t>
            </a:r>
            <a:endParaRPr lang="en-US" altLang="zh-CN" sz="1600" b="1" dirty="0">
              <a:solidFill>
                <a:schemeClr val="accent1"/>
              </a:solidFill>
              <a:latin typeface="+mj-ea"/>
              <a:ea typeface="+mj-ea"/>
            </a:endParaRPr>
          </a:p>
          <a:p>
            <a:pPr>
              <a:lnSpc>
                <a:spcPct val="120000"/>
              </a:lnSpc>
            </a:pPr>
            <a:r>
              <a:rPr lang="zh-CN" altLang="en-US" sz="1600" dirty="0">
                <a:solidFill>
                  <a:schemeClr val="tx1">
                    <a:lumMod val="65000"/>
                    <a:lumOff val="35000"/>
                  </a:schemeClr>
                </a:solidFill>
                <a:latin typeface="+mn-ea"/>
              </a:rPr>
              <a:t>输入内容</a:t>
            </a:r>
            <a:r>
              <a:rPr lang="en-US" altLang="zh-CN" sz="1600" dirty="0">
                <a:solidFill>
                  <a:schemeClr val="tx1">
                    <a:lumMod val="65000"/>
                    <a:lumOff val="35000"/>
                  </a:schemeClr>
                </a:solidFill>
                <a:latin typeface="+mn-ea"/>
              </a:rPr>
              <a:t>/</a:t>
            </a:r>
            <a:r>
              <a:rPr lang="zh-CN" altLang="en-US" sz="1600" dirty="0">
                <a:solidFill>
                  <a:schemeClr val="tx1">
                    <a:lumMod val="65000"/>
                    <a:lumOff val="35000"/>
                  </a:schemeClr>
                </a:solidFill>
                <a:latin typeface="+mn-ea"/>
              </a:rPr>
              <a:t>输入内容</a:t>
            </a:r>
            <a:endParaRPr lang="en-US" altLang="zh-CN" sz="1600" dirty="0">
              <a:solidFill>
                <a:schemeClr val="tx1">
                  <a:lumMod val="65000"/>
                  <a:lumOff val="35000"/>
                </a:schemeClr>
              </a:solidFill>
              <a:latin typeface="+mn-ea"/>
            </a:endParaRPr>
          </a:p>
        </p:txBody>
      </p:sp>
      <p:sp>
        <p:nvSpPr>
          <p:cNvPr id="52" name="椭圆 51">
            <a:extLst>
              <a:ext uri="{FF2B5EF4-FFF2-40B4-BE49-F238E27FC236}">
                <a16:creationId xmlns:a16="http://schemas.microsoft.com/office/drawing/2014/main" id="{8C31633C-8739-4D21-90F8-60DF37FABC46}"/>
              </a:ext>
            </a:extLst>
          </p:cNvPr>
          <p:cNvSpPr/>
          <p:nvPr/>
        </p:nvSpPr>
        <p:spPr>
          <a:xfrm>
            <a:off x="8030206" y="3345292"/>
            <a:ext cx="567468" cy="56746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studying_386655">
            <a:extLst>
              <a:ext uri="{FF2B5EF4-FFF2-40B4-BE49-F238E27FC236}">
                <a16:creationId xmlns:a16="http://schemas.microsoft.com/office/drawing/2014/main" id="{AAB9562E-9621-4482-80D0-B4070092C7EC}"/>
              </a:ext>
            </a:extLst>
          </p:cNvPr>
          <p:cNvSpPr>
            <a:spLocks noChangeAspect="1"/>
          </p:cNvSpPr>
          <p:nvPr/>
        </p:nvSpPr>
        <p:spPr bwMode="auto">
          <a:xfrm>
            <a:off x="8173597" y="3488895"/>
            <a:ext cx="280686" cy="280260"/>
          </a:xfrm>
          <a:custGeom>
            <a:avLst/>
            <a:gdLst>
              <a:gd name="connsiteX0" fmla="*/ 528341 w 607639"/>
              <a:gd name="connsiteY0" fmla="*/ 527538 h 606722"/>
              <a:gd name="connsiteX1" fmla="*/ 528341 w 607639"/>
              <a:gd name="connsiteY1" fmla="*/ 547356 h 606722"/>
              <a:gd name="connsiteX2" fmla="*/ 548187 w 607639"/>
              <a:gd name="connsiteY2" fmla="*/ 567086 h 606722"/>
              <a:gd name="connsiteX3" fmla="*/ 567945 w 607639"/>
              <a:gd name="connsiteY3" fmla="*/ 547356 h 606722"/>
              <a:gd name="connsiteX4" fmla="*/ 567945 w 607639"/>
              <a:gd name="connsiteY4" fmla="*/ 527538 h 606722"/>
              <a:gd name="connsiteX5" fmla="*/ 99092 w 607639"/>
              <a:gd name="connsiteY5" fmla="*/ 474835 h 606722"/>
              <a:gd name="connsiteX6" fmla="*/ 350075 w 607639"/>
              <a:gd name="connsiteY6" fmla="*/ 474835 h 606722"/>
              <a:gd name="connsiteX7" fmla="*/ 369833 w 607639"/>
              <a:gd name="connsiteY7" fmla="*/ 494584 h 606722"/>
              <a:gd name="connsiteX8" fmla="*/ 350075 w 607639"/>
              <a:gd name="connsiteY8" fmla="*/ 514422 h 606722"/>
              <a:gd name="connsiteX9" fmla="*/ 99092 w 607639"/>
              <a:gd name="connsiteY9" fmla="*/ 514422 h 606722"/>
              <a:gd name="connsiteX10" fmla="*/ 79245 w 607639"/>
              <a:gd name="connsiteY10" fmla="*/ 494584 h 606722"/>
              <a:gd name="connsiteX11" fmla="*/ 99092 w 607639"/>
              <a:gd name="connsiteY11" fmla="*/ 474835 h 606722"/>
              <a:gd name="connsiteX12" fmla="*/ 297164 w 607639"/>
              <a:gd name="connsiteY12" fmla="*/ 395661 h 606722"/>
              <a:gd name="connsiteX13" fmla="*/ 350063 w 607639"/>
              <a:gd name="connsiteY13" fmla="*/ 395661 h 606722"/>
              <a:gd name="connsiteX14" fmla="*/ 369834 w 607639"/>
              <a:gd name="connsiteY14" fmla="*/ 415464 h 606722"/>
              <a:gd name="connsiteX15" fmla="*/ 350063 w 607639"/>
              <a:gd name="connsiteY15" fmla="*/ 435178 h 606722"/>
              <a:gd name="connsiteX16" fmla="*/ 297164 w 607639"/>
              <a:gd name="connsiteY16" fmla="*/ 435178 h 606722"/>
              <a:gd name="connsiteX17" fmla="*/ 277393 w 607639"/>
              <a:gd name="connsiteY17" fmla="*/ 415464 h 606722"/>
              <a:gd name="connsiteX18" fmla="*/ 297164 w 607639"/>
              <a:gd name="connsiteY18" fmla="*/ 395661 h 606722"/>
              <a:gd name="connsiteX19" fmla="*/ 99090 w 607639"/>
              <a:gd name="connsiteY19" fmla="*/ 395661 h 606722"/>
              <a:gd name="connsiteX20" fmla="*/ 217979 w 607639"/>
              <a:gd name="connsiteY20" fmla="*/ 395661 h 606722"/>
              <a:gd name="connsiteX21" fmla="*/ 237735 w 607639"/>
              <a:gd name="connsiteY21" fmla="*/ 415464 h 606722"/>
              <a:gd name="connsiteX22" fmla="*/ 217979 w 607639"/>
              <a:gd name="connsiteY22" fmla="*/ 435178 h 606722"/>
              <a:gd name="connsiteX23" fmla="*/ 99090 w 607639"/>
              <a:gd name="connsiteY23" fmla="*/ 435178 h 606722"/>
              <a:gd name="connsiteX24" fmla="*/ 79245 w 607639"/>
              <a:gd name="connsiteY24" fmla="*/ 415464 h 606722"/>
              <a:gd name="connsiteX25" fmla="*/ 99090 w 607639"/>
              <a:gd name="connsiteY25" fmla="*/ 395661 h 606722"/>
              <a:gd name="connsiteX26" fmla="*/ 99092 w 607639"/>
              <a:gd name="connsiteY26" fmla="*/ 316557 h 606722"/>
              <a:gd name="connsiteX27" fmla="*/ 350075 w 607639"/>
              <a:gd name="connsiteY27" fmla="*/ 316557 h 606722"/>
              <a:gd name="connsiteX28" fmla="*/ 369833 w 607639"/>
              <a:gd name="connsiteY28" fmla="*/ 336306 h 606722"/>
              <a:gd name="connsiteX29" fmla="*/ 350075 w 607639"/>
              <a:gd name="connsiteY29" fmla="*/ 356144 h 606722"/>
              <a:gd name="connsiteX30" fmla="*/ 99092 w 607639"/>
              <a:gd name="connsiteY30" fmla="*/ 356144 h 606722"/>
              <a:gd name="connsiteX31" fmla="*/ 79245 w 607639"/>
              <a:gd name="connsiteY31" fmla="*/ 336306 h 606722"/>
              <a:gd name="connsiteX32" fmla="*/ 99092 w 607639"/>
              <a:gd name="connsiteY32" fmla="*/ 316557 h 606722"/>
              <a:gd name="connsiteX33" fmla="*/ 257585 w 607639"/>
              <a:gd name="connsiteY33" fmla="*/ 237382 h 606722"/>
              <a:gd name="connsiteX34" fmla="*/ 350073 w 607639"/>
              <a:gd name="connsiteY34" fmla="*/ 237382 h 606722"/>
              <a:gd name="connsiteX35" fmla="*/ 369834 w 607639"/>
              <a:gd name="connsiteY35" fmla="*/ 257211 h 606722"/>
              <a:gd name="connsiteX36" fmla="*/ 350073 w 607639"/>
              <a:gd name="connsiteY36" fmla="*/ 277040 h 606722"/>
              <a:gd name="connsiteX37" fmla="*/ 257585 w 607639"/>
              <a:gd name="connsiteY37" fmla="*/ 277040 h 606722"/>
              <a:gd name="connsiteX38" fmla="*/ 237735 w 607639"/>
              <a:gd name="connsiteY38" fmla="*/ 257211 h 606722"/>
              <a:gd name="connsiteX39" fmla="*/ 257585 w 607639"/>
              <a:gd name="connsiteY39" fmla="*/ 237382 h 606722"/>
              <a:gd name="connsiteX40" fmla="*/ 99092 w 607639"/>
              <a:gd name="connsiteY40" fmla="*/ 237382 h 606722"/>
              <a:gd name="connsiteX41" fmla="*/ 178301 w 607639"/>
              <a:gd name="connsiteY41" fmla="*/ 237382 h 606722"/>
              <a:gd name="connsiteX42" fmla="*/ 198148 w 607639"/>
              <a:gd name="connsiteY42" fmla="*/ 257211 h 606722"/>
              <a:gd name="connsiteX43" fmla="*/ 178301 w 607639"/>
              <a:gd name="connsiteY43" fmla="*/ 277040 h 606722"/>
              <a:gd name="connsiteX44" fmla="*/ 99092 w 607639"/>
              <a:gd name="connsiteY44" fmla="*/ 277040 h 606722"/>
              <a:gd name="connsiteX45" fmla="*/ 79245 w 607639"/>
              <a:gd name="connsiteY45" fmla="*/ 257211 h 606722"/>
              <a:gd name="connsiteX46" fmla="*/ 99092 w 607639"/>
              <a:gd name="connsiteY46" fmla="*/ 237382 h 606722"/>
              <a:gd name="connsiteX47" fmla="*/ 528341 w 607639"/>
              <a:gd name="connsiteY47" fmla="*/ 158279 h 606722"/>
              <a:gd name="connsiteX48" fmla="*/ 528341 w 607639"/>
              <a:gd name="connsiteY48" fmla="*/ 487990 h 606722"/>
              <a:gd name="connsiteX49" fmla="*/ 567945 w 607639"/>
              <a:gd name="connsiteY49" fmla="*/ 487990 h 606722"/>
              <a:gd name="connsiteX50" fmla="*/ 567945 w 607639"/>
              <a:gd name="connsiteY50" fmla="*/ 158279 h 606722"/>
              <a:gd name="connsiteX51" fmla="*/ 99092 w 607639"/>
              <a:gd name="connsiteY51" fmla="*/ 158278 h 606722"/>
              <a:gd name="connsiteX52" fmla="*/ 350075 w 607639"/>
              <a:gd name="connsiteY52" fmla="*/ 158278 h 606722"/>
              <a:gd name="connsiteX53" fmla="*/ 369833 w 607639"/>
              <a:gd name="connsiteY53" fmla="*/ 178027 h 606722"/>
              <a:gd name="connsiteX54" fmla="*/ 350075 w 607639"/>
              <a:gd name="connsiteY54" fmla="*/ 197865 h 606722"/>
              <a:gd name="connsiteX55" fmla="*/ 99092 w 607639"/>
              <a:gd name="connsiteY55" fmla="*/ 197865 h 606722"/>
              <a:gd name="connsiteX56" fmla="*/ 79245 w 607639"/>
              <a:gd name="connsiteY56" fmla="*/ 178027 h 606722"/>
              <a:gd name="connsiteX57" fmla="*/ 99092 w 607639"/>
              <a:gd name="connsiteY57" fmla="*/ 158278 h 606722"/>
              <a:gd name="connsiteX58" fmla="*/ 178251 w 607639"/>
              <a:gd name="connsiteY58" fmla="*/ 79104 h 606722"/>
              <a:gd name="connsiteX59" fmla="*/ 270739 w 607639"/>
              <a:gd name="connsiteY59" fmla="*/ 79104 h 606722"/>
              <a:gd name="connsiteX60" fmla="*/ 290589 w 607639"/>
              <a:gd name="connsiteY60" fmla="*/ 98933 h 606722"/>
              <a:gd name="connsiteX61" fmla="*/ 270739 w 607639"/>
              <a:gd name="connsiteY61" fmla="*/ 118762 h 606722"/>
              <a:gd name="connsiteX62" fmla="*/ 178251 w 607639"/>
              <a:gd name="connsiteY62" fmla="*/ 118762 h 606722"/>
              <a:gd name="connsiteX63" fmla="*/ 158490 w 607639"/>
              <a:gd name="connsiteY63" fmla="*/ 98933 h 606722"/>
              <a:gd name="connsiteX64" fmla="*/ 178251 w 607639"/>
              <a:gd name="connsiteY64" fmla="*/ 79104 h 606722"/>
              <a:gd name="connsiteX65" fmla="*/ 548187 w 607639"/>
              <a:gd name="connsiteY65" fmla="*/ 70030 h 606722"/>
              <a:gd name="connsiteX66" fmla="*/ 528341 w 607639"/>
              <a:gd name="connsiteY66" fmla="*/ 116154 h 606722"/>
              <a:gd name="connsiteX67" fmla="*/ 528341 w 607639"/>
              <a:gd name="connsiteY67" fmla="*/ 118732 h 606722"/>
              <a:gd name="connsiteX68" fmla="*/ 567945 w 607639"/>
              <a:gd name="connsiteY68" fmla="*/ 118732 h 606722"/>
              <a:gd name="connsiteX69" fmla="*/ 567945 w 607639"/>
              <a:gd name="connsiteY69" fmla="*/ 116154 h 606722"/>
              <a:gd name="connsiteX70" fmla="*/ 39610 w 607639"/>
              <a:gd name="connsiteY70" fmla="*/ 39548 h 606722"/>
              <a:gd name="connsiteX71" fmla="*/ 39610 w 607639"/>
              <a:gd name="connsiteY71" fmla="*/ 567086 h 606722"/>
              <a:gd name="connsiteX72" fmla="*/ 409539 w 607639"/>
              <a:gd name="connsiteY72" fmla="*/ 567086 h 606722"/>
              <a:gd name="connsiteX73" fmla="*/ 409539 w 607639"/>
              <a:gd name="connsiteY73" fmla="*/ 39548 h 606722"/>
              <a:gd name="connsiteX74" fmla="*/ 548187 w 607639"/>
              <a:gd name="connsiteY74" fmla="*/ 0 h 606722"/>
              <a:gd name="connsiteX75" fmla="*/ 566343 w 607639"/>
              <a:gd name="connsiteY75" fmla="*/ 11998 h 606722"/>
              <a:gd name="connsiteX76" fmla="*/ 606037 w 607639"/>
              <a:gd name="connsiteY76" fmla="*/ 104335 h 606722"/>
              <a:gd name="connsiteX77" fmla="*/ 607639 w 607639"/>
              <a:gd name="connsiteY77" fmla="*/ 112066 h 606722"/>
              <a:gd name="connsiteX78" fmla="*/ 607639 w 607639"/>
              <a:gd name="connsiteY78" fmla="*/ 547356 h 606722"/>
              <a:gd name="connsiteX79" fmla="*/ 548187 w 607639"/>
              <a:gd name="connsiteY79" fmla="*/ 606722 h 606722"/>
              <a:gd name="connsiteX80" fmla="*/ 488736 w 607639"/>
              <a:gd name="connsiteY80" fmla="*/ 547356 h 606722"/>
              <a:gd name="connsiteX81" fmla="*/ 488736 w 607639"/>
              <a:gd name="connsiteY81" fmla="*/ 112066 h 606722"/>
              <a:gd name="connsiteX82" fmla="*/ 490338 w 607639"/>
              <a:gd name="connsiteY82" fmla="*/ 104335 h 606722"/>
              <a:gd name="connsiteX83" fmla="*/ 529943 w 607639"/>
              <a:gd name="connsiteY83" fmla="*/ 11998 h 606722"/>
              <a:gd name="connsiteX84" fmla="*/ 548187 w 607639"/>
              <a:gd name="connsiteY84" fmla="*/ 0 h 606722"/>
              <a:gd name="connsiteX85" fmla="*/ 19849 w 607639"/>
              <a:gd name="connsiteY85" fmla="*/ 0 h 606722"/>
              <a:gd name="connsiteX86" fmla="*/ 429300 w 607639"/>
              <a:gd name="connsiteY86" fmla="*/ 0 h 606722"/>
              <a:gd name="connsiteX87" fmla="*/ 449149 w 607639"/>
              <a:gd name="connsiteY87" fmla="*/ 19818 h 606722"/>
              <a:gd name="connsiteX88" fmla="*/ 449149 w 607639"/>
              <a:gd name="connsiteY88" fmla="*/ 586904 h 606722"/>
              <a:gd name="connsiteX89" fmla="*/ 429300 w 607639"/>
              <a:gd name="connsiteY89" fmla="*/ 606722 h 606722"/>
              <a:gd name="connsiteX90" fmla="*/ 19849 w 607639"/>
              <a:gd name="connsiteY90" fmla="*/ 606722 h 606722"/>
              <a:gd name="connsiteX91" fmla="*/ 0 w 607639"/>
              <a:gd name="connsiteY91" fmla="*/ 586904 h 606722"/>
              <a:gd name="connsiteX92" fmla="*/ 0 w 607639"/>
              <a:gd name="connsiteY92" fmla="*/ 19818 h 606722"/>
              <a:gd name="connsiteX93" fmla="*/ 19849 w 607639"/>
              <a:gd name="connsiteY9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7639" h="606722">
                <a:moveTo>
                  <a:pt x="528341" y="527538"/>
                </a:moveTo>
                <a:lnTo>
                  <a:pt x="528341" y="547356"/>
                </a:lnTo>
                <a:cubicBezTo>
                  <a:pt x="528341" y="558287"/>
                  <a:pt x="537241" y="567086"/>
                  <a:pt x="548187" y="567086"/>
                </a:cubicBezTo>
                <a:cubicBezTo>
                  <a:pt x="559134" y="567086"/>
                  <a:pt x="567945" y="558287"/>
                  <a:pt x="567945" y="547356"/>
                </a:cubicBezTo>
                <a:lnTo>
                  <a:pt x="567945" y="527538"/>
                </a:lnTo>
                <a:close/>
                <a:moveTo>
                  <a:pt x="99092" y="474835"/>
                </a:moveTo>
                <a:lnTo>
                  <a:pt x="350075" y="474835"/>
                </a:lnTo>
                <a:cubicBezTo>
                  <a:pt x="361022" y="474835"/>
                  <a:pt x="369833" y="483642"/>
                  <a:pt x="369833" y="494584"/>
                </a:cubicBezTo>
                <a:cubicBezTo>
                  <a:pt x="369833" y="505526"/>
                  <a:pt x="361022" y="514422"/>
                  <a:pt x="350075" y="514422"/>
                </a:cubicBezTo>
                <a:lnTo>
                  <a:pt x="99092" y="514422"/>
                </a:lnTo>
                <a:cubicBezTo>
                  <a:pt x="88145" y="514422"/>
                  <a:pt x="79245" y="505526"/>
                  <a:pt x="79245" y="494584"/>
                </a:cubicBezTo>
                <a:cubicBezTo>
                  <a:pt x="79245" y="483642"/>
                  <a:pt x="88145" y="474835"/>
                  <a:pt x="99092" y="474835"/>
                </a:cubicBezTo>
                <a:close/>
                <a:moveTo>
                  <a:pt x="297164" y="395661"/>
                </a:moveTo>
                <a:lnTo>
                  <a:pt x="350063" y="395661"/>
                </a:lnTo>
                <a:cubicBezTo>
                  <a:pt x="361017" y="395661"/>
                  <a:pt x="369834" y="404541"/>
                  <a:pt x="369834" y="415464"/>
                </a:cubicBezTo>
                <a:cubicBezTo>
                  <a:pt x="369834" y="426387"/>
                  <a:pt x="361017" y="435178"/>
                  <a:pt x="350063" y="435178"/>
                </a:cubicBezTo>
                <a:lnTo>
                  <a:pt x="297164" y="435178"/>
                </a:lnTo>
                <a:cubicBezTo>
                  <a:pt x="286210" y="435178"/>
                  <a:pt x="277393" y="426387"/>
                  <a:pt x="277393" y="415464"/>
                </a:cubicBezTo>
                <a:cubicBezTo>
                  <a:pt x="277393" y="404541"/>
                  <a:pt x="286210" y="395661"/>
                  <a:pt x="297164" y="395661"/>
                </a:cubicBezTo>
                <a:close/>
                <a:moveTo>
                  <a:pt x="99090" y="395661"/>
                </a:moveTo>
                <a:lnTo>
                  <a:pt x="217979" y="395661"/>
                </a:lnTo>
                <a:cubicBezTo>
                  <a:pt x="228925" y="395661"/>
                  <a:pt x="237735" y="404541"/>
                  <a:pt x="237735" y="415464"/>
                </a:cubicBezTo>
                <a:cubicBezTo>
                  <a:pt x="237735" y="426387"/>
                  <a:pt x="228925" y="435178"/>
                  <a:pt x="217979" y="435178"/>
                </a:cubicBezTo>
                <a:lnTo>
                  <a:pt x="99090" y="435178"/>
                </a:lnTo>
                <a:cubicBezTo>
                  <a:pt x="88144" y="435178"/>
                  <a:pt x="79245" y="426387"/>
                  <a:pt x="79245" y="415464"/>
                </a:cubicBezTo>
                <a:cubicBezTo>
                  <a:pt x="79245" y="404541"/>
                  <a:pt x="88144" y="395661"/>
                  <a:pt x="99090" y="395661"/>
                </a:cubicBezTo>
                <a:close/>
                <a:moveTo>
                  <a:pt x="99092" y="316557"/>
                </a:moveTo>
                <a:lnTo>
                  <a:pt x="350075" y="316557"/>
                </a:lnTo>
                <a:cubicBezTo>
                  <a:pt x="361022" y="316557"/>
                  <a:pt x="369833" y="325364"/>
                  <a:pt x="369833" y="336306"/>
                </a:cubicBezTo>
                <a:cubicBezTo>
                  <a:pt x="369833" y="347248"/>
                  <a:pt x="361022" y="356144"/>
                  <a:pt x="350075" y="356144"/>
                </a:cubicBezTo>
                <a:lnTo>
                  <a:pt x="99092" y="356144"/>
                </a:lnTo>
                <a:cubicBezTo>
                  <a:pt x="88145" y="356144"/>
                  <a:pt x="79245" y="347248"/>
                  <a:pt x="79245" y="336306"/>
                </a:cubicBezTo>
                <a:cubicBezTo>
                  <a:pt x="79245" y="325364"/>
                  <a:pt x="88145" y="316557"/>
                  <a:pt x="99092" y="316557"/>
                </a:cubicBezTo>
                <a:close/>
                <a:moveTo>
                  <a:pt x="257585" y="237382"/>
                </a:moveTo>
                <a:lnTo>
                  <a:pt x="350073" y="237382"/>
                </a:lnTo>
                <a:cubicBezTo>
                  <a:pt x="361021" y="237382"/>
                  <a:pt x="369834" y="246274"/>
                  <a:pt x="369834" y="257211"/>
                </a:cubicBezTo>
                <a:cubicBezTo>
                  <a:pt x="369834" y="268148"/>
                  <a:pt x="361021" y="277040"/>
                  <a:pt x="350073" y="277040"/>
                </a:cubicBezTo>
                <a:lnTo>
                  <a:pt x="257585" y="277040"/>
                </a:lnTo>
                <a:cubicBezTo>
                  <a:pt x="246637" y="277040"/>
                  <a:pt x="237735" y="268148"/>
                  <a:pt x="237735" y="257211"/>
                </a:cubicBezTo>
                <a:cubicBezTo>
                  <a:pt x="237735" y="246274"/>
                  <a:pt x="246637" y="237382"/>
                  <a:pt x="257585" y="237382"/>
                </a:cubicBezTo>
                <a:close/>
                <a:moveTo>
                  <a:pt x="99092" y="237382"/>
                </a:moveTo>
                <a:lnTo>
                  <a:pt x="178301" y="237382"/>
                </a:lnTo>
                <a:cubicBezTo>
                  <a:pt x="189248" y="237382"/>
                  <a:pt x="198148" y="246274"/>
                  <a:pt x="198148" y="257211"/>
                </a:cubicBezTo>
                <a:cubicBezTo>
                  <a:pt x="198148" y="268148"/>
                  <a:pt x="189248" y="277040"/>
                  <a:pt x="178301" y="277040"/>
                </a:cubicBezTo>
                <a:lnTo>
                  <a:pt x="99092" y="277040"/>
                </a:lnTo>
                <a:cubicBezTo>
                  <a:pt x="88145" y="277040"/>
                  <a:pt x="79245" y="268148"/>
                  <a:pt x="79245" y="257211"/>
                </a:cubicBezTo>
                <a:cubicBezTo>
                  <a:pt x="79245" y="246274"/>
                  <a:pt x="88145" y="237382"/>
                  <a:pt x="99092" y="237382"/>
                </a:cubicBezTo>
                <a:close/>
                <a:moveTo>
                  <a:pt x="528341" y="158279"/>
                </a:moveTo>
                <a:lnTo>
                  <a:pt x="528341" y="487990"/>
                </a:lnTo>
                <a:lnTo>
                  <a:pt x="567945" y="487990"/>
                </a:lnTo>
                <a:lnTo>
                  <a:pt x="567945" y="158279"/>
                </a:lnTo>
                <a:close/>
                <a:moveTo>
                  <a:pt x="99092" y="158278"/>
                </a:moveTo>
                <a:lnTo>
                  <a:pt x="350075" y="158278"/>
                </a:lnTo>
                <a:cubicBezTo>
                  <a:pt x="361022" y="158278"/>
                  <a:pt x="369833" y="167174"/>
                  <a:pt x="369833" y="178027"/>
                </a:cubicBezTo>
                <a:cubicBezTo>
                  <a:pt x="369833" y="188969"/>
                  <a:pt x="361022" y="197865"/>
                  <a:pt x="350075" y="197865"/>
                </a:cubicBezTo>
                <a:lnTo>
                  <a:pt x="99092" y="197865"/>
                </a:lnTo>
                <a:cubicBezTo>
                  <a:pt x="88145" y="197865"/>
                  <a:pt x="79245" y="188969"/>
                  <a:pt x="79245" y="178027"/>
                </a:cubicBezTo>
                <a:cubicBezTo>
                  <a:pt x="79245" y="167174"/>
                  <a:pt x="88145" y="158278"/>
                  <a:pt x="99092" y="158278"/>
                </a:cubicBezTo>
                <a:close/>
                <a:moveTo>
                  <a:pt x="178251" y="79104"/>
                </a:moveTo>
                <a:lnTo>
                  <a:pt x="270739" y="79104"/>
                </a:lnTo>
                <a:cubicBezTo>
                  <a:pt x="281687" y="79104"/>
                  <a:pt x="290589" y="87996"/>
                  <a:pt x="290589" y="98933"/>
                </a:cubicBezTo>
                <a:cubicBezTo>
                  <a:pt x="290589" y="109870"/>
                  <a:pt x="281687" y="118762"/>
                  <a:pt x="270739" y="118762"/>
                </a:cubicBezTo>
                <a:lnTo>
                  <a:pt x="178251" y="118762"/>
                </a:lnTo>
                <a:cubicBezTo>
                  <a:pt x="167392" y="118762"/>
                  <a:pt x="158490" y="109870"/>
                  <a:pt x="158490" y="98933"/>
                </a:cubicBezTo>
                <a:cubicBezTo>
                  <a:pt x="158490" y="87996"/>
                  <a:pt x="167392" y="79104"/>
                  <a:pt x="178251" y="79104"/>
                </a:cubicBezTo>
                <a:close/>
                <a:moveTo>
                  <a:pt x="548187" y="70030"/>
                </a:moveTo>
                <a:lnTo>
                  <a:pt x="528341" y="116154"/>
                </a:lnTo>
                <a:lnTo>
                  <a:pt x="528341" y="118732"/>
                </a:lnTo>
                <a:lnTo>
                  <a:pt x="567945" y="118732"/>
                </a:lnTo>
                <a:lnTo>
                  <a:pt x="567945" y="116154"/>
                </a:lnTo>
                <a:close/>
                <a:moveTo>
                  <a:pt x="39610" y="39548"/>
                </a:moveTo>
                <a:lnTo>
                  <a:pt x="39610" y="567086"/>
                </a:lnTo>
                <a:lnTo>
                  <a:pt x="409539" y="567086"/>
                </a:lnTo>
                <a:lnTo>
                  <a:pt x="409539" y="39548"/>
                </a:lnTo>
                <a:close/>
                <a:moveTo>
                  <a:pt x="548187" y="0"/>
                </a:moveTo>
                <a:cubicBezTo>
                  <a:pt x="556108" y="0"/>
                  <a:pt x="563228" y="4710"/>
                  <a:pt x="566343" y="11998"/>
                </a:cubicBezTo>
                <a:lnTo>
                  <a:pt x="606037" y="104335"/>
                </a:lnTo>
                <a:cubicBezTo>
                  <a:pt x="607105" y="106734"/>
                  <a:pt x="607639" y="109400"/>
                  <a:pt x="607639" y="112066"/>
                </a:cubicBezTo>
                <a:lnTo>
                  <a:pt x="607639" y="547356"/>
                </a:lnTo>
                <a:cubicBezTo>
                  <a:pt x="607639" y="580150"/>
                  <a:pt x="581028" y="606722"/>
                  <a:pt x="548187" y="606722"/>
                </a:cubicBezTo>
                <a:cubicBezTo>
                  <a:pt x="515347" y="606722"/>
                  <a:pt x="488736" y="580150"/>
                  <a:pt x="488736" y="547356"/>
                </a:cubicBezTo>
                <a:lnTo>
                  <a:pt x="488736" y="112066"/>
                </a:lnTo>
                <a:cubicBezTo>
                  <a:pt x="488736" y="109400"/>
                  <a:pt x="489270" y="106734"/>
                  <a:pt x="490338" y="104335"/>
                </a:cubicBezTo>
                <a:lnTo>
                  <a:pt x="529943" y="11998"/>
                </a:lnTo>
                <a:cubicBezTo>
                  <a:pt x="533058" y="4710"/>
                  <a:pt x="540267" y="0"/>
                  <a:pt x="548187" y="0"/>
                </a:cubicBezTo>
                <a:close/>
                <a:moveTo>
                  <a:pt x="19849" y="0"/>
                </a:moveTo>
                <a:lnTo>
                  <a:pt x="429300" y="0"/>
                </a:lnTo>
                <a:cubicBezTo>
                  <a:pt x="440248" y="0"/>
                  <a:pt x="449149" y="8887"/>
                  <a:pt x="449149" y="19818"/>
                </a:cubicBezTo>
                <a:lnTo>
                  <a:pt x="449149" y="586904"/>
                </a:lnTo>
                <a:cubicBezTo>
                  <a:pt x="449149" y="597835"/>
                  <a:pt x="440248" y="606722"/>
                  <a:pt x="429300" y="606722"/>
                </a:cubicBezTo>
                <a:lnTo>
                  <a:pt x="19849" y="606722"/>
                </a:lnTo>
                <a:cubicBezTo>
                  <a:pt x="8901" y="606722"/>
                  <a:pt x="0" y="597835"/>
                  <a:pt x="0" y="586904"/>
                </a:cubicBezTo>
                <a:lnTo>
                  <a:pt x="0" y="19818"/>
                </a:lnTo>
                <a:cubicBezTo>
                  <a:pt x="0" y="8887"/>
                  <a:pt x="8901" y="0"/>
                  <a:pt x="19849" y="0"/>
                </a:cubicBezTo>
                <a:close/>
              </a:path>
            </a:pathLst>
          </a:custGeom>
          <a:solidFill>
            <a:schemeClr val="accent5"/>
          </a:solidFill>
          <a:ln>
            <a:noFill/>
          </a:ln>
        </p:spPr>
      </p:sp>
      <p:sp>
        <p:nvSpPr>
          <p:cNvPr id="27" name="矩形 26">
            <a:extLst>
              <a:ext uri="{FF2B5EF4-FFF2-40B4-BE49-F238E27FC236}">
                <a16:creationId xmlns:a16="http://schemas.microsoft.com/office/drawing/2014/main" id="{DA2816CD-FB2D-492A-9DE5-E12903845294}"/>
              </a:ext>
            </a:extLst>
          </p:cNvPr>
          <p:cNvSpPr/>
          <p:nvPr/>
        </p:nvSpPr>
        <p:spPr>
          <a:xfrm>
            <a:off x="5421187" y="4319710"/>
            <a:ext cx="1729641" cy="565924"/>
          </a:xfrm>
          <a:prstGeom prst="rect">
            <a:avLst/>
          </a:prstGeom>
        </p:spPr>
        <p:txBody>
          <a:bodyPr wrap="none" lIns="0" tIns="0" rIns="0" bIns="0">
            <a:spAutoFit/>
          </a:bodyPr>
          <a:lstStyle/>
          <a:p>
            <a:pPr>
              <a:lnSpc>
                <a:spcPct val="120000"/>
              </a:lnSpc>
            </a:pPr>
            <a:r>
              <a:rPr lang="zh-CN" altLang="en-US" sz="1600" b="1" dirty="0">
                <a:solidFill>
                  <a:schemeClr val="accent1"/>
                </a:solidFill>
                <a:latin typeface="+mj-ea"/>
                <a:ea typeface="+mj-ea"/>
              </a:rPr>
              <a:t>所获荣誉：</a:t>
            </a:r>
            <a:endParaRPr lang="en-US" altLang="zh-CN" sz="1600" b="1" dirty="0">
              <a:solidFill>
                <a:schemeClr val="accent1"/>
              </a:solidFill>
              <a:latin typeface="+mj-ea"/>
              <a:ea typeface="+mj-ea"/>
            </a:endParaRPr>
          </a:p>
          <a:p>
            <a:pPr>
              <a:lnSpc>
                <a:spcPct val="120000"/>
              </a:lnSpc>
            </a:pPr>
            <a:r>
              <a:rPr lang="zh-CN" altLang="en-US" sz="1600" dirty="0">
                <a:solidFill>
                  <a:schemeClr val="tx1">
                    <a:lumMod val="65000"/>
                    <a:lumOff val="35000"/>
                  </a:schemeClr>
                </a:solidFill>
                <a:latin typeface="+mn-ea"/>
              </a:rPr>
              <a:t>输入内容</a:t>
            </a:r>
            <a:r>
              <a:rPr lang="en-US" altLang="zh-CN" sz="1600" dirty="0">
                <a:solidFill>
                  <a:schemeClr val="tx1">
                    <a:lumMod val="65000"/>
                    <a:lumOff val="35000"/>
                  </a:schemeClr>
                </a:solidFill>
                <a:latin typeface="+mn-ea"/>
              </a:rPr>
              <a:t>/</a:t>
            </a:r>
            <a:r>
              <a:rPr lang="zh-CN" altLang="en-US" sz="1600" dirty="0">
                <a:solidFill>
                  <a:schemeClr val="tx1">
                    <a:lumMod val="65000"/>
                    <a:lumOff val="35000"/>
                  </a:schemeClr>
                </a:solidFill>
                <a:latin typeface="+mn-ea"/>
              </a:rPr>
              <a:t>输入内容</a:t>
            </a:r>
            <a:endParaRPr lang="en-US" altLang="zh-CN" sz="1600" dirty="0">
              <a:solidFill>
                <a:schemeClr val="tx1">
                  <a:lumMod val="65000"/>
                  <a:lumOff val="35000"/>
                </a:schemeClr>
              </a:solidFill>
              <a:latin typeface="+mn-ea"/>
            </a:endParaRPr>
          </a:p>
        </p:txBody>
      </p:sp>
      <p:grpSp>
        <p:nvGrpSpPr>
          <p:cNvPr id="15" name="组合 14">
            <a:extLst>
              <a:ext uri="{FF2B5EF4-FFF2-40B4-BE49-F238E27FC236}">
                <a16:creationId xmlns:a16="http://schemas.microsoft.com/office/drawing/2014/main" id="{80087625-280C-41E8-8880-10D4F7CD206A}"/>
              </a:ext>
            </a:extLst>
          </p:cNvPr>
          <p:cNvGrpSpPr/>
          <p:nvPr/>
        </p:nvGrpSpPr>
        <p:grpSpPr>
          <a:xfrm>
            <a:off x="4702952" y="4326648"/>
            <a:ext cx="567468" cy="567466"/>
            <a:chOff x="4702952" y="4178952"/>
            <a:chExt cx="567468" cy="567466"/>
          </a:xfrm>
        </p:grpSpPr>
        <p:sp>
          <p:nvSpPr>
            <p:cNvPr id="57" name="椭圆 56">
              <a:extLst>
                <a:ext uri="{FF2B5EF4-FFF2-40B4-BE49-F238E27FC236}">
                  <a16:creationId xmlns:a16="http://schemas.microsoft.com/office/drawing/2014/main" id="{A56C9AEE-7664-4324-8375-C3E5DE8CAA15}"/>
                </a:ext>
              </a:extLst>
            </p:cNvPr>
            <p:cNvSpPr/>
            <p:nvPr/>
          </p:nvSpPr>
          <p:spPr>
            <a:xfrm>
              <a:off x="4702952" y="4178952"/>
              <a:ext cx="567468" cy="56746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paper-airplane-symbol_52116">
              <a:extLst>
                <a:ext uri="{FF2B5EF4-FFF2-40B4-BE49-F238E27FC236}">
                  <a16:creationId xmlns:a16="http://schemas.microsoft.com/office/drawing/2014/main" id="{D3904FAB-3B8D-473B-A83C-675C518DC376}"/>
                </a:ext>
              </a:extLst>
            </p:cNvPr>
            <p:cNvSpPr>
              <a:spLocks noChangeAspect="1"/>
            </p:cNvSpPr>
            <p:nvPr/>
          </p:nvSpPr>
          <p:spPr bwMode="auto">
            <a:xfrm>
              <a:off x="4812529" y="4299768"/>
              <a:ext cx="314980" cy="335358"/>
            </a:xfrm>
            <a:custGeom>
              <a:avLst/>
              <a:gdLst>
                <a:gd name="T0" fmla="*/ 352 w 391"/>
                <a:gd name="T1" fmla="*/ 50 h 417"/>
                <a:gd name="T2" fmla="*/ 281 w 391"/>
                <a:gd name="T3" fmla="*/ 345 h 417"/>
                <a:gd name="T4" fmla="*/ 165 w 391"/>
                <a:gd name="T5" fmla="*/ 272 h 417"/>
                <a:gd name="T6" fmla="*/ 295 w 391"/>
                <a:gd name="T7" fmla="*/ 114 h 417"/>
                <a:gd name="T8" fmla="*/ 113 w 391"/>
                <a:gd name="T9" fmla="*/ 237 h 417"/>
                <a:gd name="T10" fmla="*/ 54 w 391"/>
                <a:gd name="T11" fmla="*/ 199 h 417"/>
                <a:gd name="T12" fmla="*/ 352 w 391"/>
                <a:gd name="T13" fmla="*/ 50 h 417"/>
                <a:gd name="T14" fmla="*/ 391 w 391"/>
                <a:gd name="T15" fmla="*/ 0 h 417"/>
                <a:gd name="T16" fmla="*/ 0 w 391"/>
                <a:gd name="T17" fmla="*/ 196 h 417"/>
                <a:gd name="T18" fmla="*/ 109 w 391"/>
                <a:gd name="T19" fmla="*/ 264 h 417"/>
                <a:gd name="T20" fmla="*/ 159 w 391"/>
                <a:gd name="T21" fmla="*/ 417 h 417"/>
                <a:gd name="T22" fmla="*/ 223 w 391"/>
                <a:gd name="T23" fmla="*/ 340 h 417"/>
                <a:gd name="T24" fmla="*/ 298 w 391"/>
                <a:gd name="T25" fmla="*/ 388 h 417"/>
                <a:gd name="T26" fmla="*/ 391 w 391"/>
                <a:gd name="T27" fmla="*/ 0 h 417"/>
                <a:gd name="T28" fmla="*/ 391 w 391"/>
                <a:gd name="T2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 h="417">
                  <a:moveTo>
                    <a:pt x="352" y="50"/>
                  </a:moveTo>
                  <a:lnTo>
                    <a:pt x="281" y="345"/>
                  </a:lnTo>
                  <a:lnTo>
                    <a:pt x="165" y="272"/>
                  </a:lnTo>
                  <a:lnTo>
                    <a:pt x="295" y="114"/>
                  </a:lnTo>
                  <a:lnTo>
                    <a:pt x="113" y="237"/>
                  </a:lnTo>
                  <a:lnTo>
                    <a:pt x="54" y="199"/>
                  </a:lnTo>
                  <a:lnTo>
                    <a:pt x="352" y="50"/>
                  </a:lnTo>
                  <a:moveTo>
                    <a:pt x="391" y="0"/>
                  </a:moveTo>
                  <a:lnTo>
                    <a:pt x="0" y="196"/>
                  </a:lnTo>
                  <a:lnTo>
                    <a:pt x="109" y="264"/>
                  </a:lnTo>
                  <a:lnTo>
                    <a:pt x="159" y="417"/>
                  </a:lnTo>
                  <a:lnTo>
                    <a:pt x="223" y="340"/>
                  </a:lnTo>
                  <a:lnTo>
                    <a:pt x="298" y="388"/>
                  </a:lnTo>
                  <a:lnTo>
                    <a:pt x="391" y="0"/>
                  </a:lnTo>
                  <a:lnTo>
                    <a:pt x="391" y="0"/>
                  </a:lnTo>
                  <a:close/>
                </a:path>
              </a:pathLst>
            </a:custGeom>
            <a:solidFill>
              <a:schemeClr val="accent5"/>
            </a:solidFill>
            <a:ln>
              <a:noFill/>
            </a:ln>
          </p:spPr>
        </p:sp>
      </p:grpSp>
      <p:sp>
        <p:nvSpPr>
          <p:cNvPr id="56" name="矩形 55">
            <a:extLst>
              <a:ext uri="{FF2B5EF4-FFF2-40B4-BE49-F238E27FC236}">
                <a16:creationId xmlns:a16="http://schemas.microsoft.com/office/drawing/2014/main" id="{38AA68CA-2F1E-41E7-9B51-3A128618018D}"/>
              </a:ext>
            </a:extLst>
          </p:cNvPr>
          <p:cNvSpPr/>
          <p:nvPr/>
        </p:nvSpPr>
        <p:spPr>
          <a:xfrm>
            <a:off x="8748441" y="4319710"/>
            <a:ext cx="1729641" cy="565924"/>
          </a:xfrm>
          <a:prstGeom prst="rect">
            <a:avLst/>
          </a:prstGeom>
        </p:spPr>
        <p:txBody>
          <a:bodyPr wrap="none" lIns="0" tIns="0" rIns="0" bIns="0">
            <a:spAutoFit/>
          </a:bodyPr>
          <a:lstStyle/>
          <a:p>
            <a:pPr>
              <a:lnSpc>
                <a:spcPct val="120000"/>
              </a:lnSpc>
            </a:pPr>
            <a:r>
              <a:rPr lang="zh-CN" altLang="en-US" sz="1600" b="1" dirty="0">
                <a:solidFill>
                  <a:schemeClr val="accent1"/>
                </a:solidFill>
                <a:latin typeface="+mj-ea"/>
                <a:ea typeface="+mj-ea"/>
              </a:rPr>
              <a:t>联系方式：</a:t>
            </a:r>
            <a:endParaRPr lang="en-US" altLang="zh-CN" sz="1600" b="1" dirty="0">
              <a:solidFill>
                <a:schemeClr val="accent1"/>
              </a:solidFill>
              <a:latin typeface="+mj-ea"/>
              <a:ea typeface="+mj-ea"/>
            </a:endParaRPr>
          </a:p>
          <a:p>
            <a:pPr>
              <a:lnSpc>
                <a:spcPct val="120000"/>
              </a:lnSpc>
            </a:pPr>
            <a:r>
              <a:rPr lang="zh-CN" altLang="en-US" sz="1600" dirty="0">
                <a:solidFill>
                  <a:schemeClr val="tx1">
                    <a:lumMod val="65000"/>
                    <a:lumOff val="35000"/>
                  </a:schemeClr>
                </a:solidFill>
                <a:latin typeface="+mn-ea"/>
              </a:rPr>
              <a:t>输入内容</a:t>
            </a:r>
            <a:r>
              <a:rPr lang="en-US" altLang="zh-CN" sz="1600" dirty="0">
                <a:solidFill>
                  <a:schemeClr val="tx1">
                    <a:lumMod val="65000"/>
                    <a:lumOff val="35000"/>
                  </a:schemeClr>
                </a:solidFill>
                <a:latin typeface="+mn-ea"/>
              </a:rPr>
              <a:t>/</a:t>
            </a:r>
            <a:r>
              <a:rPr lang="zh-CN" altLang="en-US" sz="1600" dirty="0">
                <a:solidFill>
                  <a:schemeClr val="tx1">
                    <a:lumMod val="65000"/>
                    <a:lumOff val="35000"/>
                  </a:schemeClr>
                </a:solidFill>
                <a:latin typeface="+mn-ea"/>
              </a:rPr>
              <a:t>输入内容</a:t>
            </a:r>
            <a:endParaRPr lang="en-US" altLang="zh-CN" sz="1600" dirty="0">
              <a:solidFill>
                <a:schemeClr val="tx1">
                  <a:lumMod val="65000"/>
                  <a:lumOff val="35000"/>
                </a:schemeClr>
              </a:solidFill>
              <a:latin typeface="+mn-ea"/>
            </a:endParaRPr>
          </a:p>
        </p:txBody>
      </p:sp>
      <p:grpSp>
        <p:nvGrpSpPr>
          <p:cNvPr id="23" name="组合 22">
            <a:extLst>
              <a:ext uri="{FF2B5EF4-FFF2-40B4-BE49-F238E27FC236}">
                <a16:creationId xmlns:a16="http://schemas.microsoft.com/office/drawing/2014/main" id="{5ECF79E8-A89E-474A-9E77-A5F1EF6370FE}"/>
              </a:ext>
            </a:extLst>
          </p:cNvPr>
          <p:cNvGrpSpPr/>
          <p:nvPr/>
        </p:nvGrpSpPr>
        <p:grpSpPr>
          <a:xfrm>
            <a:off x="8030206" y="4326648"/>
            <a:ext cx="567468" cy="567466"/>
            <a:chOff x="8030206" y="4160111"/>
            <a:chExt cx="567468" cy="567466"/>
          </a:xfrm>
        </p:grpSpPr>
        <p:sp>
          <p:nvSpPr>
            <p:cNvPr id="60" name="椭圆 59">
              <a:extLst>
                <a:ext uri="{FF2B5EF4-FFF2-40B4-BE49-F238E27FC236}">
                  <a16:creationId xmlns:a16="http://schemas.microsoft.com/office/drawing/2014/main" id="{38FFBF9F-ED18-47D0-B4AC-7417A3C7F2A2}"/>
                </a:ext>
              </a:extLst>
            </p:cNvPr>
            <p:cNvSpPr/>
            <p:nvPr/>
          </p:nvSpPr>
          <p:spPr>
            <a:xfrm>
              <a:off x="8030206" y="4160111"/>
              <a:ext cx="567468" cy="56746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dialogue-speech-balloons_18360">
              <a:extLst>
                <a:ext uri="{FF2B5EF4-FFF2-40B4-BE49-F238E27FC236}">
                  <a16:creationId xmlns:a16="http://schemas.microsoft.com/office/drawing/2014/main" id="{079F5AB7-2530-4BB8-A37C-D108B620017C}"/>
                </a:ext>
              </a:extLst>
            </p:cNvPr>
            <p:cNvSpPr>
              <a:spLocks noChangeAspect="1"/>
            </p:cNvSpPr>
            <p:nvPr/>
          </p:nvSpPr>
          <p:spPr bwMode="auto">
            <a:xfrm>
              <a:off x="8152166" y="4292501"/>
              <a:ext cx="323548" cy="302686"/>
            </a:xfrm>
            <a:custGeom>
              <a:avLst/>
              <a:gdLst>
                <a:gd name="connsiteX0" fmla="*/ 492617 w 607323"/>
                <a:gd name="connsiteY0" fmla="*/ 280187 h 568164"/>
                <a:gd name="connsiteX1" fmla="*/ 521972 w 607323"/>
                <a:gd name="connsiteY1" fmla="*/ 309472 h 568164"/>
                <a:gd name="connsiteX2" fmla="*/ 492617 w 607323"/>
                <a:gd name="connsiteY2" fmla="*/ 338757 h 568164"/>
                <a:gd name="connsiteX3" fmla="*/ 463262 w 607323"/>
                <a:gd name="connsiteY3" fmla="*/ 309472 h 568164"/>
                <a:gd name="connsiteX4" fmla="*/ 492617 w 607323"/>
                <a:gd name="connsiteY4" fmla="*/ 280187 h 568164"/>
                <a:gd name="connsiteX5" fmla="*/ 386839 w 607323"/>
                <a:gd name="connsiteY5" fmla="*/ 280187 h 568164"/>
                <a:gd name="connsiteX6" fmla="*/ 416194 w 607323"/>
                <a:gd name="connsiteY6" fmla="*/ 309472 h 568164"/>
                <a:gd name="connsiteX7" fmla="*/ 386839 w 607323"/>
                <a:gd name="connsiteY7" fmla="*/ 338757 h 568164"/>
                <a:gd name="connsiteX8" fmla="*/ 357484 w 607323"/>
                <a:gd name="connsiteY8" fmla="*/ 309472 h 568164"/>
                <a:gd name="connsiteX9" fmla="*/ 386839 w 607323"/>
                <a:gd name="connsiteY9" fmla="*/ 280187 h 568164"/>
                <a:gd name="connsiteX10" fmla="*/ 281132 w 607323"/>
                <a:gd name="connsiteY10" fmla="*/ 280187 h 568164"/>
                <a:gd name="connsiteX11" fmla="*/ 310487 w 607323"/>
                <a:gd name="connsiteY11" fmla="*/ 309472 h 568164"/>
                <a:gd name="connsiteX12" fmla="*/ 281132 w 607323"/>
                <a:gd name="connsiteY12" fmla="*/ 338757 h 568164"/>
                <a:gd name="connsiteX13" fmla="*/ 251777 w 607323"/>
                <a:gd name="connsiteY13" fmla="*/ 309472 h 568164"/>
                <a:gd name="connsiteX14" fmla="*/ 281132 w 607323"/>
                <a:gd name="connsiteY14" fmla="*/ 280187 h 568164"/>
                <a:gd name="connsiteX15" fmla="*/ 388940 w 607323"/>
                <a:gd name="connsiteY15" fmla="*/ 124141 h 568164"/>
                <a:gd name="connsiteX16" fmla="*/ 193040 w 607323"/>
                <a:gd name="connsiteY16" fmla="*/ 319752 h 568164"/>
                <a:gd name="connsiteX17" fmla="*/ 388940 w 607323"/>
                <a:gd name="connsiteY17" fmla="*/ 515364 h 568164"/>
                <a:gd name="connsiteX18" fmla="*/ 421832 w 607323"/>
                <a:gd name="connsiteY18" fmla="*/ 512557 h 568164"/>
                <a:gd name="connsiteX19" fmla="*/ 427766 w 607323"/>
                <a:gd name="connsiteY19" fmla="*/ 513077 h 568164"/>
                <a:gd name="connsiteX20" fmla="*/ 547367 w 607323"/>
                <a:gd name="connsiteY20" fmla="*/ 542595 h 568164"/>
                <a:gd name="connsiteX21" fmla="*/ 547367 w 607323"/>
                <a:gd name="connsiteY21" fmla="*/ 439800 h 568164"/>
                <a:gd name="connsiteX22" fmla="*/ 549240 w 607323"/>
                <a:gd name="connsiteY22" fmla="*/ 432005 h 568164"/>
                <a:gd name="connsiteX23" fmla="*/ 584839 w 607323"/>
                <a:gd name="connsiteY23" fmla="*/ 319752 h 568164"/>
                <a:gd name="connsiteX24" fmla="*/ 388940 w 607323"/>
                <a:gd name="connsiteY24" fmla="*/ 124141 h 568164"/>
                <a:gd name="connsiteX25" fmla="*/ 388940 w 607323"/>
                <a:gd name="connsiteY25" fmla="*/ 101586 h 568164"/>
                <a:gd name="connsiteX26" fmla="*/ 607323 w 607323"/>
                <a:gd name="connsiteY26" fmla="*/ 319752 h 568164"/>
                <a:gd name="connsiteX27" fmla="*/ 569850 w 607323"/>
                <a:gd name="connsiteY27" fmla="*/ 441879 h 568164"/>
                <a:gd name="connsiteX28" fmla="*/ 569850 w 607323"/>
                <a:gd name="connsiteY28" fmla="*/ 556939 h 568164"/>
                <a:gd name="connsiteX29" fmla="*/ 565583 w 607323"/>
                <a:gd name="connsiteY29" fmla="*/ 565773 h 568164"/>
                <a:gd name="connsiteX30" fmla="*/ 558609 w 607323"/>
                <a:gd name="connsiteY30" fmla="*/ 568164 h 568164"/>
                <a:gd name="connsiteX31" fmla="*/ 555902 w 607323"/>
                <a:gd name="connsiteY31" fmla="*/ 567852 h 568164"/>
                <a:gd name="connsiteX32" fmla="*/ 423082 w 607323"/>
                <a:gd name="connsiteY32" fmla="*/ 535112 h 568164"/>
                <a:gd name="connsiteX33" fmla="*/ 388940 w 607323"/>
                <a:gd name="connsiteY33" fmla="*/ 537814 h 568164"/>
                <a:gd name="connsiteX34" fmla="*/ 170557 w 607323"/>
                <a:gd name="connsiteY34" fmla="*/ 319752 h 568164"/>
                <a:gd name="connsiteX35" fmla="*/ 388940 w 607323"/>
                <a:gd name="connsiteY35" fmla="*/ 101586 h 568164"/>
                <a:gd name="connsiteX36" fmla="*/ 236025 w 607323"/>
                <a:gd name="connsiteY36" fmla="*/ 1037 h 568164"/>
                <a:gd name="connsiteX37" fmla="*/ 432016 w 607323"/>
                <a:gd name="connsiteY37" fmla="*/ 66609 h 568164"/>
                <a:gd name="connsiteX38" fmla="*/ 432849 w 607323"/>
                <a:gd name="connsiteY38" fmla="*/ 82509 h 568164"/>
                <a:gd name="connsiteX39" fmla="*/ 416925 w 607323"/>
                <a:gd name="connsiteY39" fmla="*/ 83340 h 568164"/>
                <a:gd name="connsiteX40" fmla="*/ 174214 w 607323"/>
                <a:gd name="connsiteY40" fmla="*/ 38343 h 568164"/>
                <a:gd name="connsiteX41" fmla="*/ 38184 w 607323"/>
                <a:gd name="connsiteY41" fmla="*/ 343035 h 568164"/>
                <a:gd name="connsiteX42" fmla="*/ 55565 w 607323"/>
                <a:gd name="connsiteY42" fmla="*/ 378783 h 568164"/>
                <a:gd name="connsiteX43" fmla="*/ 57126 w 607323"/>
                <a:gd name="connsiteY43" fmla="*/ 384603 h 568164"/>
                <a:gd name="connsiteX44" fmla="*/ 75652 w 607323"/>
                <a:gd name="connsiteY44" fmla="*/ 533312 h 568164"/>
                <a:gd name="connsiteX45" fmla="*/ 193365 w 607323"/>
                <a:gd name="connsiteY45" fmla="*/ 488315 h 568164"/>
                <a:gd name="connsiteX46" fmla="*/ 201379 w 607323"/>
                <a:gd name="connsiteY46" fmla="*/ 487379 h 568164"/>
                <a:gd name="connsiteX47" fmla="*/ 232602 w 607323"/>
                <a:gd name="connsiteY47" fmla="*/ 493095 h 568164"/>
                <a:gd name="connsiteX48" fmla="*/ 242490 w 607323"/>
                <a:gd name="connsiteY48" fmla="*/ 505461 h 568164"/>
                <a:gd name="connsiteX49" fmla="*/ 230000 w 607323"/>
                <a:gd name="connsiteY49" fmla="*/ 515438 h 568164"/>
                <a:gd name="connsiteX50" fmla="*/ 199505 w 607323"/>
                <a:gd name="connsiteY50" fmla="*/ 510138 h 568164"/>
                <a:gd name="connsiteX51" fmla="*/ 70344 w 607323"/>
                <a:gd name="connsiteY51" fmla="*/ 559500 h 568164"/>
                <a:gd name="connsiteX52" fmla="*/ 66285 w 607323"/>
                <a:gd name="connsiteY52" fmla="*/ 560331 h 568164"/>
                <a:gd name="connsiteX53" fmla="*/ 60457 w 607323"/>
                <a:gd name="connsiteY53" fmla="*/ 558668 h 568164"/>
                <a:gd name="connsiteX54" fmla="*/ 55149 w 607323"/>
                <a:gd name="connsiteY54" fmla="*/ 550459 h 568164"/>
                <a:gd name="connsiteX55" fmla="*/ 34853 w 607323"/>
                <a:gd name="connsiteY55" fmla="*/ 387928 h 568164"/>
                <a:gd name="connsiteX56" fmla="*/ 17160 w 607323"/>
                <a:gd name="connsiteY56" fmla="*/ 351141 h 568164"/>
                <a:gd name="connsiteX57" fmla="*/ 166200 w 607323"/>
                <a:gd name="connsiteY57" fmla="*/ 17247 h 568164"/>
                <a:gd name="connsiteX58" fmla="*/ 236025 w 607323"/>
                <a:gd name="connsiteY58" fmla="*/ 1037 h 56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07323" h="568164">
                  <a:moveTo>
                    <a:pt x="492617" y="280187"/>
                  </a:moveTo>
                  <a:cubicBezTo>
                    <a:pt x="508829" y="280187"/>
                    <a:pt x="521972" y="293298"/>
                    <a:pt x="521972" y="309472"/>
                  </a:cubicBezTo>
                  <a:cubicBezTo>
                    <a:pt x="521972" y="325646"/>
                    <a:pt x="508829" y="338757"/>
                    <a:pt x="492617" y="338757"/>
                  </a:cubicBezTo>
                  <a:cubicBezTo>
                    <a:pt x="476405" y="338757"/>
                    <a:pt x="463262" y="325646"/>
                    <a:pt x="463262" y="309472"/>
                  </a:cubicBezTo>
                  <a:cubicBezTo>
                    <a:pt x="463262" y="293298"/>
                    <a:pt x="476405" y="280187"/>
                    <a:pt x="492617" y="280187"/>
                  </a:cubicBezTo>
                  <a:close/>
                  <a:moveTo>
                    <a:pt x="386839" y="280187"/>
                  </a:moveTo>
                  <a:cubicBezTo>
                    <a:pt x="403051" y="280187"/>
                    <a:pt x="416194" y="293298"/>
                    <a:pt x="416194" y="309472"/>
                  </a:cubicBezTo>
                  <a:cubicBezTo>
                    <a:pt x="416194" y="325646"/>
                    <a:pt x="403051" y="338757"/>
                    <a:pt x="386839" y="338757"/>
                  </a:cubicBezTo>
                  <a:cubicBezTo>
                    <a:pt x="370627" y="338757"/>
                    <a:pt x="357484" y="325646"/>
                    <a:pt x="357484" y="309472"/>
                  </a:cubicBezTo>
                  <a:cubicBezTo>
                    <a:pt x="357484" y="293298"/>
                    <a:pt x="370627" y="280187"/>
                    <a:pt x="386839" y="280187"/>
                  </a:cubicBezTo>
                  <a:close/>
                  <a:moveTo>
                    <a:pt x="281132" y="280187"/>
                  </a:moveTo>
                  <a:cubicBezTo>
                    <a:pt x="297344" y="280187"/>
                    <a:pt x="310487" y="293298"/>
                    <a:pt x="310487" y="309472"/>
                  </a:cubicBezTo>
                  <a:cubicBezTo>
                    <a:pt x="310487" y="325646"/>
                    <a:pt x="297344" y="338757"/>
                    <a:pt x="281132" y="338757"/>
                  </a:cubicBezTo>
                  <a:cubicBezTo>
                    <a:pt x="264920" y="338757"/>
                    <a:pt x="251777" y="325646"/>
                    <a:pt x="251777" y="309472"/>
                  </a:cubicBezTo>
                  <a:cubicBezTo>
                    <a:pt x="251777" y="293298"/>
                    <a:pt x="264920" y="280187"/>
                    <a:pt x="281132" y="280187"/>
                  </a:cubicBezTo>
                  <a:close/>
                  <a:moveTo>
                    <a:pt x="388940" y="124141"/>
                  </a:moveTo>
                  <a:cubicBezTo>
                    <a:pt x="280997" y="124141"/>
                    <a:pt x="193040" y="211864"/>
                    <a:pt x="193040" y="319752"/>
                  </a:cubicBezTo>
                  <a:cubicBezTo>
                    <a:pt x="193040" y="427640"/>
                    <a:pt x="280997" y="515364"/>
                    <a:pt x="388940" y="515364"/>
                  </a:cubicBezTo>
                  <a:cubicBezTo>
                    <a:pt x="399869" y="515364"/>
                    <a:pt x="410903" y="514428"/>
                    <a:pt x="421832" y="512557"/>
                  </a:cubicBezTo>
                  <a:cubicBezTo>
                    <a:pt x="423810" y="512141"/>
                    <a:pt x="425892" y="512453"/>
                    <a:pt x="427766" y="513077"/>
                  </a:cubicBezTo>
                  <a:lnTo>
                    <a:pt x="547367" y="542595"/>
                  </a:lnTo>
                  <a:lnTo>
                    <a:pt x="547367" y="439800"/>
                  </a:lnTo>
                  <a:cubicBezTo>
                    <a:pt x="547054" y="437098"/>
                    <a:pt x="547679" y="434292"/>
                    <a:pt x="549240" y="432005"/>
                  </a:cubicBezTo>
                  <a:cubicBezTo>
                    <a:pt x="572557" y="398953"/>
                    <a:pt x="584839" y="360184"/>
                    <a:pt x="584839" y="319752"/>
                  </a:cubicBezTo>
                  <a:cubicBezTo>
                    <a:pt x="584839" y="211864"/>
                    <a:pt x="496987" y="124141"/>
                    <a:pt x="388940" y="124141"/>
                  </a:cubicBezTo>
                  <a:close/>
                  <a:moveTo>
                    <a:pt x="388940" y="101586"/>
                  </a:moveTo>
                  <a:cubicBezTo>
                    <a:pt x="509373" y="101586"/>
                    <a:pt x="607427" y="199496"/>
                    <a:pt x="607323" y="319752"/>
                  </a:cubicBezTo>
                  <a:cubicBezTo>
                    <a:pt x="607323" y="363510"/>
                    <a:pt x="594416" y="405709"/>
                    <a:pt x="569850" y="441879"/>
                  </a:cubicBezTo>
                  <a:lnTo>
                    <a:pt x="569850" y="556939"/>
                  </a:lnTo>
                  <a:cubicBezTo>
                    <a:pt x="569850" y="560369"/>
                    <a:pt x="568289" y="563695"/>
                    <a:pt x="565583" y="565773"/>
                  </a:cubicBezTo>
                  <a:cubicBezTo>
                    <a:pt x="563501" y="567333"/>
                    <a:pt x="561107" y="568164"/>
                    <a:pt x="558609" y="568164"/>
                  </a:cubicBezTo>
                  <a:cubicBezTo>
                    <a:pt x="557672" y="568164"/>
                    <a:pt x="556839" y="568060"/>
                    <a:pt x="555902" y="567852"/>
                  </a:cubicBezTo>
                  <a:lnTo>
                    <a:pt x="423082" y="535112"/>
                  </a:lnTo>
                  <a:cubicBezTo>
                    <a:pt x="411736" y="536983"/>
                    <a:pt x="400286" y="537814"/>
                    <a:pt x="388940" y="537814"/>
                  </a:cubicBezTo>
                  <a:cubicBezTo>
                    <a:pt x="268506" y="537814"/>
                    <a:pt x="170557" y="440008"/>
                    <a:pt x="170557" y="319752"/>
                  </a:cubicBezTo>
                  <a:cubicBezTo>
                    <a:pt x="170557" y="199496"/>
                    <a:pt x="268506" y="101586"/>
                    <a:pt x="388940" y="101586"/>
                  </a:cubicBezTo>
                  <a:close/>
                  <a:moveTo>
                    <a:pt x="236025" y="1037"/>
                  </a:moveTo>
                  <a:cubicBezTo>
                    <a:pt x="306595" y="-5310"/>
                    <a:pt x="377531" y="17585"/>
                    <a:pt x="432016" y="66609"/>
                  </a:cubicBezTo>
                  <a:cubicBezTo>
                    <a:pt x="436700" y="70766"/>
                    <a:pt x="437012" y="77832"/>
                    <a:pt x="432849" y="82509"/>
                  </a:cubicBezTo>
                  <a:cubicBezTo>
                    <a:pt x="428686" y="87081"/>
                    <a:pt x="421608" y="87497"/>
                    <a:pt x="416925" y="83340"/>
                  </a:cubicBezTo>
                  <a:cubicBezTo>
                    <a:pt x="350627" y="23690"/>
                    <a:pt x="257581" y="6439"/>
                    <a:pt x="174214" y="38343"/>
                  </a:cubicBezTo>
                  <a:cubicBezTo>
                    <a:pt x="52651" y="84899"/>
                    <a:pt x="-8443" y="221553"/>
                    <a:pt x="38184" y="343035"/>
                  </a:cubicBezTo>
                  <a:cubicBezTo>
                    <a:pt x="42867" y="355194"/>
                    <a:pt x="48696" y="367248"/>
                    <a:pt x="55565" y="378783"/>
                  </a:cubicBezTo>
                  <a:cubicBezTo>
                    <a:pt x="56606" y="380550"/>
                    <a:pt x="57126" y="382628"/>
                    <a:pt x="57126" y="384603"/>
                  </a:cubicBezTo>
                  <a:lnTo>
                    <a:pt x="75652" y="533312"/>
                  </a:lnTo>
                  <a:lnTo>
                    <a:pt x="193365" y="488315"/>
                  </a:lnTo>
                  <a:cubicBezTo>
                    <a:pt x="195758" y="487068"/>
                    <a:pt x="198569" y="486652"/>
                    <a:pt x="201379" y="487379"/>
                  </a:cubicBezTo>
                  <a:cubicBezTo>
                    <a:pt x="211578" y="489977"/>
                    <a:pt x="221986" y="491848"/>
                    <a:pt x="232602" y="493095"/>
                  </a:cubicBezTo>
                  <a:cubicBezTo>
                    <a:pt x="238743" y="493719"/>
                    <a:pt x="243218" y="499330"/>
                    <a:pt x="242490" y="505461"/>
                  </a:cubicBezTo>
                  <a:cubicBezTo>
                    <a:pt x="241865" y="511697"/>
                    <a:pt x="236349" y="516165"/>
                    <a:pt x="230000" y="515438"/>
                  </a:cubicBezTo>
                  <a:cubicBezTo>
                    <a:pt x="219800" y="514295"/>
                    <a:pt x="209497" y="512528"/>
                    <a:pt x="199505" y="510138"/>
                  </a:cubicBezTo>
                  <a:lnTo>
                    <a:pt x="70344" y="559500"/>
                  </a:lnTo>
                  <a:cubicBezTo>
                    <a:pt x="68991" y="560019"/>
                    <a:pt x="67638" y="560331"/>
                    <a:pt x="66285" y="560331"/>
                  </a:cubicBezTo>
                  <a:cubicBezTo>
                    <a:pt x="64308" y="560331"/>
                    <a:pt x="62226" y="559708"/>
                    <a:pt x="60457" y="558668"/>
                  </a:cubicBezTo>
                  <a:cubicBezTo>
                    <a:pt x="57543" y="556902"/>
                    <a:pt x="55565" y="553888"/>
                    <a:pt x="55149" y="550459"/>
                  </a:cubicBezTo>
                  <a:lnTo>
                    <a:pt x="34853" y="387928"/>
                  </a:lnTo>
                  <a:cubicBezTo>
                    <a:pt x="27880" y="376082"/>
                    <a:pt x="21948" y="363611"/>
                    <a:pt x="17160" y="351141"/>
                  </a:cubicBezTo>
                  <a:cubicBezTo>
                    <a:pt x="-33942" y="218020"/>
                    <a:pt x="32980" y="68272"/>
                    <a:pt x="166200" y="17247"/>
                  </a:cubicBezTo>
                  <a:cubicBezTo>
                    <a:pt x="189019" y="8518"/>
                    <a:pt x="212502" y="3153"/>
                    <a:pt x="236025" y="1037"/>
                  </a:cubicBezTo>
                  <a:close/>
                </a:path>
              </a:pathLst>
            </a:custGeom>
            <a:solidFill>
              <a:schemeClr val="accent5"/>
            </a:solidFill>
            <a:ln>
              <a:solidFill>
                <a:schemeClr val="accent5"/>
              </a:solidFill>
            </a:ln>
          </p:spPr>
        </p:sp>
      </p:grpSp>
      <p:sp>
        <p:nvSpPr>
          <p:cNvPr id="36" name="矩形: 圆角 35">
            <a:extLst>
              <a:ext uri="{FF2B5EF4-FFF2-40B4-BE49-F238E27FC236}">
                <a16:creationId xmlns:a16="http://schemas.microsoft.com/office/drawing/2014/main" id="{A01F705A-ADEB-47E1-ACB8-B4022CB7EB31}"/>
              </a:ext>
            </a:extLst>
          </p:cNvPr>
          <p:cNvSpPr/>
          <p:nvPr/>
        </p:nvSpPr>
        <p:spPr>
          <a:xfrm>
            <a:off x="1122238" y="1363409"/>
            <a:ext cx="2850721" cy="3608638"/>
          </a:xfrm>
          <a:prstGeom prst="roundRect">
            <a:avLst>
              <a:gd name="adj" fmla="val 44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连接符 71">
            <a:extLst>
              <a:ext uri="{FF2B5EF4-FFF2-40B4-BE49-F238E27FC236}">
                <a16:creationId xmlns:a16="http://schemas.microsoft.com/office/drawing/2014/main" id="{6065D459-35DA-4930-B20E-3ED7400283A2}"/>
              </a:ext>
            </a:extLst>
          </p:cNvPr>
          <p:cNvCxnSpPr/>
          <p:nvPr/>
        </p:nvCxnSpPr>
        <p:spPr>
          <a:xfrm>
            <a:off x="1122238" y="5270302"/>
            <a:ext cx="9953801"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3106DF39-0507-4A3B-8F34-52EE46BF19EB}"/>
              </a:ext>
            </a:extLst>
          </p:cNvPr>
          <p:cNvCxnSpPr>
            <a:cxnSpLocks/>
          </p:cNvCxnSpPr>
          <p:nvPr/>
        </p:nvCxnSpPr>
        <p:spPr>
          <a:xfrm>
            <a:off x="4664869" y="2061862"/>
            <a:ext cx="6411170"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文本占位符 5">
            <a:extLst>
              <a:ext uri="{FF2B5EF4-FFF2-40B4-BE49-F238E27FC236}">
                <a16:creationId xmlns:a16="http://schemas.microsoft.com/office/drawing/2014/main" id="{15C3F5EE-90D5-486D-BD4A-FDD104937285}"/>
              </a:ext>
            </a:extLst>
          </p:cNvPr>
          <p:cNvSpPr>
            <a:spLocks noGrp="1"/>
          </p:cNvSpPr>
          <p:nvPr>
            <p:ph type="body" sz="quarter" idx="10"/>
          </p:nvPr>
        </p:nvSpPr>
        <p:spPr>
          <a:xfrm>
            <a:off x="843917" y="371998"/>
            <a:ext cx="5252083" cy="360099"/>
          </a:xfrm>
        </p:spPr>
        <p:txBody>
          <a:bodyPr/>
          <a:lstStyle/>
          <a:p>
            <a:r>
              <a:rPr lang="zh-CN" altLang="en-US" dirty="0"/>
              <a:t>人物页版式</a:t>
            </a:r>
            <a:r>
              <a:rPr lang="en-US" altLang="zh-CN" dirty="0"/>
              <a:t>-02</a:t>
            </a:r>
          </a:p>
        </p:txBody>
      </p:sp>
      <p:pic>
        <p:nvPicPr>
          <p:cNvPr id="20" name="图片占位符 19" descr="图片包含 人员, 妇女, 室内, 墙壁&#10;&#10;描述已自动生成">
            <a:extLst>
              <a:ext uri="{FF2B5EF4-FFF2-40B4-BE49-F238E27FC236}">
                <a16:creationId xmlns:a16="http://schemas.microsoft.com/office/drawing/2014/main" id="{C4EAA0D6-B3E4-4D9C-BA1C-56D163302C8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50202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57E3B91E-06F4-4365-8239-3E245BCF9E31}"/>
              </a:ext>
            </a:extLst>
          </p:cNvPr>
          <p:cNvSpPr txBox="1"/>
          <p:nvPr/>
        </p:nvSpPr>
        <p:spPr>
          <a:xfrm>
            <a:off x="2199603" y="1876966"/>
            <a:ext cx="7789834" cy="143385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如何更换图片：删去人物图片，点击图片占位符的图标然后更换图片即可。</a:t>
            </a:r>
            <a:r>
              <a:rPr lang="en-US" altLang="zh-CN" sz="1600" dirty="0">
                <a:solidFill>
                  <a:schemeClr val="tx1">
                    <a:lumMod val="65000"/>
                    <a:lumOff val="35000"/>
                  </a:schemeClr>
                </a:solidFill>
                <a:latin typeface="+mn-ea"/>
              </a:rPr>
              <a:t>1983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5</a:t>
            </a:r>
            <a:r>
              <a:rPr lang="zh-CN" altLang="en-US" sz="1600" dirty="0">
                <a:solidFill>
                  <a:schemeClr val="tx1">
                    <a:lumMod val="65000"/>
                    <a:lumOff val="35000"/>
                  </a:schemeClr>
                </a:solidFill>
                <a:latin typeface="+mn-ea"/>
              </a:rPr>
              <a:t>月，学校经国务院批准设立，校名为广东财经学院；</a:t>
            </a:r>
            <a:r>
              <a:rPr lang="en-US" altLang="zh-CN" sz="1600" dirty="0">
                <a:solidFill>
                  <a:schemeClr val="tx1">
                    <a:lumMod val="65000"/>
                    <a:lumOff val="35000"/>
                  </a:schemeClr>
                </a:solidFill>
                <a:latin typeface="+mn-ea"/>
              </a:rPr>
              <a:t>1985</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月，更名为广东商学院；</a:t>
            </a:r>
            <a:r>
              <a:rPr lang="en-US" altLang="zh-CN" sz="1600" dirty="0">
                <a:solidFill>
                  <a:schemeClr val="tx1">
                    <a:lumMod val="65000"/>
                    <a:lumOff val="35000"/>
                  </a:schemeClr>
                </a:solidFill>
                <a:latin typeface="+mn-ea"/>
              </a:rPr>
              <a:t>2013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月，更名为广东财经大学。学校已建设成为全日制本科生、硕士生</a:t>
            </a:r>
            <a:r>
              <a:rPr lang="en-US" altLang="zh-CN" sz="1600" dirty="0">
                <a:solidFill>
                  <a:schemeClr val="tx1">
                    <a:lumMod val="65000"/>
                    <a:lumOff val="35000"/>
                  </a:schemeClr>
                </a:solidFill>
                <a:latin typeface="+mn-ea"/>
              </a:rPr>
              <a:t>27100</a:t>
            </a:r>
            <a:r>
              <a:rPr lang="zh-CN" altLang="en-US" sz="1600" dirty="0">
                <a:solidFill>
                  <a:schemeClr val="tx1">
                    <a:lumMod val="65000"/>
                    <a:lumOff val="35000"/>
                  </a:schemeClr>
                </a:solidFill>
                <a:latin typeface="+mn-ea"/>
              </a:rPr>
              <a:t>多人的省属重点院校，是广东和华南地区重要的经、管、法人才培养、科学研究和社会服务基地。</a:t>
            </a:r>
          </a:p>
        </p:txBody>
      </p:sp>
      <p:sp>
        <p:nvSpPr>
          <p:cNvPr id="4" name="矩形: 圆角 3">
            <a:extLst>
              <a:ext uri="{FF2B5EF4-FFF2-40B4-BE49-F238E27FC236}">
                <a16:creationId xmlns:a16="http://schemas.microsoft.com/office/drawing/2014/main" id="{2168223F-8964-46A0-B77B-F5DF8EF35BA1}"/>
              </a:ext>
            </a:extLst>
          </p:cNvPr>
          <p:cNvSpPr/>
          <p:nvPr/>
        </p:nvSpPr>
        <p:spPr>
          <a:xfrm>
            <a:off x="1927439" y="1773079"/>
            <a:ext cx="8334162" cy="1689259"/>
          </a:xfrm>
          <a:prstGeom prst="roundRect">
            <a:avLst>
              <a:gd name="adj" fmla="val 3281"/>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a:extLst>
              <a:ext uri="{FF2B5EF4-FFF2-40B4-BE49-F238E27FC236}">
                <a16:creationId xmlns:a16="http://schemas.microsoft.com/office/drawing/2014/main" id="{A739ED0D-C8F1-49BB-BA56-5BFD6A640056}"/>
              </a:ext>
            </a:extLst>
          </p:cNvPr>
          <p:cNvSpPr/>
          <p:nvPr/>
        </p:nvSpPr>
        <p:spPr>
          <a:xfrm>
            <a:off x="2448674" y="1372968"/>
            <a:ext cx="1427720" cy="400110"/>
          </a:xfrm>
          <a:prstGeom prst="parallelogram">
            <a:avLst>
              <a:gd name="adj" fmla="val 1399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94628DFF-BD20-44F9-959D-DC9281AE5473}"/>
              </a:ext>
            </a:extLst>
          </p:cNvPr>
          <p:cNvSpPr txBox="1"/>
          <p:nvPr/>
        </p:nvSpPr>
        <p:spPr>
          <a:xfrm>
            <a:off x="2394365" y="1372968"/>
            <a:ext cx="1536338" cy="400110"/>
          </a:xfrm>
          <a:prstGeom prst="rect">
            <a:avLst/>
          </a:prstGeom>
          <a:noFill/>
        </p:spPr>
        <p:txBody>
          <a:bodyPr wrap="square" rtlCol="0">
            <a:spAutoFit/>
          </a:bodyPr>
          <a:lstStyle/>
          <a:p>
            <a:pPr algn="ctr"/>
            <a:r>
              <a:rPr lang="zh-CN" altLang="en-US" sz="2000" b="1" spc="300" dirty="0">
                <a:solidFill>
                  <a:schemeClr val="bg1"/>
                </a:solidFill>
                <a:latin typeface="+mn-ea"/>
              </a:rPr>
              <a:t>人物姓名</a:t>
            </a:r>
          </a:p>
        </p:txBody>
      </p:sp>
      <p:sp>
        <p:nvSpPr>
          <p:cNvPr id="45" name="文本框 44">
            <a:extLst>
              <a:ext uri="{FF2B5EF4-FFF2-40B4-BE49-F238E27FC236}">
                <a16:creationId xmlns:a16="http://schemas.microsoft.com/office/drawing/2014/main" id="{4C16AC21-BB35-4A57-B87E-0989F424402F}"/>
              </a:ext>
            </a:extLst>
          </p:cNvPr>
          <p:cNvSpPr txBox="1"/>
          <p:nvPr/>
        </p:nvSpPr>
        <p:spPr>
          <a:xfrm>
            <a:off x="2199603" y="4205286"/>
            <a:ext cx="7789834" cy="143385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如何更换图片：删去人物图片，点击图片占位符的图标然后更换图片即可。</a:t>
            </a:r>
            <a:r>
              <a:rPr lang="en-US" altLang="zh-CN" sz="1600" dirty="0">
                <a:solidFill>
                  <a:schemeClr val="tx1">
                    <a:lumMod val="65000"/>
                    <a:lumOff val="35000"/>
                  </a:schemeClr>
                </a:solidFill>
                <a:latin typeface="+mn-ea"/>
              </a:rPr>
              <a:t>1983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5</a:t>
            </a:r>
            <a:r>
              <a:rPr lang="zh-CN" altLang="en-US" sz="1600" dirty="0">
                <a:solidFill>
                  <a:schemeClr val="tx1">
                    <a:lumMod val="65000"/>
                    <a:lumOff val="35000"/>
                  </a:schemeClr>
                </a:solidFill>
                <a:latin typeface="+mn-ea"/>
              </a:rPr>
              <a:t>月，学校经国务院批准设立，校名为广东财经学院；</a:t>
            </a:r>
            <a:r>
              <a:rPr lang="en-US" altLang="zh-CN" sz="1600" dirty="0">
                <a:solidFill>
                  <a:schemeClr val="tx1">
                    <a:lumMod val="65000"/>
                    <a:lumOff val="35000"/>
                  </a:schemeClr>
                </a:solidFill>
                <a:latin typeface="+mn-ea"/>
              </a:rPr>
              <a:t>1985</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月，更名为广东商学院；</a:t>
            </a:r>
            <a:r>
              <a:rPr lang="en-US" altLang="zh-CN" sz="1600" dirty="0">
                <a:solidFill>
                  <a:schemeClr val="tx1">
                    <a:lumMod val="65000"/>
                    <a:lumOff val="35000"/>
                  </a:schemeClr>
                </a:solidFill>
                <a:latin typeface="+mn-ea"/>
              </a:rPr>
              <a:t>2013</a:t>
            </a:r>
            <a:r>
              <a:rPr lang="zh-CN" altLang="en-US" sz="1600" dirty="0">
                <a:solidFill>
                  <a:schemeClr val="tx1">
                    <a:lumMod val="65000"/>
                    <a:lumOff val="35000"/>
                  </a:schemeClr>
                </a:solidFill>
                <a:latin typeface="+mn-ea"/>
              </a:rPr>
              <a:t>年</a:t>
            </a:r>
            <a:r>
              <a:rPr lang="en-US" altLang="zh-CN" sz="1600" dirty="0">
                <a:solidFill>
                  <a:schemeClr val="tx1">
                    <a:lumMod val="65000"/>
                    <a:lumOff val="35000"/>
                  </a:schemeClr>
                </a:solidFill>
                <a:latin typeface="+mn-ea"/>
              </a:rPr>
              <a:t>6</a:t>
            </a:r>
            <a:r>
              <a:rPr lang="zh-CN" altLang="en-US" sz="1600" dirty="0">
                <a:solidFill>
                  <a:schemeClr val="tx1">
                    <a:lumMod val="65000"/>
                    <a:lumOff val="35000"/>
                  </a:schemeClr>
                </a:solidFill>
                <a:latin typeface="+mn-ea"/>
              </a:rPr>
              <a:t>月，更名为广东财经大学。学校已建设成为全日制本科生、硕士生</a:t>
            </a:r>
            <a:r>
              <a:rPr lang="en-US" altLang="zh-CN" sz="1600" dirty="0">
                <a:solidFill>
                  <a:schemeClr val="tx1">
                    <a:lumMod val="65000"/>
                    <a:lumOff val="35000"/>
                  </a:schemeClr>
                </a:solidFill>
                <a:latin typeface="+mn-ea"/>
              </a:rPr>
              <a:t>27100</a:t>
            </a:r>
            <a:r>
              <a:rPr lang="zh-CN" altLang="en-US" sz="1600" dirty="0">
                <a:solidFill>
                  <a:schemeClr val="tx1">
                    <a:lumMod val="65000"/>
                    <a:lumOff val="35000"/>
                  </a:schemeClr>
                </a:solidFill>
                <a:latin typeface="+mn-ea"/>
              </a:rPr>
              <a:t>多人的省属重点院校，是广东和华南地区重要的经、管、法人才培养、科学研究和社会服务基地。</a:t>
            </a:r>
          </a:p>
        </p:txBody>
      </p:sp>
      <p:sp>
        <p:nvSpPr>
          <p:cNvPr id="46" name="矩形: 圆角 45">
            <a:extLst>
              <a:ext uri="{FF2B5EF4-FFF2-40B4-BE49-F238E27FC236}">
                <a16:creationId xmlns:a16="http://schemas.microsoft.com/office/drawing/2014/main" id="{8C5A061A-C840-4F96-9928-81112EB5DFBF}"/>
              </a:ext>
            </a:extLst>
          </p:cNvPr>
          <p:cNvSpPr/>
          <p:nvPr/>
        </p:nvSpPr>
        <p:spPr>
          <a:xfrm>
            <a:off x="1927439" y="4101399"/>
            <a:ext cx="8334162" cy="1689259"/>
          </a:xfrm>
          <a:prstGeom prst="roundRect">
            <a:avLst>
              <a:gd name="adj" fmla="val 3281"/>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平行四边形 48">
            <a:extLst>
              <a:ext uri="{FF2B5EF4-FFF2-40B4-BE49-F238E27FC236}">
                <a16:creationId xmlns:a16="http://schemas.microsoft.com/office/drawing/2014/main" id="{06792392-759C-459F-B565-2E3D798FF9BD}"/>
              </a:ext>
            </a:extLst>
          </p:cNvPr>
          <p:cNvSpPr/>
          <p:nvPr/>
        </p:nvSpPr>
        <p:spPr>
          <a:xfrm>
            <a:off x="8367905" y="3701288"/>
            <a:ext cx="1427720" cy="400110"/>
          </a:xfrm>
          <a:prstGeom prst="parallelogram">
            <a:avLst>
              <a:gd name="adj" fmla="val 1399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78E59B31-C3AA-4657-9EA5-F40A813222A7}"/>
              </a:ext>
            </a:extLst>
          </p:cNvPr>
          <p:cNvSpPr txBox="1"/>
          <p:nvPr/>
        </p:nvSpPr>
        <p:spPr>
          <a:xfrm>
            <a:off x="8313596" y="3701288"/>
            <a:ext cx="1536338" cy="400110"/>
          </a:xfrm>
          <a:prstGeom prst="rect">
            <a:avLst/>
          </a:prstGeom>
          <a:noFill/>
        </p:spPr>
        <p:txBody>
          <a:bodyPr wrap="square" rtlCol="0">
            <a:spAutoFit/>
          </a:bodyPr>
          <a:lstStyle/>
          <a:p>
            <a:pPr algn="ctr"/>
            <a:r>
              <a:rPr lang="zh-CN" altLang="en-US" sz="2000" b="1" spc="300" dirty="0">
                <a:solidFill>
                  <a:schemeClr val="bg1"/>
                </a:solidFill>
                <a:latin typeface="+mn-ea"/>
              </a:rPr>
              <a:t>人物姓名</a:t>
            </a:r>
          </a:p>
        </p:txBody>
      </p:sp>
      <p:sp>
        <p:nvSpPr>
          <p:cNvPr id="6" name="文本占位符 5">
            <a:extLst>
              <a:ext uri="{FF2B5EF4-FFF2-40B4-BE49-F238E27FC236}">
                <a16:creationId xmlns:a16="http://schemas.microsoft.com/office/drawing/2014/main" id="{EFACB5BF-4D8E-43EE-BD2C-7928C3873552}"/>
              </a:ext>
            </a:extLst>
          </p:cNvPr>
          <p:cNvSpPr>
            <a:spLocks noGrp="1"/>
          </p:cNvSpPr>
          <p:nvPr>
            <p:ph type="body" sz="quarter" idx="10"/>
          </p:nvPr>
        </p:nvSpPr>
        <p:spPr>
          <a:xfrm>
            <a:off x="843917" y="371998"/>
            <a:ext cx="5252083" cy="360099"/>
          </a:xfrm>
        </p:spPr>
        <p:txBody>
          <a:bodyPr/>
          <a:lstStyle/>
          <a:p>
            <a:r>
              <a:rPr lang="zh-CN" altLang="en-US" dirty="0"/>
              <a:t>人物页版式</a:t>
            </a:r>
            <a:r>
              <a:rPr lang="en-US" altLang="zh-CN" dirty="0"/>
              <a:t>-03</a:t>
            </a:r>
          </a:p>
        </p:txBody>
      </p:sp>
      <p:pic>
        <p:nvPicPr>
          <p:cNvPr id="12" name="图片占位符 11" descr="图片包含 人员, 掌握, 户外, 天空&#10;&#10;描述已自动生成">
            <a:extLst>
              <a:ext uri="{FF2B5EF4-FFF2-40B4-BE49-F238E27FC236}">
                <a16:creationId xmlns:a16="http://schemas.microsoft.com/office/drawing/2014/main" id="{0B874C58-443D-4F4E-9AF7-1A98B642457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pic>
        <p:nvPicPr>
          <p:cNvPr id="16" name="图片占位符 15" descr="图片包含 人员, 男士, 水, 掌握&#10;&#10;描述已自动生成">
            <a:extLst>
              <a:ext uri="{FF2B5EF4-FFF2-40B4-BE49-F238E27FC236}">
                <a16:creationId xmlns:a16="http://schemas.microsoft.com/office/drawing/2014/main" id="{EB4FE19D-65E8-4FA2-AA7D-510C0B8CA1D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0038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4">
            <a:extLst>
              <a:ext uri="{FF2B5EF4-FFF2-40B4-BE49-F238E27FC236}">
                <a16:creationId xmlns:a16="http://schemas.microsoft.com/office/drawing/2014/main" id="{7367E479-C458-4A4C-9BE3-AD0D903DDDEE}"/>
              </a:ext>
            </a:extLst>
          </p:cNvPr>
          <p:cNvSpPr/>
          <p:nvPr/>
        </p:nvSpPr>
        <p:spPr>
          <a:xfrm>
            <a:off x="4812036" y="2101947"/>
            <a:ext cx="2567928" cy="3679095"/>
          </a:xfrm>
          <a:prstGeom prst="roundRect">
            <a:avLst>
              <a:gd name="adj" fmla="val 4798"/>
            </a:avLst>
          </a:prstGeom>
          <a:solidFill>
            <a:schemeClr val="bg1">
              <a:alpha val="54000"/>
            </a:schemeClr>
          </a:solidFill>
          <a:ln>
            <a:noFill/>
          </a:ln>
          <a:effectLst>
            <a:outerShdw blurRad="1524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C174F3C2-AE98-47B8-8D46-923E4A68EB2C}"/>
              </a:ext>
            </a:extLst>
          </p:cNvPr>
          <p:cNvSpPr/>
          <p:nvPr/>
        </p:nvSpPr>
        <p:spPr>
          <a:xfrm>
            <a:off x="8352586" y="2101947"/>
            <a:ext cx="2567928" cy="3679095"/>
          </a:xfrm>
          <a:prstGeom prst="roundRect">
            <a:avLst>
              <a:gd name="adj" fmla="val 4798"/>
            </a:avLst>
          </a:prstGeom>
          <a:solidFill>
            <a:schemeClr val="bg1">
              <a:alpha val="54000"/>
            </a:schemeClr>
          </a:solidFill>
          <a:ln>
            <a:noFill/>
          </a:ln>
          <a:effectLst>
            <a:outerShdw blurRad="1524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63CCDE81-DD90-4266-A272-80EE2466DD6F}"/>
              </a:ext>
            </a:extLst>
          </p:cNvPr>
          <p:cNvSpPr/>
          <p:nvPr/>
        </p:nvSpPr>
        <p:spPr>
          <a:xfrm>
            <a:off x="1271486" y="2101947"/>
            <a:ext cx="2567928" cy="3679095"/>
          </a:xfrm>
          <a:prstGeom prst="roundRect">
            <a:avLst>
              <a:gd name="adj" fmla="val 4798"/>
            </a:avLst>
          </a:prstGeom>
          <a:solidFill>
            <a:schemeClr val="bg1">
              <a:alpha val="54000"/>
            </a:schemeClr>
          </a:solidFill>
          <a:ln>
            <a:noFill/>
          </a:ln>
          <a:effectLst>
            <a:outerShdw blurRad="1524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占位符 13" descr="图片包含 人员, 妇女, 气泡, 室内&#10;&#10;描述已自动生成">
            <a:extLst>
              <a:ext uri="{FF2B5EF4-FFF2-40B4-BE49-F238E27FC236}">
                <a16:creationId xmlns:a16="http://schemas.microsoft.com/office/drawing/2014/main" id="{CA05D9F8-3DBD-4F8A-B4A2-25A66A3CADE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6" r="36"/>
          <a:stretch>
            <a:fillRect/>
          </a:stretch>
        </p:blipFill>
        <p:spPr/>
      </p:pic>
      <p:pic>
        <p:nvPicPr>
          <p:cNvPr id="10" name="图片占位符 9" descr="图片包含 人员, 掌握, 户外, 天空&#10;&#10;描述已自动生成">
            <a:extLst>
              <a:ext uri="{FF2B5EF4-FFF2-40B4-BE49-F238E27FC236}">
                <a16:creationId xmlns:a16="http://schemas.microsoft.com/office/drawing/2014/main" id="{60D3B473-6C4C-48BC-B0CE-7C0B25CDAD2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pic>
        <p:nvPicPr>
          <p:cNvPr id="12" name="图片占位符 11" descr="图片包含 男士, 人员, 照片, 外表&#10;&#10;描述已自动生成">
            <a:extLst>
              <a:ext uri="{FF2B5EF4-FFF2-40B4-BE49-F238E27FC236}">
                <a16:creationId xmlns:a16="http://schemas.microsoft.com/office/drawing/2014/main" id="{2285B921-EFFF-4E1C-9F73-1E94663DE72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86" r="86"/>
          <a:stretch>
            <a:fillRect/>
          </a:stretch>
        </p:blipFill>
        <p:spPr/>
      </p:pic>
      <p:sp>
        <p:nvSpPr>
          <p:cNvPr id="27" name="文本框 26">
            <a:extLst>
              <a:ext uri="{FF2B5EF4-FFF2-40B4-BE49-F238E27FC236}">
                <a16:creationId xmlns:a16="http://schemas.microsoft.com/office/drawing/2014/main" id="{A6B5E1DC-BECA-42B0-BC04-80835BB7E787}"/>
              </a:ext>
            </a:extLst>
          </p:cNvPr>
          <p:cNvSpPr txBox="1"/>
          <p:nvPr/>
        </p:nvSpPr>
        <p:spPr>
          <a:xfrm>
            <a:off x="1425446" y="3035397"/>
            <a:ext cx="2260008" cy="2541850"/>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如何更换图片，删去人物图片，点击图片占位符的图标然后更换图片即可。</a:t>
            </a:r>
            <a:r>
              <a:rPr lang="zh-CN" altLang="en-US" sz="1600" dirty="0">
                <a:solidFill>
                  <a:prstClr val="black">
                    <a:lumMod val="65000"/>
                    <a:lumOff val="35000"/>
                  </a:prstClr>
                </a:solidFill>
                <a:latin typeface="+mn-ea"/>
              </a:rPr>
              <a:t>学校已建设成为省属重点院校，是广东和华南地区重要的经管法人才培养、科学研究和社会服务基地</a:t>
            </a:r>
            <a:endParaRPr lang="zh-CN" altLang="en-US" sz="1600" dirty="0">
              <a:solidFill>
                <a:schemeClr val="tx1">
                  <a:lumMod val="65000"/>
                  <a:lumOff val="35000"/>
                </a:schemeClr>
              </a:solidFill>
              <a:latin typeface="+mn-ea"/>
            </a:endParaRPr>
          </a:p>
        </p:txBody>
      </p:sp>
      <p:sp>
        <p:nvSpPr>
          <p:cNvPr id="5" name="矩形: 圆角 4">
            <a:extLst>
              <a:ext uri="{FF2B5EF4-FFF2-40B4-BE49-F238E27FC236}">
                <a16:creationId xmlns:a16="http://schemas.microsoft.com/office/drawing/2014/main" id="{A739ED0D-C8F1-49BB-BA56-5BFD6A640056}"/>
              </a:ext>
            </a:extLst>
          </p:cNvPr>
          <p:cNvSpPr/>
          <p:nvPr/>
        </p:nvSpPr>
        <p:spPr>
          <a:xfrm>
            <a:off x="1899012" y="2562232"/>
            <a:ext cx="1312876" cy="367926"/>
          </a:xfrm>
          <a:prstGeom prst="roundRect">
            <a:avLst>
              <a:gd name="adj" fmla="val 5000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zh-CN" altLang="en-US" b="1" spc="300" dirty="0">
                <a:solidFill>
                  <a:prstClr val="white"/>
                </a:solidFill>
                <a:latin typeface="+mn-ea"/>
              </a:rPr>
              <a:t>人物姓名</a:t>
            </a:r>
          </a:p>
        </p:txBody>
      </p:sp>
      <p:sp>
        <p:nvSpPr>
          <p:cNvPr id="26" name="文本框 25">
            <a:extLst>
              <a:ext uri="{FF2B5EF4-FFF2-40B4-BE49-F238E27FC236}">
                <a16:creationId xmlns:a16="http://schemas.microsoft.com/office/drawing/2014/main" id="{6B3BCF49-4B73-46D0-969A-D2D2F6D0748B}"/>
              </a:ext>
            </a:extLst>
          </p:cNvPr>
          <p:cNvSpPr txBox="1"/>
          <p:nvPr/>
        </p:nvSpPr>
        <p:spPr>
          <a:xfrm>
            <a:off x="4965996" y="3035397"/>
            <a:ext cx="2260008" cy="2541850"/>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如何更换图片，删去人物图片，点击图片占位符的图标然后更换图片即可。</a:t>
            </a:r>
            <a:r>
              <a:rPr lang="zh-CN" altLang="en-US" sz="1600" dirty="0">
                <a:solidFill>
                  <a:prstClr val="black">
                    <a:lumMod val="65000"/>
                    <a:lumOff val="35000"/>
                  </a:prstClr>
                </a:solidFill>
                <a:latin typeface="+mn-ea"/>
              </a:rPr>
              <a:t>学校已建设成为省属重点院校，是广东和华南地区重要的经管法人才培养、科学研究和社会服务基地</a:t>
            </a:r>
            <a:endParaRPr lang="zh-CN" altLang="en-US" sz="1600" dirty="0">
              <a:solidFill>
                <a:schemeClr val="tx1">
                  <a:lumMod val="65000"/>
                  <a:lumOff val="35000"/>
                </a:schemeClr>
              </a:solidFill>
              <a:latin typeface="+mn-ea"/>
            </a:endParaRPr>
          </a:p>
        </p:txBody>
      </p:sp>
      <p:sp>
        <p:nvSpPr>
          <p:cNvPr id="28" name="矩形: 圆角 27">
            <a:extLst>
              <a:ext uri="{FF2B5EF4-FFF2-40B4-BE49-F238E27FC236}">
                <a16:creationId xmlns:a16="http://schemas.microsoft.com/office/drawing/2014/main" id="{5E55DED6-C502-476C-A5FF-557DF980C010}"/>
              </a:ext>
            </a:extLst>
          </p:cNvPr>
          <p:cNvSpPr/>
          <p:nvPr/>
        </p:nvSpPr>
        <p:spPr>
          <a:xfrm>
            <a:off x="5439562" y="2562232"/>
            <a:ext cx="1312876" cy="367926"/>
          </a:xfrm>
          <a:prstGeom prst="roundRect">
            <a:avLst>
              <a:gd name="adj" fmla="val 5000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zh-CN" altLang="en-US" b="1" spc="300" dirty="0">
                <a:solidFill>
                  <a:prstClr val="white"/>
                </a:solidFill>
                <a:latin typeface="+mn-ea"/>
              </a:rPr>
              <a:t>人物姓名</a:t>
            </a:r>
          </a:p>
        </p:txBody>
      </p:sp>
      <p:sp>
        <p:nvSpPr>
          <p:cNvPr id="30" name="文本框 29">
            <a:extLst>
              <a:ext uri="{FF2B5EF4-FFF2-40B4-BE49-F238E27FC236}">
                <a16:creationId xmlns:a16="http://schemas.microsoft.com/office/drawing/2014/main" id="{F99BD11F-DF5C-4A7B-8694-630BCB635E92}"/>
              </a:ext>
            </a:extLst>
          </p:cNvPr>
          <p:cNvSpPr txBox="1"/>
          <p:nvPr/>
        </p:nvSpPr>
        <p:spPr>
          <a:xfrm>
            <a:off x="8506546" y="3035397"/>
            <a:ext cx="2260008" cy="2541850"/>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如何更换图片，删去人物图片，点击图片占位符的图标然后更换图片即可。</a:t>
            </a:r>
            <a:r>
              <a:rPr lang="zh-CN" altLang="en-US" sz="1600" dirty="0">
                <a:solidFill>
                  <a:prstClr val="black">
                    <a:lumMod val="65000"/>
                    <a:lumOff val="35000"/>
                  </a:prstClr>
                </a:solidFill>
                <a:latin typeface="+mn-ea"/>
              </a:rPr>
              <a:t>学校已建设成为省属重点院校，是广东和华南地区重要的经管法人才培养、科学研究和社会服务基地</a:t>
            </a:r>
            <a:endParaRPr lang="zh-CN" altLang="en-US" sz="1600" dirty="0">
              <a:solidFill>
                <a:schemeClr val="tx1">
                  <a:lumMod val="65000"/>
                  <a:lumOff val="35000"/>
                </a:schemeClr>
              </a:solidFill>
              <a:latin typeface="+mn-ea"/>
            </a:endParaRPr>
          </a:p>
        </p:txBody>
      </p:sp>
      <p:sp>
        <p:nvSpPr>
          <p:cNvPr id="34" name="矩形: 圆角 33">
            <a:extLst>
              <a:ext uri="{FF2B5EF4-FFF2-40B4-BE49-F238E27FC236}">
                <a16:creationId xmlns:a16="http://schemas.microsoft.com/office/drawing/2014/main" id="{552B1221-337B-411E-A607-827FC83EE4DD}"/>
              </a:ext>
            </a:extLst>
          </p:cNvPr>
          <p:cNvSpPr/>
          <p:nvPr/>
        </p:nvSpPr>
        <p:spPr>
          <a:xfrm>
            <a:off x="8980112" y="2562232"/>
            <a:ext cx="1312876" cy="367926"/>
          </a:xfrm>
          <a:prstGeom prst="roundRect">
            <a:avLst>
              <a:gd name="adj" fmla="val 5000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zh-CN" altLang="en-US" b="1" spc="300" dirty="0">
                <a:solidFill>
                  <a:prstClr val="white"/>
                </a:solidFill>
                <a:latin typeface="+mn-ea"/>
              </a:rPr>
              <a:t>人物姓名</a:t>
            </a:r>
          </a:p>
        </p:txBody>
      </p:sp>
      <p:sp>
        <p:nvSpPr>
          <p:cNvPr id="4" name="文本占位符 3">
            <a:extLst>
              <a:ext uri="{FF2B5EF4-FFF2-40B4-BE49-F238E27FC236}">
                <a16:creationId xmlns:a16="http://schemas.microsoft.com/office/drawing/2014/main" id="{80A77DA2-FDD5-4B11-BD62-F9CBBE879DCD}"/>
              </a:ext>
            </a:extLst>
          </p:cNvPr>
          <p:cNvSpPr>
            <a:spLocks noGrp="1"/>
          </p:cNvSpPr>
          <p:nvPr>
            <p:ph type="body" sz="quarter" idx="10"/>
          </p:nvPr>
        </p:nvSpPr>
        <p:spPr>
          <a:xfrm>
            <a:off x="843917" y="371998"/>
            <a:ext cx="5252083" cy="360099"/>
          </a:xfrm>
        </p:spPr>
        <p:txBody>
          <a:bodyPr/>
          <a:lstStyle/>
          <a:p>
            <a:r>
              <a:rPr lang="zh-CN" altLang="en-US" dirty="0"/>
              <a:t>人物页版式</a:t>
            </a:r>
            <a:r>
              <a:rPr lang="en-US" altLang="zh-CN" dirty="0"/>
              <a:t>-04</a:t>
            </a:r>
          </a:p>
        </p:txBody>
      </p:sp>
    </p:spTree>
    <p:extLst>
      <p:ext uri="{BB962C8B-B14F-4D97-AF65-F5344CB8AC3E}">
        <p14:creationId xmlns:p14="http://schemas.microsoft.com/office/powerpoint/2010/main" val="2136158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接连接符 38">
            <a:extLst>
              <a:ext uri="{FF2B5EF4-FFF2-40B4-BE49-F238E27FC236}">
                <a16:creationId xmlns:a16="http://schemas.microsoft.com/office/drawing/2014/main" id="{10304C26-09B2-48A4-BDA4-AC32E6108886}"/>
              </a:ext>
            </a:extLst>
          </p:cNvPr>
          <p:cNvCxnSpPr>
            <a:cxnSpLocks/>
          </p:cNvCxnSpPr>
          <p:nvPr/>
        </p:nvCxnSpPr>
        <p:spPr>
          <a:xfrm>
            <a:off x="2728959" y="5472650"/>
            <a:ext cx="3308710"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8CA3D6EB-1724-4799-A3FD-B1B6403D4682}"/>
              </a:ext>
            </a:extLst>
          </p:cNvPr>
          <p:cNvCxnSpPr>
            <a:cxnSpLocks/>
          </p:cNvCxnSpPr>
          <p:nvPr/>
        </p:nvCxnSpPr>
        <p:spPr>
          <a:xfrm>
            <a:off x="8043503" y="5472650"/>
            <a:ext cx="3308710"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CF38842-A988-4147-93A4-A4074FC00A42}"/>
              </a:ext>
            </a:extLst>
          </p:cNvPr>
          <p:cNvCxnSpPr>
            <a:cxnSpLocks/>
          </p:cNvCxnSpPr>
          <p:nvPr/>
        </p:nvCxnSpPr>
        <p:spPr>
          <a:xfrm>
            <a:off x="2728959" y="3071103"/>
            <a:ext cx="3308710"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E4338790-10AB-412F-BFAE-07FB66294386}"/>
              </a:ext>
            </a:extLst>
          </p:cNvPr>
          <p:cNvCxnSpPr>
            <a:cxnSpLocks/>
          </p:cNvCxnSpPr>
          <p:nvPr/>
        </p:nvCxnSpPr>
        <p:spPr>
          <a:xfrm>
            <a:off x="8043503" y="3071103"/>
            <a:ext cx="3308710"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43" name="平行四边形 42">
            <a:extLst>
              <a:ext uri="{FF2B5EF4-FFF2-40B4-BE49-F238E27FC236}">
                <a16:creationId xmlns:a16="http://schemas.microsoft.com/office/drawing/2014/main" id="{7C4046AF-D93E-4220-9B0F-75C5E4B17395}"/>
              </a:ext>
            </a:extLst>
          </p:cNvPr>
          <p:cNvSpPr/>
          <p:nvPr/>
        </p:nvSpPr>
        <p:spPr>
          <a:xfrm>
            <a:off x="3067386" y="1538338"/>
            <a:ext cx="1229628" cy="367926"/>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b="1" spc="300" dirty="0">
                <a:solidFill>
                  <a:schemeClr val="bg1"/>
                </a:solidFill>
                <a:latin typeface="+mn-ea"/>
              </a:rPr>
              <a:t>人物姓名</a:t>
            </a:r>
          </a:p>
        </p:txBody>
      </p:sp>
      <p:sp>
        <p:nvSpPr>
          <p:cNvPr id="13" name="矩形 12">
            <a:extLst>
              <a:ext uri="{FF2B5EF4-FFF2-40B4-BE49-F238E27FC236}">
                <a16:creationId xmlns:a16="http://schemas.microsoft.com/office/drawing/2014/main" id="{2917DF61-A4C4-4BA2-8112-B44486E8C981}"/>
              </a:ext>
            </a:extLst>
          </p:cNvPr>
          <p:cNvSpPr/>
          <p:nvPr/>
        </p:nvSpPr>
        <p:spPr>
          <a:xfrm>
            <a:off x="3067386" y="1924707"/>
            <a:ext cx="2496201" cy="1064074"/>
          </a:xfrm>
          <a:prstGeom prst="rect">
            <a:avLst/>
          </a:prstGeom>
        </p:spPr>
        <p:txBody>
          <a:bodyPr wrap="square" lIns="0" tIns="0" rIns="0" bIns="0">
            <a:spAutoFit/>
          </a:bodyPr>
          <a:lstStyle/>
          <a:p>
            <a:pPr>
              <a:lnSpc>
                <a:spcPct val="150000"/>
              </a:lnSpc>
            </a:pPr>
            <a:r>
              <a:rPr lang="zh-CN" altLang="en-US" sz="1600" dirty="0">
                <a:solidFill>
                  <a:prstClr val="black">
                    <a:lumMod val="65000"/>
                    <a:lumOff val="35000"/>
                  </a:prstClr>
                </a:solidFill>
                <a:latin typeface="+mn-ea"/>
              </a:rPr>
              <a:t>如何更换图片，删去人物图片，点击图片占位符的图标然后更换图片即可</a:t>
            </a:r>
            <a:endParaRPr lang="zh-CN" altLang="en-US" dirty="0">
              <a:latin typeface="+mn-ea"/>
            </a:endParaRPr>
          </a:p>
        </p:txBody>
      </p:sp>
      <p:sp>
        <p:nvSpPr>
          <p:cNvPr id="83" name="矩形 82">
            <a:extLst>
              <a:ext uri="{FF2B5EF4-FFF2-40B4-BE49-F238E27FC236}">
                <a16:creationId xmlns:a16="http://schemas.microsoft.com/office/drawing/2014/main" id="{ACE336D7-F7ED-4FB3-9C34-BA75B3F7BCA2}"/>
              </a:ext>
            </a:extLst>
          </p:cNvPr>
          <p:cNvSpPr/>
          <p:nvPr/>
        </p:nvSpPr>
        <p:spPr>
          <a:xfrm>
            <a:off x="8473952" y="1924707"/>
            <a:ext cx="2496201" cy="1064074"/>
          </a:xfrm>
          <a:prstGeom prst="rect">
            <a:avLst/>
          </a:prstGeom>
        </p:spPr>
        <p:txBody>
          <a:bodyPr wrap="square" lIns="0" tIns="0" rIns="0" bIns="0">
            <a:spAutoFit/>
          </a:bodyPr>
          <a:lstStyle/>
          <a:p>
            <a:pPr>
              <a:lnSpc>
                <a:spcPct val="150000"/>
              </a:lnSpc>
            </a:pPr>
            <a:r>
              <a:rPr lang="zh-CN" altLang="en-US" sz="1600" dirty="0">
                <a:solidFill>
                  <a:prstClr val="black">
                    <a:lumMod val="65000"/>
                    <a:lumOff val="35000"/>
                  </a:prstClr>
                </a:solidFill>
                <a:latin typeface="+mn-ea"/>
              </a:rPr>
              <a:t>如何更换图片，删去人物图片，点击图片占位符的图标然后更换图片即可</a:t>
            </a:r>
            <a:endParaRPr lang="zh-CN" altLang="en-US" dirty="0">
              <a:latin typeface="+mn-ea"/>
            </a:endParaRPr>
          </a:p>
        </p:txBody>
      </p:sp>
      <p:sp>
        <p:nvSpPr>
          <p:cNvPr id="88" name="矩形 87">
            <a:extLst>
              <a:ext uri="{FF2B5EF4-FFF2-40B4-BE49-F238E27FC236}">
                <a16:creationId xmlns:a16="http://schemas.microsoft.com/office/drawing/2014/main" id="{33814742-DDF2-428A-88A0-FAD2F611B6C5}"/>
              </a:ext>
            </a:extLst>
          </p:cNvPr>
          <p:cNvSpPr/>
          <p:nvPr/>
        </p:nvSpPr>
        <p:spPr>
          <a:xfrm>
            <a:off x="8473952" y="4326254"/>
            <a:ext cx="2496201" cy="1064074"/>
          </a:xfrm>
          <a:prstGeom prst="rect">
            <a:avLst/>
          </a:prstGeom>
        </p:spPr>
        <p:txBody>
          <a:bodyPr wrap="square" lIns="0" tIns="0" rIns="0" bIns="0">
            <a:spAutoFit/>
          </a:bodyPr>
          <a:lstStyle/>
          <a:p>
            <a:pPr>
              <a:lnSpc>
                <a:spcPct val="150000"/>
              </a:lnSpc>
            </a:pPr>
            <a:r>
              <a:rPr lang="zh-CN" altLang="en-US" sz="1600" dirty="0">
                <a:solidFill>
                  <a:prstClr val="black">
                    <a:lumMod val="65000"/>
                    <a:lumOff val="35000"/>
                  </a:prstClr>
                </a:solidFill>
                <a:latin typeface="+mn-ea"/>
              </a:rPr>
              <a:t>如何更换图片，删去人物图片，点击图片占位符的图标然后更换图片即可</a:t>
            </a:r>
            <a:endParaRPr lang="zh-CN" altLang="en-US" dirty="0">
              <a:latin typeface="+mn-ea"/>
            </a:endParaRPr>
          </a:p>
        </p:txBody>
      </p:sp>
      <p:sp>
        <p:nvSpPr>
          <p:cNvPr id="93" name="矩形 92">
            <a:extLst>
              <a:ext uri="{FF2B5EF4-FFF2-40B4-BE49-F238E27FC236}">
                <a16:creationId xmlns:a16="http://schemas.microsoft.com/office/drawing/2014/main" id="{7B6150AE-35ED-4185-8B95-C010C0BDBFD3}"/>
              </a:ext>
            </a:extLst>
          </p:cNvPr>
          <p:cNvSpPr/>
          <p:nvPr/>
        </p:nvSpPr>
        <p:spPr>
          <a:xfrm>
            <a:off x="3067386" y="4326254"/>
            <a:ext cx="2496201" cy="1064074"/>
          </a:xfrm>
          <a:prstGeom prst="rect">
            <a:avLst/>
          </a:prstGeom>
        </p:spPr>
        <p:txBody>
          <a:bodyPr wrap="square" lIns="0" tIns="0" rIns="0" bIns="0">
            <a:spAutoFit/>
          </a:bodyPr>
          <a:lstStyle/>
          <a:p>
            <a:pPr>
              <a:lnSpc>
                <a:spcPct val="150000"/>
              </a:lnSpc>
            </a:pPr>
            <a:r>
              <a:rPr lang="zh-CN" altLang="en-US" sz="1600" dirty="0">
                <a:solidFill>
                  <a:prstClr val="black">
                    <a:lumMod val="65000"/>
                    <a:lumOff val="35000"/>
                  </a:prstClr>
                </a:solidFill>
                <a:latin typeface="+mn-ea"/>
              </a:rPr>
              <a:t>如何更换图片，删去人物图片，点击图片占位符的图标然后更换图片即可</a:t>
            </a:r>
            <a:endParaRPr lang="zh-CN" altLang="en-US" dirty="0">
              <a:latin typeface="+mn-ea"/>
            </a:endParaRPr>
          </a:p>
        </p:txBody>
      </p:sp>
      <p:sp>
        <p:nvSpPr>
          <p:cNvPr id="5" name="文本占位符 4">
            <a:extLst>
              <a:ext uri="{FF2B5EF4-FFF2-40B4-BE49-F238E27FC236}">
                <a16:creationId xmlns:a16="http://schemas.microsoft.com/office/drawing/2014/main" id="{A5B4DEFB-462F-4E03-9141-C0298162825E}"/>
              </a:ext>
            </a:extLst>
          </p:cNvPr>
          <p:cNvSpPr>
            <a:spLocks noGrp="1"/>
          </p:cNvSpPr>
          <p:nvPr>
            <p:ph type="body" sz="quarter" idx="10"/>
          </p:nvPr>
        </p:nvSpPr>
        <p:spPr>
          <a:xfrm>
            <a:off x="843917" y="371998"/>
            <a:ext cx="5252083" cy="360099"/>
          </a:xfrm>
        </p:spPr>
        <p:txBody>
          <a:bodyPr/>
          <a:lstStyle/>
          <a:p>
            <a:r>
              <a:rPr lang="zh-CN" altLang="en-US" dirty="0"/>
              <a:t>人物页版式</a:t>
            </a:r>
            <a:r>
              <a:rPr lang="en-US" altLang="zh-CN" dirty="0"/>
              <a:t>-05</a:t>
            </a:r>
          </a:p>
        </p:txBody>
      </p:sp>
      <p:pic>
        <p:nvPicPr>
          <p:cNvPr id="12" name="图片占位符 11">
            <a:extLst>
              <a:ext uri="{FF2B5EF4-FFF2-40B4-BE49-F238E27FC236}">
                <a16:creationId xmlns:a16="http://schemas.microsoft.com/office/drawing/2014/main" id="{2548E9C6-8EEC-4291-8671-95A91A1247F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pic>
        <p:nvPicPr>
          <p:cNvPr id="15" name="图片占位符 14">
            <a:extLst>
              <a:ext uri="{FF2B5EF4-FFF2-40B4-BE49-F238E27FC236}">
                <a16:creationId xmlns:a16="http://schemas.microsoft.com/office/drawing/2014/main" id="{075F03D6-F32D-4B6C-B591-5BD19289E19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pic>
        <p:nvPicPr>
          <p:cNvPr id="19" name="图片占位符 18">
            <a:extLst>
              <a:ext uri="{FF2B5EF4-FFF2-40B4-BE49-F238E27FC236}">
                <a16:creationId xmlns:a16="http://schemas.microsoft.com/office/drawing/2014/main" id="{A39A5E6B-B680-4D0C-8590-5C7C9C17F18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pic>
        <p:nvPicPr>
          <p:cNvPr id="17" name="图片占位符 16">
            <a:extLst>
              <a:ext uri="{FF2B5EF4-FFF2-40B4-BE49-F238E27FC236}">
                <a16:creationId xmlns:a16="http://schemas.microsoft.com/office/drawing/2014/main" id="{54D5014C-9C43-43FF-8FF5-7DCCF0479FB1}"/>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a:stretch>
            <a:fillRect/>
          </a:stretch>
        </p:blipFill>
        <p:spPr/>
      </p:pic>
      <p:sp>
        <p:nvSpPr>
          <p:cNvPr id="23" name="平行四边形 22">
            <a:extLst>
              <a:ext uri="{FF2B5EF4-FFF2-40B4-BE49-F238E27FC236}">
                <a16:creationId xmlns:a16="http://schemas.microsoft.com/office/drawing/2014/main" id="{D0A37EAE-1E5E-4E98-8324-E08B1911CA77}"/>
              </a:ext>
            </a:extLst>
          </p:cNvPr>
          <p:cNvSpPr/>
          <p:nvPr/>
        </p:nvSpPr>
        <p:spPr>
          <a:xfrm>
            <a:off x="8473952" y="1538338"/>
            <a:ext cx="1229628" cy="367926"/>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b="1" spc="300" dirty="0">
                <a:solidFill>
                  <a:schemeClr val="bg1"/>
                </a:solidFill>
                <a:latin typeface="+mn-ea"/>
              </a:rPr>
              <a:t>人物姓名</a:t>
            </a:r>
          </a:p>
        </p:txBody>
      </p:sp>
      <p:sp>
        <p:nvSpPr>
          <p:cNvPr id="24" name="平行四边形 23">
            <a:extLst>
              <a:ext uri="{FF2B5EF4-FFF2-40B4-BE49-F238E27FC236}">
                <a16:creationId xmlns:a16="http://schemas.microsoft.com/office/drawing/2014/main" id="{1842D47F-F408-4228-A529-47F36DB314F3}"/>
              </a:ext>
            </a:extLst>
          </p:cNvPr>
          <p:cNvSpPr/>
          <p:nvPr/>
        </p:nvSpPr>
        <p:spPr>
          <a:xfrm>
            <a:off x="8473952" y="3939885"/>
            <a:ext cx="1229628" cy="367926"/>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b="1" spc="300" dirty="0">
                <a:solidFill>
                  <a:schemeClr val="bg1"/>
                </a:solidFill>
                <a:latin typeface="+mn-ea"/>
              </a:rPr>
              <a:t>人物姓名</a:t>
            </a:r>
          </a:p>
        </p:txBody>
      </p:sp>
      <p:sp>
        <p:nvSpPr>
          <p:cNvPr id="25" name="平行四边形 24">
            <a:extLst>
              <a:ext uri="{FF2B5EF4-FFF2-40B4-BE49-F238E27FC236}">
                <a16:creationId xmlns:a16="http://schemas.microsoft.com/office/drawing/2014/main" id="{0526EC13-0631-482D-B212-80C87114D626}"/>
              </a:ext>
            </a:extLst>
          </p:cNvPr>
          <p:cNvSpPr/>
          <p:nvPr/>
        </p:nvSpPr>
        <p:spPr>
          <a:xfrm>
            <a:off x="3067386" y="3939885"/>
            <a:ext cx="1229628" cy="367926"/>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b="1" spc="300" dirty="0">
                <a:solidFill>
                  <a:schemeClr val="bg1"/>
                </a:solidFill>
                <a:latin typeface="+mn-ea"/>
              </a:rPr>
              <a:t>人物姓名</a:t>
            </a:r>
          </a:p>
        </p:txBody>
      </p:sp>
    </p:spTree>
    <p:extLst>
      <p:ext uri="{BB962C8B-B14F-4D97-AF65-F5344CB8AC3E}">
        <p14:creationId xmlns:p14="http://schemas.microsoft.com/office/powerpoint/2010/main" val="834058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171EDCD-8DDF-4F04-B956-24EBBA53C12C}"/>
              </a:ext>
            </a:extLst>
          </p:cNvPr>
          <p:cNvSpPr>
            <a:spLocks noGrp="1"/>
          </p:cNvSpPr>
          <p:nvPr>
            <p:ph type="body" sz="quarter" idx="10"/>
          </p:nvPr>
        </p:nvSpPr>
        <p:spPr/>
        <p:txBody>
          <a:bodyPr/>
          <a:lstStyle/>
          <a:p>
            <a:r>
              <a:rPr lang="en-US" altLang="zh-CN" dirty="0"/>
              <a:t>01</a:t>
            </a:r>
            <a:endParaRPr lang="zh-CN" altLang="en-US" dirty="0"/>
          </a:p>
        </p:txBody>
      </p:sp>
      <p:sp>
        <p:nvSpPr>
          <p:cNvPr id="4" name="文本占位符 3">
            <a:extLst>
              <a:ext uri="{FF2B5EF4-FFF2-40B4-BE49-F238E27FC236}">
                <a16:creationId xmlns:a16="http://schemas.microsoft.com/office/drawing/2014/main" id="{75430996-678D-4517-8DEF-CCA6DB990153}"/>
              </a:ext>
            </a:extLst>
          </p:cNvPr>
          <p:cNvSpPr>
            <a:spLocks noGrp="1"/>
          </p:cNvSpPr>
          <p:nvPr>
            <p:ph type="body" sz="quarter" idx="11"/>
          </p:nvPr>
        </p:nvSpPr>
        <p:spPr>
          <a:xfrm>
            <a:off x="5524211" y="2266904"/>
            <a:ext cx="5867608" cy="830997"/>
          </a:xfrm>
        </p:spPr>
        <p:txBody>
          <a:bodyPr/>
          <a:lstStyle/>
          <a:p>
            <a:pPr lvl="0">
              <a:lnSpc>
                <a:spcPct val="100000"/>
              </a:lnSpc>
              <a:spcBef>
                <a:spcPts val="0"/>
              </a:spcBef>
            </a:pPr>
            <a:r>
              <a:rPr lang="zh-CN" altLang="en-US" dirty="0">
                <a:solidFill>
                  <a:srgbClr val="006871"/>
                </a:solidFill>
              </a:rPr>
              <a:t>论文背景</a:t>
            </a:r>
          </a:p>
        </p:txBody>
      </p:sp>
      <p:sp>
        <p:nvSpPr>
          <p:cNvPr id="5" name="文本占位符 4">
            <a:extLst>
              <a:ext uri="{FF2B5EF4-FFF2-40B4-BE49-F238E27FC236}">
                <a16:creationId xmlns:a16="http://schemas.microsoft.com/office/drawing/2014/main" id="{8E45D747-ABDF-4942-9346-C81D39148924}"/>
              </a:ext>
            </a:extLst>
          </p:cNvPr>
          <p:cNvSpPr>
            <a:spLocks noGrp="1"/>
          </p:cNvSpPr>
          <p:nvPr>
            <p:ph type="body" sz="quarter" idx="12"/>
          </p:nvPr>
        </p:nvSpPr>
        <p:spPr>
          <a:xfrm>
            <a:off x="5524211" y="3132779"/>
            <a:ext cx="5867608" cy="249299"/>
          </a:xfrm>
        </p:spPr>
        <p:txBody>
          <a:bodyPr/>
          <a:lstStyle/>
          <a:p>
            <a:r>
              <a:rPr lang="zh-CN" altLang="en-US" dirty="0"/>
              <a:t>Thesis Background</a:t>
            </a:r>
          </a:p>
        </p:txBody>
      </p:sp>
      <p:sp>
        <p:nvSpPr>
          <p:cNvPr id="6" name="文本占位符 5">
            <a:extLst>
              <a:ext uri="{FF2B5EF4-FFF2-40B4-BE49-F238E27FC236}">
                <a16:creationId xmlns:a16="http://schemas.microsoft.com/office/drawing/2014/main" id="{69177E69-52BB-4C86-A925-3F0C2D388E9C}"/>
              </a:ext>
            </a:extLst>
          </p:cNvPr>
          <p:cNvSpPr>
            <a:spLocks noGrp="1"/>
          </p:cNvSpPr>
          <p:nvPr>
            <p:ph type="body" sz="quarter" idx="13"/>
          </p:nvPr>
        </p:nvSpPr>
        <p:spPr>
          <a:xfrm>
            <a:off x="5524211" y="3757038"/>
            <a:ext cx="3518189" cy="707373"/>
          </a:xfrm>
        </p:spPr>
        <p:txBody>
          <a:bodyPr/>
          <a:lstStyle/>
          <a:p>
            <a:pPr lvl="0"/>
            <a:r>
              <a:rPr lang="zh-CN" altLang="en-US" dirty="0">
                <a:solidFill>
                  <a:prstClr val="black">
                    <a:lumMod val="50000"/>
                    <a:lumOff val="50000"/>
                  </a:prstClr>
                </a:solidFill>
              </a:rPr>
              <a:t>这里可以输入一段简短文字进行描述</a:t>
            </a:r>
          </a:p>
        </p:txBody>
      </p:sp>
    </p:spTree>
    <p:extLst>
      <p:ext uri="{BB962C8B-B14F-4D97-AF65-F5344CB8AC3E}">
        <p14:creationId xmlns:p14="http://schemas.microsoft.com/office/powerpoint/2010/main" val="1431073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占位符 27">
            <a:extLst>
              <a:ext uri="{FF2B5EF4-FFF2-40B4-BE49-F238E27FC236}">
                <a16:creationId xmlns:a16="http://schemas.microsoft.com/office/drawing/2014/main" id="{0B061A8B-EB59-43DF-80E4-9131420701A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26" name="图片占位符 25" descr="图片包含 人员, 妇女, 室内, 墙壁&#10;&#10;描述已自动生成">
            <a:extLst>
              <a:ext uri="{FF2B5EF4-FFF2-40B4-BE49-F238E27FC236}">
                <a16:creationId xmlns:a16="http://schemas.microsoft.com/office/drawing/2014/main" id="{C927A683-E901-4300-B05C-8037A29477F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34" name="图片占位符 33">
            <a:extLst>
              <a:ext uri="{FF2B5EF4-FFF2-40B4-BE49-F238E27FC236}">
                <a16:creationId xmlns:a16="http://schemas.microsoft.com/office/drawing/2014/main" id="{B733856E-95B4-4D14-A146-868B4558877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p:pic>
      <p:pic>
        <p:nvPicPr>
          <p:cNvPr id="32" name="图片占位符 31">
            <a:extLst>
              <a:ext uri="{FF2B5EF4-FFF2-40B4-BE49-F238E27FC236}">
                <a16:creationId xmlns:a16="http://schemas.microsoft.com/office/drawing/2014/main" id="{DF39F9F5-9E17-4A18-B618-F7AF740CD65E}"/>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a:stretch>
            <a:fillRect/>
          </a:stretch>
        </p:blipFill>
        <p:spPr/>
      </p:pic>
      <p:pic>
        <p:nvPicPr>
          <p:cNvPr id="30" name="图片占位符 29">
            <a:extLst>
              <a:ext uri="{FF2B5EF4-FFF2-40B4-BE49-F238E27FC236}">
                <a16:creationId xmlns:a16="http://schemas.microsoft.com/office/drawing/2014/main" id="{EFC6A394-BAD3-41D8-BE19-90F3FC674A99}"/>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a:fillRect/>
          </a:stretch>
        </p:blipFill>
        <p:spPr/>
      </p:pic>
      <p:pic>
        <p:nvPicPr>
          <p:cNvPr id="23" name="图片占位符 22" descr="图片包含 人员, 户外&#10;&#10;描述已自动生成">
            <a:extLst>
              <a:ext uri="{FF2B5EF4-FFF2-40B4-BE49-F238E27FC236}">
                <a16:creationId xmlns:a16="http://schemas.microsoft.com/office/drawing/2014/main" id="{0AEDED76-2AB3-4D34-A868-7A2F43CDEF1A}"/>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p:pic>
      <p:cxnSp>
        <p:nvCxnSpPr>
          <p:cNvPr id="37" name="直接连接符 36">
            <a:extLst>
              <a:ext uri="{FF2B5EF4-FFF2-40B4-BE49-F238E27FC236}">
                <a16:creationId xmlns:a16="http://schemas.microsoft.com/office/drawing/2014/main" id="{ECF38842-A988-4147-93A4-A4074FC00A42}"/>
              </a:ext>
            </a:extLst>
          </p:cNvPr>
          <p:cNvCxnSpPr>
            <a:cxnSpLocks/>
          </p:cNvCxnSpPr>
          <p:nvPr/>
        </p:nvCxnSpPr>
        <p:spPr>
          <a:xfrm>
            <a:off x="2003907" y="2697335"/>
            <a:ext cx="2024126"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43" name="平行四边形 42">
            <a:extLst>
              <a:ext uri="{FF2B5EF4-FFF2-40B4-BE49-F238E27FC236}">
                <a16:creationId xmlns:a16="http://schemas.microsoft.com/office/drawing/2014/main" id="{7C4046AF-D93E-4220-9B0F-75C5E4B17395}"/>
              </a:ext>
            </a:extLst>
          </p:cNvPr>
          <p:cNvSpPr/>
          <p:nvPr/>
        </p:nvSpPr>
        <p:spPr>
          <a:xfrm>
            <a:off x="865435" y="2535708"/>
            <a:ext cx="1107291" cy="342865"/>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zh-CN" altLang="en-US" sz="1600" b="1" spc="300" dirty="0">
                <a:solidFill>
                  <a:prstClr val="white"/>
                </a:solidFill>
                <a:latin typeface="+mn-ea"/>
              </a:rPr>
              <a:t>人物姓名</a:t>
            </a:r>
          </a:p>
        </p:txBody>
      </p:sp>
      <p:sp>
        <p:nvSpPr>
          <p:cNvPr id="13" name="矩形 12">
            <a:extLst>
              <a:ext uri="{FF2B5EF4-FFF2-40B4-BE49-F238E27FC236}">
                <a16:creationId xmlns:a16="http://schemas.microsoft.com/office/drawing/2014/main" id="{2917DF61-A4C4-4BA2-8112-B44486E8C981}"/>
              </a:ext>
            </a:extLst>
          </p:cNvPr>
          <p:cNvSpPr/>
          <p:nvPr/>
        </p:nvSpPr>
        <p:spPr>
          <a:xfrm>
            <a:off x="2043959" y="1643917"/>
            <a:ext cx="1958309" cy="931024"/>
          </a:xfrm>
          <a:prstGeom prst="rect">
            <a:avLst/>
          </a:prstGeom>
        </p:spPr>
        <p:txBody>
          <a:bodyPr wrap="square" lIns="0" tIns="0" rIns="0" bIns="0">
            <a:spAutoFit/>
          </a:bodyPr>
          <a:lstStyle/>
          <a:p>
            <a:pPr>
              <a:lnSpc>
                <a:spcPct val="150000"/>
              </a:lnSpc>
            </a:pPr>
            <a:r>
              <a:rPr lang="zh-CN" altLang="en-US" sz="1400" dirty="0">
                <a:solidFill>
                  <a:prstClr val="black">
                    <a:lumMod val="65000"/>
                    <a:lumOff val="35000"/>
                  </a:prstClr>
                </a:solidFill>
                <a:latin typeface="+mn-ea"/>
              </a:rPr>
              <a:t>如何更换图片，删去人物图片，点击图片占位符的图标然后更换图片即可。</a:t>
            </a:r>
            <a:endParaRPr lang="zh-CN" altLang="en-US" sz="1600" dirty="0">
              <a:latin typeface="+mn-ea"/>
            </a:endParaRPr>
          </a:p>
        </p:txBody>
      </p:sp>
      <p:cxnSp>
        <p:nvCxnSpPr>
          <p:cNvPr id="138" name="直接连接符 137">
            <a:extLst>
              <a:ext uri="{FF2B5EF4-FFF2-40B4-BE49-F238E27FC236}">
                <a16:creationId xmlns:a16="http://schemas.microsoft.com/office/drawing/2014/main" id="{F53164F2-AFF7-4F2F-9DE9-FDB7764FFDE9}"/>
              </a:ext>
            </a:extLst>
          </p:cNvPr>
          <p:cNvCxnSpPr>
            <a:cxnSpLocks/>
          </p:cNvCxnSpPr>
          <p:nvPr/>
        </p:nvCxnSpPr>
        <p:spPr>
          <a:xfrm>
            <a:off x="9327839" y="2697335"/>
            <a:ext cx="2024126"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42" name="矩形 141">
            <a:extLst>
              <a:ext uri="{FF2B5EF4-FFF2-40B4-BE49-F238E27FC236}">
                <a16:creationId xmlns:a16="http://schemas.microsoft.com/office/drawing/2014/main" id="{BEA6AE8E-6C86-432B-8A29-ABF7249A19AD}"/>
              </a:ext>
            </a:extLst>
          </p:cNvPr>
          <p:cNvSpPr/>
          <p:nvPr/>
        </p:nvSpPr>
        <p:spPr>
          <a:xfrm>
            <a:off x="9367891" y="1643917"/>
            <a:ext cx="1958309" cy="931024"/>
          </a:xfrm>
          <a:prstGeom prst="rect">
            <a:avLst/>
          </a:prstGeom>
        </p:spPr>
        <p:txBody>
          <a:bodyPr wrap="square" lIns="0" tIns="0" rIns="0" bIns="0">
            <a:spAutoFit/>
          </a:bodyPr>
          <a:lstStyle/>
          <a:p>
            <a:pPr>
              <a:lnSpc>
                <a:spcPct val="150000"/>
              </a:lnSpc>
            </a:pPr>
            <a:r>
              <a:rPr lang="zh-CN" altLang="en-US" sz="1400" dirty="0">
                <a:solidFill>
                  <a:prstClr val="black">
                    <a:lumMod val="65000"/>
                    <a:lumOff val="35000"/>
                  </a:prstClr>
                </a:solidFill>
                <a:latin typeface="+mn-ea"/>
              </a:rPr>
              <a:t>如何更换图片，删去人物图片，点击图片占位符的图标然后更换图片即可。</a:t>
            </a:r>
            <a:endParaRPr lang="zh-CN" altLang="en-US" sz="1600" dirty="0">
              <a:latin typeface="+mn-ea"/>
            </a:endParaRPr>
          </a:p>
        </p:txBody>
      </p:sp>
      <p:cxnSp>
        <p:nvCxnSpPr>
          <p:cNvPr id="146" name="直接连接符 145">
            <a:extLst>
              <a:ext uri="{FF2B5EF4-FFF2-40B4-BE49-F238E27FC236}">
                <a16:creationId xmlns:a16="http://schemas.microsoft.com/office/drawing/2014/main" id="{7B04263F-14E0-4EF3-9C18-2F4850E83D09}"/>
              </a:ext>
            </a:extLst>
          </p:cNvPr>
          <p:cNvCxnSpPr>
            <a:cxnSpLocks/>
          </p:cNvCxnSpPr>
          <p:nvPr/>
        </p:nvCxnSpPr>
        <p:spPr>
          <a:xfrm>
            <a:off x="5665873" y="2697335"/>
            <a:ext cx="2024126"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50" name="矩形 149">
            <a:extLst>
              <a:ext uri="{FF2B5EF4-FFF2-40B4-BE49-F238E27FC236}">
                <a16:creationId xmlns:a16="http://schemas.microsoft.com/office/drawing/2014/main" id="{3132C50A-527D-4C1C-AC5B-4902467F0226}"/>
              </a:ext>
            </a:extLst>
          </p:cNvPr>
          <p:cNvSpPr/>
          <p:nvPr/>
        </p:nvSpPr>
        <p:spPr>
          <a:xfrm>
            <a:off x="5705925" y="1643917"/>
            <a:ext cx="1958309" cy="931024"/>
          </a:xfrm>
          <a:prstGeom prst="rect">
            <a:avLst/>
          </a:prstGeom>
        </p:spPr>
        <p:txBody>
          <a:bodyPr wrap="square" lIns="0" tIns="0" rIns="0" bIns="0">
            <a:spAutoFit/>
          </a:bodyPr>
          <a:lstStyle/>
          <a:p>
            <a:pPr>
              <a:lnSpc>
                <a:spcPct val="150000"/>
              </a:lnSpc>
            </a:pPr>
            <a:r>
              <a:rPr lang="zh-CN" altLang="en-US" sz="1400" dirty="0">
                <a:solidFill>
                  <a:prstClr val="black">
                    <a:lumMod val="65000"/>
                    <a:lumOff val="35000"/>
                  </a:prstClr>
                </a:solidFill>
                <a:latin typeface="+mn-ea"/>
              </a:rPr>
              <a:t>如何更换图片，删去人物图片，点击图片占位符的图标然后更换图片即可。</a:t>
            </a:r>
            <a:endParaRPr lang="zh-CN" altLang="en-US" sz="1600" dirty="0">
              <a:latin typeface="+mn-ea"/>
            </a:endParaRPr>
          </a:p>
        </p:txBody>
      </p:sp>
      <p:cxnSp>
        <p:nvCxnSpPr>
          <p:cNvPr id="154" name="直接连接符 153">
            <a:extLst>
              <a:ext uri="{FF2B5EF4-FFF2-40B4-BE49-F238E27FC236}">
                <a16:creationId xmlns:a16="http://schemas.microsoft.com/office/drawing/2014/main" id="{2E91869C-5851-4BF4-A678-B3EC13F6E729}"/>
              </a:ext>
            </a:extLst>
          </p:cNvPr>
          <p:cNvCxnSpPr>
            <a:cxnSpLocks/>
          </p:cNvCxnSpPr>
          <p:nvPr/>
        </p:nvCxnSpPr>
        <p:spPr>
          <a:xfrm>
            <a:off x="2003907" y="5114867"/>
            <a:ext cx="2024126"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58" name="矩形 157">
            <a:extLst>
              <a:ext uri="{FF2B5EF4-FFF2-40B4-BE49-F238E27FC236}">
                <a16:creationId xmlns:a16="http://schemas.microsoft.com/office/drawing/2014/main" id="{8D8F17F5-CF52-4FC8-B93E-3FC39F030AB7}"/>
              </a:ext>
            </a:extLst>
          </p:cNvPr>
          <p:cNvSpPr/>
          <p:nvPr/>
        </p:nvSpPr>
        <p:spPr>
          <a:xfrm>
            <a:off x="2043959" y="4061449"/>
            <a:ext cx="1958309" cy="931024"/>
          </a:xfrm>
          <a:prstGeom prst="rect">
            <a:avLst/>
          </a:prstGeom>
        </p:spPr>
        <p:txBody>
          <a:bodyPr wrap="square" lIns="0" tIns="0" rIns="0" bIns="0">
            <a:spAutoFit/>
          </a:bodyPr>
          <a:lstStyle/>
          <a:p>
            <a:pPr>
              <a:lnSpc>
                <a:spcPct val="150000"/>
              </a:lnSpc>
            </a:pPr>
            <a:r>
              <a:rPr lang="zh-CN" altLang="en-US" sz="1400" dirty="0">
                <a:solidFill>
                  <a:prstClr val="black">
                    <a:lumMod val="65000"/>
                    <a:lumOff val="35000"/>
                  </a:prstClr>
                </a:solidFill>
                <a:latin typeface="+mn-ea"/>
              </a:rPr>
              <a:t>如何更换图片，删去人物图片，点击图片占位符的图标然后更换图片即可。</a:t>
            </a:r>
            <a:endParaRPr lang="zh-CN" altLang="en-US" sz="1600" dirty="0">
              <a:latin typeface="+mn-ea"/>
            </a:endParaRPr>
          </a:p>
        </p:txBody>
      </p:sp>
      <p:cxnSp>
        <p:nvCxnSpPr>
          <p:cNvPr id="162" name="直接连接符 161">
            <a:extLst>
              <a:ext uri="{FF2B5EF4-FFF2-40B4-BE49-F238E27FC236}">
                <a16:creationId xmlns:a16="http://schemas.microsoft.com/office/drawing/2014/main" id="{DAF7AD08-2AC0-466F-8A01-E62CD7367C8C}"/>
              </a:ext>
            </a:extLst>
          </p:cNvPr>
          <p:cNvCxnSpPr>
            <a:cxnSpLocks/>
          </p:cNvCxnSpPr>
          <p:nvPr/>
        </p:nvCxnSpPr>
        <p:spPr>
          <a:xfrm>
            <a:off x="9327839" y="5114867"/>
            <a:ext cx="2024126"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6" name="矩形 165">
            <a:extLst>
              <a:ext uri="{FF2B5EF4-FFF2-40B4-BE49-F238E27FC236}">
                <a16:creationId xmlns:a16="http://schemas.microsoft.com/office/drawing/2014/main" id="{2CB68DBD-62E5-40BC-9D0E-639620B68628}"/>
              </a:ext>
            </a:extLst>
          </p:cNvPr>
          <p:cNvSpPr/>
          <p:nvPr/>
        </p:nvSpPr>
        <p:spPr>
          <a:xfrm>
            <a:off x="9367891" y="4061449"/>
            <a:ext cx="1958309" cy="931024"/>
          </a:xfrm>
          <a:prstGeom prst="rect">
            <a:avLst/>
          </a:prstGeom>
        </p:spPr>
        <p:txBody>
          <a:bodyPr wrap="square" lIns="0" tIns="0" rIns="0" bIns="0">
            <a:spAutoFit/>
          </a:bodyPr>
          <a:lstStyle/>
          <a:p>
            <a:pPr>
              <a:lnSpc>
                <a:spcPct val="150000"/>
              </a:lnSpc>
            </a:pPr>
            <a:r>
              <a:rPr lang="zh-CN" altLang="en-US" sz="1400" dirty="0">
                <a:solidFill>
                  <a:prstClr val="black">
                    <a:lumMod val="65000"/>
                    <a:lumOff val="35000"/>
                  </a:prstClr>
                </a:solidFill>
                <a:latin typeface="+mn-ea"/>
              </a:rPr>
              <a:t>如何更换图片，删去人物图片，点击图片占位符的图标然后更换图片即可。</a:t>
            </a:r>
            <a:endParaRPr lang="zh-CN" altLang="en-US" sz="1600" dirty="0">
              <a:latin typeface="+mn-ea"/>
            </a:endParaRPr>
          </a:p>
        </p:txBody>
      </p:sp>
      <p:cxnSp>
        <p:nvCxnSpPr>
          <p:cNvPr id="170" name="直接连接符 169">
            <a:extLst>
              <a:ext uri="{FF2B5EF4-FFF2-40B4-BE49-F238E27FC236}">
                <a16:creationId xmlns:a16="http://schemas.microsoft.com/office/drawing/2014/main" id="{4B7F2E67-606D-4178-B842-C5386E0813DB}"/>
              </a:ext>
            </a:extLst>
          </p:cNvPr>
          <p:cNvCxnSpPr>
            <a:cxnSpLocks/>
          </p:cNvCxnSpPr>
          <p:nvPr/>
        </p:nvCxnSpPr>
        <p:spPr>
          <a:xfrm>
            <a:off x="5665873" y="5114867"/>
            <a:ext cx="2024126"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 name="矩形 173">
            <a:extLst>
              <a:ext uri="{FF2B5EF4-FFF2-40B4-BE49-F238E27FC236}">
                <a16:creationId xmlns:a16="http://schemas.microsoft.com/office/drawing/2014/main" id="{CA1A5ACC-ED17-422C-8DAD-EC1A1364DDFF}"/>
              </a:ext>
            </a:extLst>
          </p:cNvPr>
          <p:cNvSpPr/>
          <p:nvPr/>
        </p:nvSpPr>
        <p:spPr>
          <a:xfrm>
            <a:off x="5705925" y="4061449"/>
            <a:ext cx="1958309" cy="931024"/>
          </a:xfrm>
          <a:prstGeom prst="rect">
            <a:avLst/>
          </a:prstGeom>
        </p:spPr>
        <p:txBody>
          <a:bodyPr wrap="square" lIns="0" tIns="0" rIns="0" bIns="0">
            <a:spAutoFit/>
          </a:bodyPr>
          <a:lstStyle/>
          <a:p>
            <a:pPr>
              <a:lnSpc>
                <a:spcPct val="150000"/>
              </a:lnSpc>
            </a:pPr>
            <a:r>
              <a:rPr lang="zh-CN" altLang="en-US" sz="1400" dirty="0">
                <a:solidFill>
                  <a:prstClr val="black">
                    <a:lumMod val="65000"/>
                    <a:lumOff val="35000"/>
                  </a:prstClr>
                </a:solidFill>
                <a:latin typeface="+mn-ea"/>
              </a:rPr>
              <a:t>如何更换图片，删去人物图片，点击图片占位符的图标然后更换图片即可。</a:t>
            </a:r>
            <a:endParaRPr lang="zh-CN" altLang="en-US" sz="1600" dirty="0">
              <a:latin typeface="+mn-ea"/>
            </a:endParaRPr>
          </a:p>
        </p:txBody>
      </p:sp>
      <p:sp>
        <p:nvSpPr>
          <p:cNvPr id="4" name="文本占位符 3">
            <a:extLst>
              <a:ext uri="{FF2B5EF4-FFF2-40B4-BE49-F238E27FC236}">
                <a16:creationId xmlns:a16="http://schemas.microsoft.com/office/drawing/2014/main" id="{B164B9A2-EF5B-4D9B-815D-67A6753DC990}"/>
              </a:ext>
            </a:extLst>
          </p:cNvPr>
          <p:cNvSpPr>
            <a:spLocks noGrp="1"/>
          </p:cNvSpPr>
          <p:nvPr>
            <p:ph type="body" sz="quarter" idx="10"/>
          </p:nvPr>
        </p:nvSpPr>
        <p:spPr/>
        <p:txBody>
          <a:bodyPr/>
          <a:lstStyle/>
          <a:p>
            <a:r>
              <a:rPr lang="zh-CN" altLang="en-US" dirty="0"/>
              <a:t>人物页版式</a:t>
            </a:r>
            <a:r>
              <a:rPr lang="en-US" altLang="zh-CN" dirty="0"/>
              <a:t>-06</a:t>
            </a:r>
          </a:p>
        </p:txBody>
      </p:sp>
      <p:sp>
        <p:nvSpPr>
          <p:cNvPr id="33" name="平行四边形 32">
            <a:extLst>
              <a:ext uri="{FF2B5EF4-FFF2-40B4-BE49-F238E27FC236}">
                <a16:creationId xmlns:a16="http://schemas.microsoft.com/office/drawing/2014/main" id="{4EDB0ADC-4B8D-4CCD-BD6B-78C78363175A}"/>
              </a:ext>
            </a:extLst>
          </p:cNvPr>
          <p:cNvSpPr/>
          <p:nvPr/>
        </p:nvSpPr>
        <p:spPr>
          <a:xfrm>
            <a:off x="4527401" y="2535708"/>
            <a:ext cx="1107291" cy="342865"/>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zh-CN" altLang="en-US" sz="1600" b="1" spc="300" dirty="0">
                <a:solidFill>
                  <a:prstClr val="white"/>
                </a:solidFill>
                <a:latin typeface="+mn-ea"/>
              </a:rPr>
              <a:t>人物姓名</a:t>
            </a:r>
          </a:p>
        </p:txBody>
      </p:sp>
      <p:sp>
        <p:nvSpPr>
          <p:cNvPr id="35" name="平行四边形 34">
            <a:extLst>
              <a:ext uri="{FF2B5EF4-FFF2-40B4-BE49-F238E27FC236}">
                <a16:creationId xmlns:a16="http://schemas.microsoft.com/office/drawing/2014/main" id="{0CF84F2D-ED17-4CC5-9504-534BC2944BD3}"/>
              </a:ext>
            </a:extLst>
          </p:cNvPr>
          <p:cNvSpPr/>
          <p:nvPr/>
        </p:nvSpPr>
        <p:spPr>
          <a:xfrm>
            <a:off x="8189367" y="2535708"/>
            <a:ext cx="1107291" cy="342865"/>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zh-CN" altLang="en-US" sz="1600" b="1" spc="300" dirty="0">
                <a:solidFill>
                  <a:prstClr val="white"/>
                </a:solidFill>
                <a:latin typeface="+mn-ea"/>
              </a:rPr>
              <a:t>人物姓名</a:t>
            </a:r>
          </a:p>
        </p:txBody>
      </p:sp>
      <p:sp>
        <p:nvSpPr>
          <p:cNvPr id="36" name="平行四边形 35">
            <a:extLst>
              <a:ext uri="{FF2B5EF4-FFF2-40B4-BE49-F238E27FC236}">
                <a16:creationId xmlns:a16="http://schemas.microsoft.com/office/drawing/2014/main" id="{15A583A3-4D4F-491B-AAFA-022CD9B97D4D}"/>
              </a:ext>
            </a:extLst>
          </p:cNvPr>
          <p:cNvSpPr/>
          <p:nvPr/>
        </p:nvSpPr>
        <p:spPr>
          <a:xfrm>
            <a:off x="8189367" y="4953240"/>
            <a:ext cx="1107291" cy="342865"/>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zh-CN" altLang="en-US" sz="1600" b="1" spc="300" dirty="0">
                <a:solidFill>
                  <a:prstClr val="white"/>
                </a:solidFill>
                <a:latin typeface="+mn-ea"/>
              </a:rPr>
              <a:t>人物姓名</a:t>
            </a:r>
          </a:p>
        </p:txBody>
      </p:sp>
      <p:sp>
        <p:nvSpPr>
          <p:cNvPr id="38" name="平行四边形 37">
            <a:extLst>
              <a:ext uri="{FF2B5EF4-FFF2-40B4-BE49-F238E27FC236}">
                <a16:creationId xmlns:a16="http://schemas.microsoft.com/office/drawing/2014/main" id="{31C0CE2B-A15F-4B00-B844-3829A7E90E49}"/>
              </a:ext>
            </a:extLst>
          </p:cNvPr>
          <p:cNvSpPr/>
          <p:nvPr/>
        </p:nvSpPr>
        <p:spPr>
          <a:xfrm>
            <a:off x="865435" y="4953240"/>
            <a:ext cx="1107291" cy="342865"/>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zh-CN" altLang="en-US" sz="1600" b="1" spc="300" dirty="0">
                <a:solidFill>
                  <a:prstClr val="white"/>
                </a:solidFill>
                <a:latin typeface="+mn-ea"/>
              </a:rPr>
              <a:t>人物姓名</a:t>
            </a:r>
          </a:p>
        </p:txBody>
      </p:sp>
      <p:sp>
        <p:nvSpPr>
          <p:cNvPr id="39" name="平行四边形 38">
            <a:extLst>
              <a:ext uri="{FF2B5EF4-FFF2-40B4-BE49-F238E27FC236}">
                <a16:creationId xmlns:a16="http://schemas.microsoft.com/office/drawing/2014/main" id="{044E2AE0-B1E9-491A-99CE-724F53257847}"/>
              </a:ext>
            </a:extLst>
          </p:cNvPr>
          <p:cNvSpPr/>
          <p:nvPr/>
        </p:nvSpPr>
        <p:spPr>
          <a:xfrm>
            <a:off x="4527401" y="4953240"/>
            <a:ext cx="1107291" cy="342865"/>
          </a:xfrm>
          <a:prstGeom prst="parallelogram">
            <a:avLst>
              <a:gd name="adj" fmla="val 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zh-CN" altLang="en-US" sz="1600" b="1" spc="300" dirty="0">
                <a:solidFill>
                  <a:prstClr val="white"/>
                </a:solidFill>
                <a:latin typeface="+mn-ea"/>
              </a:rPr>
              <a:t>人物姓名</a:t>
            </a:r>
          </a:p>
        </p:txBody>
      </p:sp>
    </p:spTree>
    <p:extLst>
      <p:ext uri="{BB962C8B-B14F-4D97-AF65-F5344CB8AC3E}">
        <p14:creationId xmlns:p14="http://schemas.microsoft.com/office/powerpoint/2010/main" val="2032896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a:extLst>
              <a:ext uri="{FF2B5EF4-FFF2-40B4-BE49-F238E27FC236}">
                <a16:creationId xmlns:a16="http://schemas.microsoft.com/office/drawing/2014/main" id="{33FCB939-1E3C-4BCD-91C7-7887ECF1A6A9}"/>
              </a:ext>
            </a:extLst>
          </p:cNvPr>
          <p:cNvSpPr/>
          <p:nvPr/>
        </p:nvSpPr>
        <p:spPr>
          <a:xfrm>
            <a:off x="940379" y="2337188"/>
            <a:ext cx="2883284" cy="2883284"/>
          </a:xfrm>
          <a:prstGeom prst="ellipse">
            <a:avLst/>
          </a:prstGeom>
          <a:solidFill>
            <a:schemeClr val="accent3">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1375CB4C-C15C-4356-8FE6-8C8E53098129}"/>
              </a:ext>
            </a:extLst>
          </p:cNvPr>
          <p:cNvSpPr/>
          <p:nvPr/>
        </p:nvSpPr>
        <p:spPr>
          <a:xfrm>
            <a:off x="8368337" y="2337188"/>
            <a:ext cx="2883284" cy="2883284"/>
          </a:xfrm>
          <a:prstGeom prst="ellipse">
            <a:avLst/>
          </a:prstGeom>
          <a:solidFill>
            <a:schemeClr val="accent3">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21C287F9-B7B3-4AB9-8B6F-48722F55C288}"/>
              </a:ext>
            </a:extLst>
          </p:cNvPr>
          <p:cNvSpPr/>
          <p:nvPr/>
        </p:nvSpPr>
        <p:spPr>
          <a:xfrm>
            <a:off x="4654358" y="2337188"/>
            <a:ext cx="2883284" cy="2883284"/>
          </a:xfrm>
          <a:prstGeom prst="ellipse">
            <a:avLst/>
          </a:prstGeom>
          <a:solidFill>
            <a:schemeClr val="accent3">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3DE19151-2DD2-48F7-AEA5-A3B50702CB9E}"/>
              </a:ext>
            </a:extLst>
          </p:cNvPr>
          <p:cNvSpPr txBox="1"/>
          <p:nvPr/>
        </p:nvSpPr>
        <p:spPr>
          <a:xfrm>
            <a:off x="2625215" y="1403767"/>
            <a:ext cx="6941570" cy="499624"/>
          </a:xfrm>
          <a:prstGeom prst="rect">
            <a:avLst/>
          </a:prstGeom>
          <a:noFill/>
        </p:spPr>
        <p:txBody>
          <a:bodyPr wrap="square" rtlCol="0">
            <a:spAutoFit/>
          </a:bodyPr>
          <a:lstStyle/>
          <a:p>
            <a:pPr algn="ctr">
              <a:lnSpc>
                <a:spcPct val="150000"/>
              </a:lnSpc>
            </a:pPr>
            <a:r>
              <a:rPr lang="zh-CN" altLang="en-US" sz="2000" b="1" dirty="0">
                <a:solidFill>
                  <a:schemeClr val="tx1">
                    <a:lumMod val="65000"/>
                    <a:lumOff val="35000"/>
                  </a:schemeClr>
                </a:solidFill>
                <a:latin typeface="+mn-ea"/>
              </a:rPr>
              <a:t>这里可以输入一小段相关的文字描述</a:t>
            </a:r>
          </a:p>
        </p:txBody>
      </p:sp>
      <p:cxnSp>
        <p:nvCxnSpPr>
          <p:cNvPr id="40" name="直接连接符 39">
            <a:extLst>
              <a:ext uri="{FF2B5EF4-FFF2-40B4-BE49-F238E27FC236}">
                <a16:creationId xmlns:a16="http://schemas.microsoft.com/office/drawing/2014/main" id="{AACD3CDE-4D24-4210-B6CE-2C9563EC2A65}"/>
              </a:ext>
            </a:extLst>
          </p:cNvPr>
          <p:cNvCxnSpPr>
            <a:cxnSpLocks/>
          </p:cNvCxnSpPr>
          <p:nvPr/>
        </p:nvCxnSpPr>
        <p:spPr>
          <a:xfrm>
            <a:off x="3572557" y="2008165"/>
            <a:ext cx="5046887"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箭头: 燕尾形 22">
            <a:extLst>
              <a:ext uri="{FF2B5EF4-FFF2-40B4-BE49-F238E27FC236}">
                <a16:creationId xmlns:a16="http://schemas.microsoft.com/office/drawing/2014/main" id="{2E20EE08-1A3B-4CA3-9BA3-142D5D98C053}"/>
              </a:ext>
            </a:extLst>
          </p:cNvPr>
          <p:cNvSpPr/>
          <p:nvPr/>
        </p:nvSpPr>
        <p:spPr>
          <a:xfrm>
            <a:off x="7672102" y="3554002"/>
            <a:ext cx="561776" cy="449656"/>
          </a:xfrm>
          <a:prstGeom prst="notchedRightArrow">
            <a:avLst>
              <a:gd name="adj1" fmla="val 50000"/>
              <a:gd name="adj2" fmla="val 57204"/>
            </a:avLst>
          </a:prstGeom>
          <a:gradFill>
            <a:gsLst>
              <a:gs pos="0">
                <a:schemeClr val="accent5">
                  <a:alpha val="0"/>
                </a:schemeClr>
              </a:gs>
              <a:gs pos="100000">
                <a:schemeClr val="accent5">
                  <a:alpha val="6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箭头: 燕尾形 26">
            <a:extLst>
              <a:ext uri="{FF2B5EF4-FFF2-40B4-BE49-F238E27FC236}">
                <a16:creationId xmlns:a16="http://schemas.microsoft.com/office/drawing/2014/main" id="{1381EDD5-76A0-4150-89B0-E77ACFD702FD}"/>
              </a:ext>
            </a:extLst>
          </p:cNvPr>
          <p:cNvSpPr/>
          <p:nvPr/>
        </p:nvSpPr>
        <p:spPr>
          <a:xfrm>
            <a:off x="3958123" y="3554002"/>
            <a:ext cx="561776" cy="449656"/>
          </a:xfrm>
          <a:prstGeom prst="notchedRightArrow">
            <a:avLst>
              <a:gd name="adj1" fmla="val 50000"/>
              <a:gd name="adj2" fmla="val 57204"/>
            </a:avLst>
          </a:prstGeom>
          <a:gradFill>
            <a:gsLst>
              <a:gs pos="0">
                <a:schemeClr val="accent5">
                  <a:alpha val="0"/>
                </a:schemeClr>
              </a:gs>
              <a:gs pos="100000">
                <a:schemeClr val="accent5">
                  <a:alpha val="6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椭圆 27">
            <a:extLst>
              <a:ext uri="{FF2B5EF4-FFF2-40B4-BE49-F238E27FC236}">
                <a16:creationId xmlns:a16="http://schemas.microsoft.com/office/drawing/2014/main" id="{B84E278A-5868-41AD-8954-627FCE61FE5E}"/>
              </a:ext>
            </a:extLst>
          </p:cNvPr>
          <p:cNvSpPr/>
          <p:nvPr/>
        </p:nvSpPr>
        <p:spPr>
          <a:xfrm>
            <a:off x="850401" y="2247210"/>
            <a:ext cx="3063240" cy="3063240"/>
          </a:xfrm>
          <a:prstGeom prst="ellipse">
            <a:avLst/>
          </a:prstGeom>
          <a:noFill/>
          <a:ln w="6350">
            <a:solidFill>
              <a:schemeClr val="accent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F33AB386-8AA6-4B21-8D45-23E4EED46A25}"/>
              </a:ext>
            </a:extLst>
          </p:cNvPr>
          <p:cNvSpPr txBox="1"/>
          <p:nvPr/>
        </p:nvSpPr>
        <p:spPr>
          <a:xfrm>
            <a:off x="1753371" y="2823927"/>
            <a:ext cx="1257300" cy="400110"/>
          </a:xfrm>
          <a:prstGeom prst="rect">
            <a:avLst/>
          </a:prstGeom>
          <a:noFill/>
        </p:spPr>
        <p:txBody>
          <a:bodyPr wrap="square" rtlCol="0">
            <a:spAutoFit/>
          </a:bodyPr>
          <a:lstStyle/>
          <a:p>
            <a:pPr algn="ctr"/>
            <a:r>
              <a:rPr lang="en-US" altLang="zh-CN" sz="2000" b="1" dirty="0">
                <a:solidFill>
                  <a:schemeClr val="accent1"/>
                </a:solidFill>
                <a:latin typeface="+mj-ea"/>
                <a:ea typeface="+mj-ea"/>
              </a:rPr>
              <a:t>STEP 01</a:t>
            </a:r>
            <a:endParaRPr lang="zh-CN" altLang="en-US" sz="2000" b="1" dirty="0">
              <a:solidFill>
                <a:schemeClr val="accent1"/>
              </a:solidFill>
              <a:latin typeface="+mj-ea"/>
              <a:ea typeface="+mj-ea"/>
            </a:endParaRPr>
          </a:p>
        </p:txBody>
      </p:sp>
      <p:sp>
        <p:nvSpPr>
          <p:cNvPr id="32" name="文本框 31">
            <a:extLst>
              <a:ext uri="{FF2B5EF4-FFF2-40B4-BE49-F238E27FC236}">
                <a16:creationId xmlns:a16="http://schemas.microsoft.com/office/drawing/2014/main" id="{5D271052-550F-440B-9E56-B9F04CDFD698}"/>
              </a:ext>
            </a:extLst>
          </p:cNvPr>
          <p:cNvSpPr txBox="1"/>
          <p:nvPr/>
        </p:nvSpPr>
        <p:spPr>
          <a:xfrm>
            <a:off x="1371736" y="3207546"/>
            <a:ext cx="2020570" cy="1526187"/>
          </a:xfrm>
          <a:prstGeom prst="rect">
            <a:avLst/>
          </a:prstGeom>
          <a:noFill/>
        </p:spPr>
        <p:txBody>
          <a:bodyPr wrap="square" rtlCol="0">
            <a:spAutoFit/>
          </a:bodyPr>
          <a:lstStyle/>
          <a:p>
            <a:pPr algn="ctr">
              <a:lnSpc>
                <a:spcPct val="150000"/>
              </a:lnSpc>
            </a:pPr>
            <a:r>
              <a:rPr lang="zh-CN" altLang="en-US" sz="1600" dirty="0">
                <a:solidFill>
                  <a:schemeClr val="tx1">
                    <a:lumMod val="65000"/>
                    <a:lumOff val="35000"/>
                  </a:schemeClr>
                </a:solidFill>
                <a:latin typeface="+mn-ea"/>
              </a:rPr>
              <a:t>这里输入相关的内容这里输入相关的内容</a:t>
            </a:r>
          </a:p>
          <a:p>
            <a:pPr algn="ctr">
              <a:lnSpc>
                <a:spcPct val="150000"/>
              </a:lnSpc>
            </a:pPr>
            <a:r>
              <a:rPr lang="zh-CN" altLang="en-US" sz="1600" dirty="0">
                <a:solidFill>
                  <a:schemeClr val="tx1">
                    <a:lumMod val="65000"/>
                    <a:lumOff val="35000"/>
                  </a:schemeClr>
                </a:solidFill>
                <a:latin typeface="+mn-ea"/>
              </a:rPr>
              <a:t>这里输入相关的内容</a:t>
            </a:r>
          </a:p>
          <a:p>
            <a:pPr algn="ctr">
              <a:lnSpc>
                <a:spcPct val="150000"/>
              </a:lnSpc>
            </a:pPr>
            <a:r>
              <a:rPr lang="zh-CN" altLang="en-US" sz="1600" dirty="0">
                <a:solidFill>
                  <a:schemeClr val="tx1">
                    <a:lumMod val="65000"/>
                    <a:lumOff val="35000"/>
                  </a:schemeClr>
                </a:solidFill>
                <a:latin typeface="+mn-ea"/>
              </a:rPr>
              <a:t>这里输入相关的内容</a:t>
            </a:r>
          </a:p>
        </p:txBody>
      </p:sp>
      <p:sp>
        <p:nvSpPr>
          <p:cNvPr id="33" name="文本框 32">
            <a:extLst>
              <a:ext uri="{FF2B5EF4-FFF2-40B4-BE49-F238E27FC236}">
                <a16:creationId xmlns:a16="http://schemas.microsoft.com/office/drawing/2014/main" id="{E7902268-8E2E-44FA-A2B4-2F0DFA6A6537}"/>
              </a:ext>
            </a:extLst>
          </p:cNvPr>
          <p:cNvSpPr txBox="1"/>
          <p:nvPr/>
        </p:nvSpPr>
        <p:spPr>
          <a:xfrm>
            <a:off x="9189136" y="2823927"/>
            <a:ext cx="1257300" cy="400110"/>
          </a:xfrm>
          <a:prstGeom prst="rect">
            <a:avLst/>
          </a:prstGeom>
          <a:noFill/>
        </p:spPr>
        <p:txBody>
          <a:bodyPr wrap="square" rtlCol="0">
            <a:spAutoFit/>
          </a:bodyPr>
          <a:lstStyle/>
          <a:p>
            <a:pPr algn="ctr"/>
            <a:r>
              <a:rPr lang="en-US" altLang="zh-CN" sz="2000" b="1" dirty="0">
                <a:solidFill>
                  <a:schemeClr val="accent1"/>
                </a:solidFill>
                <a:latin typeface="+mj-ea"/>
                <a:ea typeface="+mj-ea"/>
              </a:rPr>
              <a:t>STEP 03</a:t>
            </a:r>
            <a:endParaRPr lang="zh-CN" altLang="en-US" sz="2000" b="1" dirty="0">
              <a:solidFill>
                <a:schemeClr val="accent1"/>
              </a:solidFill>
              <a:latin typeface="+mj-ea"/>
              <a:ea typeface="+mj-ea"/>
            </a:endParaRPr>
          </a:p>
        </p:txBody>
      </p:sp>
      <p:sp>
        <p:nvSpPr>
          <p:cNvPr id="34" name="文本框 33">
            <a:extLst>
              <a:ext uri="{FF2B5EF4-FFF2-40B4-BE49-F238E27FC236}">
                <a16:creationId xmlns:a16="http://schemas.microsoft.com/office/drawing/2014/main" id="{8C82EBA0-DBF7-4673-8243-522797DA222C}"/>
              </a:ext>
            </a:extLst>
          </p:cNvPr>
          <p:cNvSpPr txBox="1"/>
          <p:nvPr/>
        </p:nvSpPr>
        <p:spPr>
          <a:xfrm>
            <a:off x="8807501" y="3207546"/>
            <a:ext cx="2020570" cy="1526187"/>
          </a:xfrm>
          <a:prstGeom prst="rect">
            <a:avLst/>
          </a:prstGeom>
          <a:noFill/>
        </p:spPr>
        <p:txBody>
          <a:bodyPr wrap="square" rtlCol="0">
            <a:spAutoFit/>
          </a:bodyPr>
          <a:lstStyle/>
          <a:p>
            <a:pPr algn="ctr">
              <a:lnSpc>
                <a:spcPct val="150000"/>
              </a:lnSpc>
            </a:pPr>
            <a:r>
              <a:rPr lang="zh-CN" altLang="en-US" sz="1600" dirty="0">
                <a:solidFill>
                  <a:schemeClr val="tx1">
                    <a:lumMod val="65000"/>
                    <a:lumOff val="35000"/>
                  </a:schemeClr>
                </a:solidFill>
                <a:latin typeface="+mn-ea"/>
              </a:rPr>
              <a:t>这里输入相关的内容这里输入相关的内容</a:t>
            </a:r>
          </a:p>
          <a:p>
            <a:pPr algn="ctr">
              <a:lnSpc>
                <a:spcPct val="150000"/>
              </a:lnSpc>
            </a:pPr>
            <a:r>
              <a:rPr lang="zh-CN" altLang="en-US" sz="1600" dirty="0">
                <a:solidFill>
                  <a:schemeClr val="tx1">
                    <a:lumMod val="65000"/>
                    <a:lumOff val="35000"/>
                  </a:schemeClr>
                </a:solidFill>
                <a:latin typeface="+mn-ea"/>
              </a:rPr>
              <a:t>这里输入相关的内容</a:t>
            </a:r>
          </a:p>
          <a:p>
            <a:pPr algn="ctr">
              <a:lnSpc>
                <a:spcPct val="150000"/>
              </a:lnSpc>
            </a:pPr>
            <a:r>
              <a:rPr lang="zh-CN" altLang="en-US" sz="1600" dirty="0">
                <a:solidFill>
                  <a:schemeClr val="tx1">
                    <a:lumMod val="65000"/>
                    <a:lumOff val="35000"/>
                  </a:schemeClr>
                </a:solidFill>
                <a:latin typeface="+mn-ea"/>
              </a:rPr>
              <a:t>这里输入相关的内容</a:t>
            </a:r>
          </a:p>
        </p:txBody>
      </p:sp>
      <p:sp>
        <p:nvSpPr>
          <p:cNvPr id="36" name="椭圆 35">
            <a:extLst>
              <a:ext uri="{FF2B5EF4-FFF2-40B4-BE49-F238E27FC236}">
                <a16:creationId xmlns:a16="http://schemas.microsoft.com/office/drawing/2014/main" id="{F33DB142-8CCA-40AA-A286-D0F55AE013F5}"/>
              </a:ext>
            </a:extLst>
          </p:cNvPr>
          <p:cNvSpPr/>
          <p:nvPr/>
        </p:nvSpPr>
        <p:spPr>
          <a:xfrm>
            <a:off x="8278359" y="2247210"/>
            <a:ext cx="3063240" cy="3063240"/>
          </a:xfrm>
          <a:prstGeom prst="ellipse">
            <a:avLst/>
          </a:prstGeom>
          <a:noFill/>
          <a:ln w="6350">
            <a:solidFill>
              <a:schemeClr val="accent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041203DB-B764-4140-9C2A-0E9D4D3483D8}"/>
              </a:ext>
            </a:extLst>
          </p:cNvPr>
          <p:cNvSpPr txBox="1"/>
          <p:nvPr/>
        </p:nvSpPr>
        <p:spPr>
          <a:xfrm>
            <a:off x="5467350" y="2823927"/>
            <a:ext cx="1257300" cy="400110"/>
          </a:xfrm>
          <a:prstGeom prst="rect">
            <a:avLst/>
          </a:prstGeom>
          <a:noFill/>
        </p:spPr>
        <p:txBody>
          <a:bodyPr wrap="square" rtlCol="0">
            <a:spAutoFit/>
          </a:bodyPr>
          <a:lstStyle/>
          <a:p>
            <a:pPr algn="ctr"/>
            <a:r>
              <a:rPr lang="en-US" altLang="zh-CN" sz="2000" b="1" dirty="0">
                <a:solidFill>
                  <a:schemeClr val="accent1"/>
                </a:solidFill>
                <a:latin typeface="+mj-ea"/>
                <a:ea typeface="+mj-ea"/>
              </a:rPr>
              <a:t>STEP 02</a:t>
            </a:r>
            <a:endParaRPr lang="zh-CN" altLang="en-US" sz="2000" b="1" dirty="0">
              <a:solidFill>
                <a:schemeClr val="accent1"/>
              </a:solidFill>
              <a:latin typeface="+mj-ea"/>
              <a:ea typeface="+mj-ea"/>
            </a:endParaRPr>
          </a:p>
        </p:txBody>
      </p:sp>
      <p:sp>
        <p:nvSpPr>
          <p:cNvPr id="38" name="文本框 37">
            <a:extLst>
              <a:ext uri="{FF2B5EF4-FFF2-40B4-BE49-F238E27FC236}">
                <a16:creationId xmlns:a16="http://schemas.microsoft.com/office/drawing/2014/main" id="{3ABF460E-CCFB-479B-9D91-C34BD4AD822D}"/>
              </a:ext>
            </a:extLst>
          </p:cNvPr>
          <p:cNvSpPr txBox="1"/>
          <p:nvPr/>
        </p:nvSpPr>
        <p:spPr>
          <a:xfrm>
            <a:off x="5085715" y="3207546"/>
            <a:ext cx="2020570" cy="1526187"/>
          </a:xfrm>
          <a:prstGeom prst="rect">
            <a:avLst/>
          </a:prstGeom>
          <a:noFill/>
        </p:spPr>
        <p:txBody>
          <a:bodyPr wrap="square" rtlCol="0">
            <a:spAutoFit/>
          </a:bodyPr>
          <a:lstStyle/>
          <a:p>
            <a:pPr algn="ctr">
              <a:lnSpc>
                <a:spcPct val="150000"/>
              </a:lnSpc>
            </a:pPr>
            <a:r>
              <a:rPr lang="zh-CN" altLang="en-US" sz="1600" dirty="0">
                <a:solidFill>
                  <a:schemeClr val="tx1">
                    <a:lumMod val="65000"/>
                    <a:lumOff val="35000"/>
                  </a:schemeClr>
                </a:solidFill>
                <a:latin typeface="+mn-ea"/>
              </a:rPr>
              <a:t>这里输入相关的内容这里输入相关的内容</a:t>
            </a:r>
          </a:p>
          <a:p>
            <a:pPr algn="ctr">
              <a:lnSpc>
                <a:spcPct val="150000"/>
              </a:lnSpc>
            </a:pPr>
            <a:r>
              <a:rPr lang="zh-CN" altLang="en-US" sz="1600" dirty="0">
                <a:solidFill>
                  <a:schemeClr val="tx1">
                    <a:lumMod val="65000"/>
                    <a:lumOff val="35000"/>
                  </a:schemeClr>
                </a:solidFill>
                <a:latin typeface="+mn-ea"/>
              </a:rPr>
              <a:t>这里输入相关的内容</a:t>
            </a:r>
          </a:p>
          <a:p>
            <a:pPr algn="ctr">
              <a:lnSpc>
                <a:spcPct val="150000"/>
              </a:lnSpc>
            </a:pPr>
            <a:r>
              <a:rPr lang="zh-CN" altLang="en-US" sz="1600" dirty="0">
                <a:solidFill>
                  <a:schemeClr val="tx1">
                    <a:lumMod val="65000"/>
                    <a:lumOff val="35000"/>
                  </a:schemeClr>
                </a:solidFill>
                <a:latin typeface="+mn-ea"/>
              </a:rPr>
              <a:t>这里输入相关的内容</a:t>
            </a:r>
          </a:p>
        </p:txBody>
      </p:sp>
      <p:sp>
        <p:nvSpPr>
          <p:cNvPr id="41" name="椭圆 40">
            <a:extLst>
              <a:ext uri="{FF2B5EF4-FFF2-40B4-BE49-F238E27FC236}">
                <a16:creationId xmlns:a16="http://schemas.microsoft.com/office/drawing/2014/main" id="{7E10B78B-20A1-45B8-B7F1-A76EE9D9B8B7}"/>
              </a:ext>
            </a:extLst>
          </p:cNvPr>
          <p:cNvSpPr/>
          <p:nvPr/>
        </p:nvSpPr>
        <p:spPr>
          <a:xfrm>
            <a:off x="4564380" y="2247210"/>
            <a:ext cx="3063240" cy="3063240"/>
          </a:xfrm>
          <a:prstGeom prst="ellipse">
            <a:avLst/>
          </a:prstGeom>
          <a:noFill/>
          <a:ln w="6350">
            <a:solidFill>
              <a:schemeClr val="accent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41A33CE1-76E6-43BA-A546-CB07F4DC00E1}"/>
              </a:ext>
            </a:extLst>
          </p:cNvPr>
          <p:cNvSpPr>
            <a:spLocks noGrp="1"/>
          </p:cNvSpPr>
          <p:nvPr>
            <p:ph type="body" sz="quarter" idx="10"/>
          </p:nvPr>
        </p:nvSpPr>
        <p:spPr>
          <a:xfrm>
            <a:off x="843917" y="371998"/>
            <a:ext cx="5252083" cy="360099"/>
          </a:xfrm>
        </p:spPr>
        <p:txBody>
          <a:bodyPr/>
          <a:lstStyle/>
          <a:p>
            <a:r>
              <a:rPr lang="zh-CN" altLang="en-US" dirty="0"/>
              <a:t>进程图版式</a:t>
            </a:r>
            <a:r>
              <a:rPr lang="en-US" altLang="zh-CN" dirty="0"/>
              <a:t>-01</a:t>
            </a:r>
          </a:p>
        </p:txBody>
      </p:sp>
    </p:spTree>
    <p:extLst>
      <p:ext uri="{BB962C8B-B14F-4D97-AF65-F5344CB8AC3E}">
        <p14:creationId xmlns:p14="http://schemas.microsoft.com/office/powerpoint/2010/main" val="655147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直接连接符 69">
            <a:extLst>
              <a:ext uri="{FF2B5EF4-FFF2-40B4-BE49-F238E27FC236}">
                <a16:creationId xmlns:a16="http://schemas.microsoft.com/office/drawing/2014/main" id="{B6D988FA-05D6-40E8-BE50-A80F1945BD2D}"/>
              </a:ext>
            </a:extLst>
          </p:cNvPr>
          <p:cNvCxnSpPr>
            <a:cxnSpLocks/>
            <a:stCxn id="81" idx="4"/>
          </p:cNvCxnSpPr>
          <p:nvPr/>
        </p:nvCxnSpPr>
        <p:spPr>
          <a:xfrm flipV="1">
            <a:off x="7623990" y="3683509"/>
            <a:ext cx="11953" cy="966784"/>
          </a:xfrm>
          <a:prstGeom prst="line">
            <a:avLst/>
          </a:prstGeom>
          <a:ln w="1905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81" name="椭圆 80">
            <a:extLst>
              <a:ext uri="{FF2B5EF4-FFF2-40B4-BE49-F238E27FC236}">
                <a16:creationId xmlns:a16="http://schemas.microsoft.com/office/drawing/2014/main" id="{9819D3D5-34BD-4D14-968B-C3029F78EF38}"/>
              </a:ext>
            </a:extLst>
          </p:cNvPr>
          <p:cNvSpPr>
            <a:spLocks noChangeAspect="1"/>
          </p:cNvSpPr>
          <p:nvPr/>
        </p:nvSpPr>
        <p:spPr>
          <a:xfrm flipV="1">
            <a:off x="7569990" y="4650293"/>
            <a:ext cx="108000" cy="10799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82" name="文本框 81">
            <a:extLst>
              <a:ext uri="{FF2B5EF4-FFF2-40B4-BE49-F238E27FC236}">
                <a16:creationId xmlns:a16="http://schemas.microsoft.com/office/drawing/2014/main" id="{382A4B55-E655-4AF2-BE39-0870C3F1D863}"/>
              </a:ext>
            </a:extLst>
          </p:cNvPr>
          <p:cNvSpPr txBox="1"/>
          <p:nvPr/>
        </p:nvSpPr>
        <p:spPr>
          <a:xfrm>
            <a:off x="7837760" y="4290798"/>
            <a:ext cx="1371599"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cxnSp>
        <p:nvCxnSpPr>
          <p:cNvPr id="83" name="直接连接符 82">
            <a:extLst>
              <a:ext uri="{FF2B5EF4-FFF2-40B4-BE49-F238E27FC236}">
                <a16:creationId xmlns:a16="http://schemas.microsoft.com/office/drawing/2014/main" id="{DC2ECD5D-2AAF-4705-B507-DB9B1CC14B72}"/>
              </a:ext>
            </a:extLst>
          </p:cNvPr>
          <p:cNvCxnSpPr/>
          <p:nvPr/>
        </p:nvCxnSpPr>
        <p:spPr>
          <a:xfrm>
            <a:off x="7866336" y="4716245"/>
            <a:ext cx="427957" cy="0"/>
          </a:xfrm>
          <a:prstGeom prst="line">
            <a:avLst/>
          </a:prstGeom>
          <a:ln w="31750" cap="rnd">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4" name="文本框 83">
            <a:extLst>
              <a:ext uri="{FF2B5EF4-FFF2-40B4-BE49-F238E27FC236}">
                <a16:creationId xmlns:a16="http://schemas.microsoft.com/office/drawing/2014/main" id="{2A6F7DF5-644F-40CC-824D-EDCDAF2648B8}"/>
              </a:ext>
            </a:extLst>
          </p:cNvPr>
          <p:cNvSpPr txBox="1"/>
          <p:nvPr/>
        </p:nvSpPr>
        <p:spPr>
          <a:xfrm>
            <a:off x="7837760" y="4770463"/>
            <a:ext cx="1331951"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a:t>
            </a:r>
          </a:p>
        </p:txBody>
      </p:sp>
      <p:cxnSp>
        <p:nvCxnSpPr>
          <p:cNvPr id="63" name="直接连接符 62">
            <a:extLst>
              <a:ext uri="{FF2B5EF4-FFF2-40B4-BE49-F238E27FC236}">
                <a16:creationId xmlns:a16="http://schemas.microsoft.com/office/drawing/2014/main" id="{C0D8B65E-8CA8-4A05-B8E8-FA8151426C9B}"/>
              </a:ext>
            </a:extLst>
          </p:cNvPr>
          <p:cNvCxnSpPr>
            <a:cxnSpLocks/>
            <a:stCxn id="64" idx="4"/>
            <a:endCxn id="26" idx="4"/>
          </p:cNvCxnSpPr>
          <p:nvPr/>
        </p:nvCxnSpPr>
        <p:spPr>
          <a:xfrm flipV="1">
            <a:off x="3241034" y="3683508"/>
            <a:ext cx="11953" cy="966785"/>
          </a:xfrm>
          <a:prstGeom prst="line">
            <a:avLst/>
          </a:prstGeom>
          <a:ln w="1905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2D9338B1-33B3-41BC-B9CB-55BE19E07099}"/>
              </a:ext>
            </a:extLst>
          </p:cNvPr>
          <p:cNvSpPr>
            <a:spLocks noChangeAspect="1"/>
          </p:cNvSpPr>
          <p:nvPr/>
        </p:nvSpPr>
        <p:spPr>
          <a:xfrm flipV="1">
            <a:off x="3187034" y="4650293"/>
            <a:ext cx="108000" cy="10799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cxnSp>
        <p:nvCxnSpPr>
          <p:cNvPr id="40" name="直接连接符 39">
            <a:extLst>
              <a:ext uri="{FF2B5EF4-FFF2-40B4-BE49-F238E27FC236}">
                <a16:creationId xmlns:a16="http://schemas.microsoft.com/office/drawing/2014/main" id="{BD472B8A-7A80-4BDF-A1E6-96265EFCAF5D}"/>
              </a:ext>
            </a:extLst>
          </p:cNvPr>
          <p:cNvCxnSpPr>
            <a:cxnSpLocks/>
            <a:stCxn id="39" idx="4"/>
            <a:endCxn id="22" idx="0"/>
          </p:cNvCxnSpPr>
          <p:nvPr/>
        </p:nvCxnSpPr>
        <p:spPr>
          <a:xfrm>
            <a:off x="1051835" y="1456589"/>
            <a:ext cx="11953" cy="1953871"/>
          </a:xfrm>
          <a:prstGeom prst="line">
            <a:avLst/>
          </a:prstGeom>
          <a:ln w="1905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254FF080-42D0-43BB-B9C0-CBBA2064BBA7}"/>
              </a:ext>
            </a:extLst>
          </p:cNvPr>
          <p:cNvSpPr txBox="1"/>
          <p:nvPr/>
        </p:nvSpPr>
        <p:spPr>
          <a:xfrm>
            <a:off x="1336093" y="1340932"/>
            <a:ext cx="1371599"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cxnSp>
        <p:nvCxnSpPr>
          <p:cNvPr id="15" name="直接连接符 14">
            <a:extLst>
              <a:ext uri="{FF2B5EF4-FFF2-40B4-BE49-F238E27FC236}">
                <a16:creationId xmlns:a16="http://schemas.microsoft.com/office/drawing/2014/main" id="{8D6FF36C-4EB1-4618-A753-71F8A55136FF}"/>
              </a:ext>
            </a:extLst>
          </p:cNvPr>
          <p:cNvCxnSpPr/>
          <p:nvPr/>
        </p:nvCxnSpPr>
        <p:spPr>
          <a:xfrm>
            <a:off x="1364669" y="1766379"/>
            <a:ext cx="427957" cy="0"/>
          </a:xfrm>
          <a:prstGeom prst="line">
            <a:avLst/>
          </a:prstGeom>
          <a:ln w="31750" cap="rnd">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23F6E03E-59EF-4145-A0BD-7838563C2C9B}"/>
              </a:ext>
            </a:extLst>
          </p:cNvPr>
          <p:cNvSpPr txBox="1"/>
          <p:nvPr/>
        </p:nvSpPr>
        <p:spPr>
          <a:xfrm>
            <a:off x="1336093" y="1820597"/>
            <a:ext cx="1331951"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a:t>
            </a:r>
          </a:p>
        </p:txBody>
      </p:sp>
      <p:cxnSp>
        <p:nvCxnSpPr>
          <p:cNvPr id="6" name="直接连接符 5">
            <a:extLst>
              <a:ext uri="{FF2B5EF4-FFF2-40B4-BE49-F238E27FC236}">
                <a16:creationId xmlns:a16="http://schemas.microsoft.com/office/drawing/2014/main" id="{8A4181EE-5506-4DCB-AFF6-5B6AB9DF60EE}"/>
              </a:ext>
            </a:extLst>
          </p:cNvPr>
          <p:cNvCxnSpPr>
            <a:cxnSpLocks/>
          </p:cNvCxnSpPr>
          <p:nvPr/>
        </p:nvCxnSpPr>
        <p:spPr>
          <a:xfrm>
            <a:off x="0" y="3546984"/>
            <a:ext cx="12192000" cy="0"/>
          </a:xfrm>
          <a:prstGeom prst="line">
            <a:avLst/>
          </a:prstGeom>
          <a:ln w="38100" cap="rnd">
            <a:solidFill>
              <a:schemeClr val="accent3"/>
            </a:solidFill>
            <a:tailEnd type="none" w="sm" len="sm"/>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5C0E3A9F-88F7-4708-8647-C671ED71FB34}"/>
              </a:ext>
            </a:extLst>
          </p:cNvPr>
          <p:cNvSpPr/>
          <p:nvPr/>
        </p:nvSpPr>
        <p:spPr>
          <a:xfrm>
            <a:off x="927263" y="3410460"/>
            <a:ext cx="273050" cy="27304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1</a:t>
            </a:r>
            <a:endParaRPr lang="zh-CN" altLang="en-US" sz="1600" dirty="0">
              <a:latin typeface="+mn-ea"/>
            </a:endParaRPr>
          </a:p>
        </p:txBody>
      </p:sp>
      <p:sp>
        <p:nvSpPr>
          <p:cNvPr id="14" name="椭圆 13">
            <a:extLst>
              <a:ext uri="{FF2B5EF4-FFF2-40B4-BE49-F238E27FC236}">
                <a16:creationId xmlns:a16="http://schemas.microsoft.com/office/drawing/2014/main" id="{7ECAE59D-BD73-428D-88F6-583209434BE8}"/>
              </a:ext>
            </a:extLst>
          </p:cNvPr>
          <p:cNvSpPr/>
          <p:nvPr/>
        </p:nvSpPr>
        <p:spPr>
          <a:xfrm>
            <a:off x="9684058" y="3410460"/>
            <a:ext cx="273050" cy="27304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5</a:t>
            </a:r>
            <a:endParaRPr lang="zh-CN" altLang="en-US" sz="1600" dirty="0">
              <a:latin typeface="+mn-ea"/>
            </a:endParaRPr>
          </a:p>
        </p:txBody>
      </p:sp>
      <p:sp>
        <p:nvSpPr>
          <p:cNvPr id="26" name="椭圆 25">
            <a:extLst>
              <a:ext uri="{FF2B5EF4-FFF2-40B4-BE49-F238E27FC236}">
                <a16:creationId xmlns:a16="http://schemas.microsoft.com/office/drawing/2014/main" id="{E368A522-00ED-4868-84C0-E98BD372E14E}"/>
              </a:ext>
            </a:extLst>
          </p:cNvPr>
          <p:cNvSpPr/>
          <p:nvPr/>
        </p:nvSpPr>
        <p:spPr>
          <a:xfrm>
            <a:off x="3116462" y="3410460"/>
            <a:ext cx="273050" cy="27304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2</a:t>
            </a:r>
            <a:endParaRPr lang="zh-CN" altLang="en-US" sz="1600" dirty="0">
              <a:latin typeface="+mn-ea"/>
            </a:endParaRPr>
          </a:p>
        </p:txBody>
      </p:sp>
      <p:sp>
        <p:nvSpPr>
          <p:cNvPr id="27" name="椭圆 26">
            <a:extLst>
              <a:ext uri="{FF2B5EF4-FFF2-40B4-BE49-F238E27FC236}">
                <a16:creationId xmlns:a16="http://schemas.microsoft.com/office/drawing/2014/main" id="{A068F340-6917-44AE-A6EF-2805BD4502F0}"/>
              </a:ext>
            </a:extLst>
          </p:cNvPr>
          <p:cNvSpPr/>
          <p:nvPr/>
        </p:nvSpPr>
        <p:spPr>
          <a:xfrm>
            <a:off x="5305661" y="3410460"/>
            <a:ext cx="273050" cy="27304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3</a:t>
            </a:r>
            <a:endParaRPr lang="zh-CN" altLang="en-US" sz="1600" dirty="0">
              <a:latin typeface="+mn-ea"/>
            </a:endParaRPr>
          </a:p>
        </p:txBody>
      </p:sp>
      <p:sp>
        <p:nvSpPr>
          <p:cNvPr id="25" name="椭圆 24">
            <a:extLst>
              <a:ext uri="{FF2B5EF4-FFF2-40B4-BE49-F238E27FC236}">
                <a16:creationId xmlns:a16="http://schemas.microsoft.com/office/drawing/2014/main" id="{22D29E66-8CEC-4F08-894F-F11381B31FE7}"/>
              </a:ext>
            </a:extLst>
          </p:cNvPr>
          <p:cNvSpPr/>
          <p:nvPr/>
        </p:nvSpPr>
        <p:spPr>
          <a:xfrm>
            <a:off x="7494860" y="3410460"/>
            <a:ext cx="273050" cy="27304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4</a:t>
            </a:r>
            <a:endParaRPr lang="zh-CN" altLang="en-US" sz="1600" dirty="0">
              <a:latin typeface="+mn-ea"/>
            </a:endParaRPr>
          </a:p>
        </p:txBody>
      </p:sp>
      <p:sp>
        <p:nvSpPr>
          <p:cNvPr id="4" name="文本占位符 3">
            <a:extLst>
              <a:ext uri="{FF2B5EF4-FFF2-40B4-BE49-F238E27FC236}">
                <a16:creationId xmlns:a16="http://schemas.microsoft.com/office/drawing/2014/main" id="{3F31F235-16DA-430E-A5D6-AC4B29B163AD}"/>
              </a:ext>
            </a:extLst>
          </p:cNvPr>
          <p:cNvSpPr>
            <a:spLocks noGrp="1"/>
          </p:cNvSpPr>
          <p:nvPr>
            <p:ph type="body" sz="quarter" idx="10"/>
          </p:nvPr>
        </p:nvSpPr>
        <p:spPr>
          <a:xfrm>
            <a:off x="843917" y="371998"/>
            <a:ext cx="5252083" cy="360099"/>
          </a:xfrm>
        </p:spPr>
        <p:txBody>
          <a:bodyPr/>
          <a:lstStyle/>
          <a:p>
            <a:r>
              <a:rPr lang="zh-CN" altLang="en-US" dirty="0"/>
              <a:t>进程图版式</a:t>
            </a:r>
            <a:r>
              <a:rPr lang="en-US" altLang="zh-CN" dirty="0"/>
              <a:t>-02</a:t>
            </a:r>
          </a:p>
        </p:txBody>
      </p:sp>
      <p:sp>
        <p:nvSpPr>
          <p:cNvPr id="39" name="椭圆 38">
            <a:extLst>
              <a:ext uri="{FF2B5EF4-FFF2-40B4-BE49-F238E27FC236}">
                <a16:creationId xmlns:a16="http://schemas.microsoft.com/office/drawing/2014/main" id="{339B0EFA-E86F-4209-92A7-17BB76174E79}"/>
              </a:ext>
            </a:extLst>
          </p:cNvPr>
          <p:cNvSpPr>
            <a:spLocks noChangeAspect="1"/>
          </p:cNvSpPr>
          <p:nvPr/>
        </p:nvSpPr>
        <p:spPr>
          <a:xfrm>
            <a:off x="997835" y="1348591"/>
            <a:ext cx="108000" cy="10799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cxnSp>
        <p:nvCxnSpPr>
          <p:cNvPr id="48" name="直接连接符 47">
            <a:extLst>
              <a:ext uri="{FF2B5EF4-FFF2-40B4-BE49-F238E27FC236}">
                <a16:creationId xmlns:a16="http://schemas.microsoft.com/office/drawing/2014/main" id="{64DB4A38-0983-40F1-BC71-41DDBC8CC504}"/>
              </a:ext>
            </a:extLst>
          </p:cNvPr>
          <p:cNvCxnSpPr>
            <a:cxnSpLocks/>
            <a:stCxn id="52" idx="4"/>
          </p:cNvCxnSpPr>
          <p:nvPr/>
        </p:nvCxnSpPr>
        <p:spPr>
          <a:xfrm>
            <a:off x="5429277" y="1456589"/>
            <a:ext cx="11953" cy="1953871"/>
          </a:xfrm>
          <a:prstGeom prst="line">
            <a:avLst/>
          </a:prstGeom>
          <a:ln w="1905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760CBAE2-0BF8-4830-AB91-329CCB544BCE}"/>
              </a:ext>
            </a:extLst>
          </p:cNvPr>
          <p:cNvSpPr txBox="1"/>
          <p:nvPr/>
        </p:nvSpPr>
        <p:spPr>
          <a:xfrm>
            <a:off x="5713535" y="1340932"/>
            <a:ext cx="1371599"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cxnSp>
        <p:nvCxnSpPr>
          <p:cNvPr id="50" name="直接连接符 49">
            <a:extLst>
              <a:ext uri="{FF2B5EF4-FFF2-40B4-BE49-F238E27FC236}">
                <a16:creationId xmlns:a16="http://schemas.microsoft.com/office/drawing/2014/main" id="{AA825395-EA52-4562-8D1C-1C20AC22FA60}"/>
              </a:ext>
            </a:extLst>
          </p:cNvPr>
          <p:cNvCxnSpPr/>
          <p:nvPr/>
        </p:nvCxnSpPr>
        <p:spPr>
          <a:xfrm>
            <a:off x="5742111" y="1766379"/>
            <a:ext cx="427957" cy="0"/>
          </a:xfrm>
          <a:prstGeom prst="line">
            <a:avLst/>
          </a:prstGeom>
          <a:ln w="31750" cap="rnd">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42017D75-0467-4573-83D7-4AB08A8D2C39}"/>
              </a:ext>
            </a:extLst>
          </p:cNvPr>
          <p:cNvSpPr txBox="1"/>
          <p:nvPr/>
        </p:nvSpPr>
        <p:spPr>
          <a:xfrm>
            <a:off x="5713535" y="1820597"/>
            <a:ext cx="1327327" cy="106452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a:t>
            </a:r>
          </a:p>
        </p:txBody>
      </p:sp>
      <p:sp>
        <p:nvSpPr>
          <p:cNvPr id="52" name="椭圆 51">
            <a:extLst>
              <a:ext uri="{FF2B5EF4-FFF2-40B4-BE49-F238E27FC236}">
                <a16:creationId xmlns:a16="http://schemas.microsoft.com/office/drawing/2014/main" id="{7E78DBAB-CFE5-476E-BE74-57FE068E8124}"/>
              </a:ext>
            </a:extLst>
          </p:cNvPr>
          <p:cNvSpPr>
            <a:spLocks noChangeAspect="1"/>
          </p:cNvSpPr>
          <p:nvPr/>
        </p:nvSpPr>
        <p:spPr>
          <a:xfrm>
            <a:off x="5375277" y="1348591"/>
            <a:ext cx="108000" cy="10799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cxnSp>
        <p:nvCxnSpPr>
          <p:cNvPr id="53" name="直接连接符 52">
            <a:extLst>
              <a:ext uri="{FF2B5EF4-FFF2-40B4-BE49-F238E27FC236}">
                <a16:creationId xmlns:a16="http://schemas.microsoft.com/office/drawing/2014/main" id="{B0578665-742E-4C5E-9208-793658D66FAB}"/>
              </a:ext>
            </a:extLst>
          </p:cNvPr>
          <p:cNvCxnSpPr>
            <a:cxnSpLocks/>
            <a:stCxn id="57" idx="4"/>
          </p:cNvCxnSpPr>
          <p:nvPr/>
        </p:nvCxnSpPr>
        <p:spPr>
          <a:xfrm>
            <a:off x="9802100" y="1456589"/>
            <a:ext cx="11953" cy="1953871"/>
          </a:xfrm>
          <a:prstGeom prst="line">
            <a:avLst/>
          </a:prstGeom>
          <a:ln w="1905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F0572EBC-8047-464A-8146-432AF8BF11C9}"/>
              </a:ext>
            </a:extLst>
          </p:cNvPr>
          <p:cNvSpPr txBox="1"/>
          <p:nvPr/>
        </p:nvSpPr>
        <p:spPr>
          <a:xfrm>
            <a:off x="10086358" y="1340932"/>
            <a:ext cx="1371599"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cxnSp>
        <p:nvCxnSpPr>
          <p:cNvPr id="55" name="直接连接符 54">
            <a:extLst>
              <a:ext uri="{FF2B5EF4-FFF2-40B4-BE49-F238E27FC236}">
                <a16:creationId xmlns:a16="http://schemas.microsoft.com/office/drawing/2014/main" id="{7B4CECB5-A6BD-4787-A5F7-9B73BD36E675}"/>
              </a:ext>
            </a:extLst>
          </p:cNvPr>
          <p:cNvCxnSpPr/>
          <p:nvPr/>
        </p:nvCxnSpPr>
        <p:spPr>
          <a:xfrm>
            <a:off x="10114934" y="1766379"/>
            <a:ext cx="427957" cy="0"/>
          </a:xfrm>
          <a:prstGeom prst="line">
            <a:avLst/>
          </a:prstGeom>
          <a:ln w="31750" cap="rnd">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B0377C26-B06B-41A6-BFA5-0A0511236A6A}"/>
              </a:ext>
            </a:extLst>
          </p:cNvPr>
          <p:cNvSpPr txBox="1"/>
          <p:nvPr/>
        </p:nvSpPr>
        <p:spPr>
          <a:xfrm>
            <a:off x="10086358" y="1820597"/>
            <a:ext cx="1265853" cy="106452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a:t>
            </a:r>
          </a:p>
        </p:txBody>
      </p:sp>
      <p:sp>
        <p:nvSpPr>
          <p:cNvPr id="57" name="椭圆 56">
            <a:extLst>
              <a:ext uri="{FF2B5EF4-FFF2-40B4-BE49-F238E27FC236}">
                <a16:creationId xmlns:a16="http://schemas.microsoft.com/office/drawing/2014/main" id="{9B481754-2BB3-4C78-906F-EF6AA635A9A3}"/>
              </a:ext>
            </a:extLst>
          </p:cNvPr>
          <p:cNvSpPr>
            <a:spLocks noChangeAspect="1"/>
          </p:cNvSpPr>
          <p:nvPr/>
        </p:nvSpPr>
        <p:spPr>
          <a:xfrm>
            <a:off x="9748100" y="1348591"/>
            <a:ext cx="108000" cy="107998"/>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58" name="文本框 57">
            <a:extLst>
              <a:ext uri="{FF2B5EF4-FFF2-40B4-BE49-F238E27FC236}">
                <a16:creationId xmlns:a16="http://schemas.microsoft.com/office/drawing/2014/main" id="{20E52415-E0B1-4E60-A09A-061C723FC3BA}"/>
              </a:ext>
            </a:extLst>
          </p:cNvPr>
          <p:cNvSpPr txBox="1"/>
          <p:nvPr/>
        </p:nvSpPr>
        <p:spPr>
          <a:xfrm>
            <a:off x="3454804" y="4290798"/>
            <a:ext cx="1371599"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cxnSp>
        <p:nvCxnSpPr>
          <p:cNvPr id="59" name="直接连接符 58">
            <a:extLst>
              <a:ext uri="{FF2B5EF4-FFF2-40B4-BE49-F238E27FC236}">
                <a16:creationId xmlns:a16="http://schemas.microsoft.com/office/drawing/2014/main" id="{ECAC9890-F237-4E2D-8C29-36565F2C4E11}"/>
              </a:ext>
            </a:extLst>
          </p:cNvPr>
          <p:cNvCxnSpPr/>
          <p:nvPr/>
        </p:nvCxnSpPr>
        <p:spPr>
          <a:xfrm>
            <a:off x="3483380" y="4716245"/>
            <a:ext cx="427957" cy="0"/>
          </a:xfrm>
          <a:prstGeom prst="line">
            <a:avLst/>
          </a:prstGeom>
          <a:ln w="31750" cap="rnd">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A436C291-5EB4-44FE-9F9C-E7193525E078}"/>
              </a:ext>
            </a:extLst>
          </p:cNvPr>
          <p:cNvSpPr txBox="1"/>
          <p:nvPr/>
        </p:nvSpPr>
        <p:spPr>
          <a:xfrm>
            <a:off x="3454804" y="4770463"/>
            <a:ext cx="1331951"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a:t>
            </a:r>
          </a:p>
        </p:txBody>
      </p:sp>
    </p:spTree>
    <p:extLst>
      <p:ext uri="{BB962C8B-B14F-4D97-AF65-F5344CB8AC3E}">
        <p14:creationId xmlns:p14="http://schemas.microsoft.com/office/powerpoint/2010/main" val="2103486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id="{BA1F25A0-3116-4B35-A14B-DB2D89036DA1}"/>
              </a:ext>
            </a:extLst>
          </p:cNvPr>
          <p:cNvSpPr/>
          <p:nvPr/>
        </p:nvSpPr>
        <p:spPr>
          <a:xfrm>
            <a:off x="-501650" y="2780206"/>
            <a:ext cx="13195300" cy="2883310"/>
          </a:xfrm>
          <a:custGeom>
            <a:avLst/>
            <a:gdLst>
              <a:gd name="connsiteX0" fmla="*/ 0 w 7975600"/>
              <a:gd name="connsiteY0" fmla="*/ 3111500 h 3111500"/>
              <a:gd name="connsiteX1" fmla="*/ 4953000 w 7975600"/>
              <a:gd name="connsiteY1" fmla="*/ 2235200 h 3111500"/>
              <a:gd name="connsiteX2" fmla="*/ 7975600 w 7975600"/>
              <a:gd name="connsiteY2" fmla="*/ 0 h 3111500"/>
            </a:gdLst>
            <a:ahLst/>
            <a:cxnLst>
              <a:cxn ang="0">
                <a:pos x="connsiteX0" y="connsiteY0"/>
              </a:cxn>
              <a:cxn ang="0">
                <a:pos x="connsiteX1" y="connsiteY1"/>
              </a:cxn>
              <a:cxn ang="0">
                <a:pos x="connsiteX2" y="connsiteY2"/>
              </a:cxn>
            </a:cxnLst>
            <a:rect l="l" t="t" r="r" b="b"/>
            <a:pathLst>
              <a:path w="7975600" h="3111500">
                <a:moveTo>
                  <a:pt x="0" y="3111500"/>
                </a:moveTo>
                <a:cubicBezTo>
                  <a:pt x="1811866" y="2932641"/>
                  <a:pt x="3623733" y="2753783"/>
                  <a:pt x="4953000" y="2235200"/>
                </a:cubicBezTo>
                <a:cubicBezTo>
                  <a:pt x="6282267" y="1716617"/>
                  <a:pt x="7128933" y="858308"/>
                  <a:pt x="7975600" y="0"/>
                </a:cubicBez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31B2DBED-9728-4706-AEB3-10EF6496679D}"/>
              </a:ext>
            </a:extLst>
          </p:cNvPr>
          <p:cNvSpPr/>
          <p:nvPr/>
        </p:nvSpPr>
        <p:spPr>
          <a:xfrm>
            <a:off x="1341875" y="5469868"/>
            <a:ext cx="162232" cy="162232"/>
          </a:xfrm>
          <a:prstGeom prst="ellipse">
            <a:avLst/>
          </a:prstGeom>
          <a:solidFill>
            <a:schemeClr val="accent5"/>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4A751006-1053-4250-858A-F139D85F34EA}"/>
              </a:ext>
            </a:extLst>
          </p:cNvPr>
          <p:cNvSpPr txBox="1"/>
          <p:nvPr/>
        </p:nvSpPr>
        <p:spPr>
          <a:xfrm>
            <a:off x="940391" y="5665011"/>
            <a:ext cx="965200" cy="369332"/>
          </a:xfrm>
          <a:prstGeom prst="rect">
            <a:avLst/>
          </a:prstGeom>
          <a:noFill/>
        </p:spPr>
        <p:txBody>
          <a:bodyPr wrap="square" rtlCol="0">
            <a:spAutoFit/>
          </a:bodyPr>
          <a:lstStyle/>
          <a:p>
            <a:pPr algn="ctr"/>
            <a:r>
              <a:rPr lang="en-US" altLang="zh-CN" b="1" dirty="0">
                <a:solidFill>
                  <a:schemeClr val="accent1"/>
                </a:solidFill>
                <a:latin typeface="+mn-ea"/>
              </a:rPr>
              <a:t>2016</a:t>
            </a:r>
            <a:endParaRPr lang="zh-CN" altLang="en-US" b="1" dirty="0">
              <a:solidFill>
                <a:schemeClr val="accent1"/>
              </a:solidFill>
              <a:latin typeface="+mn-ea"/>
            </a:endParaRPr>
          </a:p>
        </p:txBody>
      </p:sp>
      <p:cxnSp>
        <p:nvCxnSpPr>
          <p:cNvPr id="13" name="直接连接符 12">
            <a:extLst>
              <a:ext uri="{FF2B5EF4-FFF2-40B4-BE49-F238E27FC236}">
                <a16:creationId xmlns:a16="http://schemas.microsoft.com/office/drawing/2014/main" id="{CDFE298C-4C33-4AC8-A9ED-A67D578A0F34}"/>
              </a:ext>
            </a:extLst>
          </p:cNvPr>
          <p:cNvCxnSpPr>
            <a:cxnSpLocks/>
          </p:cNvCxnSpPr>
          <p:nvPr/>
        </p:nvCxnSpPr>
        <p:spPr>
          <a:xfrm>
            <a:off x="1422991" y="3363820"/>
            <a:ext cx="0" cy="2184976"/>
          </a:xfrm>
          <a:prstGeom prst="line">
            <a:avLst/>
          </a:prstGeom>
          <a:ln w="19050" cap="rnd">
            <a:gradFill>
              <a:gsLst>
                <a:gs pos="0">
                  <a:schemeClr val="accent5"/>
                </a:gs>
                <a:gs pos="100000">
                  <a:schemeClr val="accent5">
                    <a:alpha val="0"/>
                  </a:schemeClr>
                </a:gs>
              </a:gsLst>
              <a:lin ang="5400000" scaled="1"/>
            </a:gradFill>
            <a:headEnd type="diamond"/>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1B81328F-4E62-43B6-8B2B-CCBCE28E5496}"/>
              </a:ext>
            </a:extLst>
          </p:cNvPr>
          <p:cNvSpPr txBox="1"/>
          <p:nvPr/>
        </p:nvSpPr>
        <p:spPr>
          <a:xfrm>
            <a:off x="1606323" y="3306553"/>
            <a:ext cx="1118342"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35" name="文本框 34">
            <a:extLst>
              <a:ext uri="{FF2B5EF4-FFF2-40B4-BE49-F238E27FC236}">
                <a16:creationId xmlns:a16="http://schemas.microsoft.com/office/drawing/2014/main" id="{90BA4238-A1A7-469D-B8E4-09461CADFB3A}"/>
              </a:ext>
            </a:extLst>
          </p:cNvPr>
          <p:cNvSpPr txBox="1"/>
          <p:nvPr/>
        </p:nvSpPr>
        <p:spPr>
          <a:xfrm>
            <a:off x="1606323" y="3647893"/>
            <a:ext cx="1475068" cy="143385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请输入相关内容请输入相关内容请输入相关内容请输入相关内容</a:t>
            </a:r>
          </a:p>
        </p:txBody>
      </p:sp>
      <p:sp>
        <p:nvSpPr>
          <p:cNvPr id="20" name="椭圆 19">
            <a:extLst>
              <a:ext uri="{FF2B5EF4-FFF2-40B4-BE49-F238E27FC236}">
                <a16:creationId xmlns:a16="http://schemas.microsoft.com/office/drawing/2014/main" id="{3EB03417-0273-45B6-A1E2-050D62C019D0}"/>
              </a:ext>
            </a:extLst>
          </p:cNvPr>
          <p:cNvSpPr/>
          <p:nvPr/>
        </p:nvSpPr>
        <p:spPr>
          <a:xfrm>
            <a:off x="4027356" y="5263447"/>
            <a:ext cx="162232" cy="162232"/>
          </a:xfrm>
          <a:prstGeom prst="ellipse">
            <a:avLst/>
          </a:prstGeom>
          <a:solidFill>
            <a:schemeClr val="accent5"/>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AC4283CF-A1A4-40B7-8C74-E479F6A3F8E0}"/>
              </a:ext>
            </a:extLst>
          </p:cNvPr>
          <p:cNvSpPr txBox="1"/>
          <p:nvPr/>
        </p:nvSpPr>
        <p:spPr>
          <a:xfrm>
            <a:off x="3625872" y="5499655"/>
            <a:ext cx="965200" cy="369332"/>
          </a:xfrm>
          <a:prstGeom prst="rect">
            <a:avLst/>
          </a:prstGeom>
          <a:noFill/>
        </p:spPr>
        <p:txBody>
          <a:bodyPr wrap="square" rtlCol="0">
            <a:spAutoFit/>
          </a:bodyPr>
          <a:lstStyle/>
          <a:p>
            <a:pPr algn="ctr"/>
            <a:r>
              <a:rPr lang="en-US" altLang="zh-CN" b="1" dirty="0">
                <a:solidFill>
                  <a:schemeClr val="accent1"/>
                </a:solidFill>
                <a:latin typeface="+mn-ea"/>
              </a:rPr>
              <a:t>2017</a:t>
            </a:r>
            <a:endParaRPr lang="zh-CN" altLang="en-US" b="1" dirty="0">
              <a:solidFill>
                <a:schemeClr val="accent1"/>
              </a:solidFill>
              <a:latin typeface="+mn-ea"/>
            </a:endParaRPr>
          </a:p>
        </p:txBody>
      </p:sp>
      <p:cxnSp>
        <p:nvCxnSpPr>
          <p:cNvPr id="40" name="直接连接符 39">
            <a:extLst>
              <a:ext uri="{FF2B5EF4-FFF2-40B4-BE49-F238E27FC236}">
                <a16:creationId xmlns:a16="http://schemas.microsoft.com/office/drawing/2014/main" id="{659951F7-3280-4ECB-B556-C432A655C085}"/>
              </a:ext>
            </a:extLst>
          </p:cNvPr>
          <p:cNvCxnSpPr>
            <a:cxnSpLocks/>
          </p:cNvCxnSpPr>
          <p:nvPr/>
        </p:nvCxnSpPr>
        <p:spPr>
          <a:xfrm>
            <a:off x="4108287" y="2942252"/>
            <a:ext cx="0" cy="2404051"/>
          </a:xfrm>
          <a:prstGeom prst="line">
            <a:avLst/>
          </a:prstGeom>
          <a:ln w="19050" cap="rnd">
            <a:gradFill>
              <a:gsLst>
                <a:gs pos="0">
                  <a:schemeClr val="accent5"/>
                </a:gs>
                <a:gs pos="100000">
                  <a:schemeClr val="accent5">
                    <a:alpha val="0"/>
                  </a:schemeClr>
                </a:gs>
              </a:gsLst>
              <a:lin ang="5400000" scaled="1"/>
            </a:gradFill>
            <a:headEnd type="diamond"/>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1020EEEF-4ACB-453B-AA28-2BDAA057EF7B}"/>
              </a:ext>
            </a:extLst>
          </p:cNvPr>
          <p:cNvSpPr txBox="1"/>
          <p:nvPr/>
        </p:nvSpPr>
        <p:spPr>
          <a:xfrm>
            <a:off x="4291619" y="2881897"/>
            <a:ext cx="1118342"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42" name="文本框 41">
            <a:extLst>
              <a:ext uri="{FF2B5EF4-FFF2-40B4-BE49-F238E27FC236}">
                <a16:creationId xmlns:a16="http://schemas.microsoft.com/office/drawing/2014/main" id="{F6A6184A-745B-42E0-9E09-DDF7F6180F97}"/>
              </a:ext>
            </a:extLst>
          </p:cNvPr>
          <p:cNvSpPr txBox="1"/>
          <p:nvPr/>
        </p:nvSpPr>
        <p:spPr>
          <a:xfrm>
            <a:off x="4291619" y="3223237"/>
            <a:ext cx="1475068" cy="143385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请输入相关内容请输入相关内容请输入相关内容请输入相关内容</a:t>
            </a:r>
          </a:p>
        </p:txBody>
      </p:sp>
      <p:sp>
        <p:nvSpPr>
          <p:cNvPr id="21" name="椭圆 20">
            <a:extLst>
              <a:ext uri="{FF2B5EF4-FFF2-40B4-BE49-F238E27FC236}">
                <a16:creationId xmlns:a16="http://schemas.microsoft.com/office/drawing/2014/main" id="{25BD924F-F25C-48E3-BD0E-47AA82AF0C65}"/>
              </a:ext>
            </a:extLst>
          </p:cNvPr>
          <p:cNvSpPr/>
          <p:nvPr/>
        </p:nvSpPr>
        <p:spPr>
          <a:xfrm>
            <a:off x="6712837" y="4930791"/>
            <a:ext cx="162232" cy="162232"/>
          </a:xfrm>
          <a:prstGeom prst="ellipse">
            <a:avLst/>
          </a:prstGeom>
          <a:solidFill>
            <a:schemeClr val="accent5"/>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EE5F24BF-4BC7-4D42-9B87-1326D90CABF5}"/>
              </a:ext>
            </a:extLst>
          </p:cNvPr>
          <p:cNvSpPr txBox="1"/>
          <p:nvPr/>
        </p:nvSpPr>
        <p:spPr>
          <a:xfrm>
            <a:off x="6311353" y="5122579"/>
            <a:ext cx="965200" cy="369332"/>
          </a:xfrm>
          <a:prstGeom prst="rect">
            <a:avLst/>
          </a:prstGeom>
          <a:noFill/>
        </p:spPr>
        <p:txBody>
          <a:bodyPr wrap="square" rtlCol="0">
            <a:spAutoFit/>
          </a:bodyPr>
          <a:lstStyle/>
          <a:p>
            <a:pPr algn="ctr"/>
            <a:r>
              <a:rPr lang="en-US" altLang="zh-CN" b="1" dirty="0">
                <a:solidFill>
                  <a:schemeClr val="accent1"/>
                </a:solidFill>
                <a:latin typeface="+mn-ea"/>
              </a:rPr>
              <a:t>2018</a:t>
            </a:r>
            <a:endParaRPr lang="zh-CN" altLang="en-US" b="1" dirty="0">
              <a:solidFill>
                <a:schemeClr val="accent1"/>
              </a:solidFill>
              <a:latin typeface="+mn-ea"/>
            </a:endParaRPr>
          </a:p>
        </p:txBody>
      </p:sp>
      <p:cxnSp>
        <p:nvCxnSpPr>
          <p:cNvPr id="43" name="直接连接符 42">
            <a:extLst>
              <a:ext uri="{FF2B5EF4-FFF2-40B4-BE49-F238E27FC236}">
                <a16:creationId xmlns:a16="http://schemas.microsoft.com/office/drawing/2014/main" id="{E4CBB3FF-1F43-4C63-9FB4-275A12D3B84C}"/>
              </a:ext>
            </a:extLst>
          </p:cNvPr>
          <p:cNvCxnSpPr>
            <a:cxnSpLocks/>
          </p:cNvCxnSpPr>
          <p:nvPr/>
        </p:nvCxnSpPr>
        <p:spPr>
          <a:xfrm>
            <a:off x="6797234" y="2393154"/>
            <a:ext cx="0" cy="2622523"/>
          </a:xfrm>
          <a:prstGeom prst="line">
            <a:avLst/>
          </a:prstGeom>
          <a:ln w="19050" cap="rnd">
            <a:gradFill>
              <a:gsLst>
                <a:gs pos="0">
                  <a:schemeClr val="accent5"/>
                </a:gs>
                <a:gs pos="100000">
                  <a:schemeClr val="accent5">
                    <a:alpha val="0"/>
                  </a:schemeClr>
                </a:gs>
              </a:gsLst>
              <a:lin ang="5400000" scaled="1"/>
            </a:gradFill>
            <a:headEnd type="diamond"/>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B52BC167-707B-486A-A78F-E86CEB778449}"/>
              </a:ext>
            </a:extLst>
          </p:cNvPr>
          <p:cNvSpPr txBox="1"/>
          <p:nvPr/>
        </p:nvSpPr>
        <p:spPr>
          <a:xfrm>
            <a:off x="6980566" y="2345531"/>
            <a:ext cx="1118342"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45" name="文本框 44">
            <a:extLst>
              <a:ext uri="{FF2B5EF4-FFF2-40B4-BE49-F238E27FC236}">
                <a16:creationId xmlns:a16="http://schemas.microsoft.com/office/drawing/2014/main" id="{F81C1521-32A2-40F2-B92D-36A07204C2C2}"/>
              </a:ext>
            </a:extLst>
          </p:cNvPr>
          <p:cNvSpPr txBox="1"/>
          <p:nvPr/>
        </p:nvSpPr>
        <p:spPr>
          <a:xfrm>
            <a:off x="6980566" y="2686871"/>
            <a:ext cx="1475068" cy="143385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请输入相关内容请输入相关内容请输入相关内容请输入相关内容</a:t>
            </a:r>
          </a:p>
        </p:txBody>
      </p:sp>
      <p:sp>
        <p:nvSpPr>
          <p:cNvPr id="22" name="椭圆 21">
            <a:extLst>
              <a:ext uri="{FF2B5EF4-FFF2-40B4-BE49-F238E27FC236}">
                <a16:creationId xmlns:a16="http://schemas.microsoft.com/office/drawing/2014/main" id="{86A25615-6725-43C2-B149-F6C02F6E3F2E}"/>
              </a:ext>
            </a:extLst>
          </p:cNvPr>
          <p:cNvSpPr/>
          <p:nvPr/>
        </p:nvSpPr>
        <p:spPr>
          <a:xfrm>
            <a:off x="9398317" y="4259773"/>
            <a:ext cx="162232" cy="162232"/>
          </a:xfrm>
          <a:prstGeom prst="ellipse">
            <a:avLst/>
          </a:prstGeom>
          <a:solidFill>
            <a:schemeClr val="accent5"/>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AF422928-F33B-4B8F-87D4-1E36C1FA7609}"/>
              </a:ext>
            </a:extLst>
          </p:cNvPr>
          <p:cNvSpPr txBox="1"/>
          <p:nvPr/>
        </p:nvSpPr>
        <p:spPr>
          <a:xfrm>
            <a:off x="8996833" y="4492908"/>
            <a:ext cx="965200" cy="369332"/>
          </a:xfrm>
          <a:prstGeom prst="rect">
            <a:avLst/>
          </a:prstGeom>
          <a:noFill/>
        </p:spPr>
        <p:txBody>
          <a:bodyPr wrap="square" rtlCol="0">
            <a:spAutoFit/>
          </a:bodyPr>
          <a:lstStyle/>
          <a:p>
            <a:pPr algn="ctr"/>
            <a:r>
              <a:rPr lang="en-US" altLang="zh-CN" b="1" dirty="0">
                <a:solidFill>
                  <a:schemeClr val="accent1"/>
                </a:solidFill>
                <a:latin typeface="+mn-ea"/>
              </a:rPr>
              <a:t>2019</a:t>
            </a:r>
            <a:endParaRPr lang="zh-CN" altLang="en-US" b="1" dirty="0">
              <a:solidFill>
                <a:schemeClr val="accent1"/>
              </a:solidFill>
              <a:latin typeface="+mn-ea"/>
            </a:endParaRPr>
          </a:p>
        </p:txBody>
      </p:sp>
      <p:cxnSp>
        <p:nvCxnSpPr>
          <p:cNvPr id="46" name="直接连接符 45">
            <a:extLst>
              <a:ext uri="{FF2B5EF4-FFF2-40B4-BE49-F238E27FC236}">
                <a16:creationId xmlns:a16="http://schemas.microsoft.com/office/drawing/2014/main" id="{8A2107B1-3F46-4B0B-8C3F-C7E0507A5608}"/>
              </a:ext>
            </a:extLst>
          </p:cNvPr>
          <p:cNvCxnSpPr>
            <a:cxnSpLocks/>
          </p:cNvCxnSpPr>
          <p:nvPr/>
        </p:nvCxnSpPr>
        <p:spPr>
          <a:xfrm>
            <a:off x="9479356" y="1771462"/>
            <a:ext cx="0" cy="2572881"/>
          </a:xfrm>
          <a:prstGeom prst="line">
            <a:avLst/>
          </a:prstGeom>
          <a:ln w="19050" cap="rnd">
            <a:gradFill>
              <a:gsLst>
                <a:gs pos="0">
                  <a:schemeClr val="accent5"/>
                </a:gs>
                <a:gs pos="100000">
                  <a:schemeClr val="accent5">
                    <a:alpha val="0"/>
                  </a:schemeClr>
                </a:gs>
              </a:gsLst>
              <a:lin ang="5400000" scaled="1"/>
            </a:gradFill>
            <a:headEnd type="diamond"/>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32E6B225-8523-4743-B3EA-721711273D3B}"/>
              </a:ext>
            </a:extLst>
          </p:cNvPr>
          <p:cNvSpPr txBox="1"/>
          <p:nvPr/>
        </p:nvSpPr>
        <p:spPr>
          <a:xfrm>
            <a:off x="9662688" y="1714837"/>
            <a:ext cx="1118342"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48" name="文本框 47">
            <a:extLst>
              <a:ext uri="{FF2B5EF4-FFF2-40B4-BE49-F238E27FC236}">
                <a16:creationId xmlns:a16="http://schemas.microsoft.com/office/drawing/2014/main" id="{F2AFC223-5FE6-4226-96DD-AED3F4AC66FC}"/>
              </a:ext>
            </a:extLst>
          </p:cNvPr>
          <p:cNvSpPr txBox="1"/>
          <p:nvPr/>
        </p:nvSpPr>
        <p:spPr>
          <a:xfrm>
            <a:off x="9662688" y="2056177"/>
            <a:ext cx="1475068" cy="143385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请输入相关内容请输入相关内容请输入相关内容请输入相关内容</a:t>
            </a:r>
          </a:p>
        </p:txBody>
      </p:sp>
      <p:sp>
        <p:nvSpPr>
          <p:cNvPr id="4" name="文本占位符 3">
            <a:extLst>
              <a:ext uri="{FF2B5EF4-FFF2-40B4-BE49-F238E27FC236}">
                <a16:creationId xmlns:a16="http://schemas.microsoft.com/office/drawing/2014/main" id="{FC4D3820-2CD6-4DB8-82C1-356557B8A0B8}"/>
              </a:ext>
            </a:extLst>
          </p:cNvPr>
          <p:cNvSpPr>
            <a:spLocks noGrp="1"/>
          </p:cNvSpPr>
          <p:nvPr>
            <p:ph type="body" sz="quarter" idx="10"/>
          </p:nvPr>
        </p:nvSpPr>
        <p:spPr>
          <a:xfrm>
            <a:off x="843917" y="371998"/>
            <a:ext cx="5252083" cy="360099"/>
          </a:xfrm>
        </p:spPr>
        <p:txBody>
          <a:bodyPr/>
          <a:lstStyle/>
          <a:p>
            <a:r>
              <a:rPr lang="zh-CN" altLang="en-US" dirty="0"/>
              <a:t>时间轴版式</a:t>
            </a:r>
            <a:r>
              <a:rPr lang="en-US" altLang="zh-CN" dirty="0"/>
              <a:t>-01</a:t>
            </a:r>
          </a:p>
        </p:txBody>
      </p:sp>
    </p:spTree>
    <p:extLst>
      <p:ext uri="{BB962C8B-B14F-4D97-AF65-F5344CB8AC3E}">
        <p14:creationId xmlns:p14="http://schemas.microsoft.com/office/powerpoint/2010/main" val="3384162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8AFBEB58-A8A5-4BEB-9E05-B1973A8C9191}"/>
              </a:ext>
            </a:extLst>
          </p:cNvPr>
          <p:cNvCxnSpPr>
            <a:cxnSpLocks/>
            <a:endCxn id="55" idx="1"/>
          </p:cNvCxnSpPr>
          <p:nvPr/>
        </p:nvCxnSpPr>
        <p:spPr>
          <a:xfrm>
            <a:off x="0" y="5226594"/>
            <a:ext cx="1195325" cy="3547"/>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53" name="任意多边形: 形状 52">
            <a:extLst>
              <a:ext uri="{FF2B5EF4-FFF2-40B4-BE49-F238E27FC236}">
                <a16:creationId xmlns:a16="http://schemas.microsoft.com/office/drawing/2014/main" id="{FB002AFE-56BB-4AEC-AB19-FF5643883DF0}"/>
              </a:ext>
            </a:extLst>
          </p:cNvPr>
          <p:cNvSpPr/>
          <p:nvPr/>
        </p:nvSpPr>
        <p:spPr>
          <a:xfrm>
            <a:off x="0" y="3429000"/>
            <a:ext cx="12192000" cy="1400007"/>
          </a:xfrm>
          <a:custGeom>
            <a:avLst/>
            <a:gdLst>
              <a:gd name="connsiteX0" fmla="*/ 12192000 w 12192000"/>
              <a:gd name="connsiteY0" fmla="*/ 0 h 1400007"/>
              <a:gd name="connsiteX1" fmla="*/ 12192000 w 12192000"/>
              <a:gd name="connsiteY1" fmla="*/ 69780 h 1400007"/>
              <a:gd name="connsiteX2" fmla="*/ 12192000 w 12192000"/>
              <a:gd name="connsiteY2" fmla="*/ 340149 h 1400007"/>
              <a:gd name="connsiteX3" fmla="*/ 12192000 w 12192000"/>
              <a:gd name="connsiteY3" fmla="*/ 409929 h 1400007"/>
              <a:gd name="connsiteX4" fmla="*/ 12068435 w 12192000"/>
              <a:gd name="connsiteY4" fmla="*/ 420338 h 1400007"/>
              <a:gd name="connsiteX5" fmla="*/ 6705600 w 12192000"/>
              <a:gd name="connsiteY5" fmla="*/ 680514 h 1400007"/>
              <a:gd name="connsiteX6" fmla="*/ 2971800 w 12192000"/>
              <a:gd name="connsiteY6" fmla="*/ 1272560 h 1400007"/>
              <a:gd name="connsiteX7" fmla="*/ 258570 w 12192000"/>
              <a:gd name="connsiteY7" fmla="*/ 1396634 h 1400007"/>
              <a:gd name="connsiteX8" fmla="*/ 0 w 12192000"/>
              <a:gd name="connsiteY8" fmla="*/ 1400007 h 1400007"/>
              <a:gd name="connsiteX9" fmla="*/ 0 w 12192000"/>
              <a:gd name="connsiteY9" fmla="*/ 1330227 h 1400007"/>
              <a:gd name="connsiteX10" fmla="*/ 0 w 12192000"/>
              <a:gd name="connsiteY10" fmla="*/ 1302002 h 1400007"/>
              <a:gd name="connsiteX11" fmla="*/ 0 w 12192000"/>
              <a:gd name="connsiteY11" fmla="*/ 1232222 h 1400007"/>
              <a:gd name="connsiteX12" fmla="*/ 420291 w 12192000"/>
              <a:gd name="connsiteY12" fmla="*/ 1221644 h 1400007"/>
              <a:gd name="connsiteX13" fmla="*/ 2590800 w 12192000"/>
              <a:gd name="connsiteY13" fmla="*/ 1080888 h 1400007"/>
              <a:gd name="connsiteX14" fmla="*/ 6667500 w 12192000"/>
              <a:gd name="connsiteY14" fmla="*/ 256668 h 1400007"/>
              <a:gd name="connsiteX15" fmla="*/ 11869043 w 12192000"/>
              <a:gd name="connsiteY15" fmla="*/ 5539 h 14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400007">
                <a:moveTo>
                  <a:pt x="12192000" y="0"/>
                </a:moveTo>
                <a:lnTo>
                  <a:pt x="12192000" y="69780"/>
                </a:lnTo>
                <a:lnTo>
                  <a:pt x="12192000" y="340149"/>
                </a:lnTo>
                <a:lnTo>
                  <a:pt x="12192000" y="409929"/>
                </a:lnTo>
                <a:lnTo>
                  <a:pt x="12068435" y="420338"/>
                </a:lnTo>
                <a:cubicBezTo>
                  <a:pt x="10869625" y="508764"/>
                  <a:pt x="8161139" y="544475"/>
                  <a:pt x="6705600" y="680514"/>
                </a:cubicBezTo>
                <a:cubicBezTo>
                  <a:pt x="5153026" y="825624"/>
                  <a:pt x="4092575" y="1152603"/>
                  <a:pt x="2971800" y="1272560"/>
                </a:cubicBezTo>
                <a:cubicBezTo>
                  <a:pt x="1991122" y="1377522"/>
                  <a:pt x="956965" y="1388420"/>
                  <a:pt x="258570" y="1396634"/>
                </a:cubicBezTo>
                <a:lnTo>
                  <a:pt x="0" y="1400007"/>
                </a:lnTo>
                <a:lnTo>
                  <a:pt x="0" y="1330227"/>
                </a:lnTo>
                <a:lnTo>
                  <a:pt x="0" y="1302002"/>
                </a:lnTo>
                <a:lnTo>
                  <a:pt x="0" y="1232222"/>
                </a:lnTo>
                <a:lnTo>
                  <a:pt x="420291" y="1221644"/>
                </a:lnTo>
                <a:cubicBezTo>
                  <a:pt x="1127919" y="1201329"/>
                  <a:pt x="1943100" y="1165051"/>
                  <a:pt x="2590800" y="1080888"/>
                </a:cubicBezTo>
                <a:cubicBezTo>
                  <a:pt x="3886200" y="912561"/>
                  <a:pt x="4930775" y="437571"/>
                  <a:pt x="6667500" y="256668"/>
                </a:cubicBezTo>
                <a:cubicBezTo>
                  <a:pt x="7970044" y="120991"/>
                  <a:pt x="10360223" y="34832"/>
                  <a:pt x="11869043" y="553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7C46F2F3-141B-41EF-8B39-D282F21746C4}"/>
              </a:ext>
            </a:extLst>
          </p:cNvPr>
          <p:cNvSpPr/>
          <p:nvPr/>
        </p:nvSpPr>
        <p:spPr>
          <a:xfrm>
            <a:off x="0" y="3625850"/>
            <a:ext cx="12192000" cy="1111250"/>
          </a:xfrm>
          <a:custGeom>
            <a:avLst/>
            <a:gdLst>
              <a:gd name="connsiteX0" fmla="*/ 0 w 12192000"/>
              <a:gd name="connsiteY0" fmla="*/ 1092200 h 1092200"/>
              <a:gd name="connsiteX1" fmla="*/ 3263900 w 12192000"/>
              <a:gd name="connsiteY1" fmla="*/ 889000 h 1092200"/>
              <a:gd name="connsiteX2" fmla="*/ 12192000 w 12192000"/>
              <a:gd name="connsiteY2" fmla="*/ 0 h 1092200"/>
              <a:gd name="connsiteX0" fmla="*/ 0 w 12192000"/>
              <a:gd name="connsiteY0" fmla="*/ 1092200 h 1092557"/>
              <a:gd name="connsiteX1" fmla="*/ 3263900 w 12192000"/>
              <a:gd name="connsiteY1" fmla="*/ 889000 h 1092557"/>
              <a:gd name="connsiteX2" fmla="*/ 12192000 w 12192000"/>
              <a:gd name="connsiteY2" fmla="*/ 0 h 1092557"/>
              <a:gd name="connsiteX0" fmla="*/ 0 w 12192000"/>
              <a:gd name="connsiteY0" fmla="*/ 1092200 h 1092718"/>
              <a:gd name="connsiteX1" fmla="*/ 3263900 w 12192000"/>
              <a:gd name="connsiteY1" fmla="*/ 889000 h 1092718"/>
              <a:gd name="connsiteX2" fmla="*/ 12192000 w 12192000"/>
              <a:gd name="connsiteY2" fmla="*/ 0 h 1092718"/>
              <a:gd name="connsiteX0" fmla="*/ 0 w 12192000"/>
              <a:gd name="connsiteY0" fmla="*/ 1092200 h 1092659"/>
              <a:gd name="connsiteX1" fmla="*/ 3263900 w 12192000"/>
              <a:gd name="connsiteY1" fmla="*/ 889000 h 1092659"/>
              <a:gd name="connsiteX2" fmla="*/ 12192000 w 12192000"/>
              <a:gd name="connsiteY2" fmla="*/ 0 h 1092659"/>
              <a:gd name="connsiteX0" fmla="*/ 0 w 12192000"/>
              <a:gd name="connsiteY0" fmla="*/ 1092200 h 1092685"/>
              <a:gd name="connsiteX1" fmla="*/ 3263900 w 12192000"/>
              <a:gd name="connsiteY1" fmla="*/ 889000 h 1092685"/>
              <a:gd name="connsiteX2" fmla="*/ 12192000 w 12192000"/>
              <a:gd name="connsiteY2" fmla="*/ 0 h 1092685"/>
              <a:gd name="connsiteX0" fmla="*/ 0 w 12192000"/>
              <a:gd name="connsiteY0" fmla="*/ 1092200 h 1092685"/>
              <a:gd name="connsiteX1" fmla="*/ 3263900 w 12192000"/>
              <a:gd name="connsiteY1" fmla="*/ 889000 h 1092685"/>
              <a:gd name="connsiteX2" fmla="*/ 12192000 w 12192000"/>
              <a:gd name="connsiteY2" fmla="*/ 0 h 1092685"/>
              <a:gd name="connsiteX0" fmla="*/ 0 w 12192000"/>
              <a:gd name="connsiteY0" fmla="*/ 1092200 h 1092685"/>
              <a:gd name="connsiteX1" fmla="*/ 3263900 w 12192000"/>
              <a:gd name="connsiteY1" fmla="*/ 889000 h 1092685"/>
              <a:gd name="connsiteX2" fmla="*/ 12192000 w 12192000"/>
              <a:gd name="connsiteY2" fmla="*/ 0 h 1092685"/>
              <a:gd name="connsiteX0" fmla="*/ 0 w 12192000"/>
              <a:gd name="connsiteY0" fmla="*/ 1111250 h 1111735"/>
              <a:gd name="connsiteX1" fmla="*/ 3263900 w 12192000"/>
              <a:gd name="connsiteY1" fmla="*/ 908050 h 1111735"/>
              <a:gd name="connsiteX2" fmla="*/ 12192000 w 12192000"/>
              <a:gd name="connsiteY2" fmla="*/ 0 h 1111735"/>
              <a:gd name="connsiteX0" fmla="*/ 0 w 12192000"/>
              <a:gd name="connsiteY0" fmla="*/ 1111250 h 1111735"/>
              <a:gd name="connsiteX1" fmla="*/ 3263900 w 12192000"/>
              <a:gd name="connsiteY1" fmla="*/ 908050 h 1111735"/>
              <a:gd name="connsiteX2" fmla="*/ 12192000 w 12192000"/>
              <a:gd name="connsiteY2" fmla="*/ 0 h 1111735"/>
              <a:gd name="connsiteX0" fmla="*/ 0 w 12192000"/>
              <a:gd name="connsiteY0" fmla="*/ 1111250 h 1111735"/>
              <a:gd name="connsiteX1" fmla="*/ 3263900 w 12192000"/>
              <a:gd name="connsiteY1" fmla="*/ 908050 h 1111735"/>
              <a:gd name="connsiteX2" fmla="*/ 12192000 w 12192000"/>
              <a:gd name="connsiteY2" fmla="*/ 0 h 1111735"/>
              <a:gd name="connsiteX0" fmla="*/ 0 w 12192000"/>
              <a:gd name="connsiteY0" fmla="*/ 1111250 h 1111735"/>
              <a:gd name="connsiteX1" fmla="*/ 3263900 w 12192000"/>
              <a:gd name="connsiteY1" fmla="*/ 908050 h 1111735"/>
              <a:gd name="connsiteX2" fmla="*/ 12192000 w 12192000"/>
              <a:gd name="connsiteY2" fmla="*/ 0 h 1111735"/>
              <a:gd name="connsiteX0" fmla="*/ 0 w 12192000"/>
              <a:gd name="connsiteY0" fmla="*/ 1111250 h 1111735"/>
              <a:gd name="connsiteX1" fmla="*/ 3263900 w 12192000"/>
              <a:gd name="connsiteY1" fmla="*/ 908050 h 1111735"/>
              <a:gd name="connsiteX2" fmla="*/ 12192000 w 12192000"/>
              <a:gd name="connsiteY2" fmla="*/ 0 h 1111735"/>
              <a:gd name="connsiteX0" fmla="*/ 0 w 12192000"/>
              <a:gd name="connsiteY0" fmla="*/ 1111250 h 1111735"/>
              <a:gd name="connsiteX1" fmla="*/ 3263900 w 12192000"/>
              <a:gd name="connsiteY1" fmla="*/ 908050 h 1111735"/>
              <a:gd name="connsiteX2" fmla="*/ 7219950 w 12192000"/>
              <a:gd name="connsiteY2" fmla="*/ 146050 h 1111735"/>
              <a:gd name="connsiteX3" fmla="*/ 12192000 w 12192000"/>
              <a:gd name="connsiteY3" fmla="*/ 0 h 1111735"/>
              <a:gd name="connsiteX0" fmla="*/ 0 w 12192000"/>
              <a:gd name="connsiteY0" fmla="*/ 1111250 h 1111735"/>
              <a:gd name="connsiteX1" fmla="*/ 3263900 w 12192000"/>
              <a:gd name="connsiteY1" fmla="*/ 908050 h 1111735"/>
              <a:gd name="connsiteX2" fmla="*/ 7219950 w 12192000"/>
              <a:gd name="connsiteY2" fmla="*/ 146050 h 1111735"/>
              <a:gd name="connsiteX3" fmla="*/ 12192000 w 12192000"/>
              <a:gd name="connsiteY3" fmla="*/ 0 h 1111735"/>
              <a:gd name="connsiteX0" fmla="*/ 0 w 12192000"/>
              <a:gd name="connsiteY0" fmla="*/ 1111250 h 1111735"/>
              <a:gd name="connsiteX1" fmla="*/ 3263900 w 12192000"/>
              <a:gd name="connsiteY1" fmla="*/ 908050 h 1111735"/>
              <a:gd name="connsiteX2" fmla="*/ 7219950 w 12192000"/>
              <a:gd name="connsiteY2" fmla="*/ 146050 h 1111735"/>
              <a:gd name="connsiteX3" fmla="*/ 12192000 w 12192000"/>
              <a:gd name="connsiteY3" fmla="*/ 0 h 1111735"/>
              <a:gd name="connsiteX0" fmla="*/ 0 w 12192000"/>
              <a:gd name="connsiteY0" fmla="*/ 1111250 h 1111735"/>
              <a:gd name="connsiteX1" fmla="*/ 3263900 w 12192000"/>
              <a:gd name="connsiteY1" fmla="*/ 908050 h 1111735"/>
              <a:gd name="connsiteX2" fmla="*/ 7248525 w 12192000"/>
              <a:gd name="connsiteY2" fmla="*/ 212725 h 1111735"/>
              <a:gd name="connsiteX3" fmla="*/ 12192000 w 12192000"/>
              <a:gd name="connsiteY3" fmla="*/ 0 h 1111735"/>
              <a:gd name="connsiteX0" fmla="*/ 0 w 12192000"/>
              <a:gd name="connsiteY0" fmla="*/ 1111250 h 1111735"/>
              <a:gd name="connsiteX1" fmla="*/ 3263900 w 12192000"/>
              <a:gd name="connsiteY1" fmla="*/ 908050 h 1111735"/>
              <a:gd name="connsiteX2" fmla="*/ 7248525 w 12192000"/>
              <a:gd name="connsiteY2" fmla="*/ 212725 h 1111735"/>
              <a:gd name="connsiteX3" fmla="*/ 12192000 w 12192000"/>
              <a:gd name="connsiteY3" fmla="*/ 0 h 1111735"/>
              <a:gd name="connsiteX0" fmla="*/ 0 w 12192000"/>
              <a:gd name="connsiteY0" fmla="*/ 1111250 h 1111735"/>
              <a:gd name="connsiteX1" fmla="*/ 3263900 w 12192000"/>
              <a:gd name="connsiteY1" fmla="*/ 908050 h 1111735"/>
              <a:gd name="connsiteX2" fmla="*/ 7248525 w 12192000"/>
              <a:gd name="connsiteY2" fmla="*/ 212725 h 1111735"/>
              <a:gd name="connsiteX3" fmla="*/ 12192000 w 12192000"/>
              <a:gd name="connsiteY3" fmla="*/ 0 h 1111735"/>
              <a:gd name="connsiteX0" fmla="*/ 0 w 12192000"/>
              <a:gd name="connsiteY0" fmla="*/ 1111250 h 1111735"/>
              <a:gd name="connsiteX1" fmla="*/ 3263900 w 12192000"/>
              <a:gd name="connsiteY1" fmla="*/ 908050 h 1111735"/>
              <a:gd name="connsiteX2" fmla="*/ 7248525 w 12192000"/>
              <a:gd name="connsiteY2" fmla="*/ 212725 h 1111735"/>
              <a:gd name="connsiteX3" fmla="*/ 12192000 w 12192000"/>
              <a:gd name="connsiteY3" fmla="*/ 0 h 1111735"/>
              <a:gd name="connsiteX0" fmla="*/ 0 w 12192000"/>
              <a:gd name="connsiteY0" fmla="*/ 1111250 h 1111735"/>
              <a:gd name="connsiteX1" fmla="*/ 3263900 w 12192000"/>
              <a:gd name="connsiteY1" fmla="*/ 908050 h 1111735"/>
              <a:gd name="connsiteX2" fmla="*/ 7248525 w 12192000"/>
              <a:gd name="connsiteY2" fmla="*/ 212725 h 1111735"/>
              <a:gd name="connsiteX3" fmla="*/ 12192000 w 12192000"/>
              <a:gd name="connsiteY3" fmla="*/ 0 h 1111735"/>
              <a:gd name="connsiteX0" fmla="*/ 0 w 12192000"/>
              <a:gd name="connsiteY0" fmla="*/ 1111250 h 1111735"/>
              <a:gd name="connsiteX1" fmla="*/ 3263900 w 12192000"/>
              <a:gd name="connsiteY1" fmla="*/ 908050 h 1111735"/>
              <a:gd name="connsiteX2" fmla="*/ 7248525 w 12192000"/>
              <a:gd name="connsiteY2" fmla="*/ 212725 h 1111735"/>
              <a:gd name="connsiteX3" fmla="*/ 12192000 w 12192000"/>
              <a:gd name="connsiteY3" fmla="*/ 0 h 1111735"/>
              <a:gd name="connsiteX0" fmla="*/ 0 w 12192000"/>
              <a:gd name="connsiteY0" fmla="*/ 1111250 h 1111612"/>
              <a:gd name="connsiteX1" fmla="*/ 3263900 w 12192000"/>
              <a:gd name="connsiteY1" fmla="*/ 908050 h 1111612"/>
              <a:gd name="connsiteX2" fmla="*/ 7248525 w 12192000"/>
              <a:gd name="connsiteY2" fmla="*/ 212725 h 1111612"/>
              <a:gd name="connsiteX3" fmla="*/ 12192000 w 12192000"/>
              <a:gd name="connsiteY3" fmla="*/ 0 h 1111612"/>
              <a:gd name="connsiteX0" fmla="*/ 0 w 12192000"/>
              <a:gd name="connsiteY0" fmla="*/ 1111250 h 1111250"/>
              <a:gd name="connsiteX1" fmla="*/ 3263900 w 12192000"/>
              <a:gd name="connsiteY1" fmla="*/ 908050 h 1111250"/>
              <a:gd name="connsiteX2" fmla="*/ 7248525 w 12192000"/>
              <a:gd name="connsiteY2" fmla="*/ 212725 h 1111250"/>
              <a:gd name="connsiteX3" fmla="*/ 12192000 w 12192000"/>
              <a:gd name="connsiteY3" fmla="*/ 0 h 1111250"/>
              <a:gd name="connsiteX0" fmla="*/ 0 w 12192000"/>
              <a:gd name="connsiteY0" fmla="*/ 1111250 h 1111250"/>
              <a:gd name="connsiteX1" fmla="*/ 3263900 w 12192000"/>
              <a:gd name="connsiteY1" fmla="*/ 908050 h 1111250"/>
              <a:gd name="connsiteX2" fmla="*/ 7248525 w 12192000"/>
              <a:gd name="connsiteY2" fmla="*/ 212725 h 1111250"/>
              <a:gd name="connsiteX3" fmla="*/ 12192000 w 12192000"/>
              <a:gd name="connsiteY3" fmla="*/ 0 h 1111250"/>
            </a:gdLst>
            <a:ahLst/>
            <a:cxnLst>
              <a:cxn ang="0">
                <a:pos x="connsiteX0" y="connsiteY0"/>
              </a:cxn>
              <a:cxn ang="0">
                <a:pos x="connsiteX1" y="connsiteY1"/>
              </a:cxn>
              <a:cxn ang="0">
                <a:pos x="connsiteX2" y="connsiteY2"/>
              </a:cxn>
              <a:cxn ang="0">
                <a:pos x="connsiteX3" y="connsiteY3"/>
              </a:cxn>
            </a:cxnLst>
            <a:rect l="l" t="t" r="r" b="b"/>
            <a:pathLst>
              <a:path w="12192000" h="1111250">
                <a:moveTo>
                  <a:pt x="0" y="1111250"/>
                </a:moveTo>
                <a:cubicBezTo>
                  <a:pt x="1888067" y="1107017"/>
                  <a:pt x="2673350" y="1003300"/>
                  <a:pt x="3263900" y="908050"/>
                </a:cubicBezTo>
                <a:cubicBezTo>
                  <a:pt x="4524375" y="677333"/>
                  <a:pt x="6217708" y="233892"/>
                  <a:pt x="7248525" y="212725"/>
                </a:cubicBezTo>
                <a:cubicBezTo>
                  <a:pt x="8896350" y="122767"/>
                  <a:pt x="10544175" y="70908"/>
                  <a:pt x="12192000"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a:extLst>
              <a:ext uri="{FF2B5EF4-FFF2-40B4-BE49-F238E27FC236}">
                <a16:creationId xmlns:a16="http://schemas.microsoft.com/office/drawing/2014/main" id="{183AAB4B-CF6F-4A98-A7D0-B9B76DA4F4F1}"/>
              </a:ext>
            </a:extLst>
          </p:cNvPr>
          <p:cNvSpPr txBox="1"/>
          <p:nvPr/>
        </p:nvSpPr>
        <p:spPr>
          <a:xfrm>
            <a:off x="3388458" y="5091641"/>
            <a:ext cx="965200" cy="276999"/>
          </a:xfrm>
          <a:prstGeom prst="rect">
            <a:avLst/>
          </a:prstGeom>
          <a:noFill/>
        </p:spPr>
        <p:txBody>
          <a:bodyPr wrap="square" lIns="0" tIns="0" rIns="0" bIns="0" rtlCol="0" anchor="ctr" anchorCtr="0">
            <a:spAutoFit/>
          </a:bodyPr>
          <a:lstStyle/>
          <a:p>
            <a:pPr algn="ctr"/>
            <a:r>
              <a:rPr lang="en-US" altLang="zh-CN" b="1" dirty="0">
                <a:solidFill>
                  <a:schemeClr val="accent1"/>
                </a:solidFill>
                <a:latin typeface="+mj-ea"/>
                <a:ea typeface="+mj-ea"/>
              </a:rPr>
              <a:t>2017</a:t>
            </a:r>
            <a:endParaRPr lang="zh-CN" altLang="en-US" b="1" dirty="0">
              <a:solidFill>
                <a:schemeClr val="accent1"/>
              </a:solidFill>
              <a:latin typeface="+mj-ea"/>
              <a:ea typeface="+mj-ea"/>
            </a:endParaRPr>
          </a:p>
        </p:txBody>
      </p:sp>
      <p:sp>
        <p:nvSpPr>
          <p:cNvPr id="59" name="文本框 58">
            <a:extLst>
              <a:ext uri="{FF2B5EF4-FFF2-40B4-BE49-F238E27FC236}">
                <a16:creationId xmlns:a16="http://schemas.microsoft.com/office/drawing/2014/main" id="{FB666D59-5205-42C9-8384-04400CFED192}"/>
              </a:ext>
            </a:extLst>
          </p:cNvPr>
          <p:cNvSpPr txBox="1"/>
          <p:nvPr/>
        </p:nvSpPr>
        <p:spPr>
          <a:xfrm>
            <a:off x="3133524" y="2248170"/>
            <a:ext cx="1475068" cy="1433854"/>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请输入相关内容请输入相关内容请输入相关内容请输入相关内容</a:t>
            </a:r>
          </a:p>
        </p:txBody>
      </p:sp>
      <p:sp>
        <p:nvSpPr>
          <p:cNvPr id="60" name="location-pointer_64687">
            <a:extLst>
              <a:ext uri="{FF2B5EF4-FFF2-40B4-BE49-F238E27FC236}">
                <a16:creationId xmlns:a16="http://schemas.microsoft.com/office/drawing/2014/main" id="{535798E9-89EE-449A-8BDC-D6EC6255275D}"/>
              </a:ext>
            </a:extLst>
          </p:cNvPr>
          <p:cNvSpPr>
            <a:spLocks noChangeAspect="1"/>
          </p:cNvSpPr>
          <p:nvPr/>
        </p:nvSpPr>
        <p:spPr bwMode="auto">
          <a:xfrm>
            <a:off x="3748767" y="4057925"/>
            <a:ext cx="244582" cy="324198"/>
          </a:xfrm>
          <a:custGeom>
            <a:avLst/>
            <a:gdLst>
              <a:gd name="connsiteX0" fmla="*/ 227438 w 455034"/>
              <a:gd name="connsiteY0" fmla="*/ 152740 h 603155"/>
              <a:gd name="connsiteX1" fmla="*/ 309940 w 455034"/>
              <a:gd name="connsiteY1" fmla="*/ 234605 h 603155"/>
              <a:gd name="connsiteX2" fmla="*/ 227438 w 455034"/>
              <a:gd name="connsiteY2" fmla="*/ 316470 h 603155"/>
              <a:gd name="connsiteX3" fmla="*/ 144936 w 455034"/>
              <a:gd name="connsiteY3" fmla="*/ 234605 h 603155"/>
              <a:gd name="connsiteX4" fmla="*/ 227438 w 455034"/>
              <a:gd name="connsiteY4" fmla="*/ 152740 h 603155"/>
              <a:gd name="connsiteX5" fmla="*/ 227517 w 455034"/>
              <a:gd name="connsiteY5" fmla="*/ 99203 h 603155"/>
              <a:gd name="connsiteX6" fmla="*/ 92398 w 455034"/>
              <a:gd name="connsiteY6" fmla="*/ 234119 h 603155"/>
              <a:gd name="connsiteX7" fmla="*/ 227517 w 455034"/>
              <a:gd name="connsiteY7" fmla="*/ 369036 h 603155"/>
              <a:gd name="connsiteX8" fmla="*/ 362636 w 455034"/>
              <a:gd name="connsiteY8" fmla="*/ 234119 h 603155"/>
              <a:gd name="connsiteX9" fmla="*/ 227517 w 455034"/>
              <a:gd name="connsiteY9" fmla="*/ 99203 h 603155"/>
              <a:gd name="connsiteX10" fmla="*/ 227517 w 455034"/>
              <a:gd name="connsiteY10" fmla="*/ 0 h 603155"/>
              <a:gd name="connsiteX11" fmla="*/ 455034 w 455034"/>
              <a:gd name="connsiteY11" fmla="*/ 227175 h 603155"/>
              <a:gd name="connsiteX12" fmla="*/ 272226 w 455034"/>
              <a:gd name="connsiteY12" fmla="*/ 580338 h 603155"/>
              <a:gd name="connsiteX13" fmla="*/ 227517 w 455034"/>
              <a:gd name="connsiteY13" fmla="*/ 603155 h 603155"/>
              <a:gd name="connsiteX14" fmla="*/ 182808 w 455034"/>
              <a:gd name="connsiteY14" fmla="*/ 580338 h 603155"/>
              <a:gd name="connsiteX15" fmla="*/ 0 w 455034"/>
              <a:gd name="connsiteY15" fmla="*/ 227175 h 603155"/>
              <a:gd name="connsiteX16" fmla="*/ 227517 w 455034"/>
              <a:gd name="connsiteY16" fmla="*/ 0 h 6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034" h="603155">
                <a:moveTo>
                  <a:pt x="227438" y="152740"/>
                </a:moveTo>
                <a:cubicBezTo>
                  <a:pt x="273003" y="152740"/>
                  <a:pt x="309940" y="189392"/>
                  <a:pt x="309940" y="234605"/>
                </a:cubicBezTo>
                <a:cubicBezTo>
                  <a:pt x="309940" y="279818"/>
                  <a:pt x="273003" y="316470"/>
                  <a:pt x="227438" y="316470"/>
                </a:cubicBezTo>
                <a:cubicBezTo>
                  <a:pt x="181873" y="316470"/>
                  <a:pt x="144936" y="279818"/>
                  <a:pt x="144936" y="234605"/>
                </a:cubicBezTo>
                <a:cubicBezTo>
                  <a:pt x="144936" y="189392"/>
                  <a:pt x="181873" y="152740"/>
                  <a:pt x="227438" y="152740"/>
                </a:cubicBezTo>
                <a:close/>
                <a:moveTo>
                  <a:pt x="227517" y="99203"/>
                </a:moveTo>
                <a:cubicBezTo>
                  <a:pt x="153003" y="99203"/>
                  <a:pt x="92398" y="159717"/>
                  <a:pt x="92398" y="234119"/>
                </a:cubicBezTo>
                <a:cubicBezTo>
                  <a:pt x="92398" y="308522"/>
                  <a:pt x="153003" y="369036"/>
                  <a:pt x="227517" y="369036"/>
                </a:cubicBezTo>
                <a:cubicBezTo>
                  <a:pt x="302031" y="369036"/>
                  <a:pt x="362636" y="308522"/>
                  <a:pt x="362636" y="234119"/>
                </a:cubicBezTo>
                <a:cubicBezTo>
                  <a:pt x="362636" y="159717"/>
                  <a:pt x="302031" y="99203"/>
                  <a:pt x="227517" y="99203"/>
                </a:cubicBezTo>
                <a:close/>
                <a:moveTo>
                  <a:pt x="227517" y="0"/>
                </a:moveTo>
                <a:cubicBezTo>
                  <a:pt x="353695" y="0"/>
                  <a:pt x="455034" y="102179"/>
                  <a:pt x="455034" y="227175"/>
                </a:cubicBezTo>
                <a:cubicBezTo>
                  <a:pt x="455034" y="317450"/>
                  <a:pt x="337798" y="490063"/>
                  <a:pt x="272226" y="580338"/>
                </a:cubicBezTo>
                <a:cubicBezTo>
                  <a:pt x="261297" y="595219"/>
                  <a:pt x="245400" y="603155"/>
                  <a:pt x="227517" y="603155"/>
                </a:cubicBezTo>
                <a:cubicBezTo>
                  <a:pt x="209634" y="603155"/>
                  <a:pt x="193737" y="595219"/>
                  <a:pt x="182808" y="580338"/>
                </a:cubicBezTo>
                <a:cubicBezTo>
                  <a:pt x="117236" y="490063"/>
                  <a:pt x="0" y="317450"/>
                  <a:pt x="0" y="227175"/>
                </a:cubicBezTo>
                <a:cubicBezTo>
                  <a:pt x="0" y="102179"/>
                  <a:pt x="101339" y="0"/>
                  <a:pt x="227517" y="0"/>
                </a:cubicBezTo>
                <a:close/>
              </a:path>
            </a:pathLst>
          </a:custGeom>
          <a:solidFill>
            <a:schemeClr val="accent3"/>
          </a:solidFill>
          <a:ln>
            <a:noFill/>
          </a:ln>
        </p:spPr>
      </p:sp>
      <p:sp>
        <p:nvSpPr>
          <p:cNvPr id="61" name="文本框 60">
            <a:extLst>
              <a:ext uri="{FF2B5EF4-FFF2-40B4-BE49-F238E27FC236}">
                <a16:creationId xmlns:a16="http://schemas.microsoft.com/office/drawing/2014/main" id="{E80DF99B-29F8-44C6-AF67-186787F6CC81}"/>
              </a:ext>
            </a:extLst>
          </p:cNvPr>
          <p:cNvSpPr txBox="1"/>
          <p:nvPr/>
        </p:nvSpPr>
        <p:spPr>
          <a:xfrm>
            <a:off x="5581591" y="5091641"/>
            <a:ext cx="965200" cy="276999"/>
          </a:xfrm>
          <a:prstGeom prst="rect">
            <a:avLst/>
          </a:prstGeom>
          <a:noFill/>
        </p:spPr>
        <p:txBody>
          <a:bodyPr wrap="square" lIns="0" tIns="0" rIns="0" bIns="0" rtlCol="0" anchor="ctr" anchorCtr="0">
            <a:spAutoFit/>
          </a:bodyPr>
          <a:lstStyle/>
          <a:p>
            <a:pPr algn="ctr"/>
            <a:r>
              <a:rPr lang="en-US" altLang="zh-CN" b="1" dirty="0">
                <a:solidFill>
                  <a:schemeClr val="accent1"/>
                </a:solidFill>
                <a:latin typeface="+mj-ea"/>
                <a:ea typeface="+mj-ea"/>
              </a:rPr>
              <a:t>2018</a:t>
            </a:r>
            <a:endParaRPr lang="zh-CN" altLang="en-US" b="1" dirty="0">
              <a:solidFill>
                <a:schemeClr val="accent1"/>
              </a:solidFill>
              <a:latin typeface="+mj-ea"/>
              <a:ea typeface="+mj-ea"/>
            </a:endParaRPr>
          </a:p>
        </p:txBody>
      </p:sp>
      <p:sp>
        <p:nvSpPr>
          <p:cNvPr id="63" name="文本框 62">
            <a:extLst>
              <a:ext uri="{FF2B5EF4-FFF2-40B4-BE49-F238E27FC236}">
                <a16:creationId xmlns:a16="http://schemas.microsoft.com/office/drawing/2014/main" id="{9F5D4466-078A-408B-B8F4-9943D81E0BFA}"/>
              </a:ext>
            </a:extLst>
          </p:cNvPr>
          <p:cNvSpPr txBox="1"/>
          <p:nvPr/>
        </p:nvSpPr>
        <p:spPr>
          <a:xfrm>
            <a:off x="5326657" y="1820000"/>
            <a:ext cx="1475068" cy="1433854"/>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请输入相关内容请输入相关内容请输入相关内容请输入相关内容</a:t>
            </a:r>
          </a:p>
        </p:txBody>
      </p:sp>
      <p:sp>
        <p:nvSpPr>
          <p:cNvPr id="64" name="location-pointer_64687">
            <a:extLst>
              <a:ext uri="{FF2B5EF4-FFF2-40B4-BE49-F238E27FC236}">
                <a16:creationId xmlns:a16="http://schemas.microsoft.com/office/drawing/2014/main" id="{BCAF766F-9E13-4741-902E-0A262678A671}"/>
              </a:ext>
            </a:extLst>
          </p:cNvPr>
          <p:cNvSpPr>
            <a:spLocks noChangeAspect="1"/>
          </p:cNvSpPr>
          <p:nvPr/>
        </p:nvSpPr>
        <p:spPr bwMode="auto">
          <a:xfrm>
            <a:off x="5941900" y="3619116"/>
            <a:ext cx="244582" cy="324198"/>
          </a:xfrm>
          <a:custGeom>
            <a:avLst/>
            <a:gdLst>
              <a:gd name="connsiteX0" fmla="*/ 227438 w 455034"/>
              <a:gd name="connsiteY0" fmla="*/ 152740 h 603155"/>
              <a:gd name="connsiteX1" fmla="*/ 309940 w 455034"/>
              <a:gd name="connsiteY1" fmla="*/ 234605 h 603155"/>
              <a:gd name="connsiteX2" fmla="*/ 227438 w 455034"/>
              <a:gd name="connsiteY2" fmla="*/ 316470 h 603155"/>
              <a:gd name="connsiteX3" fmla="*/ 144936 w 455034"/>
              <a:gd name="connsiteY3" fmla="*/ 234605 h 603155"/>
              <a:gd name="connsiteX4" fmla="*/ 227438 w 455034"/>
              <a:gd name="connsiteY4" fmla="*/ 152740 h 603155"/>
              <a:gd name="connsiteX5" fmla="*/ 227517 w 455034"/>
              <a:gd name="connsiteY5" fmla="*/ 99203 h 603155"/>
              <a:gd name="connsiteX6" fmla="*/ 92398 w 455034"/>
              <a:gd name="connsiteY6" fmla="*/ 234119 h 603155"/>
              <a:gd name="connsiteX7" fmla="*/ 227517 w 455034"/>
              <a:gd name="connsiteY7" fmla="*/ 369036 h 603155"/>
              <a:gd name="connsiteX8" fmla="*/ 362636 w 455034"/>
              <a:gd name="connsiteY8" fmla="*/ 234119 h 603155"/>
              <a:gd name="connsiteX9" fmla="*/ 227517 w 455034"/>
              <a:gd name="connsiteY9" fmla="*/ 99203 h 603155"/>
              <a:gd name="connsiteX10" fmla="*/ 227517 w 455034"/>
              <a:gd name="connsiteY10" fmla="*/ 0 h 603155"/>
              <a:gd name="connsiteX11" fmla="*/ 455034 w 455034"/>
              <a:gd name="connsiteY11" fmla="*/ 227175 h 603155"/>
              <a:gd name="connsiteX12" fmla="*/ 272226 w 455034"/>
              <a:gd name="connsiteY12" fmla="*/ 580338 h 603155"/>
              <a:gd name="connsiteX13" fmla="*/ 227517 w 455034"/>
              <a:gd name="connsiteY13" fmla="*/ 603155 h 603155"/>
              <a:gd name="connsiteX14" fmla="*/ 182808 w 455034"/>
              <a:gd name="connsiteY14" fmla="*/ 580338 h 603155"/>
              <a:gd name="connsiteX15" fmla="*/ 0 w 455034"/>
              <a:gd name="connsiteY15" fmla="*/ 227175 h 603155"/>
              <a:gd name="connsiteX16" fmla="*/ 227517 w 455034"/>
              <a:gd name="connsiteY16" fmla="*/ 0 h 6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034" h="603155">
                <a:moveTo>
                  <a:pt x="227438" y="152740"/>
                </a:moveTo>
                <a:cubicBezTo>
                  <a:pt x="273003" y="152740"/>
                  <a:pt x="309940" y="189392"/>
                  <a:pt x="309940" y="234605"/>
                </a:cubicBezTo>
                <a:cubicBezTo>
                  <a:pt x="309940" y="279818"/>
                  <a:pt x="273003" y="316470"/>
                  <a:pt x="227438" y="316470"/>
                </a:cubicBezTo>
                <a:cubicBezTo>
                  <a:pt x="181873" y="316470"/>
                  <a:pt x="144936" y="279818"/>
                  <a:pt x="144936" y="234605"/>
                </a:cubicBezTo>
                <a:cubicBezTo>
                  <a:pt x="144936" y="189392"/>
                  <a:pt x="181873" y="152740"/>
                  <a:pt x="227438" y="152740"/>
                </a:cubicBezTo>
                <a:close/>
                <a:moveTo>
                  <a:pt x="227517" y="99203"/>
                </a:moveTo>
                <a:cubicBezTo>
                  <a:pt x="153003" y="99203"/>
                  <a:pt x="92398" y="159717"/>
                  <a:pt x="92398" y="234119"/>
                </a:cubicBezTo>
                <a:cubicBezTo>
                  <a:pt x="92398" y="308522"/>
                  <a:pt x="153003" y="369036"/>
                  <a:pt x="227517" y="369036"/>
                </a:cubicBezTo>
                <a:cubicBezTo>
                  <a:pt x="302031" y="369036"/>
                  <a:pt x="362636" y="308522"/>
                  <a:pt x="362636" y="234119"/>
                </a:cubicBezTo>
                <a:cubicBezTo>
                  <a:pt x="362636" y="159717"/>
                  <a:pt x="302031" y="99203"/>
                  <a:pt x="227517" y="99203"/>
                </a:cubicBezTo>
                <a:close/>
                <a:moveTo>
                  <a:pt x="227517" y="0"/>
                </a:moveTo>
                <a:cubicBezTo>
                  <a:pt x="353695" y="0"/>
                  <a:pt x="455034" y="102179"/>
                  <a:pt x="455034" y="227175"/>
                </a:cubicBezTo>
                <a:cubicBezTo>
                  <a:pt x="455034" y="317450"/>
                  <a:pt x="337798" y="490063"/>
                  <a:pt x="272226" y="580338"/>
                </a:cubicBezTo>
                <a:cubicBezTo>
                  <a:pt x="261297" y="595219"/>
                  <a:pt x="245400" y="603155"/>
                  <a:pt x="227517" y="603155"/>
                </a:cubicBezTo>
                <a:cubicBezTo>
                  <a:pt x="209634" y="603155"/>
                  <a:pt x="193737" y="595219"/>
                  <a:pt x="182808" y="580338"/>
                </a:cubicBezTo>
                <a:cubicBezTo>
                  <a:pt x="117236" y="490063"/>
                  <a:pt x="0" y="317450"/>
                  <a:pt x="0" y="227175"/>
                </a:cubicBezTo>
                <a:cubicBezTo>
                  <a:pt x="0" y="102179"/>
                  <a:pt x="101339" y="0"/>
                  <a:pt x="227517" y="0"/>
                </a:cubicBezTo>
                <a:close/>
              </a:path>
            </a:pathLst>
          </a:custGeom>
          <a:solidFill>
            <a:schemeClr val="accent3"/>
          </a:solidFill>
          <a:ln>
            <a:noFill/>
          </a:ln>
        </p:spPr>
      </p:sp>
      <p:sp>
        <p:nvSpPr>
          <p:cNvPr id="65" name="文本框 64">
            <a:extLst>
              <a:ext uri="{FF2B5EF4-FFF2-40B4-BE49-F238E27FC236}">
                <a16:creationId xmlns:a16="http://schemas.microsoft.com/office/drawing/2014/main" id="{8575C75B-E9CD-40FC-9DE9-46DAF74A7203}"/>
              </a:ext>
            </a:extLst>
          </p:cNvPr>
          <p:cNvSpPr txBox="1"/>
          <p:nvPr/>
        </p:nvSpPr>
        <p:spPr>
          <a:xfrm>
            <a:off x="7774724" y="5091641"/>
            <a:ext cx="965200" cy="276999"/>
          </a:xfrm>
          <a:prstGeom prst="rect">
            <a:avLst/>
          </a:prstGeom>
          <a:noFill/>
        </p:spPr>
        <p:txBody>
          <a:bodyPr wrap="square" lIns="0" tIns="0" rIns="0" bIns="0" rtlCol="0" anchor="ctr" anchorCtr="0">
            <a:spAutoFit/>
          </a:bodyPr>
          <a:lstStyle/>
          <a:p>
            <a:pPr algn="ctr"/>
            <a:r>
              <a:rPr lang="en-US" altLang="zh-CN" b="1" dirty="0">
                <a:solidFill>
                  <a:schemeClr val="accent1"/>
                </a:solidFill>
                <a:latin typeface="+mj-ea"/>
                <a:ea typeface="+mj-ea"/>
              </a:rPr>
              <a:t>2019</a:t>
            </a:r>
            <a:endParaRPr lang="zh-CN" altLang="en-US" b="1" dirty="0">
              <a:solidFill>
                <a:schemeClr val="accent1"/>
              </a:solidFill>
              <a:latin typeface="+mj-ea"/>
              <a:ea typeface="+mj-ea"/>
            </a:endParaRPr>
          </a:p>
        </p:txBody>
      </p:sp>
      <p:sp>
        <p:nvSpPr>
          <p:cNvPr id="66" name="文本框 65">
            <a:extLst>
              <a:ext uri="{FF2B5EF4-FFF2-40B4-BE49-F238E27FC236}">
                <a16:creationId xmlns:a16="http://schemas.microsoft.com/office/drawing/2014/main" id="{4AC4D275-27AC-431D-AE7B-16B139772C92}"/>
              </a:ext>
            </a:extLst>
          </p:cNvPr>
          <p:cNvSpPr txBox="1"/>
          <p:nvPr/>
        </p:nvSpPr>
        <p:spPr>
          <a:xfrm>
            <a:off x="7519790" y="1594120"/>
            <a:ext cx="1475068" cy="1433854"/>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请输入相关内容请输入相关内容请输入相关内容请输入相关内容</a:t>
            </a:r>
          </a:p>
        </p:txBody>
      </p:sp>
      <p:sp>
        <p:nvSpPr>
          <p:cNvPr id="67" name="location-pointer_64687">
            <a:extLst>
              <a:ext uri="{FF2B5EF4-FFF2-40B4-BE49-F238E27FC236}">
                <a16:creationId xmlns:a16="http://schemas.microsoft.com/office/drawing/2014/main" id="{1FF90662-CDAA-4100-A74F-FDD8990C11D7}"/>
              </a:ext>
            </a:extLst>
          </p:cNvPr>
          <p:cNvSpPr>
            <a:spLocks noChangeAspect="1"/>
          </p:cNvSpPr>
          <p:nvPr/>
        </p:nvSpPr>
        <p:spPr bwMode="auto">
          <a:xfrm>
            <a:off x="8135033" y="3426563"/>
            <a:ext cx="244582" cy="324198"/>
          </a:xfrm>
          <a:custGeom>
            <a:avLst/>
            <a:gdLst>
              <a:gd name="connsiteX0" fmla="*/ 227438 w 455034"/>
              <a:gd name="connsiteY0" fmla="*/ 152740 h 603155"/>
              <a:gd name="connsiteX1" fmla="*/ 309940 w 455034"/>
              <a:gd name="connsiteY1" fmla="*/ 234605 h 603155"/>
              <a:gd name="connsiteX2" fmla="*/ 227438 w 455034"/>
              <a:gd name="connsiteY2" fmla="*/ 316470 h 603155"/>
              <a:gd name="connsiteX3" fmla="*/ 144936 w 455034"/>
              <a:gd name="connsiteY3" fmla="*/ 234605 h 603155"/>
              <a:gd name="connsiteX4" fmla="*/ 227438 w 455034"/>
              <a:gd name="connsiteY4" fmla="*/ 152740 h 603155"/>
              <a:gd name="connsiteX5" fmla="*/ 227517 w 455034"/>
              <a:gd name="connsiteY5" fmla="*/ 99203 h 603155"/>
              <a:gd name="connsiteX6" fmla="*/ 92398 w 455034"/>
              <a:gd name="connsiteY6" fmla="*/ 234119 h 603155"/>
              <a:gd name="connsiteX7" fmla="*/ 227517 w 455034"/>
              <a:gd name="connsiteY7" fmla="*/ 369036 h 603155"/>
              <a:gd name="connsiteX8" fmla="*/ 362636 w 455034"/>
              <a:gd name="connsiteY8" fmla="*/ 234119 h 603155"/>
              <a:gd name="connsiteX9" fmla="*/ 227517 w 455034"/>
              <a:gd name="connsiteY9" fmla="*/ 99203 h 603155"/>
              <a:gd name="connsiteX10" fmla="*/ 227517 w 455034"/>
              <a:gd name="connsiteY10" fmla="*/ 0 h 603155"/>
              <a:gd name="connsiteX11" fmla="*/ 455034 w 455034"/>
              <a:gd name="connsiteY11" fmla="*/ 227175 h 603155"/>
              <a:gd name="connsiteX12" fmla="*/ 272226 w 455034"/>
              <a:gd name="connsiteY12" fmla="*/ 580338 h 603155"/>
              <a:gd name="connsiteX13" fmla="*/ 227517 w 455034"/>
              <a:gd name="connsiteY13" fmla="*/ 603155 h 603155"/>
              <a:gd name="connsiteX14" fmla="*/ 182808 w 455034"/>
              <a:gd name="connsiteY14" fmla="*/ 580338 h 603155"/>
              <a:gd name="connsiteX15" fmla="*/ 0 w 455034"/>
              <a:gd name="connsiteY15" fmla="*/ 227175 h 603155"/>
              <a:gd name="connsiteX16" fmla="*/ 227517 w 455034"/>
              <a:gd name="connsiteY16" fmla="*/ 0 h 6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034" h="603155">
                <a:moveTo>
                  <a:pt x="227438" y="152740"/>
                </a:moveTo>
                <a:cubicBezTo>
                  <a:pt x="273003" y="152740"/>
                  <a:pt x="309940" y="189392"/>
                  <a:pt x="309940" y="234605"/>
                </a:cubicBezTo>
                <a:cubicBezTo>
                  <a:pt x="309940" y="279818"/>
                  <a:pt x="273003" y="316470"/>
                  <a:pt x="227438" y="316470"/>
                </a:cubicBezTo>
                <a:cubicBezTo>
                  <a:pt x="181873" y="316470"/>
                  <a:pt x="144936" y="279818"/>
                  <a:pt x="144936" y="234605"/>
                </a:cubicBezTo>
                <a:cubicBezTo>
                  <a:pt x="144936" y="189392"/>
                  <a:pt x="181873" y="152740"/>
                  <a:pt x="227438" y="152740"/>
                </a:cubicBezTo>
                <a:close/>
                <a:moveTo>
                  <a:pt x="227517" y="99203"/>
                </a:moveTo>
                <a:cubicBezTo>
                  <a:pt x="153003" y="99203"/>
                  <a:pt x="92398" y="159717"/>
                  <a:pt x="92398" y="234119"/>
                </a:cubicBezTo>
                <a:cubicBezTo>
                  <a:pt x="92398" y="308522"/>
                  <a:pt x="153003" y="369036"/>
                  <a:pt x="227517" y="369036"/>
                </a:cubicBezTo>
                <a:cubicBezTo>
                  <a:pt x="302031" y="369036"/>
                  <a:pt x="362636" y="308522"/>
                  <a:pt x="362636" y="234119"/>
                </a:cubicBezTo>
                <a:cubicBezTo>
                  <a:pt x="362636" y="159717"/>
                  <a:pt x="302031" y="99203"/>
                  <a:pt x="227517" y="99203"/>
                </a:cubicBezTo>
                <a:close/>
                <a:moveTo>
                  <a:pt x="227517" y="0"/>
                </a:moveTo>
                <a:cubicBezTo>
                  <a:pt x="353695" y="0"/>
                  <a:pt x="455034" y="102179"/>
                  <a:pt x="455034" y="227175"/>
                </a:cubicBezTo>
                <a:cubicBezTo>
                  <a:pt x="455034" y="317450"/>
                  <a:pt x="337798" y="490063"/>
                  <a:pt x="272226" y="580338"/>
                </a:cubicBezTo>
                <a:cubicBezTo>
                  <a:pt x="261297" y="595219"/>
                  <a:pt x="245400" y="603155"/>
                  <a:pt x="227517" y="603155"/>
                </a:cubicBezTo>
                <a:cubicBezTo>
                  <a:pt x="209634" y="603155"/>
                  <a:pt x="193737" y="595219"/>
                  <a:pt x="182808" y="580338"/>
                </a:cubicBezTo>
                <a:cubicBezTo>
                  <a:pt x="117236" y="490063"/>
                  <a:pt x="0" y="317450"/>
                  <a:pt x="0" y="227175"/>
                </a:cubicBezTo>
                <a:cubicBezTo>
                  <a:pt x="0" y="102179"/>
                  <a:pt x="101339" y="0"/>
                  <a:pt x="227517" y="0"/>
                </a:cubicBezTo>
                <a:close/>
              </a:path>
            </a:pathLst>
          </a:custGeom>
          <a:solidFill>
            <a:schemeClr val="accent3"/>
          </a:solidFill>
          <a:ln>
            <a:noFill/>
          </a:ln>
        </p:spPr>
      </p:sp>
      <p:sp>
        <p:nvSpPr>
          <p:cNvPr id="55" name="文本框 54">
            <a:extLst>
              <a:ext uri="{FF2B5EF4-FFF2-40B4-BE49-F238E27FC236}">
                <a16:creationId xmlns:a16="http://schemas.microsoft.com/office/drawing/2014/main" id="{CA86E4B2-AB85-40D0-B1BB-BA5E3836F683}"/>
              </a:ext>
            </a:extLst>
          </p:cNvPr>
          <p:cNvSpPr txBox="1"/>
          <p:nvPr/>
        </p:nvSpPr>
        <p:spPr>
          <a:xfrm>
            <a:off x="1195325" y="5091641"/>
            <a:ext cx="965200" cy="276999"/>
          </a:xfrm>
          <a:prstGeom prst="rect">
            <a:avLst/>
          </a:prstGeom>
          <a:noFill/>
        </p:spPr>
        <p:txBody>
          <a:bodyPr wrap="square" lIns="0" tIns="0" rIns="0" bIns="0" rtlCol="0" anchor="ctr" anchorCtr="0">
            <a:spAutoFit/>
          </a:bodyPr>
          <a:lstStyle/>
          <a:p>
            <a:pPr algn="ctr"/>
            <a:r>
              <a:rPr lang="en-US" altLang="zh-CN" b="1" dirty="0">
                <a:solidFill>
                  <a:schemeClr val="accent1"/>
                </a:solidFill>
                <a:latin typeface="+mj-ea"/>
                <a:ea typeface="+mj-ea"/>
              </a:rPr>
              <a:t>2016</a:t>
            </a:r>
            <a:endParaRPr lang="zh-CN" altLang="en-US" b="1" dirty="0">
              <a:solidFill>
                <a:schemeClr val="accent1"/>
              </a:solidFill>
              <a:latin typeface="+mj-ea"/>
              <a:ea typeface="+mj-ea"/>
            </a:endParaRPr>
          </a:p>
        </p:txBody>
      </p:sp>
      <p:sp>
        <p:nvSpPr>
          <p:cNvPr id="57" name="文本框 56">
            <a:extLst>
              <a:ext uri="{FF2B5EF4-FFF2-40B4-BE49-F238E27FC236}">
                <a16:creationId xmlns:a16="http://schemas.microsoft.com/office/drawing/2014/main" id="{9F5F363B-C336-4215-A1D0-5AF1F5690762}"/>
              </a:ext>
            </a:extLst>
          </p:cNvPr>
          <p:cNvSpPr txBox="1"/>
          <p:nvPr/>
        </p:nvSpPr>
        <p:spPr>
          <a:xfrm>
            <a:off x="940391" y="2536927"/>
            <a:ext cx="1475068" cy="1433854"/>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请输入相关内容请输入相关内容请输入相关内容请输入相关内容</a:t>
            </a:r>
          </a:p>
        </p:txBody>
      </p:sp>
      <p:sp>
        <p:nvSpPr>
          <p:cNvPr id="54" name="location-pointer_64687">
            <a:extLst>
              <a:ext uri="{FF2B5EF4-FFF2-40B4-BE49-F238E27FC236}">
                <a16:creationId xmlns:a16="http://schemas.microsoft.com/office/drawing/2014/main" id="{8636CA9E-1229-459B-AEAF-E28A3A9E3B2B}"/>
              </a:ext>
            </a:extLst>
          </p:cNvPr>
          <p:cNvSpPr>
            <a:spLocks noChangeAspect="1"/>
          </p:cNvSpPr>
          <p:nvPr/>
        </p:nvSpPr>
        <p:spPr bwMode="auto">
          <a:xfrm>
            <a:off x="1555634" y="4343971"/>
            <a:ext cx="244582" cy="324198"/>
          </a:xfrm>
          <a:custGeom>
            <a:avLst/>
            <a:gdLst>
              <a:gd name="connsiteX0" fmla="*/ 227438 w 455034"/>
              <a:gd name="connsiteY0" fmla="*/ 152740 h 603155"/>
              <a:gd name="connsiteX1" fmla="*/ 309940 w 455034"/>
              <a:gd name="connsiteY1" fmla="*/ 234605 h 603155"/>
              <a:gd name="connsiteX2" fmla="*/ 227438 w 455034"/>
              <a:gd name="connsiteY2" fmla="*/ 316470 h 603155"/>
              <a:gd name="connsiteX3" fmla="*/ 144936 w 455034"/>
              <a:gd name="connsiteY3" fmla="*/ 234605 h 603155"/>
              <a:gd name="connsiteX4" fmla="*/ 227438 w 455034"/>
              <a:gd name="connsiteY4" fmla="*/ 152740 h 603155"/>
              <a:gd name="connsiteX5" fmla="*/ 227517 w 455034"/>
              <a:gd name="connsiteY5" fmla="*/ 99203 h 603155"/>
              <a:gd name="connsiteX6" fmla="*/ 92398 w 455034"/>
              <a:gd name="connsiteY6" fmla="*/ 234119 h 603155"/>
              <a:gd name="connsiteX7" fmla="*/ 227517 w 455034"/>
              <a:gd name="connsiteY7" fmla="*/ 369036 h 603155"/>
              <a:gd name="connsiteX8" fmla="*/ 362636 w 455034"/>
              <a:gd name="connsiteY8" fmla="*/ 234119 h 603155"/>
              <a:gd name="connsiteX9" fmla="*/ 227517 w 455034"/>
              <a:gd name="connsiteY9" fmla="*/ 99203 h 603155"/>
              <a:gd name="connsiteX10" fmla="*/ 227517 w 455034"/>
              <a:gd name="connsiteY10" fmla="*/ 0 h 603155"/>
              <a:gd name="connsiteX11" fmla="*/ 455034 w 455034"/>
              <a:gd name="connsiteY11" fmla="*/ 227175 h 603155"/>
              <a:gd name="connsiteX12" fmla="*/ 272226 w 455034"/>
              <a:gd name="connsiteY12" fmla="*/ 580338 h 603155"/>
              <a:gd name="connsiteX13" fmla="*/ 227517 w 455034"/>
              <a:gd name="connsiteY13" fmla="*/ 603155 h 603155"/>
              <a:gd name="connsiteX14" fmla="*/ 182808 w 455034"/>
              <a:gd name="connsiteY14" fmla="*/ 580338 h 603155"/>
              <a:gd name="connsiteX15" fmla="*/ 0 w 455034"/>
              <a:gd name="connsiteY15" fmla="*/ 227175 h 603155"/>
              <a:gd name="connsiteX16" fmla="*/ 227517 w 455034"/>
              <a:gd name="connsiteY16" fmla="*/ 0 h 6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034" h="603155">
                <a:moveTo>
                  <a:pt x="227438" y="152740"/>
                </a:moveTo>
                <a:cubicBezTo>
                  <a:pt x="273003" y="152740"/>
                  <a:pt x="309940" y="189392"/>
                  <a:pt x="309940" y="234605"/>
                </a:cubicBezTo>
                <a:cubicBezTo>
                  <a:pt x="309940" y="279818"/>
                  <a:pt x="273003" y="316470"/>
                  <a:pt x="227438" y="316470"/>
                </a:cubicBezTo>
                <a:cubicBezTo>
                  <a:pt x="181873" y="316470"/>
                  <a:pt x="144936" y="279818"/>
                  <a:pt x="144936" y="234605"/>
                </a:cubicBezTo>
                <a:cubicBezTo>
                  <a:pt x="144936" y="189392"/>
                  <a:pt x="181873" y="152740"/>
                  <a:pt x="227438" y="152740"/>
                </a:cubicBezTo>
                <a:close/>
                <a:moveTo>
                  <a:pt x="227517" y="99203"/>
                </a:moveTo>
                <a:cubicBezTo>
                  <a:pt x="153003" y="99203"/>
                  <a:pt x="92398" y="159717"/>
                  <a:pt x="92398" y="234119"/>
                </a:cubicBezTo>
                <a:cubicBezTo>
                  <a:pt x="92398" y="308522"/>
                  <a:pt x="153003" y="369036"/>
                  <a:pt x="227517" y="369036"/>
                </a:cubicBezTo>
                <a:cubicBezTo>
                  <a:pt x="302031" y="369036"/>
                  <a:pt x="362636" y="308522"/>
                  <a:pt x="362636" y="234119"/>
                </a:cubicBezTo>
                <a:cubicBezTo>
                  <a:pt x="362636" y="159717"/>
                  <a:pt x="302031" y="99203"/>
                  <a:pt x="227517" y="99203"/>
                </a:cubicBezTo>
                <a:close/>
                <a:moveTo>
                  <a:pt x="227517" y="0"/>
                </a:moveTo>
                <a:cubicBezTo>
                  <a:pt x="353695" y="0"/>
                  <a:pt x="455034" y="102179"/>
                  <a:pt x="455034" y="227175"/>
                </a:cubicBezTo>
                <a:cubicBezTo>
                  <a:pt x="455034" y="317450"/>
                  <a:pt x="337798" y="490063"/>
                  <a:pt x="272226" y="580338"/>
                </a:cubicBezTo>
                <a:cubicBezTo>
                  <a:pt x="261297" y="595219"/>
                  <a:pt x="245400" y="603155"/>
                  <a:pt x="227517" y="603155"/>
                </a:cubicBezTo>
                <a:cubicBezTo>
                  <a:pt x="209634" y="603155"/>
                  <a:pt x="193737" y="595219"/>
                  <a:pt x="182808" y="580338"/>
                </a:cubicBezTo>
                <a:cubicBezTo>
                  <a:pt x="117236" y="490063"/>
                  <a:pt x="0" y="317450"/>
                  <a:pt x="0" y="227175"/>
                </a:cubicBezTo>
                <a:cubicBezTo>
                  <a:pt x="0" y="102179"/>
                  <a:pt x="101339" y="0"/>
                  <a:pt x="227517" y="0"/>
                </a:cubicBezTo>
                <a:close/>
              </a:path>
            </a:pathLst>
          </a:custGeom>
          <a:solidFill>
            <a:schemeClr val="accent3"/>
          </a:solidFill>
          <a:ln>
            <a:noFill/>
          </a:ln>
        </p:spPr>
      </p:sp>
      <p:grpSp>
        <p:nvGrpSpPr>
          <p:cNvPr id="14" name="组合 13">
            <a:extLst>
              <a:ext uri="{FF2B5EF4-FFF2-40B4-BE49-F238E27FC236}">
                <a16:creationId xmlns:a16="http://schemas.microsoft.com/office/drawing/2014/main" id="{5A118501-3441-413F-9AEC-1EB8679DA567}"/>
              </a:ext>
            </a:extLst>
          </p:cNvPr>
          <p:cNvGrpSpPr/>
          <p:nvPr/>
        </p:nvGrpSpPr>
        <p:grpSpPr>
          <a:xfrm>
            <a:off x="1493747" y="4625181"/>
            <a:ext cx="368356" cy="115890"/>
            <a:chOff x="1257159" y="4662138"/>
            <a:chExt cx="415990" cy="130876"/>
          </a:xfrm>
        </p:grpSpPr>
        <p:sp>
          <p:nvSpPr>
            <p:cNvPr id="13" name="椭圆 12">
              <a:extLst>
                <a:ext uri="{FF2B5EF4-FFF2-40B4-BE49-F238E27FC236}">
                  <a16:creationId xmlns:a16="http://schemas.microsoft.com/office/drawing/2014/main" id="{BD68BCC2-ACD2-45DB-9078-F5947D3C2CCB}"/>
                </a:ext>
              </a:extLst>
            </p:cNvPr>
            <p:cNvSpPr/>
            <p:nvPr/>
          </p:nvSpPr>
          <p:spPr>
            <a:xfrm>
              <a:off x="1308676" y="4664320"/>
              <a:ext cx="312956" cy="98460"/>
            </a:xfrm>
            <a:prstGeom prst="ellipse">
              <a:avLst/>
            </a:prstGeom>
            <a:noFill/>
            <a:ln>
              <a:gradFill>
                <a:gsLst>
                  <a:gs pos="53000">
                    <a:srgbClr val="006871">
                      <a:alpha val="6000"/>
                    </a:srgbClr>
                  </a:gs>
                  <a:gs pos="10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FAA98BB0-AF2C-4D72-B6DD-BD0C82C39429}"/>
                </a:ext>
              </a:extLst>
            </p:cNvPr>
            <p:cNvSpPr/>
            <p:nvPr/>
          </p:nvSpPr>
          <p:spPr>
            <a:xfrm>
              <a:off x="1257159" y="4662138"/>
              <a:ext cx="415990" cy="130876"/>
            </a:xfrm>
            <a:prstGeom prst="ellipse">
              <a:avLst/>
            </a:prstGeom>
            <a:noFill/>
            <a:ln>
              <a:gradFill>
                <a:gsLst>
                  <a:gs pos="26000">
                    <a:srgbClr val="006871">
                      <a:alpha val="6000"/>
                    </a:srgbClr>
                  </a:gs>
                  <a:gs pos="7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文本框 67">
            <a:extLst>
              <a:ext uri="{FF2B5EF4-FFF2-40B4-BE49-F238E27FC236}">
                <a16:creationId xmlns:a16="http://schemas.microsoft.com/office/drawing/2014/main" id="{8D5C60E6-B279-4046-AF3B-7EB75DE11504}"/>
              </a:ext>
            </a:extLst>
          </p:cNvPr>
          <p:cNvSpPr txBox="1"/>
          <p:nvPr/>
        </p:nvSpPr>
        <p:spPr>
          <a:xfrm>
            <a:off x="9967857" y="5091641"/>
            <a:ext cx="965200" cy="276999"/>
          </a:xfrm>
          <a:prstGeom prst="rect">
            <a:avLst/>
          </a:prstGeom>
          <a:noFill/>
        </p:spPr>
        <p:txBody>
          <a:bodyPr wrap="square" lIns="0" tIns="0" rIns="0" bIns="0" rtlCol="0" anchor="ctr" anchorCtr="0">
            <a:spAutoFit/>
          </a:bodyPr>
          <a:lstStyle/>
          <a:p>
            <a:pPr algn="ctr"/>
            <a:r>
              <a:rPr lang="en-US" altLang="zh-CN" b="1" dirty="0">
                <a:solidFill>
                  <a:schemeClr val="accent1"/>
                </a:solidFill>
                <a:latin typeface="+mj-ea"/>
                <a:ea typeface="+mj-ea"/>
              </a:rPr>
              <a:t>2020</a:t>
            </a:r>
            <a:endParaRPr lang="zh-CN" altLang="en-US" b="1" dirty="0">
              <a:solidFill>
                <a:schemeClr val="accent1"/>
              </a:solidFill>
              <a:latin typeface="+mj-ea"/>
              <a:ea typeface="+mj-ea"/>
            </a:endParaRPr>
          </a:p>
        </p:txBody>
      </p:sp>
      <p:sp>
        <p:nvSpPr>
          <p:cNvPr id="69" name="文本框 68">
            <a:extLst>
              <a:ext uri="{FF2B5EF4-FFF2-40B4-BE49-F238E27FC236}">
                <a16:creationId xmlns:a16="http://schemas.microsoft.com/office/drawing/2014/main" id="{8D94D388-BE69-41E1-8B2E-60B4DC9AB0AB}"/>
              </a:ext>
            </a:extLst>
          </p:cNvPr>
          <p:cNvSpPr txBox="1"/>
          <p:nvPr/>
        </p:nvSpPr>
        <p:spPr>
          <a:xfrm>
            <a:off x="9712923" y="1531243"/>
            <a:ext cx="1475068" cy="1433854"/>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请输入相关内容请输入相关内容请输入相关内容请输入相关内容</a:t>
            </a:r>
          </a:p>
        </p:txBody>
      </p:sp>
      <p:sp>
        <p:nvSpPr>
          <p:cNvPr id="75" name="location-pointer_64687">
            <a:extLst>
              <a:ext uri="{FF2B5EF4-FFF2-40B4-BE49-F238E27FC236}">
                <a16:creationId xmlns:a16="http://schemas.microsoft.com/office/drawing/2014/main" id="{3C1C0DF9-99B0-47D6-8E17-68276504F28E}"/>
              </a:ext>
            </a:extLst>
          </p:cNvPr>
          <p:cNvSpPr>
            <a:spLocks noChangeAspect="1"/>
          </p:cNvSpPr>
          <p:nvPr/>
        </p:nvSpPr>
        <p:spPr bwMode="auto">
          <a:xfrm>
            <a:off x="10328166" y="3344637"/>
            <a:ext cx="244582" cy="324198"/>
          </a:xfrm>
          <a:custGeom>
            <a:avLst/>
            <a:gdLst>
              <a:gd name="connsiteX0" fmla="*/ 227438 w 455034"/>
              <a:gd name="connsiteY0" fmla="*/ 152740 h 603155"/>
              <a:gd name="connsiteX1" fmla="*/ 309940 w 455034"/>
              <a:gd name="connsiteY1" fmla="*/ 234605 h 603155"/>
              <a:gd name="connsiteX2" fmla="*/ 227438 w 455034"/>
              <a:gd name="connsiteY2" fmla="*/ 316470 h 603155"/>
              <a:gd name="connsiteX3" fmla="*/ 144936 w 455034"/>
              <a:gd name="connsiteY3" fmla="*/ 234605 h 603155"/>
              <a:gd name="connsiteX4" fmla="*/ 227438 w 455034"/>
              <a:gd name="connsiteY4" fmla="*/ 152740 h 603155"/>
              <a:gd name="connsiteX5" fmla="*/ 227517 w 455034"/>
              <a:gd name="connsiteY5" fmla="*/ 99203 h 603155"/>
              <a:gd name="connsiteX6" fmla="*/ 92398 w 455034"/>
              <a:gd name="connsiteY6" fmla="*/ 234119 h 603155"/>
              <a:gd name="connsiteX7" fmla="*/ 227517 w 455034"/>
              <a:gd name="connsiteY7" fmla="*/ 369036 h 603155"/>
              <a:gd name="connsiteX8" fmla="*/ 362636 w 455034"/>
              <a:gd name="connsiteY8" fmla="*/ 234119 h 603155"/>
              <a:gd name="connsiteX9" fmla="*/ 227517 w 455034"/>
              <a:gd name="connsiteY9" fmla="*/ 99203 h 603155"/>
              <a:gd name="connsiteX10" fmla="*/ 227517 w 455034"/>
              <a:gd name="connsiteY10" fmla="*/ 0 h 603155"/>
              <a:gd name="connsiteX11" fmla="*/ 455034 w 455034"/>
              <a:gd name="connsiteY11" fmla="*/ 227175 h 603155"/>
              <a:gd name="connsiteX12" fmla="*/ 272226 w 455034"/>
              <a:gd name="connsiteY12" fmla="*/ 580338 h 603155"/>
              <a:gd name="connsiteX13" fmla="*/ 227517 w 455034"/>
              <a:gd name="connsiteY13" fmla="*/ 603155 h 603155"/>
              <a:gd name="connsiteX14" fmla="*/ 182808 w 455034"/>
              <a:gd name="connsiteY14" fmla="*/ 580338 h 603155"/>
              <a:gd name="connsiteX15" fmla="*/ 0 w 455034"/>
              <a:gd name="connsiteY15" fmla="*/ 227175 h 603155"/>
              <a:gd name="connsiteX16" fmla="*/ 227517 w 455034"/>
              <a:gd name="connsiteY16" fmla="*/ 0 h 6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034" h="603155">
                <a:moveTo>
                  <a:pt x="227438" y="152740"/>
                </a:moveTo>
                <a:cubicBezTo>
                  <a:pt x="273003" y="152740"/>
                  <a:pt x="309940" y="189392"/>
                  <a:pt x="309940" y="234605"/>
                </a:cubicBezTo>
                <a:cubicBezTo>
                  <a:pt x="309940" y="279818"/>
                  <a:pt x="273003" y="316470"/>
                  <a:pt x="227438" y="316470"/>
                </a:cubicBezTo>
                <a:cubicBezTo>
                  <a:pt x="181873" y="316470"/>
                  <a:pt x="144936" y="279818"/>
                  <a:pt x="144936" y="234605"/>
                </a:cubicBezTo>
                <a:cubicBezTo>
                  <a:pt x="144936" y="189392"/>
                  <a:pt x="181873" y="152740"/>
                  <a:pt x="227438" y="152740"/>
                </a:cubicBezTo>
                <a:close/>
                <a:moveTo>
                  <a:pt x="227517" y="99203"/>
                </a:moveTo>
                <a:cubicBezTo>
                  <a:pt x="153003" y="99203"/>
                  <a:pt x="92398" y="159717"/>
                  <a:pt x="92398" y="234119"/>
                </a:cubicBezTo>
                <a:cubicBezTo>
                  <a:pt x="92398" y="308522"/>
                  <a:pt x="153003" y="369036"/>
                  <a:pt x="227517" y="369036"/>
                </a:cubicBezTo>
                <a:cubicBezTo>
                  <a:pt x="302031" y="369036"/>
                  <a:pt x="362636" y="308522"/>
                  <a:pt x="362636" y="234119"/>
                </a:cubicBezTo>
                <a:cubicBezTo>
                  <a:pt x="362636" y="159717"/>
                  <a:pt x="302031" y="99203"/>
                  <a:pt x="227517" y="99203"/>
                </a:cubicBezTo>
                <a:close/>
                <a:moveTo>
                  <a:pt x="227517" y="0"/>
                </a:moveTo>
                <a:cubicBezTo>
                  <a:pt x="353695" y="0"/>
                  <a:pt x="455034" y="102179"/>
                  <a:pt x="455034" y="227175"/>
                </a:cubicBezTo>
                <a:cubicBezTo>
                  <a:pt x="455034" y="317450"/>
                  <a:pt x="337798" y="490063"/>
                  <a:pt x="272226" y="580338"/>
                </a:cubicBezTo>
                <a:cubicBezTo>
                  <a:pt x="261297" y="595219"/>
                  <a:pt x="245400" y="603155"/>
                  <a:pt x="227517" y="603155"/>
                </a:cubicBezTo>
                <a:cubicBezTo>
                  <a:pt x="209634" y="603155"/>
                  <a:pt x="193737" y="595219"/>
                  <a:pt x="182808" y="580338"/>
                </a:cubicBezTo>
                <a:cubicBezTo>
                  <a:pt x="117236" y="490063"/>
                  <a:pt x="0" y="317450"/>
                  <a:pt x="0" y="227175"/>
                </a:cubicBezTo>
                <a:cubicBezTo>
                  <a:pt x="0" y="102179"/>
                  <a:pt x="101339" y="0"/>
                  <a:pt x="227517" y="0"/>
                </a:cubicBezTo>
                <a:close/>
              </a:path>
            </a:pathLst>
          </a:custGeom>
          <a:solidFill>
            <a:schemeClr val="accent3"/>
          </a:solidFill>
          <a:ln>
            <a:noFill/>
          </a:ln>
        </p:spPr>
      </p:sp>
      <p:grpSp>
        <p:nvGrpSpPr>
          <p:cNvPr id="85" name="组合 84">
            <a:extLst>
              <a:ext uri="{FF2B5EF4-FFF2-40B4-BE49-F238E27FC236}">
                <a16:creationId xmlns:a16="http://schemas.microsoft.com/office/drawing/2014/main" id="{B0DEF23A-BA8C-4CC7-962F-AD2EB7306E8D}"/>
              </a:ext>
            </a:extLst>
          </p:cNvPr>
          <p:cNvGrpSpPr/>
          <p:nvPr/>
        </p:nvGrpSpPr>
        <p:grpSpPr>
          <a:xfrm>
            <a:off x="10266279" y="3631926"/>
            <a:ext cx="368356" cy="115890"/>
            <a:chOff x="1257159" y="4662138"/>
            <a:chExt cx="415990" cy="130876"/>
          </a:xfrm>
        </p:grpSpPr>
        <p:sp>
          <p:nvSpPr>
            <p:cNvPr id="86" name="椭圆 85">
              <a:extLst>
                <a:ext uri="{FF2B5EF4-FFF2-40B4-BE49-F238E27FC236}">
                  <a16:creationId xmlns:a16="http://schemas.microsoft.com/office/drawing/2014/main" id="{4EBFD823-7847-4DF7-B58A-E55AB8F765F8}"/>
                </a:ext>
              </a:extLst>
            </p:cNvPr>
            <p:cNvSpPr/>
            <p:nvPr/>
          </p:nvSpPr>
          <p:spPr>
            <a:xfrm>
              <a:off x="1308676" y="4664320"/>
              <a:ext cx="312956" cy="98460"/>
            </a:xfrm>
            <a:prstGeom prst="ellipse">
              <a:avLst/>
            </a:prstGeom>
            <a:noFill/>
            <a:ln>
              <a:gradFill>
                <a:gsLst>
                  <a:gs pos="53000">
                    <a:srgbClr val="006871">
                      <a:alpha val="6000"/>
                    </a:srgbClr>
                  </a:gs>
                  <a:gs pos="10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id="{667BF3BB-0FB4-4FEB-BFC7-4957C36B7C78}"/>
                </a:ext>
              </a:extLst>
            </p:cNvPr>
            <p:cNvSpPr/>
            <p:nvPr/>
          </p:nvSpPr>
          <p:spPr>
            <a:xfrm>
              <a:off x="1257159" y="4662138"/>
              <a:ext cx="415990" cy="130876"/>
            </a:xfrm>
            <a:prstGeom prst="ellipse">
              <a:avLst/>
            </a:prstGeom>
            <a:noFill/>
            <a:ln>
              <a:gradFill>
                <a:gsLst>
                  <a:gs pos="26000">
                    <a:srgbClr val="006871">
                      <a:alpha val="6000"/>
                    </a:srgbClr>
                  </a:gs>
                  <a:gs pos="7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a:extLst>
              <a:ext uri="{FF2B5EF4-FFF2-40B4-BE49-F238E27FC236}">
                <a16:creationId xmlns:a16="http://schemas.microsoft.com/office/drawing/2014/main" id="{859F5EA6-3300-462A-892C-908A5DF0BDF1}"/>
              </a:ext>
            </a:extLst>
          </p:cNvPr>
          <p:cNvGrpSpPr/>
          <p:nvPr/>
        </p:nvGrpSpPr>
        <p:grpSpPr>
          <a:xfrm>
            <a:off x="3686880" y="4346867"/>
            <a:ext cx="368356" cy="115890"/>
            <a:chOff x="1257159" y="4662138"/>
            <a:chExt cx="415990" cy="130876"/>
          </a:xfrm>
        </p:grpSpPr>
        <p:sp>
          <p:nvSpPr>
            <p:cNvPr id="91" name="椭圆 90">
              <a:extLst>
                <a:ext uri="{FF2B5EF4-FFF2-40B4-BE49-F238E27FC236}">
                  <a16:creationId xmlns:a16="http://schemas.microsoft.com/office/drawing/2014/main" id="{902BF826-DCFF-4CA3-9163-52B5A0D896DF}"/>
                </a:ext>
              </a:extLst>
            </p:cNvPr>
            <p:cNvSpPr/>
            <p:nvPr/>
          </p:nvSpPr>
          <p:spPr>
            <a:xfrm>
              <a:off x="1308676" y="4664320"/>
              <a:ext cx="312956" cy="98460"/>
            </a:xfrm>
            <a:prstGeom prst="ellipse">
              <a:avLst/>
            </a:prstGeom>
            <a:noFill/>
            <a:ln>
              <a:gradFill>
                <a:gsLst>
                  <a:gs pos="53000">
                    <a:srgbClr val="006871">
                      <a:alpha val="6000"/>
                    </a:srgbClr>
                  </a:gs>
                  <a:gs pos="10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id="{302209CE-B101-48EF-927C-21471FAACAC3}"/>
                </a:ext>
              </a:extLst>
            </p:cNvPr>
            <p:cNvSpPr/>
            <p:nvPr/>
          </p:nvSpPr>
          <p:spPr>
            <a:xfrm>
              <a:off x="1257159" y="4662138"/>
              <a:ext cx="415990" cy="130876"/>
            </a:xfrm>
            <a:prstGeom prst="ellipse">
              <a:avLst/>
            </a:prstGeom>
            <a:noFill/>
            <a:ln>
              <a:gradFill>
                <a:gsLst>
                  <a:gs pos="26000">
                    <a:srgbClr val="006871">
                      <a:alpha val="6000"/>
                    </a:srgbClr>
                  </a:gs>
                  <a:gs pos="7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a:extLst>
              <a:ext uri="{FF2B5EF4-FFF2-40B4-BE49-F238E27FC236}">
                <a16:creationId xmlns:a16="http://schemas.microsoft.com/office/drawing/2014/main" id="{7D2CFA85-AEBB-4497-A11F-4A1CF6642761}"/>
              </a:ext>
            </a:extLst>
          </p:cNvPr>
          <p:cNvGrpSpPr/>
          <p:nvPr/>
        </p:nvGrpSpPr>
        <p:grpSpPr>
          <a:xfrm>
            <a:off x="5880013" y="3913547"/>
            <a:ext cx="368356" cy="115890"/>
            <a:chOff x="1257159" y="4662138"/>
            <a:chExt cx="415990" cy="130876"/>
          </a:xfrm>
        </p:grpSpPr>
        <p:sp>
          <p:nvSpPr>
            <p:cNvPr id="94" name="椭圆 93">
              <a:extLst>
                <a:ext uri="{FF2B5EF4-FFF2-40B4-BE49-F238E27FC236}">
                  <a16:creationId xmlns:a16="http://schemas.microsoft.com/office/drawing/2014/main" id="{64930F42-783B-4ABD-BA10-013EA1773EDB}"/>
                </a:ext>
              </a:extLst>
            </p:cNvPr>
            <p:cNvSpPr/>
            <p:nvPr/>
          </p:nvSpPr>
          <p:spPr>
            <a:xfrm>
              <a:off x="1308676" y="4664320"/>
              <a:ext cx="312956" cy="98460"/>
            </a:xfrm>
            <a:prstGeom prst="ellipse">
              <a:avLst/>
            </a:prstGeom>
            <a:noFill/>
            <a:ln>
              <a:gradFill>
                <a:gsLst>
                  <a:gs pos="53000">
                    <a:srgbClr val="006871">
                      <a:alpha val="6000"/>
                    </a:srgbClr>
                  </a:gs>
                  <a:gs pos="10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9A892A1D-54B9-4C90-AABC-41E63FD9C97B}"/>
                </a:ext>
              </a:extLst>
            </p:cNvPr>
            <p:cNvSpPr/>
            <p:nvPr/>
          </p:nvSpPr>
          <p:spPr>
            <a:xfrm>
              <a:off x="1257159" y="4662138"/>
              <a:ext cx="415990" cy="130876"/>
            </a:xfrm>
            <a:prstGeom prst="ellipse">
              <a:avLst/>
            </a:prstGeom>
            <a:noFill/>
            <a:ln>
              <a:gradFill>
                <a:gsLst>
                  <a:gs pos="26000">
                    <a:srgbClr val="006871">
                      <a:alpha val="6000"/>
                    </a:srgbClr>
                  </a:gs>
                  <a:gs pos="7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a:extLst>
              <a:ext uri="{FF2B5EF4-FFF2-40B4-BE49-F238E27FC236}">
                <a16:creationId xmlns:a16="http://schemas.microsoft.com/office/drawing/2014/main" id="{854FCD52-9134-4856-86B3-E9EAD500217B}"/>
              </a:ext>
            </a:extLst>
          </p:cNvPr>
          <p:cNvGrpSpPr/>
          <p:nvPr/>
        </p:nvGrpSpPr>
        <p:grpSpPr>
          <a:xfrm>
            <a:off x="8073146" y="3717492"/>
            <a:ext cx="368356" cy="115890"/>
            <a:chOff x="1257159" y="4662138"/>
            <a:chExt cx="415990" cy="130876"/>
          </a:xfrm>
        </p:grpSpPr>
        <p:sp>
          <p:nvSpPr>
            <p:cNvPr id="97" name="椭圆 96">
              <a:extLst>
                <a:ext uri="{FF2B5EF4-FFF2-40B4-BE49-F238E27FC236}">
                  <a16:creationId xmlns:a16="http://schemas.microsoft.com/office/drawing/2014/main" id="{B86AF5BD-C024-4782-9433-2E2DF4A65853}"/>
                </a:ext>
              </a:extLst>
            </p:cNvPr>
            <p:cNvSpPr/>
            <p:nvPr/>
          </p:nvSpPr>
          <p:spPr>
            <a:xfrm>
              <a:off x="1308676" y="4664320"/>
              <a:ext cx="312956" cy="98460"/>
            </a:xfrm>
            <a:prstGeom prst="ellipse">
              <a:avLst/>
            </a:prstGeom>
            <a:noFill/>
            <a:ln>
              <a:gradFill>
                <a:gsLst>
                  <a:gs pos="53000">
                    <a:srgbClr val="006871">
                      <a:alpha val="6000"/>
                    </a:srgbClr>
                  </a:gs>
                  <a:gs pos="10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a:extLst>
                <a:ext uri="{FF2B5EF4-FFF2-40B4-BE49-F238E27FC236}">
                  <a16:creationId xmlns:a16="http://schemas.microsoft.com/office/drawing/2014/main" id="{27347F14-7979-4802-BBBA-CDFA80B88FF9}"/>
                </a:ext>
              </a:extLst>
            </p:cNvPr>
            <p:cNvSpPr/>
            <p:nvPr/>
          </p:nvSpPr>
          <p:spPr>
            <a:xfrm>
              <a:off x="1257159" y="4662138"/>
              <a:ext cx="415990" cy="130876"/>
            </a:xfrm>
            <a:prstGeom prst="ellipse">
              <a:avLst/>
            </a:prstGeom>
            <a:noFill/>
            <a:ln>
              <a:gradFill>
                <a:gsLst>
                  <a:gs pos="26000">
                    <a:srgbClr val="006871">
                      <a:alpha val="6000"/>
                    </a:srgbClr>
                  </a:gs>
                  <a:gs pos="7000">
                    <a:schemeClr val="accent1">
                      <a:alpha val="0"/>
                    </a:schemeClr>
                  </a:gs>
                  <a:gs pos="100000">
                    <a:schemeClr val="accent1">
                      <a:alpha val="6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1" name="直接连接符 20">
            <a:extLst>
              <a:ext uri="{FF2B5EF4-FFF2-40B4-BE49-F238E27FC236}">
                <a16:creationId xmlns:a16="http://schemas.microsoft.com/office/drawing/2014/main" id="{6BA3FBC6-2BCF-4B22-9275-B61EB83D1F55}"/>
              </a:ext>
            </a:extLst>
          </p:cNvPr>
          <p:cNvCxnSpPr>
            <a:cxnSpLocks/>
          </p:cNvCxnSpPr>
          <p:nvPr/>
        </p:nvCxnSpPr>
        <p:spPr>
          <a:xfrm>
            <a:off x="1683657" y="4829007"/>
            <a:ext cx="0" cy="206543"/>
          </a:xfrm>
          <a:prstGeom prst="line">
            <a:avLst/>
          </a:prstGeom>
          <a:ln w="19050" cap="rnd">
            <a:gradFill>
              <a:gsLst>
                <a:gs pos="0">
                  <a:schemeClr val="accent1">
                    <a:alpha val="0"/>
                  </a:schemeClr>
                </a:gs>
                <a:gs pos="100000">
                  <a:schemeClr val="accent1">
                    <a:alpha val="47000"/>
                  </a:schemeClr>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D4456A3F-90CD-415B-819F-61165009A6FA}"/>
              </a:ext>
            </a:extLst>
          </p:cNvPr>
          <p:cNvCxnSpPr>
            <a:cxnSpLocks/>
          </p:cNvCxnSpPr>
          <p:nvPr/>
        </p:nvCxnSpPr>
        <p:spPr>
          <a:xfrm>
            <a:off x="3871058" y="4625181"/>
            <a:ext cx="0" cy="410369"/>
          </a:xfrm>
          <a:prstGeom prst="line">
            <a:avLst/>
          </a:prstGeom>
          <a:ln w="19050" cap="rnd">
            <a:gradFill>
              <a:gsLst>
                <a:gs pos="0">
                  <a:schemeClr val="accent1">
                    <a:alpha val="0"/>
                  </a:schemeClr>
                </a:gs>
                <a:gs pos="100000">
                  <a:schemeClr val="accent1">
                    <a:alpha val="47000"/>
                  </a:schemeClr>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45A1DBB5-DE03-4A69-9F37-D459AD37675E}"/>
              </a:ext>
            </a:extLst>
          </p:cNvPr>
          <p:cNvCxnSpPr>
            <a:cxnSpLocks/>
          </p:cNvCxnSpPr>
          <p:nvPr/>
        </p:nvCxnSpPr>
        <p:spPr>
          <a:xfrm>
            <a:off x="6064191" y="4243388"/>
            <a:ext cx="0" cy="792162"/>
          </a:xfrm>
          <a:prstGeom prst="line">
            <a:avLst/>
          </a:prstGeom>
          <a:ln w="19050" cap="rnd">
            <a:gradFill>
              <a:gsLst>
                <a:gs pos="0">
                  <a:schemeClr val="accent1">
                    <a:alpha val="0"/>
                  </a:schemeClr>
                </a:gs>
                <a:gs pos="100000">
                  <a:schemeClr val="accent1">
                    <a:alpha val="47000"/>
                  </a:schemeClr>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B3C7FBA9-3791-4D4F-B2A5-4DA855051528}"/>
              </a:ext>
            </a:extLst>
          </p:cNvPr>
          <p:cNvCxnSpPr>
            <a:cxnSpLocks/>
          </p:cNvCxnSpPr>
          <p:nvPr/>
        </p:nvCxnSpPr>
        <p:spPr>
          <a:xfrm>
            <a:off x="8257324" y="4092575"/>
            <a:ext cx="0" cy="942975"/>
          </a:xfrm>
          <a:prstGeom prst="line">
            <a:avLst/>
          </a:prstGeom>
          <a:ln w="19050" cap="rnd">
            <a:gradFill>
              <a:gsLst>
                <a:gs pos="0">
                  <a:schemeClr val="accent1">
                    <a:alpha val="0"/>
                  </a:schemeClr>
                </a:gs>
                <a:gs pos="100000">
                  <a:schemeClr val="accent1">
                    <a:alpha val="47000"/>
                  </a:schemeClr>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8BDB7ADB-5266-4596-B9BB-24C26A293A41}"/>
              </a:ext>
            </a:extLst>
          </p:cNvPr>
          <p:cNvCxnSpPr>
            <a:cxnSpLocks/>
          </p:cNvCxnSpPr>
          <p:nvPr/>
        </p:nvCxnSpPr>
        <p:spPr>
          <a:xfrm>
            <a:off x="10450457" y="4002665"/>
            <a:ext cx="0" cy="1032885"/>
          </a:xfrm>
          <a:prstGeom prst="line">
            <a:avLst/>
          </a:prstGeom>
          <a:ln w="19050" cap="rnd">
            <a:gradFill>
              <a:gsLst>
                <a:gs pos="0">
                  <a:schemeClr val="accent1">
                    <a:alpha val="0"/>
                  </a:schemeClr>
                </a:gs>
                <a:gs pos="100000">
                  <a:schemeClr val="accent1">
                    <a:alpha val="47000"/>
                  </a:schemeClr>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BB22D37B-9BCE-4DB1-B42F-0270E24EAFEC}"/>
              </a:ext>
            </a:extLst>
          </p:cNvPr>
          <p:cNvSpPr>
            <a:spLocks noGrp="1"/>
          </p:cNvSpPr>
          <p:nvPr>
            <p:ph type="body" sz="quarter" idx="10"/>
          </p:nvPr>
        </p:nvSpPr>
        <p:spPr>
          <a:xfrm>
            <a:off x="843917" y="371998"/>
            <a:ext cx="5252083" cy="360099"/>
          </a:xfrm>
        </p:spPr>
        <p:txBody>
          <a:bodyPr/>
          <a:lstStyle/>
          <a:p>
            <a:r>
              <a:rPr lang="zh-CN" altLang="en-US" dirty="0"/>
              <a:t>创意时间轴版式</a:t>
            </a:r>
            <a:r>
              <a:rPr lang="en-US" altLang="zh-CN" dirty="0"/>
              <a:t>-02</a:t>
            </a:r>
          </a:p>
        </p:txBody>
      </p:sp>
      <p:cxnSp>
        <p:nvCxnSpPr>
          <p:cNvPr id="46" name="直接连接符 45">
            <a:extLst>
              <a:ext uri="{FF2B5EF4-FFF2-40B4-BE49-F238E27FC236}">
                <a16:creationId xmlns:a16="http://schemas.microsoft.com/office/drawing/2014/main" id="{3D85E517-0E2C-46C1-AC84-11AC36E3B656}"/>
              </a:ext>
            </a:extLst>
          </p:cNvPr>
          <p:cNvCxnSpPr>
            <a:cxnSpLocks/>
          </p:cNvCxnSpPr>
          <p:nvPr/>
        </p:nvCxnSpPr>
        <p:spPr>
          <a:xfrm>
            <a:off x="2176829" y="5226594"/>
            <a:ext cx="1195325" cy="3547"/>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D741FEA9-573D-4104-AA7D-9200A7AE8CD3}"/>
              </a:ext>
            </a:extLst>
          </p:cNvPr>
          <p:cNvCxnSpPr>
            <a:cxnSpLocks/>
          </p:cNvCxnSpPr>
          <p:nvPr/>
        </p:nvCxnSpPr>
        <p:spPr>
          <a:xfrm>
            <a:off x="4369962" y="5226594"/>
            <a:ext cx="1195325" cy="3547"/>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20CB1CE9-3920-402E-B079-DAC8ADE44166}"/>
              </a:ext>
            </a:extLst>
          </p:cNvPr>
          <p:cNvCxnSpPr>
            <a:cxnSpLocks/>
          </p:cNvCxnSpPr>
          <p:nvPr/>
        </p:nvCxnSpPr>
        <p:spPr>
          <a:xfrm>
            <a:off x="6563095" y="5226594"/>
            <a:ext cx="1195325" cy="3547"/>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D2CBC302-EFDB-4B12-A6C0-B7925B9FBB3E}"/>
              </a:ext>
            </a:extLst>
          </p:cNvPr>
          <p:cNvCxnSpPr>
            <a:cxnSpLocks/>
          </p:cNvCxnSpPr>
          <p:nvPr/>
        </p:nvCxnSpPr>
        <p:spPr>
          <a:xfrm>
            <a:off x="8756228" y="5226594"/>
            <a:ext cx="1195325" cy="3547"/>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898BC6F9-B10F-4885-8E50-5D3FE45D8825}"/>
              </a:ext>
            </a:extLst>
          </p:cNvPr>
          <p:cNvCxnSpPr>
            <a:cxnSpLocks/>
            <a:stCxn id="68" idx="3"/>
          </p:cNvCxnSpPr>
          <p:nvPr/>
        </p:nvCxnSpPr>
        <p:spPr>
          <a:xfrm>
            <a:off x="10933057" y="5230141"/>
            <a:ext cx="1258943"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139940CE-5FD2-4C43-94D6-60C122492548}"/>
              </a:ext>
            </a:extLst>
          </p:cNvPr>
          <p:cNvCxnSpPr>
            <a:cxnSpLocks/>
          </p:cNvCxnSpPr>
          <p:nvPr/>
        </p:nvCxnSpPr>
        <p:spPr>
          <a:xfrm flipV="1">
            <a:off x="1683657" y="4036846"/>
            <a:ext cx="0" cy="266073"/>
          </a:xfrm>
          <a:prstGeom prst="line">
            <a:avLst/>
          </a:prstGeom>
          <a:ln w="19050" cap="rnd">
            <a:gradFill>
              <a:gsLst>
                <a:gs pos="0">
                  <a:schemeClr val="accent1">
                    <a:alpha val="0"/>
                  </a:schemeClr>
                </a:gs>
                <a:gs pos="100000">
                  <a:schemeClr val="accent1">
                    <a:alpha val="47000"/>
                  </a:schemeClr>
                </a:gs>
              </a:gsLst>
              <a:lin ang="5400000" scaled="1"/>
            </a:gradFill>
            <a:tailEnd type="diamond" w="sm" len="sm"/>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A212812F-C1BA-4556-9996-696983861C31}"/>
              </a:ext>
            </a:extLst>
          </p:cNvPr>
          <p:cNvCxnSpPr>
            <a:cxnSpLocks/>
          </p:cNvCxnSpPr>
          <p:nvPr/>
        </p:nvCxnSpPr>
        <p:spPr>
          <a:xfrm flipV="1">
            <a:off x="3871058" y="3747816"/>
            <a:ext cx="0" cy="265315"/>
          </a:xfrm>
          <a:prstGeom prst="line">
            <a:avLst/>
          </a:prstGeom>
          <a:ln w="19050" cap="rnd">
            <a:gradFill>
              <a:gsLst>
                <a:gs pos="0">
                  <a:schemeClr val="accent1">
                    <a:alpha val="0"/>
                  </a:schemeClr>
                </a:gs>
                <a:gs pos="100000">
                  <a:schemeClr val="accent1">
                    <a:alpha val="47000"/>
                  </a:schemeClr>
                </a:gs>
              </a:gsLst>
              <a:lin ang="5400000" scaled="1"/>
            </a:gradFill>
            <a:tailEnd type="diamond" w="sm" len="sm"/>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8D0771AF-A842-41F2-AB12-C23689FB9D51}"/>
              </a:ext>
            </a:extLst>
          </p:cNvPr>
          <p:cNvCxnSpPr>
            <a:cxnSpLocks/>
          </p:cNvCxnSpPr>
          <p:nvPr/>
        </p:nvCxnSpPr>
        <p:spPr>
          <a:xfrm flipV="1">
            <a:off x="6064191" y="3308350"/>
            <a:ext cx="0" cy="273050"/>
          </a:xfrm>
          <a:prstGeom prst="line">
            <a:avLst/>
          </a:prstGeom>
          <a:ln w="19050" cap="rnd">
            <a:gradFill>
              <a:gsLst>
                <a:gs pos="0">
                  <a:schemeClr val="accent1">
                    <a:alpha val="0"/>
                  </a:schemeClr>
                </a:gs>
                <a:gs pos="100000">
                  <a:schemeClr val="accent1">
                    <a:alpha val="47000"/>
                  </a:schemeClr>
                </a:gs>
              </a:gsLst>
              <a:lin ang="5400000" scaled="1"/>
            </a:gradFill>
            <a:tailEnd type="diamond" w="sm" len="sm"/>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1F922B44-F5AE-4134-8915-A68A257CC16B}"/>
              </a:ext>
            </a:extLst>
          </p:cNvPr>
          <p:cNvCxnSpPr>
            <a:cxnSpLocks/>
          </p:cNvCxnSpPr>
          <p:nvPr/>
        </p:nvCxnSpPr>
        <p:spPr>
          <a:xfrm flipV="1">
            <a:off x="8257324" y="3093721"/>
            <a:ext cx="0" cy="292417"/>
          </a:xfrm>
          <a:prstGeom prst="line">
            <a:avLst/>
          </a:prstGeom>
          <a:ln w="19050" cap="rnd">
            <a:gradFill>
              <a:gsLst>
                <a:gs pos="0">
                  <a:schemeClr val="accent1">
                    <a:alpha val="0"/>
                  </a:schemeClr>
                </a:gs>
                <a:gs pos="100000">
                  <a:schemeClr val="accent1">
                    <a:alpha val="47000"/>
                  </a:schemeClr>
                </a:gs>
              </a:gsLst>
              <a:lin ang="5400000" scaled="1"/>
            </a:gradFill>
            <a:tailEnd type="diamond" w="sm" len="sm"/>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57803FEB-2525-49D4-9017-6748E04E4739}"/>
              </a:ext>
            </a:extLst>
          </p:cNvPr>
          <p:cNvCxnSpPr>
            <a:cxnSpLocks/>
          </p:cNvCxnSpPr>
          <p:nvPr/>
        </p:nvCxnSpPr>
        <p:spPr>
          <a:xfrm flipV="1">
            <a:off x="10450457" y="3027976"/>
            <a:ext cx="0" cy="280374"/>
          </a:xfrm>
          <a:prstGeom prst="line">
            <a:avLst/>
          </a:prstGeom>
          <a:ln w="19050" cap="rnd">
            <a:gradFill>
              <a:gsLst>
                <a:gs pos="0">
                  <a:schemeClr val="accent1">
                    <a:alpha val="0"/>
                  </a:schemeClr>
                </a:gs>
                <a:gs pos="100000">
                  <a:schemeClr val="accent1">
                    <a:alpha val="47000"/>
                  </a:schemeClr>
                </a:gs>
              </a:gsLst>
              <a:lin ang="5400000" scaled="1"/>
            </a:gradFill>
            <a:tailEnd type="diamond"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241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681CAEC-82FA-4542-B3A9-13E0C42AA0F5}"/>
              </a:ext>
            </a:extLst>
          </p:cNvPr>
          <p:cNvSpPr txBox="1"/>
          <p:nvPr/>
        </p:nvSpPr>
        <p:spPr>
          <a:xfrm>
            <a:off x="8080851" y="1953247"/>
            <a:ext cx="1430592"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11" name="矩形 10">
            <a:extLst>
              <a:ext uri="{FF2B5EF4-FFF2-40B4-BE49-F238E27FC236}">
                <a16:creationId xmlns:a16="http://schemas.microsoft.com/office/drawing/2014/main" id="{2688B4F1-1FA8-46F4-9EE7-4F4447F86C6A}"/>
              </a:ext>
            </a:extLst>
          </p:cNvPr>
          <p:cNvSpPr/>
          <p:nvPr/>
        </p:nvSpPr>
        <p:spPr>
          <a:xfrm>
            <a:off x="8080851" y="2414912"/>
            <a:ext cx="2863373" cy="695190"/>
          </a:xfrm>
          <a:prstGeom prst="rect">
            <a:avLst/>
          </a:prstGeom>
        </p:spPr>
        <p:txBody>
          <a:bodyPr wrap="square" lIns="0" tIns="0" rIns="0" bIns="0">
            <a:spAutoFit/>
          </a:bodyPr>
          <a:lstStyle/>
          <a:p>
            <a:pPr lvl="0">
              <a:lnSpc>
                <a:spcPct val="150000"/>
              </a:lnSpc>
            </a:pPr>
            <a:r>
              <a:rPr lang="zh-CN" altLang="en-US" sz="1600" dirty="0">
                <a:solidFill>
                  <a:prstClr val="black">
                    <a:lumMod val="65000"/>
                    <a:lumOff val="35000"/>
                  </a:prstClr>
                </a:solidFill>
                <a:latin typeface="+mn-ea"/>
              </a:rPr>
              <a:t>这里输入相关内容输入相关内容这里输入相关内容输入相关内容</a:t>
            </a:r>
          </a:p>
        </p:txBody>
      </p:sp>
      <p:sp>
        <p:nvSpPr>
          <p:cNvPr id="4" name="椭圆 3">
            <a:extLst>
              <a:ext uri="{FF2B5EF4-FFF2-40B4-BE49-F238E27FC236}">
                <a16:creationId xmlns:a16="http://schemas.microsoft.com/office/drawing/2014/main" id="{1D6E16A0-4099-49CD-AD24-C51CC50D3412}"/>
              </a:ext>
            </a:extLst>
          </p:cNvPr>
          <p:cNvSpPr/>
          <p:nvPr/>
        </p:nvSpPr>
        <p:spPr>
          <a:xfrm>
            <a:off x="6282555" y="1819082"/>
            <a:ext cx="1425186" cy="142518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chemeClr val="accent5"/>
                </a:solidFill>
              </a:rPr>
              <a:t>W</a:t>
            </a:r>
            <a:endParaRPr lang="zh-CN" altLang="en-US" sz="6600" b="1" dirty="0">
              <a:solidFill>
                <a:schemeClr val="accent5"/>
              </a:solidFill>
            </a:endParaRPr>
          </a:p>
        </p:txBody>
      </p:sp>
      <p:cxnSp>
        <p:nvCxnSpPr>
          <p:cNvPr id="8" name="直接连接符 7">
            <a:extLst>
              <a:ext uri="{FF2B5EF4-FFF2-40B4-BE49-F238E27FC236}">
                <a16:creationId xmlns:a16="http://schemas.microsoft.com/office/drawing/2014/main" id="{451CBE8C-9C9D-4F69-94A6-7301BBBFF513}"/>
              </a:ext>
            </a:extLst>
          </p:cNvPr>
          <p:cNvCxnSpPr>
            <a:cxnSpLocks/>
          </p:cNvCxnSpPr>
          <p:nvPr/>
        </p:nvCxnSpPr>
        <p:spPr>
          <a:xfrm>
            <a:off x="6995148" y="3244266"/>
            <a:ext cx="4528626"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47893E7A-94C2-495E-A04C-5A05D6CD4BF3}"/>
              </a:ext>
            </a:extLst>
          </p:cNvPr>
          <p:cNvSpPr txBox="1"/>
          <p:nvPr/>
        </p:nvSpPr>
        <p:spPr>
          <a:xfrm>
            <a:off x="8080851" y="3747900"/>
            <a:ext cx="1430592"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24" name="矩形 23">
            <a:extLst>
              <a:ext uri="{FF2B5EF4-FFF2-40B4-BE49-F238E27FC236}">
                <a16:creationId xmlns:a16="http://schemas.microsoft.com/office/drawing/2014/main" id="{6F21BB1F-1008-468D-8BC2-1BBCAFCA57F1}"/>
              </a:ext>
            </a:extLst>
          </p:cNvPr>
          <p:cNvSpPr/>
          <p:nvPr/>
        </p:nvSpPr>
        <p:spPr>
          <a:xfrm>
            <a:off x="8080851" y="4209565"/>
            <a:ext cx="2863373" cy="695190"/>
          </a:xfrm>
          <a:prstGeom prst="rect">
            <a:avLst/>
          </a:prstGeom>
        </p:spPr>
        <p:txBody>
          <a:bodyPr wrap="square" lIns="0" tIns="0" rIns="0" bIns="0">
            <a:spAutoFit/>
          </a:bodyPr>
          <a:lstStyle/>
          <a:p>
            <a:pPr lvl="0">
              <a:lnSpc>
                <a:spcPct val="150000"/>
              </a:lnSpc>
            </a:pPr>
            <a:r>
              <a:rPr lang="zh-CN" altLang="en-US" sz="1600" dirty="0">
                <a:solidFill>
                  <a:prstClr val="black">
                    <a:lumMod val="65000"/>
                    <a:lumOff val="35000"/>
                  </a:prstClr>
                </a:solidFill>
                <a:latin typeface="+mn-ea"/>
              </a:rPr>
              <a:t>这里输入相关内容输入相关内容这里输入相关内容输入相关内容</a:t>
            </a:r>
          </a:p>
        </p:txBody>
      </p:sp>
      <p:sp>
        <p:nvSpPr>
          <p:cNvPr id="26" name="椭圆 25">
            <a:extLst>
              <a:ext uri="{FF2B5EF4-FFF2-40B4-BE49-F238E27FC236}">
                <a16:creationId xmlns:a16="http://schemas.microsoft.com/office/drawing/2014/main" id="{4312935D-86E4-4984-933A-8681BED65DB4}"/>
              </a:ext>
            </a:extLst>
          </p:cNvPr>
          <p:cNvSpPr/>
          <p:nvPr/>
        </p:nvSpPr>
        <p:spPr>
          <a:xfrm>
            <a:off x="6282555" y="3613735"/>
            <a:ext cx="1425186" cy="142518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chemeClr val="accent6"/>
                </a:solidFill>
              </a:rPr>
              <a:t>T</a:t>
            </a:r>
            <a:endParaRPr lang="zh-CN" altLang="en-US" sz="6600" b="1" dirty="0">
              <a:solidFill>
                <a:schemeClr val="accent6"/>
              </a:solidFill>
            </a:endParaRPr>
          </a:p>
        </p:txBody>
      </p:sp>
      <p:cxnSp>
        <p:nvCxnSpPr>
          <p:cNvPr id="27" name="直接连接符 26">
            <a:extLst>
              <a:ext uri="{FF2B5EF4-FFF2-40B4-BE49-F238E27FC236}">
                <a16:creationId xmlns:a16="http://schemas.microsoft.com/office/drawing/2014/main" id="{6B3FC715-DF8D-4C6F-9F78-CB3A31D9EC07}"/>
              </a:ext>
            </a:extLst>
          </p:cNvPr>
          <p:cNvCxnSpPr>
            <a:cxnSpLocks/>
          </p:cNvCxnSpPr>
          <p:nvPr/>
        </p:nvCxnSpPr>
        <p:spPr>
          <a:xfrm>
            <a:off x="6995148" y="5038919"/>
            <a:ext cx="4528626"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椭圆 28">
            <a:extLst>
              <a:ext uri="{FF2B5EF4-FFF2-40B4-BE49-F238E27FC236}">
                <a16:creationId xmlns:a16="http://schemas.microsoft.com/office/drawing/2014/main" id="{1D935AF1-23EE-4D38-9699-EEDB2FE190EF}"/>
              </a:ext>
            </a:extLst>
          </p:cNvPr>
          <p:cNvSpPr/>
          <p:nvPr/>
        </p:nvSpPr>
        <p:spPr>
          <a:xfrm flipH="1">
            <a:off x="4484259" y="3613735"/>
            <a:ext cx="1425186" cy="142518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chemeClr val="accent3"/>
                </a:solidFill>
              </a:rPr>
              <a:t>O</a:t>
            </a:r>
            <a:endParaRPr lang="zh-CN" altLang="en-US" sz="6600" b="1" dirty="0">
              <a:solidFill>
                <a:schemeClr val="accent3"/>
              </a:solidFill>
            </a:endParaRPr>
          </a:p>
        </p:txBody>
      </p:sp>
      <p:cxnSp>
        <p:nvCxnSpPr>
          <p:cNvPr id="30" name="直接连接符 29">
            <a:extLst>
              <a:ext uri="{FF2B5EF4-FFF2-40B4-BE49-F238E27FC236}">
                <a16:creationId xmlns:a16="http://schemas.microsoft.com/office/drawing/2014/main" id="{3CF18688-E32C-4088-A7C6-64C4BE27E202}"/>
              </a:ext>
            </a:extLst>
          </p:cNvPr>
          <p:cNvCxnSpPr>
            <a:cxnSpLocks/>
          </p:cNvCxnSpPr>
          <p:nvPr/>
        </p:nvCxnSpPr>
        <p:spPr>
          <a:xfrm flipH="1">
            <a:off x="668226" y="5038919"/>
            <a:ext cx="4528626"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F7BC21D1-18BF-4C20-8BF6-00C75D057EBE}"/>
              </a:ext>
            </a:extLst>
          </p:cNvPr>
          <p:cNvSpPr/>
          <p:nvPr/>
        </p:nvSpPr>
        <p:spPr>
          <a:xfrm flipH="1">
            <a:off x="4484259" y="1819082"/>
            <a:ext cx="1425186" cy="1425184"/>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chemeClr val="accent1"/>
                </a:solidFill>
              </a:rPr>
              <a:t>S</a:t>
            </a:r>
            <a:endParaRPr lang="zh-CN" altLang="en-US" sz="6600" b="1" dirty="0">
              <a:solidFill>
                <a:schemeClr val="accent1"/>
              </a:solidFill>
            </a:endParaRPr>
          </a:p>
        </p:txBody>
      </p:sp>
      <p:cxnSp>
        <p:nvCxnSpPr>
          <p:cNvPr id="33" name="直接连接符 32">
            <a:extLst>
              <a:ext uri="{FF2B5EF4-FFF2-40B4-BE49-F238E27FC236}">
                <a16:creationId xmlns:a16="http://schemas.microsoft.com/office/drawing/2014/main" id="{0DE39898-293C-46FA-B4B4-D82C791582E5}"/>
              </a:ext>
            </a:extLst>
          </p:cNvPr>
          <p:cNvCxnSpPr>
            <a:cxnSpLocks/>
          </p:cNvCxnSpPr>
          <p:nvPr/>
        </p:nvCxnSpPr>
        <p:spPr>
          <a:xfrm flipH="1">
            <a:off x="668226" y="3244266"/>
            <a:ext cx="4528626"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BD4E579B-9D2C-4282-AD58-9DAE597813C6}"/>
              </a:ext>
            </a:extLst>
          </p:cNvPr>
          <p:cNvSpPr txBox="1"/>
          <p:nvPr/>
        </p:nvSpPr>
        <p:spPr>
          <a:xfrm>
            <a:off x="2680557" y="1953247"/>
            <a:ext cx="1430592" cy="307777"/>
          </a:xfrm>
          <a:prstGeom prst="rect">
            <a:avLst/>
          </a:prstGeom>
          <a:noFill/>
        </p:spPr>
        <p:txBody>
          <a:bodyPr wrap="square" lIns="0" tIns="0" rIns="0" bIns="0" rtlCol="0">
            <a:spAutoFit/>
          </a:bodyPr>
          <a:lstStyle/>
          <a:p>
            <a:pPr algn="r"/>
            <a:r>
              <a:rPr lang="zh-CN" altLang="en-US" sz="2000" b="1" dirty="0">
                <a:solidFill>
                  <a:schemeClr val="accent1"/>
                </a:solidFill>
                <a:latin typeface="+mj-ea"/>
                <a:ea typeface="+mj-ea"/>
              </a:rPr>
              <a:t>小标题</a:t>
            </a:r>
          </a:p>
        </p:txBody>
      </p:sp>
      <p:sp>
        <p:nvSpPr>
          <p:cNvPr id="39" name="矩形 38">
            <a:extLst>
              <a:ext uri="{FF2B5EF4-FFF2-40B4-BE49-F238E27FC236}">
                <a16:creationId xmlns:a16="http://schemas.microsoft.com/office/drawing/2014/main" id="{CCA8A791-08A2-4AC9-B591-0595EB125408}"/>
              </a:ext>
            </a:extLst>
          </p:cNvPr>
          <p:cNvSpPr/>
          <p:nvPr/>
        </p:nvSpPr>
        <p:spPr>
          <a:xfrm>
            <a:off x="1247776" y="2414912"/>
            <a:ext cx="2863374" cy="695190"/>
          </a:xfrm>
          <a:prstGeom prst="rect">
            <a:avLst/>
          </a:prstGeom>
        </p:spPr>
        <p:txBody>
          <a:bodyPr wrap="square" lIns="0" tIns="0" rIns="0" bIns="0">
            <a:spAutoFit/>
          </a:bodyPr>
          <a:lstStyle/>
          <a:p>
            <a:pPr lvl="0" algn="r">
              <a:lnSpc>
                <a:spcPct val="150000"/>
              </a:lnSpc>
            </a:pPr>
            <a:r>
              <a:rPr lang="zh-CN" altLang="en-US" sz="1600" dirty="0">
                <a:solidFill>
                  <a:prstClr val="black">
                    <a:lumMod val="65000"/>
                    <a:lumOff val="35000"/>
                  </a:prstClr>
                </a:solidFill>
                <a:latin typeface="+mn-ea"/>
              </a:rPr>
              <a:t>这里输入相关内容输入相关内容这里输入相关内容输入相关内容</a:t>
            </a:r>
          </a:p>
        </p:txBody>
      </p:sp>
      <p:sp>
        <p:nvSpPr>
          <p:cNvPr id="40" name="文本框 39">
            <a:extLst>
              <a:ext uri="{FF2B5EF4-FFF2-40B4-BE49-F238E27FC236}">
                <a16:creationId xmlns:a16="http://schemas.microsoft.com/office/drawing/2014/main" id="{FBE4F029-71EE-4974-8073-FACFB5CE3EC3}"/>
              </a:ext>
            </a:extLst>
          </p:cNvPr>
          <p:cNvSpPr txBox="1"/>
          <p:nvPr/>
        </p:nvSpPr>
        <p:spPr>
          <a:xfrm>
            <a:off x="2680557" y="3747899"/>
            <a:ext cx="1430592" cy="307777"/>
          </a:xfrm>
          <a:prstGeom prst="rect">
            <a:avLst/>
          </a:prstGeom>
          <a:noFill/>
        </p:spPr>
        <p:txBody>
          <a:bodyPr wrap="square" lIns="0" tIns="0" rIns="0" bIns="0" rtlCol="0">
            <a:spAutoFit/>
          </a:bodyPr>
          <a:lstStyle/>
          <a:p>
            <a:pPr algn="r"/>
            <a:r>
              <a:rPr lang="zh-CN" altLang="en-US" sz="2000" b="1" dirty="0">
                <a:solidFill>
                  <a:schemeClr val="accent1"/>
                </a:solidFill>
                <a:latin typeface="+mj-ea"/>
                <a:ea typeface="+mj-ea"/>
              </a:rPr>
              <a:t>小标题</a:t>
            </a:r>
          </a:p>
        </p:txBody>
      </p:sp>
      <p:sp>
        <p:nvSpPr>
          <p:cNvPr id="41" name="矩形 40">
            <a:extLst>
              <a:ext uri="{FF2B5EF4-FFF2-40B4-BE49-F238E27FC236}">
                <a16:creationId xmlns:a16="http://schemas.microsoft.com/office/drawing/2014/main" id="{90D2CB7A-E61E-4520-96DB-0019DE312DFA}"/>
              </a:ext>
            </a:extLst>
          </p:cNvPr>
          <p:cNvSpPr/>
          <p:nvPr/>
        </p:nvSpPr>
        <p:spPr>
          <a:xfrm>
            <a:off x="1247776" y="4209564"/>
            <a:ext cx="2863373" cy="695190"/>
          </a:xfrm>
          <a:prstGeom prst="rect">
            <a:avLst/>
          </a:prstGeom>
        </p:spPr>
        <p:txBody>
          <a:bodyPr wrap="square" lIns="0" tIns="0" rIns="0" bIns="0">
            <a:spAutoFit/>
          </a:bodyPr>
          <a:lstStyle/>
          <a:p>
            <a:pPr lvl="0" algn="r">
              <a:lnSpc>
                <a:spcPct val="150000"/>
              </a:lnSpc>
            </a:pPr>
            <a:r>
              <a:rPr lang="zh-CN" altLang="en-US" sz="1600" dirty="0">
                <a:solidFill>
                  <a:prstClr val="black">
                    <a:lumMod val="65000"/>
                    <a:lumOff val="35000"/>
                  </a:prstClr>
                </a:solidFill>
                <a:latin typeface="+mn-ea"/>
              </a:rPr>
              <a:t>这里输入相关内容输入相关内容这里输入相关内容输入相关内容</a:t>
            </a:r>
          </a:p>
        </p:txBody>
      </p:sp>
      <p:cxnSp>
        <p:nvCxnSpPr>
          <p:cNvPr id="22" name="直接连接符 21">
            <a:extLst>
              <a:ext uri="{FF2B5EF4-FFF2-40B4-BE49-F238E27FC236}">
                <a16:creationId xmlns:a16="http://schemas.microsoft.com/office/drawing/2014/main" id="{3007D085-04DD-4F2E-8082-331FFEE47503}"/>
              </a:ext>
            </a:extLst>
          </p:cNvPr>
          <p:cNvCxnSpPr>
            <a:cxnSpLocks/>
          </p:cNvCxnSpPr>
          <p:nvPr/>
        </p:nvCxnSpPr>
        <p:spPr>
          <a:xfrm>
            <a:off x="3676650" y="2387311"/>
            <a:ext cx="399574"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982AFB0C-FD55-459A-B32B-54C9943D85E1}"/>
              </a:ext>
            </a:extLst>
          </p:cNvPr>
          <p:cNvCxnSpPr>
            <a:cxnSpLocks/>
          </p:cNvCxnSpPr>
          <p:nvPr/>
        </p:nvCxnSpPr>
        <p:spPr>
          <a:xfrm>
            <a:off x="3676650" y="4171175"/>
            <a:ext cx="399574"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CD36B549-9D3C-4E4A-B318-E67598420C9C}"/>
              </a:ext>
            </a:extLst>
          </p:cNvPr>
          <p:cNvCxnSpPr>
            <a:cxnSpLocks/>
          </p:cNvCxnSpPr>
          <p:nvPr/>
        </p:nvCxnSpPr>
        <p:spPr>
          <a:xfrm>
            <a:off x="8109426" y="4171175"/>
            <a:ext cx="399574"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137FD0F7-AE54-4EA2-8698-461BDAB866D2}"/>
              </a:ext>
            </a:extLst>
          </p:cNvPr>
          <p:cNvCxnSpPr>
            <a:cxnSpLocks/>
          </p:cNvCxnSpPr>
          <p:nvPr/>
        </p:nvCxnSpPr>
        <p:spPr>
          <a:xfrm>
            <a:off x="8109426" y="2374611"/>
            <a:ext cx="399574"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文本占位符 5">
            <a:extLst>
              <a:ext uri="{FF2B5EF4-FFF2-40B4-BE49-F238E27FC236}">
                <a16:creationId xmlns:a16="http://schemas.microsoft.com/office/drawing/2014/main" id="{512BA19A-09C3-477B-9FCB-D6735D36EB2C}"/>
              </a:ext>
            </a:extLst>
          </p:cNvPr>
          <p:cNvSpPr>
            <a:spLocks noGrp="1"/>
          </p:cNvSpPr>
          <p:nvPr>
            <p:ph type="body" sz="quarter" idx="10"/>
          </p:nvPr>
        </p:nvSpPr>
        <p:spPr>
          <a:xfrm>
            <a:off x="843917" y="371998"/>
            <a:ext cx="5252083" cy="360099"/>
          </a:xfrm>
        </p:spPr>
        <p:txBody>
          <a:bodyPr/>
          <a:lstStyle/>
          <a:p>
            <a:r>
              <a:rPr lang="en-US" altLang="zh-CN" dirty="0"/>
              <a:t>SWOT</a:t>
            </a:r>
            <a:r>
              <a:rPr lang="zh-CN" altLang="en-US" dirty="0"/>
              <a:t>分析页版式</a:t>
            </a:r>
            <a:r>
              <a:rPr lang="en-US" altLang="zh-CN" dirty="0"/>
              <a:t>-01</a:t>
            </a:r>
            <a:endParaRPr lang="zh-CN" altLang="en-US" dirty="0"/>
          </a:p>
        </p:txBody>
      </p:sp>
    </p:spTree>
    <p:extLst>
      <p:ext uri="{BB962C8B-B14F-4D97-AF65-F5344CB8AC3E}">
        <p14:creationId xmlns:p14="http://schemas.microsoft.com/office/powerpoint/2010/main" val="1176308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任意多边形: 形状 69">
            <a:extLst>
              <a:ext uri="{FF2B5EF4-FFF2-40B4-BE49-F238E27FC236}">
                <a16:creationId xmlns:a16="http://schemas.microsoft.com/office/drawing/2014/main" id="{C9F27871-7996-4E06-991E-DABF843E0B5E}"/>
              </a:ext>
            </a:extLst>
          </p:cNvPr>
          <p:cNvSpPr/>
          <p:nvPr/>
        </p:nvSpPr>
        <p:spPr>
          <a:xfrm flipV="1">
            <a:off x="3865790" y="4143829"/>
            <a:ext cx="856343" cy="420914"/>
          </a:xfrm>
          <a:custGeom>
            <a:avLst/>
            <a:gdLst>
              <a:gd name="connsiteX0" fmla="*/ 856343 w 856343"/>
              <a:gd name="connsiteY0" fmla="*/ 420914 h 420914"/>
              <a:gd name="connsiteX1" fmla="*/ 566057 w 856343"/>
              <a:gd name="connsiteY1" fmla="*/ 0 h 420914"/>
              <a:gd name="connsiteX2" fmla="*/ 0 w 856343"/>
              <a:gd name="connsiteY2" fmla="*/ 0 h 420914"/>
            </a:gdLst>
            <a:ahLst/>
            <a:cxnLst>
              <a:cxn ang="0">
                <a:pos x="connsiteX0" y="connsiteY0"/>
              </a:cxn>
              <a:cxn ang="0">
                <a:pos x="connsiteX1" y="connsiteY1"/>
              </a:cxn>
              <a:cxn ang="0">
                <a:pos x="connsiteX2" y="connsiteY2"/>
              </a:cxn>
            </a:cxnLst>
            <a:rect l="l" t="t" r="r" b="b"/>
            <a:pathLst>
              <a:path w="856343" h="420914">
                <a:moveTo>
                  <a:pt x="856343" y="420914"/>
                </a:moveTo>
                <a:lnTo>
                  <a:pt x="566057" y="0"/>
                </a:lnTo>
                <a:lnTo>
                  <a:pt x="0" y="0"/>
                </a:lnTo>
              </a:path>
            </a:pathLst>
          </a:custGeom>
          <a:noFill/>
          <a:ln cmpd="sng">
            <a:solidFill>
              <a:schemeClr val="bg1">
                <a:lumMod val="85000"/>
              </a:schemeClr>
            </a:solidFill>
            <a:prstDash val="soli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形状 70">
            <a:extLst>
              <a:ext uri="{FF2B5EF4-FFF2-40B4-BE49-F238E27FC236}">
                <a16:creationId xmlns:a16="http://schemas.microsoft.com/office/drawing/2014/main" id="{BBFCE33D-4024-448B-BE7F-B501880C0B7B}"/>
              </a:ext>
            </a:extLst>
          </p:cNvPr>
          <p:cNvSpPr/>
          <p:nvPr/>
        </p:nvSpPr>
        <p:spPr>
          <a:xfrm flipH="1" flipV="1">
            <a:off x="7477432" y="4143829"/>
            <a:ext cx="856343" cy="420914"/>
          </a:xfrm>
          <a:custGeom>
            <a:avLst/>
            <a:gdLst>
              <a:gd name="connsiteX0" fmla="*/ 856343 w 856343"/>
              <a:gd name="connsiteY0" fmla="*/ 420914 h 420914"/>
              <a:gd name="connsiteX1" fmla="*/ 566057 w 856343"/>
              <a:gd name="connsiteY1" fmla="*/ 0 h 420914"/>
              <a:gd name="connsiteX2" fmla="*/ 0 w 856343"/>
              <a:gd name="connsiteY2" fmla="*/ 0 h 420914"/>
            </a:gdLst>
            <a:ahLst/>
            <a:cxnLst>
              <a:cxn ang="0">
                <a:pos x="connsiteX0" y="connsiteY0"/>
              </a:cxn>
              <a:cxn ang="0">
                <a:pos x="connsiteX1" y="connsiteY1"/>
              </a:cxn>
              <a:cxn ang="0">
                <a:pos x="connsiteX2" y="connsiteY2"/>
              </a:cxn>
            </a:cxnLst>
            <a:rect l="l" t="t" r="r" b="b"/>
            <a:pathLst>
              <a:path w="856343" h="420914">
                <a:moveTo>
                  <a:pt x="856343" y="420914"/>
                </a:moveTo>
                <a:lnTo>
                  <a:pt x="566057" y="0"/>
                </a:lnTo>
                <a:lnTo>
                  <a:pt x="0" y="0"/>
                </a:lnTo>
              </a:path>
            </a:pathLst>
          </a:custGeom>
          <a:noFill/>
          <a:ln cmpd="sng">
            <a:solidFill>
              <a:schemeClr val="bg1">
                <a:lumMod val="85000"/>
              </a:schemeClr>
            </a:solidFill>
            <a:prstDash val="soli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40">
            <a:extLst>
              <a:ext uri="{FF2B5EF4-FFF2-40B4-BE49-F238E27FC236}">
                <a16:creationId xmlns:a16="http://schemas.microsoft.com/office/drawing/2014/main" id="{0927FCC8-5C41-4FBB-8593-BD5A0F3E3EAB}"/>
              </a:ext>
            </a:extLst>
          </p:cNvPr>
          <p:cNvSpPr/>
          <p:nvPr/>
        </p:nvSpPr>
        <p:spPr>
          <a:xfrm>
            <a:off x="3865790" y="2293257"/>
            <a:ext cx="856343" cy="420914"/>
          </a:xfrm>
          <a:custGeom>
            <a:avLst/>
            <a:gdLst>
              <a:gd name="connsiteX0" fmla="*/ 856343 w 856343"/>
              <a:gd name="connsiteY0" fmla="*/ 420914 h 420914"/>
              <a:gd name="connsiteX1" fmla="*/ 566057 w 856343"/>
              <a:gd name="connsiteY1" fmla="*/ 0 h 420914"/>
              <a:gd name="connsiteX2" fmla="*/ 0 w 856343"/>
              <a:gd name="connsiteY2" fmla="*/ 0 h 420914"/>
            </a:gdLst>
            <a:ahLst/>
            <a:cxnLst>
              <a:cxn ang="0">
                <a:pos x="connsiteX0" y="connsiteY0"/>
              </a:cxn>
              <a:cxn ang="0">
                <a:pos x="connsiteX1" y="connsiteY1"/>
              </a:cxn>
              <a:cxn ang="0">
                <a:pos x="connsiteX2" y="connsiteY2"/>
              </a:cxn>
            </a:cxnLst>
            <a:rect l="l" t="t" r="r" b="b"/>
            <a:pathLst>
              <a:path w="856343" h="420914">
                <a:moveTo>
                  <a:pt x="856343" y="420914"/>
                </a:moveTo>
                <a:lnTo>
                  <a:pt x="566057" y="0"/>
                </a:lnTo>
                <a:lnTo>
                  <a:pt x="0" y="0"/>
                </a:lnTo>
              </a:path>
            </a:pathLst>
          </a:custGeom>
          <a:noFill/>
          <a:ln cmpd="sng">
            <a:solidFill>
              <a:schemeClr val="bg1">
                <a:lumMod val="85000"/>
              </a:schemeClr>
            </a:solidFill>
            <a:prstDash val="soli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形状 55">
            <a:extLst>
              <a:ext uri="{FF2B5EF4-FFF2-40B4-BE49-F238E27FC236}">
                <a16:creationId xmlns:a16="http://schemas.microsoft.com/office/drawing/2014/main" id="{7D2E8BE3-4361-4AA1-9CC5-633147EDB791}"/>
              </a:ext>
            </a:extLst>
          </p:cNvPr>
          <p:cNvSpPr/>
          <p:nvPr/>
        </p:nvSpPr>
        <p:spPr>
          <a:xfrm>
            <a:off x="4714568" y="2047568"/>
            <a:ext cx="1381432" cy="1381432"/>
          </a:xfrm>
          <a:custGeom>
            <a:avLst/>
            <a:gdLst>
              <a:gd name="connsiteX0" fmla="*/ 311147 w 1143000"/>
              <a:gd name="connsiteY0" fmla="*/ 0 h 1143000"/>
              <a:gd name="connsiteX1" fmla="*/ 831853 w 1143000"/>
              <a:gd name="connsiteY1" fmla="*/ 0 h 1143000"/>
              <a:gd name="connsiteX2" fmla="*/ 1143000 w 1143000"/>
              <a:gd name="connsiteY2" fmla="*/ 311147 h 1143000"/>
              <a:gd name="connsiteX3" fmla="*/ 1143000 w 1143000"/>
              <a:gd name="connsiteY3" fmla="*/ 469900 h 1143000"/>
              <a:gd name="connsiteX4" fmla="*/ 1143000 w 1143000"/>
              <a:gd name="connsiteY4" fmla="*/ 831853 h 1143000"/>
              <a:gd name="connsiteX5" fmla="*/ 1143000 w 1143000"/>
              <a:gd name="connsiteY5" fmla="*/ 1143000 h 1143000"/>
              <a:gd name="connsiteX6" fmla="*/ 831853 w 1143000"/>
              <a:gd name="connsiteY6" fmla="*/ 1143000 h 1143000"/>
              <a:gd name="connsiteX7" fmla="*/ 469900 w 1143000"/>
              <a:gd name="connsiteY7" fmla="*/ 1143000 h 1143000"/>
              <a:gd name="connsiteX8" fmla="*/ 311147 w 1143000"/>
              <a:gd name="connsiteY8" fmla="*/ 1143000 h 1143000"/>
              <a:gd name="connsiteX9" fmla="*/ 0 w 1143000"/>
              <a:gd name="connsiteY9" fmla="*/ 831853 h 1143000"/>
              <a:gd name="connsiteX10" fmla="*/ 0 w 1143000"/>
              <a:gd name="connsiteY10" fmla="*/ 311147 h 1143000"/>
              <a:gd name="connsiteX11" fmla="*/ 311147 w 1143000"/>
              <a:gd name="connsiteY11"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0" h="1143000">
                <a:moveTo>
                  <a:pt x="311147" y="0"/>
                </a:moveTo>
                <a:lnTo>
                  <a:pt x="831853" y="0"/>
                </a:lnTo>
                <a:cubicBezTo>
                  <a:pt x="1003695" y="0"/>
                  <a:pt x="1143000" y="139305"/>
                  <a:pt x="1143000" y="311147"/>
                </a:cubicBezTo>
                <a:lnTo>
                  <a:pt x="1143000" y="469900"/>
                </a:lnTo>
                <a:lnTo>
                  <a:pt x="1143000" y="831853"/>
                </a:lnTo>
                <a:lnTo>
                  <a:pt x="1143000" y="1143000"/>
                </a:lnTo>
                <a:lnTo>
                  <a:pt x="831853" y="1143000"/>
                </a:lnTo>
                <a:lnTo>
                  <a:pt x="469900" y="1143000"/>
                </a:lnTo>
                <a:lnTo>
                  <a:pt x="311147" y="1143000"/>
                </a:lnTo>
                <a:cubicBezTo>
                  <a:pt x="139305" y="1143000"/>
                  <a:pt x="0" y="1003695"/>
                  <a:pt x="0" y="831853"/>
                </a:cubicBezTo>
                <a:lnTo>
                  <a:pt x="0" y="311147"/>
                </a:lnTo>
                <a:cubicBezTo>
                  <a:pt x="0" y="139305"/>
                  <a:pt x="139305" y="0"/>
                  <a:pt x="311147" y="0"/>
                </a:cubicBezTo>
                <a:close/>
              </a:path>
            </a:pathLst>
          </a:custGeom>
          <a:solidFill>
            <a:schemeClr val="tx1">
              <a:lumMod val="65000"/>
              <a:lumOff val="3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任意多边形: 形状 56">
            <a:extLst>
              <a:ext uri="{FF2B5EF4-FFF2-40B4-BE49-F238E27FC236}">
                <a16:creationId xmlns:a16="http://schemas.microsoft.com/office/drawing/2014/main" id="{B54160F3-0EA2-4A0C-9F4E-85EB674B00EA}"/>
              </a:ext>
            </a:extLst>
          </p:cNvPr>
          <p:cNvSpPr/>
          <p:nvPr/>
        </p:nvSpPr>
        <p:spPr>
          <a:xfrm flipH="1">
            <a:off x="6096000" y="2047568"/>
            <a:ext cx="1381432" cy="1381432"/>
          </a:xfrm>
          <a:custGeom>
            <a:avLst/>
            <a:gdLst>
              <a:gd name="connsiteX0" fmla="*/ 311147 w 1143000"/>
              <a:gd name="connsiteY0" fmla="*/ 0 h 1143000"/>
              <a:gd name="connsiteX1" fmla="*/ 831853 w 1143000"/>
              <a:gd name="connsiteY1" fmla="*/ 0 h 1143000"/>
              <a:gd name="connsiteX2" fmla="*/ 1143000 w 1143000"/>
              <a:gd name="connsiteY2" fmla="*/ 311147 h 1143000"/>
              <a:gd name="connsiteX3" fmla="*/ 1143000 w 1143000"/>
              <a:gd name="connsiteY3" fmla="*/ 469900 h 1143000"/>
              <a:gd name="connsiteX4" fmla="*/ 1143000 w 1143000"/>
              <a:gd name="connsiteY4" fmla="*/ 831853 h 1143000"/>
              <a:gd name="connsiteX5" fmla="*/ 1143000 w 1143000"/>
              <a:gd name="connsiteY5" fmla="*/ 1143000 h 1143000"/>
              <a:gd name="connsiteX6" fmla="*/ 831853 w 1143000"/>
              <a:gd name="connsiteY6" fmla="*/ 1143000 h 1143000"/>
              <a:gd name="connsiteX7" fmla="*/ 469900 w 1143000"/>
              <a:gd name="connsiteY7" fmla="*/ 1143000 h 1143000"/>
              <a:gd name="connsiteX8" fmla="*/ 311147 w 1143000"/>
              <a:gd name="connsiteY8" fmla="*/ 1143000 h 1143000"/>
              <a:gd name="connsiteX9" fmla="*/ 0 w 1143000"/>
              <a:gd name="connsiteY9" fmla="*/ 831853 h 1143000"/>
              <a:gd name="connsiteX10" fmla="*/ 0 w 1143000"/>
              <a:gd name="connsiteY10" fmla="*/ 311147 h 1143000"/>
              <a:gd name="connsiteX11" fmla="*/ 311147 w 1143000"/>
              <a:gd name="connsiteY11"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0" h="1143000">
                <a:moveTo>
                  <a:pt x="311147" y="0"/>
                </a:moveTo>
                <a:lnTo>
                  <a:pt x="831853" y="0"/>
                </a:lnTo>
                <a:cubicBezTo>
                  <a:pt x="1003695" y="0"/>
                  <a:pt x="1143000" y="139305"/>
                  <a:pt x="1143000" y="311147"/>
                </a:cubicBezTo>
                <a:lnTo>
                  <a:pt x="1143000" y="469900"/>
                </a:lnTo>
                <a:lnTo>
                  <a:pt x="1143000" y="831853"/>
                </a:lnTo>
                <a:lnTo>
                  <a:pt x="1143000" y="1143000"/>
                </a:lnTo>
                <a:lnTo>
                  <a:pt x="831853" y="1143000"/>
                </a:lnTo>
                <a:lnTo>
                  <a:pt x="469900" y="1143000"/>
                </a:lnTo>
                <a:lnTo>
                  <a:pt x="311147" y="1143000"/>
                </a:lnTo>
                <a:cubicBezTo>
                  <a:pt x="139305" y="1143000"/>
                  <a:pt x="0" y="1003695"/>
                  <a:pt x="0" y="831853"/>
                </a:cubicBezTo>
                <a:lnTo>
                  <a:pt x="0" y="311147"/>
                </a:lnTo>
                <a:cubicBezTo>
                  <a:pt x="0" y="139305"/>
                  <a:pt x="139305" y="0"/>
                  <a:pt x="311147" y="0"/>
                </a:cubicBezTo>
                <a:close/>
              </a:path>
            </a:pathLst>
          </a:cu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任意多边形: 形状 60">
            <a:extLst>
              <a:ext uri="{FF2B5EF4-FFF2-40B4-BE49-F238E27FC236}">
                <a16:creationId xmlns:a16="http://schemas.microsoft.com/office/drawing/2014/main" id="{AF867E84-C7C7-4AD1-89CD-F4155A8E878A}"/>
              </a:ext>
            </a:extLst>
          </p:cNvPr>
          <p:cNvSpPr/>
          <p:nvPr/>
        </p:nvSpPr>
        <p:spPr>
          <a:xfrm flipH="1" flipV="1">
            <a:off x="6096000" y="3429000"/>
            <a:ext cx="1381432" cy="1381432"/>
          </a:xfrm>
          <a:custGeom>
            <a:avLst/>
            <a:gdLst>
              <a:gd name="connsiteX0" fmla="*/ 311147 w 1143000"/>
              <a:gd name="connsiteY0" fmla="*/ 0 h 1143000"/>
              <a:gd name="connsiteX1" fmla="*/ 831853 w 1143000"/>
              <a:gd name="connsiteY1" fmla="*/ 0 h 1143000"/>
              <a:gd name="connsiteX2" fmla="*/ 1143000 w 1143000"/>
              <a:gd name="connsiteY2" fmla="*/ 311147 h 1143000"/>
              <a:gd name="connsiteX3" fmla="*/ 1143000 w 1143000"/>
              <a:gd name="connsiteY3" fmla="*/ 469900 h 1143000"/>
              <a:gd name="connsiteX4" fmla="*/ 1143000 w 1143000"/>
              <a:gd name="connsiteY4" fmla="*/ 831853 h 1143000"/>
              <a:gd name="connsiteX5" fmla="*/ 1143000 w 1143000"/>
              <a:gd name="connsiteY5" fmla="*/ 1143000 h 1143000"/>
              <a:gd name="connsiteX6" fmla="*/ 831853 w 1143000"/>
              <a:gd name="connsiteY6" fmla="*/ 1143000 h 1143000"/>
              <a:gd name="connsiteX7" fmla="*/ 469900 w 1143000"/>
              <a:gd name="connsiteY7" fmla="*/ 1143000 h 1143000"/>
              <a:gd name="connsiteX8" fmla="*/ 311147 w 1143000"/>
              <a:gd name="connsiteY8" fmla="*/ 1143000 h 1143000"/>
              <a:gd name="connsiteX9" fmla="*/ 0 w 1143000"/>
              <a:gd name="connsiteY9" fmla="*/ 831853 h 1143000"/>
              <a:gd name="connsiteX10" fmla="*/ 0 w 1143000"/>
              <a:gd name="connsiteY10" fmla="*/ 311147 h 1143000"/>
              <a:gd name="connsiteX11" fmla="*/ 311147 w 1143000"/>
              <a:gd name="connsiteY11"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0" h="1143000">
                <a:moveTo>
                  <a:pt x="311147" y="0"/>
                </a:moveTo>
                <a:lnTo>
                  <a:pt x="831853" y="0"/>
                </a:lnTo>
                <a:cubicBezTo>
                  <a:pt x="1003695" y="0"/>
                  <a:pt x="1143000" y="139305"/>
                  <a:pt x="1143000" y="311147"/>
                </a:cubicBezTo>
                <a:lnTo>
                  <a:pt x="1143000" y="469900"/>
                </a:lnTo>
                <a:lnTo>
                  <a:pt x="1143000" y="831853"/>
                </a:lnTo>
                <a:lnTo>
                  <a:pt x="1143000" y="1143000"/>
                </a:lnTo>
                <a:lnTo>
                  <a:pt x="831853" y="1143000"/>
                </a:lnTo>
                <a:lnTo>
                  <a:pt x="469900" y="1143000"/>
                </a:lnTo>
                <a:lnTo>
                  <a:pt x="311147" y="1143000"/>
                </a:lnTo>
                <a:cubicBezTo>
                  <a:pt x="139305" y="1143000"/>
                  <a:pt x="0" y="1003695"/>
                  <a:pt x="0" y="831853"/>
                </a:cubicBezTo>
                <a:lnTo>
                  <a:pt x="0" y="311147"/>
                </a:lnTo>
                <a:cubicBezTo>
                  <a:pt x="0" y="139305"/>
                  <a:pt x="139305" y="0"/>
                  <a:pt x="311147" y="0"/>
                </a:cubicBezTo>
                <a:close/>
              </a:path>
            </a:pathLst>
          </a:cu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任意多边形: 形状 61">
            <a:extLst>
              <a:ext uri="{FF2B5EF4-FFF2-40B4-BE49-F238E27FC236}">
                <a16:creationId xmlns:a16="http://schemas.microsoft.com/office/drawing/2014/main" id="{3404BF47-E6A4-4EBB-9AC6-95D8624639C6}"/>
              </a:ext>
            </a:extLst>
          </p:cNvPr>
          <p:cNvSpPr/>
          <p:nvPr/>
        </p:nvSpPr>
        <p:spPr>
          <a:xfrm flipV="1">
            <a:off x="4714568" y="3429000"/>
            <a:ext cx="1381432" cy="1381432"/>
          </a:xfrm>
          <a:custGeom>
            <a:avLst/>
            <a:gdLst>
              <a:gd name="connsiteX0" fmla="*/ 311147 w 1143000"/>
              <a:gd name="connsiteY0" fmla="*/ 0 h 1143000"/>
              <a:gd name="connsiteX1" fmla="*/ 831853 w 1143000"/>
              <a:gd name="connsiteY1" fmla="*/ 0 h 1143000"/>
              <a:gd name="connsiteX2" fmla="*/ 1143000 w 1143000"/>
              <a:gd name="connsiteY2" fmla="*/ 311147 h 1143000"/>
              <a:gd name="connsiteX3" fmla="*/ 1143000 w 1143000"/>
              <a:gd name="connsiteY3" fmla="*/ 469900 h 1143000"/>
              <a:gd name="connsiteX4" fmla="*/ 1143000 w 1143000"/>
              <a:gd name="connsiteY4" fmla="*/ 831853 h 1143000"/>
              <a:gd name="connsiteX5" fmla="*/ 1143000 w 1143000"/>
              <a:gd name="connsiteY5" fmla="*/ 1143000 h 1143000"/>
              <a:gd name="connsiteX6" fmla="*/ 831853 w 1143000"/>
              <a:gd name="connsiteY6" fmla="*/ 1143000 h 1143000"/>
              <a:gd name="connsiteX7" fmla="*/ 469900 w 1143000"/>
              <a:gd name="connsiteY7" fmla="*/ 1143000 h 1143000"/>
              <a:gd name="connsiteX8" fmla="*/ 311147 w 1143000"/>
              <a:gd name="connsiteY8" fmla="*/ 1143000 h 1143000"/>
              <a:gd name="connsiteX9" fmla="*/ 0 w 1143000"/>
              <a:gd name="connsiteY9" fmla="*/ 831853 h 1143000"/>
              <a:gd name="connsiteX10" fmla="*/ 0 w 1143000"/>
              <a:gd name="connsiteY10" fmla="*/ 311147 h 1143000"/>
              <a:gd name="connsiteX11" fmla="*/ 311147 w 1143000"/>
              <a:gd name="connsiteY11"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0" h="1143000">
                <a:moveTo>
                  <a:pt x="311147" y="0"/>
                </a:moveTo>
                <a:lnTo>
                  <a:pt x="831853" y="0"/>
                </a:lnTo>
                <a:cubicBezTo>
                  <a:pt x="1003695" y="0"/>
                  <a:pt x="1143000" y="139305"/>
                  <a:pt x="1143000" y="311147"/>
                </a:cubicBezTo>
                <a:lnTo>
                  <a:pt x="1143000" y="469900"/>
                </a:lnTo>
                <a:lnTo>
                  <a:pt x="1143000" y="831853"/>
                </a:lnTo>
                <a:lnTo>
                  <a:pt x="1143000" y="1143000"/>
                </a:lnTo>
                <a:lnTo>
                  <a:pt x="831853" y="1143000"/>
                </a:lnTo>
                <a:lnTo>
                  <a:pt x="469900" y="1143000"/>
                </a:lnTo>
                <a:lnTo>
                  <a:pt x="311147" y="1143000"/>
                </a:lnTo>
                <a:cubicBezTo>
                  <a:pt x="139305" y="1143000"/>
                  <a:pt x="0" y="1003695"/>
                  <a:pt x="0" y="831853"/>
                </a:cubicBezTo>
                <a:lnTo>
                  <a:pt x="0" y="311147"/>
                </a:lnTo>
                <a:cubicBezTo>
                  <a:pt x="0" y="139305"/>
                  <a:pt x="139305" y="0"/>
                  <a:pt x="311147" y="0"/>
                </a:cubicBezTo>
                <a:close/>
              </a:path>
            </a:pathLst>
          </a:cu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zh-CN" altLang="en-US" dirty="0"/>
          </a:p>
        </p:txBody>
      </p:sp>
      <p:sp>
        <p:nvSpPr>
          <p:cNvPr id="37" name="文本框 36">
            <a:extLst>
              <a:ext uri="{FF2B5EF4-FFF2-40B4-BE49-F238E27FC236}">
                <a16:creationId xmlns:a16="http://schemas.microsoft.com/office/drawing/2014/main" id="{BAC1B316-0369-4BBB-B130-74F98E3271BF}"/>
              </a:ext>
            </a:extLst>
          </p:cNvPr>
          <p:cNvSpPr txBox="1"/>
          <p:nvPr/>
        </p:nvSpPr>
        <p:spPr>
          <a:xfrm>
            <a:off x="5000472" y="2138120"/>
            <a:ext cx="809625" cy="1200329"/>
          </a:xfrm>
          <a:prstGeom prst="rect">
            <a:avLst/>
          </a:prstGeom>
          <a:noFill/>
        </p:spPr>
        <p:txBody>
          <a:bodyPr wrap="square" rtlCol="0">
            <a:spAutoFit/>
          </a:bodyPr>
          <a:lstStyle/>
          <a:p>
            <a:pPr algn="ctr"/>
            <a:r>
              <a:rPr lang="en-US" altLang="zh-CN" sz="7200" b="1" dirty="0">
                <a:solidFill>
                  <a:schemeClr val="lt1"/>
                </a:solidFill>
              </a:rPr>
              <a:t>S</a:t>
            </a:r>
            <a:endParaRPr lang="zh-CN" altLang="en-US" sz="7200" b="1" dirty="0">
              <a:solidFill>
                <a:schemeClr val="lt1"/>
              </a:solidFill>
            </a:endParaRPr>
          </a:p>
        </p:txBody>
      </p:sp>
      <p:sp>
        <p:nvSpPr>
          <p:cNvPr id="63" name="文本框 62">
            <a:extLst>
              <a:ext uri="{FF2B5EF4-FFF2-40B4-BE49-F238E27FC236}">
                <a16:creationId xmlns:a16="http://schemas.microsoft.com/office/drawing/2014/main" id="{C7AFB865-4B76-4555-8621-FA44C6C6D3F9}"/>
              </a:ext>
            </a:extLst>
          </p:cNvPr>
          <p:cNvSpPr txBox="1"/>
          <p:nvPr/>
        </p:nvSpPr>
        <p:spPr>
          <a:xfrm>
            <a:off x="6381904" y="2138120"/>
            <a:ext cx="809625" cy="1200329"/>
          </a:xfrm>
          <a:prstGeom prst="rect">
            <a:avLst/>
          </a:prstGeom>
          <a:noFill/>
        </p:spPr>
        <p:txBody>
          <a:bodyPr wrap="square" rtlCol="0">
            <a:spAutoFit/>
          </a:bodyPr>
          <a:lstStyle/>
          <a:p>
            <a:pPr algn="ctr"/>
            <a:r>
              <a:rPr lang="en-US" altLang="zh-CN" sz="7200" b="1" dirty="0">
                <a:solidFill>
                  <a:schemeClr val="lt1"/>
                </a:solidFill>
              </a:rPr>
              <a:t>W</a:t>
            </a:r>
            <a:endParaRPr lang="zh-CN" altLang="en-US" sz="7200" b="1" dirty="0">
              <a:solidFill>
                <a:schemeClr val="lt1"/>
              </a:solidFill>
            </a:endParaRPr>
          </a:p>
        </p:txBody>
      </p:sp>
      <p:sp>
        <p:nvSpPr>
          <p:cNvPr id="64" name="文本框 63">
            <a:extLst>
              <a:ext uri="{FF2B5EF4-FFF2-40B4-BE49-F238E27FC236}">
                <a16:creationId xmlns:a16="http://schemas.microsoft.com/office/drawing/2014/main" id="{50C56778-CC14-4161-B25D-DB016D33EA5F}"/>
              </a:ext>
            </a:extLst>
          </p:cNvPr>
          <p:cNvSpPr txBox="1"/>
          <p:nvPr/>
        </p:nvSpPr>
        <p:spPr>
          <a:xfrm>
            <a:off x="6381904" y="3519552"/>
            <a:ext cx="809625" cy="1200329"/>
          </a:xfrm>
          <a:prstGeom prst="rect">
            <a:avLst/>
          </a:prstGeom>
          <a:noFill/>
        </p:spPr>
        <p:txBody>
          <a:bodyPr wrap="square" rtlCol="0">
            <a:spAutoFit/>
          </a:bodyPr>
          <a:lstStyle/>
          <a:p>
            <a:pPr algn="ctr"/>
            <a:r>
              <a:rPr lang="en-US" altLang="zh-CN" sz="7200" b="1" dirty="0">
                <a:solidFill>
                  <a:schemeClr val="lt1"/>
                </a:solidFill>
              </a:rPr>
              <a:t>O</a:t>
            </a:r>
            <a:endParaRPr lang="zh-CN" altLang="en-US" sz="7200" b="1" dirty="0">
              <a:solidFill>
                <a:schemeClr val="lt1"/>
              </a:solidFill>
            </a:endParaRPr>
          </a:p>
        </p:txBody>
      </p:sp>
      <p:sp>
        <p:nvSpPr>
          <p:cNvPr id="65" name="文本框 64">
            <a:extLst>
              <a:ext uri="{FF2B5EF4-FFF2-40B4-BE49-F238E27FC236}">
                <a16:creationId xmlns:a16="http://schemas.microsoft.com/office/drawing/2014/main" id="{3ECA029D-F247-4F5C-88F5-6F17E5A7FBBD}"/>
              </a:ext>
            </a:extLst>
          </p:cNvPr>
          <p:cNvSpPr txBox="1"/>
          <p:nvPr/>
        </p:nvSpPr>
        <p:spPr>
          <a:xfrm>
            <a:off x="5000472" y="3519552"/>
            <a:ext cx="809625" cy="1200329"/>
          </a:xfrm>
          <a:prstGeom prst="rect">
            <a:avLst/>
          </a:prstGeom>
          <a:noFill/>
        </p:spPr>
        <p:txBody>
          <a:bodyPr wrap="square" rtlCol="0">
            <a:spAutoFit/>
          </a:bodyPr>
          <a:lstStyle/>
          <a:p>
            <a:pPr algn="ctr"/>
            <a:r>
              <a:rPr lang="en-US" altLang="zh-CN" sz="7200" b="1" dirty="0">
                <a:solidFill>
                  <a:schemeClr val="lt1"/>
                </a:solidFill>
              </a:rPr>
              <a:t>T</a:t>
            </a:r>
            <a:endParaRPr lang="zh-CN" altLang="en-US" sz="7200" b="1" dirty="0">
              <a:solidFill>
                <a:schemeClr val="lt1"/>
              </a:solidFill>
            </a:endParaRPr>
          </a:p>
        </p:txBody>
      </p:sp>
      <p:sp>
        <p:nvSpPr>
          <p:cNvPr id="66" name="文本框 65">
            <a:extLst>
              <a:ext uri="{FF2B5EF4-FFF2-40B4-BE49-F238E27FC236}">
                <a16:creationId xmlns:a16="http://schemas.microsoft.com/office/drawing/2014/main" id="{1E035134-E96D-47FA-B593-CF152F4B1F52}"/>
              </a:ext>
            </a:extLst>
          </p:cNvPr>
          <p:cNvSpPr txBox="1"/>
          <p:nvPr/>
        </p:nvSpPr>
        <p:spPr>
          <a:xfrm>
            <a:off x="2272569" y="1633111"/>
            <a:ext cx="1430592" cy="307777"/>
          </a:xfrm>
          <a:prstGeom prst="rect">
            <a:avLst/>
          </a:prstGeom>
          <a:noFill/>
        </p:spPr>
        <p:txBody>
          <a:bodyPr wrap="square" lIns="0" tIns="0" rIns="0" bIns="0" rtlCol="0">
            <a:spAutoFit/>
          </a:bodyPr>
          <a:lstStyle/>
          <a:p>
            <a:pPr algn="r"/>
            <a:r>
              <a:rPr lang="zh-CN" altLang="en-US" sz="2000" b="1" dirty="0">
                <a:solidFill>
                  <a:schemeClr val="accent1"/>
                </a:solidFill>
                <a:latin typeface="+mj-ea"/>
                <a:ea typeface="+mj-ea"/>
              </a:rPr>
              <a:t>小标题</a:t>
            </a:r>
          </a:p>
        </p:txBody>
      </p:sp>
      <p:sp>
        <p:nvSpPr>
          <p:cNvPr id="67" name="矩形 66">
            <a:extLst>
              <a:ext uri="{FF2B5EF4-FFF2-40B4-BE49-F238E27FC236}">
                <a16:creationId xmlns:a16="http://schemas.microsoft.com/office/drawing/2014/main" id="{99A5606A-52A9-410B-962D-9AC7AC4BDDE5}"/>
              </a:ext>
            </a:extLst>
          </p:cNvPr>
          <p:cNvSpPr/>
          <p:nvPr/>
        </p:nvSpPr>
        <p:spPr>
          <a:xfrm>
            <a:off x="839788" y="1940888"/>
            <a:ext cx="2863374" cy="1064522"/>
          </a:xfrm>
          <a:prstGeom prst="rect">
            <a:avLst/>
          </a:prstGeom>
        </p:spPr>
        <p:txBody>
          <a:bodyPr wrap="square" lIns="0" tIns="0" rIns="0" bIns="0">
            <a:spAutoFit/>
          </a:bodyPr>
          <a:lstStyle/>
          <a:p>
            <a:pPr lvl="0" algn="r">
              <a:lnSpc>
                <a:spcPct val="150000"/>
              </a:lnSpc>
            </a:pPr>
            <a:r>
              <a:rPr lang="zh-CN" altLang="en-US" sz="1600" dirty="0">
                <a:solidFill>
                  <a:prstClr val="black">
                    <a:lumMod val="65000"/>
                    <a:lumOff val="35000"/>
                  </a:prstClr>
                </a:solidFill>
                <a:latin typeface="+mn-ea"/>
              </a:rPr>
              <a:t>这里输入相关内容输入相关内容这里输入相关内容输入相关内容这里输入相关内容输入相关内容</a:t>
            </a:r>
          </a:p>
        </p:txBody>
      </p:sp>
      <p:sp>
        <p:nvSpPr>
          <p:cNvPr id="68" name="文本框 67">
            <a:extLst>
              <a:ext uri="{FF2B5EF4-FFF2-40B4-BE49-F238E27FC236}">
                <a16:creationId xmlns:a16="http://schemas.microsoft.com/office/drawing/2014/main" id="{9D93BAD8-5E53-4E1B-A7C6-CFBB6AD8BF11}"/>
              </a:ext>
            </a:extLst>
          </p:cNvPr>
          <p:cNvSpPr txBox="1"/>
          <p:nvPr/>
        </p:nvSpPr>
        <p:spPr>
          <a:xfrm>
            <a:off x="2272569" y="3883330"/>
            <a:ext cx="1430592" cy="307777"/>
          </a:xfrm>
          <a:prstGeom prst="rect">
            <a:avLst/>
          </a:prstGeom>
          <a:noFill/>
        </p:spPr>
        <p:txBody>
          <a:bodyPr wrap="square" lIns="0" tIns="0" rIns="0" bIns="0" rtlCol="0">
            <a:spAutoFit/>
          </a:bodyPr>
          <a:lstStyle/>
          <a:p>
            <a:pPr algn="r"/>
            <a:r>
              <a:rPr lang="zh-CN" altLang="en-US" sz="2000" b="1" dirty="0">
                <a:solidFill>
                  <a:schemeClr val="accent1"/>
                </a:solidFill>
                <a:latin typeface="+mj-ea"/>
                <a:ea typeface="+mj-ea"/>
              </a:rPr>
              <a:t>小标题</a:t>
            </a:r>
          </a:p>
        </p:txBody>
      </p:sp>
      <p:sp>
        <p:nvSpPr>
          <p:cNvPr id="69" name="矩形 68">
            <a:extLst>
              <a:ext uri="{FF2B5EF4-FFF2-40B4-BE49-F238E27FC236}">
                <a16:creationId xmlns:a16="http://schemas.microsoft.com/office/drawing/2014/main" id="{8626D9A8-F3D6-4FBF-8A9B-97B048862225}"/>
              </a:ext>
            </a:extLst>
          </p:cNvPr>
          <p:cNvSpPr/>
          <p:nvPr/>
        </p:nvSpPr>
        <p:spPr>
          <a:xfrm>
            <a:off x="839788" y="4191107"/>
            <a:ext cx="2863374" cy="1064522"/>
          </a:xfrm>
          <a:prstGeom prst="rect">
            <a:avLst/>
          </a:prstGeom>
        </p:spPr>
        <p:txBody>
          <a:bodyPr wrap="square" lIns="0" tIns="0" rIns="0" bIns="0">
            <a:spAutoFit/>
          </a:bodyPr>
          <a:lstStyle/>
          <a:p>
            <a:pPr lvl="0" algn="r">
              <a:lnSpc>
                <a:spcPct val="150000"/>
              </a:lnSpc>
            </a:pPr>
            <a:r>
              <a:rPr lang="zh-CN" altLang="en-US" sz="1600" dirty="0">
                <a:solidFill>
                  <a:prstClr val="black">
                    <a:lumMod val="65000"/>
                    <a:lumOff val="35000"/>
                  </a:prstClr>
                </a:solidFill>
                <a:latin typeface="+mn-ea"/>
              </a:rPr>
              <a:t>这里输入相关内容输入相关内容这里输入相关内容输入相关内容这里输入相关内容输入相关内容</a:t>
            </a:r>
          </a:p>
        </p:txBody>
      </p:sp>
      <p:sp>
        <p:nvSpPr>
          <p:cNvPr id="72" name="文本框 71">
            <a:extLst>
              <a:ext uri="{FF2B5EF4-FFF2-40B4-BE49-F238E27FC236}">
                <a16:creationId xmlns:a16="http://schemas.microsoft.com/office/drawing/2014/main" id="{1E1A914D-8A95-42E6-8DA2-1F16E34AFECE}"/>
              </a:ext>
            </a:extLst>
          </p:cNvPr>
          <p:cNvSpPr txBox="1"/>
          <p:nvPr/>
        </p:nvSpPr>
        <p:spPr>
          <a:xfrm>
            <a:off x="8483599" y="3883330"/>
            <a:ext cx="1430592"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73" name="矩形 72">
            <a:extLst>
              <a:ext uri="{FF2B5EF4-FFF2-40B4-BE49-F238E27FC236}">
                <a16:creationId xmlns:a16="http://schemas.microsoft.com/office/drawing/2014/main" id="{A6431390-3CF2-4EFF-B13D-AFAC8DF91EAE}"/>
              </a:ext>
            </a:extLst>
          </p:cNvPr>
          <p:cNvSpPr/>
          <p:nvPr/>
        </p:nvSpPr>
        <p:spPr>
          <a:xfrm>
            <a:off x="8483599" y="4191107"/>
            <a:ext cx="2863374" cy="1064522"/>
          </a:xfrm>
          <a:prstGeom prst="rect">
            <a:avLst/>
          </a:prstGeom>
        </p:spPr>
        <p:txBody>
          <a:bodyPr wrap="square" lIns="0" tIns="0" rIns="0" bIns="0">
            <a:spAutoFit/>
          </a:bodyPr>
          <a:lstStyle/>
          <a:p>
            <a:pPr lvl="0">
              <a:lnSpc>
                <a:spcPct val="150000"/>
              </a:lnSpc>
            </a:pPr>
            <a:r>
              <a:rPr lang="zh-CN" altLang="en-US" sz="1600" dirty="0">
                <a:solidFill>
                  <a:prstClr val="black">
                    <a:lumMod val="65000"/>
                    <a:lumOff val="35000"/>
                  </a:prstClr>
                </a:solidFill>
                <a:latin typeface="+mn-ea"/>
              </a:rPr>
              <a:t>这里输入相关内容输入相关内容这里输入相关内容输入相关内容这里输入相关内容输入相关内容</a:t>
            </a:r>
          </a:p>
        </p:txBody>
      </p:sp>
      <p:sp>
        <p:nvSpPr>
          <p:cNvPr id="74" name="任意多边形: 形状 73">
            <a:extLst>
              <a:ext uri="{FF2B5EF4-FFF2-40B4-BE49-F238E27FC236}">
                <a16:creationId xmlns:a16="http://schemas.microsoft.com/office/drawing/2014/main" id="{47A4F545-45C3-48A5-A28D-DDD697FD4852}"/>
              </a:ext>
            </a:extLst>
          </p:cNvPr>
          <p:cNvSpPr/>
          <p:nvPr/>
        </p:nvSpPr>
        <p:spPr>
          <a:xfrm flipH="1">
            <a:off x="7477432" y="2317370"/>
            <a:ext cx="856343" cy="420914"/>
          </a:xfrm>
          <a:custGeom>
            <a:avLst/>
            <a:gdLst>
              <a:gd name="connsiteX0" fmla="*/ 856343 w 856343"/>
              <a:gd name="connsiteY0" fmla="*/ 420914 h 420914"/>
              <a:gd name="connsiteX1" fmla="*/ 566057 w 856343"/>
              <a:gd name="connsiteY1" fmla="*/ 0 h 420914"/>
              <a:gd name="connsiteX2" fmla="*/ 0 w 856343"/>
              <a:gd name="connsiteY2" fmla="*/ 0 h 420914"/>
            </a:gdLst>
            <a:ahLst/>
            <a:cxnLst>
              <a:cxn ang="0">
                <a:pos x="connsiteX0" y="connsiteY0"/>
              </a:cxn>
              <a:cxn ang="0">
                <a:pos x="connsiteX1" y="connsiteY1"/>
              </a:cxn>
              <a:cxn ang="0">
                <a:pos x="connsiteX2" y="connsiteY2"/>
              </a:cxn>
            </a:cxnLst>
            <a:rect l="l" t="t" r="r" b="b"/>
            <a:pathLst>
              <a:path w="856343" h="420914">
                <a:moveTo>
                  <a:pt x="856343" y="420914"/>
                </a:moveTo>
                <a:lnTo>
                  <a:pt x="566057" y="0"/>
                </a:lnTo>
                <a:lnTo>
                  <a:pt x="0" y="0"/>
                </a:lnTo>
              </a:path>
            </a:pathLst>
          </a:custGeom>
          <a:noFill/>
          <a:ln cmpd="sng">
            <a:solidFill>
              <a:schemeClr val="bg1">
                <a:lumMod val="85000"/>
              </a:schemeClr>
            </a:solidFill>
            <a:prstDash val="solid"/>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07F65408-D9B4-45C2-AB32-F888B10BB370}"/>
              </a:ext>
            </a:extLst>
          </p:cNvPr>
          <p:cNvSpPr txBox="1"/>
          <p:nvPr/>
        </p:nvSpPr>
        <p:spPr>
          <a:xfrm>
            <a:off x="8483599" y="1633218"/>
            <a:ext cx="1430592"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76" name="矩形 75">
            <a:extLst>
              <a:ext uri="{FF2B5EF4-FFF2-40B4-BE49-F238E27FC236}">
                <a16:creationId xmlns:a16="http://schemas.microsoft.com/office/drawing/2014/main" id="{B3963857-551A-42D5-8279-FF812EB8B03E}"/>
              </a:ext>
            </a:extLst>
          </p:cNvPr>
          <p:cNvSpPr/>
          <p:nvPr/>
        </p:nvSpPr>
        <p:spPr>
          <a:xfrm>
            <a:off x="8483599" y="1940995"/>
            <a:ext cx="2863374" cy="1064522"/>
          </a:xfrm>
          <a:prstGeom prst="rect">
            <a:avLst/>
          </a:prstGeom>
        </p:spPr>
        <p:txBody>
          <a:bodyPr wrap="square" lIns="0" tIns="0" rIns="0" bIns="0">
            <a:spAutoFit/>
          </a:bodyPr>
          <a:lstStyle/>
          <a:p>
            <a:pPr lvl="0">
              <a:lnSpc>
                <a:spcPct val="150000"/>
              </a:lnSpc>
            </a:pPr>
            <a:r>
              <a:rPr lang="zh-CN" altLang="en-US" sz="1600" dirty="0">
                <a:solidFill>
                  <a:prstClr val="black">
                    <a:lumMod val="65000"/>
                    <a:lumOff val="35000"/>
                  </a:prstClr>
                </a:solidFill>
                <a:latin typeface="+mn-ea"/>
              </a:rPr>
              <a:t>这里输入相关内容输入相关内容这里输入相关内容输入相关内容这里输入相关内容输入相关内容</a:t>
            </a:r>
          </a:p>
        </p:txBody>
      </p:sp>
      <p:sp>
        <p:nvSpPr>
          <p:cNvPr id="4" name="文本占位符 3">
            <a:extLst>
              <a:ext uri="{FF2B5EF4-FFF2-40B4-BE49-F238E27FC236}">
                <a16:creationId xmlns:a16="http://schemas.microsoft.com/office/drawing/2014/main" id="{81F48179-3B5D-45E7-90D3-3944DF9E3B63}"/>
              </a:ext>
            </a:extLst>
          </p:cNvPr>
          <p:cNvSpPr>
            <a:spLocks noGrp="1"/>
          </p:cNvSpPr>
          <p:nvPr>
            <p:ph type="body" sz="quarter" idx="10"/>
          </p:nvPr>
        </p:nvSpPr>
        <p:spPr>
          <a:xfrm>
            <a:off x="843917" y="371998"/>
            <a:ext cx="5252083" cy="360099"/>
          </a:xfrm>
        </p:spPr>
        <p:txBody>
          <a:bodyPr/>
          <a:lstStyle/>
          <a:p>
            <a:r>
              <a:rPr lang="en-US" altLang="zh-CN" dirty="0"/>
              <a:t>SWOT</a:t>
            </a:r>
            <a:r>
              <a:rPr lang="zh-CN" altLang="en-US" dirty="0"/>
              <a:t>分析页版式</a:t>
            </a:r>
            <a:r>
              <a:rPr lang="en-US" altLang="zh-CN" dirty="0"/>
              <a:t>-02</a:t>
            </a:r>
            <a:endParaRPr lang="zh-CN" altLang="en-US" dirty="0"/>
          </a:p>
        </p:txBody>
      </p:sp>
      <p:cxnSp>
        <p:nvCxnSpPr>
          <p:cNvPr id="23" name="直接连接符 22">
            <a:extLst>
              <a:ext uri="{FF2B5EF4-FFF2-40B4-BE49-F238E27FC236}">
                <a16:creationId xmlns:a16="http://schemas.microsoft.com/office/drawing/2014/main" id="{AA0CF0CC-1CEC-47C2-8B70-E8E728B4FDFF}"/>
              </a:ext>
            </a:extLst>
          </p:cNvPr>
          <p:cNvCxnSpPr>
            <a:cxnSpLocks/>
          </p:cNvCxnSpPr>
          <p:nvPr/>
        </p:nvCxnSpPr>
        <p:spPr>
          <a:xfrm>
            <a:off x="839788" y="3429000"/>
            <a:ext cx="2863373"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0EC63AE5-4A9B-4D1B-8C6A-82372477321F}"/>
              </a:ext>
            </a:extLst>
          </p:cNvPr>
          <p:cNvCxnSpPr>
            <a:cxnSpLocks/>
          </p:cNvCxnSpPr>
          <p:nvPr/>
        </p:nvCxnSpPr>
        <p:spPr>
          <a:xfrm>
            <a:off x="8488840" y="3429000"/>
            <a:ext cx="2863373"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188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椭圆 30">
            <a:extLst>
              <a:ext uri="{FF2B5EF4-FFF2-40B4-BE49-F238E27FC236}">
                <a16:creationId xmlns:a16="http://schemas.microsoft.com/office/drawing/2014/main" id="{735E66CF-60D6-449D-8DF9-82C7CF106B7F}"/>
              </a:ext>
            </a:extLst>
          </p:cNvPr>
          <p:cNvSpPr/>
          <p:nvPr/>
        </p:nvSpPr>
        <p:spPr>
          <a:xfrm>
            <a:off x="3254622" y="1799933"/>
            <a:ext cx="3259394" cy="3259394"/>
          </a:xfrm>
          <a:prstGeom prst="ellipse">
            <a:avLst/>
          </a:prstGeom>
          <a:noFill/>
          <a:ln>
            <a:gradFill>
              <a:gsLst>
                <a:gs pos="0">
                  <a:schemeClr val="accent1">
                    <a:alpha val="28000"/>
                  </a:schemeClr>
                </a:gs>
                <a:gs pos="46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a:extLst>
              <a:ext uri="{FF2B5EF4-FFF2-40B4-BE49-F238E27FC236}">
                <a16:creationId xmlns:a16="http://schemas.microsoft.com/office/drawing/2014/main" id="{A5FF02ED-81F0-4C9E-B86E-F33100F40711}"/>
              </a:ext>
            </a:extLst>
          </p:cNvPr>
          <p:cNvSpPr/>
          <p:nvPr/>
        </p:nvSpPr>
        <p:spPr>
          <a:xfrm flipH="1">
            <a:off x="5677984" y="1798674"/>
            <a:ext cx="3259394" cy="3259394"/>
          </a:xfrm>
          <a:prstGeom prst="ellipse">
            <a:avLst/>
          </a:prstGeom>
          <a:noFill/>
          <a:ln>
            <a:gradFill>
              <a:gsLst>
                <a:gs pos="0">
                  <a:schemeClr val="accent1">
                    <a:alpha val="28000"/>
                  </a:schemeClr>
                </a:gs>
                <a:gs pos="46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a:extLst>
              <a:ext uri="{FF2B5EF4-FFF2-40B4-BE49-F238E27FC236}">
                <a16:creationId xmlns:a16="http://schemas.microsoft.com/office/drawing/2014/main" id="{111DDAFE-C85A-4E81-A372-823E5F2437FE}"/>
              </a:ext>
            </a:extLst>
          </p:cNvPr>
          <p:cNvGrpSpPr/>
          <p:nvPr/>
        </p:nvGrpSpPr>
        <p:grpSpPr>
          <a:xfrm>
            <a:off x="4287418" y="2832730"/>
            <a:ext cx="1193802" cy="1193800"/>
            <a:chOff x="11731621" y="4481261"/>
            <a:chExt cx="1696110" cy="1696108"/>
          </a:xfrm>
        </p:grpSpPr>
        <p:sp>
          <p:nvSpPr>
            <p:cNvPr id="4" name="椭圆 3">
              <a:extLst>
                <a:ext uri="{FF2B5EF4-FFF2-40B4-BE49-F238E27FC236}">
                  <a16:creationId xmlns:a16="http://schemas.microsoft.com/office/drawing/2014/main" id="{B8986608-420B-468B-9620-ABAACA3FF463}"/>
                </a:ext>
              </a:extLst>
            </p:cNvPr>
            <p:cNvSpPr/>
            <p:nvPr/>
          </p:nvSpPr>
          <p:spPr>
            <a:xfrm>
              <a:off x="11731621" y="4481261"/>
              <a:ext cx="1696110" cy="1696108"/>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like_246517">
              <a:extLst>
                <a:ext uri="{FF2B5EF4-FFF2-40B4-BE49-F238E27FC236}">
                  <a16:creationId xmlns:a16="http://schemas.microsoft.com/office/drawing/2014/main" id="{07FB5954-B8A1-4D66-9293-32A5F3EF94F5}"/>
                </a:ext>
              </a:extLst>
            </p:cNvPr>
            <p:cNvSpPr>
              <a:spLocks noChangeAspect="1"/>
            </p:cNvSpPr>
            <p:nvPr/>
          </p:nvSpPr>
          <p:spPr bwMode="auto">
            <a:xfrm>
              <a:off x="12195128" y="4943560"/>
              <a:ext cx="769098" cy="767934"/>
            </a:xfrm>
            <a:custGeom>
              <a:avLst/>
              <a:gdLst>
                <a:gd name="T0" fmla="*/ 6827 w 6827"/>
                <a:gd name="T1" fmla="*/ 2901 h 6827"/>
                <a:gd name="T2" fmla="*/ 5973 w 6827"/>
                <a:gd name="T3" fmla="*/ 2048 h 6827"/>
                <a:gd name="T4" fmla="*/ 3663 w 6827"/>
                <a:gd name="T5" fmla="*/ 2048 h 6827"/>
                <a:gd name="T6" fmla="*/ 3436 w 6827"/>
                <a:gd name="T7" fmla="*/ 283 h 6827"/>
                <a:gd name="T8" fmla="*/ 2901 w 6827"/>
                <a:gd name="T9" fmla="*/ 0 h 6827"/>
                <a:gd name="T10" fmla="*/ 1925 w 6827"/>
                <a:gd name="T11" fmla="*/ 1247 h 6827"/>
                <a:gd name="T12" fmla="*/ 1494 w 6827"/>
                <a:gd name="T13" fmla="*/ 2415 h 6827"/>
                <a:gd name="T14" fmla="*/ 1365 w 6827"/>
                <a:gd name="T15" fmla="*/ 2389 h 6827"/>
                <a:gd name="T16" fmla="*/ 341 w 6827"/>
                <a:gd name="T17" fmla="*/ 2389 h 6827"/>
                <a:gd name="T18" fmla="*/ 0 w 6827"/>
                <a:gd name="T19" fmla="*/ 2731 h 6827"/>
                <a:gd name="T20" fmla="*/ 0 w 6827"/>
                <a:gd name="T21" fmla="*/ 6485 h 6827"/>
                <a:gd name="T22" fmla="*/ 341 w 6827"/>
                <a:gd name="T23" fmla="*/ 6827 h 6827"/>
                <a:gd name="T24" fmla="*/ 1365 w 6827"/>
                <a:gd name="T25" fmla="*/ 6827 h 6827"/>
                <a:gd name="T26" fmla="*/ 1664 w 6827"/>
                <a:gd name="T27" fmla="*/ 6642 h 6827"/>
                <a:gd name="T28" fmla="*/ 2219 w 6827"/>
                <a:gd name="T29" fmla="*/ 6827 h 6827"/>
                <a:gd name="T30" fmla="*/ 4949 w 6827"/>
                <a:gd name="T31" fmla="*/ 6827 h 6827"/>
                <a:gd name="T32" fmla="*/ 5792 w 6827"/>
                <a:gd name="T33" fmla="*/ 6324 h 6827"/>
                <a:gd name="T34" fmla="*/ 5807 w 6827"/>
                <a:gd name="T35" fmla="*/ 5675 h 6827"/>
                <a:gd name="T36" fmla="*/ 6133 w 6827"/>
                <a:gd name="T37" fmla="*/ 5300 h 6827"/>
                <a:gd name="T38" fmla="*/ 6149 w 6827"/>
                <a:gd name="T39" fmla="*/ 4651 h 6827"/>
                <a:gd name="T40" fmla="*/ 6474 w 6827"/>
                <a:gd name="T41" fmla="*/ 4276 h 6827"/>
                <a:gd name="T42" fmla="*/ 6480 w 6827"/>
                <a:gd name="T43" fmla="*/ 3598 h 6827"/>
                <a:gd name="T44" fmla="*/ 6827 w 6827"/>
                <a:gd name="T45" fmla="*/ 2901 h 6827"/>
                <a:gd name="T46" fmla="*/ 1365 w 6827"/>
                <a:gd name="T47" fmla="*/ 6144 h 6827"/>
                <a:gd name="T48" fmla="*/ 1365 w 6827"/>
                <a:gd name="T49" fmla="*/ 6485 h 6827"/>
                <a:gd name="T50" fmla="*/ 341 w 6827"/>
                <a:gd name="T51" fmla="*/ 6485 h 6827"/>
                <a:gd name="T52" fmla="*/ 341 w 6827"/>
                <a:gd name="T53" fmla="*/ 2731 h 6827"/>
                <a:gd name="T54" fmla="*/ 1365 w 6827"/>
                <a:gd name="T55" fmla="*/ 2731 h 6827"/>
                <a:gd name="T56" fmla="*/ 1365 w 6827"/>
                <a:gd name="T57" fmla="*/ 6144 h 6827"/>
                <a:gd name="T58" fmla="*/ 5973 w 6827"/>
                <a:gd name="T59" fmla="*/ 3413 h 6827"/>
                <a:gd name="T60" fmla="*/ 5632 w 6827"/>
                <a:gd name="T61" fmla="*/ 4437 h 6827"/>
                <a:gd name="T62" fmla="*/ 5291 w 6827"/>
                <a:gd name="T63" fmla="*/ 5461 h 6827"/>
                <a:gd name="T64" fmla="*/ 4949 w 6827"/>
                <a:gd name="T65" fmla="*/ 6485 h 6827"/>
                <a:gd name="T66" fmla="*/ 2219 w 6827"/>
                <a:gd name="T67" fmla="*/ 6485 h 6827"/>
                <a:gd name="T68" fmla="*/ 1707 w 6827"/>
                <a:gd name="T69" fmla="*/ 6144 h 6827"/>
                <a:gd name="T70" fmla="*/ 1707 w 6827"/>
                <a:gd name="T71" fmla="*/ 2731 h 6827"/>
                <a:gd name="T72" fmla="*/ 2901 w 6827"/>
                <a:gd name="T73" fmla="*/ 341 h 6827"/>
                <a:gd name="T74" fmla="*/ 3243 w 6827"/>
                <a:gd name="T75" fmla="*/ 2389 h 6827"/>
                <a:gd name="T76" fmla="*/ 5973 w 6827"/>
                <a:gd name="T77" fmla="*/ 2389 h 6827"/>
                <a:gd name="T78" fmla="*/ 5973 w 6827"/>
                <a:gd name="T79" fmla="*/ 3413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27" h="6827">
                  <a:moveTo>
                    <a:pt x="6827" y="2901"/>
                  </a:moveTo>
                  <a:cubicBezTo>
                    <a:pt x="6827" y="2488"/>
                    <a:pt x="6528" y="2048"/>
                    <a:pt x="5973" y="2048"/>
                  </a:cubicBezTo>
                  <a:lnTo>
                    <a:pt x="3663" y="2048"/>
                  </a:lnTo>
                  <a:cubicBezTo>
                    <a:pt x="3794" y="1272"/>
                    <a:pt x="3716" y="643"/>
                    <a:pt x="3436" y="283"/>
                  </a:cubicBezTo>
                  <a:cubicBezTo>
                    <a:pt x="3293" y="101"/>
                    <a:pt x="3103" y="0"/>
                    <a:pt x="2901" y="0"/>
                  </a:cubicBezTo>
                  <a:cubicBezTo>
                    <a:pt x="2254" y="0"/>
                    <a:pt x="2087" y="634"/>
                    <a:pt x="1925" y="1247"/>
                  </a:cubicBezTo>
                  <a:cubicBezTo>
                    <a:pt x="1826" y="1624"/>
                    <a:pt x="1709" y="2043"/>
                    <a:pt x="1494" y="2415"/>
                  </a:cubicBezTo>
                  <a:cubicBezTo>
                    <a:pt x="1454" y="2399"/>
                    <a:pt x="1411" y="2389"/>
                    <a:pt x="1365" y="2389"/>
                  </a:cubicBezTo>
                  <a:lnTo>
                    <a:pt x="341" y="2389"/>
                  </a:lnTo>
                  <a:cubicBezTo>
                    <a:pt x="153" y="2389"/>
                    <a:pt x="0" y="2542"/>
                    <a:pt x="0" y="2731"/>
                  </a:cubicBezTo>
                  <a:lnTo>
                    <a:pt x="0" y="6485"/>
                  </a:lnTo>
                  <a:cubicBezTo>
                    <a:pt x="0" y="6674"/>
                    <a:pt x="153" y="6827"/>
                    <a:pt x="341" y="6827"/>
                  </a:cubicBezTo>
                  <a:lnTo>
                    <a:pt x="1365" y="6827"/>
                  </a:lnTo>
                  <a:cubicBezTo>
                    <a:pt x="1496" y="6827"/>
                    <a:pt x="1606" y="6751"/>
                    <a:pt x="1664" y="6642"/>
                  </a:cubicBezTo>
                  <a:cubicBezTo>
                    <a:pt x="1797" y="6747"/>
                    <a:pt x="1977" y="6827"/>
                    <a:pt x="2219" y="6827"/>
                  </a:cubicBezTo>
                  <a:lnTo>
                    <a:pt x="4949" y="6827"/>
                  </a:lnTo>
                  <a:cubicBezTo>
                    <a:pt x="5352" y="6827"/>
                    <a:pt x="5659" y="6644"/>
                    <a:pt x="5792" y="6324"/>
                  </a:cubicBezTo>
                  <a:cubicBezTo>
                    <a:pt x="5874" y="6125"/>
                    <a:pt x="5876" y="5893"/>
                    <a:pt x="5807" y="5675"/>
                  </a:cubicBezTo>
                  <a:cubicBezTo>
                    <a:pt x="5954" y="5589"/>
                    <a:pt x="6066" y="5462"/>
                    <a:pt x="6133" y="5300"/>
                  </a:cubicBezTo>
                  <a:cubicBezTo>
                    <a:pt x="6215" y="5101"/>
                    <a:pt x="6217" y="4869"/>
                    <a:pt x="6149" y="4651"/>
                  </a:cubicBezTo>
                  <a:cubicBezTo>
                    <a:pt x="6295" y="4565"/>
                    <a:pt x="6407" y="4438"/>
                    <a:pt x="6474" y="4276"/>
                  </a:cubicBezTo>
                  <a:cubicBezTo>
                    <a:pt x="6560" y="4068"/>
                    <a:pt x="6558" y="3825"/>
                    <a:pt x="6480" y="3598"/>
                  </a:cubicBezTo>
                  <a:cubicBezTo>
                    <a:pt x="6708" y="3434"/>
                    <a:pt x="6827" y="3162"/>
                    <a:pt x="6827" y="2901"/>
                  </a:cubicBezTo>
                  <a:close/>
                  <a:moveTo>
                    <a:pt x="1365" y="6144"/>
                  </a:moveTo>
                  <a:lnTo>
                    <a:pt x="1365" y="6485"/>
                  </a:lnTo>
                  <a:lnTo>
                    <a:pt x="341" y="6485"/>
                  </a:lnTo>
                  <a:lnTo>
                    <a:pt x="341" y="2731"/>
                  </a:lnTo>
                  <a:lnTo>
                    <a:pt x="1365" y="2731"/>
                  </a:lnTo>
                  <a:lnTo>
                    <a:pt x="1365" y="6144"/>
                  </a:lnTo>
                  <a:close/>
                  <a:moveTo>
                    <a:pt x="5973" y="3413"/>
                  </a:moveTo>
                  <a:cubicBezTo>
                    <a:pt x="6315" y="3755"/>
                    <a:pt x="6315" y="4437"/>
                    <a:pt x="5632" y="4437"/>
                  </a:cubicBezTo>
                  <a:cubicBezTo>
                    <a:pt x="5973" y="4779"/>
                    <a:pt x="5973" y="5461"/>
                    <a:pt x="5291" y="5461"/>
                  </a:cubicBezTo>
                  <a:cubicBezTo>
                    <a:pt x="5632" y="5803"/>
                    <a:pt x="5632" y="6485"/>
                    <a:pt x="4949" y="6485"/>
                  </a:cubicBezTo>
                  <a:lnTo>
                    <a:pt x="2219" y="6485"/>
                  </a:lnTo>
                  <a:cubicBezTo>
                    <a:pt x="1799" y="6485"/>
                    <a:pt x="1707" y="6144"/>
                    <a:pt x="1707" y="6144"/>
                  </a:cubicBezTo>
                  <a:lnTo>
                    <a:pt x="1707" y="2731"/>
                  </a:lnTo>
                  <a:cubicBezTo>
                    <a:pt x="2389" y="1707"/>
                    <a:pt x="2219" y="341"/>
                    <a:pt x="2901" y="341"/>
                  </a:cubicBezTo>
                  <a:cubicBezTo>
                    <a:pt x="3243" y="341"/>
                    <a:pt x="3584" y="1024"/>
                    <a:pt x="3243" y="2389"/>
                  </a:cubicBezTo>
                  <a:lnTo>
                    <a:pt x="5973" y="2389"/>
                  </a:lnTo>
                  <a:cubicBezTo>
                    <a:pt x="6656" y="2389"/>
                    <a:pt x="6656" y="3413"/>
                    <a:pt x="5973" y="3413"/>
                  </a:cubicBezTo>
                  <a:close/>
                </a:path>
              </a:pathLst>
            </a:custGeom>
            <a:solidFill>
              <a:schemeClr val="accent3"/>
            </a:solidFill>
            <a:ln>
              <a:noFill/>
            </a:ln>
          </p:spPr>
        </p:sp>
      </p:grpSp>
      <p:grpSp>
        <p:nvGrpSpPr>
          <p:cNvPr id="24" name="组合 23">
            <a:extLst>
              <a:ext uri="{FF2B5EF4-FFF2-40B4-BE49-F238E27FC236}">
                <a16:creationId xmlns:a16="http://schemas.microsoft.com/office/drawing/2014/main" id="{FFA7BEF0-C620-4EAC-B079-D5AF6211DD9E}"/>
              </a:ext>
            </a:extLst>
          </p:cNvPr>
          <p:cNvGrpSpPr/>
          <p:nvPr/>
        </p:nvGrpSpPr>
        <p:grpSpPr>
          <a:xfrm>
            <a:off x="6710780" y="2831471"/>
            <a:ext cx="1193802" cy="1193800"/>
            <a:chOff x="11731621" y="4481261"/>
            <a:chExt cx="1696110" cy="1696108"/>
          </a:xfrm>
        </p:grpSpPr>
        <p:sp>
          <p:nvSpPr>
            <p:cNvPr id="25" name="椭圆 24">
              <a:extLst>
                <a:ext uri="{FF2B5EF4-FFF2-40B4-BE49-F238E27FC236}">
                  <a16:creationId xmlns:a16="http://schemas.microsoft.com/office/drawing/2014/main" id="{0EBBB765-D82D-4E43-A5A0-9BCE2222413C}"/>
                </a:ext>
              </a:extLst>
            </p:cNvPr>
            <p:cNvSpPr/>
            <p:nvPr/>
          </p:nvSpPr>
          <p:spPr>
            <a:xfrm>
              <a:off x="11731621" y="4481261"/>
              <a:ext cx="1696110" cy="1696108"/>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like_246517">
              <a:extLst>
                <a:ext uri="{FF2B5EF4-FFF2-40B4-BE49-F238E27FC236}">
                  <a16:creationId xmlns:a16="http://schemas.microsoft.com/office/drawing/2014/main" id="{50370C82-52CA-4F3D-8044-518966C783D9}"/>
                </a:ext>
              </a:extLst>
            </p:cNvPr>
            <p:cNvSpPr>
              <a:spLocks noChangeAspect="1"/>
            </p:cNvSpPr>
            <p:nvPr/>
          </p:nvSpPr>
          <p:spPr bwMode="auto">
            <a:xfrm flipH="1" flipV="1">
              <a:off x="12195128" y="4943560"/>
              <a:ext cx="769098" cy="767934"/>
            </a:xfrm>
            <a:custGeom>
              <a:avLst/>
              <a:gdLst>
                <a:gd name="T0" fmla="*/ 6827 w 6827"/>
                <a:gd name="T1" fmla="*/ 2901 h 6827"/>
                <a:gd name="T2" fmla="*/ 5973 w 6827"/>
                <a:gd name="T3" fmla="*/ 2048 h 6827"/>
                <a:gd name="T4" fmla="*/ 3663 w 6827"/>
                <a:gd name="T5" fmla="*/ 2048 h 6827"/>
                <a:gd name="T6" fmla="*/ 3436 w 6827"/>
                <a:gd name="T7" fmla="*/ 283 h 6827"/>
                <a:gd name="T8" fmla="*/ 2901 w 6827"/>
                <a:gd name="T9" fmla="*/ 0 h 6827"/>
                <a:gd name="T10" fmla="*/ 1925 w 6827"/>
                <a:gd name="T11" fmla="*/ 1247 h 6827"/>
                <a:gd name="T12" fmla="*/ 1494 w 6827"/>
                <a:gd name="T13" fmla="*/ 2415 h 6827"/>
                <a:gd name="T14" fmla="*/ 1365 w 6827"/>
                <a:gd name="T15" fmla="*/ 2389 h 6827"/>
                <a:gd name="T16" fmla="*/ 341 w 6827"/>
                <a:gd name="T17" fmla="*/ 2389 h 6827"/>
                <a:gd name="T18" fmla="*/ 0 w 6827"/>
                <a:gd name="T19" fmla="*/ 2731 h 6827"/>
                <a:gd name="T20" fmla="*/ 0 w 6827"/>
                <a:gd name="T21" fmla="*/ 6485 h 6827"/>
                <a:gd name="T22" fmla="*/ 341 w 6827"/>
                <a:gd name="T23" fmla="*/ 6827 h 6827"/>
                <a:gd name="T24" fmla="*/ 1365 w 6827"/>
                <a:gd name="T25" fmla="*/ 6827 h 6827"/>
                <a:gd name="T26" fmla="*/ 1664 w 6827"/>
                <a:gd name="T27" fmla="*/ 6642 h 6827"/>
                <a:gd name="T28" fmla="*/ 2219 w 6827"/>
                <a:gd name="T29" fmla="*/ 6827 h 6827"/>
                <a:gd name="T30" fmla="*/ 4949 w 6827"/>
                <a:gd name="T31" fmla="*/ 6827 h 6827"/>
                <a:gd name="T32" fmla="*/ 5792 w 6827"/>
                <a:gd name="T33" fmla="*/ 6324 h 6827"/>
                <a:gd name="T34" fmla="*/ 5807 w 6827"/>
                <a:gd name="T35" fmla="*/ 5675 h 6827"/>
                <a:gd name="T36" fmla="*/ 6133 w 6827"/>
                <a:gd name="T37" fmla="*/ 5300 h 6827"/>
                <a:gd name="T38" fmla="*/ 6149 w 6827"/>
                <a:gd name="T39" fmla="*/ 4651 h 6827"/>
                <a:gd name="T40" fmla="*/ 6474 w 6827"/>
                <a:gd name="T41" fmla="*/ 4276 h 6827"/>
                <a:gd name="T42" fmla="*/ 6480 w 6827"/>
                <a:gd name="T43" fmla="*/ 3598 h 6827"/>
                <a:gd name="T44" fmla="*/ 6827 w 6827"/>
                <a:gd name="T45" fmla="*/ 2901 h 6827"/>
                <a:gd name="T46" fmla="*/ 1365 w 6827"/>
                <a:gd name="T47" fmla="*/ 6144 h 6827"/>
                <a:gd name="T48" fmla="*/ 1365 w 6827"/>
                <a:gd name="T49" fmla="*/ 6485 h 6827"/>
                <a:gd name="T50" fmla="*/ 341 w 6827"/>
                <a:gd name="T51" fmla="*/ 6485 h 6827"/>
                <a:gd name="T52" fmla="*/ 341 w 6827"/>
                <a:gd name="T53" fmla="*/ 2731 h 6827"/>
                <a:gd name="T54" fmla="*/ 1365 w 6827"/>
                <a:gd name="T55" fmla="*/ 2731 h 6827"/>
                <a:gd name="T56" fmla="*/ 1365 w 6827"/>
                <a:gd name="T57" fmla="*/ 6144 h 6827"/>
                <a:gd name="T58" fmla="*/ 5973 w 6827"/>
                <a:gd name="T59" fmla="*/ 3413 h 6827"/>
                <a:gd name="T60" fmla="*/ 5632 w 6827"/>
                <a:gd name="T61" fmla="*/ 4437 h 6827"/>
                <a:gd name="T62" fmla="*/ 5291 w 6827"/>
                <a:gd name="T63" fmla="*/ 5461 h 6827"/>
                <a:gd name="T64" fmla="*/ 4949 w 6827"/>
                <a:gd name="T65" fmla="*/ 6485 h 6827"/>
                <a:gd name="T66" fmla="*/ 2219 w 6827"/>
                <a:gd name="T67" fmla="*/ 6485 h 6827"/>
                <a:gd name="T68" fmla="*/ 1707 w 6827"/>
                <a:gd name="T69" fmla="*/ 6144 h 6827"/>
                <a:gd name="T70" fmla="*/ 1707 w 6827"/>
                <a:gd name="T71" fmla="*/ 2731 h 6827"/>
                <a:gd name="T72" fmla="*/ 2901 w 6827"/>
                <a:gd name="T73" fmla="*/ 341 h 6827"/>
                <a:gd name="T74" fmla="*/ 3243 w 6827"/>
                <a:gd name="T75" fmla="*/ 2389 h 6827"/>
                <a:gd name="T76" fmla="*/ 5973 w 6827"/>
                <a:gd name="T77" fmla="*/ 2389 h 6827"/>
                <a:gd name="T78" fmla="*/ 5973 w 6827"/>
                <a:gd name="T79" fmla="*/ 3413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27" h="6827">
                  <a:moveTo>
                    <a:pt x="6827" y="2901"/>
                  </a:moveTo>
                  <a:cubicBezTo>
                    <a:pt x="6827" y="2488"/>
                    <a:pt x="6528" y="2048"/>
                    <a:pt x="5973" y="2048"/>
                  </a:cubicBezTo>
                  <a:lnTo>
                    <a:pt x="3663" y="2048"/>
                  </a:lnTo>
                  <a:cubicBezTo>
                    <a:pt x="3794" y="1272"/>
                    <a:pt x="3716" y="643"/>
                    <a:pt x="3436" y="283"/>
                  </a:cubicBezTo>
                  <a:cubicBezTo>
                    <a:pt x="3293" y="101"/>
                    <a:pt x="3103" y="0"/>
                    <a:pt x="2901" y="0"/>
                  </a:cubicBezTo>
                  <a:cubicBezTo>
                    <a:pt x="2254" y="0"/>
                    <a:pt x="2087" y="634"/>
                    <a:pt x="1925" y="1247"/>
                  </a:cubicBezTo>
                  <a:cubicBezTo>
                    <a:pt x="1826" y="1624"/>
                    <a:pt x="1709" y="2043"/>
                    <a:pt x="1494" y="2415"/>
                  </a:cubicBezTo>
                  <a:cubicBezTo>
                    <a:pt x="1454" y="2399"/>
                    <a:pt x="1411" y="2389"/>
                    <a:pt x="1365" y="2389"/>
                  </a:cubicBezTo>
                  <a:lnTo>
                    <a:pt x="341" y="2389"/>
                  </a:lnTo>
                  <a:cubicBezTo>
                    <a:pt x="153" y="2389"/>
                    <a:pt x="0" y="2542"/>
                    <a:pt x="0" y="2731"/>
                  </a:cubicBezTo>
                  <a:lnTo>
                    <a:pt x="0" y="6485"/>
                  </a:lnTo>
                  <a:cubicBezTo>
                    <a:pt x="0" y="6674"/>
                    <a:pt x="153" y="6827"/>
                    <a:pt x="341" y="6827"/>
                  </a:cubicBezTo>
                  <a:lnTo>
                    <a:pt x="1365" y="6827"/>
                  </a:lnTo>
                  <a:cubicBezTo>
                    <a:pt x="1496" y="6827"/>
                    <a:pt x="1606" y="6751"/>
                    <a:pt x="1664" y="6642"/>
                  </a:cubicBezTo>
                  <a:cubicBezTo>
                    <a:pt x="1797" y="6747"/>
                    <a:pt x="1977" y="6827"/>
                    <a:pt x="2219" y="6827"/>
                  </a:cubicBezTo>
                  <a:lnTo>
                    <a:pt x="4949" y="6827"/>
                  </a:lnTo>
                  <a:cubicBezTo>
                    <a:pt x="5352" y="6827"/>
                    <a:pt x="5659" y="6644"/>
                    <a:pt x="5792" y="6324"/>
                  </a:cubicBezTo>
                  <a:cubicBezTo>
                    <a:pt x="5874" y="6125"/>
                    <a:pt x="5876" y="5893"/>
                    <a:pt x="5807" y="5675"/>
                  </a:cubicBezTo>
                  <a:cubicBezTo>
                    <a:pt x="5954" y="5589"/>
                    <a:pt x="6066" y="5462"/>
                    <a:pt x="6133" y="5300"/>
                  </a:cubicBezTo>
                  <a:cubicBezTo>
                    <a:pt x="6215" y="5101"/>
                    <a:pt x="6217" y="4869"/>
                    <a:pt x="6149" y="4651"/>
                  </a:cubicBezTo>
                  <a:cubicBezTo>
                    <a:pt x="6295" y="4565"/>
                    <a:pt x="6407" y="4438"/>
                    <a:pt x="6474" y="4276"/>
                  </a:cubicBezTo>
                  <a:cubicBezTo>
                    <a:pt x="6560" y="4068"/>
                    <a:pt x="6558" y="3825"/>
                    <a:pt x="6480" y="3598"/>
                  </a:cubicBezTo>
                  <a:cubicBezTo>
                    <a:pt x="6708" y="3434"/>
                    <a:pt x="6827" y="3162"/>
                    <a:pt x="6827" y="2901"/>
                  </a:cubicBezTo>
                  <a:close/>
                  <a:moveTo>
                    <a:pt x="1365" y="6144"/>
                  </a:moveTo>
                  <a:lnTo>
                    <a:pt x="1365" y="6485"/>
                  </a:lnTo>
                  <a:lnTo>
                    <a:pt x="341" y="6485"/>
                  </a:lnTo>
                  <a:lnTo>
                    <a:pt x="341" y="2731"/>
                  </a:lnTo>
                  <a:lnTo>
                    <a:pt x="1365" y="2731"/>
                  </a:lnTo>
                  <a:lnTo>
                    <a:pt x="1365" y="6144"/>
                  </a:lnTo>
                  <a:close/>
                  <a:moveTo>
                    <a:pt x="5973" y="3413"/>
                  </a:moveTo>
                  <a:cubicBezTo>
                    <a:pt x="6315" y="3755"/>
                    <a:pt x="6315" y="4437"/>
                    <a:pt x="5632" y="4437"/>
                  </a:cubicBezTo>
                  <a:cubicBezTo>
                    <a:pt x="5973" y="4779"/>
                    <a:pt x="5973" y="5461"/>
                    <a:pt x="5291" y="5461"/>
                  </a:cubicBezTo>
                  <a:cubicBezTo>
                    <a:pt x="5632" y="5803"/>
                    <a:pt x="5632" y="6485"/>
                    <a:pt x="4949" y="6485"/>
                  </a:cubicBezTo>
                  <a:lnTo>
                    <a:pt x="2219" y="6485"/>
                  </a:lnTo>
                  <a:cubicBezTo>
                    <a:pt x="1799" y="6485"/>
                    <a:pt x="1707" y="6144"/>
                    <a:pt x="1707" y="6144"/>
                  </a:cubicBezTo>
                  <a:lnTo>
                    <a:pt x="1707" y="2731"/>
                  </a:lnTo>
                  <a:cubicBezTo>
                    <a:pt x="2389" y="1707"/>
                    <a:pt x="2219" y="341"/>
                    <a:pt x="2901" y="341"/>
                  </a:cubicBezTo>
                  <a:cubicBezTo>
                    <a:pt x="3243" y="341"/>
                    <a:pt x="3584" y="1024"/>
                    <a:pt x="3243" y="2389"/>
                  </a:cubicBezTo>
                  <a:lnTo>
                    <a:pt x="5973" y="2389"/>
                  </a:lnTo>
                  <a:cubicBezTo>
                    <a:pt x="6656" y="2389"/>
                    <a:pt x="6656" y="3413"/>
                    <a:pt x="5973" y="3413"/>
                  </a:cubicBezTo>
                  <a:close/>
                </a:path>
              </a:pathLst>
            </a:custGeom>
            <a:solidFill>
              <a:schemeClr val="accent3"/>
            </a:solidFill>
            <a:ln>
              <a:noFill/>
            </a:ln>
          </p:spPr>
        </p:sp>
      </p:grpSp>
      <p:sp>
        <p:nvSpPr>
          <p:cNvPr id="7" name="乘号 6">
            <a:extLst>
              <a:ext uri="{FF2B5EF4-FFF2-40B4-BE49-F238E27FC236}">
                <a16:creationId xmlns:a16="http://schemas.microsoft.com/office/drawing/2014/main" id="{E3C4B884-B325-4501-B0D3-78F74712870A}"/>
              </a:ext>
            </a:extLst>
          </p:cNvPr>
          <p:cNvSpPr/>
          <p:nvPr/>
        </p:nvSpPr>
        <p:spPr>
          <a:xfrm>
            <a:off x="5803106" y="3136106"/>
            <a:ext cx="585788" cy="585788"/>
          </a:xfrm>
          <a:prstGeom prst="mathMultiply">
            <a:avLst>
              <a:gd name="adj1" fmla="val 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F52C0ABF-BE2E-4840-9328-C5D0BC2447DB}"/>
              </a:ext>
            </a:extLst>
          </p:cNvPr>
          <p:cNvSpPr/>
          <p:nvPr/>
        </p:nvSpPr>
        <p:spPr>
          <a:xfrm>
            <a:off x="3711012" y="1770722"/>
            <a:ext cx="576406" cy="576406"/>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tx1">
                    <a:lumMod val="65000"/>
                    <a:lumOff val="35000"/>
                  </a:schemeClr>
                </a:solidFill>
                <a:latin typeface="微软雅黑"/>
              </a:rPr>
              <a:t>一</a:t>
            </a:r>
          </a:p>
        </p:txBody>
      </p:sp>
      <p:sp>
        <p:nvSpPr>
          <p:cNvPr id="28" name="椭圆 27">
            <a:extLst>
              <a:ext uri="{FF2B5EF4-FFF2-40B4-BE49-F238E27FC236}">
                <a16:creationId xmlns:a16="http://schemas.microsoft.com/office/drawing/2014/main" id="{BC981A04-B835-4136-847F-D03F7DAA6029}"/>
              </a:ext>
            </a:extLst>
          </p:cNvPr>
          <p:cNvSpPr/>
          <p:nvPr/>
        </p:nvSpPr>
        <p:spPr>
          <a:xfrm>
            <a:off x="3711012" y="4512131"/>
            <a:ext cx="576406" cy="576406"/>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tx1">
                    <a:lumMod val="65000"/>
                    <a:lumOff val="35000"/>
                  </a:schemeClr>
                </a:solidFill>
                <a:latin typeface="微软雅黑"/>
              </a:rPr>
              <a:t>三</a:t>
            </a:r>
          </a:p>
        </p:txBody>
      </p:sp>
      <p:sp>
        <p:nvSpPr>
          <p:cNvPr id="39" name="椭圆 38">
            <a:extLst>
              <a:ext uri="{FF2B5EF4-FFF2-40B4-BE49-F238E27FC236}">
                <a16:creationId xmlns:a16="http://schemas.microsoft.com/office/drawing/2014/main" id="{F9531823-1761-4655-A0C6-1B20DB49D423}"/>
              </a:ext>
            </a:extLst>
          </p:cNvPr>
          <p:cNvSpPr/>
          <p:nvPr/>
        </p:nvSpPr>
        <p:spPr>
          <a:xfrm flipH="1">
            <a:off x="7904582" y="1769463"/>
            <a:ext cx="576406" cy="576406"/>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dirty="0">
                <a:solidFill>
                  <a:schemeClr val="tx1">
                    <a:lumMod val="65000"/>
                    <a:lumOff val="35000"/>
                  </a:schemeClr>
                </a:solidFill>
                <a:latin typeface="+mn-ea"/>
              </a:rPr>
              <a:t>一</a:t>
            </a:r>
          </a:p>
        </p:txBody>
      </p:sp>
      <p:sp>
        <p:nvSpPr>
          <p:cNvPr id="40" name="椭圆 39">
            <a:extLst>
              <a:ext uri="{FF2B5EF4-FFF2-40B4-BE49-F238E27FC236}">
                <a16:creationId xmlns:a16="http://schemas.microsoft.com/office/drawing/2014/main" id="{50E03702-0E09-4FC7-BBC5-26F558423602}"/>
              </a:ext>
            </a:extLst>
          </p:cNvPr>
          <p:cNvSpPr/>
          <p:nvPr/>
        </p:nvSpPr>
        <p:spPr>
          <a:xfrm flipH="1">
            <a:off x="7904582" y="4510872"/>
            <a:ext cx="576406" cy="576406"/>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rPr>
              <a:t>三</a:t>
            </a:r>
          </a:p>
        </p:txBody>
      </p:sp>
      <p:sp>
        <p:nvSpPr>
          <p:cNvPr id="41" name="椭圆 40">
            <a:extLst>
              <a:ext uri="{FF2B5EF4-FFF2-40B4-BE49-F238E27FC236}">
                <a16:creationId xmlns:a16="http://schemas.microsoft.com/office/drawing/2014/main" id="{41D135B6-2B5F-4322-AC1E-AFCCFD82AA6A}"/>
              </a:ext>
            </a:extLst>
          </p:cNvPr>
          <p:cNvSpPr/>
          <p:nvPr/>
        </p:nvSpPr>
        <p:spPr>
          <a:xfrm flipH="1">
            <a:off x="8649175" y="3141426"/>
            <a:ext cx="576406" cy="576406"/>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rPr>
              <a:t>二</a:t>
            </a:r>
          </a:p>
        </p:txBody>
      </p:sp>
      <p:sp>
        <p:nvSpPr>
          <p:cNvPr id="30" name="椭圆 29">
            <a:extLst>
              <a:ext uri="{FF2B5EF4-FFF2-40B4-BE49-F238E27FC236}">
                <a16:creationId xmlns:a16="http://schemas.microsoft.com/office/drawing/2014/main" id="{2CCAC880-79EE-442F-AF8B-F0DF0C56F078}"/>
              </a:ext>
            </a:extLst>
          </p:cNvPr>
          <p:cNvSpPr/>
          <p:nvPr/>
        </p:nvSpPr>
        <p:spPr>
          <a:xfrm>
            <a:off x="2966419" y="3141426"/>
            <a:ext cx="576406" cy="576406"/>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schemeClr val="tx1">
                    <a:lumMod val="65000"/>
                    <a:lumOff val="35000"/>
                  </a:schemeClr>
                </a:solidFill>
                <a:latin typeface="微软雅黑"/>
              </a:rPr>
              <a:t>二</a:t>
            </a:r>
          </a:p>
        </p:txBody>
      </p:sp>
      <p:sp>
        <p:nvSpPr>
          <p:cNvPr id="8" name="文本框 7">
            <a:extLst>
              <a:ext uri="{FF2B5EF4-FFF2-40B4-BE49-F238E27FC236}">
                <a16:creationId xmlns:a16="http://schemas.microsoft.com/office/drawing/2014/main" id="{AC14F87C-5669-41B3-85FF-FBDF2E2A8CC5}"/>
              </a:ext>
            </a:extLst>
          </p:cNvPr>
          <p:cNvSpPr txBox="1"/>
          <p:nvPr/>
        </p:nvSpPr>
        <p:spPr>
          <a:xfrm>
            <a:off x="8749438" y="1706844"/>
            <a:ext cx="17702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这里可以输入有关劣势的内容</a:t>
            </a:r>
          </a:p>
        </p:txBody>
      </p:sp>
      <p:sp>
        <p:nvSpPr>
          <p:cNvPr id="45" name="文本框 44">
            <a:extLst>
              <a:ext uri="{FF2B5EF4-FFF2-40B4-BE49-F238E27FC236}">
                <a16:creationId xmlns:a16="http://schemas.microsoft.com/office/drawing/2014/main" id="{B9700C4B-DE6E-4F88-B539-F89F7ADFEDBF}"/>
              </a:ext>
            </a:extLst>
          </p:cNvPr>
          <p:cNvSpPr txBox="1"/>
          <p:nvPr/>
        </p:nvSpPr>
        <p:spPr>
          <a:xfrm>
            <a:off x="8749438" y="4455967"/>
            <a:ext cx="17702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这里可以输入有关劣势的内容</a:t>
            </a:r>
          </a:p>
        </p:txBody>
      </p:sp>
      <p:sp>
        <p:nvSpPr>
          <p:cNvPr id="46" name="文本框 45">
            <a:extLst>
              <a:ext uri="{FF2B5EF4-FFF2-40B4-BE49-F238E27FC236}">
                <a16:creationId xmlns:a16="http://schemas.microsoft.com/office/drawing/2014/main" id="{8F0564B8-D73D-41D5-8F0B-8A8A35CD65E4}"/>
              </a:ext>
            </a:extLst>
          </p:cNvPr>
          <p:cNvSpPr txBox="1"/>
          <p:nvPr/>
        </p:nvSpPr>
        <p:spPr>
          <a:xfrm>
            <a:off x="9477049" y="3083361"/>
            <a:ext cx="17702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这里可以输入有关劣势的内容</a:t>
            </a:r>
          </a:p>
        </p:txBody>
      </p:sp>
      <p:sp>
        <p:nvSpPr>
          <p:cNvPr id="49" name="文本框 48">
            <a:extLst>
              <a:ext uri="{FF2B5EF4-FFF2-40B4-BE49-F238E27FC236}">
                <a16:creationId xmlns:a16="http://schemas.microsoft.com/office/drawing/2014/main" id="{7B908DB6-21E5-4997-97E8-A0FA5624EEB7}"/>
              </a:ext>
            </a:extLst>
          </p:cNvPr>
          <p:cNvSpPr txBox="1"/>
          <p:nvPr/>
        </p:nvSpPr>
        <p:spPr>
          <a:xfrm flipH="1">
            <a:off x="1672354" y="1706844"/>
            <a:ext cx="1770208" cy="695190"/>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这里可以输入有关优势的内容</a:t>
            </a:r>
          </a:p>
        </p:txBody>
      </p:sp>
      <p:sp>
        <p:nvSpPr>
          <p:cNvPr id="55" name="文本框 54">
            <a:extLst>
              <a:ext uri="{FF2B5EF4-FFF2-40B4-BE49-F238E27FC236}">
                <a16:creationId xmlns:a16="http://schemas.microsoft.com/office/drawing/2014/main" id="{FF19620C-C5C7-4C6C-8860-A50246CF710B}"/>
              </a:ext>
            </a:extLst>
          </p:cNvPr>
          <p:cNvSpPr txBox="1"/>
          <p:nvPr/>
        </p:nvSpPr>
        <p:spPr>
          <a:xfrm flipH="1">
            <a:off x="1672354" y="4455967"/>
            <a:ext cx="1770208" cy="695190"/>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这里可以输入有关优势的内容</a:t>
            </a:r>
          </a:p>
        </p:txBody>
      </p:sp>
      <p:sp>
        <p:nvSpPr>
          <p:cNvPr id="56" name="文本框 55">
            <a:extLst>
              <a:ext uri="{FF2B5EF4-FFF2-40B4-BE49-F238E27FC236}">
                <a16:creationId xmlns:a16="http://schemas.microsoft.com/office/drawing/2014/main" id="{24E2A870-3CC4-4EEB-B1F1-D15EBCA8C545}"/>
              </a:ext>
            </a:extLst>
          </p:cNvPr>
          <p:cNvSpPr txBox="1"/>
          <p:nvPr/>
        </p:nvSpPr>
        <p:spPr>
          <a:xfrm flipH="1">
            <a:off x="944743" y="3083361"/>
            <a:ext cx="1770208" cy="695190"/>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这里可以输入有关优势的内容</a:t>
            </a:r>
          </a:p>
        </p:txBody>
      </p:sp>
      <p:sp>
        <p:nvSpPr>
          <p:cNvPr id="38" name="文本框 37">
            <a:extLst>
              <a:ext uri="{FF2B5EF4-FFF2-40B4-BE49-F238E27FC236}">
                <a16:creationId xmlns:a16="http://schemas.microsoft.com/office/drawing/2014/main" id="{82578F4A-04A7-4A6A-B762-C813288C9891}"/>
              </a:ext>
            </a:extLst>
          </p:cNvPr>
          <p:cNvSpPr txBox="1"/>
          <p:nvPr/>
        </p:nvSpPr>
        <p:spPr>
          <a:xfrm>
            <a:off x="5154982" y="1736099"/>
            <a:ext cx="1882036" cy="407291"/>
          </a:xfrm>
          <a:prstGeom prst="rect">
            <a:avLst/>
          </a:prstGeom>
          <a:noFill/>
        </p:spPr>
        <p:txBody>
          <a:bodyPr wrap="square" lIns="0" tIns="0" rIns="0" bIns="0" rtlCol="0">
            <a:spAutoFit/>
          </a:bodyPr>
          <a:lstStyle/>
          <a:p>
            <a:pPr algn="ctr">
              <a:lnSpc>
                <a:spcPct val="150000"/>
              </a:lnSpc>
            </a:pPr>
            <a:r>
              <a:rPr lang="zh-CN" altLang="en-US" sz="2000" b="1" dirty="0">
                <a:solidFill>
                  <a:schemeClr val="accent1"/>
                </a:solidFill>
                <a:latin typeface="+mj-ea"/>
                <a:ea typeface="+mj-ea"/>
              </a:rPr>
              <a:t>输入小标题</a:t>
            </a:r>
          </a:p>
        </p:txBody>
      </p:sp>
      <p:cxnSp>
        <p:nvCxnSpPr>
          <p:cNvPr id="43" name="直接连接符 42">
            <a:extLst>
              <a:ext uri="{FF2B5EF4-FFF2-40B4-BE49-F238E27FC236}">
                <a16:creationId xmlns:a16="http://schemas.microsoft.com/office/drawing/2014/main" id="{AA6ED898-07E2-45F5-9F32-78356860F8E2}"/>
              </a:ext>
            </a:extLst>
          </p:cNvPr>
          <p:cNvCxnSpPr>
            <a:cxnSpLocks/>
          </p:cNvCxnSpPr>
          <p:nvPr/>
        </p:nvCxnSpPr>
        <p:spPr>
          <a:xfrm>
            <a:off x="5204683" y="2279795"/>
            <a:ext cx="1782635"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椭圆 43">
            <a:extLst>
              <a:ext uri="{FF2B5EF4-FFF2-40B4-BE49-F238E27FC236}">
                <a16:creationId xmlns:a16="http://schemas.microsoft.com/office/drawing/2014/main" id="{DC521F2A-103A-4E41-92EC-3B88E26A5FBA}"/>
              </a:ext>
            </a:extLst>
          </p:cNvPr>
          <p:cNvSpPr/>
          <p:nvPr/>
        </p:nvSpPr>
        <p:spPr>
          <a:xfrm>
            <a:off x="3910763" y="2456074"/>
            <a:ext cx="1947112" cy="1947112"/>
          </a:xfrm>
          <a:prstGeom prst="ellipse">
            <a:avLst/>
          </a:prstGeom>
          <a:noFill/>
          <a:ln>
            <a:gradFill>
              <a:gsLst>
                <a:gs pos="0">
                  <a:schemeClr val="accent1">
                    <a:alpha val="54000"/>
                  </a:schemeClr>
                </a:gs>
                <a:gs pos="26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a:extLst>
              <a:ext uri="{FF2B5EF4-FFF2-40B4-BE49-F238E27FC236}">
                <a16:creationId xmlns:a16="http://schemas.microsoft.com/office/drawing/2014/main" id="{74C37232-ABBB-495D-BEC0-1D8B440EB4DB}"/>
              </a:ext>
            </a:extLst>
          </p:cNvPr>
          <p:cNvSpPr/>
          <p:nvPr/>
        </p:nvSpPr>
        <p:spPr>
          <a:xfrm flipH="1">
            <a:off x="6334125" y="2454815"/>
            <a:ext cx="1947112" cy="1947112"/>
          </a:xfrm>
          <a:prstGeom prst="ellipse">
            <a:avLst/>
          </a:prstGeom>
          <a:noFill/>
          <a:ln>
            <a:gradFill>
              <a:gsLst>
                <a:gs pos="0">
                  <a:schemeClr val="accent1">
                    <a:alpha val="54000"/>
                  </a:schemeClr>
                </a:gs>
                <a:gs pos="26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占位符 4">
            <a:extLst>
              <a:ext uri="{FF2B5EF4-FFF2-40B4-BE49-F238E27FC236}">
                <a16:creationId xmlns:a16="http://schemas.microsoft.com/office/drawing/2014/main" id="{1A703197-4FC9-4696-8C6B-9305D014F9E2}"/>
              </a:ext>
            </a:extLst>
          </p:cNvPr>
          <p:cNvSpPr>
            <a:spLocks noGrp="1"/>
          </p:cNvSpPr>
          <p:nvPr>
            <p:ph type="body" sz="quarter" idx="10"/>
          </p:nvPr>
        </p:nvSpPr>
        <p:spPr>
          <a:xfrm>
            <a:off x="843917" y="371998"/>
            <a:ext cx="5252083" cy="360099"/>
          </a:xfrm>
        </p:spPr>
        <p:txBody>
          <a:bodyPr/>
          <a:lstStyle/>
          <a:p>
            <a:r>
              <a:rPr lang="zh-CN" altLang="en-US" dirty="0"/>
              <a:t>优劣对比版式</a:t>
            </a:r>
          </a:p>
        </p:txBody>
      </p:sp>
    </p:spTree>
    <p:extLst>
      <p:ext uri="{BB962C8B-B14F-4D97-AF65-F5344CB8AC3E}">
        <p14:creationId xmlns:p14="http://schemas.microsoft.com/office/powerpoint/2010/main" val="1126640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5977C938-FDCA-4DD1-94D6-22D4AC6CF2A1}"/>
              </a:ext>
            </a:extLst>
          </p:cNvPr>
          <p:cNvSpPr txBox="1"/>
          <p:nvPr/>
        </p:nvSpPr>
        <p:spPr>
          <a:xfrm>
            <a:off x="2861630" y="4130275"/>
            <a:ext cx="1085850" cy="369332"/>
          </a:xfrm>
          <a:prstGeom prst="rect">
            <a:avLst/>
          </a:prstGeom>
          <a:noFill/>
        </p:spPr>
        <p:txBody>
          <a:bodyPr wrap="square" rtlCol="0">
            <a:spAutoFit/>
          </a:bodyPr>
          <a:lstStyle/>
          <a:p>
            <a:pPr algn="ctr"/>
            <a:r>
              <a:rPr lang="zh-CN" altLang="en-US" b="1" dirty="0">
                <a:solidFill>
                  <a:schemeClr val="accent1"/>
                </a:solidFill>
                <a:latin typeface="+mj-ea"/>
                <a:ea typeface="+mj-ea"/>
              </a:rPr>
              <a:t>关键词</a:t>
            </a:r>
          </a:p>
        </p:txBody>
      </p:sp>
      <p:sp>
        <p:nvSpPr>
          <p:cNvPr id="12" name="文本框 11">
            <a:extLst>
              <a:ext uri="{FF2B5EF4-FFF2-40B4-BE49-F238E27FC236}">
                <a16:creationId xmlns:a16="http://schemas.microsoft.com/office/drawing/2014/main" id="{27C5C0A9-96E4-4787-A0AF-A6C5B6D977A5}"/>
              </a:ext>
            </a:extLst>
          </p:cNvPr>
          <p:cNvSpPr txBox="1"/>
          <p:nvPr/>
        </p:nvSpPr>
        <p:spPr>
          <a:xfrm>
            <a:off x="2207022" y="4520594"/>
            <a:ext cx="2395066" cy="1156855"/>
          </a:xfrm>
          <a:prstGeom prst="rect">
            <a:avLst/>
          </a:prstGeom>
          <a:noFill/>
        </p:spPr>
        <p:txBody>
          <a:bodyPr wrap="square" rtlCol="0">
            <a:spAutoFit/>
          </a:bodyPr>
          <a:lstStyle/>
          <a:p>
            <a:pPr algn="ctr">
              <a:lnSpc>
                <a:spcPct val="150000"/>
              </a:lnSpc>
            </a:pPr>
            <a:r>
              <a:rPr lang="zh-CN" altLang="en-US" sz="1600" dirty="0">
                <a:solidFill>
                  <a:schemeClr val="tx1">
                    <a:lumMod val="65000"/>
                    <a:lumOff val="35000"/>
                  </a:schemeClr>
                </a:solidFill>
                <a:latin typeface="+mn-ea"/>
              </a:rPr>
              <a:t>这里可以输入相关内容这里可以输入相关内容这里可以输入相关内容</a:t>
            </a:r>
          </a:p>
        </p:txBody>
      </p:sp>
      <p:graphicFrame>
        <p:nvGraphicFramePr>
          <p:cNvPr id="18" name="图表 17">
            <a:extLst>
              <a:ext uri="{FF2B5EF4-FFF2-40B4-BE49-F238E27FC236}">
                <a16:creationId xmlns:a16="http://schemas.microsoft.com/office/drawing/2014/main" id="{8B2C8023-42ED-4100-B7F4-DB89E248F559}"/>
              </a:ext>
            </a:extLst>
          </p:cNvPr>
          <p:cNvGraphicFramePr/>
          <p:nvPr>
            <p:extLst>
              <p:ext uri="{D42A27DB-BD31-4B8C-83A1-F6EECF244321}">
                <p14:modId xmlns:p14="http://schemas.microsoft.com/office/powerpoint/2010/main" val="448146951"/>
              </p:ext>
            </p:extLst>
          </p:nvPr>
        </p:nvGraphicFramePr>
        <p:xfrm>
          <a:off x="2149593" y="1607951"/>
          <a:ext cx="2509924" cy="2438034"/>
        </p:xfrm>
        <a:graphic>
          <a:graphicData uri="http://schemas.openxmlformats.org/drawingml/2006/chart">
            <c:chart xmlns:c="http://schemas.openxmlformats.org/drawingml/2006/chart" xmlns:r="http://schemas.openxmlformats.org/officeDocument/2006/relationships" r:id="rId2"/>
          </a:graphicData>
        </a:graphic>
      </p:graphicFrame>
      <p:sp>
        <p:nvSpPr>
          <p:cNvPr id="19" name="文本框 18">
            <a:extLst>
              <a:ext uri="{FF2B5EF4-FFF2-40B4-BE49-F238E27FC236}">
                <a16:creationId xmlns:a16="http://schemas.microsoft.com/office/drawing/2014/main" id="{DE8932C4-187A-46BC-9E74-E7403EA73FC4}"/>
              </a:ext>
            </a:extLst>
          </p:cNvPr>
          <p:cNvSpPr txBox="1"/>
          <p:nvPr/>
        </p:nvSpPr>
        <p:spPr>
          <a:xfrm>
            <a:off x="2681563" y="2391260"/>
            <a:ext cx="1445984" cy="769441"/>
          </a:xfrm>
          <a:prstGeom prst="rect">
            <a:avLst/>
          </a:prstGeom>
          <a:noFill/>
        </p:spPr>
        <p:txBody>
          <a:bodyPr wrap="square" rtlCol="0">
            <a:spAutoFit/>
          </a:bodyPr>
          <a:lstStyle/>
          <a:p>
            <a:pPr algn="ctr"/>
            <a:r>
              <a:rPr lang="en-US" altLang="zh-CN" sz="4400" b="1" dirty="0">
                <a:solidFill>
                  <a:schemeClr val="accent3"/>
                </a:solidFill>
                <a:latin typeface="+mn-ea"/>
              </a:rPr>
              <a:t>80</a:t>
            </a:r>
            <a:r>
              <a:rPr lang="en-US" altLang="zh-CN" sz="1200" dirty="0">
                <a:solidFill>
                  <a:schemeClr val="accent3"/>
                </a:solidFill>
                <a:latin typeface="+mn-ea"/>
              </a:rPr>
              <a:t>%</a:t>
            </a:r>
            <a:endParaRPr lang="zh-CN" altLang="en-US" sz="4400" dirty="0">
              <a:solidFill>
                <a:schemeClr val="accent3"/>
              </a:solidFill>
              <a:latin typeface="+mn-ea"/>
            </a:endParaRPr>
          </a:p>
        </p:txBody>
      </p:sp>
      <p:sp>
        <p:nvSpPr>
          <p:cNvPr id="24" name="like_246517">
            <a:extLst>
              <a:ext uri="{FF2B5EF4-FFF2-40B4-BE49-F238E27FC236}">
                <a16:creationId xmlns:a16="http://schemas.microsoft.com/office/drawing/2014/main" id="{88BC4E77-BD68-4DAB-9F1B-9926A4C3FA03}"/>
              </a:ext>
            </a:extLst>
          </p:cNvPr>
          <p:cNvSpPr>
            <a:spLocks noChangeAspect="1"/>
          </p:cNvSpPr>
          <p:nvPr/>
        </p:nvSpPr>
        <p:spPr bwMode="auto">
          <a:xfrm>
            <a:off x="3262875" y="3102393"/>
            <a:ext cx="283360" cy="282930"/>
          </a:xfrm>
          <a:custGeom>
            <a:avLst/>
            <a:gdLst>
              <a:gd name="T0" fmla="*/ 6827 w 6827"/>
              <a:gd name="T1" fmla="*/ 2901 h 6827"/>
              <a:gd name="T2" fmla="*/ 5973 w 6827"/>
              <a:gd name="T3" fmla="*/ 2048 h 6827"/>
              <a:gd name="T4" fmla="*/ 3663 w 6827"/>
              <a:gd name="T5" fmla="*/ 2048 h 6827"/>
              <a:gd name="T6" fmla="*/ 3436 w 6827"/>
              <a:gd name="T7" fmla="*/ 283 h 6827"/>
              <a:gd name="T8" fmla="*/ 2901 w 6827"/>
              <a:gd name="T9" fmla="*/ 0 h 6827"/>
              <a:gd name="T10" fmla="*/ 1925 w 6827"/>
              <a:gd name="T11" fmla="*/ 1247 h 6827"/>
              <a:gd name="T12" fmla="*/ 1494 w 6827"/>
              <a:gd name="T13" fmla="*/ 2415 h 6827"/>
              <a:gd name="T14" fmla="*/ 1365 w 6827"/>
              <a:gd name="T15" fmla="*/ 2389 h 6827"/>
              <a:gd name="T16" fmla="*/ 341 w 6827"/>
              <a:gd name="T17" fmla="*/ 2389 h 6827"/>
              <a:gd name="T18" fmla="*/ 0 w 6827"/>
              <a:gd name="T19" fmla="*/ 2731 h 6827"/>
              <a:gd name="T20" fmla="*/ 0 w 6827"/>
              <a:gd name="T21" fmla="*/ 6485 h 6827"/>
              <a:gd name="T22" fmla="*/ 341 w 6827"/>
              <a:gd name="T23" fmla="*/ 6827 h 6827"/>
              <a:gd name="T24" fmla="*/ 1365 w 6827"/>
              <a:gd name="T25" fmla="*/ 6827 h 6827"/>
              <a:gd name="T26" fmla="*/ 1664 w 6827"/>
              <a:gd name="T27" fmla="*/ 6642 h 6827"/>
              <a:gd name="T28" fmla="*/ 2219 w 6827"/>
              <a:gd name="T29" fmla="*/ 6827 h 6827"/>
              <a:gd name="T30" fmla="*/ 4949 w 6827"/>
              <a:gd name="T31" fmla="*/ 6827 h 6827"/>
              <a:gd name="T32" fmla="*/ 5792 w 6827"/>
              <a:gd name="T33" fmla="*/ 6324 h 6827"/>
              <a:gd name="T34" fmla="*/ 5807 w 6827"/>
              <a:gd name="T35" fmla="*/ 5675 h 6827"/>
              <a:gd name="T36" fmla="*/ 6133 w 6827"/>
              <a:gd name="T37" fmla="*/ 5300 h 6827"/>
              <a:gd name="T38" fmla="*/ 6149 w 6827"/>
              <a:gd name="T39" fmla="*/ 4651 h 6827"/>
              <a:gd name="T40" fmla="*/ 6474 w 6827"/>
              <a:gd name="T41" fmla="*/ 4276 h 6827"/>
              <a:gd name="T42" fmla="*/ 6480 w 6827"/>
              <a:gd name="T43" fmla="*/ 3598 h 6827"/>
              <a:gd name="T44" fmla="*/ 6827 w 6827"/>
              <a:gd name="T45" fmla="*/ 2901 h 6827"/>
              <a:gd name="T46" fmla="*/ 1365 w 6827"/>
              <a:gd name="T47" fmla="*/ 6144 h 6827"/>
              <a:gd name="T48" fmla="*/ 1365 w 6827"/>
              <a:gd name="T49" fmla="*/ 6485 h 6827"/>
              <a:gd name="T50" fmla="*/ 341 w 6827"/>
              <a:gd name="T51" fmla="*/ 6485 h 6827"/>
              <a:gd name="T52" fmla="*/ 341 w 6827"/>
              <a:gd name="T53" fmla="*/ 2731 h 6827"/>
              <a:gd name="T54" fmla="*/ 1365 w 6827"/>
              <a:gd name="T55" fmla="*/ 2731 h 6827"/>
              <a:gd name="T56" fmla="*/ 1365 w 6827"/>
              <a:gd name="T57" fmla="*/ 6144 h 6827"/>
              <a:gd name="T58" fmla="*/ 5973 w 6827"/>
              <a:gd name="T59" fmla="*/ 3413 h 6827"/>
              <a:gd name="T60" fmla="*/ 5632 w 6827"/>
              <a:gd name="T61" fmla="*/ 4437 h 6827"/>
              <a:gd name="T62" fmla="*/ 5291 w 6827"/>
              <a:gd name="T63" fmla="*/ 5461 h 6827"/>
              <a:gd name="T64" fmla="*/ 4949 w 6827"/>
              <a:gd name="T65" fmla="*/ 6485 h 6827"/>
              <a:gd name="T66" fmla="*/ 2219 w 6827"/>
              <a:gd name="T67" fmla="*/ 6485 h 6827"/>
              <a:gd name="T68" fmla="*/ 1707 w 6827"/>
              <a:gd name="T69" fmla="*/ 6144 h 6827"/>
              <a:gd name="T70" fmla="*/ 1707 w 6827"/>
              <a:gd name="T71" fmla="*/ 2731 h 6827"/>
              <a:gd name="T72" fmla="*/ 2901 w 6827"/>
              <a:gd name="T73" fmla="*/ 341 h 6827"/>
              <a:gd name="T74" fmla="*/ 3243 w 6827"/>
              <a:gd name="T75" fmla="*/ 2389 h 6827"/>
              <a:gd name="T76" fmla="*/ 5973 w 6827"/>
              <a:gd name="T77" fmla="*/ 2389 h 6827"/>
              <a:gd name="T78" fmla="*/ 5973 w 6827"/>
              <a:gd name="T79" fmla="*/ 3413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27" h="6827">
                <a:moveTo>
                  <a:pt x="6827" y="2901"/>
                </a:moveTo>
                <a:cubicBezTo>
                  <a:pt x="6827" y="2488"/>
                  <a:pt x="6528" y="2048"/>
                  <a:pt x="5973" y="2048"/>
                </a:cubicBezTo>
                <a:lnTo>
                  <a:pt x="3663" y="2048"/>
                </a:lnTo>
                <a:cubicBezTo>
                  <a:pt x="3794" y="1272"/>
                  <a:pt x="3716" y="643"/>
                  <a:pt x="3436" y="283"/>
                </a:cubicBezTo>
                <a:cubicBezTo>
                  <a:pt x="3293" y="101"/>
                  <a:pt x="3103" y="0"/>
                  <a:pt x="2901" y="0"/>
                </a:cubicBezTo>
                <a:cubicBezTo>
                  <a:pt x="2254" y="0"/>
                  <a:pt x="2087" y="634"/>
                  <a:pt x="1925" y="1247"/>
                </a:cubicBezTo>
                <a:cubicBezTo>
                  <a:pt x="1826" y="1624"/>
                  <a:pt x="1709" y="2043"/>
                  <a:pt x="1494" y="2415"/>
                </a:cubicBezTo>
                <a:cubicBezTo>
                  <a:pt x="1454" y="2399"/>
                  <a:pt x="1411" y="2389"/>
                  <a:pt x="1365" y="2389"/>
                </a:cubicBezTo>
                <a:lnTo>
                  <a:pt x="341" y="2389"/>
                </a:lnTo>
                <a:cubicBezTo>
                  <a:pt x="153" y="2389"/>
                  <a:pt x="0" y="2542"/>
                  <a:pt x="0" y="2731"/>
                </a:cubicBezTo>
                <a:lnTo>
                  <a:pt x="0" y="6485"/>
                </a:lnTo>
                <a:cubicBezTo>
                  <a:pt x="0" y="6674"/>
                  <a:pt x="153" y="6827"/>
                  <a:pt x="341" y="6827"/>
                </a:cubicBezTo>
                <a:lnTo>
                  <a:pt x="1365" y="6827"/>
                </a:lnTo>
                <a:cubicBezTo>
                  <a:pt x="1496" y="6827"/>
                  <a:pt x="1606" y="6751"/>
                  <a:pt x="1664" y="6642"/>
                </a:cubicBezTo>
                <a:cubicBezTo>
                  <a:pt x="1797" y="6747"/>
                  <a:pt x="1977" y="6827"/>
                  <a:pt x="2219" y="6827"/>
                </a:cubicBezTo>
                <a:lnTo>
                  <a:pt x="4949" y="6827"/>
                </a:lnTo>
                <a:cubicBezTo>
                  <a:pt x="5352" y="6827"/>
                  <a:pt x="5659" y="6644"/>
                  <a:pt x="5792" y="6324"/>
                </a:cubicBezTo>
                <a:cubicBezTo>
                  <a:pt x="5874" y="6125"/>
                  <a:pt x="5876" y="5893"/>
                  <a:pt x="5807" y="5675"/>
                </a:cubicBezTo>
                <a:cubicBezTo>
                  <a:pt x="5954" y="5589"/>
                  <a:pt x="6066" y="5462"/>
                  <a:pt x="6133" y="5300"/>
                </a:cubicBezTo>
                <a:cubicBezTo>
                  <a:pt x="6215" y="5101"/>
                  <a:pt x="6217" y="4869"/>
                  <a:pt x="6149" y="4651"/>
                </a:cubicBezTo>
                <a:cubicBezTo>
                  <a:pt x="6295" y="4565"/>
                  <a:pt x="6407" y="4438"/>
                  <a:pt x="6474" y="4276"/>
                </a:cubicBezTo>
                <a:cubicBezTo>
                  <a:pt x="6560" y="4068"/>
                  <a:pt x="6558" y="3825"/>
                  <a:pt x="6480" y="3598"/>
                </a:cubicBezTo>
                <a:cubicBezTo>
                  <a:pt x="6708" y="3434"/>
                  <a:pt x="6827" y="3162"/>
                  <a:pt x="6827" y="2901"/>
                </a:cubicBezTo>
                <a:close/>
                <a:moveTo>
                  <a:pt x="1365" y="6144"/>
                </a:moveTo>
                <a:lnTo>
                  <a:pt x="1365" y="6485"/>
                </a:lnTo>
                <a:lnTo>
                  <a:pt x="341" y="6485"/>
                </a:lnTo>
                <a:lnTo>
                  <a:pt x="341" y="2731"/>
                </a:lnTo>
                <a:lnTo>
                  <a:pt x="1365" y="2731"/>
                </a:lnTo>
                <a:lnTo>
                  <a:pt x="1365" y="6144"/>
                </a:lnTo>
                <a:close/>
                <a:moveTo>
                  <a:pt x="5973" y="3413"/>
                </a:moveTo>
                <a:cubicBezTo>
                  <a:pt x="6315" y="3755"/>
                  <a:pt x="6315" y="4437"/>
                  <a:pt x="5632" y="4437"/>
                </a:cubicBezTo>
                <a:cubicBezTo>
                  <a:pt x="5973" y="4779"/>
                  <a:pt x="5973" y="5461"/>
                  <a:pt x="5291" y="5461"/>
                </a:cubicBezTo>
                <a:cubicBezTo>
                  <a:pt x="5632" y="5803"/>
                  <a:pt x="5632" y="6485"/>
                  <a:pt x="4949" y="6485"/>
                </a:cubicBezTo>
                <a:lnTo>
                  <a:pt x="2219" y="6485"/>
                </a:lnTo>
                <a:cubicBezTo>
                  <a:pt x="1799" y="6485"/>
                  <a:pt x="1707" y="6144"/>
                  <a:pt x="1707" y="6144"/>
                </a:cubicBezTo>
                <a:lnTo>
                  <a:pt x="1707" y="2731"/>
                </a:lnTo>
                <a:cubicBezTo>
                  <a:pt x="2389" y="1707"/>
                  <a:pt x="2219" y="341"/>
                  <a:pt x="2901" y="341"/>
                </a:cubicBezTo>
                <a:cubicBezTo>
                  <a:pt x="3243" y="341"/>
                  <a:pt x="3584" y="1024"/>
                  <a:pt x="3243" y="2389"/>
                </a:cubicBezTo>
                <a:lnTo>
                  <a:pt x="5973" y="2389"/>
                </a:lnTo>
                <a:cubicBezTo>
                  <a:pt x="6656" y="2389"/>
                  <a:pt x="6656" y="3413"/>
                  <a:pt x="5973" y="3413"/>
                </a:cubicBezTo>
                <a:close/>
              </a:path>
            </a:pathLst>
          </a:custGeom>
          <a:solidFill>
            <a:schemeClr val="accent3"/>
          </a:solidFill>
          <a:ln>
            <a:noFill/>
          </a:ln>
        </p:spPr>
        <p:txBody>
          <a:bodyPr/>
          <a:lstStyle/>
          <a:p>
            <a:endParaRPr lang="zh-CN" altLang="en-US" dirty="0"/>
          </a:p>
        </p:txBody>
      </p:sp>
      <p:graphicFrame>
        <p:nvGraphicFramePr>
          <p:cNvPr id="16" name="图表 15">
            <a:extLst>
              <a:ext uri="{FF2B5EF4-FFF2-40B4-BE49-F238E27FC236}">
                <a16:creationId xmlns:a16="http://schemas.microsoft.com/office/drawing/2014/main" id="{BE162370-870F-448D-BB23-091359735782}"/>
              </a:ext>
            </a:extLst>
          </p:cNvPr>
          <p:cNvGraphicFramePr/>
          <p:nvPr>
            <p:extLst>
              <p:ext uri="{D42A27DB-BD31-4B8C-83A1-F6EECF244321}">
                <p14:modId xmlns:p14="http://schemas.microsoft.com/office/powerpoint/2010/main" val="1759284232"/>
              </p:ext>
            </p:extLst>
          </p:nvPr>
        </p:nvGraphicFramePr>
        <p:xfrm>
          <a:off x="7532484" y="1607951"/>
          <a:ext cx="2509924" cy="2438034"/>
        </p:xfrm>
        <a:graphic>
          <a:graphicData uri="http://schemas.openxmlformats.org/drawingml/2006/chart">
            <c:chart xmlns:c="http://schemas.openxmlformats.org/drawingml/2006/chart" xmlns:r="http://schemas.openxmlformats.org/officeDocument/2006/relationships" r:id="rId3"/>
          </a:graphicData>
        </a:graphic>
      </p:graphicFrame>
      <p:sp>
        <p:nvSpPr>
          <p:cNvPr id="35" name="文本框 34">
            <a:extLst>
              <a:ext uri="{FF2B5EF4-FFF2-40B4-BE49-F238E27FC236}">
                <a16:creationId xmlns:a16="http://schemas.microsoft.com/office/drawing/2014/main" id="{BBB8AC5B-2C34-4E6B-813A-F17D72210113}"/>
              </a:ext>
            </a:extLst>
          </p:cNvPr>
          <p:cNvSpPr txBox="1"/>
          <p:nvPr/>
        </p:nvSpPr>
        <p:spPr>
          <a:xfrm>
            <a:off x="8064454" y="2391260"/>
            <a:ext cx="1445984" cy="769441"/>
          </a:xfrm>
          <a:prstGeom prst="rect">
            <a:avLst/>
          </a:prstGeom>
          <a:noFill/>
        </p:spPr>
        <p:txBody>
          <a:bodyPr wrap="square" rtlCol="0">
            <a:spAutoFit/>
          </a:bodyPr>
          <a:lstStyle/>
          <a:p>
            <a:pPr algn="ctr"/>
            <a:r>
              <a:rPr lang="en-US" altLang="zh-CN" sz="4400" b="1" dirty="0">
                <a:solidFill>
                  <a:schemeClr val="accent5"/>
                </a:solidFill>
                <a:latin typeface="+mn-ea"/>
              </a:rPr>
              <a:t>20</a:t>
            </a:r>
            <a:r>
              <a:rPr lang="en-US" altLang="zh-CN" sz="1200" dirty="0">
                <a:solidFill>
                  <a:schemeClr val="accent5"/>
                </a:solidFill>
                <a:latin typeface="+mn-ea"/>
              </a:rPr>
              <a:t>%</a:t>
            </a:r>
            <a:endParaRPr lang="zh-CN" altLang="en-US" sz="4400" dirty="0">
              <a:solidFill>
                <a:schemeClr val="accent5"/>
              </a:solidFill>
              <a:latin typeface="+mn-ea"/>
            </a:endParaRPr>
          </a:p>
        </p:txBody>
      </p:sp>
      <p:sp>
        <p:nvSpPr>
          <p:cNvPr id="36" name="like_246517">
            <a:extLst>
              <a:ext uri="{FF2B5EF4-FFF2-40B4-BE49-F238E27FC236}">
                <a16:creationId xmlns:a16="http://schemas.microsoft.com/office/drawing/2014/main" id="{80B0E378-C1AD-4366-B086-7DE07BE5EDAF}"/>
              </a:ext>
            </a:extLst>
          </p:cNvPr>
          <p:cNvSpPr>
            <a:spLocks noChangeAspect="1"/>
          </p:cNvSpPr>
          <p:nvPr/>
        </p:nvSpPr>
        <p:spPr bwMode="auto">
          <a:xfrm flipH="1" flipV="1">
            <a:off x="8645766" y="3102393"/>
            <a:ext cx="283360" cy="282930"/>
          </a:xfrm>
          <a:custGeom>
            <a:avLst/>
            <a:gdLst>
              <a:gd name="T0" fmla="*/ 6827 w 6827"/>
              <a:gd name="T1" fmla="*/ 2901 h 6827"/>
              <a:gd name="T2" fmla="*/ 5973 w 6827"/>
              <a:gd name="T3" fmla="*/ 2048 h 6827"/>
              <a:gd name="T4" fmla="*/ 3663 w 6827"/>
              <a:gd name="T5" fmla="*/ 2048 h 6827"/>
              <a:gd name="T6" fmla="*/ 3436 w 6827"/>
              <a:gd name="T7" fmla="*/ 283 h 6827"/>
              <a:gd name="T8" fmla="*/ 2901 w 6827"/>
              <a:gd name="T9" fmla="*/ 0 h 6827"/>
              <a:gd name="T10" fmla="*/ 1925 w 6827"/>
              <a:gd name="T11" fmla="*/ 1247 h 6827"/>
              <a:gd name="T12" fmla="*/ 1494 w 6827"/>
              <a:gd name="T13" fmla="*/ 2415 h 6827"/>
              <a:gd name="T14" fmla="*/ 1365 w 6827"/>
              <a:gd name="T15" fmla="*/ 2389 h 6827"/>
              <a:gd name="T16" fmla="*/ 341 w 6827"/>
              <a:gd name="T17" fmla="*/ 2389 h 6827"/>
              <a:gd name="T18" fmla="*/ 0 w 6827"/>
              <a:gd name="T19" fmla="*/ 2731 h 6827"/>
              <a:gd name="T20" fmla="*/ 0 w 6827"/>
              <a:gd name="T21" fmla="*/ 6485 h 6827"/>
              <a:gd name="T22" fmla="*/ 341 w 6827"/>
              <a:gd name="T23" fmla="*/ 6827 h 6827"/>
              <a:gd name="T24" fmla="*/ 1365 w 6827"/>
              <a:gd name="T25" fmla="*/ 6827 h 6827"/>
              <a:gd name="T26" fmla="*/ 1664 w 6827"/>
              <a:gd name="T27" fmla="*/ 6642 h 6827"/>
              <a:gd name="T28" fmla="*/ 2219 w 6827"/>
              <a:gd name="T29" fmla="*/ 6827 h 6827"/>
              <a:gd name="T30" fmla="*/ 4949 w 6827"/>
              <a:gd name="T31" fmla="*/ 6827 h 6827"/>
              <a:gd name="T32" fmla="*/ 5792 w 6827"/>
              <a:gd name="T33" fmla="*/ 6324 h 6827"/>
              <a:gd name="T34" fmla="*/ 5807 w 6827"/>
              <a:gd name="T35" fmla="*/ 5675 h 6827"/>
              <a:gd name="T36" fmla="*/ 6133 w 6827"/>
              <a:gd name="T37" fmla="*/ 5300 h 6827"/>
              <a:gd name="T38" fmla="*/ 6149 w 6827"/>
              <a:gd name="T39" fmla="*/ 4651 h 6827"/>
              <a:gd name="T40" fmla="*/ 6474 w 6827"/>
              <a:gd name="T41" fmla="*/ 4276 h 6827"/>
              <a:gd name="T42" fmla="*/ 6480 w 6827"/>
              <a:gd name="T43" fmla="*/ 3598 h 6827"/>
              <a:gd name="T44" fmla="*/ 6827 w 6827"/>
              <a:gd name="T45" fmla="*/ 2901 h 6827"/>
              <a:gd name="T46" fmla="*/ 1365 w 6827"/>
              <a:gd name="T47" fmla="*/ 6144 h 6827"/>
              <a:gd name="T48" fmla="*/ 1365 w 6827"/>
              <a:gd name="T49" fmla="*/ 6485 h 6827"/>
              <a:gd name="T50" fmla="*/ 341 w 6827"/>
              <a:gd name="T51" fmla="*/ 6485 h 6827"/>
              <a:gd name="T52" fmla="*/ 341 w 6827"/>
              <a:gd name="T53" fmla="*/ 2731 h 6827"/>
              <a:gd name="T54" fmla="*/ 1365 w 6827"/>
              <a:gd name="T55" fmla="*/ 2731 h 6827"/>
              <a:gd name="T56" fmla="*/ 1365 w 6827"/>
              <a:gd name="T57" fmla="*/ 6144 h 6827"/>
              <a:gd name="T58" fmla="*/ 5973 w 6827"/>
              <a:gd name="T59" fmla="*/ 3413 h 6827"/>
              <a:gd name="T60" fmla="*/ 5632 w 6827"/>
              <a:gd name="T61" fmla="*/ 4437 h 6827"/>
              <a:gd name="T62" fmla="*/ 5291 w 6827"/>
              <a:gd name="T63" fmla="*/ 5461 h 6827"/>
              <a:gd name="T64" fmla="*/ 4949 w 6827"/>
              <a:gd name="T65" fmla="*/ 6485 h 6827"/>
              <a:gd name="T66" fmla="*/ 2219 w 6827"/>
              <a:gd name="T67" fmla="*/ 6485 h 6827"/>
              <a:gd name="T68" fmla="*/ 1707 w 6827"/>
              <a:gd name="T69" fmla="*/ 6144 h 6827"/>
              <a:gd name="T70" fmla="*/ 1707 w 6827"/>
              <a:gd name="T71" fmla="*/ 2731 h 6827"/>
              <a:gd name="T72" fmla="*/ 2901 w 6827"/>
              <a:gd name="T73" fmla="*/ 341 h 6827"/>
              <a:gd name="T74" fmla="*/ 3243 w 6827"/>
              <a:gd name="T75" fmla="*/ 2389 h 6827"/>
              <a:gd name="T76" fmla="*/ 5973 w 6827"/>
              <a:gd name="T77" fmla="*/ 2389 h 6827"/>
              <a:gd name="T78" fmla="*/ 5973 w 6827"/>
              <a:gd name="T79" fmla="*/ 3413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27" h="6827">
                <a:moveTo>
                  <a:pt x="6827" y="2901"/>
                </a:moveTo>
                <a:cubicBezTo>
                  <a:pt x="6827" y="2488"/>
                  <a:pt x="6528" y="2048"/>
                  <a:pt x="5973" y="2048"/>
                </a:cubicBezTo>
                <a:lnTo>
                  <a:pt x="3663" y="2048"/>
                </a:lnTo>
                <a:cubicBezTo>
                  <a:pt x="3794" y="1272"/>
                  <a:pt x="3716" y="643"/>
                  <a:pt x="3436" y="283"/>
                </a:cubicBezTo>
                <a:cubicBezTo>
                  <a:pt x="3293" y="101"/>
                  <a:pt x="3103" y="0"/>
                  <a:pt x="2901" y="0"/>
                </a:cubicBezTo>
                <a:cubicBezTo>
                  <a:pt x="2254" y="0"/>
                  <a:pt x="2087" y="634"/>
                  <a:pt x="1925" y="1247"/>
                </a:cubicBezTo>
                <a:cubicBezTo>
                  <a:pt x="1826" y="1624"/>
                  <a:pt x="1709" y="2043"/>
                  <a:pt x="1494" y="2415"/>
                </a:cubicBezTo>
                <a:cubicBezTo>
                  <a:pt x="1454" y="2399"/>
                  <a:pt x="1411" y="2389"/>
                  <a:pt x="1365" y="2389"/>
                </a:cubicBezTo>
                <a:lnTo>
                  <a:pt x="341" y="2389"/>
                </a:lnTo>
                <a:cubicBezTo>
                  <a:pt x="153" y="2389"/>
                  <a:pt x="0" y="2542"/>
                  <a:pt x="0" y="2731"/>
                </a:cubicBezTo>
                <a:lnTo>
                  <a:pt x="0" y="6485"/>
                </a:lnTo>
                <a:cubicBezTo>
                  <a:pt x="0" y="6674"/>
                  <a:pt x="153" y="6827"/>
                  <a:pt x="341" y="6827"/>
                </a:cubicBezTo>
                <a:lnTo>
                  <a:pt x="1365" y="6827"/>
                </a:lnTo>
                <a:cubicBezTo>
                  <a:pt x="1496" y="6827"/>
                  <a:pt x="1606" y="6751"/>
                  <a:pt x="1664" y="6642"/>
                </a:cubicBezTo>
                <a:cubicBezTo>
                  <a:pt x="1797" y="6747"/>
                  <a:pt x="1977" y="6827"/>
                  <a:pt x="2219" y="6827"/>
                </a:cubicBezTo>
                <a:lnTo>
                  <a:pt x="4949" y="6827"/>
                </a:lnTo>
                <a:cubicBezTo>
                  <a:pt x="5352" y="6827"/>
                  <a:pt x="5659" y="6644"/>
                  <a:pt x="5792" y="6324"/>
                </a:cubicBezTo>
                <a:cubicBezTo>
                  <a:pt x="5874" y="6125"/>
                  <a:pt x="5876" y="5893"/>
                  <a:pt x="5807" y="5675"/>
                </a:cubicBezTo>
                <a:cubicBezTo>
                  <a:pt x="5954" y="5589"/>
                  <a:pt x="6066" y="5462"/>
                  <a:pt x="6133" y="5300"/>
                </a:cubicBezTo>
                <a:cubicBezTo>
                  <a:pt x="6215" y="5101"/>
                  <a:pt x="6217" y="4869"/>
                  <a:pt x="6149" y="4651"/>
                </a:cubicBezTo>
                <a:cubicBezTo>
                  <a:pt x="6295" y="4565"/>
                  <a:pt x="6407" y="4438"/>
                  <a:pt x="6474" y="4276"/>
                </a:cubicBezTo>
                <a:cubicBezTo>
                  <a:pt x="6560" y="4068"/>
                  <a:pt x="6558" y="3825"/>
                  <a:pt x="6480" y="3598"/>
                </a:cubicBezTo>
                <a:cubicBezTo>
                  <a:pt x="6708" y="3434"/>
                  <a:pt x="6827" y="3162"/>
                  <a:pt x="6827" y="2901"/>
                </a:cubicBezTo>
                <a:close/>
                <a:moveTo>
                  <a:pt x="1365" y="6144"/>
                </a:moveTo>
                <a:lnTo>
                  <a:pt x="1365" y="6485"/>
                </a:lnTo>
                <a:lnTo>
                  <a:pt x="341" y="6485"/>
                </a:lnTo>
                <a:lnTo>
                  <a:pt x="341" y="2731"/>
                </a:lnTo>
                <a:lnTo>
                  <a:pt x="1365" y="2731"/>
                </a:lnTo>
                <a:lnTo>
                  <a:pt x="1365" y="6144"/>
                </a:lnTo>
                <a:close/>
                <a:moveTo>
                  <a:pt x="5973" y="3413"/>
                </a:moveTo>
                <a:cubicBezTo>
                  <a:pt x="6315" y="3755"/>
                  <a:pt x="6315" y="4437"/>
                  <a:pt x="5632" y="4437"/>
                </a:cubicBezTo>
                <a:cubicBezTo>
                  <a:pt x="5973" y="4779"/>
                  <a:pt x="5973" y="5461"/>
                  <a:pt x="5291" y="5461"/>
                </a:cubicBezTo>
                <a:cubicBezTo>
                  <a:pt x="5632" y="5803"/>
                  <a:pt x="5632" y="6485"/>
                  <a:pt x="4949" y="6485"/>
                </a:cubicBezTo>
                <a:lnTo>
                  <a:pt x="2219" y="6485"/>
                </a:lnTo>
                <a:cubicBezTo>
                  <a:pt x="1799" y="6485"/>
                  <a:pt x="1707" y="6144"/>
                  <a:pt x="1707" y="6144"/>
                </a:cubicBezTo>
                <a:lnTo>
                  <a:pt x="1707" y="2731"/>
                </a:lnTo>
                <a:cubicBezTo>
                  <a:pt x="2389" y="1707"/>
                  <a:pt x="2219" y="341"/>
                  <a:pt x="2901" y="341"/>
                </a:cubicBezTo>
                <a:cubicBezTo>
                  <a:pt x="3243" y="341"/>
                  <a:pt x="3584" y="1024"/>
                  <a:pt x="3243" y="2389"/>
                </a:cubicBezTo>
                <a:lnTo>
                  <a:pt x="5973" y="2389"/>
                </a:lnTo>
                <a:cubicBezTo>
                  <a:pt x="6656" y="2389"/>
                  <a:pt x="6656" y="3413"/>
                  <a:pt x="5973" y="3413"/>
                </a:cubicBezTo>
                <a:close/>
              </a:path>
            </a:pathLst>
          </a:custGeom>
          <a:solidFill>
            <a:schemeClr val="accent5"/>
          </a:solidFill>
          <a:ln>
            <a:noFill/>
          </a:ln>
        </p:spPr>
        <p:txBody>
          <a:bodyPr/>
          <a:lstStyle/>
          <a:p>
            <a:endParaRPr lang="zh-CN" altLang="en-US" dirty="0"/>
          </a:p>
        </p:txBody>
      </p:sp>
      <p:sp>
        <p:nvSpPr>
          <p:cNvPr id="43" name="文本框 42">
            <a:extLst>
              <a:ext uri="{FF2B5EF4-FFF2-40B4-BE49-F238E27FC236}">
                <a16:creationId xmlns:a16="http://schemas.microsoft.com/office/drawing/2014/main" id="{B7AAB7E4-0B63-4D6A-B543-5B1E3641154B}"/>
              </a:ext>
            </a:extLst>
          </p:cNvPr>
          <p:cNvSpPr txBox="1"/>
          <p:nvPr/>
        </p:nvSpPr>
        <p:spPr>
          <a:xfrm>
            <a:off x="8244521" y="4130275"/>
            <a:ext cx="1085850" cy="369332"/>
          </a:xfrm>
          <a:prstGeom prst="rect">
            <a:avLst/>
          </a:prstGeom>
          <a:noFill/>
        </p:spPr>
        <p:txBody>
          <a:bodyPr wrap="square" rtlCol="0">
            <a:spAutoFit/>
          </a:bodyPr>
          <a:lstStyle/>
          <a:p>
            <a:pPr algn="ctr"/>
            <a:r>
              <a:rPr lang="zh-CN" altLang="en-US" b="1" dirty="0">
                <a:solidFill>
                  <a:schemeClr val="accent1"/>
                </a:solidFill>
                <a:latin typeface="+mj-ea"/>
                <a:ea typeface="+mj-ea"/>
              </a:rPr>
              <a:t>关键词</a:t>
            </a:r>
          </a:p>
        </p:txBody>
      </p:sp>
      <p:sp>
        <p:nvSpPr>
          <p:cNvPr id="44" name="文本框 43">
            <a:extLst>
              <a:ext uri="{FF2B5EF4-FFF2-40B4-BE49-F238E27FC236}">
                <a16:creationId xmlns:a16="http://schemas.microsoft.com/office/drawing/2014/main" id="{4F458B58-621E-4238-8773-2AF9B7CF299A}"/>
              </a:ext>
            </a:extLst>
          </p:cNvPr>
          <p:cNvSpPr txBox="1"/>
          <p:nvPr/>
        </p:nvSpPr>
        <p:spPr>
          <a:xfrm>
            <a:off x="7628586" y="4520594"/>
            <a:ext cx="2317720" cy="1156855"/>
          </a:xfrm>
          <a:prstGeom prst="rect">
            <a:avLst/>
          </a:prstGeom>
          <a:noFill/>
        </p:spPr>
        <p:txBody>
          <a:bodyPr wrap="square" rtlCol="0">
            <a:spAutoFit/>
          </a:bodyPr>
          <a:lstStyle/>
          <a:p>
            <a:pPr algn="ctr">
              <a:lnSpc>
                <a:spcPct val="150000"/>
              </a:lnSpc>
            </a:pPr>
            <a:r>
              <a:rPr lang="zh-CN" altLang="en-US" sz="1600" dirty="0">
                <a:solidFill>
                  <a:schemeClr val="tx1">
                    <a:lumMod val="65000"/>
                    <a:lumOff val="35000"/>
                  </a:schemeClr>
                </a:solidFill>
                <a:latin typeface="+mn-ea"/>
              </a:rPr>
              <a:t>这里可以输入相关内容这里可以输入相关内容这里可以输入相关内容</a:t>
            </a:r>
          </a:p>
        </p:txBody>
      </p:sp>
      <p:grpSp>
        <p:nvGrpSpPr>
          <p:cNvPr id="7" name="组合 6">
            <a:extLst>
              <a:ext uri="{FF2B5EF4-FFF2-40B4-BE49-F238E27FC236}">
                <a16:creationId xmlns:a16="http://schemas.microsoft.com/office/drawing/2014/main" id="{CE3FC900-9B55-49A4-8B97-D4209A86A9C7}"/>
              </a:ext>
            </a:extLst>
          </p:cNvPr>
          <p:cNvGrpSpPr/>
          <p:nvPr/>
        </p:nvGrpSpPr>
        <p:grpSpPr>
          <a:xfrm>
            <a:off x="5834516" y="2174883"/>
            <a:ext cx="522970" cy="1202194"/>
            <a:chOff x="5736889" y="2174883"/>
            <a:chExt cx="522970" cy="1202194"/>
          </a:xfrm>
        </p:grpSpPr>
        <p:cxnSp>
          <p:nvCxnSpPr>
            <p:cNvPr id="54" name="直接连接符 53">
              <a:extLst>
                <a:ext uri="{FF2B5EF4-FFF2-40B4-BE49-F238E27FC236}">
                  <a16:creationId xmlns:a16="http://schemas.microsoft.com/office/drawing/2014/main" id="{4A90F76E-E2E2-4487-8004-9C6C621634C1}"/>
                </a:ext>
              </a:extLst>
            </p:cNvPr>
            <p:cNvCxnSpPr>
              <a:cxnSpLocks/>
            </p:cNvCxnSpPr>
            <p:nvPr/>
          </p:nvCxnSpPr>
          <p:spPr>
            <a:xfrm flipH="1">
              <a:off x="5736889" y="2174883"/>
              <a:ext cx="390505" cy="1032048"/>
            </a:xfrm>
            <a:prstGeom prst="line">
              <a:avLst/>
            </a:prstGeom>
            <a:ln w="12700" cap="rnd">
              <a:gradFill>
                <a:gsLst>
                  <a:gs pos="0">
                    <a:schemeClr val="accent3">
                      <a:alpha val="51000"/>
                    </a:schemeClr>
                  </a:gs>
                  <a:gs pos="100000">
                    <a:schemeClr val="accent3">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D7F6271F-42C3-4C72-B378-E3F6D49F07AD}"/>
                </a:ext>
              </a:extLst>
            </p:cNvPr>
            <p:cNvCxnSpPr>
              <a:cxnSpLocks/>
            </p:cNvCxnSpPr>
            <p:nvPr/>
          </p:nvCxnSpPr>
          <p:spPr>
            <a:xfrm flipH="1">
              <a:off x="5869354" y="2345029"/>
              <a:ext cx="390505" cy="1032048"/>
            </a:xfrm>
            <a:prstGeom prst="line">
              <a:avLst/>
            </a:prstGeom>
            <a:ln w="12700" cap="rnd">
              <a:gradFill>
                <a:gsLst>
                  <a:gs pos="100000">
                    <a:schemeClr val="accent3">
                      <a:alpha val="51000"/>
                    </a:schemeClr>
                  </a:gs>
                  <a:gs pos="0">
                    <a:schemeClr val="accent3">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61" name="直接连接符 60">
            <a:extLst>
              <a:ext uri="{FF2B5EF4-FFF2-40B4-BE49-F238E27FC236}">
                <a16:creationId xmlns:a16="http://schemas.microsoft.com/office/drawing/2014/main" id="{AB233010-DA1A-4E8D-9035-BFFA186E960F}"/>
              </a:ext>
            </a:extLst>
          </p:cNvPr>
          <p:cNvCxnSpPr>
            <a:cxnSpLocks/>
          </p:cNvCxnSpPr>
          <p:nvPr/>
        </p:nvCxnSpPr>
        <p:spPr>
          <a:xfrm flipH="1">
            <a:off x="8385997" y="4565494"/>
            <a:ext cx="802898"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6E82F164-B6F1-44ED-9AAC-875BB776526B}"/>
              </a:ext>
            </a:extLst>
          </p:cNvPr>
          <p:cNvSpPr>
            <a:spLocks noGrp="1"/>
          </p:cNvSpPr>
          <p:nvPr>
            <p:ph type="body" sz="quarter" idx="10"/>
          </p:nvPr>
        </p:nvSpPr>
        <p:spPr>
          <a:xfrm>
            <a:off x="843917" y="371998"/>
            <a:ext cx="5252083" cy="360099"/>
          </a:xfrm>
        </p:spPr>
        <p:txBody>
          <a:bodyPr/>
          <a:lstStyle/>
          <a:p>
            <a:r>
              <a:rPr lang="zh-CN" altLang="en-US" dirty="0"/>
              <a:t>优劣数据对比版式</a:t>
            </a:r>
          </a:p>
        </p:txBody>
      </p:sp>
      <p:cxnSp>
        <p:nvCxnSpPr>
          <p:cNvPr id="26" name="直接连接符 25">
            <a:extLst>
              <a:ext uri="{FF2B5EF4-FFF2-40B4-BE49-F238E27FC236}">
                <a16:creationId xmlns:a16="http://schemas.microsoft.com/office/drawing/2014/main" id="{5E10C903-0448-49EC-BDF8-B4F133BC8AB6}"/>
              </a:ext>
            </a:extLst>
          </p:cNvPr>
          <p:cNvCxnSpPr>
            <a:cxnSpLocks/>
          </p:cNvCxnSpPr>
          <p:nvPr/>
        </p:nvCxnSpPr>
        <p:spPr>
          <a:xfrm flipH="1">
            <a:off x="3003106" y="4565494"/>
            <a:ext cx="802898"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1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E8BC4EB-975A-44B5-9055-A210A7C51DF8}"/>
              </a:ext>
            </a:extLst>
          </p:cNvPr>
          <p:cNvSpPr>
            <a:spLocks noGrp="1"/>
          </p:cNvSpPr>
          <p:nvPr>
            <p:ph type="body" sz="quarter" idx="10"/>
          </p:nvPr>
        </p:nvSpPr>
        <p:spPr>
          <a:xfrm>
            <a:off x="843917" y="371998"/>
            <a:ext cx="5252083" cy="360099"/>
          </a:xfrm>
        </p:spPr>
        <p:txBody>
          <a:bodyPr/>
          <a:lstStyle/>
          <a:p>
            <a:r>
              <a:rPr lang="zh-CN" altLang="en-US" dirty="0"/>
              <a:t>两个对立观点版式</a:t>
            </a:r>
          </a:p>
        </p:txBody>
      </p:sp>
      <p:grpSp>
        <p:nvGrpSpPr>
          <p:cNvPr id="19" name="组合 18">
            <a:extLst>
              <a:ext uri="{FF2B5EF4-FFF2-40B4-BE49-F238E27FC236}">
                <a16:creationId xmlns:a16="http://schemas.microsoft.com/office/drawing/2014/main" id="{A2C9918E-1566-4FE6-ADB4-0698FF12CEDC}"/>
              </a:ext>
            </a:extLst>
          </p:cNvPr>
          <p:cNvGrpSpPr/>
          <p:nvPr/>
        </p:nvGrpSpPr>
        <p:grpSpPr>
          <a:xfrm>
            <a:off x="4997220" y="1744436"/>
            <a:ext cx="2197560" cy="3318329"/>
            <a:chOff x="4921020" y="1744436"/>
            <a:chExt cx="2197560" cy="3318329"/>
          </a:xfrm>
        </p:grpSpPr>
        <p:sp>
          <p:nvSpPr>
            <p:cNvPr id="6" name="箭头: 燕尾形 5">
              <a:extLst>
                <a:ext uri="{FF2B5EF4-FFF2-40B4-BE49-F238E27FC236}">
                  <a16:creationId xmlns:a16="http://schemas.microsoft.com/office/drawing/2014/main" id="{F231A6FF-861B-474B-95B5-13B91DF317DC}"/>
                </a:ext>
              </a:extLst>
            </p:cNvPr>
            <p:cNvSpPr/>
            <p:nvPr/>
          </p:nvSpPr>
          <p:spPr>
            <a:xfrm rot="16200000">
              <a:off x="4296567" y="2368889"/>
              <a:ext cx="2474686" cy="1225780"/>
            </a:xfrm>
            <a:prstGeom prst="notchedRightArrow">
              <a:avLst/>
            </a:prstGeom>
            <a:gradFill>
              <a:gsLst>
                <a:gs pos="8000">
                  <a:schemeClr val="accent5">
                    <a:alpha val="0"/>
                  </a:schemeClr>
                </a:gs>
                <a:gs pos="100000">
                  <a:schemeClr val="accent5">
                    <a:alpha val="4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箭头: 燕尾形 6">
              <a:extLst>
                <a:ext uri="{FF2B5EF4-FFF2-40B4-BE49-F238E27FC236}">
                  <a16:creationId xmlns:a16="http://schemas.microsoft.com/office/drawing/2014/main" id="{341E6973-F198-4E7B-80AD-122FF4654D07}"/>
                </a:ext>
              </a:extLst>
            </p:cNvPr>
            <p:cNvSpPr/>
            <p:nvPr/>
          </p:nvSpPr>
          <p:spPr>
            <a:xfrm rot="5400000" flipV="1">
              <a:off x="5268347" y="3212532"/>
              <a:ext cx="2474686" cy="1225780"/>
            </a:xfrm>
            <a:prstGeom prst="notchedRightArrow">
              <a:avLst/>
            </a:prstGeom>
            <a:gradFill>
              <a:gsLst>
                <a:gs pos="8000">
                  <a:schemeClr val="accent5">
                    <a:alpha val="0"/>
                  </a:schemeClr>
                </a:gs>
                <a:gs pos="100000">
                  <a:schemeClr val="accent5">
                    <a:alpha val="4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39154A01-C642-474D-81D8-6E485864681B}"/>
              </a:ext>
            </a:extLst>
          </p:cNvPr>
          <p:cNvGrpSpPr/>
          <p:nvPr/>
        </p:nvGrpSpPr>
        <p:grpSpPr>
          <a:xfrm>
            <a:off x="4800600" y="2738211"/>
            <a:ext cx="2590800" cy="1330779"/>
            <a:chOff x="4673600" y="2738211"/>
            <a:chExt cx="2590800" cy="1330779"/>
          </a:xfrm>
        </p:grpSpPr>
        <p:sp>
          <p:nvSpPr>
            <p:cNvPr id="9" name="椭圆 8">
              <a:extLst>
                <a:ext uri="{FF2B5EF4-FFF2-40B4-BE49-F238E27FC236}">
                  <a16:creationId xmlns:a16="http://schemas.microsoft.com/office/drawing/2014/main" id="{3C59E2F0-CA9A-4E13-90EB-D6880CED647E}"/>
                </a:ext>
              </a:extLst>
            </p:cNvPr>
            <p:cNvSpPr/>
            <p:nvPr/>
          </p:nvSpPr>
          <p:spPr>
            <a:xfrm>
              <a:off x="4673600" y="2843630"/>
              <a:ext cx="2590800" cy="866848"/>
            </a:xfrm>
            <a:prstGeom prst="ellipse">
              <a:avLst/>
            </a:prstGeom>
            <a:noFill/>
            <a:ln w="19050">
              <a:gradFill>
                <a:gsLst>
                  <a:gs pos="44000">
                    <a:srgbClr val="0088A7">
                      <a:alpha val="4000"/>
                    </a:srgbClr>
                  </a:gs>
                  <a:gs pos="0">
                    <a:schemeClr val="accent5">
                      <a:alpha val="0"/>
                    </a:schemeClr>
                  </a:gs>
                  <a:gs pos="100000">
                    <a:schemeClr val="accent5">
                      <a:alpha val="3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A380C2BC-714E-4B20-A4E3-1DD8AC34A167}"/>
                </a:ext>
              </a:extLst>
            </p:cNvPr>
            <p:cNvSpPr/>
            <p:nvPr/>
          </p:nvSpPr>
          <p:spPr>
            <a:xfrm>
              <a:off x="5003800" y="2738211"/>
              <a:ext cx="1930400" cy="645886"/>
            </a:xfrm>
            <a:prstGeom prst="ellipse">
              <a:avLst/>
            </a:prstGeom>
            <a:noFill/>
            <a:ln w="19050">
              <a:gradFill>
                <a:gsLst>
                  <a:gs pos="44000">
                    <a:srgbClr val="0088A7">
                      <a:alpha val="4000"/>
                    </a:srgbClr>
                  </a:gs>
                  <a:gs pos="0">
                    <a:schemeClr val="accent5">
                      <a:alpha val="0"/>
                    </a:schemeClr>
                  </a:gs>
                  <a:gs pos="100000">
                    <a:schemeClr val="accent5">
                      <a:alpha val="2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02FA4F8A-A7A6-42C9-9B1F-BC9AA89655D0}"/>
                </a:ext>
              </a:extLst>
            </p:cNvPr>
            <p:cNvSpPr/>
            <p:nvPr/>
          </p:nvSpPr>
          <p:spPr>
            <a:xfrm>
              <a:off x="5003800" y="3423104"/>
              <a:ext cx="1930400" cy="645886"/>
            </a:xfrm>
            <a:prstGeom prst="ellipse">
              <a:avLst/>
            </a:prstGeom>
            <a:noFill/>
            <a:ln w="19050">
              <a:gradFill>
                <a:gsLst>
                  <a:gs pos="44000">
                    <a:srgbClr val="0088A7">
                      <a:alpha val="4000"/>
                    </a:srgbClr>
                  </a:gs>
                  <a:gs pos="0">
                    <a:schemeClr val="accent5">
                      <a:alpha val="0"/>
                    </a:schemeClr>
                  </a:gs>
                  <a:gs pos="100000">
                    <a:schemeClr val="accent5">
                      <a:alpha val="21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a:extLst>
              <a:ext uri="{FF2B5EF4-FFF2-40B4-BE49-F238E27FC236}">
                <a16:creationId xmlns:a16="http://schemas.microsoft.com/office/drawing/2014/main" id="{8170BBAA-6343-46FB-9E33-57D0C32B8642}"/>
              </a:ext>
            </a:extLst>
          </p:cNvPr>
          <p:cNvCxnSpPr>
            <a:cxnSpLocks/>
          </p:cNvCxnSpPr>
          <p:nvPr/>
        </p:nvCxnSpPr>
        <p:spPr>
          <a:xfrm>
            <a:off x="1282956" y="2728686"/>
            <a:ext cx="1719263"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A4339799-0E85-4D68-9BAD-392994E55A1E}"/>
              </a:ext>
            </a:extLst>
          </p:cNvPr>
          <p:cNvCxnSpPr>
            <a:cxnSpLocks/>
          </p:cNvCxnSpPr>
          <p:nvPr/>
        </p:nvCxnSpPr>
        <p:spPr>
          <a:xfrm>
            <a:off x="1282956" y="4317003"/>
            <a:ext cx="1719263"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D8E5B3B2-1156-4FFD-8A8D-BCE5B1FE5FAE}"/>
              </a:ext>
            </a:extLst>
          </p:cNvPr>
          <p:cNvSpPr txBox="1"/>
          <p:nvPr/>
        </p:nvSpPr>
        <p:spPr>
          <a:xfrm flipH="1">
            <a:off x="1247309" y="1560798"/>
            <a:ext cx="1770208" cy="695190"/>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这里可以输入有关观点的内容</a:t>
            </a:r>
          </a:p>
        </p:txBody>
      </p:sp>
      <p:sp>
        <p:nvSpPr>
          <p:cNvPr id="22" name="文本框 21">
            <a:extLst>
              <a:ext uri="{FF2B5EF4-FFF2-40B4-BE49-F238E27FC236}">
                <a16:creationId xmlns:a16="http://schemas.microsoft.com/office/drawing/2014/main" id="{32C4D67C-D338-4FA4-88EF-9AB65E5BF87B}"/>
              </a:ext>
            </a:extLst>
          </p:cNvPr>
          <p:cNvSpPr txBox="1"/>
          <p:nvPr/>
        </p:nvSpPr>
        <p:spPr>
          <a:xfrm flipH="1">
            <a:off x="1247309" y="4745341"/>
            <a:ext cx="1770208" cy="695190"/>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这里可以输入有关观点的内容</a:t>
            </a:r>
          </a:p>
        </p:txBody>
      </p:sp>
      <p:sp>
        <p:nvSpPr>
          <p:cNvPr id="24" name="文本框 23">
            <a:extLst>
              <a:ext uri="{FF2B5EF4-FFF2-40B4-BE49-F238E27FC236}">
                <a16:creationId xmlns:a16="http://schemas.microsoft.com/office/drawing/2014/main" id="{572375A5-A5E6-4DE7-87B9-E408986CEF77}"/>
              </a:ext>
            </a:extLst>
          </p:cNvPr>
          <p:cNvSpPr txBox="1"/>
          <p:nvPr/>
        </p:nvSpPr>
        <p:spPr>
          <a:xfrm>
            <a:off x="9174483" y="1560798"/>
            <a:ext cx="17702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这里可以输入另一个观点内容</a:t>
            </a:r>
          </a:p>
        </p:txBody>
      </p:sp>
      <p:sp>
        <p:nvSpPr>
          <p:cNvPr id="25" name="文本框 24">
            <a:extLst>
              <a:ext uri="{FF2B5EF4-FFF2-40B4-BE49-F238E27FC236}">
                <a16:creationId xmlns:a16="http://schemas.microsoft.com/office/drawing/2014/main" id="{68158733-9A27-4C83-A80E-4E910BAAD78C}"/>
              </a:ext>
            </a:extLst>
          </p:cNvPr>
          <p:cNvSpPr txBox="1"/>
          <p:nvPr/>
        </p:nvSpPr>
        <p:spPr>
          <a:xfrm>
            <a:off x="9174483" y="4745341"/>
            <a:ext cx="17702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这里可以输入另一个观点内容</a:t>
            </a:r>
          </a:p>
        </p:txBody>
      </p:sp>
      <p:sp>
        <p:nvSpPr>
          <p:cNvPr id="23" name="文本框 22">
            <a:extLst>
              <a:ext uri="{FF2B5EF4-FFF2-40B4-BE49-F238E27FC236}">
                <a16:creationId xmlns:a16="http://schemas.microsoft.com/office/drawing/2014/main" id="{7DDEFA36-3DBA-4359-9AEB-3FF1975053B5}"/>
              </a:ext>
            </a:extLst>
          </p:cNvPr>
          <p:cNvSpPr txBox="1"/>
          <p:nvPr/>
        </p:nvSpPr>
        <p:spPr>
          <a:xfrm flipH="1">
            <a:off x="1247309" y="3095013"/>
            <a:ext cx="1770208" cy="695190"/>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这里可以输入有关观点的内容</a:t>
            </a:r>
          </a:p>
        </p:txBody>
      </p:sp>
      <p:sp>
        <p:nvSpPr>
          <p:cNvPr id="26" name="文本框 25">
            <a:extLst>
              <a:ext uri="{FF2B5EF4-FFF2-40B4-BE49-F238E27FC236}">
                <a16:creationId xmlns:a16="http://schemas.microsoft.com/office/drawing/2014/main" id="{7752DBEE-94C9-4E0E-9486-D3B67E5F2196}"/>
              </a:ext>
            </a:extLst>
          </p:cNvPr>
          <p:cNvSpPr txBox="1"/>
          <p:nvPr/>
        </p:nvSpPr>
        <p:spPr>
          <a:xfrm>
            <a:off x="9174483" y="3095013"/>
            <a:ext cx="17702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这里可以输入另一个观点内容</a:t>
            </a:r>
          </a:p>
        </p:txBody>
      </p:sp>
      <p:cxnSp>
        <p:nvCxnSpPr>
          <p:cNvPr id="35" name="直接连接符 34">
            <a:extLst>
              <a:ext uri="{FF2B5EF4-FFF2-40B4-BE49-F238E27FC236}">
                <a16:creationId xmlns:a16="http://schemas.microsoft.com/office/drawing/2014/main" id="{14CF42C6-2669-44B9-88F6-61DF7F1C557C}"/>
              </a:ext>
            </a:extLst>
          </p:cNvPr>
          <p:cNvCxnSpPr>
            <a:cxnSpLocks/>
          </p:cNvCxnSpPr>
          <p:nvPr/>
        </p:nvCxnSpPr>
        <p:spPr>
          <a:xfrm>
            <a:off x="9189723" y="2728686"/>
            <a:ext cx="1719263"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DED0005-DD77-4ADC-A8A1-BE5A25CE7421}"/>
              </a:ext>
            </a:extLst>
          </p:cNvPr>
          <p:cNvCxnSpPr>
            <a:cxnSpLocks/>
          </p:cNvCxnSpPr>
          <p:nvPr/>
        </p:nvCxnSpPr>
        <p:spPr>
          <a:xfrm>
            <a:off x="9189723" y="4317003"/>
            <a:ext cx="1719263"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6A634B8B-779B-4E7E-819C-A8FC0D0CBFD4}"/>
              </a:ext>
            </a:extLst>
          </p:cNvPr>
          <p:cNvSpPr txBox="1"/>
          <p:nvPr/>
        </p:nvSpPr>
        <p:spPr>
          <a:xfrm>
            <a:off x="3608014" y="3220313"/>
            <a:ext cx="991984" cy="366575"/>
          </a:xfrm>
          <a:prstGeom prst="rect">
            <a:avLst/>
          </a:prstGeom>
          <a:noFill/>
        </p:spPr>
        <p:txBody>
          <a:bodyPr wrap="square" lIns="0" tIns="0" rIns="0" bIns="0" rtlCol="0" anchor="t" anchorCtr="0">
            <a:spAutoFit/>
          </a:bodyPr>
          <a:lstStyle/>
          <a:p>
            <a:pPr>
              <a:lnSpc>
                <a:spcPct val="150000"/>
              </a:lnSpc>
            </a:pPr>
            <a:r>
              <a:rPr lang="zh-CN" altLang="en-US" b="1" dirty="0">
                <a:solidFill>
                  <a:schemeClr val="accent1"/>
                </a:solidFill>
                <a:latin typeface="+mj-ea"/>
                <a:ea typeface="+mj-ea"/>
              </a:rPr>
              <a:t>一个观点</a:t>
            </a:r>
          </a:p>
        </p:txBody>
      </p:sp>
      <p:sp>
        <p:nvSpPr>
          <p:cNvPr id="41" name="文本框 40">
            <a:extLst>
              <a:ext uri="{FF2B5EF4-FFF2-40B4-BE49-F238E27FC236}">
                <a16:creationId xmlns:a16="http://schemas.microsoft.com/office/drawing/2014/main" id="{804D8E9D-6540-4B9E-AE87-D0F45A3DE6EB}"/>
              </a:ext>
            </a:extLst>
          </p:cNvPr>
          <p:cNvSpPr txBox="1"/>
          <p:nvPr/>
        </p:nvSpPr>
        <p:spPr>
          <a:xfrm>
            <a:off x="7593508" y="3220313"/>
            <a:ext cx="991984" cy="366575"/>
          </a:xfrm>
          <a:prstGeom prst="rect">
            <a:avLst/>
          </a:prstGeom>
          <a:noFill/>
        </p:spPr>
        <p:txBody>
          <a:bodyPr wrap="square" lIns="0" tIns="0" rIns="0" bIns="0" rtlCol="0" anchor="t" anchorCtr="0">
            <a:spAutoFit/>
          </a:bodyPr>
          <a:lstStyle/>
          <a:p>
            <a:pPr algn="r">
              <a:lnSpc>
                <a:spcPct val="150000"/>
              </a:lnSpc>
            </a:pPr>
            <a:r>
              <a:rPr lang="zh-CN" altLang="en-US" b="1" dirty="0">
                <a:solidFill>
                  <a:schemeClr val="accent1"/>
                </a:solidFill>
                <a:latin typeface="+mj-ea"/>
                <a:ea typeface="+mj-ea"/>
              </a:rPr>
              <a:t>另一观点</a:t>
            </a:r>
          </a:p>
        </p:txBody>
      </p:sp>
      <p:cxnSp>
        <p:nvCxnSpPr>
          <p:cNvPr id="42" name="直接连接符 41">
            <a:extLst>
              <a:ext uri="{FF2B5EF4-FFF2-40B4-BE49-F238E27FC236}">
                <a16:creationId xmlns:a16="http://schemas.microsoft.com/office/drawing/2014/main" id="{12871AFF-E4A0-4C1C-870B-6013CAC3826A}"/>
              </a:ext>
            </a:extLst>
          </p:cNvPr>
          <p:cNvCxnSpPr>
            <a:cxnSpLocks/>
          </p:cNvCxnSpPr>
          <p:nvPr/>
        </p:nvCxnSpPr>
        <p:spPr>
          <a:xfrm>
            <a:off x="3614364" y="3628305"/>
            <a:ext cx="1714500" cy="0"/>
          </a:xfrm>
          <a:prstGeom prst="line">
            <a:avLst/>
          </a:prstGeom>
          <a:ln w="19050" cap="rnd">
            <a:gradFill>
              <a:gsLst>
                <a:gs pos="0">
                  <a:schemeClr val="accent5">
                    <a:alpha val="88000"/>
                  </a:schemeClr>
                </a:gs>
                <a:gs pos="100000">
                  <a:schemeClr val="accent5">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0E73196D-5EB6-4877-8B4F-B4FD6A3EF31E}"/>
              </a:ext>
            </a:extLst>
          </p:cNvPr>
          <p:cNvCxnSpPr>
            <a:cxnSpLocks/>
          </p:cNvCxnSpPr>
          <p:nvPr/>
        </p:nvCxnSpPr>
        <p:spPr>
          <a:xfrm flipH="1">
            <a:off x="6861874" y="3628305"/>
            <a:ext cx="1714500" cy="0"/>
          </a:xfrm>
          <a:prstGeom prst="line">
            <a:avLst/>
          </a:prstGeom>
          <a:ln w="19050" cap="rnd">
            <a:gradFill>
              <a:gsLst>
                <a:gs pos="0">
                  <a:schemeClr val="accent5">
                    <a:alpha val="88000"/>
                  </a:schemeClr>
                </a:gs>
                <a:gs pos="100000">
                  <a:schemeClr val="accent5">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66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171EDCD-8DDF-4F04-B956-24EBBA53C12C}"/>
              </a:ext>
            </a:extLst>
          </p:cNvPr>
          <p:cNvSpPr>
            <a:spLocks noGrp="1"/>
          </p:cNvSpPr>
          <p:nvPr>
            <p:ph type="body" sz="quarter" idx="10"/>
          </p:nvPr>
        </p:nvSpPr>
        <p:spPr/>
        <p:txBody>
          <a:bodyPr/>
          <a:lstStyle/>
          <a:p>
            <a:r>
              <a:rPr lang="en-US" altLang="zh-CN" dirty="0"/>
              <a:t>02</a:t>
            </a:r>
            <a:endParaRPr lang="zh-CN" altLang="en-US" dirty="0"/>
          </a:p>
        </p:txBody>
      </p:sp>
      <p:sp>
        <p:nvSpPr>
          <p:cNvPr id="4" name="文本占位符 3">
            <a:extLst>
              <a:ext uri="{FF2B5EF4-FFF2-40B4-BE49-F238E27FC236}">
                <a16:creationId xmlns:a16="http://schemas.microsoft.com/office/drawing/2014/main" id="{75430996-678D-4517-8DEF-CCA6DB990153}"/>
              </a:ext>
            </a:extLst>
          </p:cNvPr>
          <p:cNvSpPr>
            <a:spLocks noGrp="1"/>
          </p:cNvSpPr>
          <p:nvPr>
            <p:ph type="body" sz="quarter" idx="11"/>
          </p:nvPr>
        </p:nvSpPr>
        <p:spPr>
          <a:xfrm>
            <a:off x="5524211" y="2266904"/>
            <a:ext cx="5867608" cy="830997"/>
          </a:xfrm>
        </p:spPr>
        <p:txBody>
          <a:bodyPr/>
          <a:lstStyle/>
          <a:p>
            <a:pPr>
              <a:lnSpc>
                <a:spcPct val="100000"/>
              </a:lnSpc>
              <a:spcBef>
                <a:spcPts val="0"/>
              </a:spcBef>
            </a:pPr>
            <a:r>
              <a:rPr lang="zh-CN" altLang="en-US" dirty="0">
                <a:latin typeface="+mn-ea"/>
              </a:rPr>
              <a:t>理论框架</a:t>
            </a:r>
          </a:p>
        </p:txBody>
      </p:sp>
      <p:sp>
        <p:nvSpPr>
          <p:cNvPr id="5" name="文本占位符 4">
            <a:extLst>
              <a:ext uri="{FF2B5EF4-FFF2-40B4-BE49-F238E27FC236}">
                <a16:creationId xmlns:a16="http://schemas.microsoft.com/office/drawing/2014/main" id="{8E45D747-ABDF-4942-9346-C81D39148924}"/>
              </a:ext>
            </a:extLst>
          </p:cNvPr>
          <p:cNvSpPr>
            <a:spLocks noGrp="1"/>
          </p:cNvSpPr>
          <p:nvPr>
            <p:ph type="body" sz="quarter" idx="12"/>
          </p:nvPr>
        </p:nvSpPr>
        <p:spPr>
          <a:xfrm>
            <a:off x="5524211" y="3132779"/>
            <a:ext cx="5867608" cy="249299"/>
          </a:xfrm>
        </p:spPr>
        <p:txBody>
          <a:bodyPr/>
          <a:lstStyle/>
          <a:p>
            <a:r>
              <a:rPr lang="en-US" altLang="zh-CN" dirty="0">
                <a:solidFill>
                  <a:schemeClr val="bg1">
                    <a:lumMod val="50000"/>
                  </a:schemeClr>
                </a:solidFill>
              </a:rPr>
              <a:t>Theoretical Framework</a:t>
            </a:r>
            <a:endParaRPr lang="zh-CN" altLang="en-US" dirty="0">
              <a:solidFill>
                <a:schemeClr val="bg1">
                  <a:lumMod val="50000"/>
                </a:schemeClr>
              </a:solidFill>
            </a:endParaRPr>
          </a:p>
        </p:txBody>
      </p:sp>
      <p:sp>
        <p:nvSpPr>
          <p:cNvPr id="6" name="文本占位符 5">
            <a:extLst>
              <a:ext uri="{FF2B5EF4-FFF2-40B4-BE49-F238E27FC236}">
                <a16:creationId xmlns:a16="http://schemas.microsoft.com/office/drawing/2014/main" id="{69177E69-52BB-4C86-A925-3F0C2D388E9C}"/>
              </a:ext>
            </a:extLst>
          </p:cNvPr>
          <p:cNvSpPr>
            <a:spLocks noGrp="1"/>
          </p:cNvSpPr>
          <p:nvPr>
            <p:ph type="body" sz="quarter" idx="13"/>
          </p:nvPr>
        </p:nvSpPr>
        <p:spPr>
          <a:xfrm>
            <a:off x="5524211" y="3757038"/>
            <a:ext cx="3518189" cy="707373"/>
          </a:xfrm>
        </p:spPr>
        <p:txBody>
          <a:bodyPr/>
          <a:lstStyle/>
          <a:p>
            <a:pPr lvl="0"/>
            <a:r>
              <a:rPr lang="zh-CN" altLang="en-US" dirty="0">
                <a:solidFill>
                  <a:prstClr val="black">
                    <a:lumMod val="50000"/>
                    <a:lumOff val="50000"/>
                  </a:prstClr>
                </a:solidFill>
              </a:rPr>
              <a:t>这里可以输入一段简短文字进行描述</a:t>
            </a:r>
          </a:p>
        </p:txBody>
      </p:sp>
    </p:spTree>
    <p:extLst>
      <p:ext uri="{BB962C8B-B14F-4D97-AF65-F5344CB8AC3E}">
        <p14:creationId xmlns:p14="http://schemas.microsoft.com/office/powerpoint/2010/main" val="1906945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a:extLst>
              <a:ext uri="{FF2B5EF4-FFF2-40B4-BE49-F238E27FC236}">
                <a16:creationId xmlns:a16="http://schemas.microsoft.com/office/drawing/2014/main" id="{074B63A6-C0ED-4873-839D-36B5E52308A1}"/>
              </a:ext>
            </a:extLst>
          </p:cNvPr>
          <p:cNvSpPr/>
          <p:nvPr/>
        </p:nvSpPr>
        <p:spPr>
          <a:xfrm>
            <a:off x="1130710" y="-1536290"/>
            <a:ext cx="9930580" cy="9930580"/>
          </a:xfrm>
          <a:prstGeom prst="ellipse">
            <a:avLst/>
          </a:prstGeom>
          <a:noFill/>
          <a:ln>
            <a:gradFill>
              <a:gsLst>
                <a:gs pos="0">
                  <a:schemeClr val="accent3">
                    <a:alpha val="24000"/>
                  </a:schemeClr>
                </a:gs>
                <a:gs pos="88000">
                  <a:srgbClr val="3BA4A7">
                    <a:alpha val="0"/>
                  </a:srgbClr>
                </a:gs>
                <a:gs pos="12000">
                  <a:srgbClr val="3BA4A7">
                    <a:alpha val="0"/>
                  </a:srgbClr>
                </a:gs>
                <a:gs pos="50000">
                  <a:srgbClr val="3BA4A7">
                    <a:alpha val="0"/>
                  </a:srgbClr>
                </a:gs>
                <a:gs pos="100000">
                  <a:schemeClr val="accent3">
                    <a:alpha val="24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B34BF56B-3A55-4ACE-8854-6216E34DABCE}"/>
              </a:ext>
            </a:extLst>
          </p:cNvPr>
          <p:cNvSpPr>
            <a:spLocks noGrp="1"/>
          </p:cNvSpPr>
          <p:nvPr>
            <p:ph type="body" sz="quarter" idx="10"/>
          </p:nvPr>
        </p:nvSpPr>
        <p:spPr/>
        <p:txBody>
          <a:bodyPr/>
          <a:lstStyle/>
          <a:p>
            <a:r>
              <a:rPr lang="zh-CN" altLang="en-US" dirty="0"/>
              <a:t>六个观点页面版式</a:t>
            </a:r>
          </a:p>
        </p:txBody>
      </p:sp>
      <p:grpSp>
        <p:nvGrpSpPr>
          <p:cNvPr id="5" name="组合 4">
            <a:extLst>
              <a:ext uri="{FF2B5EF4-FFF2-40B4-BE49-F238E27FC236}">
                <a16:creationId xmlns:a16="http://schemas.microsoft.com/office/drawing/2014/main" id="{1D81E119-1F97-472A-ACDC-BE58B09D589D}"/>
              </a:ext>
            </a:extLst>
          </p:cNvPr>
          <p:cNvGrpSpPr/>
          <p:nvPr/>
        </p:nvGrpSpPr>
        <p:grpSpPr>
          <a:xfrm>
            <a:off x="4442460" y="1775460"/>
            <a:ext cx="3307080" cy="3307080"/>
            <a:chOff x="4442460" y="1775460"/>
            <a:chExt cx="3307080" cy="3307080"/>
          </a:xfrm>
        </p:grpSpPr>
        <p:sp>
          <p:nvSpPr>
            <p:cNvPr id="27" name="椭圆 26">
              <a:extLst>
                <a:ext uri="{FF2B5EF4-FFF2-40B4-BE49-F238E27FC236}">
                  <a16:creationId xmlns:a16="http://schemas.microsoft.com/office/drawing/2014/main" id="{3538369C-8251-481A-ACEA-CD0851437178}"/>
                </a:ext>
              </a:extLst>
            </p:cNvPr>
            <p:cNvSpPr/>
            <p:nvPr/>
          </p:nvSpPr>
          <p:spPr>
            <a:xfrm>
              <a:off x="4507380" y="1840380"/>
              <a:ext cx="3177240" cy="3177240"/>
            </a:xfrm>
            <a:prstGeom prst="ellipse">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8974348F-51A1-4825-A925-9CE56BAE9098}"/>
                </a:ext>
              </a:extLst>
            </p:cNvPr>
            <p:cNvSpPr/>
            <p:nvPr/>
          </p:nvSpPr>
          <p:spPr>
            <a:xfrm>
              <a:off x="4442460" y="1775460"/>
              <a:ext cx="3307080" cy="330708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A9E3B540-AFE4-4AB6-8098-4CE05E8B5728}"/>
                </a:ext>
              </a:extLst>
            </p:cNvPr>
            <p:cNvSpPr/>
            <p:nvPr/>
          </p:nvSpPr>
          <p:spPr>
            <a:xfrm>
              <a:off x="4692841" y="2025841"/>
              <a:ext cx="2806318" cy="2806318"/>
            </a:xfrm>
            <a:prstGeom prst="ellipse">
              <a:avLst/>
            </a:prstGeom>
            <a:solidFill>
              <a:schemeClr val="accent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A8F5E87E-BD72-4F24-83A4-1EDD0F02E5D9}"/>
                </a:ext>
              </a:extLst>
            </p:cNvPr>
            <p:cNvSpPr/>
            <p:nvPr/>
          </p:nvSpPr>
          <p:spPr>
            <a:xfrm>
              <a:off x="4635500" y="1968500"/>
              <a:ext cx="2921000" cy="2921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0771AA3D-587C-4E3E-A153-2FDDCBE9D5FA}"/>
              </a:ext>
            </a:extLst>
          </p:cNvPr>
          <p:cNvSpPr txBox="1"/>
          <p:nvPr/>
        </p:nvSpPr>
        <p:spPr>
          <a:xfrm flipH="1">
            <a:off x="2347390" y="1706844"/>
            <a:ext cx="17702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这里可以输入一个观点或相关的内容</a:t>
            </a:r>
          </a:p>
        </p:txBody>
      </p:sp>
      <p:sp>
        <p:nvSpPr>
          <p:cNvPr id="16" name="文本框 15">
            <a:extLst>
              <a:ext uri="{FF2B5EF4-FFF2-40B4-BE49-F238E27FC236}">
                <a16:creationId xmlns:a16="http://schemas.microsoft.com/office/drawing/2014/main" id="{5729B1C1-0875-4283-A2BE-CB5D805EE16C}"/>
              </a:ext>
            </a:extLst>
          </p:cNvPr>
          <p:cNvSpPr txBox="1"/>
          <p:nvPr/>
        </p:nvSpPr>
        <p:spPr>
          <a:xfrm flipH="1">
            <a:off x="2347390" y="4753298"/>
            <a:ext cx="17702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这里可以输入一个观点或相关的内容</a:t>
            </a:r>
          </a:p>
        </p:txBody>
      </p:sp>
      <p:sp>
        <p:nvSpPr>
          <p:cNvPr id="17" name="文本框 16">
            <a:extLst>
              <a:ext uri="{FF2B5EF4-FFF2-40B4-BE49-F238E27FC236}">
                <a16:creationId xmlns:a16="http://schemas.microsoft.com/office/drawing/2014/main" id="{C633A84A-E6D1-4DE2-93FC-7E1E105978E3}"/>
              </a:ext>
            </a:extLst>
          </p:cNvPr>
          <p:cNvSpPr txBox="1"/>
          <p:nvPr/>
        </p:nvSpPr>
        <p:spPr>
          <a:xfrm flipH="1">
            <a:off x="1756363" y="3230071"/>
            <a:ext cx="1770208"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这里可以输入一个观点或相关的内容</a:t>
            </a:r>
          </a:p>
        </p:txBody>
      </p:sp>
      <p:sp>
        <p:nvSpPr>
          <p:cNvPr id="18" name="文本框 17">
            <a:extLst>
              <a:ext uri="{FF2B5EF4-FFF2-40B4-BE49-F238E27FC236}">
                <a16:creationId xmlns:a16="http://schemas.microsoft.com/office/drawing/2014/main" id="{3333F9B6-94D2-44D5-936B-6AB004584869}"/>
              </a:ext>
            </a:extLst>
          </p:cNvPr>
          <p:cNvSpPr txBox="1"/>
          <p:nvPr/>
        </p:nvSpPr>
        <p:spPr>
          <a:xfrm>
            <a:off x="8074402" y="1706844"/>
            <a:ext cx="1770208" cy="695190"/>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这里可以输入一个观点或相关的内容</a:t>
            </a:r>
          </a:p>
        </p:txBody>
      </p:sp>
      <p:sp>
        <p:nvSpPr>
          <p:cNvPr id="19" name="文本框 18">
            <a:extLst>
              <a:ext uri="{FF2B5EF4-FFF2-40B4-BE49-F238E27FC236}">
                <a16:creationId xmlns:a16="http://schemas.microsoft.com/office/drawing/2014/main" id="{31B5A668-C583-4219-9823-04DE062A3847}"/>
              </a:ext>
            </a:extLst>
          </p:cNvPr>
          <p:cNvSpPr txBox="1"/>
          <p:nvPr/>
        </p:nvSpPr>
        <p:spPr>
          <a:xfrm>
            <a:off x="8074402" y="4753298"/>
            <a:ext cx="1770208" cy="695190"/>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这里可以输入一个观点或相关的内容</a:t>
            </a:r>
          </a:p>
        </p:txBody>
      </p:sp>
      <p:sp>
        <p:nvSpPr>
          <p:cNvPr id="20" name="文本框 19">
            <a:extLst>
              <a:ext uri="{FF2B5EF4-FFF2-40B4-BE49-F238E27FC236}">
                <a16:creationId xmlns:a16="http://schemas.microsoft.com/office/drawing/2014/main" id="{B3132125-B75D-4722-BE2C-9D866D0E0C12}"/>
              </a:ext>
            </a:extLst>
          </p:cNvPr>
          <p:cNvSpPr txBox="1"/>
          <p:nvPr/>
        </p:nvSpPr>
        <p:spPr>
          <a:xfrm>
            <a:off x="8665429" y="3230071"/>
            <a:ext cx="1770208" cy="695190"/>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这里可以输入一个观点或相关的内容</a:t>
            </a:r>
          </a:p>
        </p:txBody>
      </p:sp>
      <p:cxnSp>
        <p:nvCxnSpPr>
          <p:cNvPr id="23" name="直接连接符 22">
            <a:extLst>
              <a:ext uri="{FF2B5EF4-FFF2-40B4-BE49-F238E27FC236}">
                <a16:creationId xmlns:a16="http://schemas.microsoft.com/office/drawing/2014/main" id="{3622C9FF-5034-4AD6-9436-449312EC7887}"/>
              </a:ext>
            </a:extLst>
          </p:cNvPr>
          <p:cNvCxnSpPr>
            <a:cxnSpLocks/>
          </p:cNvCxnSpPr>
          <p:nvPr/>
        </p:nvCxnSpPr>
        <p:spPr>
          <a:xfrm>
            <a:off x="1447800" y="1902393"/>
            <a:ext cx="86439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C05507DB-263B-45AB-A3E7-00177A1F5705}"/>
              </a:ext>
            </a:extLst>
          </p:cNvPr>
          <p:cNvSpPr/>
          <p:nvPr/>
        </p:nvSpPr>
        <p:spPr>
          <a:xfrm>
            <a:off x="1327944" y="1862295"/>
            <a:ext cx="80196" cy="80196"/>
          </a:xfrm>
          <a:prstGeom prst="ellipse">
            <a:avLst/>
          </a:prstGeom>
          <a:solidFill>
            <a:schemeClr val="accent3">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id="{81406CC4-008B-4977-B8B8-60BF6C650175}"/>
              </a:ext>
            </a:extLst>
          </p:cNvPr>
          <p:cNvCxnSpPr>
            <a:cxnSpLocks/>
          </p:cNvCxnSpPr>
          <p:nvPr/>
        </p:nvCxnSpPr>
        <p:spPr>
          <a:xfrm>
            <a:off x="1447800" y="4959518"/>
            <a:ext cx="86439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1" name="椭圆 30">
            <a:extLst>
              <a:ext uri="{FF2B5EF4-FFF2-40B4-BE49-F238E27FC236}">
                <a16:creationId xmlns:a16="http://schemas.microsoft.com/office/drawing/2014/main" id="{BE9ADC97-C6BE-4ED6-AECA-6CDA78E20222}"/>
              </a:ext>
            </a:extLst>
          </p:cNvPr>
          <p:cNvSpPr/>
          <p:nvPr/>
        </p:nvSpPr>
        <p:spPr>
          <a:xfrm>
            <a:off x="1327944" y="4919420"/>
            <a:ext cx="80196" cy="80196"/>
          </a:xfrm>
          <a:prstGeom prst="ellipse">
            <a:avLst/>
          </a:prstGeom>
          <a:solidFill>
            <a:schemeClr val="accent3">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17751021-41E0-44E6-9148-8BC888EAB413}"/>
              </a:ext>
            </a:extLst>
          </p:cNvPr>
          <p:cNvSpPr/>
          <p:nvPr/>
        </p:nvSpPr>
        <p:spPr>
          <a:xfrm>
            <a:off x="1090612" y="3388902"/>
            <a:ext cx="80196" cy="80196"/>
          </a:xfrm>
          <a:prstGeom prst="ellipse">
            <a:avLst/>
          </a:prstGeom>
          <a:solidFill>
            <a:schemeClr val="accent3">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a:extLst>
              <a:ext uri="{FF2B5EF4-FFF2-40B4-BE49-F238E27FC236}">
                <a16:creationId xmlns:a16="http://schemas.microsoft.com/office/drawing/2014/main" id="{3F44D2C0-BF96-486C-9D37-E9A0E6D50DC7}"/>
              </a:ext>
            </a:extLst>
          </p:cNvPr>
          <p:cNvCxnSpPr>
            <a:cxnSpLocks/>
            <a:stCxn id="25" idx="6"/>
          </p:cNvCxnSpPr>
          <p:nvPr/>
        </p:nvCxnSpPr>
        <p:spPr>
          <a:xfrm>
            <a:off x="1170808" y="3429000"/>
            <a:ext cx="52821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84189A4A-2337-41E3-B8B1-4BCB2908CCB0}"/>
              </a:ext>
            </a:extLst>
          </p:cNvPr>
          <p:cNvCxnSpPr>
            <a:cxnSpLocks/>
          </p:cNvCxnSpPr>
          <p:nvPr/>
        </p:nvCxnSpPr>
        <p:spPr>
          <a:xfrm flipH="1">
            <a:off x="9879806" y="1902393"/>
            <a:ext cx="86439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A35DCFFE-15C9-4F51-B90C-374BC1D9ABE8}"/>
              </a:ext>
            </a:extLst>
          </p:cNvPr>
          <p:cNvSpPr/>
          <p:nvPr/>
        </p:nvSpPr>
        <p:spPr>
          <a:xfrm flipH="1">
            <a:off x="10783860" y="1862295"/>
            <a:ext cx="80196" cy="80196"/>
          </a:xfrm>
          <a:prstGeom prst="ellipse">
            <a:avLst/>
          </a:prstGeom>
          <a:solidFill>
            <a:schemeClr val="accent3">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a:extLst>
              <a:ext uri="{FF2B5EF4-FFF2-40B4-BE49-F238E27FC236}">
                <a16:creationId xmlns:a16="http://schemas.microsoft.com/office/drawing/2014/main" id="{6D35808E-F801-42B6-BAB1-15F86B91E9F7}"/>
              </a:ext>
            </a:extLst>
          </p:cNvPr>
          <p:cNvCxnSpPr>
            <a:cxnSpLocks/>
          </p:cNvCxnSpPr>
          <p:nvPr/>
        </p:nvCxnSpPr>
        <p:spPr>
          <a:xfrm flipH="1">
            <a:off x="10479881" y="3429000"/>
            <a:ext cx="501651"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0" name="椭圆 39">
            <a:extLst>
              <a:ext uri="{FF2B5EF4-FFF2-40B4-BE49-F238E27FC236}">
                <a16:creationId xmlns:a16="http://schemas.microsoft.com/office/drawing/2014/main" id="{93BCDF0D-C35D-4ACB-8970-4FF1C8778094}"/>
              </a:ext>
            </a:extLst>
          </p:cNvPr>
          <p:cNvSpPr/>
          <p:nvPr/>
        </p:nvSpPr>
        <p:spPr>
          <a:xfrm flipH="1">
            <a:off x="11021192" y="3388902"/>
            <a:ext cx="80196" cy="80196"/>
          </a:xfrm>
          <a:prstGeom prst="ellipse">
            <a:avLst/>
          </a:prstGeom>
          <a:solidFill>
            <a:schemeClr val="accent3">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C2350549-FFDB-428C-A7C2-C5C5E9957BF4}"/>
              </a:ext>
            </a:extLst>
          </p:cNvPr>
          <p:cNvCxnSpPr>
            <a:cxnSpLocks/>
          </p:cNvCxnSpPr>
          <p:nvPr/>
        </p:nvCxnSpPr>
        <p:spPr>
          <a:xfrm flipH="1">
            <a:off x="9879806" y="4953448"/>
            <a:ext cx="86439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542939F9-00DB-47FA-B235-04D32310054A}"/>
              </a:ext>
            </a:extLst>
          </p:cNvPr>
          <p:cNvSpPr/>
          <p:nvPr/>
        </p:nvSpPr>
        <p:spPr>
          <a:xfrm flipH="1">
            <a:off x="10783860" y="4913350"/>
            <a:ext cx="80196" cy="80196"/>
          </a:xfrm>
          <a:prstGeom prst="ellipse">
            <a:avLst/>
          </a:prstGeom>
          <a:solidFill>
            <a:schemeClr val="accent3">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ACF88B3-7B24-4B83-8F69-BA0F7067BA66}"/>
              </a:ext>
            </a:extLst>
          </p:cNvPr>
          <p:cNvSpPr txBox="1"/>
          <p:nvPr/>
        </p:nvSpPr>
        <p:spPr>
          <a:xfrm>
            <a:off x="5048250" y="3037963"/>
            <a:ext cx="2095500" cy="782074"/>
          </a:xfrm>
          <a:prstGeom prst="rect">
            <a:avLst/>
          </a:prstGeom>
          <a:noFill/>
        </p:spPr>
        <p:txBody>
          <a:bodyPr wrap="square" lIns="0" tIns="0" rIns="0" bIns="0" rtlCol="0" anchor="t" anchorCtr="0">
            <a:spAutoFit/>
          </a:bodyPr>
          <a:lstStyle/>
          <a:p>
            <a:pPr algn="ctr">
              <a:lnSpc>
                <a:spcPct val="150000"/>
              </a:lnSpc>
            </a:pPr>
            <a:r>
              <a:rPr lang="zh-CN" altLang="en-US" b="1" dirty="0">
                <a:solidFill>
                  <a:schemeClr val="tx1">
                    <a:lumMod val="65000"/>
                    <a:lumOff val="35000"/>
                  </a:schemeClr>
                </a:solidFill>
                <a:latin typeface="+mn-ea"/>
              </a:rPr>
              <a:t>这里输入一段简短的描述</a:t>
            </a:r>
          </a:p>
        </p:txBody>
      </p:sp>
    </p:spTree>
    <p:extLst>
      <p:ext uri="{BB962C8B-B14F-4D97-AF65-F5344CB8AC3E}">
        <p14:creationId xmlns:p14="http://schemas.microsoft.com/office/powerpoint/2010/main" val="570598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8">
            <a:extLst>
              <a:ext uri="{FF2B5EF4-FFF2-40B4-BE49-F238E27FC236}">
                <a16:creationId xmlns:a16="http://schemas.microsoft.com/office/drawing/2014/main" id="{2B1156CB-3156-434D-B5FE-ED09BF395563}"/>
              </a:ext>
            </a:extLst>
          </p:cNvPr>
          <p:cNvSpPr/>
          <p:nvPr/>
        </p:nvSpPr>
        <p:spPr>
          <a:xfrm>
            <a:off x="4600277" y="1933277"/>
            <a:ext cx="2991446" cy="299144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7AEF850B-2F3D-49CB-AAE6-4D2A6CCCBC64}"/>
              </a:ext>
            </a:extLst>
          </p:cNvPr>
          <p:cNvSpPr/>
          <p:nvPr/>
        </p:nvSpPr>
        <p:spPr>
          <a:xfrm>
            <a:off x="4409915" y="1762359"/>
            <a:ext cx="1215798" cy="121579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lvl="0" algn="ctr"/>
            <a:r>
              <a:rPr lang="zh-CN" altLang="en-US" sz="2000" b="1" dirty="0">
                <a:solidFill>
                  <a:schemeClr val="tx1">
                    <a:lumMod val="65000"/>
                    <a:lumOff val="35000"/>
                  </a:schemeClr>
                </a:solidFill>
                <a:latin typeface="+mj-ea"/>
                <a:ea typeface="+mj-ea"/>
              </a:rPr>
              <a:t>关键词</a:t>
            </a:r>
          </a:p>
        </p:txBody>
      </p:sp>
      <p:sp>
        <p:nvSpPr>
          <p:cNvPr id="36" name="椭圆 35">
            <a:extLst>
              <a:ext uri="{FF2B5EF4-FFF2-40B4-BE49-F238E27FC236}">
                <a16:creationId xmlns:a16="http://schemas.microsoft.com/office/drawing/2014/main" id="{8238DA89-FA14-497D-A235-6D8392B44BD2}"/>
              </a:ext>
            </a:extLst>
          </p:cNvPr>
          <p:cNvSpPr/>
          <p:nvPr/>
        </p:nvSpPr>
        <p:spPr>
          <a:xfrm>
            <a:off x="4409915" y="3879846"/>
            <a:ext cx="1215798" cy="121579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2000" b="1" dirty="0">
                <a:solidFill>
                  <a:schemeClr val="tx1">
                    <a:lumMod val="65000"/>
                    <a:lumOff val="35000"/>
                  </a:schemeClr>
                </a:solidFill>
                <a:latin typeface="+mj-ea"/>
                <a:ea typeface="+mj-ea"/>
              </a:rPr>
              <a:t>关键词</a:t>
            </a:r>
          </a:p>
        </p:txBody>
      </p:sp>
      <p:sp>
        <p:nvSpPr>
          <p:cNvPr id="60" name="椭圆 59">
            <a:extLst>
              <a:ext uri="{FF2B5EF4-FFF2-40B4-BE49-F238E27FC236}">
                <a16:creationId xmlns:a16="http://schemas.microsoft.com/office/drawing/2014/main" id="{C6D6924C-57F6-461F-9308-AE375EA8632E}"/>
              </a:ext>
            </a:extLst>
          </p:cNvPr>
          <p:cNvSpPr/>
          <p:nvPr/>
        </p:nvSpPr>
        <p:spPr>
          <a:xfrm>
            <a:off x="6566287" y="3879846"/>
            <a:ext cx="1215798" cy="121579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2000" b="1" dirty="0">
                <a:solidFill>
                  <a:schemeClr val="tx1">
                    <a:lumMod val="65000"/>
                    <a:lumOff val="35000"/>
                  </a:schemeClr>
                </a:solidFill>
                <a:latin typeface="+mj-ea"/>
                <a:ea typeface="+mj-ea"/>
              </a:rPr>
              <a:t>关键词</a:t>
            </a:r>
          </a:p>
        </p:txBody>
      </p:sp>
      <p:sp>
        <p:nvSpPr>
          <p:cNvPr id="66" name="椭圆 65">
            <a:extLst>
              <a:ext uri="{FF2B5EF4-FFF2-40B4-BE49-F238E27FC236}">
                <a16:creationId xmlns:a16="http://schemas.microsoft.com/office/drawing/2014/main" id="{BA2DB0B4-0334-4893-88F0-E477F82402C8}"/>
              </a:ext>
            </a:extLst>
          </p:cNvPr>
          <p:cNvSpPr/>
          <p:nvPr/>
        </p:nvSpPr>
        <p:spPr>
          <a:xfrm>
            <a:off x="6566287" y="1762359"/>
            <a:ext cx="1215798" cy="121579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2000" b="1" dirty="0">
                <a:solidFill>
                  <a:schemeClr val="tx1">
                    <a:lumMod val="65000"/>
                    <a:lumOff val="35000"/>
                  </a:schemeClr>
                </a:solidFill>
                <a:latin typeface="+mj-ea"/>
                <a:ea typeface="+mj-ea"/>
              </a:rPr>
              <a:t>关键词</a:t>
            </a:r>
          </a:p>
        </p:txBody>
      </p:sp>
      <p:grpSp>
        <p:nvGrpSpPr>
          <p:cNvPr id="10" name="组合 9">
            <a:extLst>
              <a:ext uri="{FF2B5EF4-FFF2-40B4-BE49-F238E27FC236}">
                <a16:creationId xmlns:a16="http://schemas.microsoft.com/office/drawing/2014/main" id="{9D829899-E502-45B7-80AA-C757C242E931}"/>
              </a:ext>
            </a:extLst>
          </p:cNvPr>
          <p:cNvGrpSpPr/>
          <p:nvPr/>
        </p:nvGrpSpPr>
        <p:grpSpPr>
          <a:xfrm>
            <a:off x="1205455" y="1473519"/>
            <a:ext cx="582356" cy="582356"/>
            <a:chOff x="1205455" y="1473519"/>
            <a:chExt cx="582356" cy="582356"/>
          </a:xfrm>
        </p:grpSpPr>
        <p:sp>
          <p:nvSpPr>
            <p:cNvPr id="37" name="lightbulb_229795">
              <a:extLst>
                <a:ext uri="{FF2B5EF4-FFF2-40B4-BE49-F238E27FC236}">
                  <a16:creationId xmlns:a16="http://schemas.microsoft.com/office/drawing/2014/main" id="{90B498FA-A5F7-45DC-B0A9-BEF917B31A56}"/>
                </a:ext>
              </a:extLst>
            </p:cNvPr>
            <p:cNvSpPr>
              <a:spLocks noChangeAspect="1"/>
            </p:cNvSpPr>
            <p:nvPr/>
          </p:nvSpPr>
          <p:spPr bwMode="auto">
            <a:xfrm>
              <a:off x="1326354" y="1551129"/>
              <a:ext cx="340558" cy="427136"/>
            </a:xfrm>
            <a:custGeom>
              <a:avLst/>
              <a:gdLst>
                <a:gd name="connsiteX0" fmla="*/ 211944 w 484081"/>
                <a:gd name="connsiteY0" fmla="*/ 577014 h 607145"/>
                <a:gd name="connsiteX1" fmla="*/ 272136 w 484081"/>
                <a:gd name="connsiteY1" fmla="*/ 577014 h 607145"/>
                <a:gd name="connsiteX2" fmla="*/ 241987 w 484081"/>
                <a:gd name="connsiteY2" fmla="*/ 607145 h 607145"/>
                <a:gd name="connsiteX3" fmla="*/ 211944 w 484081"/>
                <a:gd name="connsiteY3" fmla="*/ 577014 h 607145"/>
                <a:gd name="connsiteX4" fmla="*/ 386197 w 484081"/>
                <a:gd name="connsiteY4" fmla="*/ 376834 h 607145"/>
                <a:gd name="connsiteX5" fmla="*/ 432783 w 484081"/>
                <a:gd name="connsiteY5" fmla="*/ 409197 h 607145"/>
                <a:gd name="connsiteX6" fmla="*/ 434808 w 484081"/>
                <a:gd name="connsiteY6" fmla="*/ 420269 h 607145"/>
                <a:gd name="connsiteX7" fmla="*/ 428199 w 484081"/>
                <a:gd name="connsiteY7" fmla="*/ 423675 h 607145"/>
                <a:gd name="connsiteX8" fmla="*/ 423721 w 484081"/>
                <a:gd name="connsiteY8" fmla="*/ 422291 h 607145"/>
                <a:gd name="connsiteX9" fmla="*/ 377029 w 484081"/>
                <a:gd name="connsiteY9" fmla="*/ 389822 h 607145"/>
                <a:gd name="connsiteX10" fmla="*/ 375110 w 484081"/>
                <a:gd name="connsiteY10" fmla="*/ 378750 h 607145"/>
                <a:gd name="connsiteX11" fmla="*/ 386197 w 484081"/>
                <a:gd name="connsiteY11" fmla="*/ 376834 h 607145"/>
                <a:gd name="connsiteX12" fmla="*/ 97877 w 484081"/>
                <a:gd name="connsiteY12" fmla="*/ 376834 h 607145"/>
                <a:gd name="connsiteX13" fmla="*/ 108970 w 484081"/>
                <a:gd name="connsiteY13" fmla="*/ 378750 h 607145"/>
                <a:gd name="connsiteX14" fmla="*/ 106944 w 484081"/>
                <a:gd name="connsiteY14" fmla="*/ 389822 h 607145"/>
                <a:gd name="connsiteX15" fmla="*/ 60333 w 484081"/>
                <a:gd name="connsiteY15" fmla="*/ 422185 h 607145"/>
                <a:gd name="connsiteX16" fmla="*/ 55746 w 484081"/>
                <a:gd name="connsiteY16" fmla="*/ 423675 h 607145"/>
                <a:gd name="connsiteX17" fmla="*/ 49240 w 484081"/>
                <a:gd name="connsiteY17" fmla="*/ 420269 h 607145"/>
                <a:gd name="connsiteX18" fmla="*/ 51267 w 484081"/>
                <a:gd name="connsiteY18" fmla="*/ 409197 h 607145"/>
                <a:gd name="connsiteX19" fmla="*/ 420647 w 484081"/>
                <a:gd name="connsiteY19" fmla="*/ 299378 h 607145"/>
                <a:gd name="connsiteX20" fmla="*/ 476650 w 484081"/>
                <a:gd name="connsiteY20" fmla="*/ 309063 h 607145"/>
                <a:gd name="connsiteX21" fmla="*/ 483156 w 484081"/>
                <a:gd name="connsiteY21" fmla="*/ 318215 h 607145"/>
                <a:gd name="connsiteX22" fmla="*/ 475369 w 484081"/>
                <a:gd name="connsiteY22" fmla="*/ 324813 h 607145"/>
                <a:gd name="connsiteX23" fmla="*/ 473983 w 484081"/>
                <a:gd name="connsiteY23" fmla="*/ 324707 h 607145"/>
                <a:gd name="connsiteX24" fmla="*/ 417981 w 484081"/>
                <a:gd name="connsiteY24" fmla="*/ 315022 h 607145"/>
                <a:gd name="connsiteX25" fmla="*/ 411474 w 484081"/>
                <a:gd name="connsiteY25" fmla="*/ 305870 h 607145"/>
                <a:gd name="connsiteX26" fmla="*/ 420647 w 484081"/>
                <a:gd name="connsiteY26" fmla="*/ 299378 h 607145"/>
                <a:gd name="connsiteX27" fmla="*/ 63326 w 484081"/>
                <a:gd name="connsiteY27" fmla="*/ 299378 h 607145"/>
                <a:gd name="connsiteX28" fmla="*/ 72606 w 484081"/>
                <a:gd name="connsiteY28" fmla="*/ 305870 h 607145"/>
                <a:gd name="connsiteX29" fmla="*/ 66100 w 484081"/>
                <a:gd name="connsiteY29" fmla="*/ 315022 h 607145"/>
                <a:gd name="connsiteX30" fmla="*/ 10097 w 484081"/>
                <a:gd name="connsiteY30" fmla="*/ 324707 h 607145"/>
                <a:gd name="connsiteX31" fmla="*/ 8711 w 484081"/>
                <a:gd name="connsiteY31" fmla="*/ 324813 h 607145"/>
                <a:gd name="connsiteX32" fmla="*/ 924 w 484081"/>
                <a:gd name="connsiteY32" fmla="*/ 318215 h 607145"/>
                <a:gd name="connsiteX33" fmla="*/ 7324 w 484081"/>
                <a:gd name="connsiteY33" fmla="*/ 309063 h 607145"/>
                <a:gd name="connsiteX34" fmla="*/ 241988 w 484081"/>
                <a:gd name="connsiteY34" fmla="*/ 267347 h 607145"/>
                <a:gd name="connsiteX35" fmla="*/ 216182 w 484081"/>
                <a:gd name="connsiteY35" fmla="*/ 274270 h 607145"/>
                <a:gd name="connsiteX36" fmla="*/ 220021 w 484081"/>
                <a:gd name="connsiteY36" fmla="*/ 306115 h 607145"/>
                <a:gd name="connsiteX37" fmla="*/ 227059 w 484081"/>
                <a:gd name="connsiteY37" fmla="*/ 338173 h 607145"/>
                <a:gd name="connsiteX38" fmla="*/ 227059 w 484081"/>
                <a:gd name="connsiteY38" fmla="*/ 399520 h 607145"/>
                <a:gd name="connsiteX39" fmla="*/ 256810 w 484081"/>
                <a:gd name="connsiteY39" fmla="*/ 399520 h 607145"/>
                <a:gd name="connsiteX40" fmla="*/ 256703 w 484081"/>
                <a:gd name="connsiteY40" fmla="*/ 338173 h 607145"/>
                <a:gd name="connsiteX41" fmla="*/ 263955 w 484081"/>
                <a:gd name="connsiteY41" fmla="*/ 305476 h 607145"/>
                <a:gd name="connsiteX42" fmla="*/ 267900 w 484081"/>
                <a:gd name="connsiteY42" fmla="*/ 274163 h 607145"/>
                <a:gd name="connsiteX43" fmla="*/ 241988 w 484081"/>
                <a:gd name="connsiteY43" fmla="*/ 267347 h 607145"/>
                <a:gd name="connsiteX44" fmla="*/ 474081 w 484081"/>
                <a:gd name="connsiteY44" fmla="*/ 199813 h 607145"/>
                <a:gd name="connsiteX45" fmla="*/ 483789 w 484081"/>
                <a:gd name="connsiteY45" fmla="*/ 205348 h 607145"/>
                <a:gd name="connsiteX46" fmla="*/ 478241 w 484081"/>
                <a:gd name="connsiteY46" fmla="*/ 215140 h 607145"/>
                <a:gd name="connsiteX47" fmla="*/ 423409 w 484081"/>
                <a:gd name="connsiteY47" fmla="*/ 229935 h 607145"/>
                <a:gd name="connsiteX48" fmla="*/ 421275 w 484081"/>
                <a:gd name="connsiteY48" fmla="*/ 230255 h 607145"/>
                <a:gd name="connsiteX49" fmla="*/ 413595 w 484081"/>
                <a:gd name="connsiteY49" fmla="*/ 224400 h 607145"/>
                <a:gd name="connsiteX50" fmla="*/ 419142 w 484081"/>
                <a:gd name="connsiteY50" fmla="*/ 214608 h 607145"/>
                <a:gd name="connsiteX51" fmla="*/ 10000 w 484081"/>
                <a:gd name="connsiteY51" fmla="*/ 199813 h 607145"/>
                <a:gd name="connsiteX52" fmla="*/ 64833 w 484081"/>
                <a:gd name="connsiteY52" fmla="*/ 214608 h 607145"/>
                <a:gd name="connsiteX53" fmla="*/ 70487 w 484081"/>
                <a:gd name="connsiteY53" fmla="*/ 224400 h 607145"/>
                <a:gd name="connsiteX54" fmla="*/ 62806 w 484081"/>
                <a:gd name="connsiteY54" fmla="*/ 230255 h 607145"/>
                <a:gd name="connsiteX55" fmla="*/ 60672 w 484081"/>
                <a:gd name="connsiteY55" fmla="*/ 229935 h 607145"/>
                <a:gd name="connsiteX56" fmla="*/ 5840 w 484081"/>
                <a:gd name="connsiteY56" fmla="*/ 215140 h 607145"/>
                <a:gd name="connsiteX57" fmla="*/ 293 w 484081"/>
                <a:gd name="connsiteY57" fmla="*/ 205348 h 607145"/>
                <a:gd name="connsiteX58" fmla="*/ 10000 w 484081"/>
                <a:gd name="connsiteY58" fmla="*/ 199813 h 607145"/>
                <a:gd name="connsiteX59" fmla="*/ 241988 w 484081"/>
                <a:gd name="connsiteY59" fmla="*/ 117707 h 607145"/>
                <a:gd name="connsiteX60" fmla="*/ 109227 w 484081"/>
                <a:gd name="connsiteY60" fmla="*/ 250306 h 607145"/>
                <a:gd name="connsiteX61" fmla="*/ 154121 w 484081"/>
                <a:gd name="connsiteY61" fmla="*/ 368527 h 607145"/>
                <a:gd name="connsiteX62" fmla="*/ 172888 w 484081"/>
                <a:gd name="connsiteY62" fmla="*/ 393237 h 607145"/>
                <a:gd name="connsiteX63" fmla="*/ 196455 w 484081"/>
                <a:gd name="connsiteY63" fmla="*/ 451388 h 607145"/>
                <a:gd name="connsiteX64" fmla="*/ 199760 w 484081"/>
                <a:gd name="connsiteY64" fmla="*/ 451388 h 607145"/>
                <a:gd name="connsiteX65" fmla="*/ 199760 w 484081"/>
                <a:gd name="connsiteY65" fmla="*/ 423378 h 607145"/>
                <a:gd name="connsiteX66" fmla="*/ 214156 w 484081"/>
                <a:gd name="connsiteY66" fmla="*/ 401544 h 607145"/>
                <a:gd name="connsiteX67" fmla="*/ 214156 w 484081"/>
                <a:gd name="connsiteY67" fmla="*/ 338173 h 607145"/>
                <a:gd name="connsiteX68" fmla="*/ 207758 w 484081"/>
                <a:gd name="connsiteY68" fmla="*/ 310163 h 607145"/>
                <a:gd name="connsiteX69" fmla="*/ 205732 w 484081"/>
                <a:gd name="connsiteY69" fmla="*/ 266708 h 607145"/>
                <a:gd name="connsiteX70" fmla="*/ 241988 w 484081"/>
                <a:gd name="connsiteY70" fmla="*/ 254460 h 607145"/>
                <a:gd name="connsiteX71" fmla="*/ 278350 w 484081"/>
                <a:gd name="connsiteY71" fmla="*/ 266601 h 607145"/>
                <a:gd name="connsiteX72" fmla="*/ 276218 w 484081"/>
                <a:gd name="connsiteY72" fmla="*/ 309523 h 607145"/>
                <a:gd name="connsiteX73" fmla="*/ 269606 w 484081"/>
                <a:gd name="connsiteY73" fmla="*/ 338173 h 607145"/>
                <a:gd name="connsiteX74" fmla="*/ 269713 w 484081"/>
                <a:gd name="connsiteY74" fmla="*/ 401437 h 607145"/>
                <a:gd name="connsiteX75" fmla="*/ 284215 w 484081"/>
                <a:gd name="connsiteY75" fmla="*/ 423378 h 607145"/>
                <a:gd name="connsiteX76" fmla="*/ 284215 w 484081"/>
                <a:gd name="connsiteY76" fmla="*/ 451388 h 607145"/>
                <a:gd name="connsiteX77" fmla="*/ 287521 w 484081"/>
                <a:gd name="connsiteY77" fmla="*/ 451388 h 607145"/>
                <a:gd name="connsiteX78" fmla="*/ 311194 w 484081"/>
                <a:gd name="connsiteY78" fmla="*/ 393237 h 607145"/>
                <a:gd name="connsiteX79" fmla="*/ 329855 w 484081"/>
                <a:gd name="connsiteY79" fmla="*/ 368634 h 607145"/>
                <a:gd name="connsiteX80" fmla="*/ 374855 w 484081"/>
                <a:gd name="connsiteY80" fmla="*/ 250306 h 607145"/>
                <a:gd name="connsiteX81" fmla="*/ 241988 w 484081"/>
                <a:gd name="connsiteY81" fmla="*/ 117707 h 607145"/>
                <a:gd name="connsiteX82" fmla="*/ 58649 w 484081"/>
                <a:gd name="connsiteY82" fmla="*/ 101840 h 607145"/>
                <a:gd name="connsiteX83" fmla="*/ 102079 w 484081"/>
                <a:gd name="connsiteY83" fmla="*/ 138446 h 607145"/>
                <a:gd name="connsiteX84" fmla="*/ 103040 w 484081"/>
                <a:gd name="connsiteY84" fmla="*/ 149619 h 607145"/>
                <a:gd name="connsiteX85" fmla="*/ 96957 w 484081"/>
                <a:gd name="connsiteY85" fmla="*/ 152492 h 607145"/>
                <a:gd name="connsiteX86" fmla="*/ 91835 w 484081"/>
                <a:gd name="connsiteY86" fmla="*/ 150576 h 607145"/>
                <a:gd name="connsiteX87" fmla="*/ 48405 w 484081"/>
                <a:gd name="connsiteY87" fmla="*/ 113971 h 607145"/>
                <a:gd name="connsiteX88" fmla="*/ 47444 w 484081"/>
                <a:gd name="connsiteY88" fmla="*/ 102798 h 607145"/>
                <a:gd name="connsiteX89" fmla="*/ 58649 w 484081"/>
                <a:gd name="connsiteY89" fmla="*/ 101840 h 607145"/>
                <a:gd name="connsiteX90" fmla="*/ 425469 w 484081"/>
                <a:gd name="connsiteY90" fmla="*/ 101808 h 607145"/>
                <a:gd name="connsiteX91" fmla="*/ 436674 w 484081"/>
                <a:gd name="connsiteY91" fmla="*/ 102766 h 607145"/>
                <a:gd name="connsiteX92" fmla="*/ 435713 w 484081"/>
                <a:gd name="connsiteY92" fmla="*/ 113946 h 607145"/>
                <a:gd name="connsiteX93" fmla="*/ 392283 w 484081"/>
                <a:gd name="connsiteY93" fmla="*/ 150575 h 607145"/>
                <a:gd name="connsiteX94" fmla="*/ 387161 w 484081"/>
                <a:gd name="connsiteY94" fmla="*/ 152492 h 607145"/>
                <a:gd name="connsiteX95" fmla="*/ 381078 w 484081"/>
                <a:gd name="connsiteY95" fmla="*/ 149617 h 607145"/>
                <a:gd name="connsiteX96" fmla="*/ 382039 w 484081"/>
                <a:gd name="connsiteY96" fmla="*/ 138437 h 607145"/>
                <a:gd name="connsiteX97" fmla="*/ 241988 w 484081"/>
                <a:gd name="connsiteY97" fmla="*/ 99921 h 607145"/>
                <a:gd name="connsiteX98" fmla="*/ 392663 w 484081"/>
                <a:gd name="connsiteY98" fmla="*/ 250306 h 607145"/>
                <a:gd name="connsiteX99" fmla="*/ 325696 w 484081"/>
                <a:gd name="connsiteY99" fmla="*/ 403568 h 607145"/>
                <a:gd name="connsiteX100" fmla="*/ 303623 w 484081"/>
                <a:gd name="connsiteY100" fmla="*/ 469175 h 607145"/>
                <a:gd name="connsiteX101" fmla="*/ 303623 w 484081"/>
                <a:gd name="connsiteY101" fmla="*/ 540320 h 607145"/>
                <a:gd name="connsiteX102" fmla="*/ 180459 w 484081"/>
                <a:gd name="connsiteY102" fmla="*/ 540320 h 607145"/>
                <a:gd name="connsiteX103" fmla="*/ 180459 w 484081"/>
                <a:gd name="connsiteY103" fmla="*/ 469175 h 607145"/>
                <a:gd name="connsiteX104" fmla="*/ 158386 w 484081"/>
                <a:gd name="connsiteY104" fmla="*/ 403568 h 607145"/>
                <a:gd name="connsiteX105" fmla="*/ 91419 w 484081"/>
                <a:gd name="connsiteY105" fmla="*/ 250306 h 607145"/>
                <a:gd name="connsiteX106" fmla="*/ 241988 w 484081"/>
                <a:gd name="connsiteY106" fmla="*/ 99921 h 607145"/>
                <a:gd name="connsiteX107" fmla="*/ 350487 w 484081"/>
                <a:gd name="connsiteY107" fmla="*/ 29684 h 607145"/>
                <a:gd name="connsiteX108" fmla="*/ 354330 w 484081"/>
                <a:gd name="connsiteY108" fmla="*/ 40234 h 607145"/>
                <a:gd name="connsiteX109" fmla="*/ 330526 w 484081"/>
                <a:gd name="connsiteY109" fmla="*/ 91810 h 607145"/>
                <a:gd name="connsiteX110" fmla="*/ 323267 w 484081"/>
                <a:gd name="connsiteY110" fmla="*/ 96392 h 607145"/>
                <a:gd name="connsiteX111" fmla="*/ 319958 w 484081"/>
                <a:gd name="connsiteY111" fmla="*/ 95646 h 607145"/>
                <a:gd name="connsiteX112" fmla="*/ 316009 w 484081"/>
                <a:gd name="connsiteY112" fmla="*/ 85096 h 607145"/>
                <a:gd name="connsiteX113" fmla="*/ 339919 w 484081"/>
                <a:gd name="connsiteY113" fmla="*/ 33521 h 607145"/>
                <a:gd name="connsiteX114" fmla="*/ 350487 w 484081"/>
                <a:gd name="connsiteY114" fmla="*/ 29684 h 607145"/>
                <a:gd name="connsiteX115" fmla="*/ 133594 w 484081"/>
                <a:gd name="connsiteY115" fmla="*/ 29684 h 607145"/>
                <a:gd name="connsiteX116" fmla="*/ 144162 w 484081"/>
                <a:gd name="connsiteY116" fmla="*/ 33521 h 607145"/>
                <a:gd name="connsiteX117" fmla="*/ 167966 w 484081"/>
                <a:gd name="connsiteY117" fmla="*/ 85096 h 607145"/>
                <a:gd name="connsiteX118" fmla="*/ 164123 w 484081"/>
                <a:gd name="connsiteY118" fmla="*/ 95646 h 607145"/>
                <a:gd name="connsiteX119" fmla="*/ 160814 w 484081"/>
                <a:gd name="connsiteY119" fmla="*/ 96392 h 607145"/>
                <a:gd name="connsiteX120" fmla="*/ 153555 w 484081"/>
                <a:gd name="connsiteY120" fmla="*/ 91810 h 607145"/>
                <a:gd name="connsiteX121" fmla="*/ 129752 w 484081"/>
                <a:gd name="connsiteY121" fmla="*/ 40234 h 607145"/>
                <a:gd name="connsiteX122" fmla="*/ 133594 w 484081"/>
                <a:gd name="connsiteY122" fmla="*/ 29684 h 607145"/>
                <a:gd name="connsiteX123" fmla="*/ 241987 w 484081"/>
                <a:gd name="connsiteY123" fmla="*/ 0 h 607145"/>
                <a:gd name="connsiteX124" fmla="*/ 249483 w 484081"/>
                <a:gd name="connsiteY124" fmla="*/ 7772 h 607145"/>
                <a:gd name="connsiteX125" fmla="*/ 249590 w 484081"/>
                <a:gd name="connsiteY125" fmla="*/ 64521 h 607145"/>
                <a:gd name="connsiteX126" fmla="*/ 241987 w 484081"/>
                <a:gd name="connsiteY126" fmla="*/ 72400 h 607145"/>
                <a:gd name="connsiteX127" fmla="*/ 234384 w 484081"/>
                <a:gd name="connsiteY127" fmla="*/ 64521 h 607145"/>
                <a:gd name="connsiteX128" fmla="*/ 234598 w 484081"/>
                <a:gd name="connsiteY128" fmla="*/ 7772 h 607145"/>
                <a:gd name="connsiteX129" fmla="*/ 241987 w 484081"/>
                <a:gd name="connsiteY129" fmla="*/ 0 h 6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84081" h="607145">
                  <a:moveTo>
                    <a:pt x="211944" y="577014"/>
                  </a:moveTo>
                  <a:lnTo>
                    <a:pt x="272136" y="577014"/>
                  </a:lnTo>
                  <a:cubicBezTo>
                    <a:pt x="272136" y="593624"/>
                    <a:pt x="258606" y="607145"/>
                    <a:pt x="241987" y="607145"/>
                  </a:cubicBezTo>
                  <a:cubicBezTo>
                    <a:pt x="225367" y="607145"/>
                    <a:pt x="211944" y="593624"/>
                    <a:pt x="211944" y="577014"/>
                  </a:cubicBezTo>
                  <a:close/>
                  <a:moveTo>
                    <a:pt x="386197" y="376834"/>
                  </a:moveTo>
                  <a:lnTo>
                    <a:pt x="432783" y="409197"/>
                  </a:lnTo>
                  <a:cubicBezTo>
                    <a:pt x="436407" y="411752"/>
                    <a:pt x="437260" y="416649"/>
                    <a:pt x="434808" y="420269"/>
                  </a:cubicBezTo>
                  <a:cubicBezTo>
                    <a:pt x="433209" y="422504"/>
                    <a:pt x="430757" y="423675"/>
                    <a:pt x="428199" y="423675"/>
                  </a:cubicBezTo>
                  <a:cubicBezTo>
                    <a:pt x="426706" y="423675"/>
                    <a:pt x="425107" y="423249"/>
                    <a:pt x="423721" y="422291"/>
                  </a:cubicBezTo>
                  <a:lnTo>
                    <a:pt x="377029" y="389822"/>
                  </a:lnTo>
                  <a:cubicBezTo>
                    <a:pt x="373511" y="387373"/>
                    <a:pt x="372551" y="382370"/>
                    <a:pt x="375110" y="378750"/>
                  </a:cubicBezTo>
                  <a:cubicBezTo>
                    <a:pt x="377562" y="375237"/>
                    <a:pt x="382572" y="374279"/>
                    <a:pt x="386197" y="376834"/>
                  </a:cubicBezTo>
                  <a:close/>
                  <a:moveTo>
                    <a:pt x="97877" y="376834"/>
                  </a:moveTo>
                  <a:cubicBezTo>
                    <a:pt x="101504" y="374279"/>
                    <a:pt x="106517" y="375237"/>
                    <a:pt x="108970" y="378750"/>
                  </a:cubicBezTo>
                  <a:cubicBezTo>
                    <a:pt x="111530" y="382370"/>
                    <a:pt x="110570" y="387373"/>
                    <a:pt x="106944" y="389822"/>
                  </a:cubicBezTo>
                  <a:lnTo>
                    <a:pt x="60333" y="422185"/>
                  </a:lnTo>
                  <a:cubicBezTo>
                    <a:pt x="58946" y="423143"/>
                    <a:pt x="57346" y="423675"/>
                    <a:pt x="55746" y="423675"/>
                  </a:cubicBezTo>
                  <a:cubicBezTo>
                    <a:pt x="53293" y="423675"/>
                    <a:pt x="50840" y="422504"/>
                    <a:pt x="49240" y="420269"/>
                  </a:cubicBezTo>
                  <a:cubicBezTo>
                    <a:pt x="46680" y="416649"/>
                    <a:pt x="47640" y="411752"/>
                    <a:pt x="51267" y="409197"/>
                  </a:cubicBezTo>
                  <a:close/>
                  <a:moveTo>
                    <a:pt x="420647" y="299378"/>
                  </a:moveTo>
                  <a:lnTo>
                    <a:pt x="476650" y="309063"/>
                  </a:lnTo>
                  <a:cubicBezTo>
                    <a:pt x="481023" y="309808"/>
                    <a:pt x="483903" y="313852"/>
                    <a:pt x="483156" y="318215"/>
                  </a:cubicBezTo>
                  <a:cubicBezTo>
                    <a:pt x="482516" y="322046"/>
                    <a:pt x="479103" y="324813"/>
                    <a:pt x="475369" y="324813"/>
                  </a:cubicBezTo>
                  <a:cubicBezTo>
                    <a:pt x="474943" y="324813"/>
                    <a:pt x="474409" y="324707"/>
                    <a:pt x="473983" y="324707"/>
                  </a:cubicBezTo>
                  <a:lnTo>
                    <a:pt x="417981" y="315022"/>
                  </a:lnTo>
                  <a:cubicBezTo>
                    <a:pt x="413607" y="314277"/>
                    <a:pt x="410727" y="310127"/>
                    <a:pt x="411474" y="305870"/>
                  </a:cubicBezTo>
                  <a:cubicBezTo>
                    <a:pt x="412221" y="301507"/>
                    <a:pt x="416381" y="298633"/>
                    <a:pt x="420647" y="299378"/>
                  </a:cubicBezTo>
                  <a:close/>
                  <a:moveTo>
                    <a:pt x="63326" y="299378"/>
                  </a:moveTo>
                  <a:cubicBezTo>
                    <a:pt x="67700" y="298633"/>
                    <a:pt x="71860" y="301507"/>
                    <a:pt x="72606" y="305870"/>
                  </a:cubicBezTo>
                  <a:cubicBezTo>
                    <a:pt x="73353" y="310127"/>
                    <a:pt x="70473" y="314277"/>
                    <a:pt x="66100" y="315022"/>
                  </a:cubicBezTo>
                  <a:lnTo>
                    <a:pt x="10097" y="324707"/>
                  </a:lnTo>
                  <a:cubicBezTo>
                    <a:pt x="9671" y="324813"/>
                    <a:pt x="9137" y="324813"/>
                    <a:pt x="8711" y="324813"/>
                  </a:cubicBezTo>
                  <a:cubicBezTo>
                    <a:pt x="4871" y="324813"/>
                    <a:pt x="1564" y="322046"/>
                    <a:pt x="924" y="318215"/>
                  </a:cubicBezTo>
                  <a:cubicBezTo>
                    <a:pt x="177" y="313852"/>
                    <a:pt x="3057" y="309808"/>
                    <a:pt x="7324" y="309063"/>
                  </a:cubicBezTo>
                  <a:close/>
                  <a:moveTo>
                    <a:pt x="241988" y="267347"/>
                  </a:moveTo>
                  <a:cubicBezTo>
                    <a:pt x="228445" y="267347"/>
                    <a:pt x="219488" y="269690"/>
                    <a:pt x="216182" y="274270"/>
                  </a:cubicBezTo>
                  <a:cubicBezTo>
                    <a:pt x="211597" y="280447"/>
                    <a:pt x="215862" y="293547"/>
                    <a:pt x="220021" y="306115"/>
                  </a:cubicBezTo>
                  <a:cubicBezTo>
                    <a:pt x="223540" y="316766"/>
                    <a:pt x="227059" y="327736"/>
                    <a:pt x="227059" y="338173"/>
                  </a:cubicBezTo>
                  <a:lnTo>
                    <a:pt x="227059" y="399520"/>
                  </a:lnTo>
                  <a:lnTo>
                    <a:pt x="256810" y="399520"/>
                  </a:lnTo>
                  <a:cubicBezTo>
                    <a:pt x="256810" y="375557"/>
                    <a:pt x="256703" y="351487"/>
                    <a:pt x="256703" y="338173"/>
                  </a:cubicBezTo>
                  <a:cubicBezTo>
                    <a:pt x="256703" y="327416"/>
                    <a:pt x="260436" y="316340"/>
                    <a:pt x="263955" y="305476"/>
                  </a:cubicBezTo>
                  <a:cubicBezTo>
                    <a:pt x="268007" y="293121"/>
                    <a:pt x="272272" y="280234"/>
                    <a:pt x="267900" y="274163"/>
                  </a:cubicBezTo>
                  <a:cubicBezTo>
                    <a:pt x="264594" y="269690"/>
                    <a:pt x="255637" y="267347"/>
                    <a:pt x="241988" y="267347"/>
                  </a:cubicBezTo>
                  <a:close/>
                  <a:moveTo>
                    <a:pt x="474081" y="199813"/>
                  </a:moveTo>
                  <a:cubicBezTo>
                    <a:pt x="478241" y="198642"/>
                    <a:pt x="482615" y="201090"/>
                    <a:pt x="483789" y="205348"/>
                  </a:cubicBezTo>
                  <a:cubicBezTo>
                    <a:pt x="484962" y="209605"/>
                    <a:pt x="482509" y="213969"/>
                    <a:pt x="478241" y="215140"/>
                  </a:cubicBezTo>
                  <a:lnTo>
                    <a:pt x="423409" y="229935"/>
                  </a:lnTo>
                  <a:cubicBezTo>
                    <a:pt x="422662" y="230148"/>
                    <a:pt x="421915" y="230255"/>
                    <a:pt x="421275" y="230255"/>
                  </a:cubicBezTo>
                  <a:cubicBezTo>
                    <a:pt x="417755" y="230255"/>
                    <a:pt x="414555" y="227913"/>
                    <a:pt x="413595" y="224400"/>
                  </a:cubicBezTo>
                  <a:cubicBezTo>
                    <a:pt x="412421" y="220143"/>
                    <a:pt x="414981" y="215779"/>
                    <a:pt x="419142" y="214608"/>
                  </a:cubicBezTo>
                  <a:close/>
                  <a:moveTo>
                    <a:pt x="10000" y="199813"/>
                  </a:moveTo>
                  <a:lnTo>
                    <a:pt x="64833" y="214608"/>
                  </a:lnTo>
                  <a:cubicBezTo>
                    <a:pt x="69100" y="215779"/>
                    <a:pt x="71660" y="220143"/>
                    <a:pt x="70487" y="224400"/>
                  </a:cubicBezTo>
                  <a:cubicBezTo>
                    <a:pt x="69527" y="227913"/>
                    <a:pt x="66326" y="230255"/>
                    <a:pt x="62806" y="230255"/>
                  </a:cubicBezTo>
                  <a:cubicBezTo>
                    <a:pt x="62059" y="230255"/>
                    <a:pt x="61419" y="230148"/>
                    <a:pt x="60672" y="229935"/>
                  </a:cubicBezTo>
                  <a:lnTo>
                    <a:pt x="5840" y="215140"/>
                  </a:lnTo>
                  <a:cubicBezTo>
                    <a:pt x="1573" y="213969"/>
                    <a:pt x="-881" y="209605"/>
                    <a:pt x="293" y="205348"/>
                  </a:cubicBezTo>
                  <a:cubicBezTo>
                    <a:pt x="1359" y="201090"/>
                    <a:pt x="5733" y="198642"/>
                    <a:pt x="10000" y="199813"/>
                  </a:cubicBezTo>
                  <a:close/>
                  <a:moveTo>
                    <a:pt x="241988" y="117707"/>
                  </a:moveTo>
                  <a:cubicBezTo>
                    <a:pt x="168836" y="117707"/>
                    <a:pt x="109227" y="177244"/>
                    <a:pt x="109227" y="250306"/>
                  </a:cubicBezTo>
                  <a:cubicBezTo>
                    <a:pt x="109227" y="311334"/>
                    <a:pt x="127995" y="335298"/>
                    <a:pt x="154121" y="368527"/>
                  </a:cubicBezTo>
                  <a:cubicBezTo>
                    <a:pt x="160199" y="376302"/>
                    <a:pt x="166490" y="384290"/>
                    <a:pt x="172888" y="393237"/>
                  </a:cubicBezTo>
                  <a:cubicBezTo>
                    <a:pt x="187817" y="414005"/>
                    <a:pt x="194002" y="436265"/>
                    <a:pt x="196455" y="451388"/>
                  </a:cubicBezTo>
                  <a:lnTo>
                    <a:pt x="199760" y="451388"/>
                  </a:lnTo>
                  <a:lnTo>
                    <a:pt x="199760" y="423378"/>
                  </a:lnTo>
                  <a:cubicBezTo>
                    <a:pt x="199760" y="413579"/>
                    <a:pt x="205732" y="405272"/>
                    <a:pt x="214156" y="401544"/>
                  </a:cubicBezTo>
                  <a:lnTo>
                    <a:pt x="214156" y="338173"/>
                  </a:lnTo>
                  <a:cubicBezTo>
                    <a:pt x="214156" y="329759"/>
                    <a:pt x="210957" y="319854"/>
                    <a:pt x="207758" y="310163"/>
                  </a:cubicBezTo>
                  <a:cubicBezTo>
                    <a:pt x="202639" y="294506"/>
                    <a:pt x="197308" y="278210"/>
                    <a:pt x="205732" y="266708"/>
                  </a:cubicBezTo>
                  <a:cubicBezTo>
                    <a:pt x="211810" y="258294"/>
                    <a:pt x="223327" y="254460"/>
                    <a:pt x="241988" y="254460"/>
                  </a:cubicBezTo>
                  <a:cubicBezTo>
                    <a:pt x="260756" y="254460"/>
                    <a:pt x="272272" y="258294"/>
                    <a:pt x="278350" y="266601"/>
                  </a:cubicBezTo>
                  <a:cubicBezTo>
                    <a:pt x="286561" y="277997"/>
                    <a:pt x="281336" y="294080"/>
                    <a:pt x="276218" y="309523"/>
                  </a:cubicBezTo>
                  <a:cubicBezTo>
                    <a:pt x="272912" y="319322"/>
                    <a:pt x="269606" y="329546"/>
                    <a:pt x="269606" y="338173"/>
                  </a:cubicBezTo>
                  <a:cubicBezTo>
                    <a:pt x="269606" y="351806"/>
                    <a:pt x="269713" y="376835"/>
                    <a:pt x="269713" y="401437"/>
                  </a:cubicBezTo>
                  <a:cubicBezTo>
                    <a:pt x="278244" y="405059"/>
                    <a:pt x="284215" y="413579"/>
                    <a:pt x="284215" y="423378"/>
                  </a:cubicBezTo>
                  <a:lnTo>
                    <a:pt x="284215" y="451388"/>
                  </a:lnTo>
                  <a:lnTo>
                    <a:pt x="287521" y="451388"/>
                  </a:lnTo>
                  <a:cubicBezTo>
                    <a:pt x="290080" y="436265"/>
                    <a:pt x="296265" y="414005"/>
                    <a:pt x="311194" y="393237"/>
                  </a:cubicBezTo>
                  <a:cubicBezTo>
                    <a:pt x="317485" y="384290"/>
                    <a:pt x="323777" y="376302"/>
                    <a:pt x="329855" y="368634"/>
                  </a:cubicBezTo>
                  <a:cubicBezTo>
                    <a:pt x="355981" y="335404"/>
                    <a:pt x="374855" y="311441"/>
                    <a:pt x="374855" y="250306"/>
                  </a:cubicBezTo>
                  <a:cubicBezTo>
                    <a:pt x="374855" y="177244"/>
                    <a:pt x="315246" y="117707"/>
                    <a:pt x="241988" y="117707"/>
                  </a:cubicBezTo>
                  <a:close/>
                  <a:moveTo>
                    <a:pt x="58649" y="101840"/>
                  </a:moveTo>
                  <a:lnTo>
                    <a:pt x="102079" y="138446"/>
                  </a:lnTo>
                  <a:cubicBezTo>
                    <a:pt x="105494" y="141319"/>
                    <a:pt x="105814" y="146320"/>
                    <a:pt x="103040" y="149619"/>
                  </a:cubicBezTo>
                  <a:cubicBezTo>
                    <a:pt x="101439" y="151534"/>
                    <a:pt x="99198" y="152492"/>
                    <a:pt x="96957" y="152492"/>
                  </a:cubicBezTo>
                  <a:cubicBezTo>
                    <a:pt x="95143" y="152492"/>
                    <a:pt x="93329" y="151853"/>
                    <a:pt x="91835" y="150576"/>
                  </a:cubicBezTo>
                  <a:lnTo>
                    <a:pt x="48405" y="113971"/>
                  </a:lnTo>
                  <a:cubicBezTo>
                    <a:pt x="44990" y="111205"/>
                    <a:pt x="44563" y="106203"/>
                    <a:pt x="47444" y="102798"/>
                  </a:cubicBezTo>
                  <a:cubicBezTo>
                    <a:pt x="50219" y="99499"/>
                    <a:pt x="55234" y="99074"/>
                    <a:pt x="58649" y="101840"/>
                  </a:cubicBezTo>
                  <a:close/>
                  <a:moveTo>
                    <a:pt x="425469" y="101808"/>
                  </a:moveTo>
                  <a:cubicBezTo>
                    <a:pt x="428777" y="98933"/>
                    <a:pt x="433793" y="99465"/>
                    <a:pt x="436674" y="102766"/>
                  </a:cubicBezTo>
                  <a:cubicBezTo>
                    <a:pt x="439448" y="106067"/>
                    <a:pt x="439021" y="111178"/>
                    <a:pt x="435713" y="113946"/>
                  </a:cubicBezTo>
                  <a:lnTo>
                    <a:pt x="392283" y="150575"/>
                  </a:lnTo>
                  <a:cubicBezTo>
                    <a:pt x="390789" y="151853"/>
                    <a:pt x="388975" y="152492"/>
                    <a:pt x="387161" y="152492"/>
                  </a:cubicBezTo>
                  <a:cubicBezTo>
                    <a:pt x="384920" y="152492"/>
                    <a:pt x="382679" y="151533"/>
                    <a:pt x="381078" y="149617"/>
                  </a:cubicBezTo>
                  <a:cubicBezTo>
                    <a:pt x="378197" y="146316"/>
                    <a:pt x="378624" y="141311"/>
                    <a:pt x="382039" y="138437"/>
                  </a:cubicBezTo>
                  <a:close/>
                  <a:moveTo>
                    <a:pt x="241988" y="99921"/>
                  </a:moveTo>
                  <a:cubicBezTo>
                    <a:pt x="325270" y="99921"/>
                    <a:pt x="392663" y="167232"/>
                    <a:pt x="392663" y="250306"/>
                  </a:cubicBezTo>
                  <a:cubicBezTo>
                    <a:pt x="392663" y="332742"/>
                    <a:pt x="359180" y="356812"/>
                    <a:pt x="325696" y="403568"/>
                  </a:cubicBezTo>
                  <a:cubicBezTo>
                    <a:pt x="303623" y="434348"/>
                    <a:pt x="303623" y="469175"/>
                    <a:pt x="303623" y="469175"/>
                  </a:cubicBezTo>
                  <a:lnTo>
                    <a:pt x="303623" y="540320"/>
                  </a:lnTo>
                  <a:lnTo>
                    <a:pt x="180459" y="540320"/>
                  </a:lnTo>
                  <a:lnTo>
                    <a:pt x="180459" y="469175"/>
                  </a:lnTo>
                  <a:cubicBezTo>
                    <a:pt x="180459" y="469175"/>
                    <a:pt x="180459" y="434348"/>
                    <a:pt x="158386" y="403568"/>
                  </a:cubicBezTo>
                  <a:cubicBezTo>
                    <a:pt x="124903" y="356812"/>
                    <a:pt x="91419" y="332742"/>
                    <a:pt x="91419" y="250306"/>
                  </a:cubicBezTo>
                  <a:cubicBezTo>
                    <a:pt x="91419" y="167232"/>
                    <a:pt x="158812" y="99921"/>
                    <a:pt x="241988" y="99921"/>
                  </a:cubicBezTo>
                  <a:close/>
                  <a:moveTo>
                    <a:pt x="350487" y="29684"/>
                  </a:moveTo>
                  <a:cubicBezTo>
                    <a:pt x="354436" y="31496"/>
                    <a:pt x="356251" y="36291"/>
                    <a:pt x="354330" y="40234"/>
                  </a:cubicBezTo>
                  <a:lnTo>
                    <a:pt x="330526" y="91810"/>
                  </a:lnTo>
                  <a:cubicBezTo>
                    <a:pt x="329138" y="94687"/>
                    <a:pt x="326256" y="96392"/>
                    <a:pt x="323267" y="96392"/>
                  </a:cubicBezTo>
                  <a:cubicBezTo>
                    <a:pt x="322200" y="96392"/>
                    <a:pt x="321026" y="96179"/>
                    <a:pt x="319958" y="95646"/>
                  </a:cubicBezTo>
                  <a:cubicBezTo>
                    <a:pt x="315902" y="93834"/>
                    <a:pt x="314194" y="89146"/>
                    <a:pt x="316009" y="85096"/>
                  </a:cubicBezTo>
                  <a:lnTo>
                    <a:pt x="339919" y="33521"/>
                  </a:lnTo>
                  <a:cubicBezTo>
                    <a:pt x="341734" y="29578"/>
                    <a:pt x="346537" y="27873"/>
                    <a:pt x="350487" y="29684"/>
                  </a:cubicBezTo>
                  <a:close/>
                  <a:moveTo>
                    <a:pt x="133594" y="29684"/>
                  </a:moveTo>
                  <a:cubicBezTo>
                    <a:pt x="137544" y="27873"/>
                    <a:pt x="142347" y="29578"/>
                    <a:pt x="144162" y="33521"/>
                  </a:cubicBezTo>
                  <a:lnTo>
                    <a:pt x="167966" y="85096"/>
                  </a:lnTo>
                  <a:cubicBezTo>
                    <a:pt x="169887" y="89146"/>
                    <a:pt x="168072" y="93834"/>
                    <a:pt x="164123" y="95646"/>
                  </a:cubicBezTo>
                  <a:cubicBezTo>
                    <a:pt x="163056" y="96179"/>
                    <a:pt x="161881" y="96392"/>
                    <a:pt x="160814" y="96392"/>
                  </a:cubicBezTo>
                  <a:cubicBezTo>
                    <a:pt x="157825" y="96392"/>
                    <a:pt x="154943" y="94687"/>
                    <a:pt x="153555" y="91810"/>
                  </a:cubicBezTo>
                  <a:lnTo>
                    <a:pt x="129752" y="40234"/>
                  </a:lnTo>
                  <a:cubicBezTo>
                    <a:pt x="127830" y="36291"/>
                    <a:pt x="129645" y="31496"/>
                    <a:pt x="133594" y="29684"/>
                  </a:cubicBezTo>
                  <a:close/>
                  <a:moveTo>
                    <a:pt x="241987" y="0"/>
                  </a:moveTo>
                  <a:cubicBezTo>
                    <a:pt x="246056" y="319"/>
                    <a:pt x="249376" y="3620"/>
                    <a:pt x="249483" y="7772"/>
                  </a:cubicBezTo>
                  <a:lnTo>
                    <a:pt x="249590" y="64521"/>
                  </a:lnTo>
                  <a:cubicBezTo>
                    <a:pt x="249697" y="68780"/>
                    <a:pt x="246270" y="72187"/>
                    <a:pt x="241987" y="72400"/>
                  </a:cubicBezTo>
                  <a:cubicBezTo>
                    <a:pt x="237811" y="72187"/>
                    <a:pt x="234384" y="68780"/>
                    <a:pt x="234384" y="64521"/>
                  </a:cubicBezTo>
                  <a:lnTo>
                    <a:pt x="234598" y="7772"/>
                  </a:lnTo>
                  <a:cubicBezTo>
                    <a:pt x="234598" y="3620"/>
                    <a:pt x="238025" y="319"/>
                    <a:pt x="241987" y="0"/>
                  </a:cubicBezTo>
                  <a:close/>
                </a:path>
              </a:pathLst>
            </a:custGeom>
            <a:solidFill>
              <a:schemeClr val="accent5"/>
            </a:solidFill>
            <a:ln>
              <a:noFill/>
            </a:ln>
          </p:spPr>
        </p:sp>
        <p:sp>
          <p:nvSpPr>
            <p:cNvPr id="41" name="椭圆 40">
              <a:extLst>
                <a:ext uri="{FF2B5EF4-FFF2-40B4-BE49-F238E27FC236}">
                  <a16:creationId xmlns:a16="http://schemas.microsoft.com/office/drawing/2014/main" id="{52647590-52A9-4CA3-AF0B-1DD4D0C02DC9}"/>
                </a:ext>
              </a:extLst>
            </p:cNvPr>
            <p:cNvSpPr/>
            <p:nvPr/>
          </p:nvSpPr>
          <p:spPr>
            <a:xfrm>
              <a:off x="1205455" y="1473519"/>
              <a:ext cx="582356" cy="5823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6" name="矩形 45">
            <a:extLst>
              <a:ext uri="{FF2B5EF4-FFF2-40B4-BE49-F238E27FC236}">
                <a16:creationId xmlns:a16="http://schemas.microsoft.com/office/drawing/2014/main" id="{A97CBBA5-0991-4A40-B967-827C6E92F08F}"/>
              </a:ext>
            </a:extLst>
          </p:cNvPr>
          <p:cNvSpPr/>
          <p:nvPr/>
        </p:nvSpPr>
        <p:spPr>
          <a:xfrm>
            <a:off x="2013235" y="1571380"/>
            <a:ext cx="1340920" cy="307777"/>
          </a:xfrm>
          <a:prstGeom prst="rect">
            <a:avLst/>
          </a:prstGeom>
          <a:ln>
            <a:noFill/>
          </a:ln>
        </p:spPr>
        <p:txBody>
          <a:bodyPr wrap="square" lIns="0" tIns="0" rIns="0" bIns="0">
            <a:spAutoFit/>
          </a:bodyPr>
          <a:lstStyle/>
          <a:p>
            <a:r>
              <a:rPr lang="zh-CN" altLang="en-US" sz="2000" b="1" dirty="0">
                <a:solidFill>
                  <a:schemeClr val="tx1">
                    <a:lumMod val="65000"/>
                    <a:lumOff val="35000"/>
                  </a:schemeClr>
                </a:solidFill>
                <a:latin typeface="+mj-ea"/>
                <a:ea typeface="+mj-ea"/>
              </a:rPr>
              <a:t>关键词</a:t>
            </a:r>
          </a:p>
        </p:txBody>
      </p:sp>
      <p:sp>
        <p:nvSpPr>
          <p:cNvPr id="47" name="文本框 46">
            <a:extLst>
              <a:ext uri="{FF2B5EF4-FFF2-40B4-BE49-F238E27FC236}">
                <a16:creationId xmlns:a16="http://schemas.microsoft.com/office/drawing/2014/main" id="{2378F148-A22B-41F2-A2E7-81C81647594A}"/>
              </a:ext>
            </a:extLst>
          </p:cNvPr>
          <p:cNvSpPr txBox="1"/>
          <p:nvPr/>
        </p:nvSpPr>
        <p:spPr>
          <a:xfrm>
            <a:off x="1205455" y="2134277"/>
            <a:ext cx="2442842"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cxnSp>
        <p:nvCxnSpPr>
          <p:cNvPr id="48" name="直接连接符 47">
            <a:extLst>
              <a:ext uri="{FF2B5EF4-FFF2-40B4-BE49-F238E27FC236}">
                <a16:creationId xmlns:a16="http://schemas.microsoft.com/office/drawing/2014/main" id="{294EBAA2-8D5D-4DA8-BEAE-97D269D7CB03}"/>
              </a:ext>
            </a:extLst>
          </p:cNvPr>
          <p:cNvCxnSpPr>
            <a:cxnSpLocks/>
          </p:cNvCxnSpPr>
          <p:nvPr/>
        </p:nvCxnSpPr>
        <p:spPr>
          <a:xfrm>
            <a:off x="2027749" y="2028969"/>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矩形 68">
            <a:extLst>
              <a:ext uri="{FF2B5EF4-FFF2-40B4-BE49-F238E27FC236}">
                <a16:creationId xmlns:a16="http://schemas.microsoft.com/office/drawing/2014/main" id="{B43DD3FF-2324-449A-8206-9DC0407F785A}"/>
              </a:ext>
            </a:extLst>
          </p:cNvPr>
          <p:cNvSpPr/>
          <p:nvPr/>
        </p:nvSpPr>
        <p:spPr>
          <a:xfrm>
            <a:off x="9351484" y="1580031"/>
            <a:ext cx="1340920" cy="307777"/>
          </a:xfrm>
          <a:prstGeom prst="rect">
            <a:avLst/>
          </a:prstGeom>
          <a:ln>
            <a:noFill/>
          </a:ln>
        </p:spPr>
        <p:txBody>
          <a:bodyPr wrap="square" lIns="0" tIns="0" rIns="0" bIns="0">
            <a:spAutoFit/>
          </a:bodyPr>
          <a:lstStyle/>
          <a:p>
            <a:r>
              <a:rPr lang="zh-CN" altLang="en-US" sz="2000" b="1" dirty="0">
                <a:solidFill>
                  <a:schemeClr val="tx1">
                    <a:lumMod val="65000"/>
                    <a:lumOff val="35000"/>
                  </a:schemeClr>
                </a:solidFill>
                <a:latin typeface="+mj-ea"/>
                <a:ea typeface="+mj-ea"/>
              </a:rPr>
              <a:t>关键词</a:t>
            </a:r>
          </a:p>
        </p:txBody>
      </p:sp>
      <p:sp>
        <p:nvSpPr>
          <p:cNvPr id="70" name="文本框 69">
            <a:extLst>
              <a:ext uri="{FF2B5EF4-FFF2-40B4-BE49-F238E27FC236}">
                <a16:creationId xmlns:a16="http://schemas.microsoft.com/office/drawing/2014/main" id="{C553E755-4509-40EE-AF66-9B495AE66CB1}"/>
              </a:ext>
            </a:extLst>
          </p:cNvPr>
          <p:cNvSpPr txBox="1"/>
          <p:nvPr/>
        </p:nvSpPr>
        <p:spPr>
          <a:xfrm>
            <a:off x="8543703" y="2142928"/>
            <a:ext cx="2442843"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grpSp>
        <p:nvGrpSpPr>
          <p:cNvPr id="7" name="组合 6">
            <a:extLst>
              <a:ext uri="{FF2B5EF4-FFF2-40B4-BE49-F238E27FC236}">
                <a16:creationId xmlns:a16="http://schemas.microsoft.com/office/drawing/2014/main" id="{61FDA6CF-CD11-4530-AB81-1E74901D53C2}"/>
              </a:ext>
            </a:extLst>
          </p:cNvPr>
          <p:cNvGrpSpPr/>
          <p:nvPr/>
        </p:nvGrpSpPr>
        <p:grpSpPr>
          <a:xfrm>
            <a:off x="8543703" y="1473519"/>
            <a:ext cx="582356" cy="582356"/>
            <a:chOff x="8543703" y="1473519"/>
            <a:chExt cx="582356" cy="582356"/>
          </a:xfrm>
        </p:grpSpPr>
        <p:sp>
          <p:nvSpPr>
            <p:cNvPr id="68" name="椭圆 67">
              <a:extLst>
                <a:ext uri="{FF2B5EF4-FFF2-40B4-BE49-F238E27FC236}">
                  <a16:creationId xmlns:a16="http://schemas.microsoft.com/office/drawing/2014/main" id="{5C9AA6B3-B05E-4825-B94E-64FC71FBC216}"/>
                </a:ext>
              </a:extLst>
            </p:cNvPr>
            <p:cNvSpPr/>
            <p:nvPr/>
          </p:nvSpPr>
          <p:spPr>
            <a:xfrm>
              <a:off x="8543703" y="1473519"/>
              <a:ext cx="582356" cy="5823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placeholder_286036">
              <a:extLst>
                <a:ext uri="{FF2B5EF4-FFF2-40B4-BE49-F238E27FC236}">
                  <a16:creationId xmlns:a16="http://schemas.microsoft.com/office/drawing/2014/main" id="{E4DA2E81-63CD-486C-8054-276557A4707E}"/>
                </a:ext>
              </a:extLst>
            </p:cNvPr>
            <p:cNvSpPr>
              <a:spLocks noChangeAspect="1"/>
            </p:cNvSpPr>
            <p:nvPr/>
          </p:nvSpPr>
          <p:spPr bwMode="auto">
            <a:xfrm>
              <a:off x="8672083" y="1573710"/>
              <a:ext cx="325596" cy="381974"/>
            </a:xfrm>
            <a:custGeom>
              <a:avLst/>
              <a:gdLst>
                <a:gd name="connsiteX0" fmla="*/ 152989 w 517174"/>
                <a:gd name="connsiteY0" fmla="*/ 429336 h 606722"/>
                <a:gd name="connsiteX1" fmla="*/ 46991 w 517174"/>
                <a:gd name="connsiteY1" fmla="*/ 489323 h 606722"/>
                <a:gd name="connsiteX2" fmla="*/ 101103 w 517174"/>
                <a:gd name="connsiteY2" fmla="*/ 533937 h 606722"/>
                <a:gd name="connsiteX3" fmla="*/ 258543 w 517174"/>
                <a:gd name="connsiteY3" fmla="*/ 559709 h 606722"/>
                <a:gd name="connsiteX4" fmla="*/ 416071 w 517174"/>
                <a:gd name="connsiteY4" fmla="*/ 533937 h 606722"/>
                <a:gd name="connsiteX5" fmla="*/ 470183 w 517174"/>
                <a:gd name="connsiteY5" fmla="*/ 489323 h 606722"/>
                <a:gd name="connsiteX6" fmla="*/ 364185 w 517174"/>
                <a:gd name="connsiteY6" fmla="*/ 429336 h 606722"/>
                <a:gd name="connsiteX7" fmla="*/ 326271 w 517174"/>
                <a:gd name="connsiteY7" fmla="*/ 468350 h 606722"/>
                <a:gd name="connsiteX8" fmla="*/ 271448 w 517174"/>
                <a:gd name="connsiteY8" fmla="*/ 512608 h 606722"/>
                <a:gd name="connsiteX9" fmla="*/ 258543 w 517174"/>
                <a:gd name="connsiteY9" fmla="*/ 516518 h 606722"/>
                <a:gd name="connsiteX10" fmla="*/ 245727 w 517174"/>
                <a:gd name="connsiteY10" fmla="*/ 512608 h 606722"/>
                <a:gd name="connsiteX11" fmla="*/ 152989 w 517174"/>
                <a:gd name="connsiteY11" fmla="*/ 429336 h 606722"/>
                <a:gd name="connsiteX12" fmla="*/ 258542 w 517174"/>
                <a:gd name="connsiteY12" fmla="*/ 161302 h 606722"/>
                <a:gd name="connsiteX13" fmla="*/ 219383 w 517174"/>
                <a:gd name="connsiteY13" fmla="*/ 200397 h 606722"/>
                <a:gd name="connsiteX14" fmla="*/ 258542 w 517174"/>
                <a:gd name="connsiteY14" fmla="*/ 239493 h 606722"/>
                <a:gd name="connsiteX15" fmla="*/ 297791 w 517174"/>
                <a:gd name="connsiteY15" fmla="*/ 200397 h 606722"/>
                <a:gd name="connsiteX16" fmla="*/ 258542 w 517174"/>
                <a:gd name="connsiteY16" fmla="*/ 161302 h 606722"/>
                <a:gd name="connsiteX17" fmla="*/ 258542 w 517174"/>
                <a:gd name="connsiteY17" fmla="*/ 114387 h 606722"/>
                <a:gd name="connsiteX18" fmla="*/ 344782 w 517174"/>
                <a:gd name="connsiteY18" fmla="*/ 200397 h 606722"/>
                <a:gd name="connsiteX19" fmla="*/ 258542 w 517174"/>
                <a:gd name="connsiteY19" fmla="*/ 286496 h 606722"/>
                <a:gd name="connsiteX20" fmla="*/ 172391 w 517174"/>
                <a:gd name="connsiteY20" fmla="*/ 200397 h 606722"/>
                <a:gd name="connsiteX21" fmla="*/ 258542 w 517174"/>
                <a:gd name="connsiteY21" fmla="*/ 114387 h 606722"/>
                <a:gd name="connsiteX22" fmla="*/ 258543 w 517174"/>
                <a:gd name="connsiteY22" fmla="*/ 46924 h 606722"/>
                <a:gd name="connsiteX23" fmla="*/ 104930 w 517174"/>
                <a:gd name="connsiteY23" fmla="*/ 200404 h 606722"/>
                <a:gd name="connsiteX24" fmla="*/ 258543 w 517174"/>
                <a:gd name="connsiteY24" fmla="*/ 464084 h 606722"/>
                <a:gd name="connsiteX25" fmla="*/ 294231 w 517174"/>
                <a:gd name="connsiteY25" fmla="*/ 434046 h 606722"/>
                <a:gd name="connsiteX26" fmla="*/ 335972 w 517174"/>
                <a:gd name="connsiteY26" fmla="*/ 390055 h 606722"/>
                <a:gd name="connsiteX27" fmla="*/ 338286 w 517174"/>
                <a:gd name="connsiteY27" fmla="*/ 387300 h 606722"/>
                <a:gd name="connsiteX28" fmla="*/ 412244 w 517174"/>
                <a:gd name="connsiteY28" fmla="*/ 200404 h 606722"/>
                <a:gd name="connsiteX29" fmla="*/ 258543 w 517174"/>
                <a:gd name="connsiteY29" fmla="*/ 46924 h 606722"/>
                <a:gd name="connsiteX30" fmla="*/ 258543 w 517174"/>
                <a:gd name="connsiteY30" fmla="*/ 0 h 606722"/>
                <a:gd name="connsiteX31" fmla="*/ 459236 w 517174"/>
                <a:gd name="connsiteY31" fmla="*/ 200404 h 606722"/>
                <a:gd name="connsiteX32" fmla="*/ 412956 w 517174"/>
                <a:gd name="connsiteY32" fmla="*/ 362060 h 606722"/>
                <a:gd name="connsiteX33" fmla="*/ 395868 w 517174"/>
                <a:gd name="connsiteY33" fmla="*/ 388722 h 606722"/>
                <a:gd name="connsiteX34" fmla="*/ 517174 w 517174"/>
                <a:gd name="connsiteY34" fmla="*/ 489323 h 606722"/>
                <a:gd name="connsiteX35" fmla="*/ 433515 w 517174"/>
                <a:gd name="connsiteY35" fmla="*/ 577483 h 606722"/>
                <a:gd name="connsiteX36" fmla="*/ 258543 w 517174"/>
                <a:gd name="connsiteY36" fmla="*/ 606722 h 606722"/>
                <a:gd name="connsiteX37" fmla="*/ 83570 w 517174"/>
                <a:gd name="connsiteY37" fmla="*/ 577483 h 606722"/>
                <a:gd name="connsiteX38" fmla="*/ 0 w 517174"/>
                <a:gd name="connsiteY38" fmla="*/ 489323 h 606722"/>
                <a:gd name="connsiteX39" fmla="*/ 121306 w 517174"/>
                <a:gd name="connsiteY39" fmla="*/ 388633 h 606722"/>
                <a:gd name="connsiteX40" fmla="*/ 57849 w 517174"/>
                <a:gd name="connsiteY40" fmla="*/ 200404 h 606722"/>
                <a:gd name="connsiteX41" fmla="*/ 258543 w 517174"/>
                <a:gd name="connsiteY4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17174" h="606722">
                  <a:moveTo>
                    <a:pt x="152989" y="429336"/>
                  </a:moveTo>
                  <a:cubicBezTo>
                    <a:pt x="84015" y="443999"/>
                    <a:pt x="46991" y="470572"/>
                    <a:pt x="46991" y="489323"/>
                  </a:cubicBezTo>
                  <a:cubicBezTo>
                    <a:pt x="46991" y="503276"/>
                    <a:pt x="68173" y="520784"/>
                    <a:pt x="101103" y="533937"/>
                  </a:cubicBezTo>
                  <a:cubicBezTo>
                    <a:pt x="142754" y="550556"/>
                    <a:pt x="198735" y="559709"/>
                    <a:pt x="258543" y="559709"/>
                  </a:cubicBezTo>
                  <a:cubicBezTo>
                    <a:pt x="318439" y="559709"/>
                    <a:pt x="374420" y="550556"/>
                    <a:pt x="416071" y="533937"/>
                  </a:cubicBezTo>
                  <a:cubicBezTo>
                    <a:pt x="448912" y="520784"/>
                    <a:pt x="470183" y="503276"/>
                    <a:pt x="470183" y="489323"/>
                  </a:cubicBezTo>
                  <a:cubicBezTo>
                    <a:pt x="470183" y="470572"/>
                    <a:pt x="433070" y="444088"/>
                    <a:pt x="364185" y="429336"/>
                  </a:cubicBezTo>
                  <a:cubicBezTo>
                    <a:pt x="352526" y="442755"/>
                    <a:pt x="339888" y="455730"/>
                    <a:pt x="326271" y="468350"/>
                  </a:cubicBezTo>
                  <a:cubicBezTo>
                    <a:pt x="296100" y="496433"/>
                    <a:pt x="272427" y="511986"/>
                    <a:pt x="271448" y="512608"/>
                  </a:cubicBezTo>
                  <a:cubicBezTo>
                    <a:pt x="267532" y="515185"/>
                    <a:pt x="263082" y="516518"/>
                    <a:pt x="258543" y="516518"/>
                  </a:cubicBezTo>
                  <a:cubicBezTo>
                    <a:pt x="254093" y="516518"/>
                    <a:pt x="249643" y="515185"/>
                    <a:pt x="245727" y="512608"/>
                  </a:cubicBezTo>
                  <a:cubicBezTo>
                    <a:pt x="243769" y="511363"/>
                    <a:pt x="198646" y="481681"/>
                    <a:pt x="152989" y="429336"/>
                  </a:cubicBezTo>
                  <a:close/>
                  <a:moveTo>
                    <a:pt x="258542" y="161302"/>
                  </a:moveTo>
                  <a:cubicBezTo>
                    <a:pt x="237004" y="161302"/>
                    <a:pt x="219383" y="178806"/>
                    <a:pt x="219383" y="200397"/>
                  </a:cubicBezTo>
                  <a:cubicBezTo>
                    <a:pt x="219383" y="221988"/>
                    <a:pt x="237004" y="239493"/>
                    <a:pt x="258542" y="239493"/>
                  </a:cubicBezTo>
                  <a:cubicBezTo>
                    <a:pt x="280169" y="239493"/>
                    <a:pt x="297791" y="221988"/>
                    <a:pt x="297791" y="200397"/>
                  </a:cubicBezTo>
                  <a:cubicBezTo>
                    <a:pt x="297791" y="178806"/>
                    <a:pt x="280169" y="161302"/>
                    <a:pt x="258542" y="161302"/>
                  </a:cubicBezTo>
                  <a:close/>
                  <a:moveTo>
                    <a:pt x="258542" y="114387"/>
                  </a:moveTo>
                  <a:cubicBezTo>
                    <a:pt x="306068" y="114387"/>
                    <a:pt x="344782" y="152949"/>
                    <a:pt x="344782" y="200397"/>
                  </a:cubicBezTo>
                  <a:cubicBezTo>
                    <a:pt x="344782" y="247845"/>
                    <a:pt x="306068" y="286496"/>
                    <a:pt x="258542" y="286496"/>
                  </a:cubicBezTo>
                  <a:cubicBezTo>
                    <a:pt x="211017" y="286496"/>
                    <a:pt x="172391" y="247845"/>
                    <a:pt x="172391" y="200397"/>
                  </a:cubicBezTo>
                  <a:cubicBezTo>
                    <a:pt x="172391" y="152949"/>
                    <a:pt x="211017" y="114387"/>
                    <a:pt x="258542" y="114387"/>
                  </a:cubicBezTo>
                  <a:close/>
                  <a:moveTo>
                    <a:pt x="258543" y="46924"/>
                  </a:moveTo>
                  <a:cubicBezTo>
                    <a:pt x="173815" y="46924"/>
                    <a:pt x="104930" y="115799"/>
                    <a:pt x="104930" y="200404"/>
                  </a:cubicBezTo>
                  <a:cubicBezTo>
                    <a:pt x="104930" y="335754"/>
                    <a:pt x="219472" y="434401"/>
                    <a:pt x="258543" y="464084"/>
                  </a:cubicBezTo>
                  <a:cubicBezTo>
                    <a:pt x="267354" y="457419"/>
                    <a:pt x="279991" y="447199"/>
                    <a:pt x="294231" y="434046"/>
                  </a:cubicBezTo>
                  <a:cubicBezTo>
                    <a:pt x="307937" y="421337"/>
                    <a:pt x="322177" y="406585"/>
                    <a:pt x="335972" y="390055"/>
                  </a:cubicBezTo>
                  <a:cubicBezTo>
                    <a:pt x="336684" y="389077"/>
                    <a:pt x="337485" y="388099"/>
                    <a:pt x="338286" y="387300"/>
                  </a:cubicBezTo>
                  <a:cubicBezTo>
                    <a:pt x="377890" y="338954"/>
                    <a:pt x="412244" y="275322"/>
                    <a:pt x="412244" y="200404"/>
                  </a:cubicBezTo>
                  <a:cubicBezTo>
                    <a:pt x="412244" y="115799"/>
                    <a:pt x="343270" y="46924"/>
                    <a:pt x="258543" y="46924"/>
                  </a:cubicBezTo>
                  <a:close/>
                  <a:moveTo>
                    <a:pt x="258543" y="0"/>
                  </a:moveTo>
                  <a:cubicBezTo>
                    <a:pt x="369258" y="0"/>
                    <a:pt x="459236" y="89937"/>
                    <a:pt x="459236" y="200404"/>
                  </a:cubicBezTo>
                  <a:cubicBezTo>
                    <a:pt x="459236" y="255149"/>
                    <a:pt x="443661" y="309538"/>
                    <a:pt x="412956" y="362060"/>
                  </a:cubicBezTo>
                  <a:cubicBezTo>
                    <a:pt x="407705" y="371036"/>
                    <a:pt x="402009" y="379923"/>
                    <a:pt x="395868" y="388722"/>
                  </a:cubicBezTo>
                  <a:cubicBezTo>
                    <a:pt x="472586" y="409162"/>
                    <a:pt x="517174" y="445599"/>
                    <a:pt x="517174" y="489323"/>
                  </a:cubicBezTo>
                  <a:cubicBezTo>
                    <a:pt x="517174" y="524605"/>
                    <a:pt x="487448" y="555977"/>
                    <a:pt x="433515" y="577483"/>
                  </a:cubicBezTo>
                  <a:cubicBezTo>
                    <a:pt x="386434" y="596324"/>
                    <a:pt x="324313" y="606722"/>
                    <a:pt x="258543" y="606722"/>
                  </a:cubicBezTo>
                  <a:cubicBezTo>
                    <a:pt x="192861" y="606722"/>
                    <a:pt x="130740" y="596324"/>
                    <a:pt x="83570" y="577483"/>
                  </a:cubicBezTo>
                  <a:cubicBezTo>
                    <a:pt x="29637" y="555977"/>
                    <a:pt x="0" y="524605"/>
                    <a:pt x="0" y="489323"/>
                  </a:cubicBezTo>
                  <a:cubicBezTo>
                    <a:pt x="0" y="445599"/>
                    <a:pt x="44588" y="409162"/>
                    <a:pt x="121306" y="388633"/>
                  </a:cubicBezTo>
                  <a:cubicBezTo>
                    <a:pt x="79654" y="328467"/>
                    <a:pt x="57849" y="264213"/>
                    <a:pt x="57849" y="200404"/>
                  </a:cubicBezTo>
                  <a:cubicBezTo>
                    <a:pt x="57849" y="89937"/>
                    <a:pt x="147916" y="0"/>
                    <a:pt x="258543" y="0"/>
                  </a:cubicBezTo>
                  <a:close/>
                </a:path>
              </a:pathLst>
            </a:custGeom>
            <a:solidFill>
              <a:schemeClr val="accent5"/>
            </a:solidFill>
            <a:ln>
              <a:noFill/>
            </a:ln>
          </p:spPr>
        </p:sp>
      </p:grpSp>
      <p:cxnSp>
        <p:nvCxnSpPr>
          <p:cNvPr id="72" name="直接连接符 71">
            <a:extLst>
              <a:ext uri="{FF2B5EF4-FFF2-40B4-BE49-F238E27FC236}">
                <a16:creationId xmlns:a16="http://schemas.microsoft.com/office/drawing/2014/main" id="{12D543FD-C16B-4F23-B9D6-08ADB9CEE3DF}"/>
              </a:ext>
            </a:extLst>
          </p:cNvPr>
          <p:cNvCxnSpPr>
            <a:cxnSpLocks/>
          </p:cNvCxnSpPr>
          <p:nvPr/>
        </p:nvCxnSpPr>
        <p:spPr>
          <a:xfrm>
            <a:off x="9365998" y="2037620"/>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2A5C3B6A-FBC5-4D75-A1FD-BF6BCFAB1A93}"/>
              </a:ext>
            </a:extLst>
          </p:cNvPr>
          <p:cNvGrpSpPr/>
          <p:nvPr/>
        </p:nvGrpSpPr>
        <p:grpSpPr>
          <a:xfrm>
            <a:off x="1205455" y="4014061"/>
            <a:ext cx="582356" cy="582356"/>
            <a:chOff x="1205455" y="4014061"/>
            <a:chExt cx="582356" cy="582356"/>
          </a:xfrm>
        </p:grpSpPr>
        <p:sp>
          <p:nvSpPr>
            <p:cNvPr id="40" name="椭圆 39">
              <a:extLst>
                <a:ext uri="{FF2B5EF4-FFF2-40B4-BE49-F238E27FC236}">
                  <a16:creationId xmlns:a16="http://schemas.microsoft.com/office/drawing/2014/main" id="{B5ABA46B-DE2E-41F5-86F6-CC032963063A}"/>
                </a:ext>
              </a:extLst>
            </p:cNvPr>
            <p:cNvSpPr/>
            <p:nvPr/>
          </p:nvSpPr>
          <p:spPr>
            <a:xfrm>
              <a:off x="1205455" y="4014061"/>
              <a:ext cx="582356" cy="5823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arget_126420">
              <a:extLst>
                <a:ext uri="{FF2B5EF4-FFF2-40B4-BE49-F238E27FC236}">
                  <a16:creationId xmlns:a16="http://schemas.microsoft.com/office/drawing/2014/main" id="{BF607B08-5EFA-4596-8E2C-2999DAA58B06}"/>
                </a:ext>
              </a:extLst>
            </p:cNvPr>
            <p:cNvSpPr>
              <a:spLocks noChangeAspect="1"/>
            </p:cNvSpPr>
            <p:nvPr/>
          </p:nvSpPr>
          <p:spPr bwMode="auto">
            <a:xfrm>
              <a:off x="1309184" y="4118142"/>
              <a:ext cx="374898" cy="374194"/>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chemeClr val="accent5"/>
            </a:solidFill>
            <a:ln>
              <a:noFill/>
            </a:ln>
          </p:spPr>
        </p:sp>
      </p:grpSp>
      <p:sp>
        <p:nvSpPr>
          <p:cNvPr id="49" name="矩形 48">
            <a:extLst>
              <a:ext uri="{FF2B5EF4-FFF2-40B4-BE49-F238E27FC236}">
                <a16:creationId xmlns:a16="http://schemas.microsoft.com/office/drawing/2014/main" id="{BA81A7C9-1303-4323-B478-327E8C2848E0}"/>
              </a:ext>
            </a:extLst>
          </p:cNvPr>
          <p:cNvSpPr/>
          <p:nvPr/>
        </p:nvSpPr>
        <p:spPr>
          <a:xfrm>
            <a:off x="2013235" y="4107546"/>
            <a:ext cx="1340920" cy="307777"/>
          </a:xfrm>
          <a:prstGeom prst="rect">
            <a:avLst/>
          </a:prstGeom>
          <a:ln>
            <a:noFill/>
          </a:ln>
        </p:spPr>
        <p:txBody>
          <a:bodyPr wrap="square" lIns="0" tIns="0" rIns="0" bIns="0">
            <a:spAutoFit/>
          </a:bodyPr>
          <a:lstStyle/>
          <a:p>
            <a:r>
              <a:rPr lang="zh-CN" altLang="en-US" sz="2000" b="1" dirty="0">
                <a:solidFill>
                  <a:schemeClr val="tx1">
                    <a:lumMod val="65000"/>
                    <a:lumOff val="35000"/>
                  </a:schemeClr>
                </a:solidFill>
                <a:latin typeface="+mj-ea"/>
                <a:ea typeface="+mj-ea"/>
              </a:rPr>
              <a:t>关键词</a:t>
            </a:r>
          </a:p>
        </p:txBody>
      </p:sp>
      <p:sp>
        <p:nvSpPr>
          <p:cNvPr id="50" name="文本框 49">
            <a:extLst>
              <a:ext uri="{FF2B5EF4-FFF2-40B4-BE49-F238E27FC236}">
                <a16:creationId xmlns:a16="http://schemas.microsoft.com/office/drawing/2014/main" id="{1F7595D1-BDBF-468F-94B7-75044A68AE81}"/>
              </a:ext>
            </a:extLst>
          </p:cNvPr>
          <p:cNvSpPr txBox="1"/>
          <p:nvPr/>
        </p:nvSpPr>
        <p:spPr>
          <a:xfrm>
            <a:off x="1205455" y="4670443"/>
            <a:ext cx="2442842"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cxnSp>
        <p:nvCxnSpPr>
          <p:cNvPr id="51" name="直接连接符 50">
            <a:extLst>
              <a:ext uri="{FF2B5EF4-FFF2-40B4-BE49-F238E27FC236}">
                <a16:creationId xmlns:a16="http://schemas.microsoft.com/office/drawing/2014/main" id="{1F616233-E8F3-48EE-A92E-CC441B7E22ED}"/>
              </a:ext>
            </a:extLst>
          </p:cNvPr>
          <p:cNvCxnSpPr>
            <a:cxnSpLocks/>
          </p:cNvCxnSpPr>
          <p:nvPr/>
        </p:nvCxnSpPr>
        <p:spPr>
          <a:xfrm>
            <a:off x="2027749" y="4565135"/>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C2AEC1D3-601C-4C72-9633-9C2896255D92}"/>
              </a:ext>
            </a:extLst>
          </p:cNvPr>
          <p:cNvSpPr/>
          <p:nvPr/>
        </p:nvSpPr>
        <p:spPr>
          <a:xfrm>
            <a:off x="9351483" y="4126394"/>
            <a:ext cx="1340920" cy="307777"/>
          </a:xfrm>
          <a:prstGeom prst="rect">
            <a:avLst/>
          </a:prstGeom>
          <a:ln>
            <a:noFill/>
          </a:ln>
        </p:spPr>
        <p:txBody>
          <a:bodyPr wrap="square" lIns="0" tIns="0" rIns="0" bIns="0">
            <a:spAutoFit/>
          </a:bodyPr>
          <a:lstStyle/>
          <a:p>
            <a:r>
              <a:rPr lang="zh-CN" altLang="en-US" sz="2000" b="1" dirty="0">
                <a:solidFill>
                  <a:schemeClr val="tx1">
                    <a:lumMod val="65000"/>
                    <a:lumOff val="35000"/>
                  </a:schemeClr>
                </a:solidFill>
                <a:latin typeface="+mj-ea"/>
                <a:ea typeface="+mj-ea"/>
              </a:rPr>
              <a:t>关键词</a:t>
            </a:r>
          </a:p>
        </p:txBody>
      </p:sp>
      <p:sp>
        <p:nvSpPr>
          <p:cNvPr id="53" name="文本框 52">
            <a:extLst>
              <a:ext uri="{FF2B5EF4-FFF2-40B4-BE49-F238E27FC236}">
                <a16:creationId xmlns:a16="http://schemas.microsoft.com/office/drawing/2014/main" id="{6D6776D2-9A62-4F9A-B357-598420721C84}"/>
              </a:ext>
            </a:extLst>
          </p:cNvPr>
          <p:cNvSpPr txBox="1"/>
          <p:nvPr/>
        </p:nvSpPr>
        <p:spPr>
          <a:xfrm>
            <a:off x="8543703" y="4689291"/>
            <a:ext cx="2442842"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输入相关内容输入相关内容输入相关内容输入相关内容</a:t>
            </a:r>
          </a:p>
        </p:txBody>
      </p:sp>
      <p:cxnSp>
        <p:nvCxnSpPr>
          <p:cNvPr id="54" name="直接连接符 53">
            <a:extLst>
              <a:ext uri="{FF2B5EF4-FFF2-40B4-BE49-F238E27FC236}">
                <a16:creationId xmlns:a16="http://schemas.microsoft.com/office/drawing/2014/main" id="{99351751-6EC4-4FF1-9AAC-D4EC11320FC8}"/>
              </a:ext>
            </a:extLst>
          </p:cNvPr>
          <p:cNvCxnSpPr>
            <a:cxnSpLocks/>
          </p:cNvCxnSpPr>
          <p:nvPr/>
        </p:nvCxnSpPr>
        <p:spPr>
          <a:xfrm>
            <a:off x="9365997" y="4583983"/>
            <a:ext cx="472513" cy="0"/>
          </a:xfrm>
          <a:prstGeom prst="line">
            <a:avLst/>
          </a:prstGeom>
          <a:ln w="50800" cap="flat">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9B9829F2-86DA-4A48-8F98-3F3CE29E0051}"/>
              </a:ext>
            </a:extLst>
          </p:cNvPr>
          <p:cNvGrpSpPr/>
          <p:nvPr/>
        </p:nvGrpSpPr>
        <p:grpSpPr>
          <a:xfrm>
            <a:off x="8543703" y="4014061"/>
            <a:ext cx="582356" cy="582356"/>
            <a:chOff x="8543703" y="4014061"/>
            <a:chExt cx="582356" cy="582356"/>
          </a:xfrm>
        </p:grpSpPr>
        <p:sp>
          <p:nvSpPr>
            <p:cNvPr id="38" name="椭圆 37">
              <a:extLst>
                <a:ext uri="{FF2B5EF4-FFF2-40B4-BE49-F238E27FC236}">
                  <a16:creationId xmlns:a16="http://schemas.microsoft.com/office/drawing/2014/main" id="{47E68B4C-6D42-41E2-9F2A-42525B29A82A}"/>
                </a:ext>
              </a:extLst>
            </p:cNvPr>
            <p:cNvSpPr/>
            <p:nvPr/>
          </p:nvSpPr>
          <p:spPr>
            <a:xfrm>
              <a:off x="8543703" y="4014061"/>
              <a:ext cx="582356" cy="582356"/>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saturn_192504">
              <a:extLst>
                <a:ext uri="{FF2B5EF4-FFF2-40B4-BE49-F238E27FC236}">
                  <a16:creationId xmlns:a16="http://schemas.microsoft.com/office/drawing/2014/main" id="{2B6EB58C-DBC6-40A9-ABB5-99660629A472}"/>
                </a:ext>
              </a:extLst>
            </p:cNvPr>
            <p:cNvSpPr>
              <a:spLocks noChangeAspect="1"/>
            </p:cNvSpPr>
            <p:nvPr/>
          </p:nvSpPr>
          <p:spPr bwMode="auto">
            <a:xfrm>
              <a:off x="8611920" y="4155078"/>
              <a:ext cx="445922" cy="300322"/>
            </a:xfrm>
            <a:custGeom>
              <a:avLst/>
              <a:gdLst>
                <a:gd name="T0" fmla="*/ 6830 w 6935"/>
                <a:gd name="T1" fmla="*/ 1271 h 4678"/>
                <a:gd name="T2" fmla="*/ 6073 w 6935"/>
                <a:gd name="T3" fmla="*/ 726 h 4678"/>
                <a:gd name="T4" fmla="*/ 5142 w 6935"/>
                <a:gd name="T5" fmla="*/ 747 h 4678"/>
                <a:gd name="T6" fmla="*/ 5127 w 6935"/>
                <a:gd name="T7" fmla="*/ 749 h 4678"/>
                <a:gd name="T8" fmla="*/ 3412 w 6935"/>
                <a:gd name="T9" fmla="*/ 0 h 4678"/>
                <a:gd name="T10" fmla="*/ 1784 w 6935"/>
                <a:gd name="T11" fmla="*/ 660 h 4678"/>
                <a:gd name="T12" fmla="*/ 1080 w 6935"/>
                <a:gd name="T13" fmla="*/ 2166 h 4678"/>
                <a:gd name="T14" fmla="*/ 1078 w 6935"/>
                <a:gd name="T15" fmla="*/ 2168 h 4678"/>
                <a:gd name="T16" fmla="*/ 376 w 6935"/>
                <a:gd name="T17" fmla="*/ 2692 h 4678"/>
                <a:gd name="T18" fmla="*/ 86 w 6935"/>
                <a:gd name="T19" fmla="*/ 3628 h 4678"/>
                <a:gd name="T20" fmla="*/ 850 w 6935"/>
                <a:gd name="T21" fmla="*/ 4173 h 4678"/>
                <a:gd name="T22" fmla="*/ 1187 w 6935"/>
                <a:gd name="T23" fmla="*/ 4196 h 4678"/>
                <a:gd name="T24" fmla="*/ 1679 w 6935"/>
                <a:gd name="T25" fmla="*/ 4164 h 4678"/>
                <a:gd name="T26" fmla="*/ 1910 w 6935"/>
                <a:gd name="T27" fmla="*/ 4132 h 4678"/>
                <a:gd name="T28" fmla="*/ 2085 w 6935"/>
                <a:gd name="T29" fmla="*/ 4266 h 4678"/>
                <a:gd name="T30" fmla="*/ 3412 w 6935"/>
                <a:gd name="T31" fmla="*/ 4678 h 4678"/>
                <a:gd name="T32" fmla="*/ 5704 w 6935"/>
                <a:gd name="T33" fmla="*/ 2809 h 4678"/>
                <a:gd name="T34" fmla="*/ 5918 w 6935"/>
                <a:gd name="T35" fmla="*/ 2682 h 4678"/>
                <a:gd name="T36" fmla="*/ 6572 w 6935"/>
                <a:gd name="T37" fmla="*/ 2173 h 4678"/>
                <a:gd name="T38" fmla="*/ 6830 w 6935"/>
                <a:gd name="T39" fmla="*/ 1271 h 4678"/>
                <a:gd name="T40" fmla="*/ 1547 w 6935"/>
                <a:gd name="T41" fmla="*/ 2262 h 4678"/>
                <a:gd name="T42" fmla="*/ 1551 w 6935"/>
                <a:gd name="T43" fmla="*/ 2188 h 4678"/>
                <a:gd name="T44" fmla="*/ 3412 w 6935"/>
                <a:gd name="T45" fmla="*/ 473 h 4678"/>
                <a:gd name="T46" fmla="*/ 4812 w 6935"/>
                <a:gd name="T47" fmla="*/ 1104 h 4678"/>
                <a:gd name="T48" fmla="*/ 4869 w 6935"/>
                <a:gd name="T49" fmla="*/ 1172 h 4678"/>
                <a:gd name="T50" fmla="*/ 5181 w 6935"/>
                <a:gd name="T51" fmla="*/ 1741 h 4678"/>
                <a:gd name="T52" fmla="*/ 5198 w 6935"/>
                <a:gd name="T53" fmla="*/ 1779 h 4678"/>
                <a:gd name="T54" fmla="*/ 5151 w 6935"/>
                <a:gd name="T55" fmla="*/ 1806 h 4678"/>
                <a:gd name="T56" fmla="*/ 3888 w 6935"/>
                <a:gd name="T57" fmla="*/ 2393 h 4678"/>
                <a:gd name="T58" fmla="*/ 3490 w 6935"/>
                <a:gd name="T59" fmla="*/ 2539 h 4678"/>
                <a:gd name="T60" fmla="*/ 2036 w 6935"/>
                <a:gd name="T61" fmla="*/ 2946 h 4678"/>
                <a:gd name="T62" fmla="*/ 1733 w 6935"/>
                <a:gd name="T63" fmla="*/ 3001 h 4678"/>
                <a:gd name="T64" fmla="*/ 1668 w 6935"/>
                <a:gd name="T65" fmla="*/ 3010 h 4678"/>
                <a:gd name="T66" fmla="*/ 1627 w 6935"/>
                <a:gd name="T67" fmla="*/ 2954 h 4678"/>
                <a:gd name="T68" fmla="*/ 1545 w 6935"/>
                <a:gd name="T69" fmla="*/ 2339 h 4678"/>
                <a:gd name="T70" fmla="*/ 1547 w 6935"/>
                <a:gd name="T71" fmla="*/ 2262 h 4678"/>
                <a:gd name="T72" fmla="*/ 3412 w 6935"/>
                <a:gd name="T73" fmla="*/ 4206 h 4678"/>
                <a:gd name="T74" fmla="*/ 2563 w 6935"/>
                <a:gd name="T75" fmla="*/ 4004 h 4678"/>
                <a:gd name="T76" fmla="*/ 3868 w 6935"/>
                <a:gd name="T77" fmla="*/ 3621 h 4678"/>
                <a:gd name="T78" fmla="*/ 5110 w 6935"/>
                <a:gd name="T79" fmla="*/ 3116 h 4678"/>
                <a:gd name="T80" fmla="*/ 3412 w 6935"/>
                <a:gd name="T81" fmla="*/ 4206 h 4678"/>
                <a:gd name="T82" fmla="*/ 6227 w 6935"/>
                <a:gd name="T83" fmla="*/ 1851 h 4678"/>
                <a:gd name="T84" fmla="*/ 5669 w 6935"/>
                <a:gd name="T85" fmla="*/ 2281 h 4678"/>
                <a:gd name="T86" fmla="*/ 3712 w 6935"/>
                <a:gd name="T87" fmla="*/ 3175 h 4678"/>
                <a:gd name="T88" fmla="*/ 1623 w 6935"/>
                <a:gd name="T89" fmla="*/ 3695 h 4678"/>
                <a:gd name="T90" fmla="*/ 920 w 6935"/>
                <a:gd name="T91" fmla="*/ 3706 h 4678"/>
                <a:gd name="T92" fmla="*/ 532 w 6935"/>
                <a:gd name="T93" fmla="*/ 3472 h 4678"/>
                <a:gd name="T94" fmla="*/ 713 w 6935"/>
                <a:gd name="T95" fmla="*/ 3023 h 4678"/>
                <a:gd name="T96" fmla="*/ 1098 w 6935"/>
                <a:gd name="T97" fmla="*/ 2714 h 4678"/>
                <a:gd name="T98" fmla="*/ 1135 w 6935"/>
                <a:gd name="T99" fmla="*/ 2932 h 4678"/>
                <a:gd name="T100" fmla="*/ 913 w 6935"/>
                <a:gd name="T101" fmla="*/ 3109 h 4678"/>
                <a:gd name="T102" fmla="*/ 849 w 6935"/>
                <a:gd name="T103" fmla="*/ 3361 h 4678"/>
                <a:gd name="T104" fmla="*/ 1056 w 6935"/>
                <a:gd name="T105" fmla="*/ 3519 h 4678"/>
                <a:gd name="T106" fmla="*/ 1806 w 6935"/>
                <a:gd name="T107" fmla="*/ 3467 h 4678"/>
                <a:gd name="T108" fmla="*/ 3645 w 6935"/>
                <a:gd name="T109" fmla="*/ 2985 h 4678"/>
                <a:gd name="T110" fmla="*/ 5385 w 6935"/>
                <a:gd name="T111" fmla="*/ 2216 h 4678"/>
                <a:gd name="T112" fmla="*/ 6003 w 6935"/>
                <a:gd name="T113" fmla="*/ 1790 h 4678"/>
                <a:gd name="T114" fmla="*/ 6067 w 6935"/>
                <a:gd name="T115" fmla="*/ 1537 h 4678"/>
                <a:gd name="T116" fmla="*/ 5860 w 6935"/>
                <a:gd name="T117" fmla="*/ 1380 h 4678"/>
                <a:gd name="T118" fmla="*/ 5547 w 6935"/>
                <a:gd name="T119" fmla="*/ 1382 h 4678"/>
                <a:gd name="T120" fmla="*/ 5448 w 6935"/>
                <a:gd name="T121" fmla="*/ 1187 h 4678"/>
                <a:gd name="T122" fmla="*/ 6385 w 6935"/>
                <a:gd name="T123" fmla="*/ 1426 h 4678"/>
                <a:gd name="T124" fmla="*/ 6227 w 6935"/>
                <a:gd name="T125" fmla="*/ 1851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35" h="4678">
                  <a:moveTo>
                    <a:pt x="6830" y="1271"/>
                  </a:moveTo>
                  <a:cubicBezTo>
                    <a:pt x="6759" y="1065"/>
                    <a:pt x="6569" y="804"/>
                    <a:pt x="6073" y="726"/>
                  </a:cubicBezTo>
                  <a:cubicBezTo>
                    <a:pt x="5827" y="687"/>
                    <a:pt x="5531" y="694"/>
                    <a:pt x="5142" y="747"/>
                  </a:cubicBezTo>
                  <a:cubicBezTo>
                    <a:pt x="5137" y="747"/>
                    <a:pt x="5132" y="748"/>
                    <a:pt x="5127" y="749"/>
                  </a:cubicBezTo>
                  <a:cubicBezTo>
                    <a:pt x="4685" y="271"/>
                    <a:pt x="4069" y="0"/>
                    <a:pt x="3412" y="0"/>
                  </a:cubicBezTo>
                  <a:cubicBezTo>
                    <a:pt x="2801" y="0"/>
                    <a:pt x="2223" y="234"/>
                    <a:pt x="1784" y="660"/>
                  </a:cubicBezTo>
                  <a:cubicBezTo>
                    <a:pt x="1369" y="1062"/>
                    <a:pt x="1121" y="1594"/>
                    <a:pt x="1080" y="2166"/>
                  </a:cubicBezTo>
                  <a:cubicBezTo>
                    <a:pt x="1079" y="2167"/>
                    <a:pt x="1079" y="2167"/>
                    <a:pt x="1078" y="2168"/>
                  </a:cubicBezTo>
                  <a:cubicBezTo>
                    <a:pt x="776" y="2349"/>
                    <a:pt x="539" y="2525"/>
                    <a:pt x="376" y="2692"/>
                  </a:cubicBezTo>
                  <a:cubicBezTo>
                    <a:pt x="0" y="3076"/>
                    <a:pt x="11" y="3413"/>
                    <a:pt x="86" y="3628"/>
                  </a:cubicBezTo>
                  <a:cubicBezTo>
                    <a:pt x="145" y="3798"/>
                    <a:pt x="323" y="4094"/>
                    <a:pt x="850" y="4173"/>
                  </a:cubicBezTo>
                  <a:cubicBezTo>
                    <a:pt x="950" y="4188"/>
                    <a:pt x="1064" y="4196"/>
                    <a:pt x="1187" y="4196"/>
                  </a:cubicBezTo>
                  <a:cubicBezTo>
                    <a:pt x="1334" y="4196"/>
                    <a:pt x="1499" y="4185"/>
                    <a:pt x="1679" y="4164"/>
                  </a:cubicBezTo>
                  <a:cubicBezTo>
                    <a:pt x="1754" y="4155"/>
                    <a:pt x="1831" y="4144"/>
                    <a:pt x="1910" y="4132"/>
                  </a:cubicBezTo>
                  <a:cubicBezTo>
                    <a:pt x="1966" y="4179"/>
                    <a:pt x="2024" y="4224"/>
                    <a:pt x="2085" y="4266"/>
                  </a:cubicBezTo>
                  <a:cubicBezTo>
                    <a:pt x="2476" y="4536"/>
                    <a:pt x="2935" y="4678"/>
                    <a:pt x="3412" y="4678"/>
                  </a:cubicBezTo>
                  <a:cubicBezTo>
                    <a:pt x="4541" y="4678"/>
                    <a:pt x="5486" y="3875"/>
                    <a:pt x="5704" y="2809"/>
                  </a:cubicBezTo>
                  <a:cubicBezTo>
                    <a:pt x="5778" y="2767"/>
                    <a:pt x="5850" y="2724"/>
                    <a:pt x="5918" y="2682"/>
                  </a:cubicBezTo>
                  <a:cubicBezTo>
                    <a:pt x="6201" y="2506"/>
                    <a:pt x="6421" y="2335"/>
                    <a:pt x="6572" y="2173"/>
                  </a:cubicBezTo>
                  <a:cubicBezTo>
                    <a:pt x="6935" y="1783"/>
                    <a:pt x="6890" y="1440"/>
                    <a:pt x="6830" y="1271"/>
                  </a:cubicBezTo>
                  <a:close/>
                  <a:moveTo>
                    <a:pt x="1547" y="2262"/>
                  </a:moveTo>
                  <a:cubicBezTo>
                    <a:pt x="1548" y="2238"/>
                    <a:pt x="1550" y="2213"/>
                    <a:pt x="1551" y="2188"/>
                  </a:cubicBezTo>
                  <a:cubicBezTo>
                    <a:pt x="1628" y="1219"/>
                    <a:pt x="2429" y="473"/>
                    <a:pt x="3412" y="473"/>
                  </a:cubicBezTo>
                  <a:cubicBezTo>
                    <a:pt x="3952" y="473"/>
                    <a:pt x="4457" y="702"/>
                    <a:pt x="4812" y="1104"/>
                  </a:cubicBezTo>
                  <a:cubicBezTo>
                    <a:pt x="4831" y="1126"/>
                    <a:pt x="4850" y="1149"/>
                    <a:pt x="4869" y="1172"/>
                  </a:cubicBezTo>
                  <a:cubicBezTo>
                    <a:pt x="5006" y="1343"/>
                    <a:pt x="5111" y="1534"/>
                    <a:pt x="5181" y="1741"/>
                  </a:cubicBezTo>
                  <a:cubicBezTo>
                    <a:pt x="5185" y="1754"/>
                    <a:pt x="5191" y="1767"/>
                    <a:pt x="5198" y="1779"/>
                  </a:cubicBezTo>
                  <a:cubicBezTo>
                    <a:pt x="5182" y="1788"/>
                    <a:pt x="5167" y="1797"/>
                    <a:pt x="5151" y="1806"/>
                  </a:cubicBezTo>
                  <a:cubicBezTo>
                    <a:pt x="4802" y="2005"/>
                    <a:pt x="4364" y="2208"/>
                    <a:pt x="3888" y="2393"/>
                  </a:cubicBezTo>
                  <a:cubicBezTo>
                    <a:pt x="3757" y="2443"/>
                    <a:pt x="3624" y="2492"/>
                    <a:pt x="3490" y="2539"/>
                  </a:cubicBezTo>
                  <a:cubicBezTo>
                    <a:pt x="2983" y="2717"/>
                    <a:pt x="2478" y="2857"/>
                    <a:pt x="2036" y="2946"/>
                  </a:cubicBezTo>
                  <a:cubicBezTo>
                    <a:pt x="1931" y="2967"/>
                    <a:pt x="1830" y="2986"/>
                    <a:pt x="1733" y="3001"/>
                  </a:cubicBezTo>
                  <a:cubicBezTo>
                    <a:pt x="1711" y="3004"/>
                    <a:pt x="1689" y="3007"/>
                    <a:pt x="1668" y="3010"/>
                  </a:cubicBezTo>
                  <a:cubicBezTo>
                    <a:pt x="1657" y="2989"/>
                    <a:pt x="1643" y="2970"/>
                    <a:pt x="1627" y="2954"/>
                  </a:cubicBezTo>
                  <a:cubicBezTo>
                    <a:pt x="1577" y="2780"/>
                    <a:pt x="1545" y="2543"/>
                    <a:pt x="1545" y="2339"/>
                  </a:cubicBezTo>
                  <a:cubicBezTo>
                    <a:pt x="1545" y="2314"/>
                    <a:pt x="1546" y="2288"/>
                    <a:pt x="1547" y="2262"/>
                  </a:cubicBezTo>
                  <a:close/>
                  <a:moveTo>
                    <a:pt x="3412" y="4206"/>
                  </a:moveTo>
                  <a:cubicBezTo>
                    <a:pt x="3109" y="4206"/>
                    <a:pt x="2820" y="4134"/>
                    <a:pt x="2563" y="4004"/>
                  </a:cubicBezTo>
                  <a:cubicBezTo>
                    <a:pt x="2975" y="3907"/>
                    <a:pt x="3419" y="3778"/>
                    <a:pt x="3868" y="3621"/>
                  </a:cubicBezTo>
                  <a:cubicBezTo>
                    <a:pt x="4310" y="3466"/>
                    <a:pt x="4732" y="3294"/>
                    <a:pt x="5110" y="3116"/>
                  </a:cubicBezTo>
                  <a:cubicBezTo>
                    <a:pt x="4814" y="3759"/>
                    <a:pt x="4165" y="4206"/>
                    <a:pt x="3412" y="4206"/>
                  </a:cubicBezTo>
                  <a:close/>
                  <a:moveTo>
                    <a:pt x="6227" y="1851"/>
                  </a:moveTo>
                  <a:cubicBezTo>
                    <a:pt x="6104" y="1983"/>
                    <a:pt x="5917" y="2127"/>
                    <a:pt x="5669" y="2281"/>
                  </a:cubicBezTo>
                  <a:cubicBezTo>
                    <a:pt x="5170" y="2591"/>
                    <a:pt x="4475" y="2908"/>
                    <a:pt x="3712" y="3175"/>
                  </a:cubicBezTo>
                  <a:cubicBezTo>
                    <a:pt x="2949" y="3441"/>
                    <a:pt x="2207" y="3626"/>
                    <a:pt x="1623" y="3695"/>
                  </a:cubicBezTo>
                  <a:cubicBezTo>
                    <a:pt x="1337" y="3729"/>
                    <a:pt x="1096" y="3732"/>
                    <a:pt x="920" y="3706"/>
                  </a:cubicBezTo>
                  <a:cubicBezTo>
                    <a:pt x="772" y="3684"/>
                    <a:pt x="585" y="3625"/>
                    <a:pt x="532" y="3472"/>
                  </a:cubicBezTo>
                  <a:cubicBezTo>
                    <a:pt x="515" y="3424"/>
                    <a:pt x="464" y="3277"/>
                    <a:pt x="713" y="3023"/>
                  </a:cubicBezTo>
                  <a:cubicBezTo>
                    <a:pt x="808" y="2926"/>
                    <a:pt x="937" y="2822"/>
                    <a:pt x="1098" y="2714"/>
                  </a:cubicBezTo>
                  <a:cubicBezTo>
                    <a:pt x="1108" y="2789"/>
                    <a:pt x="1121" y="2862"/>
                    <a:pt x="1135" y="2932"/>
                  </a:cubicBezTo>
                  <a:cubicBezTo>
                    <a:pt x="1049" y="2994"/>
                    <a:pt x="975" y="3053"/>
                    <a:pt x="913" y="3109"/>
                  </a:cubicBezTo>
                  <a:cubicBezTo>
                    <a:pt x="843" y="3172"/>
                    <a:pt x="818" y="3272"/>
                    <a:pt x="849" y="3361"/>
                  </a:cubicBezTo>
                  <a:cubicBezTo>
                    <a:pt x="881" y="3450"/>
                    <a:pt x="962" y="3512"/>
                    <a:pt x="1056" y="3519"/>
                  </a:cubicBezTo>
                  <a:cubicBezTo>
                    <a:pt x="1248" y="3532"/>
                    <a:pt x="1500" y="3514"/>
                    <a:pt x="1806" y="3467"/>
                  </a:cubicBezTo>
                  <a:cubicBezTo>
                    <a:pt x="2339" y="3385"/>
                    <a:pt x="2992" y="3214"/>
                    <a:pt x="3645" y="2985"/>
                  </a:cubicBezTo>
                  <a:cubicBezTo>
                    <a:pt x="4299" y="2757"/>
                    <a:pt x="4917" y="2484"/>
                    <a:pt x="5385" y="2216"/>
                  </a:cubicBezTo>
                  <a:cubicBezTo>
                    <a:pt x="5653" y="2063"/>
                    <a:pt x="5861" y="1920"/>
                    <a:pt x="6003" y="1790"/>
                  </a:cubicBezTo>
                  <a:cubicBezTo>
                    <a:pt x="6073" y="1726"/>
                    <a:pt x="6098" y="1627"/>
                    <a:pt x="6067" y="1537"/>
                  </a:cubicBezTo>
                  <a:cubicBezTo>
                    <a:pt x="6036" y="1448"/>
                    <a:pt x="5954" y="1386"/>
                    <a:pt x="5860" y="1380"/>
                  </a:cubicBezTo>
                  <a:cubicBezTo>
                    <a:pt x="5769" y="1374"/>
                    <a:pt x="5664" y="1374"/>
                    <a:pt x="5547" y="1382"/>
                  </a:cubicBezTo>
                  <a:cubicBezTo>
                    <a:pt x="5517" y="1315"/>
                    <a:pt x="5484" y="1250"/>
                    <a:pt x="5448" y="1187"/>
                  </a:cubicBezTo>
                  <a:cubicBezTo>
                    <a:pt x="5998" y="1139"/>
                    <a:pt x="6312" y="1220"/>
                    <a:pt x="6385" y="1426"/>
                  </a:cubicBezTo>
                  <a:cubicBezTo>
                    <a:pt x="6438" y="1580"/>
                    <a:pt x="6328" y="1742"/>
                    <a:pt x="6227" y="1851"/>
                  </a:cubicBezTo>
                  <a:close/>
                </a:path>
              </a:pathLst>
            </a:custGeom>
            <a:solidFill>
              <a:schemeClr val="accent5"/>
            </a:solidFill>
            <a:ln>
              <a:noFill/>
            </a:ln>
          </p:spPr>
        </p:sp>
      </p:grpSp>
      <p:sp>
        <p:nvSpPr>
          <p:cNvPr id="11" name="文本框 10">
            <a:extLst>
              <a:ext uri="{FF2B5EF4-FFF2-40B4-BE49-F238E27FC236}">
                <a16:creationId xmlns:a16="http://schemas.microsoft.com/office/drawing/2014/main" id="{B41CB33A-8AB3-481A-AA30-53691E107795}"/>
              </a:ext>
            </a:extLst>
          </p:cNvPr>
          <p:cNvSpPr txBox="1"/>
          <p:nvPr/>
        </p:nvSpPr>
        <p:spPr>
          <a:xfrm>
            <a:off x="5488101" y="3198168"/>
            <a:ext cx="1215798" cy="461665"/>
          </a:xfrm>
          <a:prstGeom prst="rect">
            <a:avLst/>
          </a:prstGeom>
          <a:noFill/>
        </p:spPr>
        <p:txBody>
          <a:bodyPr wrap="square" rtlCol="0">
            <a:spAutoFit/>
          </a:bodyPr>
          <a:lstStyle/>
          <a:p>
            <a:pPr algn="ctr"/>
            <a:r>
              <a:rPr lang="zh-CN" altLang="en-US" sz="2400" b="1" dirty="0">
                <a:solidFill>
                  <a:schemeClr val="accent1"/>
                </a:solidFill>
                <a:latin typeface="+mj-ea"/>
                <a:ea typeface="+mj-ea"/>
              </a:rPr>
              <a:t>小标题</a:t>
            </a:r>
          </a:p>
        </p:txBody>
      </p:sp>
      <p:sp>
        <p:nvSpPr>
          <p:cNvPr id="4" name="文本占位符 3">
            <a:extLst>
              <a:ext uri="{FF2B5EF4-FFF2-40B4-BE49-F238E27FC236}">
                <a16:creationId xmlns:a16="http://schemas.microsoft.com/office/drawing/2014/main" id="{399BBBD4-209C-45C0-9278-0C6E96C496E7}"/>
              </a:ext>
            </a:extLst>
          </p:cNvPr>
          <p:cNvSpPr>
            <a:spLocks noGrp="1"/>
          </p:cNvSpPr>
          <p:nvPr>
            <p:ph type="body" sz="quarter" idx="10"/>
          </p:nvPr>
        </p:nvSpPr>
        <p:spPr>
          <a:xfrm>
            <a:off x="843917" y="371998"/>
            <a:ext cx="5252083" cy="360099"/>
          </a:xfrm>
        </p:spPr>
        <p:txBody>
          <a:bodyPr/>
          <a:lstStyle/>
          <a:p>
            <a:r>
              <a:rPr lang="zh-CN" altLang="en-US" dirty="0"/>
              <a:t>循环图示版式</a:t>
            </a:r>
          </a:p>
        </p:txBody>
      </p:sp>
      <p:cxnSp>
        <p:nvCxnSpPr>
          <p:cNvPr id="30" name="直接连接符 29">
            <a:extLst>
              <a:ext uri="{FF2B5EF4-FFF2-40B4-BE49-F238E27FC236}">
                <a16:creationId xmlns:a16="http://schemas.microsoft.com/office/drawing/2014/main" id="{F727EA64-DA5B-4B2A-B888-DD9A42B741E3}"/>
              </a:ext>
            </a:extLst>
          </p:cNvPr>
          <p:cNvCxnSpPr>
            <a:cxnSpLocks/>
          </p:cNvCxnSpPr>
          <p:nvPr/>
        </p:nvCxnSpPr>
        <p:spPr>
          <a:xfrm flipH="1">
            <a:off x="1205455" y="3445443"/>
            <a:ext cx="2442843"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C822D5CC-84E6-466A-8CC6-95D171A8374F}"/>
              </a:ext>
            </a:extLst>
          </p:cNvPr>
          <p:cNvCxnSpPr>
            <a:cxnSpLocks/>
          </p:cNvCxnSpPr>
          <p:nvPr/>
        </p:nvCxnSpPr>
        <p:spPr>
          <a:xfrm flipH="1">
            <a:off x="8543702" y="3445443"/>
            <a:ext cx="2442843"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84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a:extLst>
              <a:ext uri="{FF2B5EF4-FFF2-40B4-BE49-F238E27FC236}">
                <a16:creationId xmlns:a16="http://schemas.microsoft.com/office/drawing/2014/main" id="{F1D1D8F1-22D6-42DC-A8DA-546FBD998C62}"/>
              </a:ext>
            </a:extLst>
          </p:cNvPr>
          <p:cNvGraphicFramePr>
            <a:graphicFrameLocks noGrp="1"/>
          </p:cNvGraphicFramePr>
          <p:nvPr>
            <p:extLst>
              <p:ext uri="{D42A27DB-BD31-4B8C-83A1-F6EECF244321}">
                <p14:modId xmlns:p14="http://schemas.microsoft.com/office/powerpoint/2010/main" val="2230524195"/>
              </p:ext>
            </p:extLst>
          </p:nvPr>
        </p:nvGraphicFramePr>
        <p:xfrm>
          <a:off x="839788" y="2054083"/>
          <a:ext cx="10512423" cy="2517510"/>
        </p:xfrm>
        <a:graphic>
          <a:graphicData uri="http://schemas.openxmlformats.org/drawingml/2006/table">
            <a:tbl>
              <a:tblPr firstRow="1" bandRow="1">
                <a:tableStyleId>{5C22544A-7EE6-4342-B048-85BDC9FD1C3A}</a:tableStyleId>
              </a:tblPr>
              <a:tblGrid>
                <a:gridCol w="1168047">
                  <a:extLst>
                    <a:ext uri="{9D8B030D-6E8A-4147-A177-3AD203B41FA5}">
                      <a16:colId xmlns:a16="http://schemas.microsoft.com/office/drawing/2014/main" val="1499561802"/>
                    </a:ext>
                  </a:extLst>
                </a:gridCol>
                <a:gridCol w="1168047">
                  <a:extLst>
                    <a:ext uri="{9D8B030D-6E8A-4147-A177-3AD203B41FA5}">
                      <a16:colId xmlns:a16="http://schemas.microsoft.com/office/drawing/2014/main" val="2788692202"/>
                    </a:ext>
                  </a:extLst>
                </a:gridCol>
                <a:gridCol w="1168047">
                  <a:extLst>
                    <a:ext uri="{9D8B030D-6E8A-4147-A177-3AD203B41FA5}">
                      <a16:colId xmlns:a16="http://schemas.microsoft.com/office/drawing/2014/main" val="3250643097"/>
                    </a:ext>
                  </a:extLst>
                </a:gridCol>
                <a:gridCol w="1168047">
                  <a:extLst>
                    <a:ext uri="{9D8B030D-6E8A-4147-A177-3AD203B41FA5}">
                      <a16:colId xmlns:a16="http://schemas.microsoft.com/office/drawing/2014/main" val="2860100799"/>
                    </a:ext>
                  </a:extLst>
                </a:gridCol>
                <a:gridCol w="1168047">
                  <a:extLst>
                    <a:ext uri="{9D8B030D-6E8A-4147-A177-3AD203B41FA5}">
                      <a16:colId xmlns:a16="http://schemas.microsoft.com/office/drawing/2014/main" val="1720796456"/>
                    </a:ext>
                  </a:extLst>
                </a:gridCol>
                <a:gridCol w="1168047">
                  <a:extLst>
                    <a:ext uri="{9D8B030D-6E8A-4147-A177-3AD203B41FA5}">
                      <a16:colId xmlns:a16="http://schemas.microsoft.com/office/drawing/2014/main" val="4241427607"/>
                    </a:ext>
                  </a:extLst>
                </a:gridCol>
                <a:gridCol w="1168047">
                  <a:extLst>
                    <a:ext uri="{9D8B030D-6E8A-4147-A177-3AD203B41FA5}">
                      <a16:colId xmlns:a16="http://schemas.microsoft.com/office/drawing/2014/main" val="1890839178"/>
                    </a:ext>
                  </a:extLst>
                </a:gridCol>
                <a:gridCol w="1168047">
                  <a:extLst>
                    <a:ext uri="{9D8B030D-6E8A-4147-A177-3AD203B41FA5}">
                      <a16:colId xmlns:a16="http://schemas.microsoft.com/office/drawing/2014/main" val="3141858646"/>
                    </a:ext>
                  </a:extLst>
                </a:gridCol>
                <a:gridCol w="1168047">
                  <a:extLst>
                    <a:ext uri="{9D8B030D-6E8A-4147-A177-3AD203B41FA5}">
                      <a16:colId xmlns:a16="http://schemas.microsoft.com/office/drawing/2014/main" val="1637161005"/>
                    </a:ext>
                  </a:extLst>
                </a:gridCol>
              </a:tblGrid>
              <a:tr h="503502">
                <a:tc>
                  <a:txBody>
                    <a:bodyPr/>
                    <a:lstStyle/>
                    <a:p>
                      <a:pPr algn="ctr"/>
                      <a:endParaRPr lang="zh-CN" altLang="en-US" dirty="0">
                        <a:solidFill>
                          <a:schemeClr val="tx1">
                            <a:lumMod val="65000"/>
                            <a:lumOff val="35000"/>
                          </a:schemeClr>
                        </a:solidFill>
                        <a:latin typeface="+mn-ea"/>
                        <a:ea typeface="+mn-ea"/>
                      </a:endParaRPr>
                    </a:p>
                  </a:txBody>
                  <a:tcPr anchor="ctr">
                    <a:lnL w="12700" cmpd="sng">
                      <a:noFill/>
                    </a:lnL>
                    <a:lnR w="635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0" dirty="0">
                          <a:solidFill>
                            <a:schemeClr val="tx1">
                              <a:lumMod val="65000"/>
                              <a:lumOff val="35000"/>
                            </a:schemeClr>
                          </a:solidFill>
                          <a:latin typeface="+mn-ea"/>
                          <a:ea typeface="+mn-ea"/>
                        </a:rPr>
                        <a:t>周一</a:t>
                      </a:r>
                    </a:p>
                  </a:txBody>
                  <a:tcPr anchor="ctr">
                    <a:lnL w="6350" cap="flat" cmpd="sng" algn="ctr">
                      <a:solidFill>
                        <a:schemeClr val="bg1"/>
                      </a:solid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0" dirty="0">
                          <a:solidFill>
                            <a:schemeClr val="tx1">
                              <a:lumMod val="65000"/>
                              <a:lumOff val="35000"/>
                            </a:schemeClr>
                          </a:solidFill>
                          <a:latin typeface="+mn-ea"/>
                          <a:ea typeface="+mn-ea"/>
                        </a:rPr>
                        <a:t>周二</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0" dirty="0">
                          <a:solidFill>
                            <a:schemeClr val="tx1">
                              <a:lumMod val="65000"/>
                              <a:lumOff val="35000"/>
                            </a:schemeClr>
                          </a:solidFill>
                          <a:latin typeface="+mn-ea"/>
                          <a:ea typeface="+mn-ea"/>
                        </a:rPr>
                        <a:t>周三</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0" dirty="0">
                          <a:solidFill>
                            <a:schemeClr val="tx1">
                              <a:lumMod val="65000"/>
                              <a:lumOff val="35000"/>
                            </a:schemeClr>
                          </a:solidFill>
                          <a:latin typeface="+mn-ea"/>
                          <a:ea typeface="+mn-ea"/>
                        </a:rPr>
                        <a:t>周四</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0" dirty="0">
                          <a:solidFill>
                            <a:schemeClr val="tx1">
                              <a:lumMod val="65000"/>
                              <a:lumOff val="35000"/>
                            </a:schemeClr>
                          </a:solidFill>
                          <a:latin typeface="+mn-ea"/>
                          <a:ea typeface="+mn-ea"/>
                        </a:rPr>
                        <a:t>周五</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0" dirty="0">
                          <a:solidFill>
                            <a:schemeClr val="tx1">
                              <a:lumMod val="65000"/>
                              <a:lumOff val="35000"/>
                            </a:schemeClr>
                          </a:solidFill>
                          <a:latin typeface="+mn-ea"/>
                          <a:ea typeface="+mn-ea"/>
                        </a:rPr>
                        <a:t>周六</a:t>
                      </a: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0" dirty="0">
                          <a:solidFill>
                            <a:schemeClr val="tx1">
                              <a:lumMod val="65000"/>
                              <a:lumOff val="35000"/>
                            </a:schemeClr>
                          </a:solidFill>
                          <a:latin typeface="+mn-ea"/>
                          <a:ea typeface="+mn-ea"/>
                        </a:rPr>
                        <a:t>周日</a:t>
                      </a: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1" dirty="0">
                          <a:solidFill>
                            <a:schemeClr val="tx1">
                              <a:lumMod val="65000"/>
                              <a:lumOff val="35000"/>
                            </a:schemeClr>
                          </a:solidFill>
                          <a:latin typeface="+mn-ea"/>
                          <a:ea typeface="+mn-ea"/>
                        </a:rPr>
                        <a:t>结论</a:t>
                      </a:r>
                    </a:p>
                  </a:txBody>
                  <a:tcPr anchor="ctr">
                    <a:lnL w="12700" cap="flat" cmpd="sng" algn="ctr">
                      <a:no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3486536"/>
                  </a:ext>
                </a:extLst>
              </a:tr>
              <a:tr h="503502">
                <a:tc>
                  <a:txBody>
                    <a:bodyPr/>
                    <a:lstStyle/>
                    <a:p>
                      <a:pPr algn="ctr"/>
                      <a:r>
                        <a:rPr lang="zh-CN" altLang="en-US" sz="1600" b="0" dirty="0">
                          <a:solidFill>
                            <a:schemeClr val="tx1">
                              <a:lumMod val="65000"/>
                              <a:lumOff val="35000"/>
                            </a:schemeClr>
                          </a:solidFill>
                          <a:latin typeface="+mn-ea"/>
                          <a:ea typeface="+mn-ea"/>
                        </a:rPr>
                        <a:t>看书</a:t>
                      </a: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solidFill>
                        <a:schemeClr val="bg1"/>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1" dirty="0">
                          <a:solidFill>
                            <a:schemeClr val="tx1">
                              <a:lumMod val="65000"/>
                              <a:lumOff val="35000"/>
                            </a:schemeClr>
                          </a:solidFill>
                          <a:latin typeface="+mn-ea"/>
                          <a:ea typeface="+mn-ea"/>
                        </a:rPr>
                        <a:t>-</a:t>
                      </a:r>
                      <a:endParaRPr lang="zh-CN" altLang="en-US" sz="1400" b="1" dirty="0">
                        <a:solidFill>
                          <a:schemeClr val="tx1">
                            <a:lumMod val="65000"/>
                            <a:lumOff val="35000"/>
                          </a:schemeClr>
                        </a:solidFill>
                        <a:latin typeface="+mn-ea"/>
                        <a:ea typeface="+mn-ea"/>
                      </a:endParaRPr>
                    </a:p>
                  </a:txBody>
                  <a:tcPr anchor="ctr">
                    <a:lnL w="1270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035396"/>
                  </a:ext>
                </a:extLst>
              </a:tr>
              <a:tr h="503502">
                <a:tc>
                  <a:txBody>
                    <a:bodyPr/>
                    <a:lstStyle/>
                    <a:p>
                      <a:pPr algn="ctr"/>
                      <a:r>
                        <a:rPr lang="zh-CN" altLang="en-US" sz="1600" b="0" dirty="0">
                          <a:solidFill>
                            <a:schemeClr val="tx1">
                              <a:lumMod val="65000"/>
                              <a:lumOff val="35000"/>
                            </a:schemeClr>
                          </a:solidFill>
                          <a:latin typeface="+mn-ea"/>
                          <a:ea typeface="+mn-ea"/>
                        </a:rPr>
                        <a:t>学习</a:t>
                      </a: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solidFill>
                        <a:schemeClr val="bg1"/>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1" dirty="0">
                          <a:solidFill>
                            <a:schemeClr val="tx1">
                              <a:lumMod val="65000"/>
                              <a:lumOff val="35000"/>
                            </a:schemeClr>
                          </a:solidFill>
                          <a:latin typeface="+mn-ea"/>
                          <a:ea typeface="+mn-ea"/>
                        </a:rPr>
                        <a:t>-</a:t>
                      </a:r>
                      <a:endParaRPr lang="zh-CN" altLang="en-US" sz="1400" b="1" dirty="0">
                        <a:solidFill>
                          <a:schemeClr val="tx1">
                            <a:lumMod val="65000"/>
                            <a:lumOff val="35000"/>
                          </a:schemeClr>
                        </a:solidFill>
                        <a:latin typeface="+mn-ea"/>
                        <a:ea typeface="+mn-ea"/>
                      </a:endParaRPr>
                    </a:p>
                  </a:txBody>
                  <a:tcPr anchor="ctr">
                    <a:lnL w="1270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6575823"/>
                  </a:ext>
                </a:extLst>
              </a:tr>
              <a:tr h="503502">
                <a:tc>
                  <a:txBody>
                    <a:bodyPr/>
                    <a:lstStyle/>
                    <a:p>
                      <a:pPr algn="ctr"/>
                      <a:r>
                        <a:rPr lang="zh-CN" altLang="en-US" sz="1600" b="0" dirty="0">
                          <a:solidFill>
                            <a:schemeClr val="tx1">
                              <a:lumMod val="65000"/>
                              <a:lumOff val="35000"/>
                            </a:schemeClr>
                          </a:solidFill>
                          <a:latin typeface="+mn-ea"/>
                          <a:ea typeface="+mn-ea"/>
                        </a:rPr>
                        <a:t>跑步</a:t>
                      </a: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solidFill>
                        <a:schemeClr val="bg1"/>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b="1" dirty="0">
                          <a:solidFill>
                            <a:schemeClr val="tx1">
                              <a:lumMod val="65000"/>
                              <a:lumOff val="35000"/>
                            </a:schemeClr>
                          </a:solidFill>
                          <a:latin typeface="+mn-ea"/>
                          <a:ea typeface="+mn-ea"/>
                        </a:rPr>
                        <a:t>-</a:t>
                      </a:r>
                      <a:endParaRPr lang="zh-CN" altLang="en-US" sz="1400" b="1" dirty="0">
                        <a:solidFill>
                          <a:schemeClr val="tx1">
                            <a:lumMod val="65000"/>
                            <a:lumOff val="35000"/>
                          </a:schemeClr>
                        </a:solidFill>
                        <a:latin typeface="+mn-ea"/>
                        <a:ea typeface="+mn-ea"/>
                      </a:endParaRPr>
                    </a:p>
                  </a:txBody>
                  <a:tcPr anchor="ctr">
                    <a:lnL w="1270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1619937"/>
                  </a:ext>
                </a:extLst>
              </a:tr>
              <a:tr h="503502">
                <a:tc>
                  <a:txBody>
                    <a:bodyPr/>
                    <a:lstStyle/>
                    <a:p>
                      <a:pPr algn="ctr"/>
                      <a:r>
                        <a:rPr lang="zh-CN" altLang="en-US" sz="1600" b="0" dirty="0">
                          <a:solidFill>
                            <a:schemeClr val="tx1">
                              <a:lumMod val="65000"/>
                              <a:lumOff val="35000"/>
                            </a:schemeClr>
                          </a:solidFill>
                          <a:latin typeface="+mn-ea"/>
                          <a:ea typeface="+mn-ea"/>
                        </a:rPr>
                        <a:t>打球</a:t>
                      </a: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solidFill>
                        <a:schemeClr val="bg1"/>
                      </a:solidFill>
                      <a:prstDash val="solid"/>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1</a:t>
                      </a:r>
                      <a:endParaRPr lang="zh-CN" altLang="en-US" sz="1400" dirty="0">
                        <a:latin typeface="+mn-ea"/>
                        <a:ea typeface="+mn-ea"/>
                      </a:endParaRP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dirty="0">
                          <a:latin typeface="+mn-ea"/>
                          <a:ea typeface="+mn-ea"/>
                        </a:rPr>
                        <a:t>0</a:t>
                      </a:r>
                      <a:endParaRPr lang="zh-CN" altLang="en-US" sz="1400" dirty="0">
                        <a:latin typeface="+mn-ea"/>
                        <a:ea typeface="+mn-ea"/>
                      </a:endParaRPr>
                    </a:p>
                  </a:txBody>
                  <a:tcPr anchor="ctr">
                    <a:lnL w="6350" cap="flat" cmpd="sng" algn="ctr">
                      <a:noFill/>
                      <a:prstDash val="dash"/>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1" dirty="0">
                          <a:solidFill>
                            <a:schemeClr val="tx1">
                              <a:lumMod val="65000"/>
                              <a:lumOff val="35000"/>
                            </a:schemeClr>
                          </a:solidFill>
                          <a:latin typeface="+mn-ea"/>
                          <a:ea typeface="+mn-ea"/>
                        </a:rPr>
                        <a:t>-</a:t>
                      </a:r>
                      <a:endParaRPr lang="zh-CN" altLang="en-US" sz="1400" b="1" dirty="0">
                        <a:solidFill>
                          <a:schemeClr val="tx1">
                            <a:lumMod val="65000"/>
                            <a:lumOff val="35000"/>
                          </a:schemeClr>
                        </a:solidFill>
                        <a:latin typeface="+mn-ea"/>
                        <a:ea typeface="+mn-ea"/>
                      </a:endParaRPr>
                    </a:p>
                  </a:txBody>
                  <a:tcPr anchor="ctr">
                    <a:lnL w="12700" cap="flat" cmpd="sng" algn="ctr">
                      <a:noFill/>
                      <a:prstDash val="solid"/>
                      <a:round/>
                      <a:headEnd type="none" w="med" len="med"/>
                      <a:tailEnd type="none" w="med" len="med"/>
                    </a:lnL>
                    <a:lnR w="12700" cmpd="sng">
                      <a:noFill/>
                    </a:lnR>
                    <a:lnT w="6350" cap="flat" cmpd="sng" algn="ctr">
                      <a:solidFill>
                        <a:schemeClr val="bg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4653"/>
                  </a:ext>
                </a:extLst>
              </a:tr>
            </a:tbl>
          </a:graphicData>
        </a:graphic>
      </p:graphicFrame>
      <p:sp>
        <p:nvSpPr>
          <p:cNvPr id="7" name="文本框 6">
            <a:extLst>
              <a:ext uri="{FF2B5EF4-FFF2-40B4-BE49-F238E27FC236}">
                <a16:creationId xmlns:a16="http://schemas.microsoft.com/office/drawing/2014/main" id="{49118273-3FA5-448F-BBEC-B4F04B613380}"/>
              </a:ext>
            </a:extLst>
          </p:cNvPr>
          <p:cNvSpPr txBox="1"/>
          <p:nvPr/>
        </p:nvSpPr>
        <p:spPr>
          <a:xfrm>
            <a:off x="3795252" y="1277910"/>
            <a:ext cx="4601497" cy="407291"/>
          </a:xfrm>
          <a:prstGeom prst="rect">
            <a:avLst/>
          </a:prstGeom>
          <a:noFill/>
        </p:spPr>
        <p:txBody>
          <a:bodyPr wrap="square" lIns="0" tIns="0" rIns="0" bIns="0" rtlCol="0" anchor="ctr" anchorCtr="0">
            <a:spAutoFit/>
          </a:bodyPr>
          <a:lstStyle/>
          <a:p>
            <a:pPr algn="ctr">
              <a:lnSpc>
                <a:spcPct val="150000"/>
              </a:lnSpc>
            </a:pPr>
            <a:r>
              <a:rPr lang="zh-CN" altLang="en-US" sz="2000" b="1" dirty="0">
                <a:solidFill>
                  <a:prstClr val="black">
                    <a:lumMod val="65000"/>
                    <a:lumOff val="35000"/>
                  </a:prstClr>
                </a:solidFill>
                <a:latin typeface="+mj-ea"/>
                <a:ea typeface="+mj-ea"/>
              </a:rPr>
              <a:t>这里输入关于表格内容的标题</a:t>
            </a:r>
          </a:p>
        </p:txBody>
      </p:sp>
      <p:cxnSp>
        <p:nvCxnSpPr>
          <p:cNvPr id="9" name="直接连接符 8">
            <a:extLst>
              <a:ext uri="{FF2B5EF4-FFF2-40B4-BE49-F238E27FC236}">
                <a16:creationId xmlns:a16="http://schemas.microsoft.com/office/drawing/2014/main" id="{729FBD01-3940-4EC1-8B57-105DEA035B9E}"/>
              </a:ext>
            </a:extLst>
          </p:cNvPr>
          <p:cNvCxnSpPr/>
          <p:nvPr/>
        </p:nvCxnSpPr>
        <p:spPr>
          <a:xfrm>
            <a:off x="4901381" y="1869642"/>
            <a:ext cx="2389239"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9A77D303-DD04-417B-9300-5FFEC24D1604}"/>
              </a:ext>
            </a:extLst>
          </p:cNvPr>
          <p:cNvCxnSpPr>
            <a:cxnSpLocks/>
          </p:cNvCxnSpPr>
          <p:nvPr/>
        </p:nvCxnSpPr>
        <p:spPr>
          <a:xfrm>
            <a:off x="955470" y="4892242"/>
            <a:ext cx="10281060"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17F0DB3-0830-4146-8045-C2262F41BAC5}"/>
              </a:ext>
            </a:extLst>
          </p:cNvPr>
          <p:cNvSpPr txBox="1"/>
          <p:nvPr/>
        </p:nvSpPr>
        <p:spPr>
          <a:xfrm>
            <a:off x="1233948" y="5035092"/>
            <a:ext cx="9724104" cy="695190"/>
          </a:xfrm>
          <a:prstGeom prst="rect">
            <a:avLst/>
          </a:prstGeom>
          <a:noFill/>
        </p:spPr>
        <p:txBody>
          <a:bodyPr wrap="square" lIns="0" tIns="0" rIns="0" bIns="0" rtlCol="0" anchor="ctr" anchorCtr="0">
            <a:spAutoFit/>
          </a:bodyPr>
          <a:lstStyle/>
          <a:p>
            <a:pPr lvl="0" algn="ctr">
              <a:lnSpc>
                <a:spcPct val="150000"/>
              </a:lnSpc>
            </a:pPr>
            <a:r>
              <a:rPr lang="zh-CN" altLang="en-US" sz="1600" dirty="0">
                <a:solidFill>
                  <a:prstClr val="black">
                    <a:lumMod val="65000"/>
                    <a:lumOff val="35000"/>
                  </a:prstClr>
                </a:solidFill>
                <a:latin typeface="+mn-ea"/>
              </a:rPr>
              <a:t>这里可以输入相关内容。学校以经济学、管理学、法学为主体，坚持商法融合，促进经济学、管理学、法学、文学、理学、工学、艺术学等多学科协同发展，已形成具有一定特色和优势的学科专业体系。</a:t>
            </a:r>
            <a:endParaRPr lang="en-US" altLang="zh-CN" sz="1600" dirty="0">
              <a:solidFill>
                <a:prstClr val="black">
                  <a:lumMod val="65000"/>
                  <a:lumOff val="35000"/>
                </a:prstClr>
              </a:solidFill>
              <a:latin typeface="+mn-ea"/>
            </a:endParaRPr>
          </a:p>
        </p:txBody>
      </p:sp>
      <p:sp>
        <p:nvSpPr>
          <p:cNvPr id="4" name="文本占位符 3">
            <a:extLst>
              <a:ext uri="{FF2B5EF4-FFF2-40B4-BE49-F238E27FC236}">
                <a16:creationId xmlns:a16="http://schemas.microsoft.com/office/drawing/2014/main" id="{9006D240-798A-45B8-A180-8984518D4571}"/>
              </a:ext>
            </a:extLst>
          </p:cNvPr>
          <p:cNvSpPr>
            <a:spLocks noGrp="1"/>
          </p:cNvSpPr>
          <p:nvPr>
            <p:ph type="body" sz="quarter" idx="10"/>
          </p:nvPr>
        </p:nvSpPr>
        <p:spPr>
          <a:xfrm>
            <a:off x="843917" y="371998"/>
            <a:ext cx="5252083" cy="360099"/>
          </a:xfrm>
        </p:spPr>
        <p:txBody>
          <a:bodyPr/>
          <a:lstStyle/>
          <a:p>
            <a:r>
              <a:rPr lang="zh-CN" altLang="en-US" dirty="0"/>
              <a:t>表格应用版式</a:t>
            </a:r>
          </a:p>
        </p:txBody>
      </p:sp>
    </p:spTree>
    <p:extLst>
      <p:ext uri="{BB962C8B-B14F-4D97-AF65-F5344CB8AC3E}">
        <p14:creationId xmlns:p14="http://schemas.microsoft.com/office/powerpoint/2010/main" val="2570031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图表 13">
            <a:extLst>
              <a:ext uri="{FF2B5EF4-FFF2-40B4-BE49-F238E27FC236}">
                <a16:creationId xmlns:a16="http://schemas.microsoft.com/office/drawing/2014/main" id="{A8AA87B5-201D-40A7-A874-7D9A11CAF453}"/>
              </a:ext>
            </a:extLst>
          </p:cNvPr>
          <p:cNvGraphicFramePr/>
          <p:nvPr>
            <p:extLst>
              <p:ext uri="{D42A27DB-BD31-4B8C-83A1-F6EECF244321}">
                <p14:modId xmlns:p14="http://schemas.microsoft.com/office/powerpoint/2010/main" val="2579062717"/>
              </p:ext>
            </p:extLst>
          </p:nvPr>
        </p:nvGraphicFramePr>
        <p:xfrm>
          <a:off x="2971800" y="1346200"/>
          <a:ext cx="6248400" cy="4165600"/>
        </p:xfrm>
        <a:graphic>
          <a:graphicData uri="http://schemas.openxmlformats.org/drawingml/2006/chart">
            <c:chart xmlns:c="http://schemas.openxmlformats.org/drawingml/2006/chart" xmlns:r="http://schemas.openxmlformats.org/officeDocument/2006/relationships" r:id="rId2"/>
          </a:graphicData>
        </a:graphic>
      </p:graphicFrame>
      <p:sp>
        <p:nvSpPr>
          <p:cNvPr id="17" name="椭圆 16">
            <a:extLst>
              <a:ext uri="{FF2B5EF4-FFF2-40B4-BE49-F238E27FC236}">
                <a16:creationId xmlns:a16="http://schemas.microsoft.com/office/drawing/2014/main" id="{867D829B-1ECE-435E-A3C9-7CCE9DD8DCBB}"/>
              </a:ext>
            </a:extLst>
          </p:cNvPr>
          <p:cNvSpPr/>
          <p:nvPr/>
        </p:nvSpPr>
        <p:spPr>
          <a:xfrm>
            <a:off x="3238243" y="3974918"/>
            <a:ext cx="410805" cy="410805"/>
          </a:xfrm>
          <a:prstGeom prst="ellipse">
            <a:avLst/>
          </a:prstGeom>
          <a:gradFill>
            <a:gsLst>
              <a:gs pos="0">
                <a:schemeClr val="accent5">
                  <a:alpha val="70000"/>
                </a:schemeClr>
              </a:gs>
              <a:gs pos="72000">
                <a:schemeClr val="accent5">
                  <a:alpha val="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74D2EC9E-9F4F-41D5-B63A-5180CD4D0C9A}"/>
              </a:ext>
            </a:extLst>
          </p:cNvPr>
          <p:cNvSpPr txBox="1"/>
          <p:nvPr/>
        </p:nvSpPr>
        <p:spPr>
          <a:xfrm>
            <a:off x="2284186" y="4077946"/>
            <a:ext cx="1226457" cy="307777"/>
          </a:xfrm>
          <a:prstGeom prst="rect">
            <a:avLst/>
          </a:prstGeom>
          <a:noFill/>
        </p:spPr>
        <p:txBody>
          <a:bodyPr wrap="square" lIns="0" tIns="0" rIns="0" bIns="0" rtlCol="0">
            <a:spAutoFit/>
          </a:bodyPr>
          <a:lstStyle/>
          <a:p>
            <a:pPr algn="r"/>
            <a:r>
              <a:rPr lang="zh-CN" altLang="en-US" sz="2000" b="1" dirty="0">
                <a:solidFill>
                  <a:schemeClr val="accent1"/>
                </a:solidFill>
                <a:latin typeface="+mj-ea"/>
                <a:ea typeface="+mj-ea"/>
              </a:rPr>
              <a:t>小标题</a:t>
            </a:r>
          </a:p>
        </p:txBody>
      </p:sp>
      <p:sp>
        <p:nvSpPr>
          <p:cNvPr id="25" name="文本框 24">
            <a:extLst>
              <a:ext uri="{FF2B5EF4-FFF2-40B4-BE49-F238E27FC236}">
                <a16:creationId xmlns:a16="http://schemas.microsoft.com/office/drawing/2014/main" id="{A8A5F656-E329-4059-86DE-C0EFF4AAB613}"/>
              </a:ext>
            </a:extLst>
          </p:cNvPr>
          <p:cNvSpPr txBox="1"/>
          <p:nvPr/>
        </p:nvSpPr>
        <p:spPr>
          <a:xfrm>
            <a:off x="1143000" y="4447278"/>
            <a:ext cx="2367643" cy="1064522"/>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输入对应类别的相关描述输入对应类别的相关描述输入对应类别的相关描述</a:t>
            </a:r>
          </a:p>
        </p:txBody>
      </p:sp>
      <p:sp>
        <p:nvSpPr>
          <p:cNvPr id="16" name="椭圆 15">
            <a:extLst>
              <a:ext uri="{FF2B5EF4-FFF2-40B4-BE49-F238E27FC236}">
                <a16:creationId xmlns:a16="http://schemas.microsoft.com/office/drawing/2014/main" id="{E2A21E42-A7BC-4321-86C4-ADBDBE087338}"/>
              </a:ext>
            </a:extLst>
          </p:cNvPr>
          <p:cNvSpPr/>
          <p:nvPr/>
        </p:nvSpPr>
        <p:spPr>
          <a:xfrm>
            <a:off x="8537440" y="3974918"/>
            <a:ext cx="410805" cy="410805"/>
          </a:xfrm>
          <a:prstGeom prst="ellipse">
            <a:avLst/>
          </a:prstGeom>
          <a:gradFill>
            <a:gsLst>
              <a:gs pos="0">
                <a:schemeClr val="accent5">
                  <a:alpha val="70000"/>
                </a:schemeClr>
              </a:gs>
              <a:gs pos="72000">
                <a:schemeClr val="accent5">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880FCE2E-D65A-473C-A107-A4F47B076D7F}"/>
              </a:ext>
            </a:extLst>
          </p:cNvPr>
          <p:cNvSpPr txBox="1"/>
          <p:nvPr/>
        </p:nvSpPr>
        <p:spPr>
          <a:xfrm>
            <a:off x="8681358" y="4077946"/>
            <a:ext cx="1226457"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27" name="文本框 26">
            <a:extLst>
              <a:ext uri="{FF2B5EF4-FFF2-40B4-BE49-F238E27FC236}">
                <a16:creationId xmlns:a16="http://schemas.microsoft.com/office/drawing/2014/main" id="{FAB906F7-8ED3-410E-A9BD-9C8A8CC038F0}"/>
              </a:ext>
            </a:extLst>
          </p:cNvPr>
          <p:cNvSpPr txBox="1"/>
          <p:nvPr/>
        </p:nvSpPr>
        <p:spPr>
          <a:xfrm>
            <a:off x="8681359" y="4447278"/>
            <a:ext cx="2367642" cy="106452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输入对应类别的相关描述输入对应类别的相关描述输入对应类别的相关描述</a:t>
            </a:r>
          </a:p>
        </p:txBody>
      </p:sp>
      <p:sp>
        <p:nvSpPr>
          <p:cNvPr id="18" name="椭圆 17">
            <a:extLst>
              <a:ext uri="{FF2B5EF4-FFF2-40B4-BE49-F238E27FC236}">
                <a16:creationId xmlns:a16="http://schemas.microsoft.com/office/drawing/2014/main" id="{3AF69AFC-462F-43EA-82F7-A7ADCEEBDE14}"/>
              </a:ext>
            </a:extLst>
          </p:cNvPr>
          <p:cNvSpPr/>
          <p:nvPr/>
        </p:nvSpPr>
        <p:spPr>
          <a:xfrm>
            <a:off x="3238243" y="1566948"/>
            <a:ext cx="410805" cy="410805"/>
          </a:xfrm>
          <a:prstGeom prst="ellipse">
            <a:avLst/>
          </a:prstGeom>
          <a:gradFill>
            <a:gsLst>
              <a:gs pos="0">
                <a:schemeClr val="accent5">
                  <a:alpha val="70000"/>
                </a:schemeClr>
              </a:gs>
              <a:gs pos="72000">
                <a:schemeClr val="accent5">
                  <a:alpha val="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B91C8364-AC73-4735-96B9-82E9A71A8FAF}"/>
              </a:ext>
            </a:extLst>
          </p:cNvPr>
          <p:cNvSpPr txBox="1"/>
          <p:nvPr/>
        </p:nvSpPr>
        <p:spPr>
          <a:xfrm>
            <a:off x="2284186" y="1669976"/>
            <a:ext cx="1226457" cy="307777"/>
          </a:xfrm>
          <a:prstGeom prst="rect">
            <a:avLst/>
          </a:prstGeom>
          <a:noFill/>
        </p:spPr>
        <p:txBody>
          <a:bodyPr wrap="square" lIns="0" tIns="0" rIns="0" bIns="0" rtlCol="0">
            <a:spAutoFit/>
          </a:bodyPr>
          <a:lstStyle/>
          <a:p>
            <a:pPr algn="r"/>
            <a:r>
              <a:rPr lang="zh-CN" altLang="en-US" sz="2000" b="1" dirty="0">
                <a:solidFill>
                  <a:schemeClr val="accent1"/>
                </a:solidFill>
                <a:latin typeface="+mj-ea"/>
                <a:ea typeface="+mj-ea"/>
              </a:rPr>
              <a:t>小标题</a:t>
            </a:r>
          </a:p>
        </p:txBody>
      </p:sp>
      <p:sp>
        <p:nvSpPr>
          <p:cNvPr id="21" name="文本框 20">
            <a:extLst>
              <a:ext uri="{FF2B5EF4-FFF2-40B4-BE49-F238E27FC236}">
                <a16:creationId xmlns:a16="http://schemas.microsoft.com/office/drawing/2014/main" id="{796E8877-29A1-4390-9C06-F2B37983F1DC}"/>
              </a:ext>
            </a:extLst>
          </p:cNvPr>
          <p:cNvSpPr txBox="1"/>
          <p:nvPr/>
        </p:nvSpPr>
        <p:spPr>
          <a:xfrm>
            <a:off x="1143000" y="2039308"/>
            <a:ext cx="2367643" cy="1064522"/>
          </a:xfrm>
          <a:prstGeom prst="rect">
            <a:avLst/>
          </a:prstGeom>
          <a:noFill/>
        </p:spPr>
        <p:txBody>
          <a:bodyPr wrap="square" lIns="0" tIns="0" rIns="0" bIns="0" rtlCol="0">
            <a:spAutoFit/>
          </a:bodyPr>
          <a:lstStyle/>
          <a:p>
            <a:pPr algn="r">
              <a:lnSpc>
                <a:spcPct val="150000"/>
              </a:lnSpc>
            </a:pPr>
            <a:r>
              <a:rPr lang="zh-CN" altLang="en-US" sz="1600" dirty="0">
                <a:solidFill>
                  <a:schemeClr val="tx1">
                    <a:lumMod val="65000"/>
                    <a:lumOff val="35000"/>
                  </a:schemeClr>
                </a:solidFill>
                <a:latin typeface="+mn-ea"/>
              </a:rPr>
              <a:t>输入对应类别的相关描述输入对应类别的相关描述输入对应类别的相关描述</a:t>
            </a:r>
          </a:p>
        </p:txBody>
      </p:sp>
      <p:sp>
        <p:nvSpPr>
          <p:cNvPr id="13" name="椭圆 12">
            <a:extLst>
              <a:ext uri="{FF2B5EF4-FFF2-40B4-BE49-F238E27FC236}">
                <a16:creationId xmlns:a16="http://schemas.microsoft.com/office/drawing/2014/main" id="{26055B5E-0BDF-4326-AF59-6F9CA0EB66A0}"/>
              </a:ext>
            </a:extLst>
          </p:cNvPr>
          <p:cNvSpPr/>
          <p:nvPr/>
        </p:nvSpPr>
        <p:spPr>
          <a:xfrm>
            <a:off x="8537440" y="1566948"/>
            <a:ext cx="410805" cy="410805"/>
          </a:xfrm>
          <a:prstGeom prst="ellipse">
            <a:avLst/>
          </a:prstGeom>
          <a:gradFill>
            <a:gsLst>
              <a:gs pos="0">
                <a:schemeClr val="accent5">
                  <a:alpha val="70000"/>
                </a:schemeClr>
              </a:gs>
              <a:gs pos="72000">
                <a:schemeClr val="accent5">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07ACA65A-3439-44BD-AE1C-65B29107DC29}"/>
              </a:ext>
            </a:extLst>
          </p:cNvPr>
          <p:cNvSpPr txBox="1"/>
          <p:nvPr/>
        </p:nvSpPr>
        <p:spPr>
          <a:xfrm>
            <a:off x="8681358" y="1669976"/>
            <a:ext cx="1226457"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29" name="文本框 28">
            <a:extLst>
              <a:ext uri="{FF2B5EF4-FFF2-40B4-BE49-F238E27FC236}">
                <a16:creationId xmlns:a16="http://schemas.microsoft.com/office/drawing/2014/main" id="{552853EB-8ECD-41C8-A242-1ADB9F9EEC88}"/>
              </a:ext>
            </a:extLst>
          </p:cNvPr>
          <p:cNvSpPr txBox="1"/>
          <p:nvPr/>
        </p:nvSpPr>
        <p:spPr>
          <a:xfrm>
            <a:off x="8681358" y="2039308"/>
            <a:ext cx="2367642" cy="106452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输入对应类别的相关描述输入对应类别的相关描述输入对应类别的相关描述</a:t>
            </a:r>
          </a:p>
        </p:txBody>
      </p:sp>
      <p:cxnSp>
        <p:nvCxnSpPr>
          <p:cNvPr id="19" name="直接连接符 18">
            <a:extLst>
              <a:ext uri="{FF2B5EF4-FFF2-40B4-BE49-F238E27FC236}">
                <a16:creationId xmlns:a16="http://schemas.microsoft.com/office/drawing/2014/main" id="{CD52FE62-48AA-4375-AECA-D53C40D445D0}"/>
              </a:ext>
            </a:extLst>
          </p:cNvPr>
          <p:cNvCxnSpPr>
            <a:cxnSpLocks/>
          </p:cNvCxnSpPr>
          <p:nvPr/>
        </p:nvCxnSpPr>
        <p:spPr>
          <a:xfrm>
            <a:off x="8724561" y="3549468"/>
            <a:ext cx="2133939"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B26B5739-78E4-4A0D-816B-4D8CE64962E7}"/>
              </a:ext>
            </a:extLst>
          </p:cNvPr>
          <p:cNvCxnSpPr>
            <a:cxnSpLocks/>
          </p:cNvCxnSpPr>
          <p:nvPr/>
        </p:nvCxnSpPr>
        <p:spPr>
          <a:xfrm>
            <a:off x="1351047" y="3549468"/>
            <a:ext cx="2133939"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8D36AE8C-C7F1-4CF9-9864-F281A566B63F}"/>
              </a:ext>
            </a:extLst>
          </p:cNvPr>
          <p:cNvSpPr>
            <a:spLocks noGrp="1"/>
          </p:cNvSpPr>
          <p:nvPr>
            <p:ph type="body" sz="quarter" idx="10"/>
          </p:nvPr>
        </p:nvSpPr>
        <p:spPr>
          <a:xfrm>
            <a:off x="843917" y="371998"/>
            <a:ext cx="5252083" cy="360099"/>
          </a:xfrm>
        </p:spPr>
        <p:txBody>
          <a:bodyPr/>
          <a:lstStyle/>
          <a:p>
            <a:r>
              <a:rPr lang="zh-CN" altLang="en-US" dirty="0"/>
              <a:t>饼图</a:t>
            </a:r>
          </a:p>
        </p:txBody>
      </p:sp>
    </p:spTree>
    <p:extLst>
      <p:ext uri="{BB962C8B-B14F-4D97-AF65-F5344CB8AC3E}">
        <p14:creationId xmlns:p14="http://schemas.microsoft.com/office/powerpoint/2010/main" val="485807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a:extLst>
              <a:ext uri="{FF2B5EF4-FFF2-40B4-BE49-F238E27FC236}">
                <a16:creationId xmlns:a16="http://schemas.microsoft.com/office/drawing/2014/main" id="{6AE2D1FC-D1EE-4D86-B59D-73662B42E705}"/>
              </a:ext>
            </a:extLst>
          </p:cNvPr>
          <p:cNvGraphicFramePr/>
          <p:nvPr>
            <p:extLst>
              <p:ext uri="{D42A27DB-BD31-4B8C-83A1-F6EECF244321}">
                <p14:modId xmlns:p14="http://schemas.microsoft.com/office/powerpoint/2010/main" val="1729166891"/>
              </p:ext>
            </p:extLst>
          </p:nvPr>
        </p:nvGraphicFramePr>
        <p:xfrm>
          <a:off x="5132439" y="1284759"/>
          <a:ext cx="6357137" cy="4878388"/>
        </p:xfrm>
        <a:graphic>
          <a:graphicData uri="http://schemas.openxmlformats.org/drawingml/2006/chart">
            <c:chart xmlns:c="http://schemas.openxmlformats.org/drawingml/2006/chart" xmlns:r="http://schemas.openxmlformats.org/officeDocument/2006/relationships" r:id="rId2"/>
          </a:graphicData>
        </a:graphic>
      </p:graphicFrame>
      <p:sp>
        <p:nvSpPr>
          <p:cNvPr id="4" name="椭圆 3">
            <a:extLst>
              <a:ext uri="{FF2B5EF4-FFF2-40B4-BE49-F238E27FC236}">
                <a16:creationId xmlns:a16="http://schemas.microsoft.com/office/drawing/2014/main" id="{D50D28F1-A6F3-441F-97F7-FCE75B76AF45}"/>
              </a:ext>
            </a:extLst>
          </p:cNvPr>
          <p:cNvSpPr/>
          <p:nvPr/>
        </p:nvSpPr>
        <p:spPr>
          <a:xfrm>
            <a:off x="1124051" y="1469646"/>
            <a:ext cx="410805" cy="410805"/>
          </a:xfrm>
          <a:prstGeom prst="ellipse">
            <a:avLst/>
          </a:prstGeom>
          <a:gradFill>
            <a:gsLst>
              <a:gs pos="0">
                <a:schemeClr val="accent5">
                  <a:alpha val="70000"/>
                </a:schemeClr>
              </a:gs>
              <a:gs pos="72000">
                <a:schemeClr val="accent5">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3BFB87E2-5EA9-4A4F-8D8A-CF7720505CC6}"/>
              </a:ext>
            </a:extLst>
          </p:cNvPr>
          <p:cNvSpPr txBox="1"/>
          <p:nvPr/>
        </p:nvSpPr>
        <p:spPr>
          <a:xfrm>
            <a:off x="1274687" y="1572674"/>
            <a:ext cx="1226457"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32" name="文本框 31">
            <a:extLst>
              <a:ext uri="{FF2B5EF4-FFF2-40B4-BE49-F238E27FC236}">
                <a16:creationId xmlns:a16="http://schemas.microsoft.com/office/drawing/2014/main" id="{F914D874-C8BE-46AF-BBD7-FF4345D2A7BD}"/>
              </a:ext>
            </a:extLst>
          </p:cNvPr>
          <p:cNvSpPr txBox="1"/>
          <p:nvPr/>
        </p:nvSpPr>
        <p:spPr>
          <a:xfrm>
            <a:off x="1274687" y="1956754"/>
            <a:ext cx="2266851"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输入对应系列的相关描述输入对应系列的相关描述</a:t>
            </a:r>
          </a:p>
        </p:txBody>
      </p:sp>
      <p:sp>
        <p:nvSpPr>
          <p:cNvPr id="46" name="文本框 45">
            <a:extLst>
              <a:ext uri="{FF2B5EF4-FFF2-40B4-BE49-F238E27FC236}">
                <a16:creationId xmlns:a16="http://schemas.microsoft.com/office/drawing/2014/main" id="{C423488C-2CA4-4916-A789-B1FB0E3144F9}"/>
              </a:ext>
            </a:extLst>
          </p:cNvPr>
          <p:cNvSpPr txBox="1"/>
          <p:nvPr/>
        </p:nvSpPr>
        <p:spPr>
          <a:xfrm>
            <a:off x="1274687" y="3130681"/>
            <a:ext cx="1226457"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47" name="文本框 46">
            <a:extLst>
              <a:ext uri="{FF2B5EF4-FFF2-40B4-BE49-F238E27FC236}">
                <a16:creationId xmlns:a16="http://schemas.microsoft.com/office/drawing/2014/main" id="{31C4A70B-C7CB-4A19-BDF7-BB938F736A87}"/>
              </a:ext>
            </a:extLst>
          </p:cNvPr>
          <p:cNvSpPr txBox="1"/>
          <p:nvPr/>
        </p:nvSpPr>
        <p:spPr>
          <a:xfrm>
            <a:off x="1274687" y="3514761"/>
            <a:ext cx="2266851"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输入对应系列的相关描述输入对应系列的相关描述</a:t>
            </a:r>
          </a:p>
        </p:txBody>
      </p:sp>
      <p:sp>
        <p:nvSpPr>
          <p:cNvPr id="18" name="椭圆 17">
            <a:extLst>
              <a:ext uri="{FF2B5EF4-FFF2-40B4-BE49-F238E27FC236}">
                <a16:creationId xmlns:a16="http://schemas.microsoft.com/office/drawing/2014/main" id="{4B122D5E-8AFB-4074-AB89-9A2BF81AC0AC}"/>
              </a:ext>
            </a:extLst>
          </p:cNvPr>
          <p:cNvSpPr/>
          <p:nvPr/>
        </p:nvSpPr>
        <p:spPr>
          <a:xfrm>
            <a:off x="1124051" y="2991462"/>
            <a:ext cx="410805" cy="410805"/>
          </a:xfrm>
          <a:prstGeom prst="ellipse">
            <a:avLst/>
          </a:prstGeom>
          <a:gradFill>
            <a:gsLst>
              <a:gs pos="0">
                <a:schemeClr val="accent5">
                  <a:alpha val="70000"/>
                </a:schemeClr>
              </a:gs>
              <a:gs pos="72000">
                <a:schemeClr val="accent5">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311B26DC-7C5B-471A-BAF5-D27021A8F6AC}"/>
              </a:ext>
            </a:extLst>
          </p:cNvPr>
          <p:cNvSpPr txBox="1"/>
          <p:nvPr/>
        </p:nvSpPr>
        <p:spPr>
          <a:xfrm>
            <a:off x="1274687" y="4679748"/>
            <a:ext cx="1226457"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50" name="文本框 49">
            <a:extLst>
              <a:ext uri="{FF2B5EF4-FFF2-40B4-BE49-F238E27FC236}">
                <a16:creationId xmlns:a16="http://schemas.microsoft.com/office/drawing/2014/main" id="{1D8C723F-1364-4726-9FA1-3CD810702027}"/>
              </a:ext>
            </a:extLst>
          </p:cNvPr>
          <p:cNvSpPr txBox="1"/>
          <p:nvPr/>
        </p:nvSpPr>
        <p:spPr>
          <a:xfrm>
            <a:off x="1274687" y="5063828"/>
            <a:ext cx="2266851" cy="695190"/>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输入对应系列的相关描述输入对应系列的相关描述</a:t>
            </a:r>
          </a:p>
        </p:txBody>
      </p:sp>
      <p:sp>
        <p:nvSpPr>
          <p:cNvPr id="19" name="椭圆 18">
            <a:extLst>
              <a:ext uri="{FF2B5EF4-FFF2-40B4-BE49-F238E27FC236}">
                <a16:creationId xmlns:a16="http://schemas.microsoft.com/office/drawing/2014/main" id="{1E057C7F-466D-4C2C-A1F4-F6E729DA626C}"/>
              </a:ext>
            </a:extLst>
          </p:cNvPr>
          <p:cNvSpPr/>
          <p:nvPr/>
        </p:nvSpPr>
        <p:spPr>
          <a:xfrm>
            <a:off x="1124051" y="4549470"/>
            <a:ext cx="410805" cy="410805"/>
          </a:xfrm>
          <a:prstGeom prst="ellipse">
            <a:avLst/>
          </a:prstGeom>
          <a:gradFill>
            <a:gsLst>
              <a:gs pos="0">
                <a:schemeClr val="accent5">
                  <a:alpha val="70000"/>
                </a:schemeClr>
              </a:gs>
              <a:gs pos="72000">
                <a:schemeClr val="accent5">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a:extLst>
              <a:ext uri="{FF2B5EF4-FFF2-40B4-BE49-F238E27FC236}">
                <a16:creationId xmlns:a16="http://schemas.microsoft.com/office/drawing/2014/main" id="{30F67781-7EC8-4171-BC30-A8B2A78FEDD3}"/>
              </a:ext>
            </a:extLst>
          </p:cNvPr>
          <p:cNvCxnSpPr>
            <a:cxnSpLocks/>
          </p:cNvCxnSpPr>
          <p:nvPr/>
        </p:nvCxnSpPr>
        <p:spPr>
          <a:xfrm>
            <a:off x="1325049" y="2821703"/>
            <a:ext cx="2133939"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0042CEE8-2C80-4161-8471-23E3D78ECFF6}"/>
              </a:ext>
            </a:extLst>
          </p:cNvPr>
          <p:cNvCxnSpPr>
            <a:cxnSpLocks/>
          </p:cNvCxnSpPr>
          <p:nvPr/>
        </p:nvCxnSpPr>
        <p:spPr>
          <a:xfrm>
            <a:off x="1325049" y="4379711"/>
            <a:ext cx="2133939"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 name="文本占位符 4">
            <a:extLst>
              <a:ext uri="{FF2B5EF4-FFF2-40B4-BE49-F238E27FC236}">
                <a16:creationId xmlns:a16="http://schemas.microsoft.com/office/drawing/2014/main" id="{CE52A0D8-94FD-4430-9C53-70ED62C3F1E8}"/>
              </a:ext>
            </a:extLst>
          </p:cNvPr>
          <p:cNvSpPr>
            <a:spLocks noGrp="1"/>
          </p:cNvSpPr>
          <p:nvPr>
            <p:ph type="body" sz="quarter" idx="10"/>
          </p:nvPr>
        </p:nvSpPr>
        <p:spPr>
          <a:xfrm>
            <a:off x="843917" y="371998"/>
            <a:ext cx="5252083" cy="360099"/>
          </a:xfrm>
        </p:spPr>
        <p:txBody>
          <a:bodyPr/>
          <a:lstStyle/>
          <a:p>
            <a:r>
              <a:rPr lang="zh-CN" altLang="en-US" dirty="0"/>
              <a:t>簇状柱形图</a:t>
            </a:r>
          </a:p>
        </p:txBody>
      </p:sp>
    </p:spTree>
    <p:extLst>
      <p:ext uri="{BB962C8B-B14F-4D97-AF65-F5344CB8AC3E}">
        <p14:creationId xmlns:p14="http://schemas.microsoft.com/office/powerpoint/2010/main" val="4218429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D50D28F1-A6F3-441F-97F7-FCE75B76AF45}"/>
              </a:ext>
            </a:extLst>
          </p:cNvPr>
          <p:cNvSpPr/>
          <p:nvPr/>
        </p:nvSpPr>
        <p:spPr>
          <a:xfrm>
            <a:off x="8566015" y="1602494"/>
            <a:ext cx="410805" cy="410805"/>
          </a:xfrm>
          <a:prstGeom prst="ellipse">
            <a:avLst/>
          </a:prstGeom>
          <a:gradFill>
            <a:gsLst>
              <a:gs pos="0">
                <a:schemeClr val="accent5">
                  <a:alpha val="70000"/>
                </a:schemeClr>
              </a:gs>
              <a:gs pos="72000">
                <a:schemeClr val="accent5">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3BFB87E2-5EA9-4A4F-8D8A-CF7720505CC6}"/>
              </a:ext>
            </a:extLst>
          </p:cNvPr>
          <p:cNvSpPr txBox="1"/>
          <p:nvPr/>
        </p:nvSpPr>
        <p:spPr>
          <a:xfrm>
            <a:off x="8716651" y="1705522"/>
            <a:ext cx="1226457"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32" name="文本框 31">
            <a:extLst>
              <a:ext uri="{FF2B5EF4-FFF2-40B4-BE49-F238E27FC236}">
                <a16:creationId xmlns:a16="http://schemas.microsoft.com/office/drawing/2014/main" id="{F914D874-C8BE-46AF-BBD7-FF4345D2A7BD}"/>
              </a:ext>
            </a:extLst>
          </p:cNvPr>
          <p:cNvSpPr txBox="1"/>
          <p:nvPr/>
        </p:nvSpPr>
        <p:spPr>
          <a:xfrm>
            <a:off x="8716651" y="2089602"/>
            <a:ext cx="2266851" cy="106452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输入对应系列的相关描述输入对应系列的相关描述输入对应系列的相关描述</a:t>
            </a:r>
          </a:p>
        </p:txBody>
      </p:sp>
      <p:graphicFrame>
        <p:nvGraphicFramePr>
          <p:cNvPr id="11" name="图表 10">
            <a:extLst>
              <a:ext uri="{FF2B5EF4-FFF2-40B4-BE49-F238E27FC236}">
                <a16:creationId xmlns:a16="http://schemas.microsoft.com/office/drawing/2014/main" id="{EADC11C9-E583-4D2C-A16D-7E5A957DFA71}"/>
              </a:ext>
            </a:extLst>
          </p:cNvPr>
          <p:cNvGraphicFramePr/>
          <p:nvPr>
            <p:extLst>
              <p:ext uri="{D42A27DB-BD31-4B8C-83A1-F6EECF244321}">
                <p14:modId xmlns:p14="http://schemas.microsoft.com/office/powerpoint/2010/main" val="2603259830"/>
              </p:ext>
            </p:extLst>
          </p:nvPr>
        </p:nvGraphicFramePr>
        <p:xfrm>
          <a:off x="839788" y="1386348"/>
          <a:ext cx="6958012" cy="4557252"/>
        </p:xfrm>
        <a:graphic>
          <a:graphicData uri="http://schemas.openxmlformats.org/drawingml/2006/chart">
            <c:chart xmlns:c="http://schemas.openxmlformats.org/drawingml/2006/chart" xmlns:r="http://schemas.openxmlformats.org/officeDocument/2006/relationships" r:id="rId2"/>
          </a:graphicData>
        </a:graphic>
      </p:graphicFrame>
      <p:sp>
        <p:nvSpPr>
          <p:cNvPr id="9" name="椭圆 8">
            <a:extLst>
              <a:ext uri="{FF2B5EF4-FFF2-40B4-BE49-F238E27FC236}">
                <a16:creationId xmlns:a16="http://schemas.microsoft.com/office/drawing/2014/main" id="{8279F43C-2C76-46F8-80EE-6920E742CD45}"/>
              </a:ext>
            </a:extLst>
          </p:cNvPr>
          <p:cNvSpPr/>
          <p:nvPr/>
        </p:nvSpPr>
        <p:spPr>
          <a:xfrm>
            <a:off x="8566015" y="3662773"/>
            <a:ext cx="410805" cy="410805"/>
          </a:xfrm>
          <a:prstGeom prst="ellipse">
            <a:avLst/>
          </a:prstGeom>
          <a:gradFill>
            <a:gsLst>
              <a:gs pos="0">
                <a:schemeClr val="accent5">
                  <a:alpha val="70000"/>
                </a:schemeClr>
              </a:gs>
              <a:gs pos="72000">
                <a:schemeClr val="accent5">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5FAD6738-BF41-4711-A0AE-570DAACFAB8E}"/>
              </a:ext>
            </a:extLst>
          </p:cNvPr>
          <p:cNvSpPr txBox="1"/>
          <p:nvPr/>
        </p:nvSpPr>
        <p:spPr>
          <a:xfrm>
            <a:off x="8716651" y="3765801"/>
            <a:ext cx="1226457"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13" name="文本框 12">
            <a:extLst>
              <a:ext uri="{FF2B5EF4-FFF2-40B4-BE49-F238E27FC236}">
                <a16:creationId xmlns:a16="http://schemas.microsoft.com/office/drawing/2014/main" id="{7657344D-BDFB-41B4-943A-5AA3EA0B437E}"/>
              </a:ext>
            </a:extLst>
          </p:cNvPr>
          <p:cNvSpPr txBox="1"/>
          <p:nvPr/>
        </p:nvSpPr>
        <p:spPr>
          <a:xfrm>
            <a:off x="8716651" y="4149881"/>
            <a:ext cx="2266851" cy="106452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输入对应系列的相关描述输入对应系列的相关描述输入对应系列的相关描述</a:t>
            </a:r>
          </a:p>
        </p:txBody>
      </p:sp>
      <p:sp>
        <p:nvSpPr>
          <p:cNvPr id="5" name="文本占位符 4">
            <a:extLst>
              <a:ext uri="{FF2B5EF4-FFF2-40B4-BE49-F238E27FC236}">
                <a16:creationId xmlns:a16="http://schemas.microsoft.com/office/drawing/2014/main" id="{7CF91E2B-603B-492F-A359-AF5100AD9DD7}"/>
              </a:ext>
            </a:extLst>
          </p:cNvPr>
          <p:cNvSpPr>
            <a:spLocks noGrp="1"/>
          </p:cNvSpPr>
          <p:nvPr>
            <p:ph type="body" sz="quarter" idx="10"/>
          </p:nvPr>
        </p:nvSpPr>
        <p:spPr>
          <a:xfrm>
            <a:off x="843917" y="371998"/>
            <a:ext cx="5252083" cy="360099"/>
          </a:xfrm>
        </p:spPr>
        <p:txBody>
          <a:bodyPr/>
          <a:lstStyle/>
          <a:p>
            <a:r>
              <a:rPr lang="zh-CN" altLang="en-US" dirty="0"/>
              <a:t>平滑曲线图</a:t>
            </a:r>
          </a:p>
        </p:txBody>
      </p:sp>
      <p:cxnSp>
        <p:nvCxnSpPr>
          <p:cNvPr id="10" name="直接连接符 9">
            <a:extLst>
              <a:ext uri="{FF2B5EF4-FFF2-40B4-BE49-F238E27FC236}">
                <a16:creationId xmlns:a16="http://schemas.microsoft.com/office/drawing/2014/main" id="{4F608AF6-CC3C-4A4A-895B-AB6AD474DAEA}"/>
              </a:ext>
            </a:extLst>
          </p:cNvPr>
          <p:cNvCxnSpPr>
            <a:cxnSpLocks/>
          </p:cNvCxnSpPr>
          <p:nvPr/>
        </p:nvCxnSpPr>
        <p:spPr>
          <a:xfrm>
            <a:off x="8716651" y="3429000"/>
            <a:ext cx="223392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683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图表 13">
            <a:extLst>
              <a:ext uri="{FF2B5EF4-FFF2-40B4-BE49-F238E27FC236}">
                <a16:creationId xmlns:a16="http://schemas.microsoft.com/office/drawing/2014/main" id="{5D247110-CDF6-41D5-A4F0-CE50985D583A}"/>
              </a:ext>
            </a:extLst>
          </p:cNvPr>
          <p:cNvGraphicFramePr/>
          <p:nvPr>
            <p:extLst>
              <p:ext uri="{D42A27DB-BD31-4B8C-83A1-F6EECF244321}">
                <p14:modId xmlns:p14="http://schemas.microsoft.com/office/powerpoint/2010/main" val="444926486"/>
              </p:ext>
            </p:extLst>
          </p:nvPr>
        </p:nvGraphicFramePr>
        <p:xfrm>
          <a:off x="839787" y="1048564"/>
          <a:ext cx="10512426" cy="3939977"/>
        </p:xfrm>
        <a:graphic>
          <a:graphicData uri="http://schemas.openxmlformats.org/drawingml/2006/chart">
            <c:chart xmlns:c="http://schemas.openxmlformats.org/drawingml/2006/chart" xmlns:r="http://schemas.openxmlformats.org/officeDocument/2006/relationships" r:id="rId2"/>
          </a:graphicData>
        </a:graphic>
      </p:graphicFrame>
      <p:sp>
        <p:nvSpPr>
          <p:cNvPr id="17" name="文本框 16">
            <a:extLst>
              <a:ext uri="{FF2B5EF4-FFF2-40B4-BE49-F238E27FC236}">
                <a16:creationId xmlns:a16="http://schemas.microsoft.com/office/drawing/2014/main" id="{3A5DD168-6D66-4249-A3E4-56FC90879A9D}"/>
              </a:ext>
            </a:extLst>
          </p:cNvPr>
          <p:cNvSpPr txBox="1"/>
          <p:nvPr/>
        </p:nvSpPr>
        <p:spPr>
          <a:xfrm>
            <a:off x="1578492" y="5299480"/>
            <a:ext cx="9035016" cy="695190"/>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这里可以输入关于不同系列对应不同类别的变化这里可以输入关于不同系列对应不同类别的变化这里可以输入关于不同系列对应不同类别的变化这里可以输入关于不同系列对应不同类别的变化。</a:t>
            </a:r>
          </a:p>
        </p:txBody>
      </p:sp>
      <p:cxnSp>
        <p:nvCxnSpPr>
          <p:cNvPr id="18" name="直接连接符 17">
            <a:extLst>
              <a:ext uri="{FF2B5EF4-FFF2-40B4-BE49-F238E27FC236}">
                <a16:creationId xmlns:a16="http://schemas.microsoft.com/office/drawing/2014/main" id="{F592583C-DCBA-48A3-8E38-3C9CD0796337}"/>
              </a:ext>
            </a:extLst>
          </p:cNvPr>
          <p:cNvCxnSpPr>
            <a:cxnSpLocks/>
          </p:cNvCxnSpPr>
          <p:nvPr/>
        </p:nvCxnSpPr>
        <p:spPr>
          <a:xfrm>
            <a:off x="1068126" y="5231804"/>
            <a:ext cx="10055749"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A6B60003-5308-4B11-955D-05DB398260FD}"/>
              </a:ext>
            </a:extLst>
          </p:cNvPr>
          <p:cNvSpPr>
            <a:spLocks noGrp="1"/>
          </p:cNvSpPr>
          <p:nvPr>
            <p:ph type="body" sz="quarter" idx="10"/>
          </p:nvPr>
        </p:nvSpPr>
        <p:spPr>
          <a:xfrm>
            <a:off x="843917" y="371998"/>
            <a:ext cx="5252083" cy="360099"/>
          </a:xfrm>
        </p:spPr>
        <p:txBody>
          <a:bodyPr/>
          <a:lstStyle/>
          <a:p>
            <a:r>
              <a:rPr lang="zh-CN" altLang="en-US" dirty="0"/>
              <a:t>折线图</a:t>
            </a:r>
          </a:p>
        </p:txBody>
      </p:sp>
    </p:spTree>
    <p:extLst>
      <p:ext uri="{BB962C8B-B14F-4D97-AF65-F5344CB8AC3E}">
        <p14:creationId xmlns:p14="http://schemas.microsoft.com/office/powerpoint/2010/main" val="327041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图表 21">
            <a:extLst>
              <a:ext uri="{FF2B5EF4-FFF2-40B4-BE49-F238E27FC236}">
                <a16:creationId xmlns:a16="http://schemas.microsoft.com/office/drawing/2014/main" id="{D9648FF4-CC36-4238-BF75-6A9857D923D3}"/>
              </a:ext>
            </a:extLst>
          </p:cNvPr>
          <p:cNvGraphicFramePr/>
          <p:nvPr>
            <p:extLst>
              <p:ext uri="{D42A27DB-BD31-4B8C-83A1-F6EECF244321}">
                <p14:modId xmlns:p14="http://schemas.microsoft.com/office/powerpoint/2010/main" val="529782826"/>
              </p:ext>
            </p:extLst>
          </p:nvPr>
        </p:nvGraphicFramePr>
        <p:xfrm>
          <a:off x="1597966" y="2321349"/>
          <a:ext cx="1949972" cy="18941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图表 25">
            <a:extLst>
              <a:ext uri="{FF2B5EF4-FFF2-40B4-BE49-F238E27FC236}">
                <a16:creationId xmlns:a16="http://schemas.microsoft.com/office/drawing/2014/main" id="{26C1D343-67F5-4961-890F-A0888401C447}"/>
              </a:ext>
            </a:extLst>
          </p:cNvPr>
          <p:cNvGraphicFramePr/>
          <p:nvPr>
            <p:extLst>
              <p:ext uri="{D42A27DB-BD31-4B8C-83A1-F6EECF244321}">
                <p14:modId xmlns:p14="http://schemas.microsoft.com/office/powerpoint/2010/main" val="2657018699"/>
              </p:ext>
            </p:extLst>
          </p:nvPr>
        </p:nvGraphicFramePr>
        <p:xfrm>
          <a:off x="5121014" y="2321349"/>
          <a:ext cx="1949972" cy="18941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图表 27">
            <a:extLst>
              <a:ext uri="{FF2B5EF4-FFF2-40B4-BE49-F238E27FC236}">
                <a16:creationId xmlns:a16="http://schemas.microsoft.com/office/drawing/2014/main" id="{80C975D3-CDDE-40C1-9B86-92B3E923F241}"/>
              </a:ext>
            </a:extLst>
          </p:cNvPr>
          <p:cNvGraphicFramePr/>
          <p:nvPr>
            <p:extLst>
              <p:ext uri="{D42A27DB-BD31-4B8C-83A1-F6EECF244321}">
                <p14:modId xmlns:p14="http://schemas.microsoft.com/office/powerpoint/2010/main" val="4294070255"/>
              </p:ext>
            </p:extLst>
          </p:nvPr>
        </p:nvGraphicFramePr>
        <p:xfrm>
          <a:off x="8644062" y="2321349"/>
          <a:ext cx="1949972" cy="1894120"/>
        </p:xfrm>
        <a:graphic>
          <a:graphicData uri="http://schemas.openxmlformats.org/drawingml/2006/chart">
            <c:chart xmlns:c="http://schemas.openxmlformats.org/drawingml/2006/chart" xmlns:r="http://schemas.openxmlformats.org/officeDocument/2006/relationships" r:id="rId4"/>
          </a:graphicData>
        </a:graphic>
      </p:graphicFrame>
      <p:sp>
        <p:nvSpPr>
          <p:cNvPr id="29" name="文本框 28">
            <a:extLst>
              <a:ext uri="{FF2B5EF4-FFF2-40B4-BE49-F238E27FC236}">
                <a16:creationId xmlns:a16="http://schemas.microsoft.com/office/drawing/2014/main" id="{6222E638-9BF2-452D-8B2F-89D3D7882CB9}"/>
              </a:ext>
            </a:extLst>
          </p:cNvPr>
          <p:cNvSpPr txBox="1"/>
          <p:nvPr/>
        </p:nvSpPr>
        <p:spPr>
          <a:xfrm>
            <a:off x="8740934" y="2945244"/>
            <a:ext cx="1756228" cy="646331"/>
          </a:xfrm>
          <a:prstGeom prst="rect">
            <a:avLst/>
          </a:prstGeom>
          <a:noFill/>
        </p:spPr>
        <p:txBody>
          <a:bodyPr wrap="square" rtlCol="0">
            <a:spAutoFit/>
          </a:bodyPr>
          <a:lstStyle/>
          <a:p>
            <a:pPr algn="ctr"/>
            <a:r>
              <a:rPr lang="en-US" altLang="zh-CN" sz="3600" b="1" dirty="0">
                <a:solidFill>
                  <a:schemeClr val="accent2"/>
                </a:solidFill>
                <a:latin typeface="+mn-ea"/>
              </a:rPr>
              <a:t>100</a:t>
            </a:r>
            <a:r>
              <a:rPr lang="en-US" altLang="zh-CN" sz="1200" dirty="0">
                <a:solidFill>
                  <a:schemeClr val="accent2"/>
                </a:solidFill>
                <a:latin typeface="+mn-ea"/>
              </a:rPr>
              <a:t>%</a:t>
            </a:r>
            <a:endParaRPr lang="zh-CN" altLang="en-US" sz="3600" dirty="0">
              <a:solidFill>
                <a:schemeClr val="accent2"/>
              </a:solidFill>
              <a:latin typeface="+mn-ea"/>
            </a:endParaRPr>
          </a:p>
        </p:txBody>
      </p:sp>
      <p:sp>
        <p:nvSpPr>
          <p:cNvPr id="33" name="文本框 32">
            <a:extLst>
              <a:ext uri="{FF2B5EF4-FFF2-40B4-BE49-F238E27FC236}">
                <a16:creationId xmlns:a16="http://schemas.microsoft.com/office/drawing/2014/main" id="{CBA81B50-A38A-47F7-8768-5B2C3AC3121B}"/>
              </a:ext>
            </a:extLst>
          </p:cNvPr>
          <p:cNvSpPr txBox="1"/>
          <p:nvPr/>
        </p:nvSpPr>
        <p:spPr>
          <a:xfrm>
            <a:off x="2030027" y="4316158"/>
            <a:ext cx="1085850" cy="369332"/>
          </a:xfrm>
          <a:prstGeom prst="rect">
            <a:avLst/>
          </a:prstGeom>
          <a:noFill/>
        </p:spPr>
        <p:txBody>
          <a:bodyPr wrap="square" rtlCol="0">
            <a:spAutoFit/>
          </a:bodyPr>
          <a:lstStyle/>
          <a:p>
            <a:pPr algn="ctr"/>
            <a:r>
              <a:rPr lang="zh-CN" altLang="en-US" b="1" dirty="0">
                <a:solidFill>
                  <a:schemeClr val="accent1"/>
                </a:solidFill>
                <a:latin typeface="+mj-ea"/>
                <a:ea typeface="+mj-ea"/>
              </a:rPr>
              <a:t>关键词</a:t>
            </a:r>
          </a:p>
        </p:txBody>
      </p:sp>
      <p:sp>
        <p:nvSpPr>
          <p:cNvPr id="34" name="文本框 33">
            <a:extLst>
              <a:ext uri="{FF2B5EF4-FFF2-40B4-BE49-F238E27FC236}">
                <a16:creationId xmlns:a16="http://schemas.microsoft.com/office/drawing/2014/main" id="{87878BF1-5D6F-4C24-9C8B-2856330D8ECB}"/>
              </a:ext>
            </a:extLst>
          </p:cNvPr>
          <p:cNvSpPr txBox="1"/>
          <p:nvPr/>
        </p:nvSpPr>
        <p:spPr>
          <a:xfrm>
            <a:off x="5553075" y="4316158"/>
            <a:ext cx="1085850" cy="369332"/>
          </a:xfrm>
          <a:prstGeom prst="rect">
            <a:avLst/>
          </a:prstGeom>
          <a:noFill/>
        </p:spPr>
        <p:txBody>
          <a:bodyPr wrap="square" rtlCol="0">
            <a:spAutoFit/>
          </a:bodyPr>
          <a:lstStyle/>
          <a:p>
            <a:pPr algn="ctr"/>
            <a:r>
              <a:rPr lang="zh-CN" altLang="en-US" b="1" dirty="0">
                <a:solidFill>
                  <a:schemeClr val="accent1"/>
                </a:solidFill>
                <a:latin typeface="+mj-ea"/>
                <a:ea typeface="+mj-ea"/>
              </a:rPr>
              <a:t>关键词</a:t>
            </a:r>
          </a:p>
        </p:txBody>
      </p:sp>
      <p:sp>
        <p:nvSpPr>
          <p:cNvPr id="35" name="文本框 34">
            <a:extLst>
              <a:ext uri="{FF2B5EF4-FFF2-40B4-BE49-F238E27FC236}">
                <a16:creationId xmlns:a16="http://schemas.microsoft.com/office/drawing/2014/main" id="{848B01C5-B74D-4A3E-86DF-86746D514E2F}"/>
              </a:ext>
            </a:extLst>
          </p:cNvPr>
          <p:cNvSpPr txBox="1"/>
          <p:nvPr/>
        </p:nvSpPr>
        <p:spPr>
          <a:xfrm>
            <a:off x="9076123" y="4316158"/>
            <a:ext cx="1085850" cy="369332"/>
          </a:xfrm>
          <a:prstGeom prst="rect">
            <a:avLst/>
          </a:prstGeom>
          <a:noFill/>
        </p:spPr>
        <p:txBody>
          <a:bodyPr wrap="square" rtlCol="0">
            <a:spAutoFit/>
          </a:bodyPr>
          <a:lstStyle/>
          <a:p>
            <a:pPr algn="ctr"/>
            <a:r>
              <a:rPr lang="zh-CN" altLang="en-US" b="1" dirty="0">
                <a:solidFill>
                  <a:schemeClr val="accent1"/>
                </a:solidFill>
                <a:latin typeface="+mj-ea"/>
                <a:ea typeface="+mj-ea"/>
              </a:rPr>
              <a:t>关键词</a:t>
            </a:r>
          </a:p>
        </p:txBody>
      </p:sp>
      <p:cxnSp>
        <p:nvCxnSpPr>
          <p:cNvPr id="38" name="直接连接符 37">
            <a:extLst>
              <a:ext uri="{FF2B5EF4-FFF2-40B4-BE49-F238E27FC236}">
                <a16:creationId xmlns:a16="http://schemas.microsoft.com/office/drawing/2014/main" id="{34E0A325-FAD5-4BDA-97FF-F318D25122E1}"/>
              </a:ext>
            </a:extLst>
          </p:cNvPr>
          <p:cNvCxnSpPr>
            <a:cxnSpLocks/>
          </p:cNvCxnSpPr>
          <p:nvPr/>
        </p:nvCxnSpPr>
        <p:spPr>
          <a:xfrm>
            <a:off x="1369750" y="4845148"/>
            <a:ext cx="9452501" cy="0"/>
          </a:xfrm>
          <a:prstGeom prst="line">
            <a:avLst/>
          </a:prstGeom>
          <a:ln w="1270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1BE763A4-E43D-4BEE-98BB-625D780605A2}"/>
              </a:ext>
            </a:extLst>
          </p:cNvPr>
          <p:cNvSpPr txBox="1"/>
          <p:nvPr/>
        </p:nvSpPr>
        <p:spPr>
          <a:xfrm>
            <a:off x="1450798" y="5007946"/>
            <a:ext cx="9290404" cy="787523"/>
          </a:xfrm>
          <a:prstGeom prst="rect">
            <a:avLst/>
          </a:prstGeom>
          <a:noFill/>
        </p:spPr>
        <p:txBody>
          <a:bodyPr wrap="square" rtlCol="0">
            <a:spAutoFit/>
          </a:bodyPr>
          <a:lstStyle/>
          <a:p>
            <a:pPr algn="ctr">
              <a:lnSpc>
                <a:spcPct val="150000"/>
              </a:lnSpc>
            </a:pPr>
            <a:r>
              <a:rPr lang="zh-CN" altLang="en-US" sz="1600" dirty="0">
                <a:solidFill>
                  <a:schemeClr val="tx1">
                    <a:lumMod val="65000"/>
                    <a:lumOff val="35000"/>
                  </a:schemeClr>
                </a:solidFill>
                <a:latin typeface="+mn-ea"/>
              </a:rPr>
              <a:t>这是一个关于三组数据变化的百分比圆环图表，编辑数据时，修改类别二的数据为目标数据，类别一的数据为（</a:t>
            </a:r>
            <a:r>
              <a:rPr lang="en-US" altLang="zh-CN" sz="1600" dirty="0">
                <a:solidFill>
                  <a:schemeClr val="tx1">
                    <a:lumMod val="65000"/>
                    <a:lumOff val="35000"/>
                  </a:schemeClr>
                </a:solidFill>
                <a:latin typeface="+mn-ea"/>
              </a:rPr>
              <a:t>1-</a:t>
            </a:r>
            <a:r>
              <a:rPr lang="zh-CN" altLang="en-US" sz="1600" dirty="0">
                <a:solidFill>
                  <a:schemeClr val="tx1">
                    <a:lumMod val="65000"/>
                    <a:lumOff val="35000"/>
                  </a:schemeClr>
                </a:solidFill>
                <a:latin typeface="+mn-ea"/>
              </a:rPr>
              <a:t>目标数据）。然后修改图表中的百分比数字为目标数据。 </a:t>
            </a:r>
          </a:p>
        </p:txBody>
      </p:sp>
      <p:sp>
        <p:nvSpPr>
          <p:cNvPr id="40" name="文本框 39">
            <a:extLst>
              <a:ext uri="{FF2B5EF4-FFF2-40B4-BE49-F238E27FC236}">
                <a16:creationId xmlns:a16="http://schemas.microsoft.com/office/drawing/2014/main" id="{27C27D27-6DFC-4BA1-9D03-23AD6615A231}"/>
              </a:ext>
            </a:extLst>
          </p:cNvPr>
          <p:cNvSpPr txBox="1"/>
          <p:nvPr/>
        </p:nvSpPr>
        <p:spPr>
          <a:xfrm>
            <a:off x="4281714" y="1335618"/>
            <a:ext cx="3628572" cy="461665"/>
          </a:xfrm>
          <a:prstGeom prst="rect">
            <a:avLst/>
          </a:prstGeom>
          <a:noFill/>
        </p:spPr>
        <p:txBody>
          <a:bodyPr wrap="square" rtlCol="0">
            <a:spAutoFit/>
          </a:bodyPr>
          <a:lstStyle/>
          <a:p>
            <a:pPr algn="ctr"/>
            <a:r>
              <a:rPr lang="zh-CN" altLang="en-US" sz="2400" dirty="0">
                <a:solidFill>
                  <a:schemeClr val="tx1">
                    <a:lumMod val="65000"/>
                    <a:lumOff val="35000"/>
                  </a:schemeClr>
                </a:solidFill>
                <a:latin typeface="+mn-ea"/>
              </a:rPr>
              <a:t>三组数据变化图（标题）</a:t>
            </a:r>
          </a:p>
        </p:txBody>
      </p:sp>
      <p:cxnSp>
        <p:nvCxnSpPr>
          <p:cNvPr id="6" name="直接连接符 5">
            <a:extLst>
              <a:ext uri="{FF2B5EF4-FFF2-40B4-BE49-F238E27FC236}">
                <a16:creationId xmlns:a16="http://schemas.microsoft.com/office/drawing/2014/main" id="{434E106F-DA34-450D-8BF9-AF07D2C1CA0F}"/>
              </a:ext>
            </a:extLst>
          </p:cNvPr>
          <p:cNvCxnSpPr>
            <a:cxnSpLocks/>
          </p:cNvCxnSpPr>
          <p:nvPr/>
        </p:nvCxnSpPr>
        <p:spPr>
          <a:xfrm>
            <a:off x="4334476" y="2762975"/>
            <a:ext cx="0" cy="1010868"/>
          </a:xfrm>
          <a:prstGeom prst="line">
            <a:avLst/>
          </a:prstGeom>
          <a:ln w="12700" cap="rnd">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6D02AE3F-17CE-4C55-A8EC-A4C57E9CD15D}"/>
              </a:ext>
            </a:extLst>
          </p:cNvPr>
          <p:cNvCxnSpPr>
            <a:cxnSpLocks/>
          </p:cNvCxnSpPr>
          <p:nvPr/>
        </p:nvCxnSpPr>
        <p:spPr>
          <a:xfrm>
            <a:off x="7779963" y="2762975"/>
            <a:ext cx="0" cy="1010868"/>
          </a:xfrm>
          <a:prstGeom prst="line">
            <a:avLst/>
          </a:prstGeom>
          <a:ln w="12700" cap="rnd">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D67C617-FE20-4D08-AFB1-CD48E4D966D1}"/>
              </a:ext>
            </a:extLst>
          </p:cNvPr>
          <p:cNvSpPr txBox="1"/>
          <p:nvPr/>
        </p:nvSpPr>
        <p:spPr>
          <a:xfrm>
            <a:off x="5217886" y="2945244"/>
            <a:ext cx="1756228" cy="646331"/>
          </a:xfrm>
          <a:prstGeom prst="rect">
            <a:avLst/>
          </a:prstGeom>
          <a:noFill/>
        </p:spPr>
        <p:txBody>
          <a:bodyPr wrap="square" rtlCol="0">
            <a:spAutoFit/>
          </a:bodyPr>
          <a:lstStyle/>
          <a:p>
            <a:pPr algn="ctr"/>
            <a:r>
              <a:rPr lang="en-US" altLang="zh-CN" sz="3600" b="1" dirty="0">
                <a:solidFill>
                  <a:schemeClr val="accent3"/>
                </a:solidFill>
                <a:latin typeface="+mn-ea"/>
              </a:rPr>
              <a:t>65</a:t>
            </a:r>
            <a:r>
              <a:rPr lang="en-US" altLang="zh-CN" sz="1200" dirty="0">
                <a:solidFill>
                  <a:schemeClr val="accent3"/>
                </a:solidFill>
                <a:latin typeface="+mn-ea"/>
              </a:rPr>
              <a:t>%</a:t>
            </a:r>
            <a:endParaRPr lang="zh-CN" altLang="en-US" sz="3600" dirty="0">
              <a:solidFill>
                <a:schemeClr val="accent3"/>
              </a:solidFill>
              <a:latin typeface="+mn-ea"/>
            </a:endParaRPr>
          </a:p>
        </p:txBody>
      </p:sp>
      <p:sp>
        <p:nvSpPr>
          <p:cNvPr id="19" name="文本框 18">
            <a:extLst>
              <a:ext uri="{FF2B5EF4-FFF2-40B4-BE49-F238E27FC236}">
                <a16:creationId xmlns:a16="http://schemas.microsoft.com/office/drawing/2014/main" id="{FB220A0F-7B70-49D7-A1C1-4D75463122BA}"/>
              </a:ext>
            </a:extLst>
          </p:cNvPr>
          <p:cNvSpPr txBox="1"/>
          <p:nvPr/>
        </p:nvSpPr>
        <p:spPr>
          <a:xfrm>
            <a:off x="1694838" y="2945244"/>
            <a:ext cx="1756228" cy="646331"/>
          </a:xfrm>
          <a:prstGeom prst="rect">
            <a:avLst/>
          </a:prstGeom>
          <a:noFill/>
        </p:spPr>
        <p:txBody>
          <a:bodyPr wrap="square" rtlCol="0">
            <a:spAutoFit/>
          </a:bodyPr>
          <a:lstStyle/>
          <a:p>
            <a:pPr algn="ctr"/>
            <a:r>
              <a:rPr lang="en-US" altLang="zh-CN" sz="3600" b="1" dirty="0">
                <a:solidFill>
                  <a:schemeClr val="accent5"/>
                </a:solidFill>
                <a:latin typeface="+mn-ea"/>
              </a:rPr>
              <a:t>35</a:t>
            </a:r>
            <a:r>
              <a:rPr lang="en-US" altLang="zh-CN" sz="1200" dirty="0">
                <a:solidFill>
                  <a:schemeClr val="accent5"/>
                </a:solidFill>
                <a:latin typeface="+mn-ea"/>
              </a:rPr>
              <a:t>%</a:t>
            </a:r>
            <a:endParaRPr lang="zh-CN" altLang="en-US" sz="3600" dirty="0">
              <a:solidFill>
                <a:schemeClr val="accent5"/>
              </a:solidFill>
              <a:latin typeface="+mn-ea"/>
            </a:endParaRPr>
          </a:p>
        </p:txBody>
      </p:sp>
      <p:sp>
        <p:nvSpPr>
          <p:cNvPr id="4" name="文本占位符 3">
            <a:extLst>
              <a:ext uri="{FF2B5EF4-FFF2-40B4-BE49-F238E27FC236}">
                <a16:creationId xmlns:a16="http://schemas.microsoft.com/office/drawing/2014/main" id="{9B308BE5-EC62-430D-BEEB-E214A10F7272}"/>
              </a:ext>
            </a:extLst>
          </p:cNvPr>
          <p:cNvSpPr>
            <a:spLocks noGrp="1"/>
          </p:cNvSpPr>
          <p:nvPr>
            <p:ph type="body" sz="quarter" idx="10"/>
          </p:nvPr>
        </p:nvSpPr>
        <p:spPr>
          <a:xfrm>
            <a:off x="843917" y="371998"/>
            <a:ext cx="5252083" cy="360099"/>
          </a:xfrm>
        </p:spPr>
        <p:txBody>
          <a:bodyPr/>
          <a:lstStyle/>
          <a:p>
            <a:r>
              <a:rPr lang="zh-CN" altLang="en-US" dirty="0"/>
              <a:t>圆环图</a:t>
            </a:r>
          </a:p>
        </p:txBody>
      </p:sp>
    </p:spTree>
    <p:extLst>
      <p:ext uri="{BB962C8B-B14F-4D97-AF65-F5344CB8AC3E}">
        <p14:creationId xmlns:p14="http://schemas.microsoft.com/office/powerpoint/2010/main" val="11035369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D478899D-43B1-40C8-9B11-CAFD6037B571}"/>
              </a:ext>
            </a:extLst>
          </p:cNvPr>
          <p:cNvSpPr txBox="1"/>
          <p:nvPr/>
        </p:nvSpPr>
        <p:spPr>
          <a:xfrm>
            <a:off x="1578492" y="5175984"/>
            <a:ext cx="9035016" cy="695190"/>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这里可以输入关于不同系列对应不同类别的变化这里可以输入关于不同系列对应不同类别的变化这里可以输入关于不同系列对应不同类别的变化这里可以输入关于不同系列对应不同类别的变化。</a:t>
            </a:r>
          </a:p>
        </p:txBody>
      </p:sp>
      <p:graphicFrame>
        <p:nvGraphicFramePr>
          <p:cNvPr id="6" name="图表 5">
            <a:extLst>
              <a:ext uri="{FF2B5EF4-FFF2-40B4-BE49-F238E27FC236}">
                <a16:creationId xmlns:a16="http://schemas.microsoft.com/office/drawing/2014/main" id="{A149F788-EC01-4F66-B2F4-9CC90ED0BF5C}"/>
              </a:ext>
            </a:extLst>
          </p:cNvPr>
          <p:cNvGraphicFramePr/>
          <p:nvPr>
            <p:extLst>
              <p:ext uri="{D42A27DB-BD31-4B8C-83A1-F6EECF244321}">
                <p14:modId xmlns:p14="http://schemas.microsoft.com/office/powerpoint/2010/main" val="4198266356"/>
              </p:ext>
            </p:extLst>
          </p:nvPr>
        </p:nvGraphicFramePr>
        <p:xfrm>
          <a:off x="1369749" y="1124764"/>
          <a:ext cx="9452502" cy="3720071"/>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直接连接符 9">
            <a:extLst>
              <a:ext uri="{FF2B5EF4-FFF2-40B4-BE49-F238E27FC236}">
                <a16:creationId xmlns:a16="http://schemas.microsoft.com/office/drawing/2014/main" id="{E5CCE580-3FA5-4514-981C-8A7EDCF9E1EC}"/>
              </a:ext>
            </a:extLst>
          </p:cNvPr>
          <p:cNvCxnSpPr>
            <a:cxnSpLocks/>
          </p:cNvCxnSpPr>
          <p:nvPr/>
        </p:nvCxnSpPr>
        <p:spPr>
          <a:xfrm>
            <a:off x="1369750" y="5108308"/>
            <a:ext cx="9452501"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2CCF524C-D1DB-424E-B35A-E6D04D399914}"/>
              </a:ext>
            </a:extLst>
          </p:cNvPr>
          <p:cNvSpPr>
            <a:spLocks noGrp="1"/>
          </p:cNvSpPr>
          <p:nvPr>
            <p:ph type="body" sz="quarter" idx="10"/>
          </p:nvPr>
        </p:nvSpPr>
        <p:spPr>
          <a:xfrm>
            <a:off x="843917" y="371998"/>
            <a:ext cx="5252083" cy="360099"/>
          </a:xfrm>
        </p:spPr>
        <p:txBody>
          <a:bodyPr/>
          <a:lstStyle/>
          <a:p>
            <a:r>
              <a:rPr lang="zh-CN" altLang="en-US" dirty="0"/>
              <a:t>簇状条形图</a:t>
            </a:r>
            <a:r>
              <a:rPr lang="en-US" altLang="zh-CN" dirty="0"/>
              <a:t>-2V1</a:t>
            </a:r>
          </a:p>
        </p:txBody>
      </p:sp>
    </p:spTree>
    <p:extLst>
      <p:ext uri="{BB962C8B-B14F-4D97-AF65-F5344CB8AC3E}">
        <p14:creationId xmlns:p14="http://schemas.microsoft.com/office/powerpoint/2010/main" val="3103972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a:extLst>
              <a:ext uri="{FF2B5EF4-FFF2-40B4-BE49-F238E27FC236}">
                <a16:creationId xmlns:a16="http://schemas.microsoft.com/office/drawing/2014/main" id="{0A8A9E1A-C8E0-49A5-8B40-154043D83032}"/>
              </a:ext>
            </a:extLst>
          </p:cNvPr>
          <p:cNvSpPr/>
          <p:nvPr/>
        </p:nvSpPr>
        <p:spPr>
          <a:xfrm>
            <a:off x="8519452" y="1379715"/>
            <a:ext cx="410805" cy="410805"/>
          </a:xfrm>
          <a:prstGeom prst="ellipse">
            <a:avLst/>
          </a:prstGeom>
          <a:gradFill>
            <a:gsLst>
              <a:gs pos="0">
                <a:schemeClr val="accent5">
                  <a:alpha val="70000"/>
                </a:schemeClr>
              </a:gs>
              <a:gs pos="72000">
                <a:schemeClr val="accent5">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6671E40A-6798-4869-9798-BF4F55DD5AEB}"/>
              </a:ext>
            </a:extLst>
          </p:cNvPr>
          <p:cNvSpPr txBox="1"/>
          <p:nvPr/>
        </p:nvSpPr>
        <p:spPr>
          <a:xfrm>
            <a:off x="8663370" y="1482743"/>
            <a:ext cx="1226457"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24" name="文本框 23">
            <a:extLst>
              <a:ext uri="{FF2B5EF4-FFF2-40B4-BE49-F238E27FC236}">
                <a16:creationId xmlns:a16="http://schemas.microsoft.com/office/drawing/2014/main" id="{D478899D-43B1-40C8-9B11-CAFD6037B571}"/>
              </a:ext>
            </a:extLst>
          </p:cNvPr>
          <p:cNvSpPr txBox="1"/>
          <p:nvPr/>
        </p:nvSpPr>
        <p:spPr>
          <a:xfrm>
            <a:off x="8719584" y="1893548"/>
            <a:ext cx="2474442" cy="143385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这里可以输入关于不同系列对应不同类别的变化这里可以输入关于不同系列对应不同类别的变化</a:t>
            </a:r>
          </a:p>
        </p:txBody>
      </p:sp>
      <p:graphicFrame>
        <p:nvGraphicFramePr>
          <p:cNvPr id="6" name="图表 5">
            <a:extLst>
              <a:ext uri="{FF2B5EF4-FFF2-40B4-BE49-F238E27FC236}">
                <a16:creationId xmlns:a16="http://schemas.microsoft.com/office/drawing/2014/main" id="{A149F788-EC01-4F66-B2F4-9CC90ED0BF5C}"/>
              </a:ext>
            </a:extLst>
          </p:cNvPr>
          <p:cNvGraphicFramePr/>
          <p:nvPr>
            <p:extLst>
              <p:ext uri="{D42A27DB-BD31-4B8C-83A1-F6EECF244321}">
                <p14:modId xmlns:p14="http://schemas.microsoft.com/office/powerpoint/2010/main" val="4019996293"/>
              </p:ext>
            </p:extLst>
          </p:nvPr>
        </p:nvGraphicFramePr>
        <p:xfrm>
          <a:off x="802140" y="1216856"/>
          <a:ext cx="7244670" cy="4672883"/>
        </p:xfrm>
        <a:graphic>
          <a:graphicData uri="http://schemas.openxmlformats.org/drawingml/2006/chart">
            <c:chart xmlns:c="http://schemas.openxmlformats.org/drawingml/2006/chart" xmlns:r="http://schemas.openxmlformats.org/officeDocument/2006/relationships" r:id="rId2"/>
          </a:graphicData>
        </a:graphic>
      </p:graphicFrame>
      <p:sp>
        <p:nvSpPr>
          <p:cNvPr id="13" name="椭圆 12">
            <a:extLst>
              <a:ext uri="{FF2B5EF4-FFF2-40B4-BE49-F238E27FC236}">
                <a16:creationId xmlns:a16="http://schemas.microsoft.com/office/drawing/2014/main" id="{CBD03C75-C449-4909-8DED-EBDF36805D23}"/>
              </a:ext>
            </a:extLst>
          </p:cNvPr>
          <p:cNvSpPr/>
          <p:nvPr/>
        </p:nvSpPr>
        <p:spPr>
          <a:xfrm>
            <a:off x="8519452" y="3577915"/>
            <a:ext cx="410805" cy="410805"/>
          </a:xfrm>
          <a:prstGeom prst="ellipse">
            <a:avLst/>
          </a:prstGeom>
          <a:gradFill>
            <a:gsLst>
              <a:gs pos="0">
                <a:schemeClr val="accent5">
                  <a:alpha val="70000"/>
                </a:schemeClr>
              </a:gs>
              <a:gs pos="72000">
                <a:schemeClr val="accent5">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A2413BBE-2746-4AB6-9966-9996AEFB21CC}"/>
              </a:ext>
            </a:extLst>
          </p:cNvPr>
          <p:cNvSpPr txBox="1"/>
          <p:nvPr/>
        </p:nvSpPr>
        <p:spPr>
          <a:xfrm>
            <a:off x="8663370" y="3680943"/>
            <a:ext cx="1226457" cy="307777"/>
          </a:xfrm>
          <a:prstGeom prst="rect">
            <a:avLst/>
          </a:prstGeom>
          <a:noFill/>
        </p:spPr>
        <p:txBody>
          <a:bodyPr wrap="square" lIns="0" tIns="0" rIns="0" bIns="0" rtlCol="0">
            <a:spAutoFit/>
          </a:bodyPr>
          <a:lstStyle/>
          <a:p>
            <a:r>
              <a:rPr lang="zh-CN" altLang="en-US" sz="2000" b="1" dirty="0">
                <a:solidFill>
                  <a:schemeClr val="accent1"/>
                </a:solidFill>
                <a:latin typeface="+mj-ea"/>
                <a:ea typeface="+mj-ea"/>
              </a:rPr>
              <a:t>小标题</a:t>
            </a:r>
          </a:p>
        </p:txBody>
      </p:sp>
      <p:sp>
        <p:nvSpPr>
          <p:cNvPr id="15" name="文本框 14">
            <a:extLst>
              <a:ext uri="{FF2B5EF4-FFF2-40B4-BE49-F238E27FC236}">
                <a16:creationId xmlns:a16="http://schemas.microsoft.com/office/drawing/2014/main" id="{9C55E14C-0633-43B8-9540-8A833CFD6C8E}"/>
              </a:ext>
            </a:extLst>
          </p:cNvPr>
          <p:cNvSpPr txBox="1"/>
          <p:nvPr/>
        </p:nvSpPr>
        <p:spPr>
          <a:xfrm>
            <a:off x="8719584" y="4091748"/>
            <a:ext cx="2474442" cy="143385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latin typeface="+mn-ea"/>
              </a:rPr>
              <a:t>这里可以输入关于不同系列对应不同类别的变化这里可以输入关于不同系列对应不同类别的变化</a:t>
            </a:r>
          </a:p>
        </p:txBody>
      </p:sp>
      <p:sp>
        <p:nvSpPr>
          <p:cNvPr id="4" name="文本占位符 3">
            <a:extLst>
              <a:ext uri="{FF2B5EF4-FFF2-40B4-BE49-F238E27FC236}">
                <a16:creationId xmlns:a16="http://schemas.microsoft.com/office/drawing/2014/main" id="{D9BD3ACD-C09F-4C07-ADC9-05BFEBA1D2E3}"/>
              </a:ext>
            </a:extLst>
          </p:cNvPr>
          <p:cNvSpPr>
            <a:spLocks noGrp="1"/>
          </p:cNvSpPr>
          <p:nvPr>
            <p:ph type="body" sz="quarter" idx="10"/>
          </p:nvPr>
        </p:nvSpPr>
        <p:spPr>
          <a:xfrm>
            <a:off x="843917" y="371998"/>
            <a:ext cx="5252083" cy="360099"/>
          </a:xfrm>
        </p:spPr>
        <p:txBody>
          <a:bodyPr/>
          <a:lstStyle/>
          <a:p>
            <a:r>
              <a:rPr lang="zh-CN" altLang="en-US" dirty="0"/>
              <a:t>簇状条形图</a:t>
            </a:r>
            <a:r>
              <a:rPr lang="en-US" altLang="zh-CN" dirty="0"/>
              <a:t>-2V2</a:t>
            </a:r>
          </a:p>
        </p:txBody>
      </p:sp>
      <p:cxnSp>
        <p:nvCxnSpPr>
          <p:cNvPr id="10" name="直接连接符 9">
            <a:extLst>
              <a:ext uri="{FF2B5EF4-FFF2-40B4-BE49-F238E27FC236}">
                <a16:creationId xmlns:a16="http://schemas.microsoft.com/office/drawing/2014/main" id="{AAA64064-9CEE-4E93-AD82-02B8D63D263D}"/>
              </a:ext>
            </a:extLst>
          </p:cNvPr>
          <p:cNvCxnSpPr>
            <a:cxnSpLocks/>
          </p:cNvCxnSpPr>
          <p:nvPr/>
        </p:nvCxnSpPr>
        <p:spPr>
          <a:xfrm>
            <a:off x="8716651" y="3463925"/>
            <a:ext cx="2421249"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98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171EDCD-8DDF-4F04-B956-24EBBA53C12C}"/>
              </a:ext>
            </a:extLst>
          </p:cNvPr>
          <p:cNvSpPr>
            <a:spLocks noGrp="1"/>
          </p:cNvSpPr>
          <p:nvPr>
            <p:ph type="body" sz="quarter" idx="10"/>
          </p:nvPr>
        </p:nvSpPr>
        <p:spPr/>
        <p:txBody>
          <a:bodyPr/>
          <a:lstStyle/>
          <a:p>
            <a:r>
              <a:rPr lang="en-US" altLang="zh-CN" dirty="0"/>
              <a:t>03</a:t>
            </a:r>
            <a:endParaRPr lang="zh-CN" altLang="en-US" dirty="0"/>
          </a:p>
        </p:txBody>
      </p:sp>
      <p:sp>
        <p:nvSpPr>
          <p:cNvPr id="4" name="文本占位符 3">
            <a:extLst>
              <a:ext uri="{FF2B5EF4-FFF2-40B4-BE49-F238E27FC236}">
                <a16:creationId xmlns:a16="http://schemas.microsoft.com/office/drawing/2014/main" id="{75430996-678D-4517-8DEF-CCA6DB990153}"/>
              </a:ext>
            </a:extLst>
          </p:cNvPr>
          <p:cNvSpPr>
            <a:spLocks noGrp="1"/>
          </p:cNvSpPr>
          <p:nvPr>
            <p:ph type="body" sz="quarter" idx="11"/>
          </p:nvPr>
        </p:nvSpPr>
        <p:spPr>
          <a:xfrm>
            <a:off x="5524211" y="2308454"/>
            <a:ext cx="5867608" cy="747897"/>
          </a:xfrm>
        </p:spPr>
        <p:txBody>
          <a:bodyPr/>
          <a:lstStyle/>
          <a:p>
            <a:r>
              <a:rPr lang="zh-CN" altLang="en-US" dirty="0">
                <a:latin typeface="+mn-ea"/>
              </a:rPr>
              <a:t>研究过程</a:t>
            </a:r>
          </a:p>
        </p:txBody>
      </p:sp>
      <p:sp>
        <p:nvSpPr>
          <p:cNvPr id="5" name="文本占位符 4">
            <a:extLst>
              <a:ext uri="{FF2B5EF4-FFF2-40B4-BE49-F238E27FC236}">
                <a16:creationId xmlns:a16="http://schemas.microsoft.com/office/drawing/2014/main" id="{8E45D747-ABDF-4942-9346-C81D39148924}"/>
              </a:ext>
            </a:extLst>
          </p:cNvPr>
          <p:cNvSpPr>
            <a:spLocks noGrp="1"/>
          </p:cNvSpPr>
          <p:nvPr>
            <p:ph type="body" sz="quarter" idx="12"/>
          </p:nvPr>
        </p:nvSpPr>
        <p:spPr>
          <a:xfrm>
            <a:off x="5524211" y="3132779"/>
            <a:ext cx="5867608" cy="249299"/>
          </a:xfrm>
        </p:spPr>
        <p:txBody>
          <a:bodyPr/>
          <a:lstStyle/>
          <a:p>
            <a:r>
              <a:rPr lang="en-US" altLang="zh-CN" dirty="0">
                <a:solidFill>
                  <a:schemeClr val="bg1">
                    <a:lumMod val="50000"/>
                  </a:schemeClr>
                </a:solidFill>
              </a:rPr>
              <a:t>Research Process</a:t>
            </a:r>
            <a:endParaRPr lang="zh-CN" altLang="en-US" dirty="0">
              <a:solidFill>
                <a:schemeClr val="bg1">
                  <a:lumMod val="50000"/>
                </a:schemeClr>
              </a:solidFill>
            </a:endParaRPr>
          </a:p>
        </p:txBody>
      </p:sp>
      <p:sp>
        <p:nvSpPr>
          <p:cNvPr id="6" name="文本占位符 5">
            <a:extLst>
              <a:ext uri="{FF2B5EF4-FFF2-40B4-BE49-F238E27FC236}">
                <a16:creationId xmlns:a16="http://schemas.microsoft.com/office/drawing/2014/main" id="{69177E69-52BB-4C86-A925-3F0C2D388E9C}"/>
              </a:ext>
            </a:extLst>
          </p:cNvPr>
          <p:cNvSpPr>
            <a:spLocks noGrp="1"/>
          </p:cNvSpPr>
          <p:nvPr>
            <p:ph type="body" sz="quarter" idx="13"/>
          </p:nvPr>
        </p:nvSpPr>
        <p:spPr>
          <a:xfrm>
            <a:off x="5524211" y="3757038"/>
            <a:ext cx="3518189" cy="707373"/>
          </a:xfrm>
        </p:spPr>
        <p:txBody>
          <a:bodyPr/>
          <a:lstStyle/>
          <a:p>
            <a:pPr lvl="0"/>
            <a:r>
              <a:rPr lang="zh-CN" altLang="en-US" dirty="0">
                <a:solidFill>
                  <a:prstClr val="black">
                    <a:lumMod val="50000"/>
                    <a:lumOff val="50000"/>
                  </a:prstClr>
                </a:solidFill>
              </a:rPr>
              <a:t>这里可以输入一段简短文字进行描述</a:t>
            </a:r>
          </a:p>
        </p:txBody>
      </p:sp>
    </p:spTree>
    <p:extLst>
      <p:ext uri="{BB962C8B-B14F-4D97-AF65-F5344CB8AC3E}">
        <p14:creationId xmlns:p14="http://schemas.microsoft.com/office/powerpoint/2010/main" val="3618465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a:extLst>
              <a:ext uri="{FF2B5EF4-FFF2-40B4-BE49-F238E27FC236}">
                <a16:creationId xmlns:a16="http://schemas.microsoft.com/office/drawing/2014/main" id="{5CDE7D63-D085-4467-89C1-C2D3EDA978A4}"/>
              </a:ext>
            </a:extLst>
          </p:cNvPr>
          <p:cNvGraphicFramePr/>
          <p:nvPr>
            <p:extLst>
              <p:ext uri="{D42A27DB-BD31-4B8C-83A1-F6EECF244321}">
                <p14:modId xmlns:p14="http://schemas.microsoft.com/office/powerpoint/2010/main" val="66323845"/>
              </p:ext>
            </p:extLst>
          </p:nvPr>
        </p:nvGraphicFramePr>
        <p:xfrm>
          <a:off x="1117600" y="1095828"/>
          <a:ext cx="9956800" cy="3390900"/>
        </p:xfrm>
        <a:graphic>
          <a:graphicData uri="http://schemas.openxmlformats.org/drawingml/2006/chart">
            <c:chart xmlns:c="http://schemas.openxmlformats.org/drawingml/2006/chart" xmlns:r="http://schemas.openxmlformats.org/officeDocument/2006/relationships" r:id="rId2"/>
          </a:graphicData>
        </a:graphic>
      </p:graphicFrame>
      <p:sp>
        <p:nvSpPr>
          <p:cNvPr id="11" name="文本框 10">
            <a:extLst>
              <a:ext uri="{FF2B5EF4-FFF2-40B4-BE49-F238E27FC236}">
                <a16:creationId xmlns:a16="http://schemas.microsoft.com/office/drawing/2014/main" id="{1F839412-45B4-4BD9-B77C-BCBAA74375EF}"/>
              </a:ext>
            </a:extLst>
          </p:cNvPr>
          <p:cNvSpPr txBox="1"/>
          <p:nvPr/>
        </p:nvSpPr>
        <p:spPr>
          <a:xfrm>
            <a:off x="1364343" y="4881791"/>
            <a:ext cx="9463314" cy="695190"/>
          </a:xfrm>
          <a:prstGeom prst="rect">
            <a:avLst/>
          </a:prstGeom>
          <a:noFill/>
        </p:spPr>
        <p:txBody>
          <a:bodyPr wrap="square" lIns="0" tIns="0" rIns="0" bIns="0" rtlCol="0">
            <a:spAutoFit/>
          </a:bodyPr>
          <a:lstStyle/>
          <a:p>
            <a:pPr algn="ctr">
              <a:lnSpc>
                <a:spcPct val="150000"/>
              </a:lnSpc>
            </a:pPr>
            <a:r>
              <a:rPr lang="zh-CN" altLang="en-US" sz="1600" dirty="0">
                <a:solidFill>
                  <a:schemeClr val="tx1">
                    <a:lumMod val="65000"/>
                    <a:lumOff val="35000"/>
                  </a:schemeClr>
                </a:solidFill>
                <a:latin typeface="+mn-ea"/>
              </a:rPr>
              <a:t>这是一个关于不同类别内数据所占百分比的图表，编辑数据时，修改系列一的数据为目标数据，系列二的数据为（</a:t>
            </a:r>
            <a:r>
              <a:rPr lang="en-US" altLang="zh-CN" sz="1600" dirty="0">
                <a:solidFill>
                  <a:schemeClr val="tx1">
                    <a:lumMod val="65000"/>
                    <a:lumOff val="35000"/>
                  </a:schemeClr>
                </a:solidFill>
                <a:latin typeface="+mn-ea"/>
              </a:rPr>
              <a:t>1-</a:t>
            </a:r>
            <a:r>
              <a:rPr lang="zh-CN" altLang="en-US" sz="1600" dirty="0">
                <a:solidFill>
                  <a:schemeClr val="tx1">
                    <a:lumMod val="65000"/>
                    <a:lumOff val="35000"/>
                  </a:schemeClr>
                </a:solidFill>
                <a:latin typeface="+mn-ea"/>
              </a:rPr>
              <a:t>目标数据）。与此同时，图表的百分比数字也能自动跟着条形图一起变化哦。 </a:t>
            </a:r>
          </a:p>
        </p:txBody>
      </p:sp>
      <p:cxnSp>
        <p:nvCxnSpPr>
          <p:cNvPr id="12" name="直接连接符 11">
            <a:extLst>
              <a:ext uri="{FF2B5EF4-FFF2-40B4-BE49-F238E27FC236}">
                <a16:creationId xmlns:a16="http://schemas.microsoft.com/office/drawing/2014/main" id="{A6011B96-8AAC-4F99-9D97-5E13B480785E}"/>
              </a:ext>
            </a:extLst>
          </p:cNvPr>
          <p:cNvCxnSpPr>
            <a:cxnSpLocks/>
          </p:cNvCxnSpPr>
          <p:nvPr/>
        </p:nvCxnSpPr>
        <p:spPr>
          <a:xfrm>
            <a:off x="912273" y="4684260"/>
            <a:ext cx="1036745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D62B021F-D97E-4B7C-BC97-34E43CC059A3}"/>
              </a:ext>
            </a:extLst>
          </p:cNvPr>
          <p:cNvSpPr>
            <a:spLocks noGrp="1"/>
          </p:cNvSpPr>
          <p:nvPr>
            <p:ph type="body" sz="quarter" idx="10"/>
          </p:nvPr>
        </p:nvSpPr>
        <p:spPr>
          <a:xfrm>
            <a:off x="843917" y="371998"/>
            <a:ext cx="5252083" cy="360099"/>
          </a:xfrm>
        </p:spPr>
        <p:txBody>
          <a:bodyPr/>
          <a:lstStyle/>
          <a:p>
            <a:r>
              <a:rPr lang="zh-CN" altLang="en-US" dirty="0"/>
              <a:t>百分比堆积条形图</a:t>
            </a:r>
          </a:p>
        </p:txBody>
      </p:sp>
    </p:spTree>
    <p:extLst>
      <p:ext uri="{BB962C8B-B14F-4D97-AF65-F5344CB8AC3E}">
        <p14:creationId xmlns:p14="http://schemas.microsoft.com/office/powerpoint/2010/main" val="430514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9725F2B-A667-42CD-856E-47C361AA2ABB}"/>
              </a:ext>
            </a:extLst>
          </p:cNvPr>
          <p:cNvSpPr>
            <a:spLocks noGrp="1"/>
          </p:cNvSpPr>
          <p:nvPr>
            <p:ph type="body" sz="quarter" idx="10"/>
          </p:nvPr>
        </p:nvSpPr>
        <p:spPr/>
        <p:txBody>
          <a:bodyPr/>
          <a:lstStyle/>
          <a:p>
            <a:r>
              <a:rPr lang="zh-CN" altLang="en-US" dirty="0"/>
              <a:t>问答环节</a:t>
            </a:r>
          </a:p>
        </p:txBody>
      </p:sp>
      <p:sp>
        <p:nvSpPr>
          <p:cNvPr id="7" name="文本框 6">
            <a:extLst>
              <a:ext uri="{FF2B5EF4-FFF2-40B4-BE49-F238E27FC236}">
                <a16:creationId xmlns:a16="http://schemas.microsoft.com/office/drawing/2014/main" id="{30D71142-BD80-4D2F-A1BA-1CC81459154E}"/>
              </a:ext>
            </a:extLst>
          </p:cNvPr>
          <p:cNvSpPr txBox="1"/>
          <p:nvPr/>
        </p:nvSpPr>
        <p:spPr>
          <a:xfrm>
            <a:off x="3543300" y="800100"/>
            <a:ext cx="5105400" cy="3358420"/>
          </a:xfrm>
          <a:prstGeom prst="rect">
            <a:avLst/>
          </a:prstGeom>
          <a:noFill/>
        </p:spPr>
        <p:txBody>
          <a:bodyPr wrap="square" lIns="0" tIns="0" rIns="0" bIns="0" rtlCol="0" anchor="t" anchorCtr="0">
            <a:spAutoFit/>
          </a:bodyPr>
          <a:lstStyle/>
          <a:p>
            <a:pPr algn="ctr">
              <a:lnSpc>
                <a:spcPct val="150000"/>
              </a:lnSpc>
            </a:pPr>
            <a:r>
              <a:rPr lang="en-US" altLang="zh-CN" sz="16600" b="1" i="1" spc="1200" dirty="0">
                <a:gradFill>
                  <a:gsLst>
                    <a:gs pos="0">
                      <a:schemeClr val="accent2">
                        <a:alpha val="76000"/>
                      </a:schemeClr>
                    </a:gs>
                    <a:gs pos="86000">
                      <a:schemeClr val="accent2">
                        <a:alpha val="0"/>
                      </a:schemeClr>
                    </a:gs>
                  </a:gsLst>
                  <a:lin ang="5400000" scaled="0"/>
                </a:gradFill>
              </a:rPr>
              <a:t>Q</a:t>
            </a:r>
            <a:r>
              <a:rPr lang="en-US" altLang="zh-CN" sz="11500" b="1" i="1" spc="1200" dirty="0">
                <a:gradFill>
                  <a:gsLst>
                    <a:gs pos="0">
                      <a:schemeClr val="accent2">
                        <a:alpha val="76000"/>
                      </a:schemeClr>
                    </a:gs>
                    <a:gs pos="86000">
                      <a:schemeClr val="accent2">
                        <a:alpha val="0"/>
                      </a:schemeClr>
                    </a:gs>
                  </a:gsLst>
                  <a:lin ang="5400000" scaled="0"/>
                </a:gradFill>
              </a:rPr>
              <a:t>&amp;</a:t>
            </a:r>
            <a:r>
              <a:rPr lang="en-US" altLang="zh-CN" sz="16600" b="1" i="1" spc="1200" dirty="0">
                <a:gradFill>
                  <a:gsLst>
                    <a:gs pos="0">
                      <a:schemeClr val="accent2">
                        <a:alpha val="76000"/>
                      </a:schemeClr>
                    </a:gs>
                    <a:gs pos="86000">
                      <a:schemeClr val="accent2">
                        <a:alpha val="0"/>
                      </a:schemeClr>
                    </a:gs>
                  </a:gsLst>
                  <a:lin ang="5400000" scaled="0"/>
                </a:gradFill>
              </a:rPr>
              <a:t>A</a:t>
            </a:r>
            <a:endParaRPr lang="zh-CN" altLang="en-US" sz="13800" b="1" i="1" spc="1200" dirty="0">
              <a:gradFill>
                <a:gsLst>
                  <a:gs pos="0">
                    <a:schemeClr val="accent2">
                      <a:alpha val="76000"/>
                    </a:schemeClr>
                  </a:gs>
                  <a:gs pos="86000">
                    <a:schemeClr val="accent2">
                      <a:alpha val="0"/>
                    </a:schemeClr>
                  </a:gs>
                </a:gsLst>
                <a:lin ang="5400000" scaled="0"/>
              </a:gradFill>
            </a:endParaRPr>
          </a:p>
        </p:txBody>
      </p:sp>
      <p:sp>
        <p:nvSpPr>
          <p:cNvPr id="9" name="椭圆 8">
            <a:extLst>
              <a:ext uri="{FF2B5EF4-FFF2-40B4-BE49-F238E27FC236}">
                <a16:creationId xmlns:a16="http://schemas.microsoft.com/office/drawing/2014/main" id="{54ADB0FE-6871-4F55-A79B-31E97A651F10}"/>
              </a:ext>
            </a:extLst>
          </p:cNvPr>
          <p:cNvSpPr/>
          <p:nvPr/>
        </p:nvSpPr>
        <p:spPr>
          <a:xfrm>
            <a:off x="3822700" y="2842230"/>
            <a:ext cx="4546600" cy="1242089"/>
          </a:xfrm>
          <a:prstGeom prst="ellipse">
            <a:avLst/>
          </a:prstGeom>
          <a:noFill/>
          <a:ln w="19050">
            <a:gradFill>
              <a:gsLst>
                <a:gs pos="44000">
                  <a:schemeClr val="accent5">
                    <a:alpha val="4000"/>
                  </a:schemeClr>
                </a:gs>
                <a:gs pos="6000">
                  <a:schemeClr val="accent5">
                    <a:alpha val="0"/>
                  </a:schemeClr>
                </a:gs>
                <a:gs pos="100000">
                  <a:schemeClr val="accent5">
                    <a:alpha val="1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463872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6C5CD5A-1526-418A-8408-AECA46772FD0}"/>
              </a:ext>
            </a:extLst>
          </p:cNvPr>
          <p:cNvSpPr>
            <a:spLocks noGrp="1"/>
          </p:cNvSpPr>
          <p:nvPr>
            <p:ph type="body" sz="quarter" idx="10"/>
          </p:nvPr>
        </p:nvSpPr>
        <p:spPr/>
        <p:txBody>
          <a:bodyPr/>
          <a:lstStyle/>
          <a:p>
            <a:r>
              <a:rPr lang="zh-CN" altLang="en-US" dirty="0"/>
              <a:t>所获荣誉页面版式</a:t>
            </a:r>
            <a:r>
              <a:rPr lang="en-US" altLang="zh-CN" dirty="0"/>
              <a:t>-01</a:t>
            </a:r>
            <a:endParaRPr lang="zh-CN" altLang="en-US" dirty="0"/>
          </a:p>
        </p:txBody>
      </p:sp>
      <p:sp>
        <p:nvSpPr>
          <p:cNvPr id="18" name="文本框 17">
            <a:extLst>
              <a:ext uri="{FF2B5EF4-FFF2-40B4-BE49-F238E27FC236}">
                <a16:creationId xmlns:a16="http://schemas.microsoft.com/office/drawing/2014/main" id="{626766D9-84EA-4A4D-80CF-A494DE9FC0B1}"/>
              </a:ext>
            </a:extLst>
          </p:cNvPr>
          <p:cNvSpPr txBox="1"/>
          <p:nvPr/>
        </p:nvSpPr>
        <p:spPr>
          <a:xfrm>
            <a:off x="5029200" y="4949880"/>
            <a:ext cx="2133600" cy="366575"/>
          </a:xfrm>
          <a:prstGeom prst="rect">
            <a:avLst/>
          </a:prstGeom>
          <a:noFill/>
        </p:spPr>
        <p:txBody>
          <a:bodyPr wrap="square" lIns="0" tIns="0" rIns="0" bIns="0" rtlCol="0" anchor="t" anchorCtr="0">
            <a:spAutoFit/>
          </a:bodyPr>
          <a:lstStyle/>
          <a:p>
            <a:pPr algn="ctr">
              <a:lnSpc>
                <a:spcPct val="150000"/>
              </a:lnSpc>
            </a:pPr>
            <a:r>
              <a:rPr lang="zh-CN" altLang="en-US" dirty="0">
                <a:solidFill>
                  <a:schemeClr val="tx1">
                    <a:lumMod val="65000"/>
                    <a:lumOff val="35000"/>
                  </a:schemeClr>
                </a:solidFill>
                <a:latin typeface="+mn-ea"/>
              </a:rPr>
              <a:t>世界</a:t>
            </a:r>
            <a:r>
              <a:rPr lang="en-US" altLang="zh-CN" dirty="0">
                <a:solidFill>
                  <a:schemeClr val="tx1">
                    <a:lumMod val="65000"/>
                    <a:lumOff val="35000"/>
                  </a:schemeClr>
                </a:solidFill>
                <a:latin typeface="+mn-ea"/>
              </a:rPr>
              <a:t>xx</a:t>
            </a:r>
            <a:r>
              <a:rPr lang="zh-CN" altLang="en-US" dirty="0">
                <a:solidFill>
                  <a:schemeClr val="tx1">
                    <a:lumMod val="65000"/>
                    <a:lumOff val="35000"/>
                  </a:schemeClr>
                </a:solidFill>
                <a:latin typeface="+mn-ea"/>
              </a:rPr>
              <a:t>比赛</a:t>
            </a:r>
          </a:p>
        </p:txBody>
      </p:sp>
      <p:sp>
        <p:nvSpPr>
          <p:cNvPr id="17" name="文本框 16">
            <a:extLst>
              <a:ext uri="{FF2B5EF4-FFF2-40B4-BE49-F238E27FC236}">
                <a16:creationId xmlns:a16="http://schemas.microsoft.com/office/drawing/2014/main" id="{240E8B40-997A-4BF8-9852-94DAF62A43CA}"/>
              </a:ext>
            </a:extLst>
          </p:cNvPr>
          <p:cNvSpPr txBox="1"/>
          <p:nvPr/>
        </p:nvSpPr>
        <p:spPr>
          <a:xfrm>
            <a:off x="5467353" y="3067884"/>
            <a:ext cx="1262743" cy="488724"/>
          </a:xfrm>
          <a:prstGeom prst="rect">
            <a:avLst/>
          </a:prstGeom>
          <a:noFill/>
        </p:spPr>
        <p:txBody>
          <a:bodyPr wrap="square" lIns="0" tIns="0" rIns="0" bIns="0" rtlCol="0" anchor="t" anchorCtr="0">
            <a:spAutoFit/>
          </a:bodyPr>
          <a:lstStyle/>
          <a:p>
            <a:pPr algn="ctr">
              <a:lnSpc>
                <a:spcPct val="150000"/>
              </a:lnSpc>
            </a:pPr>
            <a:r>
              <a:rPr lang="zh-CN" altLang="en-US" sz="2400" b="1" dirty="0">
                <a:solidFill>
                  <a:schemeClr val="accent3"/>
                </a:solidFill>
                <a:latin typeface="+mn-ea"/>
              </a:rPr>
              <a:t>特等奖</a:t>
            </a:r>
          </a:p>
        </p:txBody>
      </p:sp>
      <p:sp>
        <p:nvSpPr>
          <p:cNvPr id="22" name="文本框 21">
            <a:extLst>
              <a:ext uri="{FF2B5EF4-FFF2-40B4-BE49-F238E27FC236}">
                <a16:creationId xmlns:a16="http://schemas.microsoft.com/office/drawing/2014/main" id="{E296C293-CC90-4C3C-A0EB-A8704B2A3E46}"/>
              </a:ext>
            </a:extLst>
          </p:cNvPr>
          <p:cNvSpPr txBox="1"/>
          <p:nvPr/>
        </p:nvSpPr>
        <p:spPr>
          <a:xfrm>
            <a:off x="1434195" y="4546454"/>
            <a:ext cx="2133600" cy="366575"/>
          </a:xfrm>
          <a:prstGeom prst="rect">
            <a:avLst/>
          </a:prstGeom>
          <a:noFill/>
        </p:spPr>
        <p:txBody>
          <a:bodyPr wrap="square" lIns="0" tIns="0" rIns="0" bIns="0" rtlCol="0" anchor="t" anchorCtr="0">
            <a:spAutoFit/>
          </a:bodyPr>
          <a:lstStyle/>
          <a:p>
            <a:pPr algn="ctr">
              <a:lnSpc>
                <a:spcPct val="150000"/>
              </a:lnSpc>
            </a:pPr>
            <a:r>
              <a:rPr lang="zh-CN" altLang="en-US" dirty="0">
                <a:solidFill>
                  <a:schemeClr val="tx1">
                    <a:lumMod val="65000"/>
                    <a:lumOff val="35000"/>
                  </a:schemeClr>
                </a:solidFill>
                <a:latin typeface="+mn-ea"/>
              </a:rPr>
              <a:t>国家</a:t>
            </a:r>
            <a:r>
              <a:rPr lang="en-US" altLang="zh-CN" dirty="0">
                <a:solidFill>
                  <a:schemeClr val="tx1">
                    <a:lumMod val="65000"/>
                    <a:lumOff val="35000"/>
                  </a:schemeClr>
                </a:solidFill>
                <a:latin typeface="+mn-ea"/>
              </a:rPr>
              <a:t>xx</a:t>
            </a:r>
            <a:r>
              <a:rPr lang="zh-CN" altLang="en-US" dirty="0">
                <a:solidFill>
                  <a:schemeClr val="tx1">
                    <a:lumMod val="65000"/>
                    <a:lumOff val="35000"/>
                  </a:schemeClr>
                </a:solidFill>
                <a:latin typeface="+mn-ea"/>
              </a:rPr>
              <a:t>比赛</a:t>
            </a:r>
          </a:p>
        </p:txBody>
      </p:sp>
      <p:sp>
        <p:nvSpPr>
          <p:cNvPr id="21" name="文本框 20">
            <a:extLst>
              <a:ext uri="{FF2B5EF4-FFF2-40B4-BE49-F238E27FC236}">
                <a16:creationId xmlns:a16="http://schemas.microsoft.com/office/drawing/2014/main" id="{7F1B19E2-0896-46FC-AD17-4A9B8B4A4DD2}"/>
              </a:ext>
            </a:extLst>
          </p:cNvPr>
          <p:cNvSpPr txBox="1"/>
          <p:nvPr/>
        </p:nvSpPr>
        <p:spPr>
          <a:xfrm>
            <a:off x="1875071" y="3108601"/>
            <a:ext cx="1262743" cy="407291"/>
          </a:xfrm>
          <a:prstGeom prst="rect">
            <a:avLst/>
          </a:prstGeom>
          <a:noFill/>
        </p:spPr>
        <p:txBody>
          <a:bodyPr wrap="square" lIns="0" tIns="0" rIns="0" bIns="0" rtlCol="0" anchor="t" anchorCtr="0">
            <a:spAutoFit/>
          </a:bodyPr>
          <a:lstStyle/>
          <a:p>
            <a:pPr algn="ctr">
              <a:lnSpc>
                <a:spcPct val="150000"/>
              </a:lnSpc>
            </a:pPr>
            <a:r>
              <a:rPr lang="zh-CN" altLang="en-US" sz="2000" b="1" dirty="0">
                <a:solidFill>
                  <a:schemeClr val="accent3"/>
                </a:solidFill>
                <a:latin typeface="+mn-ea"/>
              </a:rPr>
              <a:t>一等奖</a:t>
            </a:r>
          </a:p>
        </p:txBody>
      </p:sp>
      <p:sp>
        <p:nvSpPr>
          <p:cNvPr id="24" name="文本框 23">
            <a:extLst>
              <a:ext uri="{FF2B5EF4-FFF2-40B4-BE49-F238E27FC236}">
                <a16:creationId xmlns:a16="http://schemas.microsoft.com/office/drawing/2014/main" id="{F7286CAB-0ECC-4870-9589-F8D4ACE97BA5}"/>
              </a:ext>
            </a:extLst>
          </p:cNvPr>
          <p:cNvSpPr txBox="1"/>
          <p:nvPr/>
        </p:nvSpPr>
        <p:spPr>
          <a:xfrm>
            <a:off x="9059634" y="3108601"/>
            <a:ext cx="1262743" cy="407291"/>
          </a:xfrm>
          <a:prstGeom prst="rect">
            <a:avLst/>
          </a:prstGeom>
          <a:noFill/>
        </p:spPr>
        <p:txBody>
          <a:bodyPr wrap="square" lIns="0" tIns="0" rIns="0" bIns="0" rtlCol="0" anchor="t" anchorCtr="0">
            <a:spAutoFit/>
          </a:bodyPr>
          <a:lstStyle/>
          <a:p>
            <a:pPr algn="ctr">
              <a:lnSpc>
                <a:spcPct val="150000"/>
              </a:lnSpc>
            </a:pPr>
            <a:r>
              <a:rPr lang="zh-CN" altLang="en-US" sz="2000" b="1" dirty="0">
                <a:solidFill>
                  <a:schemeClr val="accent3"/>
                </a:solidFill>
                <a:latin typeface="+mn-ea"/>
              </a:rPr>
              <a:t>一等奖</a:t>
            </a:r>
          </a:p>
        </p:txBody>
      </p:sp>
      <p:sp>
        <p:nvSpPr>
          <p:cNvPr id="25" name="文本框 24">
            <a:extLst>
              <a:ext uri="{FF2B5EF4-FFF2-40B4-BE49-F238E27FC236}">
                <a16:creationId xmlns:a16="http://schemas.microsoft.com/office/drawing/2014/main" id="{DD5845E7-E614-45A3-BFD4-7718AA9440C9}"/>
              </a:ext>
            </a:extLst>
          </p:cNvPr>
          <p:cNvSpPr txBox="1"/>
          <p:nvPr/>
        </p:nvSpPr>
        <p:spPr>
          <a:xfrm>
            <a:off x="8624205" y="4546454"/>
            <a:ext cx="2133600" cy="366575"/>
          </a:xfrm>
          <a:prstGeom prst="rect">
            <a:avLst/>
          </a:prstGeom>
          <a:noFill/>
        </p:spPr>
        <p:txBody>
          <a:bodyPr wrap="square" lIns="0" tIns="0" rIns="0" bIns="0" rtlCol="0" anchor="t" anchorCtr="0">
            <a:spAutoFit/>
          </a:bodyPr>
          <a:lstStyle/>
          <a:p>
            <a:pPr algn="ctr">
              <a:lnSpc>
                <a:spcPct val="150000"/>
              </a:lnSpc>
            </a:pPr>
            <a:r>
              <a:rPr lang="zh-CN" altLang="en-US" dirty="0">
                <a:solidFill>
                  <a:schemeClr val="tx1">
                    <a:lumMod val="65000"/>
                    <a:lumOff val="35000"/>
                  </a:schemeClr>
                </a:solidFill>
                <a:latin typeface="+mn-ea"/>
              </a:rPr>
              <a:t>省级</a:t>
            </a:r>
            <a:r>
              <a:rPr lang="en-US" altLang="zh-CN" dirty="0">
                <a:solidFill>
                  <a:schemeClr val="tx1">
                    <a:lumMod val="65000"/>
                    <a:lumOff val="35000"/>
                  </a:schemeClr>
                </a:solidFill>
                <a:latin typeface="+mn-ea"/>
              </a:rPr>
              <a:t>xx</a:t>
            </a:r>
            <a:r>
              <a:rPr lang="zh-CN" altLang="en-US" dirty="0">
                <a:solidFill>
                  <a:schemeClr val="tx1">
                    <a:lumMod val="65000"/>
                    <a:lumOff val="35000"/>
                  </a:schemeClr>
                </a:solidFill>
                <a:latin typeface="+mn-ea"/>
              </a:rPr>
              <a:t>比赛</a:t>
            </a:r>
          </a:p>
        </p:txBody>
      </p:sp>
      <p:sp>
        <p:nvSpPr>
          <p:cNvPr id="31" name="文本框 30">
            <a:extLst>
              <a:ext uri="{FF2B5EF4-FFF2-40B4-BE49-F238E27FC236}">
                <a16:creationId xmlns:a16="http://schemas.microsoft.com/office/drawing/2014/main" id="{ADC2FE86-65F2-40C0-BE07-314AF2EF72C4}"/>
              </a:ext>
            </a:extLst>
          </p:cNvPr>
          <p:cNvSpPr txBox="1"/>
          <p:nvPr/>
        </p:nvSpPr>
        <p:spPr>
          <a:xfrm>
            <a:off x="3409950" y="1326050"/>
            <a:ext cx="5372100" cy="366575"/>
          </a:xfrm>
          <a:prstGeom prst="rect">
            <a:avLst/>
          </a:prstGeom>
          <a:noFill/>
        </p:spPr>
        <p:txBody>
          <a:bodyPr wrap="square" lIns="0" tIns="0" rIns="0" bIns="0" rtlCol="0" anchor="t" anchorCtr="0">
            <a:spAutoFit/>
          </a:bodyPr>
          <a:lstStyle/>
          <a:p>
            <a:pPr algn="ctr">
              <a:lnSpc>
                <a:spcPct val="150000"/>
              </a:lnSpc>
            </a:pPr>
            <a:r>
              <a:rPr lang="zh-CN" altLang="en-US" dirty="0">
                <a:solidFill>
                  <a:schemeClr val="tx1">
                    <a:lumMod val="65000"/>
                    <a:lumOff val="35000"/>
                  </a:schemeClr>
                </a:solidFill>
                <a:latin typeface="+mn-ea"/>
              </a:rPr>
              <a:t>这里可以输入一段简短的描述</a:t>
            </a:r>
          </a:p>
        </p:txBody>
      </p:sp>
      <p:cxnSp>
        <p:nvCxnSpPr>
          <p:cNvPr id="33" name="直接连接符 32">
            <a:extLst>
              <a:ext uri="{FF2B5EF4-FFF2-40B4-BE49-F238E27FC236}">
                <a16:creationId xmlns:a16="http://schemas.microsoft.com/office/drawing/2014/main" id="{0F8F9780-A826-4FE6-A31F-EDCE65BAC1A9}"/>
              </a:ext>
            </a:extLst>
          </p:cNvPr>
          <p:cNvCxnSpPr>
            <a:cxnSpLocks/>
          </p:cNvCxnSpPr>
          <p:nvPr/>
        </p:nvCxnSpPr>
        <p:spPr>
          <a:xfrm>
            <a:off x="4148932" y="1824054"/>
            <a:ext cx="3894137"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6" name="组合 35">
            <a:extLst>
              <a:ext uri="{FF2B5EF4-FFF2-40B4-BE49-F238E27FC236}">
                <a16:creationId xmlns:a16="http://schemas.microsoft.com/office/drawing/2014/main" id="{73E9316D-BACB-49FB-AFD8-4278CCF232D1}"/>
              </a:ext>
            </a:extLst>
          </p:cNvPr>
          <p:cNvGrpSpPr/>
          <p:nvPr/>
        </p:nvGrpSpPr>
        <p:grpSpPr>
          <a:xfrm>
            <a:off x="4777447" y="2423160"/>
            <a:ext cx="2637106" cy="2011680"/>
            <a:chOff x="8066065" y="3091274"/>
            <a:chExt cx="885447" cy="675452"/>
          </a:xfrm>
        </p:grpSpPr>
        <p:sp>
          <p:nvSpPr>
            <p:cNvPr id="37" name="Freeform 51">
              <a:extLst>
                <a:ext uri="{FF2B5EF4-FFF2-40B4-BE49-F238E27FC236}">
                  <a16:creationId xmlns:a16="http://schemas.microsoft.com/office/drawing/2014/main" id="{16A0BBCD-CA1F-4204-9875-7C99F8290EDA}"/>
                </a:ext>
              </a:extLst>
            </p:cNvPr>
            <p:cNvSpPr>
              <a:spLocks/>
            </p:cNvSpPr>
            <p:nvPr/>
          </p:nvSpPr>
          <p:spPr bwMode="auto">
            <a:xfrm>
              <a:off x="8111528" y="3115090"/>
              <a:ext cx="476279" cy="651636"/>
            </a:xfrm>
            <a:custGeom>
              <a:avLst/>
              <a:gdLst>
                <a:gd name="T0" fmla="*/ 33 w 106"/>
                <a:gd name="T1" fmla="*/ 1 h 145"/>
                <a:gd name="T2" fmla="*/ 13 w 106"/>
                <a:gd name="T3" fmla="*/ 21 h 145"/>
                <a:gd name="T4" fmla="*/ 2 w 106"/>
                <a:gd name="T5" fmla="*/ 61 h 145"/>
                <a:gd name="T6" fmla="*/ 7 w 106"/>
                <a:gd name="T7" fmla="*/ 89 h 145"/>
                <a:gd name="T8" fmla="*/ 21 w 106"/>
                <a:gd name="T9" fmla="*/ 111 h 145"/>
                <a:gd name="T10" fmla="*/ 42 w 106"/>
                <a:gd name="T11" fmla="*/ 126 h 145"/>
                <a:gd name="T12" fmla="*/ 67 w 106"/>
                <a:gd name="T13" fmla="*/ 132 h 145"/>
                <a:gd name="T14" fmla="*/ 91 w 106"/>
                <a:gd name="T15" fmla="*/ 136 h 145"/>
                <a:gd name="T16" fmla="*/ 106 w 106"/>
                <a:gd name="T17" fmla="*/ 145 h 145"/>
                <a:gd name="T18" fmla="*/ 104 w 106"/>
                <a:gd name="T19" fmla="*/ 145 h 145"/>
                <a:gd name="T20" fmla="*/ 90 w 106"/>
                <a:gd name="T21" fmla="*/ 138 h 145"/>
                <a:gd name="T22" fmla="*/ 67 w 106"/>
                <a:gd name="T23" fmla="*/ 133 h 145"/>
                <a:gd name="T24" fmla="*/ 41 w 106"/>
                <a:gd name="T25" fmla="*/ 128 h 145"/>
                <a:gd name="T26" fmla="*/ 20 w 106"/>
                <a:gd name="T27" fmla="*/ 112 h 145"/>
                <a:gd name="T28" fmla="*/ 6 w 106"/>
                <a:gd name="T29" fmla="*/ 89 h 145"/>
                <a:gd name="T30" fmla="*/ 0 w 106"/>
                <a:gd name="T31" fmla="*/ 61 h 145"/>
                <a:gd name="T32" fmla="*/ 12 w 106"/>
                <a:gd name="T33" fmla="*/ 21 h 145"/>
                <a:gd name="T34" fmla="*/ 33 w 106"/>
                <a:gd name="T35" fmla="*/ 0 h 145"/>
                <a:gd name="T36" fmla="*/ 33 w 106"/>
                <a:gd name="T3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45">
                  <a:moveTo>
                    <a:pt x="33" y="1"/>
                  </a:moveTo>
                  <a:cubicBezTo>
                    <a:pt x="25" y="7"/>
                    <a:pt x="19" y="13"/>
                    <a:pt x="13" y="21"/>
                  </a:cubicBezTo>
                  <a:cubicBezTo>
                    <a:pt x="5" y="35"/>
                    <a:pt x="2" y="46"/>
                    <a:pt x="2" y="61"/>
                  </a:cubicBezTo>
                  <a:cubicBezTo>
                    <a:pt x="2" y="72"/>
                    <a:pt x="3" y="79"/>
                    <a:pt x="7" y="89"/>
                  </a:cubicBezTo>
                  <a:cubicBezTo>
                    <a:pt x="11" y="98"/>
                    <a:pt x="15" y="104"/>
                    <a:pt x="21" y="111"/>
                  </a:cubicBezTo>
                  <a:cubicBezTo>
                    <a:pt x="28" y="118"/>
                    <a:pt x="33" y="122"/>
                    <a:pt x="42" y="126"/>
                  </a:cubicBezTo>
                  <a:cubicBezTo>
                    <a:pt x="51" y="130"/>
                    <a:pt x="58" y="131"/>
                    <a:pt x="67" y="132"/>
                  </a:cubicBezTo>
                  <a:cubicBezTo>
                    <a:pt x="76" y="132"/>
                    <a:pt x="83" y="133"/>
                    <a:pt x="91" y="136"/>
                  </a:cubicBezTo>
                  <a:cubicBezTo>
                    <a:pt x="97" y="139"/>
                    <a:pt x="102" y="141"/>
                    <a:pt x="106" y="145"/>
                  </a:cubicBezTo>
                  <a:cubicBezTo>
                    <a:pt x="106" y="145"/>
                    <a:pt x="105" y="145"/>
                    <a:pt x="104" y="145"/>
                  </a:cubicBezTo>
                  <a:cubicBezTo>
                    <a:pt x="100" y="142"/>
                    <a:pt x="96" y="140"/>
                    <a:pt x="90" y="138"/>
                  </a:cubicBezTo>
                  <a:cubicBezTo>
                    <a:pt x="82" y="135"/>
                    <a:pt x="76" y="133"/>
                    <a:pt x="67" y="133"/>
                  </a:cubicBezTo>
                  <a:cubicBezTo>
                    <a:pt x="57" y="133"/>
                    <a:pt x="50" y="132"/>
                    <a:pt x="41" y="128"/>
                  </a:cubicBezTo>
                  <a:cubicBezTo>
                    <a:pt x="33" y="123"/>
                    <a:pt x="27" y="119"/>
                    <a:pt x="20" y="112"/>
                  </a:cubicBezTo>
                  <a:cubicBezTo>
                    <a:pt x="13" y="105"/>
                    <a:pt x="9" y="98"/>
                    <a:pt x="6" y="89"/>
                  </a:cubicBezTo>
                  <a:cubicBezTo>
                    <a:pt x="2" y="80"/>
                    <a:pt x="1" y="72"/>
                    <a:pt x="0" y="61"/>
                  </a:cubicBezTo>
                  <a:cubicBezTo>
                    <a:pt x="1" y="46"/>
                    <a:pt x="4" y="34"/>
                    <a:pt x="12" y="21"/>
                  </a:cubicBezTo>
                  <a:cubicBezTo>
                    <a:pt x="18" y="12"/>
                    <a:pt x="24" y="6"/>
                    <a:pt x="33" y="0"/>
                  </a:cubicBezTo>
                  <a:cubicBezTo>
                    <a:pt x="33" y="0"/>
                    <a:pt x="33" y="1"/>
                    <a:pt x="33" y="1"/>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52">
              <a:extLst>
                <a:ext uri="{FF2B5EF4-FFF2-40B4-BE49-F238E27FC236}">
                  <a16:creationId xmlns:a16="http://schemas.microsoft.com/office/drawing/2014/main" id="{71125C6B-50B6-4EE3-A5B8-7DE4B6AD9AA6}"/>
                </a:ext>
              </a:extLst>
            </p:cNvPr>
            <p:cNvSpPr>
              <a:spLocks noEditPoints="1"/>
            </p:cNvSpPr>
            <p:nvPr/>
          </p:nvSpPr>
          <p:spPr bwMode="auto">
            <a:xfrm>
              <a:off x="8066065" y="3091274"/>
              <a:ext cx="363704" cy="662462"/>
            </a:xfrm>
            <a:custGeom>
              <a:avLst/>
              <a:gdLst>
                <a:gd name="T0" fmla="*/ 24 w 81"/>
                <a:gd name="T1" fmla="*/ 22 h 147"/>
                <a:gd name="T2" fmla="*/ 17 w 81"/>
                <a:gd name="T3" fmla="*/ 23 h 147"/>
                <a:gd name="T4" fmla="*/ 43 w 81"/>
                <a:gd name="T5" fmla="*/ 18 h 147"/>
                <a:gd name="T6" fmla="*/ 23 w 81"/>
                <a:gd name="T7" fmla="*/ 27 h 147"/>
                <a:gd name="T8" fmla="*/ 74 w 81"/>
                <a:gd name="T9" fmla="*/ 138 h 147"/>
                <a:gd name="T10" fmla="*/ 47 w 81"/>
                <a:gd name="T11" fmla="*/ 141 h 147"/>
                <a:gd name="T12" fmla="*/ 81 w 81"/>
                <a:gd name="T13" fmla="*/ 138 h 147"/>
                <a:gd name="T14" fmla="*/ 69 w 81"/>
                <a:gd name="T15" fmla="*/ 136 h 147"/>
                <a:gd name="T16" fmla="*/ 74 w 81"/>
                <a:gd name="T17" fmla="*/ 138 h 147"/>
                <a:gd name="T18" fmla="*/ 49 w 81"/>
                <a:gd name="T19" fmla="*/ 132 h 147"/>
                <a:gd name="T20" fmla="*/ 49 w 81"/>
                <a:gd name="T21" fmla="*/ 139 h 147"/>
                <a:gd name="T22" fmla="*/ 41 w 81"/>
                <a:gd name="T23" fmla="*/ 113 h 147"/>
                <a:gd name="T24" fmla="*/ 54 w 81"/>
                <a:gd name="T25" fmla="*/ 132 h 147"/>
                <a:gd name="T26" fmla="*/ 36 w 81"/>
                <a:gd name="T27" fmla="*/ 122 h 147"/>
                <a:gd name="T28" fmla="*/ 12 w 81"/>
                <a:gd name="T29" fmla="*/ 109 h 147"/>
                <a:gd name="T30" fmla="*/ 41 w 81"/>
                <a:gd name="T31" fmla="*/ 126 h 147"/>
                <a:gd name="T32" fmla="*/ 32 w 81"/>
                <a:gd name="T33" fmla="*/ 116 h 147"/>
                <a:gd name="T34" fmla="*/ 36 w 81"/>
                <a:gd name="T35" fmla="*/ 122 h 147"/>
                <a:gd name="T36" fmla="*/ 4 w 81"/>
                <a:gd name="T37" fmla="*/ 88 h 147"/>
                <a:gd name="T38" fmla="*/ 26 w 81"/>
                <a:gd name="T39" fmla="*/ 112 h 147"/>
                <a:gd name="T40" fmla="*/ 21 w 81"/>
                <a:gd name="T41" fmla="*/ 102 h 147"/>
                <a:gd name="T42" fmla="*/ 22 w 81"/>
                <a:gd name="T43" fmla="*/ 106 h 147"/>
                <a:gd name="T44" fmla="*/ 12 w 81"/>
                <a:gd name="T45" fmla="*/ 83 h 147"/>
                <a:gd name="T46" fmla="*/ 7 w 81"/>
                <a:gd name="T47" fmla="*/ 88 h 147"/>
                <a:gd name="T48" fmla="*/ 21 w 81"/>
                <a:gd name="T49" fmla="*/ 65 h 147"/>
                <a:gd name="T50" fmla="*/ 14 w 81"/>
                <a:gd name="T51" fmla="*/ 87 h 147"/>
                <a:gd name="T52" fmla="*/ 11 w 81"/>
                <a:gd name="T53" fmla="*/ 66 h 147"/>
                <a:gd name="T54" fmla="*/ 5 w 81"/>
                <a:gd name="T55" fmla="*/ 41 h 147"/>
                <a:gd name="T56" fmla="*/ 11 w 81"/>
                <a:gd name="T57" fmla="*/ 73 h 147"/>
                <a:gd name="T58" fmla="*/ 12 w 81"/>
                <a:gd name="T59" fmla="*/ 61 h 147"/>
                <a:gd name="T60" fmla="*/ 11 w 81"/>
                <a:gd name="T61" fmla="*/ 66 h 147"/>
                <a:gd name="T62" fmla="*/ 15 w 81"/>
                <a:gd name="T63" fmla="*/ 41 h 147"/>
                <a:gd name="T64" fmla="*/ 8 w 81"/>
                <a:gd name="T65" fmla="*/ 42 h 147"/>
                <a:gd name="T66" fmla="*/ 31 w 81"/>
                <a:gd name="T67" fmla="*/ 31 h 147"/>
                <a:gd name="T68" fmla="*/ 14 w 81"/>
                <a:gd name="T69" fmla="*/ 45 h 147"/>
                <a:gd name="T70" fmla="*/ 34 w 81"/>
                <a:gd name="T71" fmla="*/ 8 h 147"/>
                <a:gd name="T72" fmla="*/ 52 w 81"/>
                <a:gd name="T7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147">
                  <a:moveTo>
                    <a:pt x="22" y="26"/>
                  </a:moveTo>
                  <a:cubicBezTo>
                    <a:pt x="24" y="22"/>
                    <a:pt x="24" y="22"/>
                    <a:pt x="24" y="22"/>
                  </a:cubicBezTo>
                  <a:cubicBezTo>
                    <a:pt x="27" y="16"/>
                    <a:pt x="29" y="9"/>
                    <a:pt x="30" y="3"/>
                  </a:cubicBezTo>
                  <a:cubicBezTo>
                    <a:pt x="24" y="7"/>
                    <a:pt x="18" y="15"/>
                    <a:pt x="17" y="23"/>
                  </a:cubicBezTo>
                  <a:cubicBezTo>
                    <a:pt x="17" y="26"/>
                    <a:pt x="17" y="29"/>
                    <a:pt x="19" y="32"/>
                  </a:cubicBezTo>
                  <a:cubicBezTo>
                    <a:pt x="28" y="32"/>
                    <a:pt x="37" y="24"/>
                    <a:pt x="43" y="18"/>
                  </a:cubicBezTo>
                  <a:cubicBezTo>
                    <a:pt x="37" y="17"/>
                    <a:pt x="30" y="19"/>
                    <a:pt x="26" y="23"/>
                  </a:cubicBezTo>
                  <a:cubicBezTo>
                    <a:pt x="23" y="27"/>
                    <a:pt x="23" y="27"/>
                    <a:pt x="23" y="27"/>
                  </a:cubicBezTo>
                  <a:cubicBezTo>
                    <a:pt x="23" y="27"/>
                    <a:pt x="22" y="27"/>
                    <a:pt x="22" y="26"/>
                  </a:cubicBezTo>
                  <a:close/>
                  <a:moveTo>
                    <a:pt x="74" y="138"/>
                  </a:moveTo>
                  <a:cubicBezTo>
                    <a:pt x="72" y="138"/>
                    <a:pt x="70" y="138"/>
                    <a:pt x="69" y="138"/>
                  </a:cubicBezTo>
                  <a:cubicBezTo>
                    <a:pt x="61" y="138"/>
                    <a:pt x="54" y="139"/>
                    <a:pt x="47" y="141"/>
                  </a:cubicBezTo>
                  <a:cubicBezTo>
                    <a:pt x="54" y="145"/>
                    <a:pt x="63" y="147"/>
                    <a:pt x="72" y="145"/>
                  </a:cubicBezTo>
                  <a:cubicBezTo>
                    <a:pt x="76" y="144"/>
                    <a:pt x="79" y="141"/>
                    <a:pt x="81" y="138"/>
                  </a:cubicBezTo>
                  <a:cubicBezTo>
                    <a:pt x="78" y="130"/>
                    <a:pt x="62" y="124"/>
                    <a:pt x="56" y="122"/>
                  </a:cubicBezTo>
                  <a:cubicBezTo>
                    <a:pt x="58" y="129"/>
                    <a:pt x="62" y="134"/>
                    <a:pt x="69" y="136"/>
                  </a:cubicBezTo>
                  <a:cubicBezTo>
                    <a:pt x="71" y="137"/>
                    <a:pt x="72" y="137"/>
                    <a:pt x="74" y="137"/>
                  </a:cubicBezTo>
                  <a:cubicBezTo>
                    <a:pt x="74" y="137"/>
                    <a:pt x="74" y="138"/>
                    <a:pt x="74" y="138"/>
                  </a:cubicBezTo>
                  <a:close/>
                  <a:moveTo>
                    <a:pt x="54" y="133"/>
                  </a:moveTo>
                  <a:cubicBezTo>
                    <a:pt x="49" y="132"/>
                    <a:pt x="49" y="132"/>
                    <a:pt x="49" y="132"/>
                  </a:cubicBezTo>
                  <a:cubicBezTo>
                    <a:pt x="42" y="130"/>
                    <a:pt x="34" y="128"/>
                    <a:pt x="27" y="128"/>
                  </a:cubicBezTo>
                  <a:cubicBezTo>
                    <a:pt x="32" y="134"/>
                    <a:pt x="41" y="139"/>
                    <a:pt x="49" y="139"/>
                  </a:cubicBezTo>
                  <a:cubicBezTo>
                    <a:pt x="53" y="139"/>
                    <a:pt x="57" y="138"/>
                    <a:pt x="60" y="135"/>
                  </a:cubicBezTo>
                  <a:cubicBezTo>
                    <a:pt x="59" y="126"/>
                    <a:pt x="48" y="118"/>
                    <a:pt x="41" y="113"/>
                  </a:cubicBezTo>
                  <a:cubicBezTo>
                    <a:pt x="41" y="120"/>
                    <a:pt x="45" y="128"/>
                    <a:pt x="52" y="131"/>
                  </a:cubicBezTo>
                  <a:cubicBezTo>
                    <a:pt x="52" y="132"/>
                    <a:pt x="53" y="132"/>
                    <a:pt x="54" y="132"/>
                  </a:cubicBezTo>
                  <a:cubicBezTo>
                    <a:pt x="54" y="133"/>
                    <a:pt x="54" y="133"/>
                    <a:pt x="54" y="133"/>
                  </a:cubicBezTo>
                  <a:close/>
                  <a:moveTo>
                    <a:pt x="36" y="122"/>
                  </a:moveTo>
                  <a:cubicBezTo>
                    <a:pt x="34" y="121"/>
                    <a:pt x="32" y="119"/>
                    <a:pt x="29" y="118"/>
                  </a:cubicBezTo>
                  <a:cubicBezTo>
                    <a:pt x="24" y="114"/>
                    <a:pt x="18" y="112"/>
                    <a:pt x="12" y="109"/>
                  </a:cubicBezTo>
                  <a:cubicBezTo>
                    <a:pt x="16" y="117"/>
                    <a:pt x="22" y="123"/>
                    <a:pt x="30" y="126"/>
                  </a:cubicBezTo>
                  <a:cubicBezTo>
                    <a:pt x="33" y="128"/>
                    <a:pt x="38" y="128"/>
                    <a:pt x="41" y="126"/>
                  </a:cubicBezTo>
                  <a:cubicBezTo>
                    <a:pt x="43" y="117"/>
                    <a:pt x="35" y="106"/>
                    <a:pt x="30" y="99"/>
                  </a:cubicBezTo>
                  <a:cubicBezTo>
                    <a:pt x="28" y="105"/>
                    <a:pt x="29" y="110"/>
                    <a:pt x="32" y="116"/>
                  </a:cubicBezTo>
                  <a:cubicBezTo>
                    <a:pt x="33" y="118"/>
                    <a:pt x="34" y="120"/>
                    <a:pt x="36" y="122"/>
                  </a:cubicBezTo>
                  <a:cubicBezTo>
                    <a:pt x="36" y="122"/>
                    <a:pt x="36" y="122"/>
                    <a:pt x="36" y="122"/>
                  </a:cubicBezTo>
                  <a:close/>
                  <a:moveTo>
                    <a:pt x="22" y="106"/>
                  </a:moveTo>
                  <a:cubicBezTo>
                    <a:pt x="16" y="99"/>
                    <a:pt x="11" y="94"/>
                    <a:pt x="4" y="88"/>
                  </a:cubicBezTo>
                  <a:cubicBezTo>
                    <a:pt x="5" y="96"/>
                    <a:pt x="9" y="104"/>
                    <a:pt x="15" y="109"/>
                  </a:cubicBezTo>
                  <a:cubicBezTo>
                    <a:pt x="18" y="111"/>
                    <a:pt x="22" y="112"/>
                    <a:pt x="26" y="112"/>
                  </a:cubicBezTo>
                  <a:cubicBezTo>
                    <a:pt x="30" y="104"/>
                    <a:pt x="26" y="91"/>
                    <a:pt x="23" y="83"/>
                  </a:cubicBezTo>
                  <a:cubicBezTo>
                    <a:pt x="20" y="88"/>
                    <a:pt x="19" y="95"/>
                    <a:pt x="21" y="102"/>
                  </a:cubicBezTo>
                  <a:cubicBezTo>
                    <a:pt x="21" y="103"/>
                    <a:pt x="22" y="105"/>
                    <a:pt x="23" y="106"/>
                  </a:cubicBezTo>
                  <a:cubicBezTo>
                    <a:pt x="23" y="106"/>
                    <a:pt x="22" y="107"/>
                    <a:pt x="22" y="106"/>
                  </a:cubicBezTo>
                  <a:close/>
                  <a:moveTo>
                    <a:pt x="14" y="87"/>
                  </a:moveTo>
                  <a:cubicBezTo>
                    <a:pt x="13" y="86"/>
                    <a:pt x="13" y="84"/>
                    <a:pt x="12" y="83"/>
                  </a:cubicBezTo>
                  <a:cubicBezTo>
                    <a:pt x="9" y="76"/>
                    <a:pt x="5" y="70"/>
                    <a:pt x="1" y="64"/>
                  </a:cubicBezTo>
                  <a:cubicBezTo>
                    <a:pt x="0" y="72"/>
                    <a:pt x="2" y="81"/>
                    <a:pt x="7" y="88"/>
                  </a:cubicBezTo>
                  <a:cubicBezTo>
                    <a:pt x="9" y="91"/>
                    <a:pt x="12" y="93"/>
                    <a:pt x="16" y="93"/>
                  </a:cubicBezTo>
                  <a:cubicBezTo>
                    <a:pt x="22" y="87"/>
                    <a:pt x="22" y="73"/>
                    <a:pt x="21" y="65"/>
                  </a:cubicBezTo>
                  <a:cubicBezTo>
                    <a:pt x="16" y="69"/>
                    <a:pt x="14" y="76"/>
                    <a:pt x="14" y="82"/>
                  </a:cubicBezTo>
                  <a:cubicBezTo>
                    <a:pt x="14" y="84"/>
                    <a:pt x="14" y="86"/>
                    <a:pt x="14" y="87"/>
                  </a:cubicBezTo>
                  <a:cubicBezTo>
                    <a:pt x="14" y="87"/>
                    <a:pt x="14" y="88"/>
                    <a:pt x="14" y="87"/>
                  </a:cubicBezTo>
                  <a:close/>
                  <a:moveTo>
                    <a:pt x="11" y="66"/>
                  </a:moveTo>
                  <a:cubicBezTo>
                    <a:pt x="11" y="65"/>
                    <a:pt x="11" y="63"/>
                    <a:pt x="10" y="61"/>
                  </a:cubicBezTo>
                  <a:cubicBezTo>
                    <a:pt x="10" y="55"/>
                    <a:pt x="8" y="47"/>
                    <a:pt x="5" y="41"/>
                  </a:cubicBezTo>
                  <a:cubicBezTo>
                    <a:pt x="2" y="49"/>
                    <a:pt x="1" y="59"/>
                    <a:pt x="5" y="66"/>
                  </a:cubicBezTo>
                  <a:cubicBezTo>
                    <a:pt x="6" y="69"/>
                    <a:pt x="8" y="72"/>
                    <a:pt x="11" y="73"/>
                  </a:cubicBezTo>
                  <a:cubicBezTo>
                    <a:pt x="19" y="69"/>
                    <a:pt x="22" y="55"/>
                    <a:pt x="24" y="47"/>
                  </a:cubicBezTo>
                  <a:cubicBezTo>
                    <a:pt x="18" y="50"/>
                    <a:pt x="14" y="55"/>
                    <a:pt x="12" y="61"/>
                  </a:cubicBezTo>
                  <a:cubicBezTo>
                    <a:pt x="12" y="63"/>
                    <a:pt x="12" y="65"/>
                    <a:pt x="11" y="66"/>
                  </a:cubicBezTo>
                  <a:cubicBezTo>
                    <a:pt x="11" y="67"/>
                    <a:pt x="11" y="67"/>
                    <a:pt x="11" y="66"/>
                  </a:cubicBezTo>
                  <a:close/>
                  <a:moveTo>
                    <a:pt x="14" y="45"/>
                  </a:moveTo>
                  <a:cubicBezTo>
                    <a:pt x="14" y="44"/>
                    <a:pt x="14" y="42"/>
                    <a:pt x="15" y="41"/>
                  </a:cubicBezTo>
                  <a:cubicBezTo>
                    <a:pt x="16" y="34"/>
                    <a:pt x="16" y="27"/>
                    <a:pt x="15" y="20"/>
                  </a:cubicBezTo>
                  <a:cubicBezTo>
                    <a:pt x="10" y="26"/>
                    <a:pt x="7" y="34"/>
                    <a:pt x="8" y="42"/>
                  </a:cubicBezTo>
                  <a:cubicBezTo>
                    <a:pt x="8" y="45"/>
                    <a:pt x="10" y="49"/>
                    <a:pt x="13" y="51"/>
                  </a:cubicBezTo>
                  <a:cubicBezTo>
                    <a:pt x="21" y="49"/>
                    <a:pt x="28" y="38"/>
                    <a:pt x="31" y="31"/>
                  </a:cubicBezTo>
                  <a:cubicBezTo>
                    <a:pt x="23" y="33"/>
                    <a:pt x="17" y="37"/>
                    <a:pt x="14" y="45"/>
                  </a:cubicBezTo>
                  <a:cubicBezTo>
                    <a:pt x="14" y="46"/>
                    <a:pt x="14" y="45"/>
                    <a:pt x="14" y="45"/>
                  </a:cubicBezTo>
                  <a:close/>
                  <a:moveTo>
                    <a:pt x="52" y="0"/>
                  </a:moveTo>
                  <a:cubicBezTo>
                    <a:pt x="46" y="0"/>
                    <a:pt x="39" y="3"/>
                    <a:pt x="34" y="8"/>
                  </a:cubicBezTo>
                  <a:cubicBezTo>
                    <a:pt x="32" y="11"/>
                    <a:pt x="30" y="14"/>
                    <a:pt x="30" y="17"/>
                  </a:cubicBezTo>
                  <a:cubicBezTo>
                    <a:pt x="38" y="15"/>
                    <a:pt x="47" y="6"/>
                    <a:pt x="52"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3">
              <a:extLst>
                <a:ext uri="{FF2B5EF4-FFF2-40B4-BE49-F238E27FC236}">
                  <a16:creationId xmlns:a16="http://schemas.microsoft.com/office/drawing/2014/main" id="{5B701F33-B09E-424B-A1AD-1DCBD70E7B8A}"/>
                </a:ext>
              </a:extLst>
            </p:cNvPr>
            <p:cNvSpPr>
              <a:spLocks/>
            </p:cNvSpPr>
            <p:nvPr/>
          </p:nvSpPr>
          <p:spPr bwMode="auto">
            <a:xfrm>
              <a:off x="8429769" y="3115090"/>
              <a:ext cx="478444" cy="651636"/>
            </a:xfrm>
            <a:custGeom>
              <a:avLst/>
              <a:gdLst>
                <a:gd name="T0" fmla="*/ 73 w 106"/>
                <a:gd name="T1" fmla="*/ 1 h 145"/>
                <a:gd name="T2" fmla="*/ 93 w 106"/>
                <a:gd name="T3" fmla="*/ 21 h 145"/>
                <a:gd name="T4" fmla="*/ 105 w 106"/>
                <a:gd name="T5" fmla="*/ 61 h 145"/>
                <a:gd name="T6" fmla="*/ 99 w 106"/>
                <a:gd name="T7" fmla="*/ 89 h 145"/>
                <a:gd name="T8" fmla="*/ 85 w 106"/>
                <a:gd name="T9" fmla="*/ 111 h 145"/>
                <a:gd name="T10" fmla="*/ 64 w 106"/>
                <a:gd name="T11" fmla="*/ 126 h 145"/>
                <a:gd name="T12" fmla="*/ 39 w 106"/>
                <a:gd name="T13" fmla="*/ 132 h 145"/>
                <a:gd name="T14" fmla="*/ 15 w 106"/>
                <a:gd name="T15" fmla="*/ 136 h 145"/>
                <a:gd name="T16" fmla="*/ 0 w 106"/>
                <a:gd name="T17" fmla="*/ 145 h 145"/>
                <a:gd name="T18" fmla="*/ 2 w 106"/>
                <a:gd name="T19" fmla="*/ 145 h 145"/>
                <a:gd name="T20" fmla="*/ 16 w 106"/>
                <a:gd name="T21" fmla="*/ 138 h 145"/>
                <a:gd name="T22" fmla="*/ 39 w 106"/>
                <a:gd name="T23" fmla="*/ 133 h 145"/>
                <a:gd name="T24" fmla="*/ 65 w 106"/>
                <a:gd name="T25" fmla="*/ 128 h 145"/>
                <a:gd name="T26" fmla="*/ 86 w 106"/>
                <a:gd name="T27" fmla="*/ 112 h 145"/>
                <a:gd name="T28" fmla="*/ 101 w 106"/>
                <a:gd name="T29" fmla="*/ 89 h 145"/>
                <a:gd name="T30" fmla="*/ 106 w 106"/>
                <a:gd name="T31" fmla="*/ 61 h 145"/>
                <a:gd name="T32" fmla="*/ 94 w 106"/>
                <a:gd name="T33" fmla="*/ 21 h 145"/>
                <a:gd name="T34" fmla="*/ 73 w 106"/>
                <a:gd name="T35" fmla="*/ 0 h 145"/>
                <a:gd name="T36" fmla="*/ 73 w 106"/>
                <a:gd name="T3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45">
                  <a:moveTo>
                    <a:pt x="73" y="1"/>
                  </a:moveTo>
                  <a:cubicBezTo>
                    <a:pt x="82" y="7"/>
                    <a:pt x="87" y="13"/>
                    <a:pt x="93" y="21"/>
                  </a:cubicBezTo>
                  <a:cubicBezTo>
                    <a:pt x="101" y="35"/>
                    <a:pt x="104" y="46"/>
                    <a:pt x="105" y="61"/>
                  </a:cubicBezTo>
                  <a:cubicBezTo>
                    <a:pt x="104" y="72"/>
                    <a:pt x="103" y="79"/>
                    <a:pt x="99" y="89"/>
                  </a:cubicBezTo>
                  <a:cubicBezTo>
                    <a:pt x="96" y="98"/>
                    <a:pt x="92" y="104"/>
                    <a:pt x="85" y="111"/>
                  </a:cubicBezTo>
                  <a:cubicBezTo>
                    <a:pt x="79" y="118"/>
                    <a:pt x="73" y="122"/>
                    <a:pt x="64" y="126"/>
                  </a:cubicBezTo>
                  <a:cubicBezTo>
                    <a:pt x="56" y="130"/>
                    <a:pt x="49" y="131"/>
                    <a:pt x="39" y="132"/>
                  </a:cubicBezTo>
                  <a:cubicBezTo>
                    <a:pt x="30" y="132"/>
                    <a:pt x="23" y="133"/>
                    <a:pt x="15" y="136"/>
                  </a:cubicBezTo>
                  <a:cubicBezTo>
                    <a:pt x="9" y="139"/>
                    <a:pt x="5" y="141"/>
                    <a:pt x="0" y="145"/>
                  </a:cubicBezTo>
                  <a:cubicBezTo>
                    <a:pt x="1" y="145"/>
                    <a:pt x="2" y="145"/>
                    <a:pt x="2" y="145"/>
                  </a:cubicBezTo>
                  <a:cubicBezTo>
                    <a:pt x="6" y="142"/>
                    <a:pt x="11" y="140"/>
                    <a:pt x="16" y="138"/>
                  </a:cubicBezTo>
                  <a:cubicBezTo>
                    <a:pt x="24" y="135"/>
                    <a:pt x="30" y="133"/>
                    <a:pt x="39" y="133"/>
                  </a:cubicBezTo>
                  <a:cubicBezTo>
                    <a:pt x="49" y="133"/>
                    <a:pt x="56" y="132"/>
                    <a:pt x="65" y="128"/>
                  </a:cubicBezTo>
                  <a:cubicBezTo>
                    <a:pt x="74" y="123"/>
                    <a:pt x="80" y="119"/>
                    <a:pt x="86" y="112"/>
                  </a:cubicBezTo>
                  <a:cubicBezTo>
                    <a:pt x="93" y="105"/>
                    <a:pt x="97" y="98"/>
                    <a:pt x="101" y="89"/>
                  </a:cubicBezTo>
                  <a:cubicBezTo>
                    <a:pt x="104" y="80"/>
                    <a:pt x="106" y="72"/>
                    <a:pt x="106" y="61"/>
                  </a:cubicBezTo>
                  <a:cubicBezTo>
                    <a:pt x="105" y="46"/>
                    <a:pt x="102" y="34"/>
                    <a:pt x="94" y="21"/>
                  </a:cubicBezTo>
                  <a:cubicBezTo>
                    <a:pt x="88" y="12"/>
                    <a:pt x="82" y="6"/>
                    <a:pt x="73" y="0"/>
                  </a:cubicBezTo>
                  <a:cubicBezTo>
                    <a:pt x="73" y="0"/>
                    <a:pt x="73" y="1"/>
                    <a:pt x="73" y="1"/>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54">
              <a:extLst>
                <a:ext uri="{FF2B5EF4-FFF2-40B4-BE49-F238E27FC236}">
                  <a16:creationId xmlns:a16="http://schemas.microsoft.com/office/drawing/2014/main" id="{A99A26E5-41DD-4AA5-B0C8-42740B5B9433}"/>
                </a:ext>
              </a:extLst>
            </p:cNvPr>
            <p:cNvSpPr>
              <a:spLocks noEditPoints="1"/>
            </p:cNvSpPr>
            <p:nvPr/>
          </p:nvSpPr>
          <p:spPr bwMode="auto">
            <a:xfrm>
              <a:off x="8587808" y="3091274"/>
              <a:ext cx="363704" cy="662462"/>
            </a:xfrm>
            <a:custGeom>
              <a:avLst/>
              <a:gdLst>
                <a:gd name="T0" fmla="*/ 57 w 81"/>
                <a:gd name="T1" fmla="*/ 22 h 147"/>
                <a:gd name="T2" fmla="*/ 64 w 81"/>
                <a:gd name="T3" fmla="*/ 23 h 147"/>
                <a:gd name="T4" fmla="*/ 38 w 81"/>
                <a:gd name="T5" fmla="*/ 18 h 147"/>
                <a:gd name="T6" fmla="*/ 59 w 81"/>
                <a:gd name="T7" fmla="*/ 27 h 147"/>
                <a:gd name="T8" fmla="*/ 7 w 81"/>
                <a:gd name="T9" fmla="*/ 138 h 147"/>
                <a:gd name="T10" fmla="*/ 35 w 81"/>
                <a:gd name="T11" fmla="*/ 141 h 147"/>
                <a:gd name="T12" fmla="*/ 0 w 81"/>
                <a:gd name="T13" fmla="*/ 138 h 147"/>
                <a:gd name="T14" fmla="*/ 12 w 81"/>
                <a:gd name="T15" fmla="*/ 136 h 147"/>
                <a:gd name="T16" fmla="*/ 7 w 81"/>
                <a:gd name="T17" fmla="*/ 138 h 147"/>
                <a:gd name="T18" fmla="*/ 32 w 81"/>
                <a:gd name="T19" fmla="*/ 132 h 147"/>
                <a:gd name="T20" fmla="*/ 32 w 81"/>
                <a:gd name="T21" fmla="*/ 139 h 147"/>
                <a:gd name="T22" fmla="*/ 40 w 81"/>
                <a:gd name="T23" fmla="*/ 113 h 147"/>
                <a:gd name="T24" fmla="*/ 27 w 81"/>
                <a:gd name="T25" fmla="*/ 132 h 147"/>
                <a:gd name="T26" fmla="*/ 46 w 81"/>
                <a:gd name="T27" fmla="*/ 122 h 147"/>
                <a:gd name="T28" fmla="*/ 69 w 81"/>
                <a:gd name="T29" fmla="*/ 109 h 147"/>
                <a:gd name="T30" fmla="*/ 40 w 81"/>
                <a:gd name="T31" fmla="*/ 126 h 147"/>
                <a:gd name="T32" fmla="*/ 50 w 81"/>
                <a:gd name="T33" fmla="*/ 116 h 147"/>
                <a:gd name="T34" fmla="*/ 46 w 81"/>
                <a:gd name="T35" fmla="*/ 122 h 147"/>
                <a:gd name="T36" fmla="*/ 78 w 81"/>
                <a:gd name="T37" fmla="*/ 88 h 147"/>
                <a:gd name="T38" fmla="*/ 55 w 81"/>
                <a:gd name="T39" fmla="*/ 112 h 147"/>
                <a:gd name="T40" fmla="*/ 60 w 81"/>
                <a:gd name="T41" fmla="*/ 102 h 147"/>
                <a:gd name="T42" fmla="*/ 59 w 81"/>
                <a:gd name="T43" fmla="*/ 106 h 147"/>
                <a:gd name="T44" fmla="*/ 69 w 81"/>
                <a:gd name="T45" fmla="*/ 83 h 147"/>
                <a:gd name="T46" fmla="*/ 75 w 81"/>
                <a:gd name="T47" fmla="*/ 88 h 147"/>
                <a:gd name="T48" fmla="*/ 60 w 81"/>
                <a:gd name="T49" fmla="*/ 65 h 147"/>
                <a:gd name="T50" fmla="*/ 67 w 81"/>
                <a:gd name="T51" fmla="*/ 87 h 147"/>
                <a:gd name="T52" fmla="*/ 70 w 81"/>
                <a:gd name="T53" fmla="*/ 66 h 147"/>
                <a:gd name="T54" fmla="*/ 76 w 81"/>
                <a:gd name="T55" fmla="*/ 41 h 147"/>
                <a:gd name="T56" fmla="*/ 70 w 81"/>
                <a:gd name="T57" fmla="*/ 73 h 147"/>
                <a:gd name="T58" fmla="*/ 69 w 81"/>
                <a:gd name="T59" fmla="*/ 61 h 147"/>
                <a:gd name="T60" fmla="*/ 70 w 81"/>
                <a:gd name="T61" fmla="*/ 66 h 147"/>
                <a:gd name="T62" fmla="*/ 67 w 81"/>
                <a:gd name="T63" fmla="*/ 41 h 147"/>
                <a:gd name="T64" fmla="*/ 73 w 81"/>
                <a:gd name="T65" fmla="*/ 42 h 147"/>
                <a:gd name="T66" fmla="*/ 50 w 81"/>
                <a:gd name="T67" fmla="*/ 31 h 147"/>
                <a:gd name="T68" fmla="*/ 67 w 81"/>
                <a:gd name="T69" fmla="*/ 45 h 147"/>
                <a:gd name="T70" fmla="*/ 47 w 81"/>
                <a:gd name="T71" fmla="*/ 8 h 147"/>
                <a:gd name="T72" fmla="*/ 29 w 81"/>
                <a:gd name="T7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147">
                  <a:moveTo>
                    <a:pt x="59" y="26"/>
                  </a:moveTo>
                  <a:cubicBezTo>
                    <a:pt x="57" y="22"/>
                    <a:pt x="57" y="22"/>
                    <a:pt x="57" y="22"/>
                  </a:cubicBezTo>
                  <a:cubicBezTo>
                    <a:pt x="54" y="16"/>
                    <a:pt x="52" y="9"/>
                    <a:pt x="51" y="3"/>
                  </a:cubicBezTo>
                  <a:cubicBezTo>
                    <a:pt x="57" y="7"/>
                    <a:pt x="63" y="15"/>
                    <a:pt x="64" y="23"/>
                  </a:cubicBezTo>
                  <a:cubicBezTo>
                    <a:pt x="64" y="26"/>
                    <a:pt x="64" y="29"/>
                    <a:pt x="62" y="32"/>
                  </a:cubicBezTo>
                  <a:cubicBezTo>
                    <a:pt x="53" y="32"/>
                    <a:pt x="44" y="24"/>
                    <a:pt x="38" y="18"/>
                  </a:cubicBezTo>
                  <a:cubicBezTo>
                    <a:pt x="45" y="17"/>
                    <a:pt x="51" y="19"/>
                    <a:pt x="56" y="23"/>
                  </a:cubicBezTo>
                  <a:cubicBezTo>
                    <a:pt x="59" y="27"/>
                    <a:pt x="59" y="27"/>
                    <a:pt x="59" y="27"/>
                  </a:cubicBezTo>
                  <a:cubicBezTo>
                    <a:pt x="59" y="27"/>
                    <a:pt x="59" y="27"/>
                    <a:pt x="59" y="26"/>
                  </a:cubicBezTo>
                  <a:close/>
                  <a:moveTo>
                    <a:pt x="7" y="138"/>
                  </a:moveTo>
                  <a:cubicBezTo>
                    <a:pt x="9" y="138"/>
                    <a:pt x="11" y="138"/>
                    <a:pt x="13" y="138"/>
                  </a:cubicBezTo>
                  <a:cubicBezTo>
                    <a:pt x="20" y="138"/>
                    <a:pt x="27" y="139"/>
                    <a:pt x="35" y="141"/>
                  </a:cubicBezTo>
                  <a:cubicBezTo>
                    <a:pt x="27" y="145"/>
                    <a:pt x="18" y="147"/>
                    <a:pt x="10" y="145"/>
                  </a:cubicBezTo>
                  <a:cubicBezTo>
                    <a:pt x="5" y="144"/>
                    <a:pt x="2" y="141"/>
                    <a:pt x="0" y="138"/>
                  </a:cubicBezTo>
                  <a:cubicBezTo>
                    <a:pt x="3" y="130"/>
                    <a:pt x="19" y="124"/>
                    <a:pt x="26" y="122"/>
                  </a:cubicBezTo>
                  <a:cubicBezTo>
                    <a:pt x="24" y="129"/>
                    <a:pt x="19" y="134"/>
                    <a:pt x="12" y="136"/>
                  </a:cubicBezTo>
                  <a:cubicBezTo>
                    <a:pt x="11" y="137"/>
                    <a:pt x="9" y="137"/>
                    <a:pt x="7" y="137"/>
                  </a:cubicBezTo>
                  <a:cubicBezTo>
                    <a:pt x="7" y="137"/>
                    <a:pt x="7" y="138"/>
                    <a:pt x="7" y="138"/>
                  </a:cubicBezTo>
                  <a:close/>
                  <a:moveTo>
                    <a:pt x="28" y="133"/>
                  </a:moveTo>
                  <a:cubicBezTo>
                    <a:pt x="32" y="132"/>
                    <a:pt x="32" y="132"/>
                    <a:pt x="32" y="132"/>
                  </a:cubicBezTo>
                  <a:cubicBezTo>
                    <a:pt x="39" y="130"/>
                    <a:pt x="47" y="128"/>
                    <a:pt x="54" y="128"/>
                  </a:cubicBezTo>
                  <a:cubicBezTo>
                    <a:pt x="49" y="134"/>
                    <a:pt x="40" y="139"/>
                    <a:pt x="32" y="139"/>
                  </a:cubicBezTo>
                  <a:cubicBezTo>
                    <a:pt x="28" y="139"/>
                    <a:pt x="24" y="138"/>
                    <a:pt x="21" y="135"/>
                  </a:cubicBezTo>
                  <a:cubicBezTo>
                    <a:pt x="23" y="126"/>
                    <a:pt x="33" y="118"/>
                    <a:pt x="40" y="113"/>
                  </a:cubicBezTo>
                  <a:cubicBezTo>
                    <a:pt x="40" y="120"/>
                    <a:pt x="36" y="128"/>
                    <a:pt x="30" y="131"/>
                  </a:cubicBezTo>
                  <a:cubicBezTo>
                    <a:pt x="29" y="132"/>
                    <a:pt x="28" y="132"/>
                    <a:pt x="27" y="132"/>
                  </a:cubicBezTo>
                  <a:cubicBezTo>
                    <a:pt x="27" y="133"/>
                    <a:pt x="27" y="133"/>
                    <a:pt x="28" y="133"/>
                  </a:cubicBezTo>
                  <a:close/>
                  <a:moveTo>
                    <a:pt x="46" y="122"/>
                  </a:moveTo>
                  <a:cubicBezTo>
                    <a:pt x="48" y="121"/>
                    <a:pt x="50" y="119"/>
                    <a:pt x="52" y="118"/>
                  </a:cubicBezTo>
                  <a:cubicBezTo>
                    <a:pt x="57" y="114"/>
                    <a:pt x="63" y="112"/>
                    <a:pt x="69" y="109"/>
                  </a:cubicBezTo>
                  <a:cubicBezTo>
                    <a:pt x="65" y="117"/>
                    <a:pt x="59" y="123"/>
                    <a:pt x="51" y="126"/>
                  </a:cubicBezTo>
                  <a:cubicBezTo>
                    <a:pt x="48" y="128"/>
                    <a:pt x="44" y="128"/>
                    <a:pt x="40" y="126"/>
                  </a:cubicBezTo>
                  <a:cubicBezTo>
                    <a:pt x="38" y="117"/>
                    <a:pt x="46" y="106"/>
                    <a:pt x="51" y="99"/>
                  </a:cubicBezTo>
                  <a:cubicBezTo>
                    <a:pt x="53" y="105"/>
                    <a:pt x="52" y="110"/>
                    <a:pt x="50" y="116"/>
                  </a:cubicBezTo>
                  <a:cubicBezTo>
                    <a:pt x="49" y="118"/>
                    <a:pt x="47" y="120"/>
                    <a:pt x="45" y="122"/>
                  </a:cubicBezTo>
                  <a:cubicBezTo>
                    <a:pt x="45" y="122"/>
                    <a:pt x="45" y="122"/>
                    <a:pt x="46" y="122"/>
                  </a:cubicBezTo>
                  <a:close/>
                  <a:moveTo>
                    <a:pt x="59" y="106"/>
                  </a:moveTo>
                  <a:cubicBezTo>
                    <a:pt x="65" y="99"/>
                    <a:pt x="70" y="94"/>
                    <a:pt x="78" y="88"/>
                  </a:cubicBezTo>
                  <a:cubicBezTo>
                    <a:pt x="76" y="96"/>
                    <a:pt x="72" y="104"/>
                    <a:pt x="66" y="109"/>
                  </a:cubicBezTo>
                  <a:cubicBezTo>
                    <a:pt x="63" y="111"/>
                    <a:pt x="59" y="112"/>
                    <a:pt x="55" y="112"/>
                  </a:cubicBezTo>
                  <a:cubicBezTo>
                    <a:pt x="51" y="104"/>
                    <a:pt x="55" y="91"/>
                    <a:pt x="58" y="83"/>
                  </a:cubicBezTo>
                  <a:cubicBezTo>
                    <a:pt x="62" y="88"/>
                    <a:pt x="63" y="95"/>
                    <a:pt x="60" y="102"/>
                  </a:cubicBezTo>
                  <a:cubicBezTo>
                    <a:pt x="60" y="103"/>
                    <a:pt x="59" y="105"/>
                    <a:pt x="59" y="106"/>
                  </a:cubicBezTo>
                  <a:cubicBezTo>
                    <a:pt x="58" y="106"/>
                    <a:pt x="59" y="107"/>
                    <a:pt x="59" y="106"/>
                  </a:cubicBezTo>
                  <a:close/>
                  <a:moveTo>
                    <a:pt x="68" y="87"/>
                  </a:moveTo>
                  <a:cubicBezTo>
                    <a:pt x="68" y="86"/>
                    <a:pt x="69" y="84"/>
                    <a:pt x="69" y="83"/>
                  </a:cubicBezTo>
                  <a:cubicBezTo>
                    <a:pt x="72" y="76"/>
                    <a:pt x="76" y="70"/>
                    <a:pt x="80" y="64"/>
                  </a:cubicBezTo>
                  <a:cubicBezTo>
                    <a:pt x="81" y="72"/>
                    <a:pt x="80" y="81"/>
                    <a:pt x="75" y="88"/>
                  </a:cubicBezTo>
                  <a:cubicBezTo>
                    <a:pt x="72" y="91"/>
                    <a:pt x="69" y="93"/>
                    <a:pt x="65" y="93"/>
                  </a:cubicBezTo>
                  <a:cubicBezTo>
                    <a:pt x="59" y="87"/>
                    <a:pt x="59" y="73"/>
                    <a:pt x="60" y="65"/>
                  </a:cubicBezTo>
                  <a:cubicBezTo>
                    <a:pt x="65" y="69"/>
                    <a:pt x="68" y="76"/>
                    <a:pt x="68" y="82"/>
                  </a:cubicBezTo>
                  <a:cubicBezTo>
                    <a:pt x="68" y="84"/>
                    <a:pt x="67" y="86"/>
                    <a:pt x="67" y="87"/>
                  </a:cubicBezTo>
                  <a:cubicBezTo>
                    <a:pt x="67" y="87"/>
                    <a:pt x="67" y="88"/>
                    <a:pt x="68" y="87"/>
                  </a:cubicBezTo>
                  <a:close/>
                  <a:moveTo>
                    <a:pt x="70" y="66"/>
                  </a:moveTo>
                  <a:cubicBezTo>
                    <a:pt x="71" y="65"/>
                    <a:pt x="71" y="63"/>
                    <a:pt x="71" y="61"/>
                  </a:cubicBezTo>
                  <a:cubicBezTo>
                    <a:pt x="72" y="55"/>
                    <a:pt x="74" y="47"/>
                    <a:pt x="76" y="41"/>
                  </a:cubicBezTo>
                  <a:cubicBezTo>
                    <a:pt x="79" y="49"/>
                    <a:pt x="80" y="59"/>
                    <a:pt x="77" y="66"/>
                  </a:cubicBezTo>
                  <a:cubicBezTo>
                    <a:pt x="75" y="69"/>
                    <a:pt x="73" y="72"/>
                    <a:pt x="70" y="73"/>
                  </a:cubicBezTo>
                  <a:cubicBezTo>
                    <a:pt x="63" y="69"/>
                    <a:pt x="59" y="55"/>
                    <a:pt x="57" y="47"/>
                  </a:cubicBezTo>
                  <a:cubicBezTo>
                    <a:pt x="63" y="50"/>
                    <a:pt x="68" y="55"/>
                    <a:pt x="69" y="61"/>
                  </a:cubicBezTo>
                  <a:cubicBezTo>
                    <a:pt x="70" y="63"/>
                    <a:pt x="70" y="65"/>
                    <a:pt x="70" y="66"/>
                  </a:cubicBezTo>
                  <a:cubicBezTo>
                    <a:pt x="70" y="67"/>
                    <a:pt x="70" y="67"/>
                    <a:pt x="70" y="66"/>
                  </a:cubicBezTo>
                  <a:close/>
                  <a:moveTo>
                    <a:pt x="67" y="45"/>
                  </a:moveTo>
                  <a:cubicBezTo>
                    <a:pt x="67" y="44"/>
                    <a:pt x="67" y="42"/>
                    <a:pt x="67" y="41"/>
                  </a:cubicBezTo>
                  <a:cubicBezTo>
                    <a:pt x="65" y="34"/>
                    <a:pt x="66" y="27"/>
                    <a:pt x="67" y="20"/>
                  </a:cubicBezTo>
                  <a:cubicBezTo>
                    <a:pt x="71" y="26"/>
                    <a:pt x="74" y="34"/>
                    <a:pt x="73" y="42"/>
                  </a:cubicBezTo>
                  <a:cubicBezTo>
                    <a:pt x="73" y="45"/>
                    <a:pt x="72" y="49"/>
                    <a:pt x="69" y="51"/>
                  </a:cubicBezTo>
                  <a:cubicBezTo>
                    <a:pt x="60" y="49"/>
                    <a:pt x="54" y="38"/>
                    <a:pt x="50" y="31"/>
                  </a:cubicBezTo>
                  <a:cubicBezTo>
                    <a:pt x="58" y="33"/>
                    <a:pt x="64" y="37"/>
                    <a:pt x="67" y="45"/>
                  </a:cubicBezTo>
                  <a:cubicBezTo>
                    <a:pt x="67" y="46"/>
                    <a:pt x="68" y="45"/>
                    <a:pt x="67" y="45"/>
                  </a:cubicBezTo>
                  <a:close/>
                  <a:moveTo>
                    <a:pt x="29" y="0"/>
                  </a:moveTo>
                  <a:cubicBezTo>
                    <a:pt x="36" y="0"/>
                    <a:pt x="43" y="3"/>
                    <a:pt x="47" y="8"/>
                  </a:cubicBezTo>
                  <a:cubicBezTo>
                    <a:pt x="49" y="11"/>
                    <a:pt x="51" y="14"/>
                    <a:pt x="52" y="17"/>
                  </a:cubicBezTo>
                  <a:cubicBezTo>
                    <a:pt x="44" y="15"/>
                    <a:pt x="34" y="6"/>
                    <a:pt x="29"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1" name="组合 40">
            <a:extLst>
              <a:ext uri="{FF2B5EF4-FFF2-40B4-BE49-F238E27FC236}">
                <a16:creationId xmlns:a16="http://schemas.microsoft.com/office/drawing/2014/main" id="{462745C6-9818-4843-8E4A-D16372861239}"/>
              </a:ext>
            </a:extLst>
          </p:cNvPr>
          <p:cNvGrpSpPr/>
          <p:nvPr/>
        </p:nvGrpSpPr>
        <p:grpSpPr>
          <a:xfrm>
            <a:off x="8702090" y="2674620"/>
            <a:ext cx="1977830" cy="1508760"/>
            <a:chOff x="8066065" y="3091274"/>
            <a:chExt cx="885447" cy="675452"/>
          </a:xfrm>
        </p:grpSpPr>
        <p:sp>
          <p:nvSpPr>
            <p:cNvPr id="42" name="Freeform 51">
              <a:extLst>
                <a:ext uri="{FF2B5EF4-FFF2-40B4-BE49-F238E27FC236}">
                  <a16:creationId xmlns:a16="http://schemas.microsoft.com/office/drawing/2014/main" id="{DE7A8DEE-78A0-40FE-823D-20608B7E6EC1}"/>
                </a:ext>
              </a:extLst>
            </p:cNvPr>
            <p:cNvSpPr>
              <a:spLocks/>
            </p:cNvSpPr>
            <p:nvPr/>
          </p:nvSpPr>
          <p:spPr bwMode="auto">
            <a:xfrm>
              <a:off x="8111528" y="3115090"/>
              <a:ext cx="476279" cy="651636"/>
            </a:xfrm>
            <a:custGeom>
              <a:avLst/>
              <a:gdLst>
                <a:gd name="T0" fmla="*/ 33 w 106"/>
                <a:gd name="T1" fmla="*/ 1 h 145"/>
                <a:gd name="T2" fmla="*/ 13 w 106"/>
                <a:gd name="T3" fmla="*/ 21 h 145"/>
                <a:gd name="T4" fmla="*/ 2 w 106"/>
                <a:gd name="T5" fmla="*/ 61 h 145"/>
                <a:gd name="T6" fmla="*/ 7 w 106"/>
                <a:gd name="T7" fmla="*/ 89 h 145"/>
                <a:gd name="T8" fmla="*/ 21 w 106"/>
                <a:gd name="T9" fmla="*/ 111 h 145"/>
                <a:gd name="T10" fmla="*/ 42 w 106"/>
                <a:gd name="T11" fmla="*/ 126 h 145"/>
                <a:gd name="T12" fmla="*/ 67 w 106"/>
                <a:gd name="T13" fmla="*/ 132 h 145"/>
                <a:gd name="T14" fmla="*/ 91 w 106"/>
                <a:gd name="T15" fmla="*/ 136 h 145"/>
                <a:gd name="T16" fmla="*/ 106 w 106"/>
                <a:gd name="T17" fmla="*/ 145 h 145"/>
                <a:gd name="T18" fmla="*/ 104 w 106"/>
                <a:gd name="T19" fmla="*/ 145 h 145"/>
                <a:gd name="T20" fmla="*/ 90 w 106"/>
                <a:gd name="T21" fmla="*/ 138 h 145"/>
                <a:gd name="T22" fmla="*/ 67 w 106"/>
                <a:gd name="T23" fmla="*/ 133 h 145"/>
                <a:gd name="T24" fmla="*/ 41 w 106"/>
                <a:gd name="T25" fmla="*/ 128 h 145"/>
                <a:gd name="T26" fmla="*/ 20 w 106"/>
                <a:gd name="T27" fmla="*/ 112 h 145"/>
                <a:gd name="T28" fmla="*/ 6 w 106"/>
                <a:gd name="T29" fmla="*/ 89 h 145"/>
                <a:gd name="T30" fmla="*/ 0 w 106"/>
                <a:gd name="T31" fmla="*/ 61 h 145"/>
                <a:gd name="T32" fmla="*/ 12 w 106"/>
                <a:gd name="T33" fmla="*/ 21 h 145"/>
                <a:gd name="T34" fmla="*/ 33 w 106"/>
                <a:gd name="T35" fmla="*/ 0 h 145"/>
                <a:gd name="T36" fmla="*/ 33 w 106"/>
                <a:gd name="T3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45">
                  <a:moveTo>
                    <a:pt x="33" y="1"/>
                  </a:moveTo>
                  <a:cubicBezTo>
                    <a:pt x="25" y="7"/>
                    <a:pt x="19" y="13"/>
                    <a:pt x="13" y="21"/>
                  </a:cubicBezTo>
                  <a:cubicBezTo>
                    <a:pt x="5" y="35"/>
                    <a:pt x="2" y="46"/>
                    <a:pt x="2" y="61"/>
                  </a:cubicBezTo>
                  <a:cubicBezTo>
                    <a:pt x="2" y="72"/>
                    <a:pt x="3" y="79"/>
                    <a:pt x="7" y="89"/>
                  </a:cubicBezTo>
                  <a:cubicBezTo>
                    <a:pt x="11" y="98"/>
                    <a:pt x="15" y="104"/>
                    <a:pt x="21" y="111"/>
                  </a:cubicBezTo>
                  <a:cubicBezTo>
                    <a:pt x="28" y="118"/>
                    <a:pt x="33" y="122"/>
                    <a:pt x="42" y="126"/>
                  </a:cubicBezTo>
                  <a:cubicBezTo>
                    <a:pt x="51" y="130"/>
                    <a:pt x="58" y="131"/>
                    <a:pt x="67" y="132"/>
                  </a:cubicBezTo>
                  <a:cubicBezTo>
                    <a:pt x="76" y="132"/>
                    <a:pt x="83" y="133"/>
                    <a:pt x="91" y="136"/>
                  </a:cubicBezTo>
                  <a:cubicBezTo>
                    <a:pt x="97" y="139"/>
                    <a:pt x="102" y="141"/>
                    <a:pt x="106" y="145"/>
                  </a:cubicBezTo>
                  <a:cubicBezTo>
                    <a:pt x="106" y="145"/>
                    <a:pt x="105" y="145"/>
                    <a:pt x="104" y="145"/>
                  </a:cubicBezTo>
                  <a:cubicBezTo>
                    <a:pt x="100" y="142"/>
                    <a:pt x="96" y="140"/>
                    <a:pt x="90" y="138"/>
                  </a:cubicBezTo>
                  <a:cubicBezTo>
                    <a:pt x="82" y="135"/>
                    <a:pt x="76" y="133"/>
                    <a:pt x="67" y="133"/>
                  </a:cubicBezTo>
                  <a:cubicBezTo>
                    <a:pt x="57" y="133"/>
                    <a:pt x="50" y="132"/>
                    <a:pt x="41" y="128"/>
                  </a:cubicBezTo>
                  <a:cubicBezTo>
                    <a:pt x="33" y="123"/>
                    <a:pt x="27" y="119"/>
                    <a:pt x="20" y="112"/>
                  </a:cubicBezTo>
                  <a:cubicBezTo>
                    <a:pt x="13" y="105"/>
                    <a:pt x="9" y="98"/>
                    <a:pt x="6" y="89"/>
                  </a:cubicBezTo>
                  <a:cubicBezTo>
                    <a:pt x="2" y="80"/>
                    <a:pt x="1" y="72"/>
                    <a:pt x="0" y="61"/>
                  </a:cubicBezTo>
                  <a:cubicBezTo>
                    <a:pt x="1" y="46"/>
                    <a:pt x="4" y="34"/>
                    <a:pt x="12" y="21"/>
                  </a:cubicBezTo>
                  <a:cubicBezTo>
                    <a:pt x="18" y="12"/>
                    <a:pt x="24" y="6"/>
                    <a:pt x="33" y="0"/>
                  </a:cubicBezTo>
                  <a:cubicBezTo>
                    <a:pt x="33" y="0"/>
                    <a:pt x="33" y="1"/>
                    <a:pt x="33" y="1"/>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52">
              <a:extLst>
                <a:ext uri="{FF2B5EF4-FFF2-40B4-BE49-F238E27FC236}">
                  <a16:creationId xmlns:a16="http://schemas.microsoft.com/office/drawing/2014/main" id="{9BD5497F-B90A-4527-AA12-9255721D5BC4}"/>
                </a:ext>
              </a:extLst>
            </p:cNvPr>
            <p:cNvSpPr>
              <a:spLocks noEditPoints="1"/>
            </p:cNvSpPr>
            <p:nvPr/>
          </p:nvSpPr>
          <p:spPr bwMode="auto">
            <a:xfrm>
              <a:off x="8066065" y="3091274"/>
              <a:ext cx="363704" cy="662462"/>
            </a:xfrm>
            <a:custGeom>
              <a:avLst/>
              <a:gdLst>
                <a:gd name="T0" fmla="*/ 24 w 81"/>
                <a:gd name="T1" fmla="*/ 22 h 147"/>
                <a:gd name="T2" fmla="*/ 17 w 81"/>
                <a:gd name="T3" fmla="*/ 23 h 147"/>
                <a:gd name="T4" fmla="*/ 43 w 81"/>
                <a:gd name="T5" fmla="*/ 18 h 147"/>
                <a:gd name="T6" fmla="*/ 23 w 81"/>
                <a:gd name="T7" fmla="*/ 27 h 147"/>
                <a:gd name="T8" fmla="*/ 74 w 81"/>
                <a:gd name="T9" fmla="*/ 138 h 147"/>
                <a:gd name="T10" fmla="*/ 47 w 81"/>
                <a:gd name="T11" fmla="*/ 141 h 147"/>
                <a:gd name="T12" fmla="*/ 81 w 81"/>
                <a:gd name="T13" fmla="*/ 138 h 147"/>
                <a:gd name="T14" fmla="*/ 69 w 81"/>
                <a:gd name="T15" fmla="*/ 136 h 147"/>
                <a:gd name="T16" fmla="*/ 74 w 81"/>
                <a:gd name="T17" fmla="*/ 138 h 147"/>
                <a:gd name="T18" fmla="*/ 49 w 81"/>
                <a:gd name="T19" fmla="*/ 132 h 147"/>
                <a:gd name="T20" fmla="*/ 49 w 81"/>
                <a:gd name="T21" fmla="*/ 139 h 147"/>
                <a:gd name="T22" fmla="*/ 41 w 81"/>
                <a:gd name="T23" fmla="*/ 113 h 147"/>
                <a:gd name="T24" fmla="*/ 54 w 81"/>
                <a:gd name="T25" fmla="*/ 132 h 147"/>
                <a:gd name="T26" fmla="*/ 36 w 81"/>
                <a:gd name="T27" fmla="*/ 122 h 147"/>
                <a:gd name="T28" fmla="*/ 12 w 81"/>
                <a:gd name="T29" fmla="*/ 109 h 147"/>
                <a:gd name="T30" fmla="*/ 41 w 81"/>
                <a:gd name="T31" fmla="*/ 126 h 147"/>
                <a:gd name="T32" fmla="*/ 32 w 81"/>
                <a:gd name="T33" fmla="*/ 116 h 147"/>
                <a:gd name="T34" fmla="*/ 36 w 81"/>
                <a:gd name="T35" fmla="*/ 122 h 147"/>
                <a:gd name="T36" fmla="*/ 4 w 81"/>
                <a:gd name="T37" fmla="*/ 88 h 147"/>
                <a:gd name="T38" fmla="*/ 26 w 81"/>
                <a:gd name="T39" fmla="*/ 112 h 147"/>
                <a:gd name="T40" fmla="*/ 21 w 81"/>
                <a:gd name="T41" fmla="*/ 102 h 147"/>
                <a:gd name="T42" fmla="*/ 22 w 81"/>
                <a:gd name="T43" fmla="*/ 106 h 147"/>
                <a:gd name="T44" fmla="*/ 12 w 81"/>
                <a:gd name="T45" fmla="*/ 83 h 147"/>
                <a:gd name="T46" fmla="*/ 7 w 81"/>
                <a:gd name="T47" fmla="*/ 88 h 147"/>
                <a:gd name="T48" fmla="*/ 21 w 81"/>
                <a:gd name="T49" fmla="*/ 65 h 147"/>
                <a:gd name="T50" fmla="*/ 14 w 81"/>
                <a:gd name="T51" fmla="*/ 87 h 147"/>
                <a:gd name="T52" fmla="*/ 11 w 81"/>
                <a:gd name="T53" fmla="*/ 66 h 147"/>
                <a:gd name="T54" fmla="*/ 5 w 81"/>
                <a:gd name="T55" fmla="*/ 41 h 147"/>
                <a:gd name="T56" fmla="*/ 11 w 81"/>
                <a:gd name="T57" fmla="*/ 73 h 147"/>
                <a:gd name="T58" fmla="*/ 12 w 81"/>
                <a:gd name="T59" fmla="*/ 61 h 147"/>
                <a:gd name="T60" fmla="*/ 11 w 81"/>
                <a:gd name="T61" fmla="*/ 66 h 147"/>
                <a:gd name="T62" fmla="*/ 15 w 81"/>
                <a:gd name="T63" fmla="*/ 41 h 147"/>
                <a:gd name="T64" fmla="*/ 8 w 81"/>
                <a:gd name="T65" fmla="*/ 42 h 147"/>
                <a:gd name="T66" fmla="*/ 31 w 81"/>
                <a:gd name="T67" fmla="*/ 31 h 147"/>
                <a:gd name="T68" fmla="*/ 14 w 81"/>
                <a:gd name="T69" fmla="*/ 45 h 147"/>
                <a:gd name="T70" fmla="*/ 34 w 81"/>
                <a:gd name="T71" fmla="*/ 8 h 147"/>
                <a:gd name="T72" fmla="*/ 52 w 81"/>
                <a:gd name="T7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147">
                  <a:moveTo>
                    <a:pt x="22" y="26"/>
                  </a:moveTo>
                  <a:cubicBezTo>
                    <a:pt x="24" y="22"/>
                    <a:pt x="24" y="22"/>
                    <a:pt x="24" y="22"/>
                  </a:cubicBezTo>
                  <a:cubicBezTo>
                    <a:pt x="27" y="16"/>
                    <a:pt x="29" y="9"/>
                    <a:pt x="30" y="3"/>
                  </a:cubicBezTo>
                  <a:cubicBezTo>
                    <a:pt x="24" y="7"/>
                    <a:pt x="18" y="15"/>
                    <a:pt x="17" y="23"/>
                  </a:cubicBezTo>
                  <a:cubicBezTo>
                    <a:pt x="17" y="26"/>
                    <a:pt x="17" y="29"/>
                    <a:pt x="19" y="32"/>
                  </a:cubicBezTo>
                  <a:cubicBezTo>
                    <a:pt x="28" y="32"/>
                    <a:pt x="37" y="24"/>
                    <a:pt x="43" y="18"/>
                  </a:cubicBezTo>
                  <a:cubicBezTo>
                    <a:pt x="37" y="17"/>
                    <a:pt x="30" y="19"/>
                    <a:pt x="26" y="23"/>
                  </a:cubicBezTo>
                  <a:cubicBezTo>
                    <a:pt x="23" y="27"/>
                    <a:pt x="23" y="27"/>
                    <a:pt x="23" y="27"/>
                  </a:cubicBezTo>
                  <a:cubicBezTo>
                    <a:pt x="23" y="27"/>
                    <a:pt x="22" y="27"/>
                    <a:pt x="22" y="26"/>
                  </a:cubicBezTo>
                  <a:close/>
                  <a:moveTo>
                    <a:pt x="74" y="138"/>
                  </a:moveTo>
                  <a:cubicBezTo>
                    <a:pt x="72" y="138"/>
                    <a:pt x="70" y="138"/>
                    <a:pt x="69" y="138"/>
                  </a:cubicBezTo>
                  <a:cubicBezTo>
                    <a:pt x="61" y="138"/>
                    <a:pt x="54" y="139"/>
                    <a:pt x="47" y="141"/>
                  </a:cubicBezTo>
                  <a:cubicBezTo>
                    <a:pt x="54" y="145"/>
                    <a:pt x="63" y="147"/>
                    <a:pt x="72" y="145"/>
                  </a:cubicBezTo>
                  <a:cubicBezTo>
                    <a:pt x="76" y="144"/>
                    <a:pt x="79" y="141"/>
                    <a:pt x="81" y="138"/>
                  </a:cubicBezTo>
                  <a:cubicBezTo>
                    <a:pt x="78" y="130"/>
                    <a:pt x="62" y="124"/>
                    <a:pt x="56" y="122"/>
                  </a:cubicBezTo>
                  <a:cubicBezTo>
                    <a:pt x="58" y="129"/>
                    <a:pt x="62" y="134"/>
                    <a:pt x="69" y="136"/>
                  </a:cubicBezTo>
                  <a:cubicBezTo>
                    <a:pt x="71" y="137"/>
                    <a:pt x="72" y="137"/>
                    <a:pt x="74" y="137"/>
                  </a:cubicBezTo>
                  <a:cubicBezTo>
                    <a:pt x="74" y="137"/>
                    <a:pt x="74" y="138"/>
                    <a:pt x="74" y="138"/>
                  </a:cubicBezTo>
                  <a:close/>
                  <a:moveTo>
                    <a:pt x="54" y="133"/>
                  </a:moveTo>
                  <a:cubicBezTo>
                    <a:pt x="49" y="132"/>
                    <a:pt x="49" y="132"/>
                    <a:pt x="49" y="132"/>
                  </a:cubicBezTo>
                  <a:cubicBezTo>
                    <a:pt x="42" y="130"/>
                    <a:pt x="34" y="128"/>
                    <a:pt x="27" y="128"/>
                  </a:cubicBezTo>
                  <a:cubicBezTo>
                    <a:pt x="32" y="134"/>
                    <a:pt x="41" y="139"/>
                    <a:pt x="49" y="139"/>
                  </a:cubicBezTo>
                  <a:cubicBezTo>
                    <a:pt x="53" y="139"/>
                    <a:pt x="57" y="138"/>
                    <a:pt x="60" y="135"/>
                  </a:cubicBezTo>
                  <a:cubicBezTo>
                    <a:pt x="59" y="126"/>
                    <a:pt x="48" y="118"/>
                    <a:pt x="41" y="113"/>
                  </a:cubicBezTo>
                  <a:cubicBezTo>
                    <a:pt x="41" y="120"/>
                    <a:pt x="45" y="128"/>
                    <a:pt x="52" y="131"/>
                  </a:cubicBezTo>
                  <a:cubicBezTo>
                    <a:pt x="52" y="132"/>
                    <a:pt x="53" y="132"/>
                    <a:pt x="54" y="132"/>
                  </a:cubicBezTo>
                  <a:cubicBezTo>
                    <a:pt x="54" y="133"/>
                    <a:pt x="54" y="133"/>
                    <a:pt x="54" y="133"/>
                  </a:cubicBezTo>
                  <a:close/>
                  <a:moveTo>
                    <a:pt x="36" y="122"/>
                  </a:moveTo>
                  <a:cubicBezTo>
                    <a:pt x="34" y="121"/>
                    <a:pt x="32" y="119"/>
                    <a:pt x="29" y="118"/>
                  </a:cubicBezTo>
                  <a:cubicBezTo>
                    <a:pt x="24" y="114"/>
                    <a:pt x="18" y="112"/>
                    <a:pt x="12" y="109"/>
                  </a:cubicBezTo>
                  <a:cubicBezTo>
                    <a:pt x="16" y="117"/>
                    <a:pt x="22" y="123"/>
                    <a:pt x="30" y="126"/>
                  </a:cubicBezTo>
                  <a:cubicBezTo>
                    <a:pt x="33" y="128"/>
                    <a:pt x="38" y="128"/>
                    <a:pt x="41" y="126"/>
                  </a:cubicBezTo>
                  <a:cubicBezTo>
                    <a:pt x="43" y="117"/>
                    <a:pt x="35" y="106"/>
                    <a:pt x="30" y="99"/>
                  </a:cubicBezTo>
                  <a:cubicBezTo>
                    <a:pt x="28" y="105"/>
                    <a:pt x="29" y="110"/>
                    <a:pt x="32" y="116"/>
                  </a:cubicBezTo>
                  <a:cubicBezTo>
                    <a:pt x="33" y="118"/>
                    <a:pt x="34" y="120"/>
                    <a:pt x="36" y="122"/>
                  </a:cubicBezTo>
                  <a:cubicBezTo>
                    <a:pt x="36" y="122"/>
                    <a:pt x="36" y="122"/>
                    <a:pt x="36" y="122"/>
                  </a:cubicBezTo>
                  <a:close/>
                  <a:moveTo>
                    <a:pt x="22" y="106"/>
                  </a:moveTo>
                  <a:cubicBezTo>
                    <a:pt x="16" y="99"/>
                    <a:pt x="11" y="94"/>
                    <a:pt x="4" y="88"/>
                  </a:cubicBezTo>
                  <a:cubicBezTo>
                    <a:pt x="5" y="96"/>
                    <a:pt x="9" y="104"/>
                    <a:pt x="15" y="109"/>
                  </a:cubicBezTo>
                  <a:cubicBezTo>
                    <a:pt x="18" y="111"/>
                    <a:pt x="22" y="112"/>
                    <a:pt x="26" y="112"/>
                  </a:cubicBezTo>
                  <a:cubicBezTo>
                    <a:pt x="30" y="104"/>
                    <a:pt x="26" y="91"/>
                    <a:pt x="23" y="83"/>
                  </a:cubicBezTo>
                  <a:cubicBezTo>
                    <a:pt x="20" y="88"/>
                    <a:pt x="19" y="95"/>
                    <a:pt x="21" y="102"/>
                  </a:cubicBezTo>
                  <a:cubicBezTo>
                    <a:pt x="21" y="103"/>
                    <a:pt x="22" y="105"/>
                    <a:pt x="23" y="106"/>
                  </a:cubicBezTo>
                  <a:cubicBezTo>
                    <a:pt x="23" y="106"/>
                    <a:pt x="22" y="107"/>
                    <a:pt x="22" y="106"/>
                  </a:cubicBezTo>
                  <a:close/>
                  <a:moveTo>
                    <a:pt x="14" y="87"/>
                  </a:moveTo>
                  <a:cubicBezTo>
                    <a:pt x="13" y="86"/>
                    <a:pt x="13" y="84"/>
                    <a:pt x="12" y="83"/>
                  </a:cubicBezTo>
                  <a:cubicBezTo>
                    <a:pt x="9" y="76"/>
                    <a:pt x="5" y="70"/>
                    <a:pt x="1" y="64"/>
                  </a:cubicBezTo>
                  <a:cubicBezTo>
                    <a:pt x="0" y="72"/>
                    <a:pt x="2" y="81"/>
                    <a:pt x="7" y="88"/>
                  </a:cubicBezTo>
                  <a:cubicBezTo>
                    <a:pt x="9" y="91"/>
                    <a:pt x="12" y="93"/>
                    <a:pt x="16" y="93"/>
                  </a:cubicBezTo>
                  <a:cubicBezTo>
                    <a:pt x="22" y="87"/>
                    <a:pt x="22" y="73"/>
                    <a:pt x="21" y="65"/>
                  </a:cubicBezTo>
                  <a:cubicBezTo>
                    <a:pt x="16" y="69"/>
                    <a:pt x="14" y="76"/>
                    <a:pt x="14" y="82"/>
                  </a:cubicBezTo>
                  <a:cubicBezTo>
                    <a:pt x="14" y="84"/>
                    <a:pt x="14" y="86"/>
                    <a:pt x="14" y="87"/>
                  </a:cubicBezTo>
                  <a:cubicBezTo>
                    <a:pt x="14" y="87"/>
                    <a:pt x="14" y="88"/>
                    <a:pt x="14" y="87"/>
                  </a:cubicBezTo>
                  <a:close/>
                  <a:moveTo>
                    <a:pt x="11" y="66"/>
                  </a:moveTo>
                  <a:cubicBezTo>
                    <a:pt x="11" y="65"/>
                    <a:pt x="11" y="63"/>
                    <a:pt x="10" y="61"/>
                  </a:cubicBezTo>
                  <a:cubicBezTo>
                    <a:pt x="10" y="55"/>
                    <a:pt x="8" y="47"/>
                    <a:pt x="5" y="41"/>
                  </a:cubicBezTo>
                  <a:cubicBezTo>
                    <a:pt x="2" y="49"/>
                    <a:pt x="1" y="59"/>
                    <a:pt x="5" y="66"/>
                  </a:cubicBezTo>
                  <a:cubicBezTo>
                    <a:pt x="6" y="69"/>
                    <a:pt x="8" y="72"/>
                    <a:pt x="11" y="73"/>
                  </a:cubicBezTo>
                  <a:cubicBezTo>
                    <a:pt x="19" y="69"/>
                    <a:pt x="22" y="55"/>
                    <a:pt x="24" y="47"/>
                  </a:cubicBezTo>
                  <a:cubicBezTo>
                    <a:pt x="18" y="50"/>
                    <a:pt x="14" y="55"/>
                    <a:pt x="12" y="61"/>
                  </a:cubicBezTo>
                  <a:cubicBezTo>
                    <a:pt x="12" y="63"/>
                    <a:pt x="12" y="65"/>
                    <a:pt x="11" y="66"/>
                  </a:cubicBezTo>
                  <a:cubicBezTo>
                    <a:pt x="11" y="67"/>
                    <a:pt x="11" y="67"/>
                    <a:pt x="11" y="66"/>
                  </a:cubicBezTo>
                  <a:close/>
                  <a:moveTo>
                    <a:pt x="14" y="45"/>
                  </a:moveTo>
                  <a:cubicBezTo>
                    <a:pt x="14" y="44"/>
                    <a:pt x="14" y="42"/>
                    <a:pt x="15" y="41"/>
                  </a:cubicBezTo>
                  <a:cubicBezTo>
                    <a:pt x="16" y="34"/>
                    <a:pt x="16" y="27"/>
                    <a:pt x="15" y="20"/>
                  </a:cubicBezTo>
                  <a:cubicBezTo>
                    <a:pt x="10" y="26"/>
                    <a:pt x="7" y="34"/>
                    <a:pt x="8" y="42"/>
                  </a:cubicBezTo>
                  <a:cubicBezTo>
                    <a:pt x="8" y="45"/>
                    <a:pt x="10" y="49"/>
                    <a:pt x="13" y="51"/>
                  </a:cubicBezTo>
                  <a:cubicBezTo>
                    <a:pt x="21" y="49"/>
                    <a:pt x="28" y="38"/>
                    <a:pt x="31" y="31"/>
                  </a:cubicBezTo>
                  <a:cubicBezTo>
                    <a:pt x="23" y="33"/>
                    <a:pt x="17" y="37"/>
                    <a:pt x="14" y="45"/>
                  </a:cubicBezTo>
                  <a:cubicBezTo>
                    <a:pt x="14" y="46"/>
                    <a:pt x="14" y="45"/>
                    <a:pt x="14" y="45"/>
                  </a:cubicBezTo>
                  <a:close/>
                  <a:moveTo>
                    <a:pt x="52" y="0"/>
                  </a:moveTo>
                  <a:cubicBezTo>
                    <a:pt x="46" y="0"/>
                    <a:pt x="39" y="3"/>
                    <a:pt x="34" y="8"/>
                  </a:cubicBezTo>
                  <a:cubicBezTo>
                    <a:pt x="32" y="11"/>
                    <a:pt x="30" y="14"/>
                    <a:pt x="30" y="17"/>
                  </a:cubicBezTo>
                  <a:cubicBezTo>
                    <a:pt x="38" y="15"/>
                    <a:pt x="47" y="6"/>
                    <a:pt x="52"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53">
              <a:extLst>
                <a:ext uri="{FF2B5EF4-FFF2-40B4-BE49-F238E27FC236}">
                  <a16:creationId xmlns:a16="http://schemas.microsoft.com/office/drawing/2014/main" id="{971E1337-1752-4182-97C6-3AA629FAABAF}"/>
                </a:ext>
              </a:extLst>
            </p:cNvPr>
            <p:cNvSpPr>
              <a:spLocks/>
            </p:cNvSpPr>
            <p:nvPr/>
          </p:nvSpPr>
          <p:spPr bwMode="auto">
            <a:xfrm>
              <a:off x="8429769" y="3115090"/>
              <a:ext cx="478444" cy="651636"/>
            </a:xfrm>
            <a:custGeom>
              <a:avLst/>
              <a:gdLst>
                <a:gd name="T0" fmla="*/ 73 w 106"/>
                <a:gd name="T1" fmla="*/ 1 h 145"/>
                <a:gd name="T2" fmla="*/ 93 w 106"/>
                <a:gd name="T3" fmla="*/ 21 h 145"/>
                <a:gd name="T4" fmla="*/ 105 w 106"/>
                <a:gd name="T5" fmla="*/ 61 h 145"/>
                <a:gd name="T6" fmla="*/ 99 w 106"/>
                <a:gd name="T7" fmla="*/ 89 h 145"/>
                <a:gd name="T8" fmla="*/ 85 w 106"/>
                <a:gd name="T9" fmla="*/ 111 h 145"/>
                <a:gd name="T10" fmla="*/ 64 w 106"/>
                <a:gd name="T11" fmla="*/ 126 h 145"/>
                <a:gd name="T12" fmla="*/ 39 w 106"/>
                <a:gd name="T13" fmla="*/ 132 h 145"/>
                <a:gd name="T14" fmla="*/ 15 w 106"/>
                <a:gd name="T15" fmla="*/ 136 h 145"/>
                <a:gd name="T16" fmla="*/ 0 w 106"/>
                <a:gd name="T17" fmla="*/ 145 h 145"/>
                <a:gd name="T18" fmla="*/ 2 w 106"/>
                <a:gd name="T19" fmla="*/ 145 h 145"/>
                <a:gd name="T20" fmla="*/ 16 w 106"/>
                <a:gd name="T21" fmla="*/ 138 h 145"/>
                <a:gd name="T22" fmla="*/ 39 w 106"/>
                <a:gd name="T23" fmla="*/ 133 h 145"/>
                <a:gd name="T24" fmla="*/ 65 w 106"/>
                <a:gd name="T25" fmla="*/ 128 h 145"/>
                <a:gd name="T26" fmla="*/ 86 w 106"/>
                <a:gd name="T27" fmla="*/ 112 h 145"/>
                <a:gd name="T28" fmla="*/ 101 w 106"/>
                <a:gd name="T29" fmla="*/ 89 h 145"/>
                <a:gd name="T30" fmla="*/ 106 w 106"/>
                <a:gd name="T31" fmla="*/ 61 h 145"/>
                <a:gd name="T32" fmla="*/ 94 w 106"/>
                <a:gd name="T33" fmla="*/ 21 h 145"/>
                <a:gd name="T34" fmla="*/ 73 w 106"/>
                <a:gd name="T35" fmla="*/ 0 h 145"/>
                <a:gd name="T36" fmla="*/ 73 w 106"/>
                <a:gd name="T3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45">
                  <a:moveTo>
                    <a:pt x="73" y="1"/>
                  </a:moveTo>
                  <a:cubicBezTo>
                    <a:pt x="82" y="7"/>
                    <a:pt x="87" y="13"/>
                    <a:pt x="93" y="21"/>
                  </a:cubicBezTo>
                  <a:cubicBezTo>
                    <a:pt x="101" y="35"/>
                    <a:pt x="104" y="46"/>
                    <a:pt x="105" y="61"/>
                  </a:cubicBezTo>
                  <a:cubicBezTo>
                    <a:pt x="104" y="72"/>
                    <a:pt x="103" y="79"/>
                    <a:pt x="99" y="89"/>
                  </a:cubicBezTo>
                  <a:cubicBezTo>
                    <a:pt x="96" y="98"/>
                    <a:pt x="92" y="104"/>
                    <a:pt x="85" y="111"/>
                  </a:cubicBezTo>
                  <a:cubicBezTo>
                    <a:pt x="79" y="118"/>
                    <a:pt x="73" y="122"/>
                    <a:pt x="64" y="126"/>
                  </a:cubicBezTo>
                  <a:cubicBezTo>
                    <a:pt x="56" y="130"/>
                    <a:pt x="49" y="131"/>
                    <a:pt x="39" y="132"/>
                  </a:cubicBezTo>
                  <a:cubicBezTo>
                    <a:pt x="30" y="132"/>
                    <a:pt x="23" y="133"/>
                    <a:pt x="15" y="136"/>
                  </a:cubicBezTo>
                  <a:cubicBezTo>
                    <a:pt x="9" y="139"/>
                    <a:pt x="5" y="141"/>
                    <a:pt x="0" y="145"/>
                  </a:cubicBezTo>
                  <a:cubicBezTo>
                    <a:pt x="1" y="145"/>
                    <a:pt x="2" y="145"/>
                    <a:pt x="2" y="145"/>
                  </a:cubicBezTo>
                  <a:cubicBezTo>
                    <a:pt x="6" y="142"/>
                    <a:pt x="11" y="140"/>
                    <a:pt x="16" y="138"/>
                  </a:cubicBezTo>
                  <a:cubicBezTo>
                    <a:pt x="24" y="135"/>
                    <a:pt x="30" y="133"/>
                    <a:pt x="39" y="133"/>
                  </a:cubicBezTo>
                  <a:cubicBezTo>
                    <a:pt x="49" y="133"/>
                    <a:pt x="56" y="132"/>
                    <a:pt x="65" y="128"/>
                  </a:cubicBezTo>
                  <a:cubicBezTo>
                    <a:pt x="74" y="123"/>
                    <a:pt x="80" y="119"/>
                    <a:pt x="86" y="112"/>
                  </a:cubicBezTo>
                  <a:cubicBezTo>
                    <a:pt x="93" y="105"/>
                    <a:pt x="97" y="98"/>
                    <a:pt x="101" y="89"/>
                  </a:cubicBezTo>
                  <a:cubicBezTo>
                    <a:pt x="104" y="80"/>
                    <a:pt x="106" y="72"/>
                    <a:pt x="106" y="61"/>
                  </a:cubicBezTo>
                  <a:cubicBezTo>
                    <a:pt x="105" y="46"/>
                    <a:pt x="102" y="34"/>
                    <a:pt x="94" y="21"/>
                  </a:cubicBezTo>
                  <a:cubicBezTo>
                    <a:pt x="88" y="12"/>
                    <a:pt x="82" y="6"/>
                    <a:pt x="73" y="0"/>
                  </a:cubicBezTo>
                  <a:cubicBezTo>
                    <a:pt x="73" y="0"/>
                    <a:pt x="73" y="1"/>
                    <a:pt x="73" y="1"/>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54">
              <a:extLst>
                <a:ext uri="{FF2B5EF4-FFF2-40B4-BE49-F238E27FC236}">
                  <a16:creationId xmlns:a16="http://schemas.microsoft.com/office/drawing/2014/main" id="{6BD72029-17A3-4D97-BD49-2C467598469A}"/>
                </a:ext>
              </a:extLst>
            </p:cNvPr>
            <p:cNvSpPr>
              <a:spLocks noEditPoints="1"/>
            </p:cNvSpPr>
            <p:nvPr/>
          </p:nvSpPr>
          <p:spPr bwMode="auto">
            <a:xfrm>
              <a:off x="8587808" y="3091274"/>
              <a:ext cx="363704" cy="662462"/>
            </a:xfrm>
            <a:custGeom>
              <a:avLst/>
              <a:gdLst>
                <a:gd name="T0" fmla="*/ 57 w 81"/>
                <a:gd name="T1" fmla="*/ 22 h 147"/>
                <a:gd name="T2" fmla="*/ 64 w 81"/>
                <a:gd name="T3" fmla="*/ 23 h 147"/>
                <a:gd name="T4" fmla="*/ 38 w 81"/>
                <a:gd name="T5" fmla="*/ 18 h 147"/>
                <a:gd name="T6" fmla="*/ 59 w 81"/>
                <a:gd name="T7" fmla="*/ 27 h 147"/>
                <a:gd name="T8" fmla="*/ 7 w 81"/>
                <a:gd name="T9" fmla="*/ 138 h 147"/>
                <a:gd name="T10" fmla="*/ 35 w 81"/>
                <a:gd name="T11" fmla="*/ 141 h 147"/>
                <a:gd name="T12" fmla="*/ 0 w 81"/>
                <a:gd name="T13" fmla="*/ 138 h 147"/>
                <a:gd name="T14" fmla="*/ 12 w 81"/>
                <a:gd name="T15" fmla="*/ 136 h 147"/>
                <a:gd name="T16" fmla="*/ 7 w 81"/>
                <a:gd name="T17" fmla="*/ 138 h 147"/>
                <a:gd name="T18" fmla="*/ 32 w 81"/>
                <a:gd name="T19" fmla="*/ 132 h 147"/>
                <a:gd name="T20" fmla="*/ 32 w 81"/>
                <a:gd name="T21" fmla="*/ 139 h 147"/>
                <a:gd name="T22" fmla="*/ 40 w 81"/>
                <a:gd name="T23" fmla="*/ 113 h 147"/>
                <a:gd name="T24" fmla="*/ 27 w 81"/>
                <a:gd name="T25" fmla="*/ 132 h 147"/>
                <a:gd name="T26" fmla="*/ 46 w 81"/>
                <a:gd name="T27" fmla="*/ 122 h 147"/>
                <a:gd name="T28" fmla="*/ 69 w 81"/>
                <a:gd name="T29" fmla="*/ 109 h 147"/>
                <a:gd name="T30" fmla="*/ 40 w 81"/>
                <a:gd name="T31" fmla="*/ 126 h 147"/>
                <a:gd name="T32" fmla="*/ 50 w 81"/>
                <a:gd name="T33" fmla="*/ 116 h 147"/>
                <a:gd name="T34" fmla="*/ 46 w 81"/>
                <a:gd name="T35" fmla="*/ 122 h 147"/>
                <a:gd name="T36" fmla="*/ 78 w 81"/>
                <a:gd name="T37" fmla="*/ 88 h 147"/>
                <a:gd name="T38" fmla="*/ 55 w 81"/>
                <a:gd name="T39" fmla="*/ 112 h 147"/>
                <a:gd name="T40" fmla="*/ 60 w 81"/>
                <a:gd name="T41" fmla="*/ 102 h 147"/>
                <a:gd name="T42" fmla="*/ 59 w 81"/>
                <a:gd name="T43" fmla="*/ 106 h 147"/>
                <a:gd name="T44" fmla="*/ 69 w 81"/>
                <a:gd name="T45" fmla="*/ 83 h 147"/>
                <a:gd name="T46" fmla="*/ 75 w 81"/>
                <a:gd name="T47" fmla="*/ 88 h 147"/>
                <a:gd name="T48" fmla="*/ 60 w 81"/>
                <a:gd name="T49" fmla="*/ 65 h 147"/>
                <a:gd name="T50" fmla="*/ 67 w 81"/>
                <a:gd name="T51" fmla="*/ 87 h 147"/>
                <a:gd name="T52" fmla="*/ 70 w 81"/>
                <a:gd name="T53" fmla="*/ 66 h 147"/>
                <a:gd name="T54" fmla="*/ 76 w 81"/>
                <a:gd name="T55" fmla="*/ 41 h 147"/>
                <a:gd name="T56" fmla="*/ 70 w 81"/>
                <a:gd name="T57" fmla="*/ 73 h 147"/>
                <a:gd name="T58" fmla="*/ 69 w 81"/>
                <a:gd name="T59" fmla="*/ 61 h 147"/>
                <a:gd name="T60" fmla="*/ 70 w 81"/>
                <a:gd name="T61" fmla="*/ 66 h 147"/>
                <a:gd name="T62" fmla="*/ 67 w 81"/>
                <a:gd name="T63" fmla="*/ 41 h 147"/>
                <a:gd name="T64" fmla="*/ 73 w 81"/>
                <a:gd name="T65" fmla="*/ 42 h 147"/>
                <a:gd name="T66" fmla="*/ 50 w 81"/>
                <a:gd name="T67" fmla="*/ 31 h 147"/>
                <a:gd name="T68" fmla="*/ 67 w 81"/>
                <a:gd name="T69" fmla="*/ 45 h 147"/>
                <a:gd name="T70" fmla="*/ 47 w 81"/>
                <a:gd name="T71" fmla="*/ 8 h 147"/>
                <a:gd name="T72" fmla="*/ 29 w 81"/>
                <a:gd name="T7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147">
                  <a:moveTo>
                    <a:pt x="59" y="26"/>
                  </a:moveTo>
                  <a:cubicBezTo>
                    <a:pt x="57" y="22"/>
                    <a:pt x="57" y="22"/>
                    <a:pt x="57" y="22"/>
                  </a:cubicBezTo>
                  <a:cubicBezTo>
                    <a:pt x="54" y="16"/>
                    <a:pt x="52" y="9"/>
                    <a:pt x="51" y="3"/>
                  </a:cubicBezTo>
                  <a:cubicBezTo>
                    <a:pt x="57" y="7"/>
                    <a:pt x="63" y="15"/>
                    <a:pt x="64" y="23"/>
                  </a:cubicBezTo>
                  <a:cubicBezTo>
                    <a:pt x="64" y="26"/>
                    <a:pt x="64" y="29"/>
                    <a:pt x="62" y="32"/>
                  </a:cubicBezTo>
                  <a:cubicBezTo>
                    <a:pt x="53" y="32"/>
                    <a:pt x="44" y="24"/>
                    <a:pt x="38" y="18"/>
                  </a:cubicBezTo>
                  <a:cubicBezTo>
                    <a:pt x="45" y="17"/>
                    <a:pt x="51" y="19"/>
                    <a:pt x="56" y="23"/>
                  </a:cubicBezTo>
                  <a:cubicBezTo>
                    <a:pt x="59" y="27"/>
                    <a:pt x="59" y="27"/>
                    <a:pt x="59" y="27"/>
                  </a:cubicBezTo>
                  <a:cubicBezTo>
                    <a:pt x="59" y="27"/>
                    <a:pt x="59" y="27"/>
                    <a:pt x="59" y="26"/>
                  </a:cubicBezTo>
                  <a:close/>
                  <a:moveTo>
                    <a:pt x="7" y="138"/>
                  </a:moveTo>
                  <a:cubicBezTo>
                    <a:pt x="9" y="138"/>
                    <a:pt x="11" y="138"/>
                    <a:pt x="13" y="138"/>
                  </a:cubicBezTo>
                  <a:cubicBezTo>
                    <a:pt x="20" y="138"/>
                    <a:pt x="27" y="139"/>
                    <a:pt x="35" y="141"/>
                  </a:cubicBezTo>
                  <a:cubicBezTo>
                    <a:pt x="27" y="145"/>
                    <a:pt x="18" y="147"/>
                    <a:pt x="10" y="145"/>
                  </a:cubicBezTo>
                  <a:cubicBezTo>
                    <a:pt x="5" y="144"/>
                    <a:pt x="2" y="141"/>
                    <a:pt x="0" y="138"/>
                  </a:cubicBezTo>
                  <a:cubicBezTo>
                    <a:pt x="3" y="130"/>
                    <a:pt x="19" y="124"/>
                    <a:pt x="26" y="122"/>
                  </a:cubicBezTo>
                  <a:cubicBezTo>
                    <a:pt x="24" y="129"/>
                    <a:pt x="19" y="134"/>
                    <a:pt x="12" y="136"/>
                  </a:cubicBezTo>
                  <a:cubicBezTo>
                    <a:pt x="11" y="137"/>
                    <a:pt x="9" y="137"/>
                    <a:pt x="7" y="137"/>
                  </a:cubicBezTo>
                  <a:cubicBezTo>
                    <a:pt x="7" y="137"/>
                    <a:pt x="7" y="138"/>
                    <a:pt x="7" y="138"/>
                  </a:cubicBezTo>
                  <a:close/>
                  <a:moveTo>
                    <a:pt x="28" y="133"/>
                  </a:moveTo>
                  <a:cubicBezTo>
                    <a:pt x="32" y="132"/>
                    <a:pt x="32" y="132"/>
                    <a:pt x="32" y="132"/>
                  </a:cubicBezTo>
                  <a:cubicBezTo>
                    <a:pt x="39" y="130"/>
                    <a:pt x="47" y="128"/>
                    <a:pt x="54" y="128"/>
                  </a:cubicBezTo>
                  <a:cubicBezTo>
                    <a:pt x="49" y="134"/>
                    <a:pt x="40" y="139"/>
                    <a:pt x="32" y="139"/>
                  </a:cubicBezTo>
                  <a:cubicBezTo>
                    <a:pt x="28" y="139"/>
                    <a:pt x="24" y="138"/>
                    <a:pt x="21" y="135"/>
                  </a:cubicBezTo>
                  <a:cubicBezTo>
                    <a:pt x="23" y="126"/>
                    <a:pt x="33" y="118"/>
                    <a:pt x="40" y="113"/>
                  </a:cubicBezTo>
                  <a:cubicBezTo>
                    <a:pt x="40" y="120"/>
                    <a:pt x="36" y="128"/>
                    <a:pt x="30" y="131"/>
                  </a:cubicBezTo>
                  <a:cubicBezTo>
                    <a:pt x="29" y="132"/>
                    <a:pt x="28" y="132"/>
                    <a:pt x="27" y="132"/>
                  </a:cubicBezTo>
                  <a:cubicBezTo>
                    <a:pt x="27" y="133"/>
                    <a:pt x="27" y="133"/>
                    <a:pt x="28" y="133"/>
                  </a:cubicBezTo>
                  <a:close/>
                  <a:moveTo>
                    <a:pt x="46" y="122"/>
                  </a:moveTo>
                  <a:cubicBezTo>
                    <a:pt x="48" y="121"/>
                    <a:pt x="50" y="119"/>
                    <a:pt x="52" y="118"/>
                  </a:cubicBezTo>
                  <a:cubicBezTo>
                    <a:pt x="57" y="114"/>
                    <a:pt x="63" y="112"/>
                    <a:pt x="69" y="109"/>
                  </a:cubicBezTo>
                  <a:cubicBezTo>
                    <a:pt x="65" y="117"/>
                    <a:pt x="59" y="123"/>
                    <a:pt x="51" y="126"/>
                  </a:cubicBezTo>
                  <a:cubicBezTo>
                    <a:pt x="48" y="128"/>
                    <a:pt x="44" y="128"/>
                    <a:pt x="40" y="126"/>
                  </a:cubicBezTo>
                  <a:cubicBezTo>
                    <a:pt x="38" y="117"/>
                    <a:pt x="46" y="106"/>
                    <a:pt x="51" y="99"/>
                  </a:cubicBezTo>
                  <a:cubicBezTo>
                    <a:pt x="53" y="105"/>
                    <a:pt x="52" y="110"/>
                    <a:pt x="50" y="116"/>
                  </a:cubicBezTo>
                  <a:cubicBezTo>
                    <a:pt x="49" y="118"/>
                    <a:pt x="47" y="120"/>
                    <a:pt x="45" y="122"/>
                  </a:cubicBezTo>
                  <a:cubicBezTo>
                    <a:pt x="45" y="122"/>
                    <a:pt x="45" y="122"/>
                    <a:pt x="46" y="122"/>
                  </a:cubicBezTo>
                  <a:close/>
                  <a:moveTo>
                    <a:pt x="59" y="106"/>
                  </a:moveTo>
                  <a:cubicBezTo>
                    <a:pt x="65" y="99"/>
                    <a:pt x="70" y="94"/>
                    <a:pt x="78" y="88"/>
                  </a:cubicBezTo>
                  <a:cubicBezTo>
                    <a:pt x="76" y="96"/>
                    <a:pt x="72" y="104"/>
                    <a:pt x="66" y="109"/>
                  </a:cubicBezTo>
                  <a:cubicBezTo>
                    <a:pt x="63" y="111"/>
                    <a:pt x="59" y="112"/>
                    <a:pt x="55" y="112"/>
                  </a:cubicBezTo>
                  <a:cubicBezTo>
                    <a:pt x="51" y="104"/>
                    <a:pt x="55" y="91"/>
                    <a:pt x="58" y="83"/>
                  </a:cubicBezTo>
                  <a:cubicBezTo>
                    <a:pt x="62" y="88"/>
                    <a:pt x="63" y="95"/>
                    <a:pt x="60" y="102"/>
                  </a:cubicBezTo>
                  <a:cubicBezTo>
                    <a:pt x="60" y="103"/>
                    <a:pt x="59" y="105"/>
                    <a:pt x="59" y="106"/>
                  </a:cubicBezTo>
                  <a:cubicBezTo>
                    <a:pt x="58" y="106"/>
                    <a:pt x="59" y="107"/>
                    <a:pt x="59" y="106"/>
                  </a:cubicBezTo>
                  <a:close/>
                  <a:moveTo>
                    <a:pt x="68" y="87"/>
                  </a:moveTo>
                  <a:cubicBezTo>
                    <a:pt x="68" y="86"/>
                    <a:pt x="69" y="84"/>
                    <a:pt x="69" y="83"/>
                  </a:cubicBezTo>
                  <a:cubicBezTo>
                    <a:pt x="72" y="76"/>
                    <a:pt x="76" y="70"/>
                    <a:pt x="80" y="64"/>
                  </a:cubicBezTo>
                  <a:cubicBezTo>
                    <a:pt x="81" y="72"/>
                    <a:pt x="80" y="81"/>
                    <a:pt x="75" y="88"/>
                  </a:cubicBezTo>
                  <a:cubicBezTo>
                    <a:pt x="72" y="91"/>
                    <a:pt x="69" y="93"/>
                    <a:pt x="65" y="93"/>
                  </a:cubicBezTo>
                  <a:cubicBezTo>
                    <a:pt x="59" y="87"/>
                    <a:pt x="59" y="73"/>
                    <a:pt x="60" y="65"/>
                  </a:cubicBezTo>
                  <a:cubicBezTo>
                    <a:pt x="65" y="69"/>
                    <a:pt x="68" y="76"/>
                    <a:pt x="68" y="82"/>
                  </a:cubicBezTo>
                  <a:cubicBezTo>
                    <a:pt x="68" y="84"/>
                    <a:pt x="67" y="86"/>
                    <a:pt x="67" y="87"/>
                  </a:cubicBezTo>
                  <a:cubicBezTo>
                    <a:pt x="67" y="87"/>
                    <a:pt x="67" y="88"/>
                    <a:pt x="68" y="87"/>
                  </a:cubicBezTo>
                  <a:close/>
                  <a:moveTo>
                    <a:pt x="70" y="66"/>
                  </a:moveTo>
                  <a:cubicBezTo>
                    <a:pt x="71" y="65"/>
                    <a:pt x="71" y="63"/>
                    <a:pt x="71" y="61"/>
                  </a:cubicBezTo>
                  <a:cubicBezTo>
                    <a:pt x="72" y="55"/>
                    <a:pt x="74" y="47"/>
                    <a:pt x="76" y="41"/>
                  </a:cubicBezTo>
                  <a:cubicBezTo>
                    <a:pt x="79" y="49"/>
                    <a:pt x="80" y="59"/>
                    <a:pt x="77" y="66"/>
                  </a:cubicBezTo>
                  <a:cubicBezTo>
                    <a:pt x="75" y="69"/>
                    <a:pt x="73" y="72"/>
                    <a:pt x="70" y="73"/>
                  </a:cubicBezTo>
                  <a:cubicBezTo>
                    <a:pt x="63" y="69"/>
                    <a:pt x="59" y="55"/>
                    <a:pt x="57" y="47"/>
                  </a:cubicBezTo>
                  <a:cubicBezTo>
                    <a:pt x="63" y="50"/>
                    <a:pt x="68" y="55"/>
                    <a:pt x="69" y="61"/>
                  </a:cubicBezTo>
                  <a:cubicBezTo>
                    <a:pt x="70" y="63"/>
                    <a:pt x="70" y="65"/>
                    <a:pt x="70" y="66"/>
                  </a:cubicBezTo>
                  <a:cubicBezTo>
                    <a:pt x="70" y="67"/>
                    <a:pt x="70" y="67"/>
                    <a:pt x="70" y="66"/>
                  </a:cubicBezTo>
                  <a:close/>
                  <a:moveTo>
                    <a:pt x="67" y="45"/>
                  </a:moveTo>
                  <a:cubicBezTo>
                    <a:pt x="67" y="44"/>
                    <a:pt x="67" y="42"/>
                    <a:pt x="67" y="41"/>
                  </a:cubicBezTo>
                  <a:cubicBezTo>
                    <a:pt x="65" y="34"/>
                    <a:pt x="66" y="27"/>
                    <a:pt x="67" y="20"/>
                  </a:cubicBezTo>
                  <a:cubicBezTo>
                    <a:pt x="71" y="26"/>
                    <a:pt x="74" y="34"/>
                    <a:pt x="73" y="42"/>
                  </a:cubicBezTo>
                  <a:cubicBezTo>
                    <a:pt x="73" y="45"/>
                    <a:pt x="72" y="49"/>
                    <a:pt x="69" y="51"/>
                  </a:cubicBezTo>
                  <a:cubicBezTo>
                    <a:pt x="60" y="49"/>
                    <a:pt x="54" y="38"/>
                    <a:pt x="50" y="31"/>
                  </a:cubicBezTo>
                  <a:cubicBezTo>
                    <a:pt x="58" y="33"/>
                    <a:pt x="64" y="37"/>
                    <a:pt x="67" y="45"/>
                  </a:cubicBezTo>
                  <a:cubicBezTo>
                    <a:pt x="67" y="46"/>
                    <a:pt x="68" y="45"/>
                    <a:pt x="67" y="45"/>
                  </a:cubicBezTo>
                  <a:close/>
                  <a:moveTo>
                    <a:pt x="29" y="0"/>
                  </a:moveTo>
                  <a:cubicBezTo>
                    <a:pt x="36" y="0"/>
                    <a:pt x="43" y="3"/>
                    <a:pt x="47" y="8"/>
                  </a:cubicBezTo>
                  <a:cubicBezTo>
                    <a:pt x="49" y="11"/>
                    <a:pt x="51" y="14"/>
                    <a:pt x="52" y="17"/>
                  </a:cubicBezTo>
                  <a:cubicBezTo>
                    <a:pt x="44" y="15"/>
                    <a:pt x="34" y="6"/>
                    <a:pt x="29"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6" name="组合 45">
            <a:extLst>
              <a:ext uri="{FF2B5EF4-FFF2-40B4-BE49-F238E27FC236}">
                <a16:creationId xmlns:a16="http://schemas.microsoft.com/office/drawing/2014/main" id="{7AF48B56-13DA-41A5-9189-D028A639D656}"/>
              </a:ext>
            </a:extLst>
          </p:cNvPr>
          <p:cNvGrpSpPr/>
          <p:nvPr/>
        </p:nvGrpSpPr>
        <p:grpSpPr>
          <a:xfrm>
            <a:off x="1517527" y="2674620"/>
            <a:ext cx="1977830" cy="1508760"/>
            <a:chOff x="8066065" y="3091274"/>
            <a:chExt cx="885447" cy="675452"/>
          </a:xfrm>
        </p:grpSpPr>
        <p:sp>
          <p:nvSpPr>
            <p:cNvPr id="47" name="Freeform 51">
              <a:extLst>
                <a:ext uri="{FF2B5EF4-FFF2-40B4-BE49-F238E27FC236}">
                  <a16:creationId xmlns:a16="http://schemas.microsoft.com/office/drawing/2014/main" id="{15A7AFF0-D9FB-4FE5-B2A1-02DF2A4847D3}"/>
                </a:ext>
              </a:extLst>
            </p:cNvPr>
            <p:cNvSpPr>
              <a:spLocks/>
            </p:cNvSpPr>
            <p:nvPr/>
          </p:nvSpPr>
          <p:spPr bwMode="auto">
            <a:xfrm>
              <a:off x="8111528" y="3115090"/>
              <a:ext cx="476279" cy="651636"/>
            </a:xfrm>
            <a:custGeom>
              <a:avLst/>
              <a:gdLst>
                <a:gd name="T0" fmla="*/ 33 w 106"/>
                <a:gd name="T1" fmla="*/ 1 h 145"/>
                <a:gd name="T2" fmla="*/ 13 w 106"/>
                <a:gd name="T3" fmla="*/ 21 h 145"/>
                <a:gd name="T4" fmla="*/ 2 w 106"/>
                <a:gd name="T5" fmla="*/ 61 h 145"/>
                <a:gd name="T6" fmla="*/ 7 w 106"/>
                <a:gd name="T7" fmla="*/ 89 h 145"/>
                <a:gd name="T8" fmla="*/ 21 w 106"/>
                <a:gd name="T9" fmla="*/ 111 h 145"/>
                <a:gd name="T10" fmla="*/ 42 w 106"/>
                <a:gd name="T11" fmla="*/ 126 h 145"/>
                <a:gd name="T12" fmla="*/ 67 w 106"/>
                <a:gd name="T13" fmla="*/ 132 h 145"/>
                <a:gd name="T14" fmla="*/ 91 w 106"/>
                <a:gd name="T15" fmla="*/ 136 h 145"/>
                <a:gd name="T16" fmla="*/ 106 w 106"/>
                <a:gd name="T17" fmla="*/ 145 h 145"/>
                <a:gd name="T18" fmla="*/ 104 w 106"/>
                <a:gd name="T19" fmla="*/ 145 h 145"/>
                <a:gd name="T20" fmla="*/ 90 w 106"/>
                <a:gd name="T21" fmla="*/ 138 h 145"/>
                <a:gd name="T22" fmla="*/ 67 w 106"/>
                <a:gd name="T23" fmla="*/ 133 h 145"/>
                <a:gd name="T24" fmla="*/ 41 w 106"/>
                <a:gd name="T25" fmla="*/ 128 h 145"/>
                <a:gd name="T26" fmla="*/ 20 w 106"/>
                <a:gd name="T27" fmla="*/ 112 h 145"/>
                <a:gd name="T28" fmla="*/ 6 w 106"/>
                <a:gd name="T29" fmla="*/ 89 h 145"/>
                <a:gd name="T30" fmla="*/ 0 w 106"/>
                <a:gd name="T31" fmla="*/ 61 h 145"/>
                <a:gd name="T32" fmla="*/ 12 w 106"/>
                <a:gd name="T33" fmla="*/ 21 h 145"/>
                <a:gd name="T34" fmla="*/ 33 w 106"/>
                <a:gd name="T35" fmla="*/ 0 h 145"/>
                <a:gd name="T36" fmla="*/ 33 w 106"/>
                <a:gd name="T3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45">
                  <a:moveTo>
                    <a:pt x="33" y="1"/>
                  </a:moveTo>
                  <a:cubicBezTo>
                    <a:pt x="25" y="7"/>
                    <a:pt x="19" y="13"/>
                    <a:pt x="13" y="21"/>
                  </a:cubicBezTo>
                  <a:cubicBezTo>
                    <a:pt x="5" y="35"/>
                    <a:pt x="2" y="46"/>
                    <a:pt x="2" y="61"/>
                  </a:cubicBezTo>
                  <a:cubicBezTo>
                    <a:pt x="2" y="72"/>
                    <a:pt x="3" y="79"/>
                    <a:pt x="7" y="89"/>
                  </a:cubicBezTo>
                  <a:cubicBezTo>
                    <a:pt x="11" y="98"/>
                    <a:pt x="15" y="104"/>
                    <a:pt x="21" y="111"/>
                  </a:cubicBezTo>
                  <a:cubicBezTo>
                    <a:pt x="28" y="118"/>
                    <a:pt x="33" y="122"/>
                    <a:pt x="42" y="126"/>
                  </a:cubicBezTo>
                  <a:cubicBezTo>
                    <a:pt x="51" y="130"/>
                    <a:pt x="58" y="131"/>
                    <a:pt x="67" y="132"/>
                  </a:cubicBezTo>
                  <a:cubicBezTo>
                    <a:pt x="76" y="132"/>
                    <a:pt x="83" y="133"/>
                    <a:pt x="91" y="136"/>
                  </a:cubicBezTo>
                  <a:cubicBezTo>
                    <a:pt x="97" y="139"/>
                    <a:pt x="102" y="141"/>
                    <a:pt x="106" y="145"/>
                  </a:cubicBezTo>
                  <a:cubicBezTo>
                    <a:pt x="106" y="145"/>
                    <a:pt x="105" y="145"/>
                    <a:pt x="104" y="145"/>
                  </a:cubicBezTo>
                  <a:cubicBezTo>
                    <a:pt x="100" y="142"/>
                    <a:pt x="96" y="140"/>
                    <a:pt x="90" y="138"/>
                  </a:cubicBezTo>
                  <a:cubicBezTo>
                    <a:pt x="82" y="135"/>
                    <a:pt x="76" y="133"/>
                    <a:pt x="67" y="133"/>
                  </a:cubicBezTo>
                  <a:cubicBezTo>
                    <a:pt x="57" y="133"/>
                    <a:pt x="50" y="132"/>
                    <a:pt x="41" y="128"/>
                  </a:cubicBezTo>
                  <a:cubicBezTo>
                    <a:pt x="33" y="123"/>
                    <a:pt x="27" y="119"/>
                    <a:pt x="20" y="112"/>
                  </a:cubicBezTo>
                  <a:cubicBezTo>
                    <a:pt x="13" y="105"/>
                    <a:pt x="9" y="98"/>
                    <a:pt x="6" y="89"/>
                  </a:cubicBezTo>
                  <a:cubicBezTo>
                    <a:pt x="2" y="80"/>
                    <a:pt x="1" y="72"/>
                    <a:pt x="0" y="61"/>
                  </a:cubicBezTo>
                  <a:cubicBezTo>
                    <a:pt x="1" y="46"/>
                    <a:pt x="4" y="34"/>
                    <a:pt x="12" y="21"/>
                  </a:cubicBezTo>
                  <a:cubicBezTo>
                    <a:pt x="18" y="12"/>
                    <a:pt x="24" y="6"/>
                    <a:pt x="33" y="0"/>
                  </a:cubicBezTo>
                  <a:cubicBezTo>
                    <a:pt x="33" y="0"/>
                    <a:pt x="33" y="1"/>
                    <a:pt x="33" y="1"/>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52">
              <a:extLst>
                <a:ext uri="{FF2B5EF4-FFF2-40B4-BE49-F238E27FC236}">
                  <a16:creationId xmlns:a16="http://schemas.microsoft.com/office/drawing/2014/main" id="{D12DD286-DD59-47A9-843F-8661A77FE428}"/>
                </a:ext>
              </a:extLst>
            </p:cNvPr>
            <p:cNvSpPr>
              <a:spLocks noEditPoints="1"/>
            </p:cNvSpPr>
            <p:nvPr/>
          </p:nvSpPr>
          <p:spPr bwMode="auto">
            <a:xfrm>
              <a:off x="8066065" y="3091274"/>
              <a:ext cx="363704" cy="662462"/>
            </a:xfrm>
            <a:custGeom>
              <a:avLst/>
              <a:gdLst>
                <a:gd name="T0" fmla="*/ 24 w 81"/>
                <a:gd name="T1" fmla="*/ 22 h 147"/>
                <a:gd name="T2" fmla="*/ 17 w 81"/>
                <a:gd name="T3" fmla="*/ 23 h 147"/>
                <a:gd name="T4" fmla="*/ 43 w 81"/>
                <a:gd name="T5" fmla="*/ 18 h 147"/>
                <a:gd name="T6" fmla="*/ 23 w 81"/>
                <a:gd name="T7" fmla="*/ 27 h 147"/>
                <a:gd name="T8" fmla="*/ 74 w 81"/>
                <a:gd name="T9" fmla="*/ 138 h 147"/>
                <a:gd name="T10" fmla="*/ 47 w 81"/>
                <a:gd name="T11" fmla="*/ 141 h 147"/>
                <a:gd name="T12" fmla="*/ 81 w 81"/>
                <a:gd name="T13" fmla="*/ 138 h 147"/>
                <a:gd name="T14" fmla="*/ 69 w 81"/>
                <a:gd name="T15" fmla="*/ 136 h 147"/>
                <a:gd name="T16" fmla="*/ 74 w 81"/>
                <a:gd name="T17" fmla="*/ 138 h 147"/>
                <a:gd name="T18" fmla="*/ 49 w 81"/>
                <a:gd name="T19" fmla="*/ 132 h 147"/>
                <a:gd name="T20" fmla="*/ 49 w 81"/>
                <a:gd name="T21" fmla="*/ 139 h 147"/>
                <a:gd name="T22" fmla="*/ 41 w 81"/>
                <a:gd name="T23" fmla="*/ 113 h 147"/>
                <a:gd name="T24" fmla="*/ 54 w 81"/>
                <a:gd name="T25" fmla="*/ 132 h 147"/>
                <a:gd name="T26" fmla="*/ 36 w 81"/>
                <a:gd name="T27" fmla="*/ 122 h 147"/>
                <a:gd name="T28" fmla="*/ 12 w 81"/>
                <a:gd name="T29" fmla="*/ 109 h 147"/>
                <a:gd name="T30" fmla="*/ 41 w 81"/>
                <a:gd name="T31" fmla="*/ 126 h 147"/>
                <a:gd name="T32" fmla="*/ 32 w 81"/>
                <a:gd name="T33" fmla="*/ 116 h 147"/>
                <a:gd name="T34" fmla="*/ 36 w 81"/>
                <a:gd name="T35" fmla="*/ 122 h 147"/>
                <a:gd name="T36" fmla="*/ 4 w 81"/>
                <a:gd name="T37" fmla="*/ 88 h 147"/>
                <a:gd name="T38" fmla="*/ 26 w 81"/>
                <a:gd name="T39" fmla="*/ 112 h 147"/>
                <a:gd name="T40" fmla="*/ 21 w 81"/>
                <a:gd name="T41" fmla="*/ 102 h 147"/>
                <a:gd name="T42" fmla="*/ 22 w 81"/>
                <a:gd name="T43" fmla="*/ 106 h 147"/>
                <a:gd name="T44" fmla="*/ 12 w 81"/>
                <a:gd name="T45" fmla="*/ 83 h 147"/>
                <a:gd name="T46" fmla="*/ 7 w 81"/>
                <a:gd name="T47" fmla="*/ 88 h 147"/>
                <a:gd name="T48" fmla="*/ 21 w 81"/>
                <a:gd name="T49" fmla="*/ 65 h 147"/>
                <a:gd name="T50" fmla="*/ 14 w 81"/>
                <a:gd name="T51" fmla="*/ 87 h 147"/>
                <a:gd name="T52" fmla="*/ 11 w 81"/>
                <a:gd name="T53" fmla="*/ 66 h 147"/>
                <a:gd name="T54" fmla="*/ 5 w 81"/>
                <a:gd name="T55" fmla="*/ 41 h 147"/>
                <a:gd name="T56" fmla="*/ 11 w 81"/>
                <a:gd name="T57" fmla="*/ 73 h 147"/>
                <a:gd name="T58" fmla="*/ 12 w 81"/>
                <a:gd name="T59" fmla="*/ 61 h 147"/>
                <a:gd name="T60" fmla="*/ 11 w 81"/>
                <a:gd name="T61" fmla="*/ 66 h 147"/>
                <a:gd name="T62" fmla="*/ 15 w 81"/>
                <a:gd name="T63" fmla="*/ 41 h 147"/>
                <a:gd name="T64" fmla="*/ 8 w 81"/>
                <a:gd name="T65" fmla="*/ 42 h 147"/>
                <a:gd name="T66" fmla="*/ 31 w 81"/>
                <a:gd name="T67" fmla="*/ 31 h 147"/>
                <a:gd name="T68" fmla="*/ 14 w 81"/>
                <a:gd name="T69" fmla="*/ 45 h 147"/>
                <a:gd name="T70" fmla="*/ 34 w 81"/>
                <a:gd name="T71" fmla="*/ 8 h 147"/>
                <a:gd name="T72" fmla="*/ 52 w 81"/>
                <a:gd name="T7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147">
                  <a:moveTo>
                    <a:pt x="22" y="26"/>
                  </a:moveTo>
                  <a:cubicBezTo>
                    <a:pt x="24" y="22"/>
                    <a:pt x="24" y="22"/>
                    <a:pt x="24" y="22"/>
                  </a:cubicBezTo>
                  <a:cubicBezTo>
                    <a:pt x="27" y="16"/>
                    <a:pt x="29" y="9"/>
                    <a:pt x="30" y="3"/>
                  </a:cubicBezTo>
                  <a:cubicBezTo>
                    <a:pt x="24" y="7"/>
                    <a:pt x="18" y="15"/>
                    <a:pt x="17" y="23"/>
                  </a:cubicBezTo>
                  <a:cubicBezTo>
                    <a:pt x="17" y="26"/>
                    <a:pt x="17" y="29"/>
                    <a:pt x="19" y="32"/>
                  </a:cubicBezTo>
                  <a:cubicBezTo>
                    <a:pt x="28" y="32"/>
                    <a:pt x="37" y="24"/>
                    <a:pt x="43" y="18"/>
                  </a:cubicBezTo>
                  <a:cubicBezTo>
                    <a:pt x="37" y="17"/>
                    <a:pt x="30" y="19"/>
                    <a:pt x="26" y="23"/>
                  </a:cubicBezTo>
                  <a:cubicBezTo>
                    <a:pt x="23" y="27"/>
                    <a:pt x="23" y="27"/>
                    <a:pt x="23" y="27"/>
                  </a:cubicBezTo>
                  <a:cubicBezTo>
                    <a:pt x="23" y="27"/>
                    <a:pt x="22" y="27"/>
                    <a:pt x="22" y="26"/>
                  </a:cubicBezTo>
                  <a:close/>
                  <a:moveTo>
                    <a:pt x="74" y="138"/>
                  </a:moveTo>
                  <a:cubicBezTo>
                    <a:pt x="72" y="138"/>
                    <a:pt x="70" y="138"/>
                    <a:pt x="69" y="138"/>
                  </a:cubicBezTo>
                  <a:cubicBezTo>
                    <a:pt x="61" y="138"/>
                    <a:pt x="54" y="139"/>
                    <a:pt x="47" y="141"/>
                  </a:cubicBezTo>
                  <a:cubicBezTo>
                    <a:pt x="54" y="145"/>
                    <a:pt x="63" y="147"/>
                    <a:pt x="72" y="145"/>
                  </a:cubicBezTo>
                  <a:cubicBezTo>
                    <a:pt x="76" y="144"/>
                    <a:pt x="79" y="141"/>
                    <a:pt x="81" y="138"/>
                  </a:cubicBezTo>
                  <a:cubicBezTo>
                    <a:pt x="78" y="130"/>
                    <a:pt x="62" y="124"/>
                    <a:pt x="56" y="122"/>
                  </a:cubicBezTo>
                  <a:cubicBezTo>
                    <a:pt x="58" y="129"/>
                    <a:pt x="62" y="134"/>
                    <a:pt x="69" y="136"/>
                  </a:cubicBezTo>
                  <a:cubicBezTo>
                    <a:pt x="71" y="137"/>
                    <a:pt x="72" y="137"/>
                    <a:pt x="74" y="137"/>
                  </a:cubicBezTo>
                  <a:cubicBezTo>
                    <a:pt x="74" y="137"/>
                    <a:pt x="74" y="138"/>
                    <a:pt x="74" y="138"/>
                  </a:cubicBezTo>
                  <a:close/>
                  <a:moveTo>
                    <a:pt x="54" y="133"/>
                  </a:moveTo>
                  <a:cubicBezTo>
                    <a:pt x="49" y="132"/>
                    <a:pt x="49" y="132"/>
                    <a:pt x="49" y="132"/>
                  </a:cubicBezTo>
                  <a:cubicBezTo>
                    <a:pt x="42" y="130"/>
                    <a:pt x="34" y="128"/>
                    <a:pt x="27" y="128"/>
                  </a:cubicBezTo>
                  <a:cubicBezTo>
                    <a:pt x="32" y="134"/>
                    <a:pt x="41" y="139"/>
                    <a:pt x="49" y="139"/>
                  </a:cubicBezTo>
                  <a:cubicBezTo>
                    <a:pt x="53" y="139"/>
                    <a:pt x="57" y="138"/>
                    <a:pt x="60" y="135"/>
                  </a:cubicBezTo>
                  <a:cubicBezTo>
                    <a:pt x="59" y="126"/>
                    <a:pt x="48" y="118"/>
                    <a:pt x="41" y="113"/>
                  </a:cubicBezTo>
                  <a:cubicBezTo>
                    <a:pt x="41" y="120"/>
                    <a:pt x="45" y="128"/>
                    <a:pt x="52" y="131"/>
                  </a:cubicBezTo>
                  <a:cubicBezTo>
                    <a:pt x="52" y="132"/>
                    <a:pt x="53" y="132"/>
                    <a:pt x="54" y="132"/>
                  </a:cubicBezTo>
                  <a:cubicBezTo>
                    <a:pt x="54" y="133"/>
                    <a:pt x="54" y="133"/>
                    <a:pt x="54" y="133"/>
                  </a:cubicBezTo>
                  <a:close/>
                  <a:moveTo>
                    <a:pt x="36" y="122"/>
                  </a:moveTo>
                  <a:cubicBezTo>
                    <a:pt x="34" y="121"/>
                    <a:pt x="32" y="119"/>
                    <a:pt x="29" y="118"/>
                  </a:cubicBezTo>
                  <a:cubicBezTo>
                    <a:pt x="24" y="114"/>
                    <a:pt x="18" y="112"/>
                    <a:pt x="12" y="109"/>
                  </a:cubicBezTo>
                  <a:cubicBezTo>
                    <a:pt x="16" y="117"/>
                    <a:pt x="22" y="123"/>
                    <a:pt x="30" y="126"/>
                  </a:cubicBezTo>
                  <a:cubicBezTo>
                    <a:pt x="33" y="128"/>
                    <a:pt x="38" y="128"/>
                    <a:pt x="41" y="126"/>
                  </a:cubicBezTo>
                  <a:cubicBezTo>
                    <a:pt x="43" y="117"/>
                    <a:pt x="35" y="106"/>
                    <a:pt x="30" y="99"/>
                  </a:cubicBezTo>
                  <a:cubicBezTo>
                    <a:pt x="28" y="105"/>
                    <a:pt x="29" y="110"/>
                    <a:pt x="32" y="116"/>
                  </a:cubicBezTo>
                  <a:cubicBezTo>
                    <a:pt x="33" y="118"/>
                    <a:pt x="34" y="120"/>
                    <a:pt x="36" y="122"/>
                  </a:cubicBezTo>
                  <a:cubicBezTo>
                    <a:pt x="36" y="122"/>
                    <a:pt x="36" y="122"/>
                    <a:pt x="36" y="122"/>
                  </a:cubicBezTo>
                  <a:close/>
                  <a:moveTo>
                    <a:pt x="22" y="106"/>
                  </a:moveTo>
                  <a:cubicBezTo>
                    <a:pt x="16" y="99"/>
                    <a:pt x="11" y="94"/>
                    <a:pt x="4" y="88"/>
                  </a:cubicBezTo>
                  <a:cubicBezTo>
                    <a:pt x="5" y="96"/>
                    <a:pt x="9" y="104"/>
                    <a:pt x="15" y="109"/>
                  </a:cubicBezTo>
                  <a:cubicBezTo>
                    <a:pt x="18" y="111"/>
                    <a:pt x="22" y="112"/>
                    <a:pt x="26" y="112"/>
                  </a:cubicBezTo>
                  <a:cubicBezTo>
                    <a:pt x="30" y="104"/>
                    <a:pt x="26" y="91"/>
                    <a:pt x="23" y="83"/>
                  </a:cubicBezTo>
                  <a:cubicBezTo>
                    <a:pt x="20" y="88"/>
                    <a:pt x="19" y="95"/>
                    <a:pt x="21" y="102"/>
                  </a:cubicBezTo>
                  <a:cubicBezTo>
                    <a:pt x="21" y="103"/>
                    <a:pt x="22" y="105"/>
                    <a:pt x="23" y="106"/>
                  </a:cubicBezTo>
                  <a:cubicBezTo>
                    <a:pt x="23" y="106"/>
                    <a:pt x="22" y="107"/>
                    <a:pt x="22" y="106"/>
                  </a:cubicBezTo>
                  <a:close/>
                  <a:moveTo>
                    <a:pt x="14" y="87"/>
                  </a:moveTo>
                  <a:cubicBezTo>
                    <a:pt x="13" y="86"/>
                    <a:pt x="13" y="84"/>
                    <a:pt x="12" y="83"/>
                  </a:cubicBezTo>
                  <a:cubicBezTo>
                    <a:pt x="9" y="76"/>
                    <a:pt x="5" y="70"/>
                    <a:pt x="1" y="64"/>
                  </a:cubicBezTo>
                  <a:cubicBezTo>
                    <a:pt x="0" y="72"/>
                    <a:pt x="2" y="81"/>
                    <a:pt x="7" y="88"/>
                  </a:cubicBezTo>
                  <a:cubicBezTo>
                    <a:pt x="9" y="91"/>
                    <a:pt x="12" y="93"/>
                    <a:pt x="16" y="93"/>
                  </a:cubicBezTo>
                  <a:cubicBezTo>
                    <a:pt x="22" y="87"/>
                    <a:pt x="22" y="73"/>
                    <a:pt x="21" y="65"/>
                  </a:cubicBezTo>
                  <a:cubicBezTo>
                    <a:pt x="16" y="69"/>
                    <a:pt x="14" y="76"/>
                    <a:pt x="14" y="82"/>
                  </a:cubicBezTo>
                  <a:cubicBezTo>
                    <a:pt x="14" y="84"/>
                    <a:pt x="14" y="86"/>
                    <a:pt x="14" y="87"/>
                  </a:cubicBezTo>
                  <a:cubicBezTo>
                    <a:pt x="14" y="87"/>
                    <a:pt x="14" y="88"/>
                    <a:pt x="14" y="87"/>
                  </a:cubicBezTo>
                  <a:close/>
                  <a:moveTo>
                    <a:pt x="11" y="66"/>
                  </a:moveTo>
                  <a:cubicBezTo>
                    <a:pt x="11" y="65"/>
                    <a:pt x="11" y="63"/>
                    <a:pt x="10" y="61"/>
                  </a:cubicBezTo>
                  <a:cubicBezTo>
                    <a:pt x="10" y="55"/>
                    <a:pt x="8" y="47"/>
                    <a:pt x="5" y="41"/>
                  </a:cubicBezTo>
                  <a:cubicBezTo>
                    <a:pt x="2" y="49"/>
                    <a:pt x="1" y="59"/>
                    <a:pt x="5" y="66"/>
                  </a:cubicBezTo>
                  <a:cubicBezTo>
                    <a:pt x="6" y="69"/>
                    <a:pt x="8" y="72"/>
                    <a:pt x="11" y="73"/>
                  </a:cubicBezTo>
                  <a:cubicBezTo>
                    <a:pt x="19" y="69"/>
                    <a:pt x="22" y="55"/>
                    <a:pt x="24" y="47"/>
                  </a:cubicBezTo>
                  <a:cubicBezTo>
                    <a:pt x="18" y="50"/>
                    <a:pt x="14" y="55"/>
                    <a:pt x="12" y="61"/>
                  </a:cubicBezTo>
                  <a:cubicBezTo>
                    <a:pt x="12" y="63"/>
                    <a:pt x="12" y="65"/>
                    <a:pt x="11" y="66"/>
                  </a:cubicBezTo>
                  <a:cubicBezTo>
                    <a:pt x="11" y="67"/>
                    <a:pt x="11" y="67"/>
                    <a:pt x="11" y="66"/>
                  </a:cubicBezTo>
                  <a:close/>
                  <a:moveTo>
                    <a:pt x="14" y="45"/>
                  </a:moveTo>
                  <a:cubicBezTo>
                    <a:pt x="14" y="44"/>
                    <a:pt x="14" y="42"/>
                    <a:pt x="15" y="41"/>
                  </a:cubicBezTo>
                  <a:cubicBezTo>
                    <a:pt x="16" y="34"/>
                    <a:pt x="16" y="27"/>
                    <a:pt x="15" y="20"/>
                  </a:cubicBezTo>
                  <a:cubicBezTo>
                    <a:pt x="10" y="26"/>
                    <a:pt x="7" y="34"/>
                    <a:pt x="8" y="42"/>
                  </a:cubicBezTo>
                  <a:cubicBezTo>
                    <a:pt x="8" y="45"/>
                    <a:pt x="10" y="49"/>
                    <a:pt x="13" y="51"/>
                  </a:cubicBezTo>
                  <a:cubicBezTo>
                    <a:pt x="21" y="49"/>
                    <a:pt x="28" y="38"/>
                    <a:pt x="31" y="31"/>
                  </a:cubicBezTo>
                  <a:cubicBezTo>
                    <a:pt x="23" y="33"/>
                    <a:pt x="17" y="37"/>
                    <a:pt x="14" y="45"/>
                  </a:cubicBezTo>
                  <a:cubicBezTo>
                    <a:pt x="14" y="46"/>
                    <a:pt x="14" y="45"/>
                    <a:pt x="14" y="45"/>
                  </a:cubicBezTo>
                  <a:close/>
                  <a:moveTo>
                    <a:pt x="52" y="0"/>
                  </a:moveTo>
                  <a:cubicBezTo>
                    <a:pt x="46" y="0"/>
                    <a:pt x="39" y="3"/>
                    <a:pt x="34" y="8"/>
                  </a:cubicBezTo>
                  <a:cubicBezTo>
                    <a:pt x="32" y="11"/>
                    <a:pt x="30" y="14"/>
                    <a:pt x="30" y="17"/>
                  </a:cubicBezTo>
                  <a:cubicBezTo>
                    <a:pt x="38" y="15"/>
                    <a:pt x="47" y="6"/>
                    <a:pt x="52"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53">
              <a:extLst>
                <a:ext uri="{FF2B5EF4-FFF2-40B4-BE49-F238E27FC236}">
                  <a16:creationId xmlns:a16="http://schemas.microsoft.com/office/drawing/2014/main" id="{366D47A4-3D52-4A60-BF07-6D248EE4AA31}"/>
                </a:ext>
              </a:extLst>
            </p:cNvPr>
            <p:cNvSpPr>
              <a:spLocks/>
            </p:cNvSpPr>
            <p:nvPr/>
          </p:nvSpPr>
          <p:spPr bwMode="auto">
            <a:xfrm>
              <a:off x="8429769" y="3115090"/>
              <a:ext cx="478444" cy="651636"/>
            </a:xfrm>
            <a:custGeom>
              <a:avLst/>
              <a:gdLst>
                <a:gd name="T0" fmla="*/ 73 w 106"/>
                <a:gd name="T1" fmla="*/ 1 h 145"/>
                <a:gd name="T2" fmla="*/ 93 w 106"/>
                <a:gd name="T3" fmla="*/ 21 h 145"/>
                <a:gd name="T4" fmla="*/ 105 w 106"/>
                <a:gd name="T5" fmla="*/ 61 h 145"/>
                <a:gd name="T6" fmla="*/ 99 w 106"/>
                <a:gd name="T7" fmla="*/ 89 h 145"/>
                <a:gd name="T8" fmla="*/ 85 w 106"/>
                <a:gd name="T9" fmla="*/ 111 h 145"/>
                <a:gd name="T10" fmla="*/ 64 w 106"/>
                <a:gd name="T11" fmla="*/ 126 h 145"/>
                <a:gd name="T12" fmla="*/ 39 w 106"/>
                <a:gd name="T13" fmla="*/ 132 h 145"/>
                <a:gd name="T14" fmla="*/ 15 w 106"/>
                <a:gd name="T15" fmla="*/ 136 h 145"/>
                <a:gd name="T16" fmla="*/ 0 w 106"/>
                <a:gd name="T17" fmla="*/ 145 h 145"/>
                <a:gd name="T18" fmla="*/ 2 w 106"/>
                <a:gd name="T19" fmla="*/ 145 h 145"/>
                <a:gd name="T20" fmla="*/ 16 w 106"/>
                <a:gd name="T21" fmla="*/ 138 h 145"/>
                <a:gd name="T22" fmla="*/ 39 w 106"/>
                <a:gd name="T23" fmla="*/ 133 h 145"/>
                <a:gd name="T24" fmla="*/ 65 w 106"/>
                <a:gd name="T25" fmla="*/ 128 h 145"/>
                <a:gd name="T26" fmla="*/ 86 w 106"/>
                <a:gd name="T27" fmla="*/ 112 h 145"/>
                <a:gd name="T28" fmla="*/ 101 w 106"/>
                <a:gd name="T29" fmla="*/ 89 h 145"/>
                <a:gd name="T30" fmla="*/ 106 w 106"/>
                <a:gd name="T31" fmla="*/ 61 h 145"/>
                <a:gd name="T32" fmla="*/ 94 w 106"/>
                <a:gd name="T33" fmla="*/ 21 h 145"/>
                <a:gd name="T34" fmla="*/ 73 w 106"/>
                <a:gd name="T35" fmla="*/ 0 h 145"/>
                <a:gd name="T36" fmla="*/ 73 w 106"/>
                <a:gd name="T3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45">
                  <a:moveTo>
                    <a:pt x="73" y="1"/>
                  </a:moveTo>
                  <a:cubicBezTo>
                    <a:pt x="82" y="7"/>
                    <a:pt x="87" y="13"/>
                    <a:pt x="93" y="21"/>
                  </a:cubicBezTo>
                  <a:cubicBezTo>
                    <a:pt x="101" y="35"/>
                    <a:pt x="104" y="46"/>
                    <a:pt x="105" y="61"/>
                  </a:cubicBezTo>
                  <a:cubicBezTo>
                    <a:pt x="104" y="72"/>
                    <a:pt x="103" y="79"/>
                    <a:pt x="99" y="89"/>
                  </a:cubicBezTo>
                  <a:cubicBezTo>
                    <a:pt x="96" y="98"/>
                    <a:pt x="92" y="104"/>
                    <a:pt x="85" y="111"/>
                  </a:cubicBezTo>
                  <a:cubicBezTo>
                    <a:pt x="79" y="118"/>
                    <a:pt x="73" y="122"/>
                    <a:pt x="64" y="126"/>
                  </a:cubicBezTo>
                  <a:cubicBezTo>
                    <a:pt x="56" y="130"/>
                    <a:pt x="49" y="131"/>
                    <a:pt x="39" y="132"/>
                  </a:cubicBezTo>
                  <a:cubicBezTo>
                    <a:pt x="30" y="132"/>
                    <a:pt x="23" y="133"/>
                    <a:pt x="15" y="136"/>
                  </a:cubicBezTo>
                  <a:cubicBezTo>
                    <a:pt x="9" y="139"/>
                    <a:pt x="5" y="141"/>
                    <a:pt x="0" y="145"/>
                  </a:cubicBezTo>
                  <a:cubicBezTo>
                    <a:pt x="1" y="145"/>
                    <a:pt x="2" y="145"/>
                    <a:pt x="2" y="145"/>
                  </a:cubicBezTo>
                  <a:cubicBezTo>
                    <a:pt x="6" y="142"/>
                    <a:pt x="11" y="140"/>
                    <a:pt x="16" y="138"/>
                  </a:cubicBezTo>
                  <a:cubicBezTo>
                    <a:pt x="24" y="135"/>
                    <a:pt x="30" y="133"/>
                    <a:pt x="39" y="133"/>
                  </a:cubicBezTo>
                  <a:cubicBezTo>
                    <a:pt x="49" y="133"/>
                    <a:pt x="56" y="132"/>
                    <a:pt x="65" y="128"/>
                  </a:cubicBezTo>
                  <a:cubicBezTo>
                    <a:pt x="74" y="123"/>
                    <a:pt x="80" y="119"/>
                    <a:pt x="86" y="112"/>
                  </a:cubicBezTo>
                  <a:cubicBezTo>
                    <a:pt x="93" y="105"/>
                    <a:pt x="97" y="98"/>
                    <a:pt x="101" y="89"/>
                  </a:cubicBezTo>
                  <a:cubicBezTo>
                    <a:pt x="104" y="80"/>
                    <a:pt x="106" y="72"/>
                    <a:pt x="106" y="61"/>
                  </a:cubicBezTo>
                  <a:cubicBezTo>
                    <a:pt x="105" y="46"/>
                    <a:pt x="102" y="34"/>
                    <a:pt x="94" y="21"/>
                  </a:cubicBezTo>
                  <a:cubicBezTo>
                    <a:pt x="88" y="12"/>
                    <a:pt x="82" y="6"/>
                    <a:pt x="73" y="0"/>
                  </a:cubicBezTo>
                  <a:cubicBezTo>
                    <a:pt x="73" y="0"/>
                    <a:pt x="73" y="1"/>
                    <a:pt x="73" y="1"/>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54">
              <a:extLst>
                <a:ext uri="{FF2B5EF4-FFF2-40B4-BE49-F238E27FC236}">
                  <a16:creationId xmlns:a16="http://schemas.microsoft.com/office/drawing/2014/main" id="{3A9E2F42-70F6-4EED-BF6C-B64247F40E1A}"/>
                </a:ext>
              </a:extLst>
            </p:cNvPr>
            <p:cNvSpPr>
              <a:spLocks noEditPoints="1"/>
            </p:cNvSpPr>
            <p:nvPr/>
          </p:nvSpPr>
          <p:spPr bwMode="auto">
            <a:xfrm>
              <a:off x="8587808" y="3091274"/>
              <a:ext cx="363704" cy="662462"/>
            </a:xfrm>
            <a:custGeom>
              <a:avLst/>
              <a:gdLst>
                <a:gd name="T0" fmla="*/ 57 w 81"/>
                <a:gd name="T1" fmla="*/ 22 h 147"/>
                <a:gd name="T2" fmla="*/ 64 w 81"/>
                <a:gd name="T3" fmla="*/ 23 h 147"/>
                <a:gd name="T4" fmla="*/ 38 w 81"/>
                <a:gd name="T5" fmla="*/ 18 h 147"/>
                <a:gd name="T6" fmla="*/ 59 w 81"/>
                <a:gd name="T7" fmla="*/ 27 h 147"/>
                <a:gd name="T8" fmla="*/ 7 w 81"/>
                <a:gd name="T9" fmla="*/ 138 h 147"/>
                <a:gd name="T10" fmla="*/ 35 w 81"/>
                <a:gd name="T11" fmla="*/ 141 h 147"/>
                <a:gd name="T12" fmla="*/ 0 w 81"/>
                <a:gd name="T13" fmla="*/ 138 h 147"/>
                <a:gd name="T14" fmla="*/ 12 w 81"/>
                <a:gd name="T15" fmla="*/ 136 h 147"/>
                <a:gd name="T16" fmla="*/ 7 w 81"/>
                <a:gd name="T17" fmla="*/ 138 h 147"/>
                <a:gd name="T18" fmla="*/ 32 w 81"/>
                <a:gd name="T19" fmla="*/ 132 h 147"/>
                <a:gd name="T20" fmla="*/ 32 w 81"/>
                <a:gd name="T21" fmla="*/ 139 h 147"/>
                <a:gd name="T22" fmla="*/ 40 w 81"/>
                <a:gd name="T23" fmla="*/ 113 h 147"/>
                <a:gd name="T24" fmla="*/ 27 w 81"/>
                <a:gd name="T25" fmla="*/ 132 h 147"/>
                <a:gd name="T26" fmla="*/ 46 w 81"/>
                <a:gd name="T27" fmla="*/ 122 h 147"/>
                <a:gd name="T28" fmla="*/ 69 w 81"/>
                <a:gd name="T29" fmla="*/ 109 h 147"/>
                <a:gd name="T30" fmla="*/ 40 w 81"/>
                <a:gd name="T31" fmla="*/ 126 h 147"/>
                <a:gd name="T32" fmla="*/ 50 w 81"/>
                <a:gd name="T33" fmla="*/ 116 h 147"/>
                <a:gd name="T34" fmla="*/ 46 w 81"/>
                <a:gd name="T35" fmla="*/ 122 h 147"/>
                <a:gd name="T36" fmla="*/ 78 w 81"/>
                <a:gd name="T37" fmla="*/ 88 h 147"/>
                <a:gd name="T38" fmla="*/ 55 w 81"/>
                <a:gd name="T39" fmla="*/ 112 h 147"/>
                <a:gd name="T40" fmla="*/ 60 w 81"/>
                <a:gd name="T41" fmla="*/ 102 h 147"/>
                <a:gd name="T42" fmla="*/ 59 w 81"/>
                <a:gd name="T43" fmla="*/ 106 h 147"/>
                <a:gd name="T44" fmla="*/ 69 w 81"/>
                <a:gd name="T45" fmla="*/ 83 h 147"/>
                <a:gd name="T46" fmla="*/ 75 w 81"/>
                <a:gd name="T47" fmla="*/ 88 h 147"/>
                <a:gd name="T48" fmla="*/ 60 w 81"/>
                <a:gd name="T49" fmla="*/ 65 h 147"/>
                <a:gd name="T50" fmla="*/ 67 w 81"/>
                <a:gd name="T51" fmla="*/ 87 h 147"/>
                <a:gd name="T52" fmla="*/ 70 w 81"/>
                <a:gd name="T53" fmla="*/ 66 h 147"/>
                <a:gd name="T54" fmla="*/ 76 w 81"/>
                <a:gd name="T55" fmla="*/ 41 h 147"/>
                <a:gd name="T56" fmla="*/ 70 w 81"/>
                <a:gd name="T57" fmla="*/ 73 h 147"/>
                <a:gd name="T58" fmla="*/ 69 w 81"/>
                <a:gd name="T59" fmla="*/ 61 h 147"/>
                <a:gd name="T60" fmla="*/ 70 w 81"/>
                <a:gd name="T61" fmla="*/ 66 h 147"/>
                <a:gd name="T62" fmla="*/ 67 w 81"/>
                <a:gd name="T63" fmla="*/ 41 h 147"/>
                <a:gd name="T64" fmla="*/ 73 w 81"/>
                <a:gd name="T65" fmla="*/ 42 h 147"/>
                <a:gd name="T66" fmla="*/ 50 w 81"/>
                <a:gd name="T67" fmla="*/ 31 h 147"/>
                <a:gd name="T68" fmla="*/ 67 w 81"/>
                <a:gd name="T69" fmla="*/ 45 h 147"/>
                <a:gd name="T70" fmla="*/ 47 w 81"/>
                <a:gd name="T71" fmla="*/ 8 h 147"/>
                <a:gd name="T72" fmla="*/ 29 w 81"/>
                <a:gd name="T7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147">
                  <a:moveTo>
                    <a:pt x="59" y="26"/>
                  </a:moveTo>
                  <a:cubicBezTo>
                    <a:pt x="57" y="22"/>
                    <a:pt x="57" y="22"/>
                    <a:pt x="57" y="22"/>
                  </a:cubicBezTo>
                  <a:cubicBezTo>
                    <a:pt x="54" y="16"/>
                    <a:pt x="52" y="9"/>
                    <a:pt x="51" y="3"/>
                  </a:cubicBezTo>
                  <a:cubicBezTo>
                    <a:pt x="57" y="7"/>
                    <a:pt x="63" y="15"/>
                    <a:pt x="64" y="23"/>
                  </a:cubicBezTo>
                  <a:cubicBezTo>
                    <a:pt x="64" y="26"/>
                    <a:pt x="64" y="29"/>
                    <a:pt x="62" y="32"/>
                  </a:cubicBezTo>
                  <a:cubicBezTo>
                    <a:pt x="53" y="32"/>
                    <a:pt x="44" y="24"/>
                    <a:pt x="38" y="18"/>
                  </a:cubicBezTo>
                  <a:cubicBezTo>
                    <a:pt x="45" y="17"/>
                    <a:pt x="51" y="19"/>
                    <a:pt x="56" y="23"/>
                  </a:cubicBezTo>
                  <a:cubicBezTo>
                    <a:pt x="59" y="27"/>
                    <a:pt x="59" y="27"/>
                    <a:pt x="59" y="27"/>
                  </a:cubicBezTo>
                  <a:cubicBezTo>
                    <a:pt x="59" y="27"/>
                    <a:pt x="59" y="27"/>
                    <a:pt x="59" y="26"/>
                  </a:cubicBezTo>
                  <a:close/>
                  <a:moveTo>
                    <a:pt x="7" y="138"/>
                  </a:moveTo>
                  <a:cubicBezTo>
                    <a:pt x="9" y="138"/>
                    <a:pt x="11" y="138"/>
                    <a:pt x="13" y="138"/>
                  </a:cubicBezTo>
                  <a:cubicBezTo>
                    <a:pt x="20" y="138"/>
                    <a:pt x="27" y="139"/>
                    <a:pt x="35" y="141"/>
                  </a:cubicBezTo>
                  <a:cubicBezTo>
                    <a:pt x="27" y="145"/>
                    <a:pt x="18" y="147"/>
                    <a:pt x="10" y="145"/>
                  </a:cubicBezTo>
                  <a:cubicBezTo>
                    <a:pt x="5" y="144"/>
                    <a:pt x="2" y="141"/>
                    <a:pt x="0" y="138"/>
                  </a:cubicBezTo>
                  <a:cubicBezTo>
                    <a:pt x="3" y="130"/>
                    <a:pt x="19" y="124"/>
                    <a:pt x="26" y="122"/>
                  </a:cubicBezTo>
                  <a:cubicBezTo>
                    <a:pt x="24" y="129"/>
                    <a:pt x="19" y="134"/>
                    <a:pt x="12" y="136"/>
                  </a:cubicBezTo>
                  <a:cubicBezTo>
                    <a:pt x="11" y="137"/>
                    <a:pt x="9" y="137"/>
                    <a:pt x="7" y="137"/>
                  </a:cubicBezTo>
                  <a:cubicBezTo>
                    <a:pt x="7" y="137"/>
                    <a:pt x="7" y="138"/>
                    <a:pt x="7" y="138"/>
                  </a:cubicBezTo>
                  <a:close/>
                  <a:moveTo>
                    <a:pt x="28" y="133"/>
                  </a:moveTo>
                  <a:cubicBezTo>
                    <a:pt x="32" y="132"/>
                    <a:pt x="32" y="132"/>
                    <a:pt x="32" y="132"/>
                  </a:cubicBezTo>
                  <a:cubicBezTo>
                    <a:pt x="39" y="130"/>
                    <a:pt x="47" y="128"/>
                    <a:pt x="54" y="128"/>
                  </a:cubicBezTo>
                  <a:cubicBezTo>
                    <a:pt x="49" y="134"/>
                    <a:pt x="40" y="139"/>
                    <a:pt x="32" y="139"/>
                  </a:cubicBezTo>
                  <a:cubicBezTo>
                    <a:pt x="28" y="139"/>
                    <a:pt x="24" y="138"/>
                    <a:pt x="21" y="135"/>
                  </a:cubicBezTo>
                  <a:cubicBezTo>
                    <a:pt x="23" y="126"/>
                    <a:pt x="33" y="118"/>
                    <a:pt x="40" y="113"/>
                  </a:cubicBezTo>
                  <a:cubicBezTo>
                    <a:pt x="40" y="120"/>
                    <a:pt x="36" y="128"/>
                    <a:pt x="30" y="131"/>
                  </a:cubicBezTo>
                  <a:cubicBezTo>
                    <a:pt x="29" y="132"/>
                    <a:pt x="28" y="132"/>
                    <a:pt x="27" y="132"/>
                  </a:cubicBezTo>
                  <a:cubicBezTo>
                    <a:pt x="27" y="133"/>
                    <a:pt x="27" y="133"/>
                    <a:pt x="28" y="133"/>
                  </a:cubicBezTo>
                  <a:close/>
                  <a:moveTo>
                    <a:pt x="46" y="122"/>
                  </a:moveTo>
                  <a:cubicBezTo>
                    <a:pt x="48" y="121"/>
                    <a:pt x="50" y="119"/>
                    <a:pt x="52" y="118"/>
                  </a:cubicBezTo>
                  <a:cubicBezTo>
                    <a:pt x="57" y="114"/>
                    <a:pt x="63" y="112"/>
                    <a:pt x="69" y="109"/>
                  </a:cubicBezTo>
                  <a:cubicBezTo>
                    <a:pt x="65" y="117"/>
                    <a:pt x="59" y="123"/>
                    <a:pt x="51" y="126"/>
                  </a:cubicBezTo>
                  <a:cubicBezTo>
                    <a:pt x="48" y="128"/>
                    <a:pt x="44" y="128"/>
                    <a:pt x="40" y="126"/>
                  </a:cubicBezTo>
                  <a:cubicBezTo>
                    <a:pt x="38" y="117"/>
                    <a:pt x="46" y="106"/>
                    <a:pt x="51" y="99"/>
                  </a:cubicBezTo>
                  <a:cubicBezTo>
                    <a:pt x="53" y="105"/>
                    <a:pt x="52" y="110"/>
                    <a:pt x="50" y="116"/>
                  </a:cubicBezTo>
                  <a:cubicBezTo>
                    <a:pt x="49" y="118"/>
                    <a:pt x="47" y="120"/>
                    <a:pt x="45" y="122"/>
                  </a:cubicBezTo>
                  <a:cubicBezTo>
                    <a:pt x="45" y="122"/>
                    <a:pt x="45" y="122"/>
                    <a:pt x="46" y="122"/>
                  </a:cubicBezTo>
                  <a:close/>
                  <a:moveTo>
                    <a:pt x="59" y="106"/>
                  </a:moveTo>
                  <a:cubicBezTo>
                    <a:pt x="65" y="99"/>
                    <a:pt x="70" y="94"/>
                    <a:pt x="78" y="88"/>
                  </a:cubicBezTo>
                  <a:cubicBezTo>
                    <a:pt x="76" y="96"/>
                    <a:pt x="72" y="104"/>
                    <a:pt x="66" y="109"/>
                  </a:cubicBezTo>
                  <a:cubicBezTo>
                    <a:pt x="63" y="111"/>
                    <a:pt x="59" y="112"/>
                    <a:pt x="55" y="112"/>
                  </a:cubicBezTo>
                  <a:cubicBezTo>
                    <a:pt x="51" y="104"/>
                    <a:pt x="55" y="91"/>
                    <a:pt x="58" y="83"/>
                  </a:cubicBezTo>
                  <a:cubicBezTo>
                    <a:pt x="62" y="88"/>
                    <a:pt x="63" y="95"/>
                    <a:pt x="60" y="102"/>
                  </a:cubicBezTo>
                  <a:cubicBezTo>
                    <a:pt x="60" y="103"/>
                    <a:pt x="59" y="105"/>
                    <a:pt x="59" y="106"/>
                  </a:cubicBezTo>
                  <a:cubicBezTo>
                    <a:pt x="58" y="106"/>
                    <a:pt x="59" y="107"/>
                    <a:pt x="59" y="106"/>
                  </a:cubicBezTo>
                  <a:close/>
                  <a:moveTo>
                    <a:pt x="68" y="87"/>
                  </a:moveTo>
                  <a:cubicBezTo>
                    <a:pt x="68" y="86"/>
                    <a:pt x="69" y="84"/>
                    <a:pt x="69" y="83"/>
                  </a:cubicBezTo>
                  <a:cubicBezTo>
                    <a:pt x="72" y="76"/>
                    <a:pt x="76" y="70"/>
                    <a:pt x="80" y="64"/>
                  </a:cubicBezTo>
                  <a:cubicBezTo>
                    <a:pt x="81" y="72"/>
                    <a:pt x="80" y="81"/>
                    <a:pt x="75" y="88"/>
                  </a:cubicBezTo>
                  <a:cubicBezTo>
                    <a:pt x="72" y="91"/>
                    <a:pt x="69" y="93"/>
                    <a:pt x="65" y="93"/>
                  </a:cubicBezTo>
                  <a:cubicBezTo>
                    <a:pt x="59" y="87"/>
                    <a:pt x="59" y="73"/>
                    <a:pt x="60" y="65"/>
                  </a:cubicBezTo>
                  <a:cubicBezTo>
                    <a:pt x="65" y="69"/>
                    <a:pt x="68" y="76"/>
                    <a:pt x="68" y="82"/>
                  </a:cubicBezTo>
                  <a:cubicBezTo>
                    <a:pt x="68" y="84"/>
                    <a:pt x="67" y="86"/>
                    <a:pt x="67" y="87"/>
                  </a:cubicBezTo>
                  <a:cubicBezTo>
                    <a:pt x="67" y="87"/>
                    <a:pt x="67" y="88"/>
                    <a:pt x="68" y="87"/>
                  </a:cubicBezTo>
                  <a:close/>
                  <a:moveTo>
                    <a:pt x="70" y="66"/>
                  </a:moveTo>
                  <a:cubicBezTo>
                    <a:pt x="71" y="65"/>
                    <a:pt x="71" y="63"/>
                    <a:pt x="71" y="61"/>
                  </a:cubicBezTo>
                  <a:cubicBezTo>
                    <a:pt x="72" y="55"/>
                    <a:pt x="74" y="47"/>
                    <a:pt x="76" y="41"/>
                  </a:cubicBezTo>
                  <a:cubicBezTo>
                    <a:pt x="79" y="49"/>
                    <a:pt x="80" y="59"/>
                    <a:pt x="77" y="66"/>
                  </a:cubicBezTo>
                  <a:cubicBezTo>
                    <a:pt x="75" y="69"/>
                    <a:pt x="73" y="72"/>
                    <a:pt x="70" y="73"/>
                  </a:cubicBezTo>
                  <a:cubicBezTo>
                    <a:pt x="63" y="69"/>
                    <a:pt x="59" y="55"/>
                    <a:pt x="57" y="47"/>
                  </a:cubicBezTo>
                  <a:cubicBezTo>
                    <a:pt x="63" y="50"/>
                    <a:pt x="68" y="55"/>
                    <a:pt x="69" y="61"/>
                  </a:cubicBezTo>
                  <a:cubicBezTo>
                    <a:pt x="70" y="63"/>
                    <a:pt x="70" y="65"/>
                    <a:pt x="70" y="66"/>
                  </a:cubicBezTo>
                  <a:cubicBezTo>
                    <a:pt x="70" y="67"/>
                    <a:pt x="70" y="67"/>
                    <a:pt x="70" y="66"/>
                  </a:cubicBezTo>
                  <a:close/>
                  <a:moveTo>
                    <a:pt x="67" y="45"/>
                  </a:moveTo>
                  <a:cubicBezTo>
                    <a:pt x="67" y="44"/>
                    <a:pt x="67" y="42"/>
                    <a:pt x="67" y="41"/>
                  </a:cubicBezTo>
                  <a:cubicBezTo>
                    <a:pt x="65" y="34"/>
                    <a:pt x="66" y="27"/>
                    <a:pt x="67" y="20"/>
                  </a:cubicBezTo>
                  <a:cubicBezTo>
                    <a:pt x="71" y="26"/>
                    <a:pt x="74" y="34"/>
                    <a:pt x="73" y="42"/>
                  </a:cubicBezTo>
                  <a:cubicBezTo>
                    <a:pt x="73" y="45"/>
                    <a:pt x="72" y="49"/>
                    <a:pt x="69" y="51"/>
                  </a:cubicBezTo>
                  <a:cubicBezTo>
                    <a:pt x="60" y="49"/>
                    <a:pt x="54" y="38"/>
                    <a:pt x="50" y="31"/>
                  </a:cubicBezTo>
                  <a:cubicBezTo>
                    <a:pt x="58" y="33"/>
                    <a:pt x="64" y="37"/>
                    <a:pt x="67" y="45"/>
                  </a:cubicBezTo>
                  <a:cubicBezTo>
                    <a:pt x="67" y="46"/>
                    <a:pt x="68" y="45"/>
                    <a:pt x="67" y="45"/>
                  </a:cubicBezTo>
                  <a:close/>
                  <a:moveTo>
                    <a:pt x="29" y="0"/>
                  </a:moveTo>
                  <a:cubicBezTo>
                    <a:pt x="36" y="0"/>
                    <a:pt x="43" y="3"/>
                    <a:pt x="47" y="8"/>
                  </a:cubicBezTo>
                  <a:cubicBezTo>
                    <a:pt x="49" y="11"/>
                    <a:pt x="51" y="14"/>
                    <a:pt x="52" y="17"/>
                  </a:cubicBezTo>
                  <a:cubicBezTo>
                    <a:pt x="44" y="15"/>
                    <a:pt x="34" y="6"/>
                    <a:pt x="29"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640130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1EBDDDE-0774-404E-8A71-02F276B84323}"/>
              </a:ext>
            </a:extLst>
          </p:cNvPr>
          <p:cNvSpPr>
            <a:spLocks noGrp="1"/>
          </p:cNvSpPr>
          <p:nvPr>
            <p:ph type="body" sz="quarter" idx="10"/>
          </p:nvPr>
        </p:nvSpPr>
        <p:spPr/>
        <p:txBody>
          <a:bodyPr/>
          <a:lstStyle/>
          <a:p>
            <a:r>
              <a:rPr lang="zh-CN" altLang="en-US" dirty="0"/>
              <a:t>所获荣誉页面版式</a:t>
            </a:r>
            <a:r>
              <a:rPr lang="en-US" altLang="zh-CN" dirty="0"/>
              <a:t>-02</a:t>
            </a:r>
            <a:endParaRPr lang="zh-CN" altLang="en-US" dirty="0"/>
          </a:p>
        </p:txBody>
      </p:sp>
      <p:cxnSp>
        <p:nvCxnSpPr>
          <p:cNvPr id="51" name="直接连接符 50">
            <a:extLst>
              <a:ext uri="{FF2B5EF4-FFF2-40B4-BE49-F238E27FC236}">
                <a16:creationId xmlns:a16="http://schemas.microsoft.com/office/drawing/2014/main" id="{B05E4CF7-9A09-495C-A0E8-2A78FCF0D4B6}"/>
              </a:ext>
            </a:extLst>
          </p:cNvPr>
          <p:cNvCxnSpPr>
            <a:cxnSpLocks/>
          </p:cNvCxnSpPr>
          <p:nvPr/>
        </p:nvCxnSpPr>
        <p:spPr>
          <a:xfrm>
            <a:off x="912273" y="3649433"/>
            <a:ext cx="1036745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9F1BD6C8-88CE-4D6C-8286-EAD61432A44C}"/>
              </a:ext>
            </a:extLst>
          </p:cNvPr>
          <p:cNvCxnSpPr>
            <a:cxnSpLocks/>
          </p:cNvCxnSpPr>
          <p:nvPr/>
        </p:nvCxnSpPr>
        <p:spPr>
          <a:xfrm>
            <a:off x="912273" y="5522230"/>
            <a:ext cx="10367454"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FF9DB733-A873-4965-B39B-7E17D4FEF16B}"/>
              </a:ext>
            </a:extLst>
          </p:cNvPr>
          <p:cNvSpPr txBox="1"/>
          <p:nvPr/>
        </p:nvSpPr>
        <p:spPr>
          <a:xfrm>
            <a:off x="3409950" y="1326050"/>
            <a:ext cx="5372100" cy="366575"/>
          </a:xfrm>
          <a:prstGeom prst="rect">
            <a:avLst/>
          </a:prstGeom>
          <a:noFill/>
        </p:spPr>
        <p:txBody>
          <a:bodyPr wrap="square" lIns="0" tIns="0" rIns="0" bIns="0" rtlCol="0" anchor="t" anchorCtr="0">
            <a:spAutoFit/>
          </a:bodyPr>
          <a:lstStyle/>
          <a:p>
            <a:pPr algn="ctr">
              <a:lnSpc>
                <a:spcPct val="150000"/>
              </a:lnSpc>
            </a:pPr>
            <a:r>
              <a:rPr lang="zh-CN" altLang="en-US" dirty="0">
                <a:solidFill>
                  <a:schemeClr val="tx1">
                    <a:lumMod val="65000"/>
                    <a:lumOff val="35000"/>
                  </a:schemeClr>
                </a:solidFill>
                <a:latin typeface="+mn-ea"/>
              </a:rPr>
              <a:t>这里可以输入一段简短的描述</a:t>
            </a:r>
          </a:p>
        </p:txBody>
      </p:sp>
      <p:cxnSp>
        <p:nvCxnSpPr>
          <p:cNvPr id="61" name="直接连接符 60">
            <a:extLst>
              <a:ext uri="{FF2B5EF4-FFF2-40B4-BE49-F238E27FC236}">
                <a16:creationId xmlns:a16="http://schemas.microsoft.com/office/drawing/2014/main" id="{5D418352-F2FB-4E62-857F-C061401442DE}"/>
              </a:ext>
            </a:extLst>
          </p:cNvPr>
          <p:cNvCxnSpPr>
            <a:cxnSpLocks/>
          </p:cNvCxnSpPr>
          <p:nvPr/>
        </p:nvCxnSpPr>
        <p:spPr>
          <a:xfrm>
            <a:off x="4148932" y="1824054"/>
            <a:ext cx="3894137"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E5340279-C65F-49E0-A172-38DFBDDBB65D}"/>
              </a:ext>
            </a:extLst>
          </p:cNvPr>
          <p:cNvSpPr txBox="1"/>
          <p:nvPr/>
        </p:nvSpPr>
        <p:spPr>
          <a:xfrm>
            <a:off x="4806949" y="4269202"/>
            <a:ext cx="2578100" cy="366575"/>
          </a:xfrm>
          <a:prstGeom prst="rect">
            <a:avLst/>
          </a:prstGeom>
          <a:noFill/>
        </p:spPr>
        <p:txBody>
          <a:bodyPr wrap="square" lIns="0" tIns="0" rIns="0" bIns="0" rtlCol="0" anchor="t" anchorCtr="0">
            <a:spAutoFit/>
          </a:bodyPr>
          <a:lstStyle/>
          <a:p>
            <a:pPr algn="ctr">
              <a:lnSpc>
                <a:spcPct val="150000"/>
              </a:lnSpc>
            </a:pPr>
            <a:r>
              <a:rPr lang="en-US" altLang="zh-CN" b="1" dirty="0">
                <a:solidFill>
                  <a:schemeClr val="accent1"/>
                </a:solidFill>
                <a:latin typeface="+mn-ea"/>
              </a:rPr>
              <a:t>XXXX</a:t>
            </a:r>
            <a:r>
              <a:rPr lang="zh-CN" altLang="en-US" b="1" dirty="0">
                <a:solidFill>
                  <a:schemeClr val="accent1"/>
                </a:solidFill>
                <a:latin typeface="+mn-ea"/>
              </a:rPr>
              <a:t>比赛特等奖</a:t>
            </a:r>
          </a:p>
        </p:txBody>
      </p:sp>
      <p:grpSp>
        <p:nvGrpSpPr>
          <p:cNvPr id="30" name="组合 29">
            <a:extLst>
              <a:ext uri="{FF2B5EF4-FFF2-40B4-BE49-F238E27FC236}">
                <a16:creationId xmlns:a16="http://schemas.microsoft.com/office/drawing/2014/main" id="{2B72E7BF-1FF5-4158-886A-EEE772C3437C}"/>
              </a:ext>
            </a:extLst>
          </p:cNvPr>
          <p:cNvGrpSpPr/>
          <p:nvPr/>
        </p:nvGrpSpPr>
        <p:grpSpPr>
          <a:xfrm>
            <a:off x="4774405" y="4242455"/>
            <a:ext cx="532567" cy="580194"/>
            <a:chOff x="1979417" y="4258110"/>
            <a:chExt cx="532567" cy="580194"/>
          </a:xfrm>
        </p:grpSpPr>
        <p:sp>
          <p:nvSpPr>
            <p:cNvPr id="55" name="Freeform 43">
              <a:extLst>
                <a:ext uri="{FF2B5EF4-FFF2-40B4-BE49-F238E27FC236}">
                  <a16:creationId xmlns:a16="http://schemas.microsoft.com/office/drawing/2014/main" id="{0BA9A348-E8CD-4154-8C51-6DBE9480B7C9}"/>
                </a:ext>
              </a:extLst>
            </p:cNvPr>
            <p:cNvSpPr>
              <a:spLocks/>
            </p:cNvSpPr>
            <p:nvPr/>
          </p:nvSpPr>
          <p:spPr bwMode="auto">
            <a:xfrm>
              <a:off x="2037869" y="4403158"/>
              <a:ext cx="474115" cy="435146"/>
            </a:xfrm>
            <a:custGeom>
              <a:avLst/>
              <a:gdLst>
                <a:gd name="T0" fmla="*/ 2 w 105"/>
                <a:gd name="T1" fmla="*/ 0 h 97"/>
                <a:gd name="T2" fmla="*/ 6 w 105"/>
                <a:gd name="T3" fmla="*/ 27 h 97"/>
                <a:gd name="T4" fmla="*/ 23 w 105"/>
                <a:gd name="T5" fmla="*/ 56 h 97"/>
                <a:gd name="T6" fmla="*/ 47 w 105"/>
                <a:gd name="T7" fmla="*/ 74 h 97"/>
                <a:gd name="T8" fmla="*/ 105 w 105"/>
                <a:gd name="T9" fmla="*/ 94 h 97"/>
                <a:gd name="T10" fmla="*/ 104 w 105"/>
                <a:gd name="T11" fmla="*/ 97 h 97"/>
                <a:gd name="T12" fmla="*/ 46 w 105"/>
                <a:gd name="T13" fmla="*/ 76 h 97"/>
                <a:gd name="T14" fmla="*/ 22 w 105"/>
                <a:gd name="T15" fmla="*/ 57 h 97"/>
                <a:gd name="T16" fmla="*/ 5 w 105"/>
                <a:gd name="T17" fmla="*/ 28 h 97"/>
                <a:gd name="T18" fmla="*/ 1 w 105"/>
                <a:gd name="T19" fmla="*/ 0 h 97"/>
                <a:gd name="T20" fmla="*/ 2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2" y="0"/>
                  </a:moveTo>
                  <a:cubicBezTo>
                    <a:pt x="2" y="10"/>
                    <a:pt x="3" y="18"/>
                    <a:pt x="6" y="27"/>
                  </a:cubicBezTo>
                  <a:cubicBezTo>
                    <a:pt x="10" y="39"/>
                    <a:pt x="15" y="47"/>
                    <a:pt x="23" y="56"/>
                  </a:cubicBezTo>
                  <a:cubicBezTo>
                    <a:pt x="30" y="64"/>
                    <a:pt x="37" y="68"/>
                    <a:pt x="47" y="74"/>
                  </a:cubicBezTo>
                  <a:cubicBezTo>
                    <a:pt x="66" y="83"/>
                    <a:pt x="85" y="88"/>
                    <a:pt x="105" y="94"/>
                  </a:cubicBezTo>
                  <a:cubicBezTo>
                    <a:pt x="105" y="95"/>
                    <a:pt x="104" y="96"/>
                    <a:pt x="104" y="97"/>
                  </a:cubicBezTo>
                  <a:cubicBezTo>
                    <a:pt x="84" y="90"/>
                    <a:pt x="65" y="85"/>
                    <a:pt x="46" y="76"/>
                  </a:cubicBezTo>
                  <a:cubicBezTo>
                    <a:pt x="36" y="70"/>
                    <a:pt x="29" y="65"/>
                    <a:pt x="22" y="57"/>
                  </a:cubicBezTo>
                  <a:cubicBezTo>
                    <a:pt x="13" y="48"/>
                    <a:pt x="9" y="40"/>
                    <a:pt x="5" y="28"/>
                  </a:cubicBezTo>
                  <a:cubicBezTo>
                    <a:pt x="2" y="18"/>
                    <a:pt x="0" y="10"/>
                    <a:pt x="1" y="0"/>
                  </a:cubicBezTo>
                  <a:cubicBezTo>
                    <a:pt x="1" y="0"/>
                    <a:pt x="1" y="0"/>
                    <a:pt x="2"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4">
              <a:extLst>
                <a:ext uri="{FF2B5EF4-FFF2-40B4-BE49-F238E27FC236}">
                  <a16:creationId xmlns:a16="http://schemas.microsoft.com/office/drawing/2014/main" id="{364AC1B5-78D9-4F65-938D-EA040ADD470A}"/>
                </a:ext>
              </a:extLst>
            </p:cNvPr>
            <p:cNvSpPr>
              <a:spLocks noEditPoints="1"/>
            </p:cNvSpPr>
            <p:nvPr/>
          </p:nvSpPr>
          <p:spPr bwMode="auto">
            <a:xfrm>
              <a:off x="1979417" y="4258110"/>
              <a:ext cx="391848" cy="567204"/>
            </a:xfrm>
            <a:custGeom>
              <a:avLst/>
              <a:gdLst>
                <a:gd name="T0" fmla="*/ 5 w 87"/>
                <a:gd name="T1" fmla="*/ 32 h 126"/>
                <a:gd name="T2" fmla="*/ 16 w 87"/>
                <a:gd name="T3" fmla="*/ 50 h 126"/>
                <a:gd name="T4" fmla="*/ 18 w 87"/>
                <a:gd name="T5" fmla="*/ 54 h 126"/>
                <a:gd name="T6" fmla="*/ 16 w 87"/>
                <a:gd name="T7" fmla="*/ 41 h 126"/>
                <a:gd name="T8" fmla="*/ 15 w 87"/>
                <a:gd name="T9" fmla="*/ 47 h 126"/>
                <a:gd name="T10" fmla="*/ 3 w 87"/>
                <a:gd name="T11" fmla="*/ 18 h 126"/>
                <a:gd name="T12" fmla="*/ 16 w 87"/>
                <a:gd name="T13" fmla="*/ 54 h 126"/>
                <a:gd name="T14" fmla="*/ 14 w 87"/>
                <a:gd name="T15" fmla="*/ 32 h 126"/>
                <a:gd name="T16" fmla="*/ 16 w 87"/>
                <a:gd name="T17" fmla="*/ 6 h 126"/>
                <a:gd name="T18" fmla="*/ 15 w 87"/>
                <a:gd name="T19" fmla="*/ 32 h 126"/>
                <a:gd name="T20" fmla="*/ 26 w 87"/>
                <a:gd name="T21" fmla="*/ 78 h 126"/>
                <a:gd name="T22" fmla="*/ 24 w 87"/>
                <a:gd name="T23" fmla="*/ 74 h 126"/>
                <a:gd name="T24" fmla="*/ 26 w 87"/>
                <a:gd name="T25" fmla="*/ 53 h 126"/>
                <a:gd name="T26" fmla="*/ 31 w 87"/>
                <a:gd name="T27" fmla="*/ 58 h 126"/>
                <a:gd name="T28" fmla="*/ 24 w 87"/>
                <a:gd name="T29" fmla="*/ 71 h 126"/>
                <a:gd name="T30" fmla="*/ 16 w 87"/>
                <a:gd name="T31" fmla="*/ 61 h 126"/>
                <a:gd name="T32" fmla="*/ 14 w 87"/>
                <a:gd name="T33" fmla="*/ 74 h 126"/>
                <a:gd name="T34" fmla="*/ 41 w 87"/>
                <a:gd name="T35" fmla="*/ 96 h 126"/>
                <a:gd name="T36" fmla="*/ 39 w 87"/>
                <a:gd name="T37" fmla="*/ 93 h 126"/>
                <a:gd name="T38" fmla="*/ 35 w 87"/>
                <a:gd name="T39" fmla="*/ 73 h 126"/>
                <a:gd name="T40" fmla="*/ 34 w 87"/>
                <a:gd name="T41" fmla="*/ 63 h 126"/>
                <a:gd name="T42" fmla="*/ 37 w 87"/>
                <a:gd name="T43" fmla="*/ 90 h 126"/>
                <a:gd name="T44" fmla="*/ 33 w 87"/>
                <a:gd name="T45" fmla="*/ 87 h 126"/>
                <a:gd name="T46" fmla="*/ 29 w 87"/>
                <a:gd name="T47" fmla="*/ 96 h 126"/>
                <a:gd name="T48" fmla="*/ 62 w 87"/>
                <a:gd name="T49" fmla="*/ 110 h 126"/>
                <a:gd name="T50" fmla="*/ 59 w 87"/>
                <a:gd name="T51" fmla="*/ 107 h 126"/>
                <a:gd name="T52" fmla="*/ 50 w 87"/>
                <a:gd name="T53" fmla="*/ 89 h 126"/>
                <a:gd name="T54" fmla="*/ 45 w 87"/>
                <a:gd name="T55" fmla="*/ 79 h 126"/>
                <a:gd name="T56" fmla="*/ 57 w 87"/>
                <a:gd name="T57" fmla="*/ 105 h 126"/>
                <a:gd name="T58" fmla="*/ 51 w 87"/>
                <a:gd name="T59" fmla="*/ 103 h 126"/>
                <a:gd name="T60" fmla="*/ 56 w 87"/>
                <a:gd name="T61" fmla="*/ 113 h 126"/>
                <a:gd name="T62" fmla="*/ 86 w 87"/>
                <a:gd name="T63" fmla="*/ 119 h 126"/>
                <a:gd name="T64" fmla="*/ 82 w 87"/>
                <a:gd name="T65" fmla="*/ 117 h 126"/>
                <a:gd name="T66" fmla="*/ 69 w 87"/>
                <a:gd name="T67" fmla="*/ 100 h 126"/>
                <a:gd name="T68" fmla="*/ 62 w 87"/>
                <a:gd name="T69" fmla="*/ 92 h 126"/>
                <a:gd name="T70" fmla="*/ 80 w 87"/>
                <a:gd name="T71" fmla="*/ 115 h 126"/>
                <a:gd name="T72" fmla="*/ 55 w 87"/>
                <a:gd name="T73" fmla="*/ 116 h 126"/>
                <a:gd name="T74" fmla="*/ 75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16" y="54"/>
                  </a:moveTo>
                  <a:cubicBezTo>
                    <a:pt x="11" y="48"/>
                    <a:pt x="8" y="40"/>
                    <a:pt x="5" y="32"/>
                  </a:cubicBezTo>
                  <a:cubicBezTo>
                    <a:pt x="8" y="38"/>
                    <a:pt x="11" y="45"/>
                    <a:pt x="16" y="50"/>
                  </a:cubicBezTo>
                  <a:cubicBezTo>
                    <a:pt x="16" y="50"/>
                    <a:pt x="16" y="50"/>
                    <a:pt x="16" y="50"/>
                  </a:cubicBezTo>
                  <a:cubicBezTo>
                    <a:pt x="18" y="44"/>
                    <a:pt x="20" y="38"/>
                    <a:pt x="23" y="32"/>
                  </a:cubicBezTo>
                  <a:cubicBezTo>
                    <a:pt x="20" y="39"/>
                    <a:pt x="18" y="46"/>
                    <a:pt x="18" y="54"/>
                  </a:cubicBezTo>
                  <a:cubicBezTo>
                    <a:pt x="25" y="47"/>
                    <a:pt x="28" y="34"/>
                    <a:pt x="28" y="24"/>
                  </a:cubicBezTo>
                  <a:cubicBezTo>
                    <a:pt x="21" y="27"/>
                    <a:pt x="17" y="33"/>
                    <a:pt x="16" y="41"/>
                  </a:cubicBezTo>
                  <a:cubicBezTo>
                    <a:pt x="15" y="43"/>
                    <a:pt x="15" y="45"/>
                    <a:pt x="16" y="47"/>
                  </a:cubicBezTo>
                  <a:cubicBezTo>
                    <a:pt x="16" y="47"/>
                    <a:pt x="15" y="48"/>
                    <a:pt x="15" y="47"/>
                  </a:cubicBezTo>
                  <a:cubicBezTo>
                    <a:pt x="13" y="39"/>
                    <a:pt x="12" y="36"/>
                    <a:pt x="8" y="28"/>
                  </a:cubicBezTo>
                  <a:cubicBezTo>
                    <a:pt x="6" y="25"/>
                    <a:pt x="5" y="22"/>
                    <a:pt x="3" y="18"/>
                  </a:cubicBezTo>
                  <a:cubicBezTo>
                    <a:pt x="0" y="28"/>
                    <a:pt x="1" y="39"/>
                    <a:pt x="6" y="47"/>
                  </a:cubicBezTo>
                  <a:cubicBezTo>
                    <a:pt x="8" y="51"/>
                    <a:pt x="11" y="54"/>
                    <a:pt x="16" y="54"/>
                  </a:cubicBezTo>
                  <a:close/>
                  <a:moveTo>
                    <a:pt x="18" y="11"/>
                  </a:moveTo>
                  <a:cubicBezTo>
                    <a:pt x="15" y="18"/>
                    <a:pt x="14" y="25"/>
                    <a:pt x="14" y="32"/>
                  </a:cubicBezTo>
                  <a:cubicBezTo>
                    <a:pt x="13" y="31"/>
                    <a:pt x="12" y="30"/>
                    <a:pt x="12" y="28"/>
                  </a:cubicBezTo>
                  <a:cubicBezTo>
                    <a:pt x="10" y="20"/>
                    <a:pt x="12" y="13"/>
                    <a:pt x="16" y="6"/>
                  </a:cubicBezTo>
                  <a:cubicBezTo>
                    <a:pt x="18" y="4"/>
                    <a:pt x="20" y="1"/>
                    <a:pt x="23" y="0"/>
                  </a:cubicBezTo>
                  <a:cubicBezTo>
                    <a:pt x="22" y="9"/>
                    <a:pt x="21" y="25"/>
                    <a:pt x="15" y="32"/>
                  </a:cubicBezTo>
                  <a:cubicBezTo>
                    <a:pt x="15" y="25"/>
                    <a:pt x="16" y="18"/>
                    <a:pt x="18" y="11"/>
                  </a:cubicBezTo>
                  <a:close/>
                  <a:moveTo>
                    <a:pt x="26" y="78"/>
                  </a:moveTo>
                  <a:cubicBezTo>
                    <a:pt x="19" y="72"/>
                    <a:pt x="14" y="66"/>
                    <a:pt x="9" y="59"/>
                  </a:cubicBezTo>
                  <a:cubicBezTo>
                    <a:pt x="13" y="65"/>
                    <a:pt x="18" y="69"/>
                    <a:pt x="24" y="74"/>
                  </a:cubicBezTo>
                  <a:cubicBezTo>
                    <a:pt x="25" y="74"/>
                    <a:pt x="25" y="74"/>
                    <a:pt x="25" y="73"/>
                  </a:cubicBezTo>
                  <a:cubicBezTo>
                    <a:pt x="25" y="67"/>
                    <a:pt x="25" y="59"/>
                    <a:pt x="26" y="53"/>
                  </a:cubicBezTo>
                  <a:cubicBezTo>
                    <a:pt x="25" y="60"/>
                    <a:pt x="26" y="69"/>
                    <a:pt x="28" y="76"/>
                  </a:cubicBezTo>
                  <a:cubicBezTo>
                    <a:pt x="31" y="71"/>
                    <a:pt x="31" y="64"/>
                    <a:pt x="31" y="58"/>
                  </a:cubicBezTo>
                  <a:cubicBezTo>
                    <a:pt x="30" y="53"/>
                    <a:pt x="29" y="47"/>
                    <a:pt x="28" y="43"/>
                  </a:cubicBezTo>
                  <a:cubicBezTo>
                    <a:pt x="20" y="51"/>
                    <a:pt x="19" y="61"/>
                    <a:pt x="24" y="71"/>
                  </a:cubicBezTo>
                  <a:cubicBezTo>
                    <a:pt x="24" y="71"/>
                    <a:pt x="23" y="71"/>
                    <a:pt x="23" y="71"/>
                  </a:cubicBezTo>
                  <a:cubicBezTo>
                    <a:pt x="20" y="67"/>
                    <a:pt x="19" y="64"/>
                    <a:pt x="16" y="61"/>
                  </a:cubicBezTo>
                  <a:cubicBezTo>
                    <a:pt x="11" y="55"/>
                    <a:pt x="7" y="51"/>
                    <a:pt x="2" y="47"/>
                  </a:cubicBezTo>
                  <a:cubicBezTo>
                    <a:pt x="2" y="57"/>
                    <a:pt x="7" y="68"/>
                    <a:pt x="14" y="74"/>
                  </a:cubicBezTo>
                  <a:cubicBezTo>
                    <a:pt x="17" y="77"/>
                    <a:pt x="21" y="78"/>
                    <a:pt x="26" y="78"/>
                  </a:cubicBezTo>
                  <a:close/>
                  <a:moveTo>
                    <a:pt x="41" y="96"/>
                  </a:moveTo>
                  <a:cubicBezTo>
                    <a:pt x="34" y="93"/>
                    <a:pt x="27" y="89"/>
                    <a:pt x="20" y="85"/>
                  </a:cubicBezTo>
                  <a:cubicBezTo>
                    <a:pt x="26" y="88"/>
                    <a:pt x="33" y="91"/>
                    <a:pt x="39" y="93"/>
                  </a:cubicBezTo>
                  <a:cubicBezTo>
                    <a:pt x="39" y="92"/>
                    <a:pt x="39" y="92"/>
                    <a:pt x="39" y="92"/>
                  </a:cubicBezTo>
                  <a:cubicBezTo>
                    <a:pt x="37" y="86"/>
                    <a:pt x="36" y="80"/>
                    <a:pt x="35" y="73"/>
                  </a:cubicBezTo>
                  <a:cubicBezTo>
                    <a:pt x="37" y="81"/>
                    <a:pt x="39" y="87"/>
                    <a:pt x="43" y="94"/>
                  </a:cubicBezTo>
                  <a:cubicBezTo>
                    <a:pt x="45" y="83"/>
                    <a:pt x="40" y="71"/>
                    <a:pt x="34" y="63"/>
                  </a:cubicBezTo>
                  <a:cubicBezTo>
                    <a:pt x="31" y="71"/>
                    <a:pt x="31" y="81"/>
                    <a:pt x="36" y="88"/>
                  </a:cubicBezTo>
                  <a:cubicBezTo>
                    <a:pt x="36" y="89"/>
                    <a:pt x="37" y="89"/>
                    <a:pt x="37" y="90"/>
                  </a:cubicBezTo>
                  <a:cubicBezTo>
                    <a:pt x="38" y="90"/>
                    <a:pt x="37" y="91"/>
                    <a:pt x="37" y="91"/>
                  </a:cubicBezTo>
                  <a:cubicBezTo>
                    <a:pt x="33" y="87"/>
                    <a:pt x="33" y="87"/>
                    <a:pt x="33" y="87"/>
                  </a:cubicBezTo>
                  <a:cubicBezTo>
                    <a:pt x="26" y="82"/>
                    <a:pt x="18" y="78"/>
                    <a:pt x="10" y="76"/>
                  </a:cubicBezTo>
                  <a:cubicBezTo>
                    <a:pt x="14" y="85"/>
                    <a:pt x="20" y="93"/>
                    <a:pt x="29" y="96"/>
                  </a:cubicBezTo>
                  <a:cubicBezTo>
                    <a:pt x="33" y="98"/>
                    <a:pt x="37" y="98"/>
                    <a:pt x="41" y="96"/>
                  </a:cubicBezTo>
                  <a:close/>
                  <a:moveTo>
                    <a:pt x="62" y="110"/>
                  </a:moveTo>
                  <a:cubicBezTo>
                    <a:pt x="54" y="109"/>
                    <a:pt x="46" y="107"/>
                    <a:pt x="39" y="105"/>
                  </a:cubicBezTo>
                  <a:cubicBezTo>
                    <a:pt x="45" y="106"/>
                    <a:pt x="53" y="107"/>
                    <a:pt x="59" y="107"/>
                  </a:cubicBezTo>
                  <a:cubicBezTo>
                    <a:pt x="59" y="107"/>
                    <a:pt x="59" y="106"/>
                    <a:pt x="60" y="106"/>
                  </a:cubicBezTo>
                  <a:cubicBezTo>
                    <a:pt x="55" y="100"/>
                    <a:pt x="53" y="96"/>
                    <a:pt x="50" y="89"/>
                  </a:cubicBezTo>
                  <a:cubicBezTo>
                    <a:pt x="54" y="96"/>
                    <a:pt x="58" y="101"/>
                    <a:pt x="63" y="107"/>
                  </a:cubicBezTo>
                  <a:cubicBezTo>
                    <a:pt x="63" y="96"/>
                    <a:pt x="53" y="85"/>
                    <a:pt x="45" y="79"/>
                  </a:cubicBezTo>
                  <a:cubicBezTo>
                    <a:pt x="44" y="87"/>
                    <a:pt x="47" y="96"/>
                    <a:pt x="53" y="101"/>
                  </a:cubicBezTo>
                  <a:cubicBezTo>
                    <a:pt x="54" y="103"/>
                    <a:pt x="55" y="104"/>
                    <a:pt x="57" y="105"/>
                  </a:cubicBezTo>
                  <a:cubicBezTo>
                    <a:pt x="57" y="105"/>
                    <a:pt x="57" y="106"/>
                    <a:pt x="57" y="106"/>
                  </a:cubicBezTo>
                  <a:cubicBezTo>
                    <a:pt x="55" y="105"/>
                    <a:pt x="53" y="104"/>
                    <a:pt x="51" y="103"/>
                  </a:cubicBezTo>
                  <a:cubicBezTo>
                    <a:pt x="44" y="101"/>
                    <a:pt x="34" y="100"/>
                    <a:pt x="27" y="99"/>
                  </a:cubicBezTo>
                  <a:cubicBezTo>
                    <a:pt x="33" y="108"/>
                    <a:pt x="46" y="116"/>
                    <a:pt x="56" y="113"/>
                  </a:cubicBezTo>
                  <a:cubicBezTo>
                    <a:pt x="59" y="112"/>
                    <a:pt x="61" y="111"/>
                    <a:pt x="62" y="110"/>
                  </a:cubicBezTo>
                  <a:close/>
                  <a:moveTo>
                    <a:pt x="86" y="119"/>
                  </a:moveTo>
                  <a:cubicBezTo>
                    <a:pt x="78" y="119"/>
                    <a:pt x="70" y="120"/>
                    <a:pt x="62" y="119"/>
                  </a:cubicBezTo>
                  <a:cubicBezTo>
                    <a:pt x="69" y="119"/>
                    <a:pt x="76" y="118"/>
                    <a:pt x="82" y="117"/>
                  </a:cubicBezTo>
                  <a:cubicBezTo>
                    <a:pt x="82" y="116"/>
                    <a:pt x="82" y="116"/>
                    <a:pt x="82" y="116"/>
                  </a:cubicBezTo>
                  <a:cubicBezTo>
                    <a:pt x="78" y="111"/>
                    <a:pt x="73" y="106"/>
                    <a:pt x="69" y="100"/>
                  </a:cubicBezTo>
                  <a:cubicBezTo>
                    <a:pt x="75" y="106"/>
                    <a:pt x="81" y="111"/>
                    <a:pt x="87" y="116"/>
                  </a:cubicBezTo>
                  <a:cubicBezTo>
                    <a:pt x="85" y="104"/>
                    <a:pt x="72" y="96"/>
                    <a:pt x="62" y="92"/>
                  </a:cubicBezTo>
                  <a:cubicBezTo>
                    <a:pt x="64" y="100"/>
                    <a:pt x="68" y="107"/>
                    <a:pt x="75" y="112"/>
                  </a:cubicBezTo>
                  <a:cubicBezTo>
                    <a:pt x="76" y="113"/>
                    <a:pt x="78" y="114"/>
                    <a:pt x="80" y="115"/>
                  </a:cubicBezTo>
                  <a:cubicBezTo>
                    <a:pt x="80" y="115"/>
                    <a:pt x="80" y="116"/>
                    <a:pt x="79" y="116"/>
                  </a:cubicBezTo>
                  <a:cubicBezTo>
                    <a:pt x="70" y="113"/>
                    <a:pt x="64" y="114"/>
                    <a:pt x="55" y="116"/>
                  </a:cubicBezTo>
                  <a:cubicBezTo>
                    <a:pt x="53" y="116"/>
                    <a:pt x="51" y="117"/>
                    <a:pt x="49" y="118"/>
                  </a:cubicBezTo>
                  <a:cubicBezTo>
                    <a:pt x="57" y="123"/>
                    <a:pt x="66" y="126"/>
                    <a:pt x="75" y="125"/>
                  </a:cubicBezTo>
                  <a:cubicBezTo>
                    <a:pt x="79" y="124"/>
                    <a:pt x="83" y="122"/>
                    <a:pt x="86"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组合 28">
            <a:extLst>
              <a:ext uri="{FF2B5EF4-FFF2-40B4-BE49-F238E27FC236}">
                <a16:creationId xmlns:a16="http://schemas.microsoft.com/office/drawing/2014/main" id="{CCA4A118-FBE2-4098-A9F7-B5DAB0E4BAC8}"/>
              </a:ext>
            </a:extLst>
          </p:cNvPr>
          <p:cNvGrpSpPr/>
          <p:nvPr/>
        </p:nvGrpSpPr>
        <p:grpSpPr>
          <a:xfrm>
            <a:off x="6887192" y="4242455"/>
            <a:ext cx="530402" cy="580194"/>
            <a:chOff x="2406045" y="4258110"/>
            <a:chExt cx="530402" cy="580194"/>
          </a:xfrm>
        </p:grpSpPr>
        <p:sp>
          <p:nvSpPr>
            <p:cNvPr id="57" name="Freeform 45">
              <a:extLst>
                <a:ext uri="{FF2B5EF4-FFF2-40B4-BE49-F238E27FC236}">
                  <a16:creationId xmlns:a16="http://schemas.microsoft.com/office/drawing/2014/main" id="{4F1B1B93-7EB4-4241-9790-EE18A6D36032}"/>
                </a:ext>
              </a:extLst>
            </p:cNvPr>
            <p:cNvSpPr>
              <a:spLocks/>
            </p:cNvSpPr>
            <p:nvPr/>
          </p:nvSpPr>
          <p:spPr bwMode="auto">
            <a:xfrm>
              <a:off x="2406045" y="4403158"/>
              <a:ext cx="471949" cy="435146"/>
            </a:xfrm>
            <a:custGeom>
              <a:avLst/>
              <a:gdLst>
                <a:gd name="T0" fmla="*/ 103 w 105"/>
                <a:gd name="T1" fmla="*/ 0 h 97"/>
                <a:gd name="T2" fmla="*/ 99 w 105"/>
                <a:gd name="T3" fmla="*/ 27 h 97"/>
                <a:gd name="T4" fmla="*/ 82 w 105"/>
                <a:gd name="T5" fmla="*/ 56 h 97"/>
                <a:gd name="T6" fmla="*/ 58 w 105"/>
                <a:gd name="T7" fmla="*/ 74 h 97"/>
                <a:gd name="T8" fmla="*/ 0 w 105"/>
                <a:gd name="T9" fmla="*/ 94 h 97"/>
                <a:gd name="T10" fmla="*/ 1 w 105"/>
                <a:gd name="T11" fmla="*/ 97 h 97"/>
                <a:gd name="T12" fmla="*/ 59 w 105"/>
                <a:gd name="T13" fmla="*/ 76 h 97"/>
                <a:gd name="T14" fmla="*/ 83 w 105"/>
                <a:gd name="T15" fmla="*/ 57 h 97"/>
                <a:gd name="T16" fmla="*/ 100 w 105"/>
                <a:gd name="T17" fmla="*/ 28 h 97"/>
                <a:gd name="T18" fmla="*/ 104 w 105"/>
                <a:gd name="T19" fmla="*/ 0 h 97"/>
                <a:gd name="T20" fmla="*/ 103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103" y="0"/>
                  </a:moveTo>
                  <a:cubicBezTo>
                    <a:pt x="103" y="10"/>
                    <a:pt x="102" y="18"/>
                    <a:pt x="99" y="27"/>
                  </a:cubicBezTo>
                  <a:cubicBezTo>
                    <a:pt x="95" y="39"/>
                    <a:pt x="90" y="47"/>
                    <a:pt x="82" y="56"/>
                  </a:cubicBezTo>
                  <a:cubicBezTo>
                    <a:pt x="75" y="64"/>
                    <a:pt x="68" y="68"/>
                    <a:pt x="58" y="74"/>
                  </a:cubicBezTo>
                  <a:cubicBezTo>
                    <a:pt x="39" y="83"/>
                    <a:pt x="20" y="88"/>
                    <a:pt x="0" y="94"/>
                  </a:cubicBezTo>
                  <a:cubicBezTo>
                    <a:pt x="0" y="95"/>
                    <a:pt x="1" y="96"/>
                    <a:pt x="1" y="97"/>
                  </a:cubicBezTo>
                  <a:cubicBezTo>
                    <a:pt x="21" y="90"/>
                    <a:pt x="40" y="85"/>
                    <a:pt x="59" y="76"/>
                  </a:cubicBezTo>
                  <a:cubicBezTo>
                    <a:pt x="69" y="70"/>
                    <a:pt x="76" y="65"/>
                    <a:pt x="83" y="57"/>
                  </a:cubicBezTo>
                  <a:cubicBezTo>
                    <a:pt x="92" y="48"/>
                    <a:pt x="96" y="40"/>
                    <a:pt x="100" y="28"/>
                  </a:cubicBezTo>
                  <a:cubicBezTo>
                    <a:pt x="103" y="18"/>
                    <a:pt x="105" y="10"/>
                    <a:pt x="104" y="0"/>
                  </a:cubicBezTo>
                  <a:cubicBezTo>
                    <a:pt x="104" y="0"/>
                    <a:pt x="104" y="0"/>
                    <a:pt x="103"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6">
              <a:extLst>
                <a:ext uri="{FF2B5EF4-FFF2-40B4-BE49-F238E27FC236}">
                  <a16:creationId xmlns:a16="http://schemas.microsoft.com/office/drawing/2014/main" id="{F8CB9B20-2D5E-4CD0-A048-F6EEBBB4389C}"/>
                </a:ext>
              </a:extLst>
            </p:cNvPr>
            <p:cNvSpPr>
              <a:spLocks noEditPoints="1"/>
            </p:cNvSpPr>
            <p:nvPr/>
          </p:nvSpPr>
          <p:spPr bwMode="auto">
            <a:xfrm>
              <a:off x="2544599" y="4258110"/>
              <a:ext cx="391848" cy="567204"/>
            </a:xfrm>
            <a:custGeom>
              <a:avLst/>
              <a:gdLst>
                <a:gd name="T0" fmla="*/ 82 w 87"/>
                <a:gd name="T1" fmla="*/ 32 h 126"/>
                <a:gd name="T2" fmla="*/ 71 w 87"/>
                <a:gd name="T3" fmla="*/ 50 h 126"/>
                <a:gd name="T4" fmla="*/ 69 w 87"/>
                <a:gd name="T5" fmla="*/ 54 h 126"/>
                <a:gd name="T6" fmla="*/ 71 w 87"/>
                <a:gd name="T7" fmla="*/ 41 h 126"/>
                <a:gd name="T8" fmla="*/ 72 w 87"/>
                <a:gd name="T9" fmla="*/ 47 h 126"/>
                <a:gd name="T10" fmla="*/ 84 w 87"/>
                <a:gd name="T11" fmla="*/ 18 h 126"/>
                <a:gd name="T12" fmla="*/ 71 w 87"/>
                <a:gd name="T13" fmla="*/ 54 h 126"/>
                <a:gd name="T14" fmla="*/ 73 w 87"/>
                <a:gd name="T15" fmla="*/ 32 h 126"/>
                <a:gd name="T16" fmla="*/ 71 w 87"/>
                <a:gd name="T17" fmla="*/ 6 h 126"/>
                <a:gd name="T18" fmla="*/ 72 w 87"/>
                <a:gd name="T19" fmla="*/ 32 h 126"/>
                <a:gd name="T20" fmla="*/ 61 w 87"/>
                <a:gd name="T21" fmla="*/ 78 h 126"/>
                <a:gd name="T22" fmla="*/ 63 w 87"/>
                <a:gd name="T23" fmla="*/ 74 h 126"/>
                <a:gd name="T24" fmla="*/ 61 w 87"/>
                <a:gd name="T25" fmla="*/ 53 h 126"/>
                <a:gd name="T26" fmla="*/ 56 w 87"/>
                <a:gd name="T27" fmla="*/ 58 h 126"/>
                <a:gd name="T28" fmla="*/ 63 w 87"/>
                <a:gd name="T29" fmla="*/ 71 h 126"/>
                <a:gd name="T30" fmla="*/ 71 w 87"/>
                <a:gd name="T31" fmla="*/ 61 h 126"/>
                <a:gd name="T32" fmla="*/ 73 w 87"/>
                <a:gd name="T33" fmla="*/ 74 h 126"/>
                <a:gd name="T34" fmla="*/ 46 w 87"/>
                <a:gd name="T35" fmla="*/ 96 h 126"/>
                <a:gd name="T36" fmla="*/ 48 w 87"/>
                <a:gd name="T37" fmla="*/ 93 h 126"/>
                <a:gd name="T38" fmla="*/ 52 w 87"/>
                <a:gd name="T39" fmla="*/ 73 h 126"/>
                <a:gd name="T40" fmla="*/ 53 w 87"/>
                <a:gd name="T41" fmla="*/ 63 h 126"/>
                <a:gd name="T42" fmla="*/ 50 w 87"/>
                <a:gd name="T43" fmla="*/ 90 h 126"/>
                <a:gd name="T44" fmla="*/ 54 w 87"/>
                <a:gd name="T45" fmla="*/ 87 h 126"/>
                <a:gd name="T46" fmla="*/ 58 w 87"/>
                <a:gd name="T47" fmla="*/ 96 h 126"/>
                <a:gd name="T48" fmla="*/ 25 w 87"/>
                <a:gd name="T49" fmla="*/ 110 h 126"/>
                <a:gd name="T50" fmla="*/ 28 w 87"/>
                <a:gd name="T51" fmla="*/ 107 h 126"/>
                <a:gd name="T52" fmla="*/ 37 w 87"/>
                <a:gd name="T53" fmla="*/ 89 h 126"/>
                <a:gd name="T54" fmla="*/ 42 w 87"/>
                <a:gd name="T55" fmla="*/ 79 h 126"/>
                <a:gd name="T56" fmla="*/ 30 w 87"/>
                <a:gd name="T57" fmla="*/ 105 h 126"/>
                <a:gd name="T58" fmla="*/ 36 w 87"/>
                <a:gd name="T59" fmla="*/ 103 h 126"/>
                <a:gd name="T60" fmla="*/ 31 w 87"/>
                <a:gd name="T61" fmla="*/ 113 h 126"/>
                <a:gd name="T62" fmla="*/ 1 w 87"/>
                <a:gd name="T63" fmla="*/ 119 h 126"/>
                <a:gd name="T64" fmla="*/ 5 w 87"/>
                <a:gd name="T65" fmla="*/ 117 h 126"/>
                <a:gd name="T66" fmla="*/ 18 w 87"/>
                <a:gd name="T67" fmla="*/ 100 h 126"/>
                <a:gd name="T68" fmla="*/ 25 w 87"/>
                <a:gd name="T69" fmla="*/ 92 h 126"/>
                <a:gd name="T70" fmla="*/ 7 w 87"/>
                <a:gd name="T71" fmla="*/ 115 h 126"/>
                <a:gd name="T72" fmla="*/ 32 w 87"/>
                <a:gd name="T73" fmla="*/ 116 h 126"/>
                <a:gd name="T74" fmla="*/ 12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71" y="54"/>
                  </a:moveTo>
                  <a:cubicBezTo>
                    <a:pt x="76" y="48"/>
                    <a:pt x="79" y="40"/>
                    <a:pt x="82" y="32"/>
                  </a:cubicBezTo>
                  <a:cubicBezTo>
                    <a:pt x="79" y="38"/>
                    <a:pt x="76" y="45"/>
                    <a:pt x="72" y="50"/>
                  </a:cubicBezTo>
                  <a:cubicBezTo>
                    <a:pt x="71" y="50"/>
                    <a:pt x="71" y="50"/>
                    <a:pt x="71" y="50"/>
                  </a:cubicBezTo>
                  <a:cubicBezTo>
                    <a:pt x="70" y="44"/>
                    <a:pt x="67" y="38"/>
                    <a:pt x="64" y="32"/>
                  </a:cubicBezTo>
                  <a:cubicBezTo>
                    <a:pt x="67" y="39"/>
                    <a:pt x="69" y="46"/>
                    <a:pt x="69" y="54"/>
                  </a:cubicBezTo>
                  <a:cubicBezTo>
                    <a:pt x="62" y="47"/>
                    <a:pt x="59" y="34"/>
                    <a:pt x="59" y="24"/>
                  </a:cubicBezTo>
                  <a:cubicBezTo>
                    <a:pt x="66" y="27"/>
                    <a:pt x="70" y="33"/>
                    <a:pt x="71" y="41"/>
                  </a:cubicBezTo>
                  <a:cubicBezTo>
                    <a:pt x="72" y="43"/>
                    <a:pt x="72" y="45"/>
                    <a:pt x="71" y="47"/>
                  </a:cubicBezTo>
                  <a:cubicBezTo>
                    <a:pt x="71" y="47"/>
                    <a:pt x="72" y="48"/>
                    <a:pt x="72" y="47"/>
                  </a:cubicBezTo>
                  <a:cubicBezTo>
                    <a:pt x="74" y="39"/>
                    <a:pt x="75" y="36"/>
                    <a:pt x="79" y="28"/>
                  </a:cubicBezTo>
                  <a:cubicBezTo>
                    <a:pt x="81" y="25"/>
                    <a:pt x="83" y="22"/>
                    <a:pt x="84" y="18"/>
                  </a:cubicBezTo>
                  <a:cubicBezTo>
                    <a:pt x="87" y="28"/>
                    <a:pt x="86" y="39"/>
                    <a:pt x="81" y="47"/>
                  </a:cubicBezTo>
                  <a:cubicBezTo>
                    <a:pt x="79" y="51"/>
                    <a:pt x="76" y="54"/>
                    <a:pt x="71" y="54"/>
                  </a:cubicBezTo>
                  <a:close/>
                  <a:moveTo>
                    <a:pt x="69" y="11"/>
                  </a:moveTo>
                  <a:cubicBezTo>
                    <a:pt x="72" y="18"/>
                    <a:pt x="73" y="25"/>
                    <a:pt x="73" y="32"/>
                  </a:cubicBezTo>
                  <a:cubicBezTo>
                    <a:pt x="74" y="31"/>
                    <a:pt x="75" y="30"/>
                    <a:pt x="75" y="28"/>
                  </a:cubicBezTo>
                  <a:cubicBezTo>
                    <a:pt x="77" y="20"/>
                    <a:pt x="75" y="13"/>
                    <a:pt x="71" y="6"/>
                  </a:cubicBezTo>
                  <a:cubicBezTo>
                    <a:pt x="69" y="4"/>
                    <a:pt x="67" y="1"/>
                    <a:pt x="64" y="0"/>
                  </a:cubicBezTo>
                  <a:cubicBezTo>
                    <a:pt x="65" y="9"/>
                    <a:pt x="66" y="25"/>
                    <a:pt x="72" y="32"/>
                  </a:cubicBezTo>
                  <a:cubicBezTo>
                    <a:pt x="72" y="25"/>
                    <a:pt x="71" y="18"/>
                    <a:pt x="69" y="11"/>
                  </a:cubicBezTo>
                  <a:close/>
                  <a:moveTo>
                    <a:pt x="61" y="78"/>
                  </a:moveTo>
                  <a:cubicBezTo>
                    <a:pt x="68" y="72"/>
                    <a:pt x="73" y="66"/>
                    <a:pt x="78" y="59"/>
                  </a:cubicBezTo>
                  <a:cubicBezTo>
                    <a:pt x="74" y="65"/>
                    <a:pt x="69" y="69"/>
                    <a:pt x="63" y="74"/>
                  </a:cubicBezTo>
                  <a:cubicBezTo>
                    <a:pt x="62" y="74"/>
                    <a:pt x="62" y="74"/>
                    <a:pt x="62" y="73"/>
                  </a:cubicBezTo>
                  <a:cubicBezTo>
                    <a:pt x="63" y="67"/>
                    <a:pt x="62" y="59"/>
                    <a:pt x="61" y="53"/>
                  </a:cubicBezTo>
                  <a:cubicBezTo>
                    <a:pt x="62" y="60"/>
                    <a:pt x="61" y="69"/>
                    <a:pt x="59" y="76"/>
                  </a:cubicBezTo>
                  <a:cubicBezTo>
                    <a:pt x="56" y="71"/>
                    <a:pt x="56" y="64"/>
                    <a:pt x="56" y="58"/>
                  </a:cubicBezTo>
                  <a:cubicBezTo>
                    <a:pt x="57" y="53"/>
                    <a:pt x="58" y="47"/>
                    <a:pt x="59" y="43"/>
                  </a:cubicBezTo>
                  <a:cubicBezTo>
                    <a:pt x="67" y="51"/>
                    <a:pt x="68" y="61"/>
                    <a:pt x="63" y="71"/>
                  </a:cubicBezTo>
                  <a:cubicBezTo>
                    <a:pt x="63" y="71"/>
                    <a:pt x="64" y="71"/>
                    <a:pt x="64" y="71"/>
                  </a:cubicBezTo>
                  <a:cubicBezTo>
                    <a:pt x="67" y="67"/>
                    <a:pt x="68" y="64"/>
                    <a:pt x="71" y="61"/>
                  </a:cubicBezTo>
                  <a:cubicBezTo>
                    <a:pt x="76" y="55"/>
                    <a:pt x="80" y="51"/>
                    <a:pt x="85" y="47"/>
                  </a:cubicBezTo>
                  <a:cubicBezTo>
                    <a:pt x="85" y="57"/>
                    <a:pt x="80" y="68"/>
                    <a:pt x="73" y="74"/>
                  </a:cubicBezTo>
                  <a:cubicBezTo>
                    <a:pt x="70" y="77"/>
                    <a:pt x="66" y="78"/>
                    <a:pt x="61" y="78"/>
                  </a:cubicBezTo>
                  <a:close/>
                  <a:moveTo>
                    <a:pt x="46" y="96"/>
                  </a:moveTo>
                  <a:cubicBezTo>
                    <a:pt x="53" y="93"/>
                    <a:pt x="60" y="89"/>
                    <a:pt x="67" y="85"/>
                  </a:cubicBezTo>
                  <a:cubicBezTo>
                    <a:pt x="61" y="88"/>
                    <a:pt x="54" y="91"/>
                    <a:pt x="48" y="93"/>
                  </a:cubicBezTo>
                  <a:cubicBezTo>
                    <a:pt x="48" y="92"/>
                    <a:pt x="48" y="92"/>
                    <a:pt x="48" y="92"/>
                  </a:cubicBezTo>
                  <a:cubicBezTo>
                    <a:pt x="50" y="86"/>
                    <a:pt x="51" y="80"/>
                    <a:pt x="52" y="73"/>
                  </a:cubicBezTo>
                  <a:cubicBezTo>
                    <a:pt x="50" y="81"/>
                    <a:pt x="48" y="87"/>
                    <a:pt x="44" y="94"/>
                  </a:cubicBezTo>
                  <a:cubicBezTo>
                    <a:pt x="42" y="83"/>
                    <a:pt x="48" y="71"/>
                    <a:pt x="53" y="63"/>
                  </a:cubicBezTo>
                  <a:cubicBezTo>
                    <a:pt x="56" y="71"/>
                    <a:pt x="56" y="81"/>
                    <a:pt x="51" y="88"/>
                  </a:cubicBezTo>
                  <a:cubicBezTo>
                    <a:pt x="51" y="89"/>
                    <a:pt x="50" y="89"/>
                    <a:pt x="50" y="90"/>
                  </a:cubicBezTo>
                  <a:cubicBezTo>
                    <a:pt x="49" y="90"/>
                    <a:pt x="50" y="91"/>
                    <a:pt x="50" y="91"/>
                  </a:cubicBezTo>
                  <a:cubicBezTo>
                    <a:pt x="54" y="87"/>
                    <a:pt x="54" y="87"/>
                    <a:pt x="54" y="87"/>
                  </a:cubicBezTo>
                  <a:cubicBezTo>
                    <a:pt x="61" y="82"/>
                    <a:pt x="69" y="78"/>
                    <a:pt x="77" y="76"/>
                  </a:cubicBezTo>
                  <a:cubicBezTo>
                    <a:pt x="73" y="85"/>
                    <a:pt x="67" y="93"/>
                    <a:pt x="58" y="96"/>
                  </a:cubicBezTo>
                  <a:cubicBezTo>
                    <a:pt x="54" y="98"/>
                    <a:pt x="50" y="98"/>
                    <a:pt x="46" y="96"/>
                  </a:cubicBezTo>
                  <a:close/>
                  <a:moveTo>
                    <a:pt x="25" y="110"/>
                  </a:moveTo>
                  <a:cubicBezTo>
                    <a:pt x="33" y="109"/>
                    <a:pt x="41" y="107"/>
                    <a:pt x="48" y="105"/>
                  </a:cubicBezTo>
                  <a:cubicBezTo>
                    <a:pt x="42" y="106"/>
                    <a:pt x="34" y="107"/>
                    <a:pt x="28" y="107"/>
                  </a:cubicBezTo>
                  <a:cubicBezTo>
                    <a:pt x="28" y="107"/>
                    <a:pt x="28" y="106"/>
                    <a:pt x="28" y="106"/>
                  </a:cubicBezTo>
                  <a:cubicBezTo>
                    <a:pt x="32" y="100"/>
                    <a:pt x="34" y="96"/>
                    <a:pt x="37" y="89"/>
                  </a:cubicBezTo>
                  <a:cubicBezTo>
                    <a:pt x="33" y="96"/>
                    <a:pt x="29" y="101"/>
                    <a:pt x="24" y="107"/>
                  </a:cubicBezTo>
                  <a:cubicBezTo>
                    <a:pt x="24" y="96"/>
                    <a:pt x="34" y="85"/>
                    <a:pt x="42" y="79"/>
                  </a:cubicBezTo>
                  <a:cubicBezTo>
                    <a:pt x="43" y="87"/>
                    <a:pt x="40" y="96"/>
                    <a:pt x="34" y="101"/>
                  </a:cubicBezTo>
                  <a:cubicBezTo>
                    <a:pt x="33" y="103"/>
                    <a:pt x="32" y="104"/>
                    <a:pt x="30" y="105"/>
                  </a:cubicBezTo>
                  <a:cubicBezTo>
                    <a:pt x="30" y="105"/>
                    <a:pt x="30" y="106"/>
                    <a:pt x="30" y="106"/>
                  </a:cubicBezTo>
                  <a:cubicBezTo>
                    <a:pt x="32" y="105"/>
                    <a:pt x="34" y="104"/>
                    <a:pt x="36" y="103"/>
                  </a:cubicBezTo>
                  <a:cubicBezTo>
                    <a:pt x="43" y="101"/>
                    <a:pt x="53" y="100"/>
                    <a:pt x="61" y="99"/>
                  </a:cubicBezTo>
                  <a:cubicBezTo>
                    <a:pt x="54" y="108"/>
                    <a:pt x="41" y="116"/>
                    <a:pt x="31" y="113"/>
                  </a:cubicBezTo>
                  <a:cubicBezTo>
                    <a:pt x="29" y="112"/>
                    <a:pt x="26" y="111"/>
                    <a:pt x="25" y="110"/>
                  </a:cubicBezTo>
                  <a:close/>
                  <a:moveTo>
                    <a:pt x="1" y="119"/>
                  </a:moveTo>
                  <a:cubicBezTo>
                    <a:pt x="9" y="119"/>
                    <a:pt x="17" y="120"/>
                    <a:pt x="25" y="119"/>
                  </a:cubicBezTo>
                  <a:cubicBezTo>
                    <a:pt x="18" y="119"/>
                    <a:pt x="11" y="118"/>
                    <a:pt x="5" y="117"/>
                  </a:cubicBezTo>
                  <a:cubicBezTo>
                    <a:pt x="5" y="116"/>
                    <a:pt x="5" y="116"/>
                    <a:pt x="5" y="116"/>
                  </a:cubicBezTo>
                  <a:cubicBezTo>
                    <a:pt x="9" y="111"/>
                    <a:pt x="14" y="106"/>
                    <a:pt x="18" y="100"/>
                  </a:cubicBezTo>
                  <a:cubicBezTo>
                    <a:pt x="12" y="106"/>
                    <a:pt x="6" y="111"/>
                    <a:pt x="0" y="116"/>
                  </a:cubicBezTo>
                  <a:cubicBezTo>
                    <a:pt x="2" y="104"/>
                    <a:pt x="15" y="96"/>
                    <a:pt x="25" y="92"/>
                  </a:cubicBezTo>
                  <a:cubicBezTo>
                    <a:pt x="23" y="100"/>
                    <a:pt x="19" y="107"/>
                    <a:pt x="12" y="112"/>
                  </a:cubicBezTo>
                  <a:cubicBezTo>
                    <a:pt x="11" y="113"/>
                    <a:pt x="9" y="114"/>
                    <a:pt x="7" y="115"/>
                  </a:cubicBezTo>
                  <a:cubicBezTo>
                    <a:pt x="7" y="115"/>
                    <a:pt x="7" y="116"/>
                    <a:pt x="8" y="116"/>
                  </a:cubicBezTo>
                  <a:cubicBezTo>
                    <a:pt x="17" y="113"/>
                    <a:pt x="23" y="114"/>
                    <a:pt x="32" y="116"/>
                  </a:cubicBezTo>
                  <a:cubicBezTo>
                    <a:pt x="34" y="116"/>
                    <a:pt x="36" y="117"/>
                    <a:pt x="38" y="118"/>
                  </a:cubicBezTo>
                  <a:cubicBezTo>
                    <a:pt x="30" y="123"/>
                    <a:pt x="21" y="126"/>
                    <a:pt x="12" y="125"/>
                  </a:cubicBezTo>
                  <a:cubicBezTo>
                    <a:pt x="8" y="124"/>
                    <a:pt x="4" y="122"/>
                    <a:pt x="1"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dirty="0"/>
            </a:p>
          </p:txBody>
        </p:sp>
      </p:grpSp>
      <p:sp>
        <p:nvSpPr>
          <p:cNvPr id="72" name="文本框 71">
            <a:extLst>
              <a:ext uri="{FF2B5EF4-FFF2-40B4-BE49-F238E27FC236}">
                <a16:creationId xmlns:a16="http://schemas.microsoft.com/office/drawing/2014/main" id="{75DDBD37-1924-45FB-B317-B71A6F068B00}"/>
              </a:ext>
            </a:extLst>
          </p:cNvPr>
          <p:cNvSpPr txBox="1"/>
          <p:nvPr/>
        </p:nvSpPr>
        <p:spPr>
          <a:xfrm>
            <a:off x="1658458" y="2441241"/>
            <a:ext cx="1403350" cy="366575"/>
          </a:xfrm>
          <a:prstGeom prst="rect">
            <a:avLst/>
          </a:prstGeom>
          <a:noFill/>
        </p:spPr>
        <p:txBody>
          <a:bodyPr wrap="square" lIns="0" tIns="0" rIns="0" bIns="0" rtlCol="0" anchor="t" anchorCtr="0">
            <a:spAutoFit/>
          </a:bodyPr>
          <a:lstStyle/>
          <a:p>
            <a:pPr algn="ctr">
              <a:lnSpc>
                <a:spcPct val="150000"/>
              </a:lnSpc>
            </a:pPr>
            <a:r>
              <a:rPr lang="en-US" altLang="zh-CN" b="1" dirty="0">
                <a:solidFill>
                  <a:schemeClr val="accent1"/>
                </a:solidFill>
                <a:latin typeface="+mn-ea"/>
              </a:rPr>
              <a:t>XXXX</a:t>
            </a:r>
            <a:r>
              <a:rPr lang="zh-CN" altLang="en-US" b="1" dirty="0">
                <a:solidFill>
                  <a:schemeClr val="accent1"/>
                </a:solidFill>
                <a:latin typeface="+mn-ea"/>
              </a:rPr>
              <a:t>一等奖</a:t>
            </a:r>
          </a:p>
        </p:txBody>
      </p:sp>
      <p:grpSp>
        <p:nvGrpSpPr>
          <p:cNvPr id="74" name="组合 73">
            <a:extLst>
              <a:ext uri="{FF2B5EF4-FFF2-40B4-BE49-F238E27FC236}">
                <a16:creationId xmlns:a16="http://schemas.microsoft.com/office/drawing/2014/main" id="{DE33432C-4A0C-4194-9193-A0F294D0F3E9}"/>
              </a:ext>
            </a:extLst>
          </p:cNvPr>
          <p:cNvGrpSpPr/>
          <p:nvPr/>
        </p:nvGrpSpPr>
        <p:grpSpPr>
          <a:xfrm>
            <a:off x="1264187" y="2414494"/>
            <a:ext cx="532567" cy="580194"/>
            <a:chOff x="1979417" y="4258110"/>
            <a:chExt cx="532567" cy="580194"/>
          </a:xfrm>
        </p:grpSpPr>
        <p:sp>
          <p:nvSpPr>
            <p:cNvPr id="78" name="Freeform 43">
              <a:extLst>
                <a:ext uri="{FF2B5EF4-FFF2-40B4-BE49-F238E27FC236}">
                  <a16:creationId xmlns:a16="http://schemas.microsoft.com/office/drawing/2014/main" id="{DB59B361-E779-4C4A-BAA2-3FD189679325}"/>
                </a:ext>
              </a:extLst>
            </p:cNvPr>
            <p:cNvSpPr>
              <a:spLocks/>
            </p:cNvSpPr>
            <p:nvPr/>
          </p:nvSpPr>
          <p:spPr bwMode="auto">
            <a:xfrm>
              <a:off x="2037869" y="4403158"/>
              <a:ext cx="474115" cy="435146"/>
            </a:xfrm>
            <a:custGeom>
              <a:avLst/>
              <a:gdLst>
                <a:gd name="T0" fmla="*/ 2 w 105"/>
                <a:gd name="T1" fmla="*/ 0 h 97"/>
                <a:gd name="T2" fmla="*/ 6 w 105"/>
                <a:gd name="T3" fmla="*/ 27 h 97"/>
                <a:gd name="T4" fmla="*/ 23 w 105"/>
                <a:gd name="T5" fmla="*/ 56 h 97"/>
                <a:gd name="T6" fmla="*/ 47 w 105"/>
                <a:gd name="T7" fmla="*/ 74 h 97"/>
                <a:gd name="T8" fmla="*/ 105 w 105"/>
                <a:gd name="T9" fmla="*/ 94 h 97"/>
                <a:gd name="T10" fmla="*/ 104 w 105"/>
                <a:gd name="T11" fmla="*/ 97 h 97"/>
                <a:gd name="T12" fmla="*/ 46 w 105"/>
                <a:gd name="T13" fmla="*/ 76 h 97"/>
                <a:gd name="T14" fmla="*/ 22 w 105"/>
                <a:gd name="T15" fmla="*/ 57 h 97"/>
                <a:gd name="T16" fmla="*/ 5 w 105"/>
                <a:gd name="T17" fmla="*/ 28 h 97"/>
                <a:gd name="T18" fmla="*/ 1 w 105"/>
                <a:gd name="T19" fmla="*/ 0 h 97"/>
                <a:gd name="T20" fmla="*/ 2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2" y="0"/>
                  </a:moveTo>
                  <a:cubicBezTo>
                    <a:pt x="2" y="10"/>
                    <a:pt x="3" y="18"/>
                    <a:pt x="6" y="27"/>
                  </a:cubicBezTo>
                  <a:cubicBezTo>
                    <a:pt x="10" y="39"/>
                    <a:pt x="15" y="47"/>
                    <a:pt x="23" y="56"/>
                  </a:cubicBezTo>
                  <a:cubicBezTo>
                    <a:pt x="30" y="64"/>
                    <a:pt x="37" y="68"/>
                    <a:pt x="47" y="74"/>
                  </a:cubicBezTo>
                  <a:cubicBezTo>
                    <a:pt x="66" y="83"/>
                    <a:pt x="85" y="88"/>
                    <a:pt x="105" y="94"/>
                  </a:cubicBezTo>
                  <a:cubicBezTo>
                    <a:pt x="105" y="95"/>
                    <a:pt x="104" y="96"/>
                    <a:pt x="104" y="97"/>
                  </a:cubicBezTo>
                  <a:cubicBezTo>
                    <a:pt x="84" y="90"/>
                    <a:pt x="65" y="85"/>
                    <a:pt x="46" y="76"/>
                  </a:cubicBezTo>
                  <a:cubicBezTo>
                    <a:pt x="36" y="70"/>
                    <a:pt x="29" y="65"/>
                    <a:pt x="22" y="57"/>
                  </a:cubicBezTo>
                  <a:cubicBezTo>
                    <a:pt x="13" y="48"/>
                    <a:pt x="9" y="40"/>
                    <a:pt x="5" y="28"/>
                  </a:cubicBezTo>
                  <a:cubicBezTo>
                    <a:pt x="2" y="18"/>
                    <a:pt x="0" y="10"/>
                    <a:pt x="1" y="0"/>
                  </a:cubicBezTo>
                  <a:cubicBezTo>
                    <a:pt x="1" y="0"/>
                    <a:pt x="1" y="0"/>
                    <a:pt x="2"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4">
              <a:extLst>
                <a:ext uri="{FF2B5EF4-FFF2-40B4-BE49-F238E27FC236}">
                  <a16:creationId xmlns:a16="http://schemas.microsoft.com/office/drawing/2014/main" id="{13DB045E-E669-441A-BBA0-197D9E8EA597}"/>
                </a:ext>
              </a:extLst>
            </p:cNvPr>
            <p:cNvSpPr>
              <a:spLocks noEditPoints="1"/>
            </p:cNvSpPr>
            <p:nvPr/>
          </p:nvSpPr>
          <p:spPr bwMode="auto">
            <a:xfrm>
              <a:off x="1979417" y="4258110"/>
              <a:ext cx="391848" cy="567204"/>
            </a:xfrm>
            <a:custGeom>
              <a:avLst/>
              <a:gdLst>
                <a:gd name="T0" fmla="*/ 5 w 87"/>
                <a:gd name="T1" fmla="*/ 32 h 126"/>
                <a:gd name="T2" fmla="*/ 16 w 87"/>
                <a:gd name="T3" fmla="*/ 50 h 126"/>
                <a:gd name="T4" fmla="*/ 18 w 87"/>
                <a:gd name="T5" fmla="*/ 54 h 126"/>
                <a:gd name="T6" fmla="*/ 16 w 87"/>
                <a:gd name="T7" fmla="*/ 41 h 126"/>
                <a:gd name="T8" fmla="*/ 15 w 87"/>
                <a:gd name="T9" fmla="*/ 47 h 126"/>
                <a:gd name="T10" fmla="*/ 3 w 87"/>
                <a:gd name="T11" fmla="*/ 18 h 126"/>
                <a:gd name="T12" fmla="*/ 16 w 87"/>
                <a:gd name="T13" fmla="*/ 54 h 126"/>
                <a:gd name="T14" fmla="*/ 14 w 87"/>
                <a:gd name="T15" fmla="*/ 32 h 126"/>
                <a:gd name="T16" fmla="*/ 16 w 87"/>
                <a:gd name="T17" fmla="*/ 6 h 126"/>
                <a:gd name="T18" fmla="*/ 15 w 87"/>
                <a:gd name="T19" fmla="*/ 32 h 126"/>
                <a:gd name="T20" fmla="*/ 26 w 87"/>
                <a:gd name="T21" fmla="*/ 78 h 126"/>
                <a:gd name="T22" fmla="*/ 24 w 87"/>
                <a:gd name="T23" fmla="*/ 74 h 126"/>
                <a:gd name="T24" fmla="*/ 26 w 87"/>
                <a:gd name="T25" fmla="*/ 53 h 126"/>
                <a:gd name="T26" fmla="*/ 31 w 87"/>
                <a:gd name="T27" fmla="*/ 58 h 126"/>
                <a:gd name="T28" fmla="*/ 24 w 87"/>
                <a:gd name="T29" fmla="*/ 71 h 126"/>
                <a:gd name="T30" fmla="*/ 16 w 87"/>
                <a:gd name="T31" fmla="*/ 61 h 126"/>
                <a:gd name="T32" fmla="*/ 14 w 87"/>
                <a:gd name="T33" fmla="*/ 74 h 126"/>
                <a:gd name="T34" fmla="*/ 41 w 87"/>
                <a:gd name="T35" fmla="*/ 96 h 126"/>
                <a:gd name="T36" fmla="*/ 39 w 87"/>
                <a:gd name="T37" fmla="*/ 93 h 126"/>
                <a:gd name="T38" fmla="*/ 35 w 87"/>
                <a:gd name="T39" fmla="*/ 73 h 126"/>
                <a:gd name="T40" fmla="*/ 34 w 87"/>
                <a:gd name="T41" fmla="*/ 63 h 126"/>
                <a:gd name="T42" fmla="*/ 37 w 87"/>
                <a:gd name="T43" fmla="*/ 90 h 126"/>
                <a:gd name="T44" fmla="*/ 33 w 87"/>
                <a:gd name="T45" fmla="*/ 87 h 126"/>
                <a:gd name="T46" fmla="*/ 29 w 87"/>
                <a:gd name="T47" fmla="*/ 96 h 126"/>
                <a:gd name="T48" fmla="*/ 62 w 87"/>
                <a:gd name="T49" fmla="*/ 110 h 126"/>
                <a:gd name="T50" fmla="*/ 59 w 87"/>
                <a:gd name="T51" fmla="*/ 107 h 126"/>
                <a:gd name="T52" fmla="*/ 50 w 87"/>
                <a:gd name="T53" fmla="*/ 89 h 126"/>
                <a:gd name="T54" fmla="*/ 45 w 87"/>
                <a:gd name="T55" fmla="*/ 79 h 126"/>
                <a:gd name="T56" fmla="*/ 57 w 87"/>
                <a:gd name="T57" fmla="*/ 105 h 126"/>
                <a:gd name="T58" fmla="*/ 51 w 87"/>
                <a:gd name="T59" fmla="*/ 103 h 126"/>
                <a:gd name="T60" fmla="*/ 56 w 87"/>
                <a:gd name="T61" fmla="*/ 113 h 126"/>
                <a:gd name="T62" fmla="*/ 86 w 87"/>
                <a:gd name="T63" fmla="*/ 119 h 126"/>
                <a:gd name="T64" fmla="*/ 82 w 87"/>
                <a:gd name="T65" fmla="*/ 117 h 126"/>
                <a:gd name="T66" fmla="*/ 69 w 87"/>
                <a:gd name="T67" fmla="*/ 100 h 126"/>
                <a:gd name="T68" fmla="*/ 62 w 87"/>
                <a:gd name="T69" fmla="*/ 92 h 126"/>
                <a:gd name="T70" fmla="*/ 80 w 87"/>
                <a:gd name="T71" fmla="*/ 115 h 126"/>
                <a:gd name="T72" fmla="*/ 55 w 87"/>
                <a:gd name="T73" fmla="*/ 116 h 126"/>
                <a:gd name="T74" fmla="*/ 75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16" y="54"/>
                  </a:moveTo>
                  <a:cubicBezTo>
                    <a:pt x="11" y="48"/>
                    <a:pt x="8" y="40"/>
                    <a:pt x="5" y="32"/>
                  </a:cubicBezTo>
                  <a:cubicBezTo>
                    <a:pt x="8" y="38"/>
                    <a:pt x="11" y="45"/>
                    <a:pt x="16" y="50"/>
                  </a:cubicBezTo>
                  <a:cubicBezTo>
                    <a:pt x="16" y="50"/>
                    <a:pt x="16" y="50"/>
                    <a:pt x="16" y="50"/>
                  </a:cubicBezTo>
                  <a:cubicBezTo>
                    <a:pt x="18" y="44"/>
                    <a:pt x="20" y="38"/>
                    <a:pt x="23" y="32"/>
                  </a:cubicBezTo>
                  <a:cubicBezTo>
                    <a:pt x="20" y="39"/>
                    <a:pt x="18" y="46"/>
                    <a:pt x="18" y="54"/>
                  </a:cubicBezTo>
                  <a:cubicBezTo>
                    <a:pt x="25" y="47"/>
                    <a:pt x="28" y="34"/>
                    <a:pt x="28" y="24"/>
                  </a:cubicBezTo>
                  <a:cubicBezTo>
                    <a:pt x="21" y="27"/>
                    <a:pt x="17" y="33"/>
                    <a:pt x="16" y="41"/>
                  </a:cubicBezTo>
                  <a:cubicBezTo>
                    <a:pt x="15" y="43"/>
                    <a:pt x="15" y="45"/>
                    <a:pt x="16" y="47"/>
                  </a:cubicBezTo>
                  <a:cubicBezTo>
                    <a:pt x="16" y="47"/>
                    <a:pt x="15" y="48"/>
                    <a:pt x="15" y="47"/>
                  </a:cubicBezTo>
                  <a:cubicBezTo>
                    <a:pt x="13" y="39"/>
                    <a:pt x="12" y="36"/>
                    <a:pt x="8" y="28"/>
                  </a:cubicBezTo>
                  <a:cubicBezTo>
                    <a:pt x="6" y="25"/>
                    <a:pt x="5" y="22"/>
                    <a:pt x="3" y="18"/>
                  </a:cubicBezTo>
                  <a:cubicBezTo>
                    <a:pt x="0" y="28"/>
                    <a:pt x="1" y="39"/>
                    <a:pt x="6" y="47"/>
                  </a:cubicBezTo>
                  <a:cubicBezTo>
                    <a:pt x="8" y="51"/>
                    <a:pt x="11" y="54"/>
                    <a:pt x="16" y="54"/>
                  </a:cubicBezTo>
                  <a:close/>
                  <a:moveTo>
                    <a:pt x="18" y="11"/>
                  </a:moveTo>
                  <a:cubicBezTo>
                    <a:pt x="15" y="18"/>
                    <a:pt x="14" y="25"/>
                    <a:pt x="14" y="32"/>
                  </a:cubicBezTo>
                  <a:cubicBezTo>
                    <a:pt x="13" y="31"/>
                    <a:pt x="12" y="30"/>
                    <a:pt x="12" y="28"/>
                  </a:cubicBezTo>
                  <a:cubicBezTo>
                    <a:pt x="10" y="20"/>
                    <a:pt x="12" y="13"/>
                    <a:pt x="16" y="6"/>
                  </a:cubicBezTo>
                  <a:cubicBezTo>
                    <a:pt x="18" y="4"/>
                    <a:pt x="20" y="1"/>
                    <a:pt x="23" y="0"/>
                  </a:cubicBezTo>
                  <a:cubicBezTo>
                    <a:pt x="22" y="9"/>
                    <a:pt x="21" y="25"/>
                    <a:pt x="15" y="32"/>
                  </a:cubicBezTo>
                  <a:cubicBezTo>
                    <a:pt x="15" y="25"/>
                    <a:pt x="16" y="18"/>
                    <a:pt x="18" y="11"/>
                  </a:cubicBezTo>
                  <a:close/>
                  <a:moveTo>
                    <a:pt x="26" y="78"/>
                  </a:moveTo>
                  <a:cubicBezTo>
                    <a:pt x="19" y="72"/>
                    <a:pt x="14" y="66"/>
                    <a:pt x="9" y="59"/>
                  </a:cubicBezTo>
                  <a:cubicBezTo>
                    <a:pt x="13" y="65"/>
                    <a:pt x="18" y="69"/>
                    <a:pt x="24" y="74"/>
                  </a:cubicBezTo>
                  <a:cubicBezTo>
                    <a:pt x="25" y="74"/>
                    <a:pt x="25" y="74"/>
                    <a:pt x="25" y="73"/>
                  </a:cubicBezTo>
                  <a:cubicBezTo>
                    <a:pt x="25" y="67"/>
                    <a:pt x="25" y="59"/>
                    <a:pt x="26" y="53"/>
                  </a:cubicBezTo>
                  <a:cubicBezTo>
                    <a:pt x="25" y="60"/>
                    <a:pt x="26" y="69"/>
                    <a:pt x="28" y="76"/>
                  </a:cubicBezTo>
                  <a:cubicBezTo>
                    <a:pt x="31" y="71"/>
                    <a:pt x="31" y="64"/>
                    <a:pt x="31" y="58"/>
                  </a:cubicBezTo>
                  <a:cubicBezTo>
                    <a:pt x="30" y="53"/>
                    <a:pt x="29" y="47"/>
                    <a:pt x="28" y="43"/>
                  </a:cubicBezTo>
                  <a:cubicBezTo>
                    <a:pt x="20" y="51"/>
                    <a:pt x="19" y="61"/>
                    <a:pt x="24" y="71"/>
                  </a:cubicBezTo>
                  <a:cubicBezTo>
                    <a:pt x="24" y="71"/>
                    <a:pt x="23" y="71"/>
                    <a:pt x="23" y="71"/>
                  </a:cubicBezTo>
                  <a:cubicBezTo>
                    <a:pt x="20" y="67"/>
                    <a:pt x="19" y="64"/>
                    <a:pt x="16" y="61"/>
                  </a:cubicBezTo>
                  <a:cubicBezTo>
                    <a:pt x="11" y="55"/>
                    <a:pt x="7" y="51"/>
                    <a:pt x="2" y="47"/>
                  </a:cubicBezTo>
                  <a:cubicBezTo>
                    <a:pt x="2" y="57"/>
                    <a:pt x="7" y="68"/>
                    <a:pt x="14" y="74"/>
                  </a:cubicBezTo>
                  <a:cubicBezTo>
                    <a:pt x="17" y="77"/>
                    <a:pt x="21" y="78"/>
                    <a:pt x="26" y="78"/>
                  </a:cubicBezTo>
                  <a:close/>
                  <a:moveTo>
                    <a:pt x="41" y="96"/>
                  </a:moveTo>
                  <a:cubicBezTo>
                    <a:pt x="34" y="93"/>
                    <a:pt x="27" y="89"/>
                    <a:pt x="20" y="85"/>
                  </a:cubicBezTo>
                  <a:cubicBezTo>
                    <a:pt x="26" y="88"/>
                    <a:pt x="33" y="91"/>
                    <a:pt x="39" y="93"/>
                  </a:cubicBezTo>
                  <a:cubicBezTo>
                    <a:pt x="39" y="92"/>
                    <a:pt x="39" y="92"/>
                    <a:pt x="39" y="92"/>
                  </a:cubicBezTo>
                  <a:cubicBezTo>
                    <a:pt x="37" y="86"/>
                    <a:pt x="36" y="80"/>
                    <a:pt x="35" y="73"/>
                  </a:cubicBezTo>
                  <a:cubicBezTo>
                    <a:pt x="37" y="81"/>
                    <a:pt x="39" y="87"/>
                    <a:pt x="43" y="94"/>
                  </a:cubicBezTo>
                  <a:cubicBezTo>
                    <a:pt x="45" y="83"/>
                    <a:pt x="40" y="71"/>
                    <a:pt x="34" y="63"/>
                  </a:cubicBezTo>
                  <a:cubicBezTo>
                    <a:pt x="31" y="71"/>
                    <a:pt x="31" y="81"/>
                    <a:pt x="36" y="88"/>
                  </a:cubicBezTo>
                  <a:cubicBezTo>
                    <a:pt x="36" y="89"/>
                    <a:pt x="37" y="89"/>
                    <a:pt x="37" y="90"/>
                  </a:cubicBezTo>
                  <a:cubicBezTo>
                    <a:pt x="38" y="90"/>
                    <a:pt x="37" y="91"/>
                    <a:pt x="37" y="91"/>
                  </a:cubicBezTo>
                  <a:cubicBezTo>
                    <a:pt x="33" y="87"/>
                    <a:pt x="33" y="87"/>
                    <a:pt x="33" y="87"/>
                  </a:cubicBezTo>
                  <a:cubicBezTo>
                    <a:pt x="26" y="82"/>
                    <a:pt x="18" y="78"/>
                    <a:pt x="10" y="76"/>
                  </a:cubicBezTo>
                  <a:cubicBezTo>
                    <a:pt x="14" y="85"/>
                    <a:pt x="20" y="93"/>
                    <a:pt x="29" y="96"/>
                  </a:cubicBezTo>
                  <a:cubicBezTo>
                    <a:pt x="33" y="98"/>
                    <a:pt x="37" y="98"/>
                    <a:pt x="41" y="96"/>
                  </a:cubicBezTo>
                  <a:close/>
                  <a:moveTo>
                    <a:pt x="62" y="110"/>
                  </a:moveTo>
                  <a:cubicBezTo>
                    <a:pt x="54" y="109"/>
                    <a:pt x="46" y="107"/>
                    <a:pt x="39" y="105"/>
                  </a:cubicBezTo>
                  <a:cubicBezTo>
                    <a:pt x="45" y="106"/>
                    <a:pt x="53" y="107"/>
                    <a:pt x="59" y="107"/>
                  </a:cubicBezTo>
                  <a:cubicBezTo>
                    <a:pt x="59" y="107"/>
                    <a:pt x="59" y="106"/>
                    <a:pt x="60" y="106"/>
                  </a:cubicBezTo>
                  <a:cubicBezTo>
                    <a:pt x="55" y="100"/>
                    <a:pt x="53" y="96"/>
                    <a:pt x="50" y="89"/>
                  </a:cubicBezTo>
                  <a:cubicBezTo>
                    <a:pt x="54" y="96"/>
                    <a:pt x="58" y="101"/>
                    <a:pt x="63" y="107"/>
                  </a:cubicBezTo>
                  <a:cubicBezTo>
                    <a:pt x="63" y="96"/>
                    <a:pt x="53" y="85"/>
                    <a:pt x="45" y="79"/>
                  </a:cubicBezTo>
                  <a:cubicBezTo>
                    <a:pt x="44" y="87"/>
                    <a:pt x="47" y="96"/>
                    <a:pt x="53" y="101"/>
                  </a:cubicBezTo>
                  <a:cubicBezTo>
                    <a:pt x="54" y="103"/>
                    <a:pt x="55" y="104"/>
                    <a:pt x="57" y="105"/>
                  </a:cubicBezTo>
                  <a:cubicBezTo>
                    <a:pt x="57" y="105"/>
                    <a:pt x="57" y="106"/>
                    <a:pt x="57" y="106"/>
                  </a:cubicBezTo>
                  <a:cubicBezTo>
                    <a:pt x="55" y="105"/>
                    <a:pt x="53" y="104"/>
                    <a:pt x="51" y="103"/>
                  </a:cubicBezTo>
                  <a:cubicBezTo>
                    <a:pt x="44" y="101"/>
                    <a:pt x="34" y="100"/>
                    <a:pt x="27" y="99"/>
                  </a:cubicBezTo>
                  <a:cubicBezTo>
                    <a:pt x="33" y="108"/>
                    <a:pt x="46" y="116"/>
                    <a:pt x="56" y="113"/>
                  </a:cubicBezTo>
                  <a:cubicBezTo>
                    <a:pt x="59" y="112"/>
                    <a:pt x="61" y="111"/>
                    <a:pt x="62" y="110"/>
                  </a:cubicBezTo>
                  <a:close/>
                  <a:moveTo>
                    <a:pt x="86" y="119"/>
                  </a:moveTo>
                  <a:cubicBezTo>
                    <a:pt x="78" y="119"/>
                    <a:pt x="70" y="120"/>
                    <a:pt x="62" y="119"/>
                  </a:cubicBezTo>
                  <a:cubicBezTo>
                    <a:pt x="69" y="119"/>
                    <a:pt x="76" y="118"/>
                    <a:pt x="82" y="117"/>
                  </a:cubicBezTo>
                  <a:cubicBezTo>
                    <a:pt x="82" y="116"/>
                    <a:pt x="82" y="116"/>
                    <a:pt x="82" y="116"/>
                  </a:cubicBezTo>
                  <a:cubicBezTo>
                    <a:pt x="78" y="111"/>
                    <a:pt x="73" y="106"/>
                    <a:pt x="69" y="100"/>
                  </a:cubicBezTo>
                  <a:cubicBezTo>
                    <a:pt x="75" y="106"/>
                    <a:pt x="81" y="111"/>
                    <a:pt x="87" y="116"/>
                  </a:cubicBezTo>
                  <a:cubicBezTo>
                    <a:pt x="85" y="104"/>
                    <a:pt x="72" y="96"/>
                    <a:pt x="62" y="92"/>
                  </a:cubicBezTo>
                  <a:cubicBezTo>
                    <a:pt x="64" y="100"/>
                    <a:pt x="68" y="107"/>
                    <a:pt x="75" y="112"/>
                  </a:cubicBezTo>
                  <a:cubicBezTo>
                    <a:pt x="76" y="113"/>
                    <a:pt x="78" y="114"/>
                    <a:pt x="80" y="115"/>
                  </a:cubicBezTo>
                  <a:cubicBezTo>
                    <a:pt x="80" y="115"/>
                    <a:pt x="80" y="116"/>
                    <a:pt x="79" y="116"/>
                  </a:cubicBezTo>
                  <a:cubicBezTo>
                    <a:pt x="70" y="113"/>
                    <a:pt x="64" y="114"/>
                    <a:pt x="55" y="116"/>
                  </a:cubicBezTo>
                  <a:cubicBezTo>
                    <a:pt x="53" y="116"/>
                    <a:pt x="51" y="117"/>
                    <a:pt x="49" y="118"/>
                  </a:cubicBezTo>
                  <a:cubicBezTo>
                    <a:pt x="57" y="123"/>
                    <a:pt x="66" y="126"/>
                    <a:pt x="75" y="125"/>
                  </a:cubicBezTo>
                  <a:cubicBezTo>
                    <a:pt x="79" y="124"/>
                    <a:pt x="83" y="122"/>
                    <a:pt x="86"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5" name="组合 74">
            <a:extLst>
              <a:ext uri="{FF2B5EF4-FFF2-40B4-BE49-F238E27FC236}">
                <a16:creationId xmlns:a16="http://schemas.microsoft.com/office/drawing/2014/main" id="{1912EFF8-C1AB-4F40-BE49-F6B79B9B245A}"/>
              </a:ext>
            </a:extLst>
          </p:cNvPr>
          <p:cNvGrpSpPr/>
          <p:nvPr/>
        </p:nvGrpSpPr>
        <p:grpSpPr>
          <a:xfrm>
            <a:off x="2925678" y="2414494"/>
            <a:ext cx="530402" cy="580194"/>
            <a:chOff x="2448900" y="4258110"/>
            <a:chExt cx="530402" cy="580194"/>
          </a:xfrm>
        </p:grpSpPr>
        <p:sp>
          <p:nvSpPr>
            <p:cNvPr id="76" name="Freeform 45">
              <a:extLst>
                <a:ext uri="{FF2B5EF4-FFF2-40B4-BE49-F238E27FC236}">
                  <a16:creationId xmlns:a16="http://schemas.microsoft.com/office/drawing/2014/main" id="{539B788B-BC10-4E34-9DBE-5E9227E83F73}"/>
                </a:ext>
              </a:extLst>
            </p:cNvPr>
            <p:cNvSpPr>
              <a:spLocks/>
            </p:cNvSpPr>
            <p:nvPr/>
          </p:nvSpPr>
          <p:spPr bwMode="auto">
            <a:xfrm>
              <a:off x="2448900" y="4403158"/>
              <a:ext cx="471949" cy="435146"/>
            </a:xfrm>
            <a:custGeom>
              <a:avLst/>
              <a:gdLst>
                <a:gd name="T0" fmla="*/ 103 w 105"/>
                <a:gd name="T1" fmla="*/ 0 h 97"/>
                <a:gd name="T2" fmla="*/ 99 w 105"/>
                <a:gd name="T3" fmla="*/ 27 h 97"/>
                <a:gd name="T4" fmla="*/ 82 w 105"/>
                <a:gd name="T5" fmla="*/ 56 h 97"/>
                <a:gd name="T6" fmla="*/ 58 w 105"/>
                <a:gd name="T7" fmla="*/ 74 h 97"/>
                <a:gd name="T8" fmla="*/ 0 w 105"/>
                <a:gd name="T9" fmla="*/ 94 h 97"/>
                <a:gd name="T10" fmla="*/ 1 w 105"/>
                <a:gd name="T11" fmla="*/ 97 h 97"/>
                <a:gd name="T12" fmla="*/ 59 w 105"/>
                <a:gd name="T13" fmla="*/ 76 h 97"/>
                <a:gd name="T14" fmla="*/ 83 w 105"/>
                <a:gd name="T15" fmla="*/ 57 h 97"/>
                <a:gd name="T16" fmla="*/ 100 w 105"/>
                <a:gd name="T17" fmla="*/ 28 h 97"/>
                <a:gd name="T18" fmla="*/ 104 w 105"/>
                <a:gd name="T19" fmla="*/ 0 h 97"/>
                <a:gd name="T20" fmla="*/ 103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103" y="0"/>
                  </a:moveTo>
                  <a:cubicBezTo>
                    <a:pt x="103" y="10"/>
                    <a:pt x="102" y="18"/>
                    <a:pt x="99" y="27"/>
                  </a:cubicBezTo>
                  <a:cubicBezTo>
                    <a:pt x="95" y="39"/>
                    <a:pt x="90" y="47"/>
                    <a:pt x="82" y="56"/>
                  </a:cubicBezTo>
                  <a:cubicBezTo>
                    <a:pt x="75" y="64"/>
                    <a:pt x="68" y="68"/>
                    <a:pt x="58" y="74"/>
                  </a:cubicBezTo>
                  <a:cubicBezTo>
                    <a:pt x="39" y="83"/>
                    <a:pt x="20" y="88"/>
                    <a:pt x="0" y="94"/>
                  </a:cubicBezTo>
                  <a:cubicBezTo>
                    <a:pt x="0" y="95"/>
                    <a:pt x="1" y="96"/>
                    <a:pt x="1" y="97"/>
                  </a:cubicBezTo>
                  <a:cubicBezTo>
                    <a:pt x="21" y="90"/>
                    <a:pt x="40" y="85"/>
                    <a:pt x="59" y="76"/>
                  </a:cubicBezTo>
                  <a:cubicBezTo>
                    <a:pt x="69" y="70"/>
                    <a:pt x="76" y="65"/>
                    <a:pt x="83" y="57"/>
                  </a:cubicBezTo>
                  <a:cubicBezTo>
                    <a:pt x="92" y="48"/>
                    <a:pt x="96" y="40"/>
                    <a:pt x="100" y="28"/>
                  </a:cubicBezTo>
                  <a:cubicBezTo>
                    <a:pt x="103" y="18"/>
                    <a:pt x="105" y="10"/>
                    <a:pt x="104" y="0"/>
                  </a:cubicBezTo>
                  <a:cubicBezTo>
                    <a:pt x="104" y="0"/>
                    <a:pt x="104" y="0"/>
                    <a:pt x="103"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6">
              <a:extLst>
                <a:ext uri="{FF2B5EF4-FFF2-40B4-BE49-F238E27FC236}">
                  <a16:creationId xmlns:a16="http://schemas.microsoft.com/office/drawing/2014/main" id="{CE7E68A8-3A9C-496C-AB09-40035A804B9A}"/>
                </a:ext>
              </a:extLst>
            </p:cNvPr>
            <p:cNvSpPr>
              <a:spLocks noEditPoints="1"/>
            </p:cNvSpPr>
            <p:nvPr/>
          </p:nvSpPr>
          <p:spPr bwMode="auto">
            <a:xfrm>
              <a:off x="2587454" y="4258110"/>
              <a:ext cx="391848" cy="567204"/>
            </a:xfrm>
            <a:custGeom>
              <a:avLst/>
              <a:gdLst>
                <a:gd name="T0" fmla="*/ 82 w 87"/>
                <a:gd name="T1" fmla="*/ 32 h 126"/>
                <a:gd name="T2" fmla="*/ 71 w 87"/>
                <a:gd name="T3" fmla="*/ 50 h 126"/>
                <a:gd name="T4" fmla="*/ 69 w 87"/>
                <a:gd name="T5" fmla="*/ 54 h 126"/>
                <a:gd name="T6" fmla="*/ 71 w 87"/>
                <a:gd name="T7" fmla="*/ 41 h 126"/>
                <a:gd name="T8" fmla="*/ 72 w 87"/>
                <a:gd name="T9" fmla="*/ 47 h 126"/>
                <a:gd name="T10" fmla="*/ 84 w 87"/>
                <a:gd name="T11" fmla="*/ 18 h 126"/>
                <a:gd name="T12" fmla="*/ 71 w 87"/>
                <a:gd name="T13" fmla="*/ 54 h 126"/>
                <a:gd name="T14" fmla="*/ 73 w 87"/>
                <a:gd name="T15" fmla="*/ 32 h 126"/>
                <a:gd name="T16" fmla="*/ 71 w 87"/>
                <a:gd name="T17" fmla="*/ 6 h 126"/>
                <a:gd name="T18" fmla="*/ 72 w 87"/>
                <a:gd name="T19" fmla="*/ 32 h 126"/>
                <a:gd name="T20" fmla="*/ 61 w 87"/>
                <a:gd name="T21" fmla="*/ 78 h 126"/>
                <a:gd name="T22" fmla="*/ 63 w 87"/>
                <a:gd name="T23" fmla="*/ 74 h 126"/>
                <a:gd name="T24" fmla="*/ 61 w 87"/>
                <a:gd name="T25" fmla="*/ 53 h 126"/>
                <a:gd name="T26" fmla="*/ 56 w 87"/>
                <a:gd name="T27" fmla="*/ 58 h 126"/>
                <a:gd name="T28" fmla="*/ 63 w 87"/>
                <a:gd name="T29" fmla="*/ 71 h 126"/>
                <a:gd name="T30" fmla="*/ 71 w 87"/>
                <a:gd name="T31" fmla="*/ 61 h 126"/>
                <a:gd name="T32" fmla="*/ 73 w 87"/>
                <a:gd name="T33" fmla="*/ 74 h 126"/>
                <a:gd name="T34" fmla="*/ 46 w 87"/>
                <a:gd name="T35" fmla="*/ 96 h 126"/>
                <a:gd name="T36" fmla="*/ 48 w 87"/>
                <a:gd name="T37" fmla="*/ 93 h 126"/>
                <a:gd name="T38" fmla="*/ 52 w 87"/>
                <a:gd name="T39" fmla="*/ 73 h 126"/>
                <a:gd name="T40" fmla="*/ 53 w 87"/>
                <a:gd name="T41" fmla="*/ 63 h 126"/>
                <a:gd name="T42" fmla="*/ 50 w 87"/>
                <a:gd name="T43" fmla="*/ 90 h 126"/>
                <a:gd name="T44" fmla="*/ 54 w 87"/>
                <a:gd name="T45" fmla="*/ 87 h 126"/>
                <a:gd name="T46" fmla="*/ 58 w 87"/>
                <a:gd name="T47" fmla="*/ 96 h 126"/>
                <a:gd name="T48" fmla="*/ 25 w 87"/>
                <a:gd name="T49" fmla="*/ 110 h 126"/>
                <a:gd name="T50" fmla="*/ 28 w 87"/>
                <a:gd name="T51" fmla="*/ 107 h 126"/>
                <a:gd name="T52" fmla="*/ 37 w 87"/>
                <a:gd name="T53" fmla="*/ 89 h 126"/>
                <a:gd name="T54" fmla="*/ 42 w 87"/>
                <a:gd name="T55" fmla="*/ 79 h 126"/>
                <a:gd name="T56" fmla="*/ 30 w 87"/>
                <a:gd name="T57" fmla="*/ 105 h 126"/>
                <a:gd name="T58" fmla="*/ 36 w 87"/>
                <a:gd name="T59" fmla="*/ 103 h 126"/>
                <a:gd name="T60" fmla="*/ 31 w 87"/>
                <a:gd name="T61" fmla="*/ 113 h 126"/>
                <a:gd name="T62" fmla="*/ 1 w 87"/>
                <a:gd name="T63" fmla="*/ 119 h 126"/>
                <a:gd name="T64" fmla="*/ 5 w 87"/>
                <a:gd name="T65" fmla="*/ 117 h 126"/>
                <a:gd name="T66" fmla="*/ 18 w 87"/>
                <a:gd name="T67" fmla="*/ 100 h 126"/>
                <a:gd name="T68" fmla="*/ 25 w 87"/>
                <a:gd name="T69" fmla="*/ 92 h 126"/>
                <a:gd name="T70" fmla="*/ 7 w 87"/>
                <a:gd name="T71" fmla="*/ 115 h 126"/>
                <a:gd name="T72" fmla="*/ 32 w 87"/>
                <a:gd name="T73" fmla="*/ 116 h 126"/>
                <a:gd name="T74" fmla="*/ 12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71" y="54"/>
                  </a:moveTo>
                  <a:cubicBezTo>
                    <a:pt x="76" y="48"/>
                    <a:pt x="79" y="40"/>
                    <a:pt x="82" y="32"/>
                  </a:cubicBezTo>
                  <a:cubicBezTo>
                    <a:pt x="79" y="38"/>
                    <a:pt x="76" y="45"/>
                    <a:pt x="72" y="50"/>
                  </a:cubicBezTo>
                  <a:cubicBezTo>
                    <a:pt x="71" y="50"/>
                    <a:pt x="71" y="50"/>
                    <a:pt x="71" y="50"/>
                  </a:cubicBezTo>
                  <a:cubicBezTo>
                    <a:pt x="70" y="44"/>
                    <a:pt x="67" y="38"/>
                    <a:pt x="64" y="32"/>
                  </a:cubicBezTo>
                  <a:cubicBezTo>
                    <a:pt x="67" y="39"/>
                    <a:pt x="69" y="46"/>
                    <a:pt x="69" y="54"/>
                  </a:cubicBezTo>
                  <a:cubicBezTo>
                    <a:pt x="62" y="47"/>
                    <a:pt x="59" y="34"/>
                    <a:pt x="59" y="24"/>
                  </a:cubicBezTo>
                  <a:cubicBezTo>
                    <a:pt x="66" y="27"/>
                    <a:pt x="70" y="33"/>
                    <a:pt x="71" y="41"/>
                  </a:cubicBezTo>
                  <a:cubicBezTo>
                    <a:pt x="72" y="43"/>
                    <a:pt x="72" y="45"/>
                    <a:pt x="71" y="47"/>
                  </a:cubicBezTo>
                  <a:cubicBezTo>
                    <a:pt x="71" y="47"/>
                    <a:pt x="72" y="48"/>
                    <a:pt x="72" y="47"/>
                  </a:cubicBezTo>
                  <a:cubicBezTo>
                    <a:pt x="74" y="39"/>
                    <a:pt x="75" y="36"/>
                    <a:pt x="79" y="28"/>
                  </a:cubicBezTo>
                  <a:cubicBezTo>
                    <a:pt x="81" y="25"/>
                    <a:pt x="83" y="22"/>
                    <a:pt x="84" y="18"/>
                  </a:cubicBezTo>
                  <a:cubicBezTo>
                    <a:pt x="87" y="28"/>
                    <a:pt x="86" y="39"/>
                    <a:pt x="81" y="47"/>
                  </a:cubicBezTo>
                  <a:cubicBezTo>
                    <a:pt x="79" y="51"/>
                    <a:pt x="76" y="54"/>
                    <a:pt x="71" y="54"/>
                  </a:cubicBezTo>
                  <a:close/>
                  <a:moveTo>
                    <a:pt x="69" y="11"/>
                  </a:moveTo>
                  <a:cubicBezTo>
                    <a:pt x="72" y="18"/>
                    <a:pt x="73" y="25"/>
                    <a:pt x="73" y="32"/>
                  </a:cubicBezTo>
                  <a:cubicBezTo>
                    <a:pt x="74" y="31"/>
                    <a:pt x="75" y="30"/>
                    <a:pt x="75" y="28"/>
                  </a:cubicBezTo>
                  <a:cubicBezTo>
                    <a:pt x="77" y="20"/>
                    <a:pt x="75" y="13"/>
                    <a:pt x="71" y="6"/>
                  </a:cubicBezTo>
                  <a:cubicBezTo>
                    <a:pt x="69" y="4"/>
                    <a:pt x="67" y="1"/>
                    <a:pt x="64" y="0"/>
                  </a:cubicBezTo>
                  <a:cubicBezTo>
                    <a:pt x="65" y="9"/>
                    <a:pt x="66" y="25"/>
                    <a:pt x="72" y="32"/>
                  </a:cubicBezTo>
                  <a:cubicBezTo>
                    <a:pt x="72" y="25"/>
                    <a:pt x="71" y="18"/>
                    <a:pt x="69" y="11"/>
                  </a:cubicBezTo>
                  <a:close/>
                  <a:moveTo>
                    <a:pt x="61" y="78"/>
                  </a:moveTo>
                  <a:cubicBezTo>
                    <a:pt x="68" y="72"/>
                    <a:pt x="73" y="66"/>
                    <a:pt x="78" y="59"/>
                  </a:cubicBezTo>
                  <a:cubicBezTo>
                    <a:pt x="74" y="65"/>
                    <a:pt x="69" y="69"/>
                    <a:pt x="63" y="74"/>
                  </a:cubicBezTo>
                  <a:cubicBezTo>
                    <a:pt x="62" y="74"/>
                    <a:pt x="62" y="74"/>
                    <a:pt x="62" y="73"/>
                  </a:cubicBezTo>
                  <a:cubicBezTo>
                    <a:pt x="63" y="67"/>
                    <a:pt x="62" y="59"/>
                    <a:pt x="61" y="53"/>
                  </a:cubicBezTo>
                  <a:cubicBezTo>
                    <a:pt x="62" y="60"/>
                    <a:pt x="61" y="69"/>
                    <a:pt x="59" y="76"/>
                  </a:cubicBezTo>
                  <a:cubicBezTo>
                    <a:pt x="56" y="71"/>
                    <a:pt x="56" y="64"/>
                    <a:pt x="56" y="58"/>
                  </a:cubicBezTo>
                  <a:cubicBezTo>
                    <a:pt x="57" y="53"/>
                    <a:pt x="58" y="47"/>
                    <a:pt x="59" y="43"/>
                  </a:cubicBezTo>
                  <a:cubicBezTo>
                    <a:pt x="67" y="51"/>
                    <a:pt x="68" y="61"/>
                    <a:pt x="63" y="71"/>
                  </a:cubicBezTo>
                  <a:cubicBezTo>
                    <a:pt x="63" y="71"/>
                    <a:pt x="64" y="71"/>
                    <a:pt x="64" y="71"/>
                  </a:cubicBezTo>
                  <a:cubicBezTo>
                    <a:pt x="67" y="67"/>
                    <a:pt x="68" y="64"/>
                    <a:pt x="71" y="61"/>
                  </a:cubicBezTo>
                  <a:cubicBezTo>
                    <a:pt x="76" y="55"/>
                    <a:pt x="80" y="51"/>
                    <a:pt x="85" y="47"/>
                  </a:cubicBezTo>
                  <a:cubicBezTo>
                    <a:pt x="85" y="57"/>
                    <a:pt x="80" y="68"/>
                    <a:pt x="73" y="74"/>
                  </a:cubicBezTo>
                  <a:cubicBezTo>
                    <a:pt x="70" y="77"/>
                    <a:pt x="66" y="78"/>
                    <a:pt x="61" y="78"/>
                  </a:cubicBezTo>
                  <a:close/>
                  <a:moveTo>
                    <a:pt x="46" y="96"/>
                  </a:moveTo>
                  <a:cubicBezTo>
                    <a:pt x="53" y="93"/>
                    <a:pt x="60" y="89"/>
                    <a:pt x="67" y="85"/>
                  </a:cubicBezTo>
                  <a:cubicBezTo>
                    <a:pt x="61" y="88"/>
                    <a:pt x="54" y="91"/>
                    <a:pt x="48" y="93"/>
                  </a:cubicBezTo>
                  <a:cubicBezTo>
                    <a:pt x="48" y="92"/>
                    <a:pt x="48" y="92"/>
                    <a:pt x="48" y="92"/>
                  </a:cubicBezTo>
                  <a:cubicBezTo>
                    <a:pt x="50" y="86"/>
                    <a:pt x="51" y="80"/>
                    <a:pt x="52" y="73"/>
                  </a:cubicBezTo>
                  <a:cubicBezTo>
                    <a:pt x="50" y="81"/>
                    <a:pt x="48" y="87"/>
                    <a:pt x="44" y="94"/>
                  </a:cubicBezTo>
                  <a:cubicBezTo>
                    <a:pt x="42" y="83"/>
                    <a:pt x="48" y="71"/>
                    <a:pt x="53" y="63"/>
                  </a:cubicBezTo>
                  <a:cubicBezTo>
                    <a:pt x="56" y="71"/>
                    <a:pt x="56" y="81"/>
                    <a:pt x="51" y="88"/>
                  </a:cubicBezTo>
                  <a:cubicBezTo>
                    <a:pt x="51" y="89"/>
                    <a:pt x="50" y="89"/>
                    <a:pt x="50" y="90"/>
                  </a:cubicBezTo>
                  <a:cubicBezTo>
                    <a:pt x="49" y="90"/>
                    <a:pt x="50" y="91"/>
                    <a:pt x="50" y="91"/>
                  </a:cubicBezTo>
                  <a:cubicBezTo>
                    <a:pt x="54" y="87"/>
                    <a:pt x="54" y="87"/>
                    <a:pt x="54" y="87"/>
                  </a:cubicBezTo>
                  <a:cubicBezTo>
                    <a:pt x="61" y="82"/>
                    <a:pt x="69" y="78"/>
                    <a:pt x="77" y="76"/>
                  </a:cubicBezTo>
                  <a:cubicBezTo>
                    <a:pt x="73" y="85"/>
                    <a:pt x="67" y="93"/>
                    <a:pt x="58" y="96"/>
                  </a:cubicBezTo>
                  <a:cubicBezTo>
                    <a:pt x="54" y="98"/>
                    <a:pt x="50" y="98"/>
                    <a:pt x="46" y="96"/>
                  </a:cubicBezTo>
                  <a:close/>
                  <a:moveTo>
                    <a:pt x="25" y="110"/>
                  </a:moveTo>
                  <a:cubicBezTo>
                    <a:pt x="33" y="109"/>
                    <a:pt x="41" y="107"/>
                    <a:pt x="48" y="105"/>
                  </a:cubicBezTo>
                  <a:cubicBezTo>
                    <a:pt x="42" y="106"/>
                    <a:pt x="34" y="107"/>
                    <a:pt x="28" y="107"/>
                  </a:cubicBezTo>
                  <a:cubicBezTo>
                    <a:pt x="28" y="107"/>
                    <a:pt x="28" y="106"/>
                    <a:pt x="28" y="106"/>
                  </a:cubicBezTo>
                  <a:cubicBezTo>
                    <a:pt x="32" y="100"/>
                    <a:pt x="34" y="96"/>
                    <a:pt x="37" y="89"/>
                  </a:cubicBezTo>
                  <a:cubicBezTo>
                    <a:pt x="33" y="96"/>
                    <a:pt x="29" y="101"/>
                    <a:pt x="24" y="107"/>
                  </a:cubicBezTo>
                  <a:cubicBezTo>
                    <a:pt x="24" y="96"/>
                    <a:pt x="34" y="85"/>
                    <a:pt x="42" y="79"/>
                  </a:cubicBezTo>
                  <a:cubicBezTo>
                    <a:pt x="43" y="87"/>
                    <a:pt x="40" y="96"/>
                    <a:pt x="34" y="101"/>
                  </a:cubicBezTo>
                  <a:cubicBezTo>
                    <a:pt x="33" y="103"/>
                    <a:pt x="32" y="104"/>
                    <a:pt x="30" y="105"/>
                  </a:cubicBezTo>
                  <a:cubicBezTo>
                    <a:pt x="30" y="105"/>
                    <a:pt x="30" y="106"/>
                    <a:pt x="30" y="106"/>
                  </a:cubicBezTo>
                  <a:cubicBezTo>
                    <a:pt x="32" y="105"/>
                    <a:pt x="34" y="104"/>
                    <a:pt x="36" y="103"/>
                  </a:cubicBezTo>
                  <a:cubicBezTo>
                    <a:pt x="43" y="101"/>
                    <a:pt x="53" y="100"/>
                    <a:pt x="61" y="99"/>
                  </a:cubicBezTo>
                  <a:cubicBezTo>
                    <a:pt x="54" y="108"/>
                    <a:pt x="41" y="116"/>
                    <a:pt x="31" y="113"/>
                  </a:cubicBezTo>
                  <a:cubicBezTo>
                    <a:pt x="29" y="112"/>
                    <a:pt x="26" y="111"/>
                    <a:pt x="25" y="110"/>
                  </a:cubicBezTo>
                  <a:close/>
                  <a:moveTo>
                    <a:pt x="1" y="119"/>
                  </a:moveTo>
                  <a:cubicBezTo>
                    <a:pt x="9" y="119"/>
                    <a:pt x="17" y="120"/>
                    <a:pt x="25" y="119"/>
                  </a:cubicBezTo>
                  <a:cubicBezTo>
                    <a:pt x="18" y="119"/>
                    <a:pt x="11" y="118"/>
                    <a:pt x="5" y="117"/>
                  </a:cubicBezTo>
                  <a:cubicBezTo>
                    <a:pt x="5" y="116"/>
                    <a:pt x="5" y="116"/>
                    <a:pt x="5" y="116"/>
                  </a:cubicBezTo>
                  <a:cubicBezTo>
                    <a:pt x="9" y="111"/>
                    <a:pt x="14" y="106"/>
                    <a:pt x="18" y="100"/>
                  </a:cubicBezTo>
                  <a:cubicBezTo>
                    <a:pt x="12" y="106"/>
                    <a:pt x="6" y="111"/>
                    <a:pt x="0" y="116"/>
                  </a:cubicBezTo>
                  <a:cubicBezTo>
                    <a:pt x="2" y="104"/>
                    <a:pt x="15" y="96"/>
                    <a:pt x="25" y="92"/>
                  </a:cubicBezTo>
                  <a:cubicBezTo>
                    <a:pt x="23" y="100"/>
                    <a:pt x="19" y="107"/>
                    <a:pt x="12" y="112"/>
                  </a:cubicBezTo>
                  <a:cubicBezTo>
                    <a:pt x="11" y="113"/>
                    <a:pt x="9" y="114"/>
                    <a:pt x="7" y="115"/>
                  </a:cubicBezTo>
                  <a:cubicBezTo>
                    <a:pt x="7" y="115"/>
                    <a:pt x="7" y="116"/>
                    <a:pt x="8" y="116"/>
                  </a:cubicBezTo>
                  <a:cubicBezTo>
                    <a:pt x="17" y="113"/>
                    <a:pt x="23" y="114"/>
                    <a:pt x="32" y="116"/>
                  </a:cubicBezTo>
                  <a:cubicBezTo>
                    <a:pt x="34" y="116"/>
                    <a:pt x="36" y="117"/>
                    <a:pt x="38" y="118"/>
                  </a:cubicBezTo>
                  <a:cubicBezTo>
                    <a:pt x="30" y="123"/>
                    <a:pt x="21" y="126"/>
                    <a:pt x="12" y="125"/>
                  </a:cubicBezTo>
                  <a:cubicBezTo>
                    <a:pt x="8" y="124"/>
                    <a:pt x="4" y="122"/>
                    <a:pt x="1"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11" name="文本框 10">
            <a:extLst>
              <a:ext uri="{FF2B5EF4-FFF2-40B4-BE49-F238E27FC236}">
                <a16:creationId xmlns:a16="http://schemas.microsoft.com/office/drawing/2014/main" id="{A96E6D6C-7EDD-43B0-9465-ED5F2DC56ADF}"/>
              </a:ext>
            </a:extLst>
          </p:cNvPr>
          <p:cNvSpPr txBox="1"/>
          <p:nvPr/>
        </p:nvSpPr>
        <p:spPr>
          <a:xfrm>
            <a:off x="4654425" y="2441241"/>
            <a:ext cx="2883150" cy="366575"/>
          </a:xfrm>
          <a:prstGeom prst="rect">
            <a:avLst/>
          </a:prstGeom>
          <a:noFill/>
        </p:spPr>
        <p:txBody>
          <a:bodyPr wrap="square" lIns="0" tIns="0" rIns="0" bIns="0" rtlCol="0" anchor="t" anchorCtr="0">
            <a:spAutoFit/>
          </a:bodyPr>
          <a:lstStyle/>
          <a:p>
            <a:pPr algn="ctr">
              <a:lnSpc>
                <a:spcPct val="150000"/>
              </a:lnSpc>
            </a:pPr>
            <a:r>
              <a:rPr lang="zh-CN" altLang="en-US" b="1" dirty="0">
                <a:solidFill>
                  <a:schemeClr val="accent1"/>
                </a:solidFill>
                <a:latin typeface="+mn-ea"/>
              </a:rPr>
              <a:t>第一届国家</a:t>
            </a:r>
            <a:r>
              <a:rPr lang="en-US" altLang="zh-CN" b="1" dirty="0">
                <a:solidFill>
                  <a:schemeClr val="accent1"/>
                </a:solidFill>
                <a:latin typeface="+mn-ea"/>
              </a:rPr>
              <a:t>XX</a:t>
            </a:r>
            <a:r>
              <a:rPr lang="zh-CN" altLang="en-US" b="1" dirty="0">
                <a:solidFill>
                  <a:schemeClr val="accent1"/>
                </a:solidFill>
                <a:latin typeface="+mn-ea"/>
              </a:rPr>
              <a:t>比赛一等奖</a:t>
            </a:r>
          </a:p>
        </p:txBody>
      </p:sp>
      <p:grpSp>
        <p:nvGrpSpPr>
          <p:cNvPr id="81" name="组合 80">
            <a:extLst>
              <a:ext uri="{FF2B5EF4-FFF2-40B4-BE49-F238E27FC236}">
                <a16:creationId xmlns:a16="http://schemas.microsoft.com/office/drawing/2014/main" id="{F1E182BE-0094-461D-BD6E-B1A89432FEA8}"/>
              </a:ext>
            </a:extLst>
          </p:cNvPr>
          <p:cNvGrpSpPr/>
          <p:nvPr/>
        </p:nvGrpSpPr>
        <p:grpSpPr>
          <a:xfrm>
            <a:off x="4379245" y="2414494"/>
            <a:ext cx="532567" cy="580194"/>
            <a:chOff x="1979417" y="4258110"/>
            <a:chExt cx="532567" cy="580194"/>
          </a:xfrm>
        </p:grpSpPr>
        <p:sp>
          <p:nvSpPr>
            <p:cNvPr id="85" name="Freeform 43">
              <a:extLst>
                <a:ext uri="{FF2B5EF4-FFF2-40B4-BE49-F238E27FC236}">
                  <a16:creationId xmlns:a16="http://schemas.microsoft.com/office/drawing/2014/main" id="{DD4F4834-4A84-483B-9DA8-F314BE4EB7F1}"/>
                </a:ext>
              </a:extLst>
            </p:cNvPr>
            <p:cNvSpPr>
              <a:spLocks/>
            </p:cNvSpPr>
            <p:nvPr/>
          </p:nvSpPr>
          <p:spPr bwMode="auto">
            <a:xfrm>
              <a:off x="2037869" y="4403158"/>
              <a:ext cx="474115" cy="435146"/>
            </a:xfrm>
            <a:custGeom>
              <a:avLst/>
              <a:gdLst>
                <a:gd name="T0" fmla="*/ 2 w 105"/>
                <a:gd name="T1" fmla="*/ 0 h 97"/>
                <a:gd name="T2" fmla="*/ 6 w 105"/>
                <a:gd name="T3" fmla="*/ 27 h 97"/>
                <a:gd name="T4" fmla="*/ 23 w 105"/>
                <a:gd name="T5" fmla="*/ 56 h 97"/>
                <a:gd name="T6" fmla="*/ 47 w 105"/>
                <a:gd name="T7" fmla="*/ 74 h 97"/>
                <a:gd name="T8" fmla="*/ 105 w 105"/>
                <a:gd name="T9" fmla="*/ 94 h 97"/>
                <a:gd name="T10" fmla="*/ 104 w 105"/>
                <a:gd name="T11" fmla="*/ 97 h 97"/>
                <a:gd name="T12" fmla="*/ 46 w 105"/>
                <a:gd name="T13" fmla="*/ 76 h 97"/>
                <a:gd name="T14" fmla="*/ 22 w 105"/>
                <a:gd name="T15" fmla="*/ 57 h 97"/>
                <a:gd name="T16" fmla="*/ 5 w 105"/>
                <a:gd name="T17" fmla="*/ 28 h 97"/>
                <a:gd name="T18" fmla="*/ 1 w 105"/>
                <a:gd name="T19" fmla="*/ 0 h 97"/>
                <a:gd name="T20" fmla="*/ 2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2" y="0"/>
                  </a:moveTo>
                  <a:cubicBezTo>
                    <a:pt x="2" y="10"/>
                    <a:pt x="3" y="18"/>
                    <a:pt x="6" y="27"/>
                  </a:cubicBezTo>
                  <a:cubicBezTo>
                    <a:pt x="10" y="39"/>
                    <a:pt x="15" y="47"/>
                    <a:pt x="23" y="56"/>
                  </a:cubicBezTo>
                  <a:cubicBezTo>
                    <a:pt x="30" y="64"/>
                    <a:pt x="37" y="68"/>
                    <a:pt x="47" y="74"/>
                  </a:cubicBezTo>
                  <a:cubicBezTo>
                    <a:pt x="66" y="83"/>
                    <a:pt x="85" y="88"/>
                    <a:pt x="105" y="94"/>
                  </a:cubicBezTo>
                  <a:cubicBezTo>
                    <a:pt x="105" y="95"/>
                    <a:pt x="104" y="96"/>
                    <a:pt x="104" y="97"/>
                  </a:cubicBezTo>
                  <a:cubicBezTo>
                    <a:pt x="84" y="90"/>
                    <a:pt x="65" y="85"/>
                    <a:pt x="46" y="76"/>
                  </a:cubicBezTo>
                  <a:cubicBezTo>
                    <a:pt x="36" y="70"/>
                    <a:pt x="29" y="65"/>
                    <a:pt x="22" y="57"/>
                  </a:cubicBezTo>
                  <a:cubicBezTo>
                    <a:pt x="13" y="48"/>
                    <a:pt x="9" y="40"/>
                    <a:pt x="5" y="28"/>
                  </a:cubicBezTo>
                  <a:cubicBezTo>
                    <a:pt x="2" y="18"/>
                    <a:pt x="0" y="10"/>
                    <a:pt x="1" y="0"/>
                  </a:cubicBezTo>
                  <a:cubicBezTo>
                    <a:pt x="1" y="0"/>
                    <a:pt x="1" y="0"/>
                    <a:pt x="2"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4">
              <a:extLst>
                <a:ext uri="{FF2B5EF4-FFF2-40B4-BE49-F238E27FC236}">
                  <a16:creationId xmlns:a16="http://schemas.microsoft.com/office/drawing/2014/main" id="{4DAD5520-964D-4CFC-9D82-DBE6E36DFD58}"/>
                </a:ext>
              </a:extLst>
            </p:cNvPr>
            <p:cNvSpPr>
              <a:spLocks noEditPoints="1"/>
            </p:cNvSpPr>
            <p:nvPr/>
          </p:nvSpPr>
          <p:spPr bwMode="auto">
            <a:xfrm>
              <a:off x="1979417" y="4258110"/>
              <a:ext cx="391848" cy="567204"/>
            </a:xfrm>
            <a:custGeom>
              <a:avLst/>
              <a:gdLst>
                <a:gd name="T0" fmla="*/ 5 w 87"/>
                <a:gd name="T1" fmla="*/ 32 h 126"/>
                <a:gd name="T2" fmla="*/ 16 w 87"/>
                <a:gd name="T3" fmla="*/ 50 h 126"/>
                <a:gd name="T4" fmla="*/ 18 w 87"/>
                <a:gd name="T5" fmla="*/ 54 h 126"/>
                <a:gd name="T6" fmla="*/ 16 w 87"/>
                <a:gd name="T7" fmla="*/ 41 h 126"/>
                <a:gd name="T8" fmla="*/ 15 w 87"/>
                <a:gd name="T9" fmla="*/ 47 h 126"/>
                <a:gd name="T10" fmla="*/ 3 w 87"/>
                <a:gd name="T11" fmla="*/ 18 h 126"/>
                <a:gd name="T12" fmla="*/ 16 w 87"/>
                <a:gd name="T13" fmla="*/ 54 h 126"/>
                <a:gd name="T14" fmla="*/ 14 w 87"/>
                <a:gd name="T15" fmla="*/ 32 h 126"/>
                <a:gd name="T16" fmla="*/ 16 w 87"/>
                <a:gd name="T17" fmla="*/ 6 h 126"/>
                <a:gd name="T18" fmla="*/ 15 w 87"/>
                <a:gd name="T19" fmla="*/ 32 h 126"/>
                <a:gd name="T20" fmla="*/ 26 w 87"/>
                <a:gd name="T21" fmla="*/ 78 h 126"/>
                <a:gd name="T22" fmla="*/ 24 w 87"/>
                <a:gd name="T23" fmla="*/ 74 h 126"/>
                <a:gd name="T24" fmla="*/ 26 w 87"/>
                <a:gd name="T25" fmla="*/ 53 h 126"/>
                <a:gd name="T26" fmla="*/ 31 w 87"/>
                <a:gd name="T27" fmla="*/ 58 h 126"/>
                <a:gd name="T28" fmla="*/ 24 w 87"/>
                <a:gd name="T29" fmla="*/ 71 h 126"/>
                <a:gd name="T30" fmla="*/ 16 w 87"/>
                <a:gd name="T31" fmla="*/ 61 h 126"/>
                <a:gd name="T32" fmla="*/ 14 w 87"/>
                <a:gd name="T33" fmla="*/ 74 h 126"/>
                <a:gd name="T34" fmla="*/ 41 w 87"/>
                <a:gd name="T35" fmla="*/ 96 h 126"/>
                <a:gd name="T36" fmla="*/ 39 w 87"/>
                <a:gd name="T37" fmla="*/ 93 h 126"/>
                <a:gd name="T38" fmla="*/ 35 w 87"/>
                <a:gd name="T39" fmla="*/ 73 h 126"/>
                <a:gd name="T40" fmla="*/ 34 w 87"/>
                <a:gd name="T41" fmla="*/ 63 h 126"/>
                <a:gd name="T42" fmla="*/ 37 w 87"/>
                <a:gd name="T43" fmla="*/ 90 h 126"/>
                <a:gd name="T44" fmla="*/ 33 w 87"/>
                <a:gd name="T45" fmla="*/ 87 h 126"/>
                <a:gd name="T46" fmla="*/ 29 w 87"/>
                <a:gd name="T47" fmla="*/ 96 h 126"/>
                <a:gd name="T48" fmla="*/ 62 w 87"/>
                <a:gd name="T49" fmla="*/ 110 h 126"/>
                <a:gd name="T50" fmla="*/ 59 w 87"/>
                <a:gd name="T51" fmla="*/ 107 h 126"/>
                <a:gd name="T52" fmla="*/ 50 w 87"/>
                <a:gd name="T53" fmla="*/ 89 h 126"/>
                <a:gd name="T54" fmla="*/ 45 w 87"/>
                <a:gd name="T55" fmla="*/ 79 h 126"/>
                <a:gd name="T56" fmla="*/ 57 w 87"/>
                <a:gd name="T57" fmla="*/ 105 h 126"/>
                <a:gd name="T58" fmla="*/ 51 w 87"/>
                <a:gd name="T59" fmla="*/ 103 h 126"/>
                <a:gd name="T60" fmla="*/ 56 w 87"/>
                <a:gd name="T61" fmla="*/ 113 h 126"/>
                <a:gd name="T62" fmla="*/ 86 w 87"/>
                <a:gd name="T63" fmla="*/ 119 h 126"/>
                <a:gd name="T64" fmla="*/ 82 w 87"/>
                <a:gd name="T65" fmla="*/ 117 h 126"/>
                <a:gd name="T66" fmla="*/ 69 w 87"/>
                <a:gd name="T67" fmla="*/ 100 h 126"/>
                <a:gd name="T68" fmla="*/ 62 w 87"/>
                <a:gd name="T69" fmla="*/ 92 h 126"/>
                <a:gd name="T70" fmla="*/ 80 w 87"/>
                <a:gd name="T71" fmla="*/ 115 h 126"/>
                <a:gd name="T72" fmla="*/ 55 w 87"/>
                <a:gd name="T73" fmla="*/ 116 h 126"/>
                <a:gd name="T74" fmla="*/ 75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16" y="54"/>
                  </a:moveTo>
                  <a:cubicBezTo>
                    <a:pt x="11" y="48"/>
                    <a:pt x="8" y="40"/>
                    <a:pt x="5" y="32"/>
                  </a:cubicBezTo>
                  <a:cubicBezTo>
                    <a:pt x="8" y="38"/>
                    <a:pt x="11" y="45"/>
                    <a:pt x="16" y="50"/>
                  </a:cubicBezTo>
                  <a:cubicBezTo>
                    <a:pt x="16" y="50"/>
                    <a:pt x="16" y="50"/>
                    <a:pt x="16" y="50"/>
                  </a:cubicBezTo>
                  <a:cubicBezTo>
                    <a:pt x="18" y="44"/>
                    <a:pt x="20" y="38"/>
                    <a:pt x="23" y="32"/>
                  </a:cubicBezTo>
                  <a:cubicBezTo>
                    <a:pt x="20" y="39"/>
                    <a:pt x="18" y="46"/>
                    <a:pt x="18" y="54"/>
                  </a:cubicBezTo>
                  <a:cubicBezTo>
                    <a:pt x="25" y="47"/>
                    <a:pt x="28" y="34"/>
                    <a:pt x="28" y="24"/>
                  </a:cubicBezTo>
                  <a:cubicBezTo>
                    <a:pt x="21" y="27"/>
                    <a:pt x="17" y="33"/>
                    <a:pt x="16" y="41"/>
                  </a:cubicBezTo>
                  <a:cubicBezTo>
                    <a:pt x="15" y="43"/>
                    <a:pt x="15" y="45"/>
                    <a:pt x="16" y="47"/>
                  </a:cubicBezTo>
                  <a:cubicBezTo>
                    <a:pt x="16" y="47"/>
                    <a:pt x="15" y="48"/>
                    <a:pt x="15" y="47"/>
                  </a:cubicBezTo>
                  <a:cubicBezTo>
                    <a:pt x="13" y="39"/>
                    <a:pt x="12" y="36"/>
                    <a:pt x="8" y="28"/>
                  </a:cubicBezTo>
                  <a:cubicBezTo>
                    <a:pt x="6" y="25"/>
                    <a:pt x="5" y="22"/>
                    <a:pt x="3" y="18"/>
                  </a:cubicBezTo>
                  <a:cubicBezTo>
                    <a:pt x="0" y="28"/>
                    <a:pt x="1" y="39"/>
                    <a:pt x="6" y="47"/>
                  </a:cubicBezTo>
                  <a:cubicBezTo>
                    <a:pt x="8" y="51"/>
                    <a:pt x="11" y="54"/>
                    <a:pt x="16" y="54"/>
                  </a:cubicBezTo>
                  <a:close/>
                  <a:moveTo>
                    <a:pt x="18" y="11"/>
                  </a:moveTo>
                  <a:cubicBezTo>
                    <a:pt x="15" y="18"/>
                    <a:pt x="14" y="25"/>
                    <a:pt x="14" y="32"/>
                  </a:cubicBezTo>
                  <a:cubicBezTo>
                    <a:pt x="13" y="31"/>
                    <a:pt x="12" y="30"/>
                    <a:pt x="12" y="28"/>
                  </a:cubicBezTo>
                  <a:cubicBezTo>
                    <a:pt x="10" y="20"/>
                    <a:pt x="12" y="13"/>
                    <a:pt x="16" y="6"/>
                  </a:cubicBezTo>
                  <a:cubicBezTo>
                    <a:pt x="18" y="4"/>
                    <a:pt x="20" y="1"/>
                    <a:pt x="23" y="0"/>
                  </a:cubicBezTo>
                  <a:cubicBezTo>
                    <a:pt x="22" y="9"/>
                    <a:pt x="21" y="25"/>
                    <a:pt x="15" y="32"/>
                  </a:cubicBezTo>
                  <a:cubicBezTo>
                    <a:pt x="15" y="25"/>
                    <a:pt x="16" y="18"/>
                    <a:pt x="18" y="11"/>
                  </a:cubicBezTo>
                  <a:close/>
                  <a:moveTo>
                    <a:pt x="26" y="78"/>
                  </a:moveTo>
                  <a:cubicBezTo>
                    <a:pt x="19" y="72"/>
                    <a:pt x="14" y="66"/>
                    <a:pt x="9" y="59"/>
                  </a:cubicBezTo>
                  <a:cubicBezTo>
                    <a:pt x="13" y="65"/>
                    <a:pt x="18" y="69"/>
                    <a:pt x="24" y="74"/>
                  </a:cubicBezTo>
                  <a:cubicBezTo>
                    <a:pt x="25" y="74"/>
                    <a:pt x="25" y="74"/>
                    <a:pt x="25" y="73"/>
                  </a:cubicBezTo>
                  <a:cubicBezTo>
                    <a:pt x="25" y="67"/>
                    <a:pt x="25" y="59"/>
                    <a:pt x="26" y="53"/>
                  </a:cubicBezTo>
                  <a:cubicBezTo>
                    <a:pt x="25" y="60"/>
                    <a:pt x="26" y="69"/>
                    <a:pt x="28" y="76"/>
                  </a:cubicBezTo>
                  <a:cubicBezTo>
                    <a:pt x="31" y="71"/>
                    <a:pt x="31" y="64"/>
                    <a:pt x="31" y="58"/>
                  </a:cubicBezTo>
                  <a:cubicBezTo>
                    <a:pt x="30" y="53"/>
                    <a:pt x="29" y="47"/>
                    <a:pt x="28" y="43"/>
                  </a:cubicBezTo>
                  <a:cubicBezTo>
                    <a:pt x="20" y="51"/>
                    <a:pt x="19" y="61"/>
                    <a:pt x="24" y="71"/>
                  </a:cubicBezTo>
                  <a:cubicBezTo>
                    <a:pt x="24" y="71"/>
                    <a:pt x="23" y="71"/>
                    <a:pt x="23" y="71"/>
                  </a:cubicBezTo>
                  <a:cubicBezTo>
                    <a:pt x="20" y="67"/>
                    <a:pt x="19" y="64"/>
                    <a:pt x="16" y="61"/>
                  </a:cubicBezTo>
                  <a:cubicBezTo>
                    <a:pt x="11" y="55"/>
                    <a:pt x="7" y="51"/>
                    <a:pt x="2" y="47"/>
                  </a:cubicBezTo>
                  <a:cubicBezTo>
                    <a:pt x="2" y="57"/>
                    <a:pt x="7" y="68"/>
                    <a:pt x="14" y="74"/>
                  </a:cubicBezTo>
                  <a:cubicBezTo>
                    <a:pt x="17" y="77"/>
                    <a:pt x="21" y="78"/>
                    <a:pt x="26" y="78"/>
                  </a:cubicBezTo>
                  <a:close/>
                  <a:moveTo>
                    <a:pt x="41" y="96"/>
                  </a:moveTo>
                  <a:cubicBezTo>
                    <a:pt x="34" y="93"/>
                    <a:pt x="27" y="89"/>
                    <a:pt x="20" y="85"/>
                  </a:cubicBezTo>
                  <a:cubicBezTo>
                    <a:pt x="26" y="88"/>
                    <a:pt x="33" y="91"/>
                    <a:pt x="39" y="93"/>
                  </a:cubicBezTo>
                  <a:cubicBezTo>
                    <a:pt x="39" y="92"/>
                    <a:pt x="39" y="92"/>
                    <a:pt x="39" y="92"/>
                  </a:cubicBezTo>
                  <a:cubicBezTo>
                    <a:pt x="37" y="86"/>
                    <a:pt x="36" y="80"/>
                    <a:pt x="35" y="73"/>
                  </a:cubicBezTo>
                  <a:cubicBezTo>
                    <a:pt x="37" y="81"/>
                    <a:pt x="39" y="87"/>
                    <a:pt x="43" y="94"/>
                  </a:cubicBezTo>
                  <a:cubicBezTo>
                    <a:pt x="45" y="83"/>
                    <a:pt x="40" y="71"/>
                    <a:pt x="34" y="63"/>
                  </a:cubicBezTo>
                  <a:cubicBezTo>
                    <a:pt x="31" y="71"/>
                    <a:pt x="31" y="81"/>
                    <a:pt x="36" y="88"/>
                  </a:cubicBezTo>
                  <a:cubicBezTo>
                    <a:pt x="36" y="89"/>
                    <a:pt x="37" y="89"/>
                    <a:pt x="37" y="90"/>
                  </a:cubicBezTo>
                  <a:cubicBezTo>
                    <a:pt x="38" y="90"/>
                    <a:pt x="37" y="91"/>
                    <a:pt x="37" y="91"/>
                  </a:cubicBezTo>
                  <a:cubicBezTo>
                    <a:pt x="33" y="87"/>
                    <a:pt x="33" y="87"/>
                    <a:pt x="33" y="87"/>
                  </a:cubicBezTo>
                  <a:cubicBezTo>
                    <a:pt x="26" y="82"/>
                    <a:pt x="18" y="78"/>
                    <a:pt x="10" y="76"/>
                  </a:cubicBezTo>
                  <a:cubicBezTo>
                    <a:pt x="14" y="85"/>
                    <a:pt x="20" y="93"/>
                    <a:pt x="29" y="96"/>
                  </a:cubicBezTo>
                  <a:cubicBezTo>
                    <a:pt x="33" y="98"/>
                    <a:pt x="37" y="98"/>
                    <a:pt x="41" y="96"/>
                  </a:cubicBezTo>
                  <a:close/>
                  <a:moveTo>
                    <a:pt x="62" y="110"/>
                  </a:moveTo>
                  <a:cubicBezTo>
                    <a:pt x="54" y="109"/>
                    <a:pt x="46" y="107"/>
                    <a:pt x="39" y="105"/>
                  </a:cubicBezTo>
                  <a:cubicBezTo>
                    <a:pt x="45" y="106"/>
                    <a:pt x="53" y="107"/>
                    <a:pt x="59" y="107"/>
                  </a:cubicBezTo>
                  <a:cubicBezTo>
                    <a:pt x="59" y="107"/>
                    <a:pt x="59" y="106"/>
                    <a:pt x="60" y="106"/>
                  </a:cubicBezTo>
                  <a:cubicBezTo>
                    <a:pt x="55" y="100"/>
                    <a:pt x="53" y="96"/>
                    <a:pt x="50" y="89"/>
                  </a:cubicBezTo>
                  <a:cubicBezTo>
                    <a:pt x="54" y="96"/>
                    <a:pt x="58" y="101"/>
                    <a:pt x="63" y="107"/>
                  </a:cubicBezTo>
                  <a:cubicBezTo>
                    <a:pt x="63" y="96"/>
                    <a:pt x="53" y="85"/>
                    <a:pt x="45" y="79"/>
                  </a:cubicBezTo>
                  <a:cubicBezTo>
                    <a:pt x="44" y="87"/>
                    <a:pt x="47" y="96"/>
                    <a:pt x="53" y="101"/>
                  </a:cubicBezTo>
                  <a:cubicBezTo>
                    <a:pt x="54" y="103"/>
                    <a:pt x="55" y="104"/>
                    <a:pt x="57" y="105"/>
                  </a:cubicBezTo>
                  <a:cubicBezTo>
                    <a:pt x="57" y="105"/>
                    <a:pt x="57" y="106"/>
                    <a:pt x="57" y="106"/>
                  </a:cubicBezTo>
                  <a:cubicBezTo>
                    <a:pt x="55" y="105"/>
                    <a:pt x="53" y="104"/>
                    <a:pt x="51" y="103"/>
                  </a:cubicBezTo>
                  <a:cubicBezTo>
                    <a:pt x="44" y="101"/>
                    <a:pt x="34" y="100"/>
                    <a:pt x="27" y="99"/>
                  </a:cubicBezTo>
                  <a:cubicBezTo>
                    <a:pt x="33" y="108"/>
                    <a:pt x="46" y="116"/>
                    <a:pt x="56" y="113"/>
                  </a:cubicBezTo>
                  <a:cubicBezTo>
                    <a:pt x="59" y="112"/>
                    <a:pt x="61" y="111"/>
                    <a:pt x="62" y="110"/>
                  </a:cubicBezTo>
                  <a:close/>
                  <a:moveTo>
                    <a:pt x="86" y="119"/>
                  </a:moveTo>
                  <a:cubicBezTo>
                    <a:pt x="78" y="119"/>
                    <a:pt x="70" y="120"/>
                    <a:pt x="62" y="119"/>
                  </a:cubicBezTo>
                  <a:cubicBezTo>
                    <a:pt x="69" y="119"/>
                    <a:pt x="76" y="118"/>
                    <a:pt x="82" y="117"/>
                  </a:cubicBezTo>
                  <a:cubicBezTo>
                    <a:pt x="82" y="116"/>
                    <a:pt x="82" y="116"/>
                    <a:pt x="82" y="116"/>
                  </a:cubicBezTo>
                  <a:cubicBezTo>
                    <a:pt x="78" y="111"/>
                    <a:pt x="73" y="106"/>
                    <a:pt x="69" y="100"/>
                  </a:cubicBezTo>
                  <a:cubicBezTo>
                    <a:pt x="75" y="106"/>
                    <a:pt x="81" y="111"/>
                    <a:pt x="87" y="116"/>
                  </a:cubicBezTo>
                  <a:cubicBezTo>
                    <a:pt x="85" y="104"/>
                    <a:pt x="72" y="96"/>
                    <a:pt x="62" y="92"/>
                  </a:cubicBezTo>
                  <a:cubicBezTo>
                    <a:pt x="64" y="100"/>
                    <a:pt x="68" y="107"/>
                    <a:pt x="75" y="112"/>
                  </a:cubicBezTo>
                  <a:cubicBezTo>
                    <a:pt x="76" y="113"/>
                    <a:pt x="78" y="114"/>
                    <a:pt x="80" y="115"/>
                  </a:cubicBezTo>
                  <a:cubicBezTo>
                    <a:pt x="80" y="115"/>
                    <a:pt x="80" y="116"/>
                    <a:pt x="79" y="116"/>
                  </a:cubicBezTo>
                  <a:cubicBezTo>
                    <a:pt x="70" y="113"/>
                    <a:pt x="64" y="114"/>
                    <a:pt x="55" y="116"/>
                  </a:cubicBezTo>
                  <a:cubicBezTo>
                    <a:pt x="53" y="116"/>
                    <a:pt x="51" y="117"/>
                    <a:pt x="49" y="118"/>
                  </a:cubicBezTo>
                  <a:cubicBezTo>
                    <a:pt x="57" y="123"/>
                    <a:pt x="66" y="126"/>
                    <a:pt x="75" y="125"/>
                  </a:cubicBezTo>
                  <a:cubicBezTo>
                    <a:pt x="79" y="124"/>
                    <a:pt x="83" y="122"/>
                    <a:pt x="86"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2" name="组合 81">
            <a:extLst>
              <a:ext uri="{FF2B5EF4-FFF2-40B4-BE49-F238E27FC236}">
                <a16:creationId xmlns:a16="http://schemas.microsoft.com/office/drawing/2014/main" id="{1945C64F-1E96-4C70-B960-9BF8B7934D9D}"/>
              </a:ext>
            </a:extLst>
          </p:cNvPr>
          <p:cNvGrpSpPr/>
          <p:nvPr/>
        </p:nvGrpSpPr>
        <p:grpSpPr>
          <a:xfrm>
            <a:off x="7282353" y="2414494"/>
            <a:ext cx="530402" cy="580194"/>
            <a:chOff x="2259518" y="4258110"/>
            <a:chExt cx="530402" cy="580194"/>
          </a:xfrm>
        </p:grpSpPr>
        <p:sp>
          <p:nvSpPr>
            <p:cNvPr id="83" name="Freeform 45">
              <a:extLst>
                <a:ext uri="{FF2B5EF4-FFF2-40B4-BE49-F238E27FC236}">
                  <a16:creationId xmlns:a16="http://schemas.microsoft.com/office/drawing/2014/main" id="{434061D7-31E7-49AD-91C9-8543EC532B00}"/>
                </a:ext>
              </a:extLst>
            </p:cNvPr>
            <p:cNvSpPr>
              <a:spLocks/>
            </p:cNvSpPr>
            <p:nvPr/>
          </p:nvSpPr>
          <p:spPr bwMode="auto">
            <a:xfrm>
              <a:off x="2259518" y="4403158"/>
              <a:ext cx="471949" cy="435146"/>
            </a:xfrm>
            <a:custGeom>
              <a:avLst/>
              <a:gdLst>
                <a:gd name="T0" fmla="*/ 103 w 105"/>
                <a:gd name="T1" fmla="*/ 0 h 97"/>
                <a:gd name="T2" fmla="*/ 99 w 105"/>
                <a:gd name="T3" fmla="*/ 27 h 97"/>
                <a:gd name="T4" fmla="*/ 82 w 105"/>
                <a:gd name="T5" fmla="*/ 56 h 97"/>
                <a:gd name="T6" fmla="*/ 58 w 105"/>
                <a:gd name="T7" fmla="*/ 74 h 97"/>
                <a:gd name="T8" fmla="*/ 0 w 105"/>
                <a:gd name="T9" fmla="*/ 94 h 97"/>
                <a:gd name="T10" fmla="*/ 1 w 105"/>
                <a:gd name="T11" fmla="*/ 97 h 97"/>
                <a:gd name="T12" fmla="*/ 59 w 105"/>
                <a:gd name="T13" fmla="*/ 76 h 97"/>
                <a:gd name="T14" fmla="*/ 83 w 105"/>
                <a:gd name="T15" fmla="*/ 57 h 97"/>
                <a:gd name="T16" fmla="*/ 100 w 105"/>
                <a:gd name="T17" fmla="*/ 28 h 97"/>
                <a:gd name="T18" fmla="*/ 104 w 105"/>
                <a:gd name="T19" fmla="*/ 0 h 97"/>
                <a:gd name="T20" fmla="*/ 103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103" y="0"/>
                  </a:moveTo>
                  <a:cubicBezTo>
                    <a:pt x="103" y="10"/>
                    <a:pt x="102" y="18"/>
                    <a:pt x="99" y="27"/>
                  </a:cubicBezTo>
                  <a:cubicBezTo>
                    <a:pt x="95" y="39"/>
                    <a:pt x="90" y="47"/>
                    <a:pt x="82" y="56"/>
                  </a:cubicBezTo>
                  <a:cubicBezTo>
                    <a:pt x="75" y="64"/>
                    <a:pt x="68" y="68"/>
                    <a:pt x="58" y="74"/>
                  </a:cubicBezTo>
                  <a:cubicBezTo>
                    <a:pt x="39" y="83"/>
                    <a:pt x="20" y="88"/>
                    <a:pt x="0" y="94"/>
                  </a:cubicBezTo>
                  <a:cubicBezTo>
                    <a:pt x="0" y="95"/>
                    <a:pt x="1" y="96"/>
                    <a:pt x="1" y="97"/>
                  </a:cubicBezTo>
                  <a:cubicBezTo>
                    <a:pt x="21" y="90"/>
                    <a:pt x="40" y="85"/>
                    <a:pt x="59" y="76"/>
                  </a:cubicBezTo>
                  <a:cubicBezTo>
                    <a:pt x="69" y="70"/>
                    <a:pt x="76" y="65"/>
                    <a:pt x="83" y="57"/>
                  </a:cubicBezTo>
                  <a:cubicBezTo>
                    <a:pt x="92" y="48"/>
                    <a:pt x="96" y="40"/>
                    <a:pt x="100" y="28"/>
                  </a:cubicBezTo>
                  <a:cubicBezTo>
                    <a:pt x="103" y="18"/>
                    <a:pt x="105" y="10"/>
                    <a:pt x="104" y="0"/>
                  </a:cubicBezTo>
                  <a:cubicBezTo>
                    <a:pt x="104" y="0"/>
                    <a:pt x="104" y="0"/>
                    <a:pt x="103"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6">
              <a:extLst>
                <a:ext uri="{FF2B5EF4-FFF2-40B4-BE49-F238E27FC236}">
                  <a16:creationId xmlns:a16="http://schemas.microsoft.com/office/drawing/2014/main" id="{AF4D3E10-8F8A-4151-A55F-D28A9BC194AD}"/>
                </a:ext>
              </a:extLst>
            </p:cNvPr>
            <p:cNvSpPr>
              <a:spLocks noEditPoints="1"/>
            </p:cNvSpPr>
            <p:nvPr/>
          </p:nvSpPr>
          <p:spPr bwMode="auto">
            <a:xfrm>
              <a:off x="2398072" y="4258110"/>
              <a:ext cx="391848" cy="567204"/>
            </a:xfrm>
            <a:custGeom>
              <a:avLst/>
              <a:gdLst>
                <a:gd name="T0" fmla="*/ 82 w 87"/>
                <a:gd name="T1" fmla="*/ 32 h 126"/>
                <a:gd name="T2" fmla="*/ 71 w 87"/>
                <a:gd name="T3" fmla="*/ 50 h 126"/>
                <a:gd name="T4" fmla="*/ 69 w 87"/>
                <a:gd name="T5" fmla="*/ 54 h 126"/>
                <a:gd name="T6" fmla="*/ 71 w 87"/>
                <a:gd name="T7" fmla="*/ 41 h 126"/>
                <a:gd name="T8" fmla="*/ 72 w 87"/>
                <a:gd name="T9" fmla="*/ 47 h 126"/>
                <a:gd name="T10" fmla="*/ 84 w 87"/>
                <a:gd name="T11" fmla="*/ 18 h 126"/>
                <a:gd name="T12" fmla="*/ 71 w 87"/>
                <a:gd name="T13" fmla="*/ 54 h 126"/>
                <a:gd name="T14" fmla="*/ 73 w 87"/>
                <a:gd name="T15" fmla="*/ 32 h 126"/>
                <a:gd name="T16" fmla="*/ 71 w 87"/>
                <a:gd name="T17" fmla="*/ 6 h 126"/>
                <a:gd name="T18" fmla="*/ 72 w 87"/>
                <a:gd name="T19" fmla="*/ 32 h 126"/>
                <a:gd name="T20" fmla="*/ 61 w 87"/>
                <a:gd name="T21" fmla="*/ 78 h 126"/>
                <a:gd name="T22" fmla="*/ 63 w 87"/>
                <a:gd name="T23" fmla="*/ 74 h 126"/>
                <a:gd name="T24" fmla="*/ 61 w 87"/>
                <a:gd name="T25" fmla="*/ 53 h 126"/>
                <a:gd name="T26" fmla="*/ 56 w 87"/>
                <a:gd name="T27" fmla="*/ 58 h 126"/>
                <a:gd name="T28" fmla="*/ 63 w 87"/>
                <a:gd name="T29" fmla="*/ 71 h 126"/>
                <a:gd name="T30" fmla="*/ 71 w 87"/>
                <a:gd name="T31" fmla="*/ 61 h 126"/>
                <a:gd name="T32" fmla="*/ 73 w 87"/>
                <a:gd name="T33" fmla="*/ 74 h 126"/>
                <a:gd name="T34" fmla="*/ 46 w 87"/>
                <a:gd name="T35" fmla="*/ 96 h 126"/>
                <a:gd name="T36" fmla="*/ 48 w 87"/>
                <a:gd name="T37" fmla="*/ 93 h 126"/>
                <a:gd name="T38" fmla="*/ 52 w 87"/>
                <a:gd name="T39" fmla="*/ 73 h 126"/>
                <a:gd name="T40" fmla="*/ 53 w 87"/>
                <a:gd name="T41" fmla="*/ 63 h 126"/>
                <a:gd name="T42" fmla="*/ 50 w 87"/>
                <a:gd name="T43" fmla="*/ 90 h 126"/>
                <a:gd name="T44" fmla="*/ 54 w 87"/>
                <a:gd name="T45" fmla="*/ 87 h 126"/>
                <a:gd name="T46" fmla="*/ 58 w 87"/>
                <a:gd name="T47" fmla="*/ 96 h 126"/>
                <a:gd name="T48" fmla="*/ 25 w 87"/>
                <a:gd name="T49" fmla="*/ 110 h 126"/>
                <a:gd name="T50" fmla="*/ 28 w 87"/>
                <a:gd name="T51" fmla="*/ 107 h 126"/>
                <a:gd name="T52" fmla="*/ 37 w 87"/>
                <a:gd name="T53" fmla="*/ 89 h 126"/>
                <a:gd name="T54" fmla="*/ 42 w 87"/>
                <a:gd name="T55" fmla="*/ 79 h 126"/>
                <a:gd name="T56" fmla="*/ 30 w 87"/>
                <a:gd name="T57" fmla="*/ 105 h 126"/>
                <a:gd name="T58" fmla="*/ 36 w 87"/>
                <a:gd name="T59" fmla="*/ 103 h 126"/>
                <a:gd name="T60" fmla="*/ 31 w 87"/>
                <a:gd name="T61" fmla="*/ 113 h 126"/>
                <a:gd name="T62" fmla="*/ 1 w 87"/>
                <a:gd name="T63" fmla="*/ 119 h 126"/>
                <a:gd name="T64" fmla="*/ 5 w 87"/>
                <a:gd name="T65" fmla="*/ 117 h 126"/>
                <a:gd name="T66" fmla="*/ 18 w 87"/>
                <a:gd name="T67" fmla="*/ 100 h 126"/>
                <a:gd name="T68" fmla="*/ 25 w 87"/>
                <a:gd name="T69" fmla="*/ 92 h 126"/>
                <a:gd name="T70" fmla="*/ 7 w 87"/>
                <a:gd name="T71" fmla="*/ 115 h 126"/>
                <a:gd name="T72" fmla="*/ 32 w 87"/>
                <a:gd name="T73" fmla="*/ 116 h 126"/>
                <a:gd name="T74" fmla="*/ 12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71" y="54"/>
                  </a:moveTo>
                  <a:cubicBezTo>
                    <a:pt x="76" y="48"/>
                    <a:pt x="79" y="40"/>
                    <a:pt x="82" y="32"/>
                  </a:cubicBezTo>
                  <a:cubicBezTo>
                    <a:pt x="79" y="38"/>
                    <a:pt x="76" y="45"/>
                    <a:pt x="72" y="50"/>
                  </a:cubicBezTo>
                  <a:cubicBezTo>
                    <a:pt x="71" y="50"/>
                    <a:pt x="71" y="50"/>
                    <a:pt x="71" y="50"/>
                  </a:cubicBezTo>
                  <a:cubicBezTo>
                    <a:pt x="70" y="44"/>
                    <a:pt x="67" y="38"/>
                    <a:pt x="64" y="32"/>
                  </a:cubicBezTo>
                  <a:cubicBezTo>
                    <a:pt x="67" y="39"/>
                    <a:pt x="69" y="46"/>
                    <a:pt x="69" y="54"/>
                  </a:cubicBezTo>
                  <a:cubicBezTo>
                    <a:pt x="62" y="47"/>
                    <a:pt x="59" y="34"/>
                    <a:pt x="59" y="24"/>
                  </a:cubicBezTo>
                  <a:cubicBezTo>
                    <a:pt x="66" y="27"/>
                    <a:pt x="70" y="33"/>
                    <a:pt x="71" y="41"/>
                  </a:cubicBezTo>
                  <a:cubicBezTo>
                    <a:pt x="72" y="43"/>
                    <a:pt x="72" y="45"/>
                    <a:pt x="71" y="47"/>
                  </a:cubicBezTo>
                  <a:cubicBezTo>
                    <a:pt x="71" y="47"/>
                    <a:pt x="72" y="48"/>
                    <a:pt x="72" y="47"/>
                  </a:cubicBezTo>
                  <a:cubicBezTo>
                    <a:pt x="74" y="39"/>
                    <a:pt x="75" y="36"/>
                    <a:pt x="79" y="28"/>
                  </a:cubicBezTo>
                  <a:cubicBezTo>
                    <a:pt x="81" y="25"/>
                    <a:pt x="83" y="22"/>
                    <a:pt x="84" y="18"/>
                  </a:cubicBezTo>
                  <a:cubicBezTo>
                    <a:pt x="87" y="28"/>
                    <a:pt x="86" y="39"/>
                    <a:pt x="81" y="47"/>
                  </a:cubicBezTo>
                  <a:cubicBezTo>
                    <a:pt x="79" y="51"/>
                    <a:pt x="76" y="54"/>
                    <a:pt x="71" y="54"/>
                  </a:cubicBezTo>
                  <a:close/>
                  <a:moveTo>
                    <a:pt x="69" y="11"/>
                  </a:moveTo>
                  <a:cubicBezTo>
                    <a:pt x="72" y="18"/>
                    <a:pt x="73" y="25"/>
                    <a:pt x="73" y="32"/>
                  </a:cubicBezTo>
                  <a:cubicBezTo>
                    <a:pt x="74" y="31"/>
                    <a:pt x="75" y="30"/>
                    <a:pt x="75" y="28"/>
                  </a:cubicBezTo>
                  <a:cubicBezTo>
                    <a:pt x="77" y="20"/>
                    <a:pt x="75" y="13"/>
                    <a:pt x="71" y="6"/>
                  </a:cubicBezTo>
                  <a:cubicBezTo>
                    <a:pt x="69" y="4"/>
                    <a:pt x="67" y="1"/>
                    <a:pt x="64" y="0"/>
                  </a:cubicBezTo>
                  <a:cubicBezTo>
                    <a:pt x="65" y="9"/>
                    <a:pt x="66" y="25"/>
                    <a:pt x="72" y="32"/>
                  </a:cubicBezTo>
                  <a:cubicBezTo>
                    <a:pt x="72" y="25"/>
                    <a:pt x="71" y="18"/>
                    <a:pt x="69" y="11"/>
                  </a:cubicBezTo>
                  <a:close/>
                  <a:moveTo>
                    <a:pt x="61" y="78"/>
                  </a:moveTo>
                  <a:cubicBezTo>
                    <a:pt x="68" y="72"/>
                    <a:pt x="73" y="66"/>
                    <a:pt x="78" y="59"/>
                  </a:cubicBezTo>
                  <a:cubicBezTo>
                    <a:pt x="74" y="65"/>
                    <a:pt x="69" y="69"/>
                    <a:pt x="63" y="74"/>
                  </a:cubicBezTo>
                  <a:cubicBezTo>
                    <a:pt x="62" y="74"/>
                    <a:pt x="62" y="74"/>
                    <a:pt x="62" y="73"/>
                  </a:cubicBezTo>
                  <a:cubicBezTo>
                    <a:pt x="63" y="67"/>
                    <a:pt x="62" y="59"/>
                    <a:pt x="61" y="53"/>
                  </a:cubicBezTo>
                  <a:cubicBezTo>
                    <a:pt x="62" y="60"/>
                    <a:pt x="61" y="69"/>
                    <a:pt x="59" y="76"/>
                  </a:cubicBezTo>
                  <a:cubicBezTo>
                    <a:pt x="56" y="71"/>
                    <a:pt x="56" y="64"/>
                    <a:pt x="56" y="58"/>
                  </a:cubicBezTo>
                  <a:cubicBezTo>
                    <a:pt x="57" y="53"/>
                    <a:pt x="58" y="47"/>
                    <a:pt x="59" y="43"/>
                  </a:cubicBezTo>
                  <a:cubicBezTo>
                    <a:pt x="67" y="51"/>
                    <a:pt x="68" y="61"/>
                    <a:pt x="63" y="71"/>
                  </a:cubicBezTo>
                  <a:cubicBezTo>
                    <a:pt x="63" y="71"/>
                    <a:pt x="64" y="71"/>
                    <a:pt x="64" y="71"/>
                  </a:cubicBezTo>
                  <a:cubicBezTo>
                    <a:pt x="67" y="67"/>
                    <a:pt x="68" y="64"/>
                    <a:pt x="71" y="61"/>
                  </a:cubicBezTo>
                  <a:cubicBezTo>
                    <a:pt x="76" y="55"/>
                    <a:pt x="80" y="51"/>
                    <a:pt x="85" y="47"/>
                  </a:cubicBezTo>
                  <a:cubicBezTo>
                    <a:pt x="85" y="57"/>
                    <a:pt x="80" y="68"/>
                    <a:pt x="73" y="74"/>
                  </a:cubicBezTo>
                  <a:cubicBezTo>
                    <a:pt x="70" y="77"/>
                    <a:pt x="66" y="78"/>
                    <a:pt x="61" y="78"/>
                  </a:cubicBezTo>
                  <a:close/>
                  <a:moveTo>
                    <a:pt x="46" y="96"/>
                  </a:moveTo>
                  <a:cubicBezTo>
                    <a:pt x="53" y="93"/>
                    <a:pt x="60" y="89"/>
                    <a:pt x="67" y="85"/>
                  </a:cubicBezTo>
                  <a:cubicBezTo>
                    <a:pt x="61" y="88"/>
                    <a:pt x="54" y="91"/>
                    <a:pt x="48" y="93"/>
                  </a:cubicBezTo>
                  <a:cubicBezTo>
                    <a:pt x="48" y="92"/>
                    <a:pt x="48" y="92"/>
                    <a:pt x="48" y="92"/>
                  </a:cubicBezTo>
                  <a:cubicBezTo>
                    <a:pt x="50" y="86"/>
                    <a:pt x="51" y="80"/>
                    <a:pt x="52" y="73"/>
                  </a:cubicBezTo>
                  <a:cubicBezTo>
                    <a:pt x="50" y="81"/>
                    <a:pt x="48" y="87"/>
                    <a:pt x="44" y="94"/>
                  </a:cubicBezTo>
                  <a:cubicBezTo>
                    <a:pt x="42" y="83"/>
                    <a:pt x="48" y="71"/>
                    <a:pt x="53" y="63"/>
                  </a:cubicBezTo>
                  <a:cubicBezTo>
                    <a:pt x="56" y="71"/>
                    <a:pt x="56" y="81"/>
                    <a:pt x="51" y="88"/>
                  </a:cubicBezTo>
                  <a:cubicBezTo>
                    <a:pt x="51" y="89"/>
                    <a:pt x="50" y="89"/>
                    <a:pt x="50" y="90"/>
                  </a:cubicBezTo>
                  <a:cubicBezTo>
                    <a:pt x="49" y="90"/>
                    <a:pt x="50" y="91"/>
                    <a:pt x="50" y="91"/>
                  </a:cubicBezTo>
                  <a:cubicBezTo>
                    <a:pt x="54" y="87"/>
                    <a:pt x="54" y="87"/>
                    <a:pt x="54" y="87"/>
                  </a:cubicBezTo>
                  <a:cubicBezTo>
                    <a:pt x="61" y="82"/>
                    <a:pt x="69" y="78"/>
                    <a:pt x="77" y="76"/>
                  </a:cubicBezTo>
                  <a:cubicBezTo>
                    <a:pt x="73" y="85"/>
                    <a:pt x="67" y="93"/>
                    <a:pt x="58" y="96"/>
                  </a:cubicBezTo>
                  <a:cubicBezTo>
                    <a:pt x="54" y="98"/>
                    <a:pt x="50" y="98"/>
                    <a:pt x="46" y="96"/>
                  </a:cubicBezTo>
                  <a:close/>
                  <a:moveTo>
                    <a:pt x="25" y="110"/>
                  </a:moveTo>
                  <a:cubicBezTo>
                    <a:pt x="33" y="109"/>
                    <a:pt x="41" y="107"/>
                    <a:pt x="48" y="105"/>
                  </a:cubicBezTo>
                  <a:cubicBezTo>
                    <a:pt x="42" y="106"/>
                    <a:pt x="34" y="107"/>
                    <a:pt x="28" y="107"/>
                  </a:cubicBezTo>
                  <a:cubicBezTo>
                    <a:pt x="28" y="107"/>
                    <a:pt x="28" y="106"/>
                    <a:pt x="28" y="106"/>
                  </a:cubicBezTo>
                  <a:cubicBezTo>
                    <a:pt x="32" y="100"/>
                    <a:pt x="34" y="96"/>
                    <a:pt x="37" y="89"/>
                  </a:cubicBezTo>
                  <a:cubicBezTo>
                    <a:pt x="33" y="96"/>
                    <a:pt x="29" y="101"/>
                    <a:pt x="24" y="107"/>
                  </a:cubicBezTo>
                  <a:cubicBezTo>
                    <a:pt x="24" y="96"/>
                    <a:pt x="34" y="85"/>
                    <a:pt x="42" y="79"/>
                  </a:cubicBezTo>
                  <a:cubicBezTo>
                    <a:pt x="43" y="87"/>
                    <a:pt x="40" y="96"/>
                    <a:pt x="34" y="101"/>
                  </a:cubicBezTo>
                  <a:cubicBezTo>
                    <a:pt x="33" y="103"/>
                    <a:pt x="32" y="104"/>
                    <a:pt x="30" y="105"/>
                  </a:cubicBezTo>
                  <a:cubicBezTo>
                    <a:pt x="30" y="105"/>
                    <a:pt x="30" y="106"/>
                    <a:pt x="30" y="106"/>
                  </a:cubicBezTo>
                  <a:cubicBezTo>
                    <a:pt x="32" y="105"/>
                    <a:pt x="34" y="104"/>
                    <a:pt x="36" y="103"/>
                  </a:cubicBezTo>
                  <a:cubicBezTo>
                    <a:pt x="43" y="101"/>
                    <a:pt x="53" y="100"/>
                    <a:pt x="61" y="99"/>
                  </a:cubicBezTo>
                  <a:cubicBezTo>
                    <a:pt x="54" y="108"/>
                    <a:pt x="41" y="116"/>
                    <a:pt x="31" y="113"/>
                  </a:cubicBezTo>
                  <a:cubicBezTo>
                    <a:pt x="29" y="112"/>
                    <a:pt x="26" y="111"/>
                    <a:pt x="25" y="110"/>
                  </a:cubicBezTo>
                  <a:close/>
                  <a:moveTo>
                    <a:pt x="1" y="119"/>
                  </a:moveTo>
                  <a:cubicBezTo>
                    <a:pt x="9" y="119"/>
                    <a:pt x="17" y="120"/>
                    <a:pt x="25" y="119"/>
                  </a:cubicBezTo>
                  <a:cubicBezTo>
                    <a:pt x="18" y="119"/>
                    <a:pt x="11" y="118"/>
                    <a:pt x="5" y="117"/>
                  </a:cubicBezTo>
                  <a:cubicBezTo>
                    <a:pt x="5" y="116"/>
                    <a:pt x="5" y="116"/>
                    <a:pt x="5" y="116"/>
                  </a:cubicBezTo>
                  <a:cubicBezTo>
                    <a:pt x="9" y="111"/>
                    <a:pt x="14" y="106"/>
                    <a:pt x="18" y="100"/>
                  </a:cubicBezTo>
                  <a:cubicBezTo>
                    <a:pt x="12" y="106"/>
                    <a:pt x="6" y="111"/>
                    <a:pt x="0" y="116"/>
                  </a:cubicBezTo>
                  <a:cubicBezTo>
                    <a:pt x="2" y="104"/>
                    <a:pt x="15" y="96"/>
                    <a:pt x="25" y="92"/>
                  </a:cubicBezTo>
                  <a:cubicBezTo>
                    <a:pt x="23" y="100"/>
                    <a:pt x="19" y="107"/>
                    <a:pt x="12" y="112"/>
                  </a:cubicBezTo>
                  <a:cubicBezTo>
                    <a:pt x="11" y="113"/>
                    <a:pt x="9" y="114"/>
                    <a:pt x="7" y="115"/>
                  </a:cubicBezTo>
                  <a:cubicBezTo>
                    <a:pt x="7" y="115"/>
                    <a:pt x="7" y="116"/>
                    <a:pt x="8" y="116"/>
                  </a:cubicBezTo>
                  <a:cubicBezTo>
                    <a:pt x="17" y="113"/>
                    <a:pt x="23" y="114"/>
                    <a:pt x="32" y="116"/>
                  </a:cubicBezTo>
                  <a:cubicBezTo>
                    <a:pt x="34" y="116"/>
                    <a:pt x="36" y="117"/>
                    <a:pt x="38" y="118"/>
                  </a:cubicBezTo>
                  <a:cubicBezTo>
                    <a:pt x="30" y="123"/>
                    <a:pt x="21" y="126"/>
                    <a:pt x="12" y="125"/>
                  </a:cubicBezTo>
                  <a:cubicBezTo>
                    <a:pt x="8" y="124"/>
                    <a:pt x="4" y="122"/>
                    <a:pt x="1"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dirty="0"/>
            </a:p>
          </p:txBody>
        </p:sp>
      </p:grpSp>
      <p:sp>
        <p:nvSpPr>
          <p:cNvPr id="98" name="文本框 97">
            <a:extLst>
              <a:ext uri="{FF2B5EF4-FFF2-40B4-BE49-F238E27FC236}">
                <a16:creationId xmlns:a16="http://schemas.microsoft.com/office/drawing/2014/main" id="{53642863-CAE5-43CE-8896-B5FB726AD1A8}"/>
              </a:ext>
            </a:extLst>
          </p:cNvPr>
          <p:cNvSpPr txBox="1"/>
          <p:nvPr/>
        </p:nvSpPr>
        <p:spPr>
          <a:xfrm>
            <a:off x="1658458" y="4269202"/>
            <a:ext cx="1403350" cy="366575"/>
          </a:xfrm>
          <a:prstGeom prst="rect">
            <a:avLst/>
          </a:prstGeom>
          <a:noFill/>
        </p:spPr>
        <p:txBody>
          <a:bodyPr wrap="square" lIns="0" tIns="0" rIns="0" bIns="0" rtlCol="0" anchor="t" anchorCtr="0">
            <a:spAutoFit/>
          </a:bodyPr>
          <a:lstStyle/>
          <a:p>
            <a:pPr algn="ctr">
              <a:lnSpc>
                <a:spcPct val="150000"/>
              </a:lnSpc>
            </a:pPr>
            <a:r>
              <a:rPr lang="en-US" altLang="zh-CN" b="1" dirty="0">
                <a:solidFill>
                  <a:schemeClr val="accent1"/>
                </a:solidFill>
                <a:latin typeface="+mn-ea"/>
              </a:rPr>
              <a:t>XXXX</a:t>
            </a:r>
            <a:r>
              <a:rPr lang="zh-CN" altLang="en-US" b="1" dirty="0">
                <a:solidFill>
                  <a:schemeClr val="accent1"/>
                </a:solidFill>
                <a:latin typeface="+mn-ea"/>
              </a:rPr>
              <a:t>二等奖</a:t>
            </a:r>
          </a:p>
        </p:txBody>
      </p:sp>
      <p:grpSp>
        <p:nvGrpSpPr>
          <p:cNvPr id="100" name="组合 99">
            <a:extLst>
              <a:ext uri="{FF2B5EF4-FFF2-40B4-BE49-F238E27FC236}">
                <a16:creationId xmlns:a16="http://schemas.microsoft.com/office/drawing/2014/main" id="{2410BF40-5D74-4C29-8F91-0A6BFAF93721}"/>
              </a:ext>
            </a:extLst>
          </p:cNvPr>
          <p:cNvGrpSpPr/>
          <p:nvPr/>
        </p:nvGrpSpPr>
        <p:grpSpPr>
          <a:xfrm>
            <a:off x="1264187" y="4242455"/>
            <a:ext cx="532567" cy="580194"/>
            <a:chOff x="1979417" y="4258110"/>
            <a:chExt cx="532567" cy="580194"/>
          </a:xfrm>
        </p:grpSpPr>
        <p:sp>
          <p:nvSpPr>
            <p:cNvPr id="104" name="Freeform 43">
              <a:extLst>
                <a:ext uri="{FF2B5EF4-FFF2-40B4-BE49-F238E27FC236}">
                  <a16:creationId xmlns:a16="http://schemas.microsoft.com/office/drawing/2014/main" id="{4B492F52-0956-4654-A652-426A7D7915B0}"/>
                </a:ext>
              </a:extLst>
            </p:cNvPr>
            <p:cNvSpPr>
              <a:spLocks/>
            </p:cNvSpPr>
            <p:nvPr/>
          </p:nvSpPr>
          <p:spPr bwMode="auto">
            <a:xfrm>
              <a:off x="2037869" y="4403158"/>
              <a:ext cx="474115" cy="435146"/>
            </a:xfrm>
            <a:custGeom>
              <a:avLst/>
              <a:gdLst>
                <a:gd name="T0" fmla="*/ 2 w 105"/>
                <a:gd name="T1" fmla="*/ 0 h 97"/>
                <a:gd name="T2" fmla="*/ 6 w 105"/>
                <a:gd name="T3" fmla="*/ 27 h 97"/>
                <a:gd name="T4" fmla="*/ 23 w 105"/>
                <a:gd name="T5" fmla="*/ 56 h 97"/>
                <a:gd name="T6" fmla="*/ 47 w 105"/>
                <a:gd name="T7" fmla="*/ 74 h 97"/>
                <a:gd name="T8" fmla="*/ 105 w 105"/>
                <a:gd name="T9" fmla="*/ 94 h 97"/>
                <a:gd name="T10" fmla="*/ 104 w 105"/>
                <a:gd name="T11" fmla="*/ 97 h 97"/>
                <a:gd name="T12" fmla="*/ 46 w 105"/>
                <a:gd name="T13" fmla="*/ 76 h 97"/>
                <a:gd name="T14" fmla="*/ 22 w 105"/>
                <a:gd name="T15" fmla="*/ 57 h 97"/>
                <a:gd name="T16" fmla="*/ 5 w 105"/>
                <a:gd name="T17" fmla="*/ 28 h 97"/>
                <a:gd name="T18" fmla="*/ 1 w 105"/>
                <a:gd name="T19" fmla="*/ 0 h 97"/>
                <a:gd name="T20" fmla="*/ 2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2" y="0"/>
                  </a:moveTo>
                  <a:cubicBezTo>
                    <a:pt x="2" y="10"/>
                    <a:pt x="3" y="18"/>
                    <a:pt x="6" y="27"/>
                  </a:cubicBezTo>
                  <a:cubicBezTo>
                    <a:pt x="10" y="39"/>
                    <a:pt x="15" y="47"/>
                    <a:pt x="23" y="56"/>
                  </a:cubicBezTo>
                  <a:cubicBezTo>
                    <a:pt x="30" y="64"/>
                    <a:pt x="37" y="68"/>
                    <a:pt x="47" y="74"/>
                  </a:cubicBezTo>
                  <a:cubicBezTo>
                    <a:pt x="66" y="83"/>
                    <a:pt x="85" y="88"/>
                    <a:pt x="105" y="94"/>
                  </a:cubicBezTo>
                  <a:cubicBezTo>
                    <a:pt x="105" y="95"/>
                    <a:pt x="104" y="96"/>
                    <a:pt x="104" y="97"/>
                  </a:cubicBezTo>
                  <a:cubicBezTo>
                    <a:pt x="84" y="90"/>
                    <a:pt x="65" y="85"/>
                    <a:pt x="46" y="76"/>
                  </a:cubicBezTo>
                  <a:cubicBezTo>
                    <a:pt x="36" y="70"/>
                    <a:pt x="29" y="65"/>
                    <a:pt x="22" y="57"/>
                  </a:cubicBezTo>
                  <a:cubicBezTo>
                    <a:pt x="13" y="48"/>
                    <a:pt x="9" y="40"/>
                    <a:pt x="5" y="28"/>
                  </a:cubicBezTo>
                  <a:cubicBezTo>
                    <a:pt x="2" y="18"/>
                    <a:pt x="0" y="10"/>
                    <a:pt x="1" y="0"/>
                  </a:cubicBezTo>
                  <a:cubicBezTo>
                    <a:pt x="1" y="0"/>
                    <a:pt x="1" y="0"/>
                    <a:pt x="2"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44">
              <a:extLst>
                <a:ext uri="{FF2B5EF4-FFF2-40B4-BE49-F238E27FC236}">
                  <a16:creationId xmlns:a16="http://schemas.microsoft.com/office/drawing/2014/main" id="{DC795CF3-405B-44DA-8589-A05388C67302}"/>
                </a:ext>
              </a:extLst>
            </p:cNvPr>
            <p:cNvSpPr>
              <a:spLocks noEditPoints="1"/>
            </p:cNvSpPr>
            <p:nvPr/>
          </p:nvSpPr>
          <p:spPr bwMode="auto">
            <a:xfrm>
              <a:off x="1979417" y="4258110"/>
              <a:ext cx="391848" cy="567204"/>
            </a:xfrm>
            <a:custGeom>
              <a:avLst/>
              <a:gdLst>
                <a:gd name="T0" fmla="*/ 5 w 87"/>
                <a:gd name="T1" fmla="*/ 32 h 126"/>
                <a:gd name="T2" fmla="*/ 16 w 87"/>
                <a:gd name="T3" fmla="*/ 50 h 126"/>
                <a:gd name="T4" fmla="*/ 18 w 87"/>
                <a:gd name="T5" fmla="*/ 54 h 126"/>
                <a:gd name="T6" fmla="*/ 16 w 87"/>
                <a:gd name="T7" fmla="*/ 41 h 126"/>
                <a:gd name="T8" fmla="*/ 15 w 87"/>
                <a:gd name="T9" fmla="*/ 47 h 126"/>
                <a:gd name="T10" fmla="*/ 3 w 87"/>
                <a:gd name="T11" fmla="*/ 18 h 126"/>
                <a:gd name="T12" fmla="*/ 16 w 87"/>
                <a:gd name="T13" fmla="*/ 54 h 126"/>
                <a:gd name="T14" fmla="*/ 14 w 87"/>
                <a:gd name="T15" fmla="*/ 32 h 126"/>
                <a:gd name="T16" fmla="*/ 16 w 87"/>
                <a:gd name="T17" fmla="*/ 6 h 126"/>
                <a:gd name="T18" fmla="*/ 15 w 87"/>
                <a:gd name="T19" fmla="*/ 32 h 126"/>
                <a:gd name="T20" fmla="*/ 26 w 87"/>
                <a:gd name="T21" fmla="*/ 78 h 126"/>
                <a:gd name="T22" fmla="*/ 24 w 87"/>
                <a:gd name="T23" fmla="*/ 74 h 126"/>
                <a:gd name="T24" fmla="*/ 26 w 87"/>
                <a:gd name="T25" fmla="*/ 53 h 126"/>
                <a:gd name="T26" fmla="*/ 31 w 87"/>
                <a:gd name="T27" fmla="*/ 58 h 126"/>
                <a:gd name="T28" fmla="*/ 24 w 87"/>
                <a:gd name="T29" fmla="*/ 71 h 126"/>
                <a:gd name="T30" fmla="*/ 16 w 87"/>
                <a:gd name="T31" fmla="*/ 61 h 126"/>
                <a:gd name="T32" fmla="*/ 14 w 87"/>
                <a:gd name="T33" fmla="*/ 74 h 126"/>
                <a:gd name="T34" fmla="*/ 41 w 87"/>
                <a:gd name="T35" fmla="*/ 96 h 126"/>
                <a:gd name="T36" fmla="*/ 39 w 87"/>
                <a:gd name="T37" fmla="*/ 93 h 126"/>
                <a:gd name="T38" fmla="*/ 35 w 87"/>
                <a:gd name="T39" fmla="*/ 73 h 126"/>
                <a:gd name="T40" fmla="*/ 34 w 87"/>
                <a:gd name="T41" fmla="*/ 63 h 126"/>
                <a:gd name="T42" fmla="*/ 37 w 87"/>
                <a:gd name="T43" fmla="*/ 90 h 126"/>
                <a:gd name="T44" fmla="*/ 33 w 87"/>
                <a:gd name="T45" fmla="*/ 87 h 126"/>
                <a:gd name="T46" fmla="*/ 29 w 87"/>
                <a:gd name="T47" fmla="*/ 96 h 126"/>
                <a:gd name="T48" fmla="*/ 62 w 87"/>
                <a:gd name="T49" fmla="*/ 110 h 126"/>
                <a:gd name="T50" fmla="*/ 59 w 87"/>
                <a:gd name="T51" fmla="*/ 107 h 126"/>
                <a:gd name="T52" fmla="*/ 50 w 87"/>
                <a:gd name="T53" fmla="*/ 89 h 126"/>
                <a:gd name="T54" fmla="*/ 45 w 87"/>
                <a:gd name="T55" fmla="*/ 79 h 126"/>
                <a:gd name="T56" fmla="*/ 57 w 87"/>
                <a:gd name="T57" fmla="*/ 105 h 126"/>
                <a:gd name="T58" fmla="*/ 51 w 87"/>
                <a:gd name="T59" fmla="*/ 103 h 126"/>
                <a:gd name="T60" fmla="*/ 56 w 87"/>
                <a:gd name="T61" fmla="*/ 113 h 126"/>
                <a:gd name="T62" fmla="*/ 86 w 87"/>
                <a:gd name="T63" fmla="*/ 119 h 126"/>
                <a:gd name="T64" fmla="*/ 82 w 87"/>
                <a:gd name="T65" fmla="*/ 117 h 126"/>
                <a:gd name="T66" fmla="*/ 69 w 87"/>
                <a:gd name="T67" fmla="*/ 100 h 126"/>
                <a:gd name="T68" fmla="*/ 62 w 87"/>
                <a:gd name="T69" fmla="*/ 92 h 126"/>
                <a:gd name="T70" fmla="*/ 80 w 87"/>
                <a:gd name="T71" fmla="*/ 115 h 126"/>
                <a:gd name="T72" fmla="*/ 55 w 87"/>
                <a:gd name="T73" fmla="*/ 116 h 126"/>
                <a:gd name="T74" fmla="*/ 75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16" y="54"/>
                  </a:moveTo>
                  <a:cubicBezTo>
                    <a:pt x="11" y="48"/>
                    <a:pt x="8" y="40"/>
                    <a:pt x="5" y="32"/>
                  </a:cubicBezTo>
                  <a:cubicBezTo>
                    <a:pt x="8" y="38"/>
                    <a:pt x="11" y="45"/>
                    <a:pt x="16" y="50"/>
                  </a:cubicBezTo>
                  <a:cubicBezTo>
                    <a:pt x="16" y="50"/>
                    <a:pt x="16" y="50"/>
                    <a:pt x="16" y="50"/>
                  </a:cubicBezTo>
                  <a:cubicBezTo>
                    <a:pt x="18" y="44"/>
                    <a:pt x="20" y="38"/>
                    <a:pt x="23" y="32"/>
                  </a:cubicBezTo>
                  <a:cubicBezTo>
                    <a:pt x="20" y="39"/>
                    <a:pt x="18" y="46"/>
                    <a:pt x="18" y="54"/>
                  </a:cubicBezTo>
                  <a:cubicBezTo>
                    <a:pt x="25" y="47"/>
                    <a:pt x="28" y="34"/>
                    <a:pt x="28" y="24"/>
                  </a:cubicBezTo>
                  <a:cubicBezTo>
                    <a:pt x="21" y="27"/>
                    <a:pt x="17" y="33"/>
                    <a:pt x="16" y="41"/>
                  </a:cubicBezTo>
                  <a:cubicBezTo>
                    <a:pt x="15" y="43"/>
                    <a:pt x="15" y="45"/>
                    <a:pt x="16" y="47"/>
                  </a:cubicBezTo>
                  <a:cubicBezTo>
                    <a:pt x="16" y="47"/>
                    <a:pt x="15" y="48"/>
                    <a:pt x="15" y="47"/>
                  </a:cubicBezTo>
                  <a:cubicBezTo>
                    <a:pt x="13" y="39"/>
                    <a:pt x="12" y="36"/>
                    <a:pt x="8" y="28"/>
                  </a:cubicBezTo>
                  <a:cubicBezTo>
                    <a:pt x="6" y="25"/>
                    <a:pt x="5" y="22"/>
                    <a:pt x="3" y="18"/>
                  </a:cubicBezTo>
                  <a:cubicBezTo>
                    <a:pt x="0" y="28"/>
                    <a:pt x="1" y="39"/>
                    <a:pt x="6" y="47"/>
                  </a:cubicBezTo>
                  <a:cubicBezTo>
                    <a:pt x="8" y="51"/>
                    <a:pt x="11" y="54"/>
                    <a:pt x="16" y="54"/>
                  </a:cubicBezTo>
                  <a:close/>
                  <a:moveTo>
                    <a:pt x="18" y="11"/>
                  </a:moveTo>
                  <a:cubicBezTo>
                    <a:pt x="15" y="18"/>
                    <a:pt x="14" y="25"/>
                    <a:pt x="14" y="32"/>
                  </a:cubicBezTo>
                  <a:cubicBezTo>
                    <a:pt x="13" y="31"/>
                    <a:pt x="12" y="30"/>
                    <a:pt x="12" y="28"/>
                  </a:cubicBezTo>
                  <a:cubicBezTo>
                    <a:pt x="10" y="20"/>
                    <a:pt x="12" y="13"/>
                    <a:pt x="16" y="6"/>
                  </a:cubicBezTo>
                  <a:cubicBezTo>
                    <a:pt x="18" y="4"/>
                    <a:pt x="20" y="1"/>
                    <a:pt x="23" y="0"/>
                  </a:cubicBezTo>
                  <a:cubicBezTo>
                    <a:pt x="22" y="9"/>
                    <a:pt x="21" y="25"/>
                    <a:pt x="15" y="32"/>
                  </a:cubicBezTo>
                  <a:cubicBezTo>
                    <a:pt x="15" y="25"/>
                    <a:pt x="16" y="18"/>
                    <a:pt x="18" y="11"/>
                  </a:cubicBezTo>
                  <a:close/>
                  <a:moveTo>
                    <a:pt x="26" y="78"/>
                  </a:moveTo>
                  <a:cubicBezTo>
                    <a:pt x="19" y="72"/>
                    <a:pt x="14" y="66"/>
                    <a:pt x="9" y="59"/>
                  </a:cubicBezTo>
                  <a:cubicBezTo>
                    <a:pt x="13" y="65"/>
                    <a:pt x="18" y="69"/>
                    <a:pt x="24" y="74"/>
                  </a:cubicBezTo>
                  <a:cubicBezTo>
                    <a:pt x="25" y="74"/>
                    <a:pt x="25" y="74"/>
                    <a:pt x="25" y="73"/>
                  </a:cubicBezTo>
                  <a:cubicBezTo>
                    <a:pt x="25" y="67"/>
                    <a:pt x="25" y="59"/>
                    <a:pt x="26" y="53"/>
                  </a:cubicBezTo>
                  <a:cubicBezTo>
                    <a:pt x="25" y="60"/>
                    <a:pt x="26" y="69"/>
                    <a:pt x="28" y="76"/>
                  </a:cubicBezTo>
                  <a:cubicBezTo>
                    <a:pt x="31" y="71"/>
                    <a:pt x="31" y="64"/>
                    <a:pt x="31" y="58"/>
                  </a:cubicBezTo>
                  <a:cubicBezTo>
                    <a:pt x="30" y="53"/>
                    <a:pt x="29" y="47"/>
                    <a:pt x="28" y="43"/>
                  </a:cubicBezTo>
                  <a:cubicBezTo>
                    <a:pt x="20" y="51"/>
                    <a:pt x="19" y="61"/>
                    <a:pt x="24" y="71"/>
                  </a:cubicBezTo>
                  <a:cubicBezTo>
                    <a:pt x="24" y="71"/>
                    <a:pt x="23" y="71"/>
                    <a:pt x="23" y="71"/>
                  </a:cubicBezTo>
                  <a:cubicBezTo>
                    <a:pt x="20" y="67"/>
                    <a:pt x="19" y="64"/>
                    <a:pt x="16" y="61"/>
                  </a:cubicBezTo>
                  <a:cubicBezTo>
                    <a:pt x="11" y="55"/>
                    <a:pt x="7" y="51"/>
                    <a:pt x="2" y="47"/>
                  </a:cubicBezTo>
                  <a:cubicBezTo>
                    <a:pt x="2" y="57"/>
                    <a:pt x="7" y="68"/>
                    <a:pt x="14" y="74"/>
                  </a:cubicBezTo>
                  <a:cubicBezTo>
                    <a:pt x="17" y="77"/>
                    <a:pt x="21" y="78"/>
                    <a:pt x="26" y="78"/>
                  </a:cubicBezTo>
                  <a:close/>
                  <a:moveTo>
                    <a:pt x="41" y="96"/>
                  </a:moveTo>
                  <a:cubicBezTo>
                    <a:pt x="34" y="93"/>
                    <a:pt x="27" y="89"/>
                    <a:pt x="20" y="85"/>
                  </a:cubicBezTo>
                  <a:cubicBezTo>
                    <a:pt x="26" y="88"/>
                    <a:pt x="33" y="91"/>
                    <a:pt x="39" y="93"/>
                  </a:cubicBezTo>
                  <a:cubicBezTo>
                    <a:pt x="39" y="92"/>
                    <a:pt x="39" y="92"/>
                    <a:pt x="39" y="92"/>
                  </a:cubicBezTo>
                  <a:cubicBezTo>
                    <a:pt x="37" y="86"/>
                    <a:pt x="36" y="80"/>
                    <a:pt x="35" y="73"/>
                  </a:cubicBezTo>
                  <a:cubicBezTo>
                    <a:pt x="37" y="81"/>
                    <a:pt x="39" y="87"/>
                    <a:pt x="43" y="94"/>
                  </a:cubicBezTo>
                  <a:cubicBezTo>
                    <a:pt x="45" y="83"/>
                    <a:pt x="40" y="71"/>
                    <a:pt x="34" y="63"/>
                  </a:cubicBezTo>
                  <a:cubicBezTo>
                    <a:pt x="31" y="71"/>
                    <a:pt x="31" y="81"/>
                    <a:pt x="36" y="88"/>
                  </a:cubicBezTo>
                  <a:cubicBezTo>
                    <a:pt x="36" y="89"/>
                    <a:pt x="37" y="89"/>
                    <a:pt x="37" y="90"/>
                  </a:cubicBezTo>
                  <a:cubicBezTo>
                    <a:pt x="38" y="90"/>
                    <a:pt x="37" y="91"/>
                    <a:pt x="37" y="91"/>
                  </a:cubicBezTo>
                  <a:cubicBezTo>
                    <a:pt x="33" y="87"/>
                    <a:pt x="33" y="87"/>
                    <a:pt x="33" y="87"/>
                  </a:cubicBezTo>
                  <a:cubicBezTo>
                    <a:pt x="26" y="82"/>
                    <a:pt x="18" y="78"/>
                    <a:pt x="10" y="76"/>
                  </a:cubicBezTo>
                  <a:cubicBezTo>
                    <a:pt x="14" y="85"/>
                    <a:pt x="20" y="93"/>
                    <a:pt x="29" y="96"/>
                  </a:cubicBezTo>
                  <a:cubicBezTo>
                    <a:pt x="33" y="98"/>
                    <a:pt x="37" y="98"/>
                    <a:pt x="41" y="96"/>
                  </a:cubicBezTo>
                  <a:close/>
                  <a:moveTo>
                    <a:pt x="62" y="110"/>
                  </a:moveTo>
                  <a:cubicBezTo>
                    <a:pt x="54" y="109"/>
                    <a:pt x="46" y="107"/>
                    <a:pt x="39" y="105"/>
                  </a:cubicBezTo>
                  <a:cubicBezTo>
                    <a:pt x="45" y="106"/>
                    <a:pt x="53" y="107"/>
                    <a:pt x="59" y="107"/>
                  </a:cubicBezTo>
                  <a:cubicBezTo>
                    <a:pt x="59" y="107"/>
                    <a:pt x="59" y="106"/>
                    <a:pt x="60" y="106"/>
                  </a:cubicBezTo>
                  <a:cubicBezTo>
                    <a:pt x="55" y="100"/>
                    <a:pt x="53" y="96"/>
                    <a:pt x="50" y="89"/>
                  </a:cubicBezTo>
                  <a:cubicBezTo>
                    <a:pt x="54" y="96"/>
                    <a:pt x="58" y="101"/>
                    <a:pt x="63" y="107"/>
                  </a:cubicBezTo>
                  <a:cubicBezTo>
                    <a:pt x="63" y="96"/>
                    <a:pt x="53" y="85"/>
                    <a:pt x="45" y="79"/>
                  </a:cubicBezTo>
                  <a:cubicBezTo>
                    <a:pt x="44" y="87"/>
                    <a:pt x="47" y="96"/>
                    <a:pt x="53" y="101"/>
                  </a:cubicBezTo>
                  <a:cubicBezTo>
                    <a:pt x="54" y="103"/>
                    <a:pt x="55" y="104"/>
                    <a:pt x="57" y="105"/>
                  </a:cubicBezTo>
                  <a:cubicBezTo>
                    <a:pt x="57" y="105"/>
                    <a:pt x="57" y="106"/>
                    <a:pt x="57" y="106"/>
                  </a:cubicBezTo>
                  <a:cubicBezTo>
                    <a:pt x="55" y="105"/>
                    <a:pt x="53" y="104"/>
                    <a:pt x="51" y="103"/>
                  </a:cubicBezTo>
                  <a:cubicBezTo>
                    <a:pt x="44" y="101"/>
                    <a:pt x="34" y="100"/>
                    <a:pt x="27" y="99"/>
                  </a:cubicBezTo>
                  <a:cubicBezTo>
                    <a:pt x="33" y="108"/>
                    <a:pt x="46" y="116"/>
                    <a:pt x="56" y="113"/>
                  </a:cubicBezTo>
                  <a:cubicBezTo>
                    <a:pt x="59" y="112"/>
                    <a:pt x="61" y="111"/>
                    <a:pt x="62" y="110"/>
                  </a:cubicBezTo>
                  <a:close/>
                  <a:moveTo>
                    <a:pt x="86" y="119"/>
                  </a:moveTo>
                  <a:cubicBezTo>
                    <a:pt x="78" y="119"/>
                    <a:pt x="70" y="120"/>
                    <a:pt x="62" y="119"/>
                  </a:cubicBezTo>
                  <a:cubicBezTo>
                    <a:pt x="69" y="119"/>
                    <a:pt x="76" y="118"/>
                    <a:pt x="82" y="117"/>
                  </a:cubicBezTo>
                  <a:cubicBezTo>
                    <a:pt x="82" y="116"/>
                    <a:pt x="82" y="116"/>
                    <a:pt x="82" y="116"/>
                  </a:cubicBezTo>
                  <a:cubicBezTo>
                    <a:pt x="78" y="111"/>
                    <a:pt x="73" y="106"/>
                    <a:pt x="69" y="100"/>
                  </a:cubicBezTo>
                  <a:cubicBezTo>
                    <a:pt x="75" y="106"/>
                    <a:pt x="81" y="111"/>
                    <a:pt x="87" y="116"/>
                  </a:cubicBezTo>
                  <a:cubicBezTo>
                    <a:pt x="85" y="104"/>
                    <a:pt x="72" y="96"/>
                    <a:pt x="62" y="92"/>
                  </a:cubicBezTo>
                  <a:cubicBezTo>
                    <a:pt x="64" y="100"/>
                    <a:pt x="68" y="107"/>
                    <a:pt x="75" y="112"/>
                  </a:cubicBezTo>
                  <a:cubicBezTo>
                    <a:pt x="76" y="113"/>
                    <a:pt x="78" y="114"/>
                    <a:pt x="80" y="115"/>
                  </a:cubicBezTo>
                  <a:cubicBezTo>
                    <a:pt x="80" y="115"/>
                    <a:pt x="80" y="116"/>
                    <a:pt x="79" y="116"/>
                  </a:cubicBezTo>
                  <a:cubicBezTo>
                    <a:pt x="70" y="113"/>
                    <a:pt x="64" y="114"/>
                    <a:pt x="55" y="116"/>
                  </a:cubicBezTo>
                  <a:cubicBezTo>
                    <a:pt x="53" y="116"/>
                    <a:pt x="51" y="117"/>
                    <a:pt x="49" y="118"/>
                  </a:cubicBezTo>
                  <a:cubicBezTo>
                    <a:pt x="57" y="123"/>
                    <a:pt x="66" y="126"/>
                    <a:pt x="75" y="125"/>
                  </a:cubicBezTo>
                  <a:cubicBezTo>
                    <a:pt x="79" y="124"/>
                    <a:pt x="83" y="122"/>
                    <a:pt x="86"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1" name="组合 100">
            <a:extLst>
              <a:ext uri="{FF2B5EF4-FFF2-40B4-BE49-F238E27FC236}">
                <a16:creationId xmlns:a16="http://schemas.microsoft.com/office/drawing/2014/main" id="{F5210273-1109-4E56-BD63-96344144D546}"/>
              </a:ext>
            </a:extLst>
          </p:cNvPr>
          <p:cNvGrpSpPr/>
          <p:nvPr/>
        </p:nvGrpSpPr>
        <p:grpSpPr>
          <a:xfrm>
            <a:off x="2925678" y="4242455"/>
            <a:ext cx="530402" cy="580194"/>
            <a:chOff x="2448900" y="4258110"/>
            <a:chExt cx="530402" cy="580194"/>
          </a:xfrm>
        </p:grpSpPr>
        <p:sp>
          <p:nvSpPr>
            <p:cNvPr id="102" name="Freeform 45">
              <a:extLst>
                <a:ext uri="{FF2B5EF4-FFF2-40B4-BE49-F238E27FC236}">
                  <a16:creationId xmlns:a16="http://schemas.microsoft.com/office/drawing/2014/main" id="{56B1247C-1E91-43C5-A72C-D7DA97DECAB8}"/>
                </a:ext>
              </a:extLst>
            </p:cNvPr>
            <p:cNvSpPr>
              <a:spLocks/>
            </p:cNvSpPr>
            <p:nvPr/>
          </p:nvSpPr>
          <p:spPr bwMode="auto">
            <a:xfrm>
              <a:off x="2448900" y="4403158"/>
              <a:ext cx="471949" cy="435146"/>
            </a:xfrm>
            <a:custGeom>
              <a:avLst/>
              <a:gdLst>
                <a:gd name="T0" fmla="*/ 103 w 105"/>
                <a:gd name="T1" fmla="*/ 0 h 97"/>
                <a:gd name="T2" fmla="*/ 99 w 105"/>
                <a:gd name="T3" fmla="*/ 27 h 97"/>
                <a:gd name="T4" fmla="*/ 82 w 105"/>
                <a:gd name="T5" fmla="*/ 56 h 97"/>
                <a:gd name="T6" fmla="*/ 58 w 105"/>
                <a:gd name="T7" fmla="*/ 74 h 97"/>
                <a:gd name="T8" fmla="*/ 0 w 105"/>
                <a:gd name="T9" fmla="*/ 94 h 97"/>
                <a:gd name="T10" fmla="*/ 1 w 105"/>
                <a:gd name="T11" fmla="*/ 97 h 97"/>
                <a:gd name="T12" fmla="*/ 59 w 105"/>
                <a:gd name="T13" fmla="*/ 76 h 97"/>
                <a:gd name="T14" fmla="*/ 83 w 105"/>
                <a:gd name="T15" fmla="*/ 57 h 97"/>
                <a:gd name="T16" fmla="*/ 100 w 105"/>
                <a:gd name="T17" fmla="*/ 28 h 97"/>
                <a:gd name="T18" fmla="*/ 104 w 105"/>
                <a:gd name="T19" fmla="*/ 0 h 97"/>
                <a:gd name="T20" fmla="*/ 103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103" y="0"/>
                  </a:moveTo>
                  <a:cubicBezTo>
                    <a:pt x="103" y="10"/>
                    <a:pt x="102" y="18"/>
                    <a:pt x="99" y="27"/>
                  </a:cubicBezTo>
                  <a:cubicBezTo>
                    <a:pt x="95" y="39"/>
                    <a:pt x="90" y="47"/>
                    <a:pt x="82" y="56"/>
                  </a:cubicBezTo>
                  <a:cubicBezTo>
                    <a:pt x="75" y="64"/>
                    <a:pt x="68" y="68"/>
                    <a:pt x="58" y="74"/>
                  </a:cubicBezTo>
                  <a:cubicBezTo>
                    <a:pt x="39" y="83"/>
                    <a:pt x="20" y="88"/>
                    <a:pt x="0" y="94"/>
                  </a:cubicBezTo>
                  <a:cubicBezTo>
                    <a:pt x="0" y="95"/>
                    <a:pt x="1" y="96"/>
                    <a:pt x="1" y="97"/>
                  </a:cubicBezTo>
                  <a:cubicBezTo>
                    <a:pt x="21" y="90"/>
                    <a:pt x="40" y="85"/>
                    <a:pt x="59" y="76"/>
                  </a:cubicBezTo>
                  <a:cubicBezTo>
                    <a:pt x="69" y="70"/>
                    <a:pt x="76" y="65"/>
                    <a:pt x="83" y="57"/>
                  </a:cubicBezTo>
                  <a:cubicBezTo>
                    <a:pt x="92" y="48"/>
                    <a:pt x="96" y="40"/>
                    <a:pt x="100" y="28"/>
                  </a:cubicBezTo>
                  <a:cubicBezTo>
                    <a:pt x="103" y="18"/>
                    <a:pt x="105" y="10"/>
                    <a:pt x="104" y="0"/>
                  </a:cubicBezTo>
                  <a:cubicBezTo>
                    <a:pt x="104" y="0"/>
                    <a:pt x="104" y="0"/>
                    <a:pt x="103"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46">
              <a:extLst>
                <a:ext uri="{FF2B5EF4-FFF2-40B4-BE49-F238E27FC236}">
                  <a16:creationId xmlns:a16="http://schemas.microsoft.com/office/drawing/2014/main" id="{6EC3D6EC-557C-486D-872B-84D06973C359}"/>
                </a:ext>
              </a:extLst>
            </p:cNvPr>
            <p:cNvSpPr>
              <a:spLocks noEditPoints="1"/>
            </p:cNvSpPr>
            <p:nvPr/>
          </p:nvSpPr>
          <p:spPr bwMode="auto">
            <a:xfrm>
              <a:off x="2587454" y="4258110"/>
              <a:ext cx="391848" cy="567204"/>
            </a:xfrm>
            <a:custGeom>
              <a:avLst/>
              <a:gdLst>
                <a:gd name="T0" fmla="*/ 82 w 87"/>
                <a:gd name="T1" fmla="*/ 32 h 126"/>
                <a:gd name="T2" fmla="*/ 71 w 87"/>
                <a:gd name="T3" fmla="*/ 50 h 126"/>
                <a:gd name="T4" fmla="*/ 69 w 87"/>
                <a:gd name="T5" fmla="*/ 54 h 126"/>
                <a:gd name="T6" fmla="*/ 71 w 87"/>
                <a:gd name="T7" fmla="*/ 41 h 126"/>
                <a:gd name="T8" fmla="*/ 72 w 87"/>
                <a:gd name="T9" fmla="*/ 47 h 126"/>
                <a:gd name="T10" fmla="*/ 84 w 87"/>
                <a:gd name="T11" fmla="*/ 18 h 126"/>
                <a:gd name="T12" fmla="*/ 71 w 87"/>
                <a:gd name="T13" fmla="*/ 54 h 126"/>
                <a:gd name="T14" fmla="*/ 73 w 87"/>
                <a:gd name="T15" fmla="*/ 32 h 126"/>
                <a:gd name="T16" fmla="*/ 71 w 87"/>
                <a:gd name="T17" fmla="*/ 6 h 126"/>
                <a:gd name="T18" fmla="*/ 72 w 87"/>
                <a:gd name="T19" fmla="*/ 32 h 126"/>
                <a:gd name="T20" fmla="*/ 61 w 87"/>
                <a:gd name="T21" fmla="*/ 78 h 126"/>
                <a:gd name="T22" fmla="*/ 63 w 87"/>
                <a:gd name="T23" fmla="*/ 74 h 126"/>
                <a:gd name="T24" fmla="*/ 61 w 87"/>
                <a:gd name="T25" fmla="*/ 53 h 126"/>
                <a:gd name="T26" fmla="*/ 56 w 87"/>
                <a:gd name="T27" fmla="*/ 58 h 126"/>
                <a:gd name="T28" fmla="*/ 63 w 87"/>
                <a:gd name="T29" fmla="*/ 71 h 126"/>
                <a:gd name="T30" fmla="*/ 71 w 87"/>
                <a:gd name="T31" fmla="*/ 61 h 126"/>
                <a:gd name="T32" fmla="*/ 73 w 87"/>
                <a:gd name="T33" fmla="*/ 74 h 126"/>
                <a:gd name="T34" fmla="*/ 46 w 87"/>
                <a:gd name="T35" fmla="*/ 96 h 126"/>
                <a:gd name="T36" fmla="*/ 48 w 87"/>
                <a:gd name="T37" fmla="*/ 93 h 126"/>
                <a:gd name="T38" fmla="*/ 52 w 87"/>
                <a:gd name="T39" fmla="*/ 73 h 126"/>
                <a:gd name="T40" fmla="*/ 53 w 87"/>
                <a:gd name="T41" fmla="*/ 63 h 126"/>
                <a:gd name="T42" fmla="*/ 50 w 87"/>
                <a:gd name="T43" fmla="*/ 90 h 126"/>
                <a:gd name="T44" fmla="*/ 54 w 87"/>
                <a:gd name="T45" fmla="*/ 87 h 126"/>
                <a:gd name="T46" fmla="*/ 58 w 87"/>
                <a:gd name="T47" fmla="*/ 96 h 126"/>
                <a:gd name="T48" fmla="*/ 25 w 87"/>
                <a:gd name="T49" fmla="*/ 110 h 126"/>
                <a:gd name="T50" fmla="*/ 28 w 87"/>
                <a:gd name="T51" fmla="*/ 107 h 126"/>
                <a:gd name="T52" fmla="*/ 37 w 87"/>
                <a:gd name="T53" fmla="*/ 89 h 126"/>
                <a:gd name="T54" fmla="*/ 42 w 87"/>
                <a:gd name="T55" fmla="*/ 79 h 126"/>
                <a:gd name="T56" fmla="*/ 30 w 87"/>
                <a:gd name="T57" fmla="*/ 105 h 126"/>
                <a:gd name="T58" fmla="*/ 36 w 87"/>
                <a:gd name="T59" fmla="*/ 103 h 126"/>
                <a:gd name="T60" fmla="*/ 31 w 87"/>
                <a:gd name="T61" fmla="*/ 113 h 126"/>
                <a:gd name="T62" fmla="*/ 1 w 87"/>
                <a:gd name="T63" fmla="*/ 119 h 126"/>
                <a:gd name="T64" fmla="*/ 5 w 87"/>
                <a:gd name="T65" fmla="*/ 117 h 126"/>
                <a:gd name="T66" fmla="*/ 18 w 87"/>
                <a:gd name="T67" fmla="*/ 100 h 126"/>
                <a:gd name="T68" fmla="*/ 25 w 87"/>
                <a:gd name="T69" fmla="*/ 92 h 126"/>
                <a:gd name="T70" fmla="*/ 7 w 87"/>
                <a:gd name="T71" fmla="*/ 115 h 126"/>
                <a:gd name="T72" fmla="*/ 32 w 87"/>
                <a:gd name="T73" fmla="*/ 116 h 126"/>
                <a:gd name="T74" fmla="*/ 12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71" y="54"/>
                  </a:moveTo>
                  <a:cubicBezTo>
                    <a:pt x="76" y="48"/>
                    <a:pt x="79" y="40"/>
                    <a:pt x="82" y="32"/>
                  </a:cubicBezTo>
                  <a:cubicBezTo>
                    <a:pt x="79" y="38"/>
                    <a:pt x="76" y="45"/>
                    <a:pt x="72" y="50"/>
                  </a:cubicBezTo>
                  <a:cubicBezTo>
                    <a:pt x="71" y="50"/>
                    <a:pt x="71" y="50"/>
                    <a:pt x="71" y="50"/>
                  </a:cubicBezTo>
                  <a:cubicBezTo>
                    <a:pt x="70" y="44"/>
                    <a:pt x="67" y="38"/>
                    <a:pt x="64" y="32"/>
                  </a:cubicBezTo>
                  <a:cubicBezTo>
                    <a:pt x="67" y="39"/>
                    <a:pt x="69" y="46"/>
                    <a:pt x="69" y="54"/>
                  </a:cubicBezTo>
                  <a:cubicBezTo>
                    <a:pt x="62" y="47"/>
                    <a:pt x="59" y="34"/>
                    <a:pt x="59" y="24"/>
                  </a:cubicBezTo>
                  <a:cubicBezTo>
                    <a:pt x="66" y="27"/>
                    <a:pt x="70" y="33"/>
                    <a:pt x="71" y="41"/>
                  </a:cubicBezTo>
                  <a:cubicBezTo>
                    <a:pt x="72" y="43"/>
                    <a:pt x="72" y="45"/>
                    <a:pt x="71" y="47"/>
                  </a:cubicBezTo>
                  <a:cubicBezTo>
                    <a:pt x="71" y="47"/>
                    <a:pt x="72" y="48"/>
                    <a:pt x="72" y="47"/>
                  </a:cubicBezTo>
                  <a:cubicBezTo>
                    <a:pt x="74" y="39"/>
                    <a:pt x="75" y="36"/>
                    <a:pt x="79" y="28"/>
                  </a:cubicBezTo>
                  <a:cubicBezTo>
                    <a:pt x="81" y="25"/>
                    <a:pt x="83" y="22"/>
                    <a:pt x="84" y="18"/>
                  </a:cubicBezTo>
                  <a:cubicBezTo>
                    <a:pt x="87" y="28"/>
                    <a:pt x="86" y="39"/>
                    <a:pt x="81" y="47"/>
                  </a:cubicBezTo>
                  <a:cubicBezTo>
                    <a:pt x="79" y="51"/>
                    <a:pt x="76" y="54"/>
                    <a:pt x="71" y="54"/>
                  </a:cubicBezTo>
                  <a:close/>
                  <a:moveTo>
                    <a:pt x="69" y="11"/>
                  </a:moveTo>
                  <a:cubicBezTo>
                    <a:pt x="72" y="18"/>
                    <a:pt x="73" y="25"/>
                    <a:pt x="73" y="32"/>
                  </a:cubicBezTo>
                  <a:cubicBezTo>
                    <a:pt x="74" y="31"/>
                    <a:pt x="75" y="30"/>
                    <a:pt x="75" y="28"/>
                  </a:cubicBezTo>
                  <a:cubicBezTo>
                    <a:pt x="77" y="20"/>
                    <a:pt x="75" y="13"/>
                    <a:pt x="71" y="6"/>
                  </a:cubicBezTo>
                  <a:cubicBezTo>
                    <a:pt x="69" y="4"/>
                    <a:pt x="67" y="1"/>
                    <a:pt x="64" y="0"/>
                  </a:cubicBezTo>
                  <a:cubicBezTo>
                    <a:pt x="65" y="9"/>
                    <a:pt x="66" y="25"/>
                    <a:pt x="72" y="32"/>
                  </a:cubicBezTo>
                  <a:cubicBezTo>
                    <a:pt x="72" y="25"/>
                    <a:pt x="71" y="18"/>
                    <a:pt x="69" y="11"/>
                  </a:cubicBezTo>
                  <a:close/>
                  <a:moveTo>
                    <a:pt x="61" y="78"/>
                  </a:moveTo>
                  <a:cubicBezTo>
                    <a:pt x="68" y="72"/>
                    <a:pt x="73" y="66"/>
                    <a:pt x="78" y="59"/>
                  </a:cubicBezTo>
                  <a:cubicBezTo>
                    <a:pt x="74" y="65"/>
                    <a:pt x="69" y="69"/>
                    <a:pt x="63" y="74"/>
                  </a:cubicBezTo>
                  <a:cubicBezTo>
                    <a:pt x="62" y="74"/>
                    <a:pt x="62" y="74"/>
                    <a:pt x="62" y="73"/>
                  </a:cubicBezTo>
                  <a:cubicBezTo>
                    <a:pt x="63" y="67"/>
                    <a:pt x="62" y="59"/>
                    <a:pt x="61" y="53"/>
                  </a:cubicBezTo>
                  <a:cubicBezTo>
                    <a:pt x="62" y="60"/>
                    <a:pt x="61" y="69"/>
                    <a:pt x="59" y="76"/>
                  </a:cubicBezTo>
                  <a:cubicBezTo>
                    <a:pt x="56" y="71"/>
                    <a:pt x="56" y="64"/>
                    <a:pt x="56" y="58"/>
                  </a:cubicBezTo>
                  <a:cubicBezTo>
                    <a:pt x="57" y="53"/>
                    <a:pt x="58" y="47"/>
                    <a:pt x="59" y="43"/>
                  </a:cubicBezTo>
                  <a:cubicBezTo>
                    <a:pt x="67" y="51"/>
                    <a:pt x="68" y="61"/>
                    <a:pt x="63" y="71"/>
                  </a:cubicBezTo>
                  <a:cubicBezTo>
                    <a:pt x="63" y="71"/>
                    <a:pt x="64" y="71"/>
                    <a:pt x="64" y="71"/>
                  </a:cubicBezTo>
                  <a:cubicBezTo>
                    <a:pt x="67" y="67"/>
                    <a:pt x="68" y="64"/>
                    <a:pt x="71" y="61"/>
                  </a:cubicBezTo>
                  <a:cubicBezTo>
                    <a:pt x="76" y="55"/>
                    <a:pt x="80" y="51"/>
                    <a:pt x="85" y="47"/>
                  </a:cubicBezTo>
                  <a:cubicBezTo>
                    <a:pt x="85" y="57"/>
                    <a:pt x="80" y="68"/>
                    <a:pt x="73" y="74"/>
                  </a:cubicBezTo>
                  <a:cubicBezTo>
                    <a:pt x="70" y="77"/>
                    <a:pt x="66" y="78"/>
                    <a:pt x="61" y="78"/>
                  </a:cubicBezTo>
                  <a:close/>
                  <a:moveTo>
                    <a:pt x="46" y="96"/>
                  </a:moveTo>
                  <a:cubicBezTo>
                    <a:pt x="53" y="93"/>
                    <a:pt x="60" y="89"/>
                    <a:pt x="67" y="85"/>
                  </a:cubicBezTo>
                  <a:cubicBezTo>
                    <a:pt x="61" y="88"/>
                    <a:pt x="54" y="91"/>
                    <a:pt x="48" y="93"/>
                  </a:cubicBezTo>
                  <a:cubicBezTo>
                    <a:pt x="48" y="92"/>
                    <a:pt x="48" y="92"/>
                    <a:pt x="48" y="92"/>
                  </a:cubicBezTo>
                  <a:cubicBezTo>
                    <a:pt x="50" y="86"/>
                    <a:pt x="51" y="80"/>
                    <a:pt x="52" y="73"/>
                  </a:cubicBezTo>
                  <a:cubicBezTo>
                    <a:pt x="50" y="81"/>
                    <a:pt x="48" y="87"/>
                    <a:pt x="44" y="94"/>
                  </a:cubicBezTo>
                  <a:cubicBezTo>
                    <a:pt x="42" y="83"/>
                    <a:pt x="48" y="71"/>
                    <a:pt x="53" y="63"/>
                  </a:cubicBezTo>
                  <a:cubicBezTo>
                    <a:pt x="56" y="71"/>
                    <a:pt x="56" y="81"/>
                    <a:pt x="51" y="88"/>
                  </a:cubicBezTo>
                  <a:cubicBezTo>
                    <a:pt x="51" y="89"/>
                    <a:pt x="50" y="89"/>
                    <a:pt x="50" y="90"/>
                  </a:cubicBezTo>
                  <a:cubicBezTo>
                    <a:pt x="49" y="90"/>
                    <a:pt x="50" y="91"/>
                    <a:pt x="50" y="91"/>
                  </a:cubicBezTo>
                  <a:cubicBezTo>
                    <a:pt x="54" y="87"/>
                    <a:pt x="54" y="87"/>
                    <a:pt x="54" y="87"/>
                  </a:cubicBezTo>
                  <a:cubicBezTo>
                    <a:pt x="61" y="82"/>
                    <a:pt x="69" y="78"/>
                    <a:pt x="77" y="76"/>
                  </a:cubicBezTo>
                  <a:cubicBezTo>
                    <a:pt x="73" y="85"/>
                    <a:pt x="67" y="93"/>
                    <a:pt x="58" y="96"/>
                  </a:cubicBezTo>
                  <a:cubicBezTo>
                    <a:pt x="54" y="98"/>
                    <a:pt x="50" y="98"/>
                    <a:pt x="46" y="96"/>
                  </a:cubicBezTo>
                  <a:close/>
                  <a:moveTo>
                    <a:pt x="25" y="110"/>
                  </a:moveTo>
                  <a:cubicBezTo>
                    <a:pt x="33" y="109"/>
                    <a:pt x="41" y="107"/>
                    <a:pt x="48" y="105"/>
                  </a:cubicBezTo>
                  <a:cubicBezTo>
                    <a:pt x="42" y="106"/>
                    <a:pt x="34" y="107"/>
                    <a:pt x="28" y="107"/>
                  </a:cubicBezTo>
                  <a:cubicBezTo>
                    <a:pt x="28" y="107"/>
                    <a:pt x="28" y="106"/>
                    <a:pt x="28" y="106"/>
                  </a:cubicBezTo>
                  <a:cubicBezTo>
                    <a:pt x="32" y="100"/>
                    <a:pt x="34" y="96"/>
                    <a:pt x="37" y="89"/>
                  </a:cubicBezTo>
                  <a:cubicBezTo>
                    <a:pt x="33" y="96"/>
                    <a:pt x="29" y="101"/>
                    <a:pt x="24" y="107"/>
                  </a:cubicBezTo>
                  <a:cubicBezTo>
                    <a:pt x="24" y="96"/>
                    <a:pt x="34" y="85"/>
                    <a:pt x="42" y="79"/>
                  </a:cubicBezTo>
                  <a:cubicBezTo>
                    <a:pt x="43" y="87"/>
                    <a:pt x="40" y="96"/>
                    <a:pt x="34" y="101"/>
                  </a:cubicBezTo>
                  <a:cubicBezTo>
                    <a:pt x="33" y="103"/>
                    <a:pt x="32" y="104"/>
                    <a:pt x="30" y="105"/>
                  </a:cubicBezTo>
                  <a:cubicBezTo>
                    <a:pt x="30" y="105"/>
                    <a:pt x="30" y="106"/>
                    <a:pt x="30" y="106"/>
                  </a:cubicBezTo>
                  <a:cubicBezTo>
                    <a:pt x="32" y="105"/>
                    <a:pt x="34" y="104"/>
                    <a:pt x="36" y="103"/>
                  </a:cubicBezTo>
                  <a:cubicBezTo>
                    <a:pt x="43" y="101"/>
                    <a:pt x="53" y="100"/>
                    <a:pt x="61" y="99"/>
                  </a:cubicBezTo>
                  <a:cubicBezTo>
                    <a:pt x="54" y="108"/>
                    <a:pt x="41" y="116"/>
                    <a:pt x="31" y="113"/>
                  </a:cubicBezTo>
                  <a:cubicBezTo>
                    <a:pt x="29" y="112"/>
                    <a:pt x="26" y="111"/>
                    <a:pt x="25" y="110"/>
                  </a:cubicBezTo>
                  <a:close/>
                  <a:moveTo>
                    <a:pt x="1" y="119"/>
                  </a:moveTo>
                  <a:cubicBezTo>
                    <a:pt x="9" y="119"/>
                    <a:pt x="17" y="120"/>
                    <a:pt x="25" y="119"/>
                  </a:cubicBezTo>
                  <a:cubicBezTo>
                    <a:pt x="18" y="119"/>
                    <a:pt x="11" y="118"/>
                    <a:pt x="5" y="117"/>
                  </a:cubicBezTo>
                  <a:cubicBezTo>
                    <a:pt x="5" y="116"/>
                    <a:pt x="5" y="116"/>
                    <a:pt x="5" y="116"/>
                  </a:cubicBezTo>
                  <a:cubicBezTo>
                    <a:pt x="9" y="111"/>
                    <a:pt x="14" y="106"/>
                    <a:pt x="18" y="100"/>
                  </a:cubicBezTo>
                  <a:cubicBezTo>
                    <a:pt x="12" y="106"/>
                    <a:pt x="6" y="111"/>
                    <a:pt x="0" y="116"/>
                  </a:cubicBezTo>
                  <a:cubicBezTo>
                    <a:pt x="2" y="104"/>
                    <a:pt x="15" y="96"/>
                    <a:pt x="25" y="92"/>
                  </a:cubicBezTo>
                  <a:cubicBezTo>
                    <a:pt x="23" y="100"/>
                    <a:pt x="19" y="107"/>
                    <a:pt x="12" y="112"/>
                  </a:cubicBezTo>
                  <a:cubicBezTo>
                    <a:pt x="11" y="113"/>
                    <a:pt x="9" y="114"/>
                    <a:pt x="7" y="115"/>
                  </a:cubicBezTo>
                  <a:cubicBezTo>
                    <a:pt x="7" y="115"/>
                    <a:pt x="7" y="116"/>
                    <a:pt x="8" y="116"/>
                  </a:cubicBezTo>
                  <a:cubicBezTo>
                    <a:pt x="17" y="113"/>
                    <a:pt x="23" y="114"/>
                    <a:pt x="32" y="116"/>
                  </a:cubicBezTo>
                  <a:cubicBezTo>
                    <a:pt x="34" y="116"/>
                    <a:pt x="36" y="117"/>
                    <a:pt x="38" y="118"/>
                  </a:cubicBezTo>
                  <a:cubicBezTo>
                    <a:pt x="30" y="123"/>
                    <a:pt x="21" y="126"/>
                    <a:pt x="12" y="125"/>
                  </a:cubicBezTo>
                  <a:cubicBezTo>
                    <a:pt x="8" y="124"/>
                    <a:pt x="4" y="122"/>
                    <a:pt x="1"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106" name="文本框 105">
            <a:extLst>
              <a:ext uri="{FF2B5EF4-FFF2-40B4-BE49-F238E27FC236}">
                <a16:creationId xmlns:a16="http://schemas.microsoft.com/office/drawing/2014/main" id="{1BD516CF-6312-42B3-843B-87E1AD3DEB8C}"/>
              </a:ext>
            </a:extLst>
          </p:cNvPr>
          <p:cNvSpPr txBox="1"/>
          <p:nvPr/>
        </p:nvSpPr>
        <p:spPr>
          <a:xfrm>
            <a:off x="9130191" y="4269202"/>
            <a:ext cx="1403350" cy="366575"/>
          </a:xfrm>
          <a:prstGeom prst="rect">
            <a:avLst/>
          </a:prstGeom>
          <a:noFill/>
        </p:spPr>
        <p:txBody>
          <a:bodyPr wrap="square" lIns="0" tIns="0" rIns="0" bIns="0" rtlCol="0" anchor="t" anchorCtr="0">
            <a:spAutoFit/>
          </a:bodyPr>
          <a:lstStyle/>
          <a:p>
            <a:pPr algn="ctr">
              <a:lnSpc>
                <a:spcPct val="150000"/>
              </a:lnSpc>
            </a:pPr>
            <a:r>
              <a:rPr lang="en-US" altLang="zh-CN" b="1" dirty="0">
                <a:solidFill>
                  <a:schemeClr val="accent1"/>
                </a:solidFill>
                <a:latin typeface="+mn-ea"/>
              </a:rPr>
              <a:t>XXXX</a:t>
            </a:r>
            <a:r>
              <a:rPr lang="zh-CN" altLang="en-US" b="1" dirty="0">
                <a:solidFill>
                  <a:schemeClr val="accent1"/>
                </a:solidFill>
                <a:latin typeface="+mn-ea"/>
              </a:rPr>
              <a:t>二等奖</a:t>
            </a:r>
          </a:p>
        </p:txBody>
      </p:sp>
      <p:grpSp>
        <p:nvGrpSpPr>
          <p:cNvPr id="108" name="组合 107">
            <a:extLst>
              <a:ext uri="{FF2B5EF4-FFF2-40B4-BE49-F238E27FC236}">
                <a16:creationId xmlns:a16="http://schemas.microsoft.com/office/drawing/2014/main" id="{3A09A047-BCCB-4A9D-B245-2B5944768EF8}"/>
              </a:ext>
            </a:extLst>
          </p:cNvPr>
          <p:cNvGrpSpPr/>
          <p:nvPr/>
        </p:nvGrpSpPr>
        <p:grpSpPr>
          <a:xfrm>
            <a:off x="8735920" y="4242455"/>
            <a:ext cx="532567" cy="580194"/>
            <a:chOff x="1979417" y="4258110"/>
            <a:chExt cx="532567" cy="580194"/>
          </a:xfrm>
        </p:grpSpPr>
        <p:sp>
          <p:nvSpPr>
            <p:cNvPr id="112" name="Freeform 43">
              <a:extLst>
                <a:ext uri="{FF2B5EF4-FFF2-40B4-BE49-F238E27FC236}">
                  <a16:creationId xmlns:a16="http://schemas.microsoft.com/office/drawing/2014/main" id="{B7FB63A3-D72C-43D9-899C-0823A23E316C}"/>
                </a:ext>
              </a:extLst>
            </p:cNvPr>
            <p:cNvSpPr>
              <a:spLocks/>
            </p:cNvSpPr>
            <p:nvPr/>
          </p:nvSpPr>
          <p:spPr bwMode="auto">
            <a:xfrm>
              <a:off x="2037869" y="4403158"/>
              <a:ext cx="474115" cy="435146"/>
            </a:xfrm>
            <a:custGeom>
              <a:avLst/>
              <a:gdLst>
                <a:gd name="T0" fmla="*/ 2 w 105"/>
                <a:gd name="T1" fmla="*/ 0 h 97"/>
                <a:gd name="T2" fmla="*/ 6 w 105"/>
                <a:gd name="T3" fmla="*/ 27 h 97"/>
                <a:gd name="T4" fmla="*/ 23 w 105"/>
                <a:gd name="T5" fmla="*/ 56 h 97"/>
                <a:gd name="T6" fmla="*/ 47 w 105"/>
                <a:gd name="T7" fmla="*/ 74 h 97"/>
                <a:gd name="T8" fmla="*/ 105 w 105"/>
                <a:gd name="T9" fmla="*/ 94 h 97"/>
                <a:gd name="T10" fmla="*/ 104 w 105"/>
                <a:gd name="T11" fmla="*/ 97 h 97"/>
                <a:gd name="T12" fmla="*/ 46 w 105"/>
                <a:gd name="T13" fmla="*/ 76 h 97"/>
                <a:gd name="T14" fmla="*/ 22 w 105"/>
                <a:gd name="T15" fmla="*/ 57 h 97"/>
                <a:gd name="T16" fmla="*/ 5 w 105"/>
                <a:gd name="T17" fmla="*/ 28 h 97"/>
                <a:gd name="T18" fmla="*/ 1 w 105"/>
                <a:gd name="T19" fmla="*/ 0 h 97"/>
                <a:gd name="T20" fmla="*/ 2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2" y="0"/>
                  </a:moveTo>
                  <a:cubicBezTo>
                    <a:pt x="2" y="10"/>
                    <a:pt x="3" y="18"/>
                    <a:pt x="6" y="27"/>
                  </a:cubicBezTo>
                  <a:cubicBezTo>
                    <a:pt x="10" y="39"/>
                    <a:pt x="15" y="47"/>
                    <a:pt x="23" y="56"/>
                  </a:cubicBezTo>
                  <a:cubicBezTo>
                    <a:pt x="30" y="64"/>
                    <a:pt x="37" y="68"/>
                    <a:pt x="47" y="74"/>
                  </a:cubicBezTo>
                  <a:cubicBezTo>
                    <a:pt x="66" y="83"/>
                    <a:pt x="85" y="88"/>
                    <a:pt x="105" y="94"/>
                  </a:cubicBezTo>
                  <a:cubicBezTo>
                    <a:pt x="105" y="95"/>
                    <a:pt x="104" y="96"/>
                    <a:pt x="104" y="97"/>
                  </a:cubicBezTo>
                  <a:cubicBezTo>
                    <a:pt x="84" y="90"/>
                    <a:pt x="65" y="85"/>
                    <a:pt x="46" y="76"/>
                  </a:cubicBezTo>
                  <a:cubicBezTo>
                    <a:pt x="36" y="70"/>
                    <a:pt x="29" y="65"/>
                    <a:pt x="22" y="57"/>
                  </a:cubicBezTo>
                  <a:cubicBezTo>
                    <a:pt x="13" y="48"/>
                    <a:pt x="9" y="40"/>
                    <a:pt x="5" y="28"/>
                  </a:cubicBezTo>
                  <a:cubicBezTo>
                    <a:pt x="2" y="18"/>
                    <a:pt x="0" y="10"/>
                    <a:pt x="1" y="0"/>
                  </a:cubicBezTo>
                  <a:cubicBezTo>
                    <a:pt x="1" y="0"/>
                    <a:pt x="1" y="0"/>
                    <a:pt x="2"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44">
              <a:extLst>
                <a:ext uri="{FF2B5EF4-FFF2-40B4-BE49-F238E27FC236}">
                  <a16:creationId xmlns:a16="http://schemas.microsoft.com/office/drawing/2014/main" id="{2C2EE8F4-A3BD-4011-8387-DC8D06FB352C}"/>
                </a:ext>
              </a:extLst>
            </p:cNvPr>
            <p:cNvSpPr>
              <a:spLocks noEditPoints="1"/>
            </p:cNvSpPr>
            <p:nvPr/>
          </p:nvSpPr>
          <p:spPr bwMode="auto">
            <a:xfrm>
              <a:off x="1979417" y="4258110"/>
              <a:ext cx="391848" cy="567204"/>
            </a:xfrm>
            <a:custGeom>
              <a:avLst/>
              <a:gdLst>
                <a:gd name="T0" fmla="*/ 5 w 87"/>
                <a:gd name="T1" fmla="*/ 32 h 126"/>
                <a:gd name="T2" fmla="*/ 16 w 87"/>
                <a:gd name="T3" fmla="*/ 50 h 126"/>
                <a:gd name="T4" fmla="*/ 18 w 87"/>
                <a:gd name="T5" fmla="*/ 54 h 126"/>
                <a:gd name="T6" fmla="*/ 16 w 87"/>
                <a:gd name="T7" fmla="*/ 41 h 126"/>
                <a:gd name="T8" fmla="*/ 15 w 87"/>
                <a:gd name="T9" fmla="*/ 47 h 126"/>
                <a:gd name="T10" fmla="*/ 3 w 87"/>
                <a:gd name="T11" fmla="*/ 18 h 126"/>
                <a:gd name="T12" fmla="*/ 16 w 87"/>
                <a:gd name="T13" fmla="*/ 54 h 126"/>
                <a:gd name="T14" fmla="*/ 14 w 87"/>
                <a:gd name="T15" fmla="*/ 32 h 126"/>
                <a:gd name="T16" fmla="*/ 16 w 87"/>
                <a:gd name="T17" fmla="*/ 6 h 126"/>
                <a:gd name="T18" fmla="*/ 15 w 87"/>
                <a:gd name="T19" fmla="*/ 32 h 126"/>
                <a:gd name="T20" fmla="*/ 26 w 87"/>
                <a:gd name="T21" fmla="*/ 78 h 126"/>
                <a:gd name="T22" fmla="*/ 24 w 87"/>
                <a:gd name="T23" fmla="*/ 74 h 126"/>
                <a:gd name="T24" fmla="*/ 26 w 87"/>
                <a:gd name="T25" fmla="*/ 53 h 126"/>
                <a:gd name="T26" fmla="*/ 31 w 87"/>
                <a:gd name="T27" fmla="*/ 58 h 126"/>
                <a:gd name="T28" fmla="*/ 24 w 87"/>
                <a:gd name="T29" fmla="*/ 71 h 126"/>
                <a:gd name="T30" fmla="*/ 16 w 87"/>
                <a:gd name="T31" fmla="*/ 61 h 126"/>
                <a:gd name="T32" fmla="*/ 14 w 87"/>
                <a:gd name="T33" fmla="*/ 74 h 126"/>
                <a:gd name="T34" fmla="*/ 41 w 87"/>
                <a:gd name="T35" fmla="*/ 96 h 126"/>
                <a:gd name="T36" fmla="*/ 39 w 87"/>
                <a:gd name="T37" fmla="*/ 93 h 126"/>
                <a:gd name="T38" fmla="*/ 35 w 87"/>
                <a:gd name="T39" fmla="*/ 73 h 126"/>
                <a:gd name="T40" fmla="*/ 34 w 87"/>
                <a:gd name="T41" fmla="*/ 63 h 126"/>
                <a:gd name="T42" fmla="*/ 37 w 87"/>
                <a:gd name="T43" fmla="*/ 90 h 126"/>
                <a:gd name="T44" fmla="*/ 33 w 87"/>
                <a:gd name="T45" fmla="*/ 87 h 126"/>
                <a:gd name="T46" fmla="*/ 29 w 87"/>
                <a:gd name="T47" fmla="*/ 96 h 126"/>
                <a:gd name="T48" fmla="*/ 62 w 87"/>
                <a:gd name="T49" fmla="*/ 110 h 126"/>
                <a:gd name="T50" fmla="*/ 59 w 87"/>
                <a:gd name="T51" fmla="*/ 107 h 126"/>
                <a:gd name="T52" fmla="*/ 50 w 87"/>
                <a:gd name="T53" fmla="*/ 89 h 126"/>
                <a:gd name="T54" fmla="*/ 45 w 87"/>
                <a:gd name="T55" fmla="*/ 79 h 126"/>
                <a:gd name="T56" fmla="*/ 57 w 87"/>
                <a:gd name="T57" fmla="*/ 105 h 126"/>
                <a:gd name="T58" fmla="*/ 51 w 87"/>
                <a:gd name="T59" fmla="*/ 103 h 126"/>
                <a:gd name="T60" fmla="*/ 56 w 87"/>
                <a:gd name="T61" fmla="*/ 113 h 126"/>
                <a:gd name="T62" fmla="*/ 86 w 87"/>
                <a:gd name="T63" fmla="*/ 119 h 126"/>
                <a:gd name="T64" fmla="*/ 82 w 87"/>
                <a:gd name="T65" fmla="*/ 117 h 126"/>
                <a:gd name="T66" fmla="*/ 69 w 87"/>
                <a:gd name="T67" fmla="*/ 100 h 126"/>
                <a:gd name="T68" fmla="*/ 62 w 87"/>
                <a:gd name="T69" fmla="*/ 92 h 126"/>
                <a:gd name="T70" fmla="*/ 80 w 87"/>
                <a:gd name="T71" fmla="*/ 115 h 126"/>
                <a:gd name="T72" fmla="*/ 55 w 87"/>
                <a:gd name="T73" fmla="*/ 116 h 126"/>
                <a:gd name="T74" fmla="*/ 75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16" y="54"/>
                  </a:moveTo>
                  <a:cubicBezTo>
                    <a:pt x="11" y="48"/>
                    <a:pt x="8" y="40"/>
                    <a:pt x="5" y="32"/>
                  </a:cubicBezTo>
                  <a:cubicBezTo>
                    <a:pt x="8" y="38"/>
                    <a:pt x="11" y="45"/>
                    <a:pt x="16" y="50"/>
                  </a:cubicBezTo>
                  <a:cubicBezTo>
                    <a:pt x="16" y="50"/>
                    <a:pt x="16" y="50"/>
                    <a:pt x="16" y="50"/>
                  </a:cubicBezTo>
                  <a:cubicBezTo>
                    <a:pt x="18" y="44"/>
                    <a:pt x="20" y="38"/>
                    <a:pt x="23" y="32"/>
                  </a:cubicBezTo>
                  <a:cubicBezTo>
                    <a:pt x="20" y="39"/>
                    <a:pt x="18" y="46"/>
                    <a:pt x="18" y="54"/>
                  </a:cubicBezTo>
                  <a:cubicBezTo>
                    <a:pt x="25" y="47"/>
                    <a:pt x="28" y="34"/>
                    <a:pt x="28" y="24"/>
                  </a:cubicBezTo>
                  <a:cubicBezTo>
                    <a:pt x="21" y="27"/>
                    <a:pt x="17" y="33"/>
                    <a:pt x="16" y="41"/>
                  </a:cubicBezTo>
                  <a:cubicBezTo>
                    <a:pt x="15" y="43"/>
                    <a:pt x="15" y="45"/>
                    <a:pt x="16" y="47"/>
                  </a:cubicBezTo>
                  <a:cubicBezTo>
                    <a:pt x="16" y="47"/>
                    <a:pt x="15" y="48"/>
                    <a:pt x="15" y="47"/>
                  </a:cubicBezTo>
                  <a:cubicBezTo>
                    <a:pt x="13" y="39"/>
                    <a:pt x="12" y="36"/>
                    <a:pt x="8" y="28"/>
                  </a:cubicBezTo>
                  <a:cubicBezTo>
                    <a:pt x="6" y="25"/>
                    <a:pt x="5" y="22"/>
                    <a:pt x="3" y="18"/>
                  </a:cubicBezTo>
                  <a:cubicBezTo>
                    <a:pt x="0" y="28"/>
                    <a:pt x="1" y="39"/>
                    <a:pt x="6" y="47"/>
                  </a:cubicBezTo>
                  <a:cubicBezTo>
                    <a:pt x="8" y="51"/>
                    <a:pt x="11" y="54"/>
                    <a:pt x="16" y="54"/>
                  </a:cubicBezTo>
                  <a:close/>
                  <a:moveTo>
                    <a:pt x="18" y="11"/>
                  </a:moveTo>
                  <a:cubicBezTo>
                    <a:pt x="15" y="18"/>
                    <a:pt x="14" y="25"/>
                    <a:pt x="14" y="32"/>
                  </a:cubicBezTo>
                  <a:cubicBezTo>
                    <a:pt x="13" y="31"/>
                    <a:pt x="12" y="30"/>
                    <a:pt x="12" y="28"/>
                  </a:cubicBezTo>
                  <a:cubicBezTo>
                    <a:pt x="10" y="20"/>
                    <a:pt x="12" y="13"/>
                    <a:pt x="16" y="6"/>
                  </a:cubicBezTo>
                  <a:cubicBezTo>
                    <a:pt x="18" y="4"/>
                    <a:pt x="20" y="1"/>
                    <a:pt x="23" y="0"/>
                  </a:cubicBezTo>
                  <a:cubicBezTo>
                    <a:pt x="22" y="9"/>
                    <a:pt x="21" y="25"/>
                    <a:pt x="15" y="32"/>
                  </a:cubicBezTo>
                  <a:cubicBezTo>
                    <a:pt x="15" y="25"/>
                    <a:pt x="16" y="18"/>
                    <a:pt x="18" y="11"/>
                  </a:cubicBezTo>
                  <a:close/>
                  <a:moveTo>
                    <a:pt x="26" y="78"/>
                  </a:moveTo>
                  <a:cubicBezTo>
                    <a:pt x="19" y="72"/>
                    <a:pt x="14" y="66"/>
                    <a:pt x="9" y="59"/>
                  </a:cubicBezTo>
                  <a:cubicBezTo>
                    <a:pt x="13" y="65"/>
                    <a:pt x="18" y="69"/>
                    <a:pt x="24" y="74"/>
                  </a:cubicBezTo>
                  <a:cubicBezTo>
                    <a:pt x="25" y="74"/>
                    <a:pt x="25" y="74"/>
                    <a:pt x="25" y="73"/>
                  </a:cubicBezTo>
                  <a:cubicBezTo>
                    <a:pt x="25" y="67"/>
                    <a:pt x="25" y="59"/>
                    <a:pt x="26" y="53"/>
                  </a:cubicBezTo>
                  <a:cubicBezTo>
                    <a:pt x="25" y="60"/>
                    <a:pt x="26" y="69"/>
                    <a:pt x="28" y="76"/>
                  </a:cubicBezTo>
                  <a:cubicBezTo>
                    <a:pt x="31" y="71"/>
                    <a:pt x="31" y="64"/>
                    <a:pt x="31" y="58"/>
                  </a:cubicBezTo>
                  <a:cubicBezTo>
                    <a:pt x="30" y="53"/>
                    <a:pt x="29" y="47"/>
                    <a:pt x="28" y="43"/>
                  </a:cubicBezTo>
                  <a:cubicBezTo>
                    <a:pt x="20" y="51"/>
                    <a:pt x="19" y="61"/>
                    <a:pt x="24" y="71"/>
                  </a:cubicBezTo>
                  <a:cubicBezTo>
                    <a:pt x="24" y="71"/>
                    <a:pt x="23" y="71"/>
                    <a:pt x="23" y="71"/>
                  </a:cubicBezTo>
                  <a:cubicBezTo>
                    <a:pt x="20" y="67"/>
                    <a:pt x="19" y="64"/>
                    <a:pt x="16" y="61"/>
                  </a:cubicBezTo>
                  <a:cubicBezTo>
                    <a:pt x="11" y="55"/>
                    <a:pt x="7" y="51"/>
                    <a:pt x="2" y="47"/>
                  </a:cubicBezTo>
                  <a:cubicBezTo>
                    <a:pt x="2" y="57"/>
                    <a:pt x="7" y="68"/>
                    <a:pt x="14" y="74"/>
                  </a:cubicBezTo>
                  <a:cubicBezTo>
                    <a:pt x="17" y="77"/>
                    <a:pt x="21" y="78"/>
                    <a:pt x="26" y="78"/>
                  </a:cubicBezTo>
                  <a:close/>
                  <a:moveTo>
                    <a:pt x="41" y="96"/>
                  </a:moveTo>
                  <a:cubicBezTo>
                    <a:pt x="34" y="93"/>
                    <a:pt x="27" y="89"/>
                    <a:pt x="20" y="85"/>
                  </a:cubicBezTo>
                  <a:cubicBezTo>
                    <a:pt x="26" y="88"/>
                    <a:pt x="33" y="91"/>
                    <a:pt x="39" y="93"/>
                  </a:cubicBezTo>
                  <a:cubicBezTo>
                    <a:pt x="39" y="92"/>
                    <a:pt x="39" y="92"/>
                    <a:pt x="39" y="92"/>
                  </a:cubicBezTo>
                  <a:cubicBezTo>
                    <a:pt x="37" y="86"/>
                    <a:pt x="36" y="80"/>
                    <a:pt x="35" y="73"/>
                  </a:cubicBezTo>
                  <a:cubicBezTo>
                    <a:pt x="37" y="81"/>
                    <a:pt x="39" y="87"/>
                    <a:pt x="43" y="94"/>
                  </a:cubicBezTo>
                  <a:cubicBezTo>
                    <a:pt x="45" y="83"/>
                    <a:pt x="40" y="71"/>
                    <a:pt x="34" y="63"/>
                  </a:cubicBezTo>
                  <a:cubicBezTo>
                    <a:pt x="31" y="71"/>
                    <a:pt x="31" y="81"/>
                    <a:pt x="36" y="88"/>
                  </a:cubicBezTo>
                  <a:cubicBezTo>
                    <a:pt x="36" y="89"/>
                    <a:pt x="37" y="89"/>
                    <a:pt x="37" y="90"/>
                  </a:cubicBezTo>
                  <a:cubicBezTo>
                    <a:pt x="38" y="90"/>
                    <a:pt x="37" y="91"/>
                    <a:pt x="37" y="91"/>
                  </a:cubicBezTo>
                  <a:cubicBezTo>
                    <a:pt x="33" y="87"/>
                    <a:pt x="33" y="87"/>
                    <a:pt x="33" y="87"/>
                  </a:cubicBezTo>
                  <a:cubicBezTo>
                    <a:pt x="26" y="82"/>
                    <a:pt x="18" y="78"/>
                    <a:pt x="10" y="76"/>
                  </a:cubicBezTo>
                  <a:cubicBezTo>
                    <a:pt x="14" y="85"/>
                    <a:pt x="20" y="93"/>
                    <a:pt x="29" y="96"/>
                  </a:cubicBezTo>
                  <a:cubicBezTo>
                    <a:pt x="33" y="98"/>
                    <a:pt x="37" y="98"/>
                    <a:pt x="41" y="96"/>
                  </a:cubicBezTo>
                  <a:close/>
                  <a:moveTo>
                    <a:pt x="62" y="110"/>
                  </a:moveTo>
                  <a:cubicBezTo>
                    <a:pt x="54" y="109"/>
                    <a:pt x="46" y="107"/>
                    <a:pt x="39" y="105"/>
                  </a:cubicBezTo>
                  <a:cubicBezTo>
                    <a:pt x="45" y="106"/>
                    <a:pt x="53" y="107"/>
                    <a:pt x="59" y="107"/>
                  </a:cubicBezTo>
                  <a:cubicBezTo>
                    <a:pt x="59" y="107"/>
                    <a:pt x="59" y="106"/>
                    <a:pt x="60" y="106"/>
                  </a:cubicBezTo>
                  <a:cubicBezTo>
                    <a:pt x="55" y="100"/>
                    <a:pt x="53" y="96"/>
                    <a:pt x="50" y="89"/>
                  </a:cubicBezTo>
                  <a:cubicBezTo>
                    <a:pt x="54" y="96"/>
                    <a:pt x="58" y="101"/>
                    <a:pt x="63" y="107"/>
                  </a:cubicBezTo>
                  <a:cubicBezTo>
                    <a:pt x="63" y="96"/>
                    <a:pt x="53" y="85"/>
                    <a:pt x="45" y="79"/>
                  </a:cubicBezTo>
                  <a:cubicBezTo>
                    <a:pt x="44" y="87"/>
                    <a:pt x="47" y="96"/>
                    <a:pt x="53" y="101"/>
                  </a:cubicBezTo>
                  <a:cubicBezTo>
                    <a:pt x="54" y="103"/>
                    <a:pt x="55" y="104"/>
                    <a:pt x="57" y="105"/>
                  </a:cubicBezTo>
                  <a:cubicBezTo>
                    <a:pt x="57" y="105"/>
                    <a:pt x="57" y="106"/>
                    <a:pt x="57" y="106"/>
                  </a:cubicBezTo>
                  <a:cubicBezTo>
                    <a:pt x="55" y="105"/>
                    <a:pt x="53" y="104"/>
                    <a:pt x="51" y="103"/>
                  </a:cubicBezTo>
                  <a:cubicBezTo>
                    <a:pt x="44" y="101"/>
                    <a:pt x="34" y="100"/>
                    <a:pt x="27" y="99"/>
                  </a:cubicBezTo>
                  <a:cubicBezTo>
                    <a:pt x="33" y="108"/>
                    <a:pt x="46" y="116"/>
                    <a:pt x="56" y="113"/>
                  </a:cubicBezTo>
                  <a:cubicBezTo>
                    <a:pt x="59" y="112"/>
                    <a:pt x="61" y="111"/>
                    <a:pt x="62" y="110"/>
                  </a:cubicBezTo>
                  <a:close/>
                  <a:moveTo>
                    <a:pt x="86" y="119"/>
                  </a:moveTo>
                  <a:cubicBezTo>
                    <a:pt x="78" y="119"/>
                    <a:pt x="70" y="120"/>
                    <a:pt x="62" y="119"/>
                  </a:cubicBezTo>
                  <a:cubicBezTo>
                    <a:pt x="69" y="119"/>
                    <a:pt x="76" y="118"/>
                    <a:pt x="82" y="117"/>
                  </a:cubicBezTo>
                  <a:cubicBezTo>
                    <a:pt x="82" y="116"/>
                    <a:pt x="82" y="116"/>
                    <a:pt x="82" y="116"/>
                  </a:cubicBezTo>
                  <a:cubicBezTo>
                    <a:pt x="78" y="111"/>
                    <a:pt x="73" y="106"/>
                    <a:pt x="69" y="100"/>
                  </a:cubicBezTo>
                  <a:cubicBezTo>
                    <a:pt x="75" y="106"/>
                    <a:pt x="81" y="111"/>
                    <a:pt x="87" y="116"/>
                  </a:cubicBezTo>
                  <a:cubicBezTo>
                    <a:pt x="85" y="104"/>
                    <a:pt x="72" y="96"/>
                    <a:pt x="62" y="92"/>
                  </a:cubicBezTo>
                  <a:cubicBezTo>
                    <a:pt x="64" y="100"/>
                    <a:pt x="68" y="107"/>
                    <a:pt x="75" y="112"/>
                  </a:cubicBezTo>
                  <a:cubicBezTo>
                    <a:pt x="76" y="113"/>
                    <a:pt x="78" y="114"/>
                    <a:pt x="80" y="115"/>
                  </a:cubicBezTo>
                  <a:cubicBezTo>
                    <a:pt x="80" y="115"/>
                    <a:pt x="80" y="116"/>
                    <a:pt x="79" y="116"/>
                  </a:cubicBezTo>
                  <a:cubicBezTo>
                    <a:pt x="70" y="113"/>
                    <a:pt x="64" y="114"/>
                    <a:pt x="55" y="116"/>
                  </a:cubicBezTo>
                  <a:cubicBezTo>
                    <a:pt x="53" y="116"/>
                    <a:pt x="51" y="117"/>
                    <a:pt x="49" y="118"/>
                  </a:cubicBezTo>
                  <a:cubicBezTo>
                    <a:pt x="57" y="123"/>
                    <a:pt x="66" y="126"/>
                    <a:pt x="75" y="125"/>
                  </a:cubicBezTo>
                  <a:cubicBezTo>
                    <a:pt x="79" y="124"/>
                    <a:pt x="83" y="122"/>
                    <a:pt x="86"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9" name="组合 108">
            <a:extLst>
              <a:ext uri="{FF2B5EF4-FFF2-40B4-BE49-F238E27FC236}">
                <a16:creationId xmlns:a16="http://schemas.microsoft.com/office/drawing/2014/main" id="{77F3AF11-E44E-4453-A7FB-5074986101DF}"/>
              </a:ext>
            </a:extLst>
          </p:cNvPr>
          <p:cNvGrpSpPr/>
          <p:nvPr/>
        </p:nvGrpSpPr>
        <p:grpSpPr>
          <a:xfrm>
            <a:off x="10397411" y="4242455"/>
            <a:ext cx="530402" cy="580194"/>
            <a:chOff x="2448900" y="4258110"/>
            <a:chExt cx="530402" cy="580194"/>
          </a:xfrm>
        </p:grpSpPr>
        <p:sp>
          <p:nvSpPr>
            <p:cNvPr id="110" name="Freeform 45">
              <a:extLst>
                <a:ext uri="{FF2B5EF4-FFF2-40B4-BE49-F238E27FC236}">
                  <a16:creationId xmlns:a16="http://schemas.microsoft.com/office/drawing/2014/main" id="{2D3F1D06-B13B-4C3B-A59A-82A45C4145B1}"/>
                </a:ext>
              </a:extLst>
            </p:cNvPr>
            <p:cNvSpPr>
              <a:spLocks/>
            </p:cNvSpPr>
            <p:nvPr/>
          </p:nvSpPr>
          <p:spPr bwMode="auto">
            <a:xfrm>
              <a:off x="2448900" y="4403158"/>
              <a:ext cx="471949" cy="435146"/>
            </a:xfrm>
            <a:custGeom>
              <a:avLst/>
              <a:gdLst>
                <a:gd name="T0" fmla="*/ 103 w 105"/>
                <a:gd name="T1" fmla="*/ 0 h 97"/>
                <a:gd name="T2" fmla="*/ 99 w 105"/>
                <a:gd name="T3" fmla="*/ 27 h 97"/>
                <a:gd name="T4" fmla="*/ 82 w 105"/>
                <a:gd name="T5" fmla="*/ 56 h 97"/>
                <a:gd name="T6" fmla="*/ 58 w 105"/>
                <a:gd name="T7" fmla="*/ 74 h 97"/>
                <a:gd name="T8" fmla="*/ 0 w 105"/>
                <a:gd name="T9" fmla="*/ 94 h 97"/>
                <a:gd name="T10" fmla="*/ 1 w 105"/>
                <a:gd name="T11" fmla="*/ 97 h 97"/>
                <a:gd name="T12" fmla="*/ 59 w 105"/>
                <a:gd name="T13" fmla="*/ 76 h 97"/>
                <a:gd name="T14" fmla="*/ 83 w 105"/>
                <a:gd name="T15" fmla="*/ 57 h 97"/>
                <a:gd name="T16" fmla="*/ 100 w 105"/>
                <a:gd name="T17" fmla="*/ 28 h 97"/>
                <a:gd name="T18" fmla="*/ 104 w 105"/>
                <a:gd name="T19" fmla="*/ 0 h 97"/>
                <a:gd name="T20" fmla="*/ 103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103" y="0"/>
                  </a:moveTo>
                  <a:cubicBezTo>
                    <a:pt x="103" y="10"/>
                    <a:pt x="102" y="18"/>
                    <a:pt x="99" y="27"/>
                  </a:cubicBezTo>
                  <a:cubicBezTo>
                    <a:pt x="95" y="39"/>
                    <a:pt x="90" y="47"/>
                    <a:pt x="82" y="56"/>
                  </a:cubicBezTo>
                  <a:cubicBezTo>
                    <a:pt x="75" y="64"/>
                    <a:pt x="68" y="68"/>
                    <a:pt x="58" y="74"/>
                  </a:cubicBezTo>
                  <a:cubicBezTo>
                    <a:pt x="39" y="83"/>
                    <a:pt x="20" y="88"/>
                    <a:pt x="0" y="94"/>
                  </a:cubicBezTo>
                  <a:cubicBezTo>
                    <a:pt x="0" y="95"/>
                    <a:pt x="1" y="96"/>
                    <a:pt x="1" y="97"/>
                  </a:cubicBezTo>
                  <a:cubicBezTo>
                    <a:pt x="21" y="90"/>
                    <a:pt x="40" y="85"/>
                    <a:pt x="59" y="76"/>
                  </a:cubicBezTo>
                  <a:cubicBezTo>
                    <a:pt x="69" y="70"/>
                    <a:pt x="76" y="65"/>
                    <a:pt x="83" y="57"/>
                  </a:cubicBezTo>
                  <a:cubicBezTo>
                    <a:pt x="92" y="48"/>
                    <a:pt x="96" y="40"/>
                    <a:pt x="100" y="28"/>
                  </a:cubicBezTo>
                  <a:cubicBezTo>
                    <a:pt x="103" y="18"/>
                    <a:pt x="105" y="10"/>
                    <a:pt x="104" y="0"/>
                  </a:cubicBezTo>
                  <a:cubicBezTo>
                    <a:pt x="104" y="0"/>
                    <a:pt x="104" y="0"/>
                    <a:pt x="103"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46">
              <a:extLst>
                <a:ext uri="{FF2B5EF4-FFF2-40B4-BE49-F238E27FC236}">
                  <a16:creationId xmlns:a16="http://schemas.microsoft.com/office/drawing/2014/main" id="{2AEB1C2D-539C-41E1-9E3E-35C72178771B}"/>
                </a:ext>
              </a:extLst>
            </p:cNvPr>
            <p:cNvSpPr>
              <a:spLocks noEditPoints="1"/>
            </p:cNvSpPr>
            <p:nvPr/>
          </p:nvSpPr>
          <p:spPr bwMode="auto">
            <a:xfrm>
              <a:off x="2587454" y="4258110"/>
              <a:ext cx="391848" cy="567204"/>
            </a:xfrm>
            <a:custGeom>
              <a:avLst/>
              <a:gdLst>
                <a:gd name="T0" fmla="*/ 82 w 87"/>
                <a:gd name="T1" fmla="*/ 32 h 126"/>
                <a:gd name="T2" fmla="*/ 71 w 87"/>
                <a:gd name="T3" fmla="*/ 50 h 126"/>
                <a:gd name="T4" fmla="*/ 69 w 87"/>
                <a:gd name="T5" fmla="*/ 54 h 126"/>
                <a:gd name="T6" fmla="*/ 71 w 87"/>
                <a:gd name="T7" fmla="*/ 41 h 126"/>
                <a:gd name="T8" fmla="*/ 72 w 87"/>
                <a:gd name="T9" fmla="*/ 47 h 126"/>
                <a:gd name="T10" fmla="*/ 84 w 87"/>
                <a:gd name="T11" fmla="*/ 18 h 126"/>
                <a:gd name="T12" fmla="*/ 71 w 87"/>
                <a:gd name="T13" fmla="*/ 54 h 126"/>
                <a:gd name="T14" fmla="*/ 73 w 87"/>
                <a:gd name="T15" fmla="*/ 32 h 126"/>
                <a:gd name="T16" fmla="*/ 71 w 87"/>
                <a:gd name="T17" fmla="*/ 6 h 126"/>
                <a:gd name="T18" fmla="*/ 72 w 87"/>
                <a:gd name="T19" fmla="*/ 32 h 126"/>
                <a:gd name="T20" fmla="*/ 61 w 87"/>
                <a:gd name="T21" fmla="*/ 78 h 126"/>
                <a:gd name="T22" fmla="*/ 63 w 87"/>
                <a:gd name="T23" fmla="*/ 74 h 126"/>
                <a:gd name="T24" fmla="*/ 61 w 87"/>
                <a:gd name="T25" fmla="*/ 53 h 126"/>
                <a:gd name="T26" fmla="*/ 56 w 87"/>
                <a:gd name="T27" fmla="*/ 58 h 126"/>
                <a:gd name="T28" fmla="*/ 63 w 87"/>
                <a:gd name="T29" fmla="*/ 71 h 126"/>
                <a:gd name="T30" fmla="*/ 71 w 87"/>
                <a:gd name="T31" fmla="*/ 61 h 126"/>
                <a:gd name="T32" fmla="*/ 73 w 87"/>
                <a:gd name="T33" fmla="*/ 74 h 126"/>
                <a:gd name="T34" fmla="*/ 46 w 87"/>
                <a:gd name="T35" fmla="*/ 96 h 126"/>
                <a:gd name="T36" fmla="*/ 48 w 87"/>
                <a:gd name="T37" fmla="*/ 93 h 126"/>
                <a:gd name="T38" fmla="*/ 52 w 87"/>
                <a:gd name="T39" fmla="*/ 73 h 126"/>
                <a:gd name="T40" fmla="*/ 53 w 87"/>
                <a:gd name="T41" fmla="*/ 63 h 126"/>
                <a:gd name="T42" fmla="*/ 50 w 87"/>
                <a:gd name="T43" fmla="*/ 90 h 126"/>
                <a:gd name="T44" fmla="*/ 54 w 87"/>
                <a:gd name="T45" fmla="*/ 87 h 126"/>
                <a:gd name="T46" fmla="*/ 58 w 87"/>
                <a:gd name="T47" fmla="*/ 96 h 126"/>
                <a:gd name="T48" fmla="*/ 25 w 87"/>
                <a:gd name="T49" fmla="*/ 110 h 126"/>
                <a:gd name="T50" fmla="*/ 28 w 87"/>
                <a:gd name="T51" fmla="*/ 107 h 126"/>
                <a:gd name="T52" fmla="*/ 37 w 87"/>
                <a:gd name="T53" fmla="*/ 89 h 126"/>
                <a:gd name="T54" fmla="*/ 42 w 87"/>
                <a:gd name="T55" fmla="*/ 79 h 126"/>
                <a:gd name="T56" fmla="*/ 30 w 87"/>
                <a:gd name="T57" fmla="*/ 105 h 126"/>
                <a:gd name="T58" fmla="*/ 36 w 87"/>
                <a:gd name="T59" fmla="*/ 103 h 126"/>
                <a:gd name="T60" fmla="*/ 31 w 87"/>
                <a:gd name="T61" fmla="*/ 113 h 126"/>
                <a:gd name="T62" fmla="*/ 1 w 87"/>
                <a:gd name="T63" fmla="*/ 119 h 126"/>
                <a:gd name="T64" fmla="*/ 5 w 87"/>
                <a:gd name="T65" fmla="*/ 117 h 126"/>
                <a:gd name="T66" fmla="*/ 18 w 87"/>
                <a:gd name="T67" fmla="*/ 100 h 126"/>
                <a:gd name="T68" fmla="*/ 25 w 87"/>
                <a:gd name="T69" fmla="*/ 92 h 126"/>
                <a:gd name="T70" fmla="*/ 7 w 87"/>
                <a:gd name="T71" fmla="*/ 115 h 126"/>
                <a:gd name="T72" fmla="*/ 32 w 87"/>
                <a:gd name="T73" fmla="*/ 116 h 126"/>
                <a:gd name="T74" fmla="*/ 12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71" y="54"/>
                  </a:moveTo>
                  <a:cubicBezTo>
                    <a:pt x="76" y="48"/>
                    <a:pt x="79" y="40"/>
                    <a:pt x="82" y="32"/>
                  </a:cubicBezTo>
                  <a:cubicBezTo>
                    <a:pt x="79" y="38"/>
                    <a:pt x="76" y="45"/>
                    <a:pt x="72" y="50"/>
                  </a:cubicBezTo>
                  <a:cubicBezTo>
                    <a:pt x="71" y="50"/>
                    <a:pt x="71" y="50"/>
                    <a:pt x="71" y="50"/>
                  </a:cubicBezTo>
                  <a:cubicBezTo>
                    <a:pt x="70" y="44"/>
                    <a:pt x="67" y="38"/>
                    <a:pt x="64" y="32"/>
                  </a:cubicBezTo>
                  <a:cubicBezTo>
                    <a:pt x="67" y="39"/>
                    <a:pt x="69" y="46"/>
                    <a:pt x="69" y="54"/>
                  </a:cubicBezTo>
                  <a:cubicBezTo>
                    <a:pt x="62" y="47"/>
                    <a:pt x="59" y="34"/>
                    <a:pt x="59" y="24"/>
                  </a:cubicBezTo>
                  <a:cubicBezTo>
                    <a:pt x="66" y="27"/>
                    <a:pt x="70" y="33"/>
                    <a:pt x="71" y="41"/>
                  </a:cubicBezTo>
                  <a:cubicBezTo>
                    <a:pt x="72" y="43"/>
                    <a:pt x="72" y="45"/>
                    <a:pt x="71" y="47"/>
                  </a:cubicBezTo>
                  <a:cubicBezTo>
                    <a:pt x="71" y="47"/>
                    <a:pt x="72" y="48"/>
                    <a:pt x="72" y="47"/>
                  </a:cubicBezTo>
                  <a:cubicBezTo>
                    <a:pt x="74" y="39"/>
                    <a:pt x="75" y="36"/>
                    <a:pt x="79" y="28"/>
                  </a:cubicBezTo>
                  <a:cubicBezTo>
                    <a:pt x="81" y="25"/>
                    <a:pt x="83" y="22"/>
                    <a:pt x="84" y="18"/>
                  </a:cubicBezTo>
                  <a:cubicBezTo>
                    <a:pt x="87" y="28"/>
                    <a:pt x="86" y="39"/>
                    <a:pt x="81" y="47"/>
                  </a:cubicBezTo>
                  <a:cubicBezTo>
                    <a:pt x="79" y="51"/>
                    <a:pt x="76" y="54"/>
                    <a:pt x="71" y="54"/>
                  </a:cubicBezTo>
                  <a:close/>
                  <a:moveTo>
                    <a:pt x="69" y="11"/>
                  </a:moveTo>
                  <a:cubicBezTo>
                    <a:pt x="72" y="18"/>
                    <a:pt x="73" y="25"/>
                    <a:pt x="73" y="32"/>
                  </a:cubicBezTo>
                  <a:cubicBezTo>
                    <a:pt x="74" y="31"/>
                    <a:pt x="75" y="30"/>
                    <a:pt x="75" y="28"/>
                  </a:cubicBezTo>
                  <a:cubicBezTo>
                    <a:pt x="77" y="20"/>
                    <a:pt x="75" y="13"/>
                    <a:pt x="71" y="6"/>
                  </a:cubicBezTo>
                  <a:cubicBezTo>
                    <a:pt x="69" y="4"/>
                    <a:pt x="67" y="1"/>
                    <a:pt x="64" y="0"/>
                  </a:cubicBezTo>
                  <a:cubicBezTo>
                    <a:pt x="65" y="9"/>
                    <a:pt x="66" y="25"/>
                    <a:pt x="72" y="32"/>
                  </a:cubicBezTo>
                  <a:cubicBezTo>
                    <a:pt x="72" y="25"/>
                    <a:pt x="71" y="18"/>
                    <a:pt x="69" y="11"/>
                  </a:cubicBezTo>
                  <a:close/>
                  <a:moveTo>
                    <a:pt x="61" y="78"/>
                  </a:moveTo>
                  <a:cubicBezTo>
                    <a:pt x="68" y="72"/>
                    <a:pt x="73" y="66"/>
                    <a:pt x="78" y="59"/>
                  </a:cubicBezTo>
                  <a:cubicBezTo>
                    <a:pt x="74" y="65"/>
                    <a:pt x="69" y="69"/>
                    <a:pt x="63" y="74"/>
                  </a:cubicBezTo>
                  <a:cubicBezTo>
                    <a:pt x="62" y="74"/>
                    <a:pt x="62" y="74"/>
                    <a:pt x="62" y="73"/>
                  </a:cubicBezTo>
                  <a:cubicBezTo>
                    <a:pt x="63" y="67"/>
                    <a:pt x="62" y="59"/>
                    <a:pt x="61" y="53"/>
                  </a:cubicBezTo>
                  <a:cubicBezTo>
                    <a:pt x="62" y="60"/>
                    <a:pt x="61" y="69"/>
                    <a:pt x="59" y="76"/>
                  </a:cubicBezTo>
                  <a:cubicBezTo>
                    <a:pt x="56" y="71"/>
                    <a:pt x="56" y="64"/>
                    <a:pt x="56" y="58"/>
                  </a:cubicBezTo>
                  <a:cubicBezTo>
                    <a:pt x="57" y="53"/>
                    <a:pt x="58" y="47"/>
                    <a:pt x="59" y="43"/>
                  </a:cubicBezTo>
                  <a:cubicBezTo>
                    <a:pt x="67" y="51"/>
                    <a:pt x="68" y="61"/>
                    <a:pt x="63" y="71"/>
                  </a:cubicBezTo>
                  <a:cubicBezTo>
                    <a:pt x="63" y="71"/>
                    <a:pt x="64" y="71"/>
                    <a:pt x="64" y="71"/>
                  </a:cubicBezTo>
                  <a:cubicBezTo>
                    <a:pt x="67" y="67"/>
                    <a:pt x="68" y="64"/>
                    <a:pt x="71" y="61"/>
                  </a:cubicBezTo>
                  <a:cubicBezTo>
                    <a:pt x="76" y="55"/>
                    <a:pt x="80" y="51"/>
                    <a:pt x="85" y="47"/>
                  </a:cubicBezTo>
                  <a:cubicBezTo>
                    <a:pt x="85" y="57"/>
                    <a:pt x="80" y="68"/>
                    <a:pt x="73" y="74"/>
                  </a:cubicBezTo>
                  <a:cubicBezTo>
                    <a:pt x="70" y="77"/>
                    <a:pt x="66" y="78"/>
                    <a:pt x="61" y="78"/>
                  </a:cubicBezTo>
                  <a:close/>
                  <a:moveTo>
                    <a:pt x="46" y="96"/>
                  </a:moveTo>
                  <a:cubicBezTo>
                    <a:pt x="53" y="93"/>
                    <a:pt x="60" y="89"/>
                    <a:pt x="67" y="85"/>
                  </a:cubicBezTo>
                  <a:cubicBezTo>
                    <a:pt x="61" y="88"/>
                    <a:pt x="54" y="91"/>
                    <a:pt x="48" y="93"/>
                  </a:cubicBezTo>
                  <a:cubicBezTo>
                    <a:pt x="48" y="92"/>
                    <a:pt x="48" y="92"/>
                    <a:pt x="48" y="92"/>
                  </a:cubicBezTo>
                  <a:cubicBezTo>
                    <a:pt x="50" y="86"/>
                    <a:pt x="51" y="80"/>
                    <a:pt x="52" y="73"/>
                  </a:cubicBezTo>
                  <a:cubicBezTo>
                    <a:pt x="50" y="81"/>
                    <a:pt x="48" y="87"/>
                    <a:pt x="44" y="94"/>
                  </a:cubicBezTo>
                  <a:cubicBezTo>
                    <a:pt x="42" y="83"/>
                    <a:pt x="48" y="71"/>
                    <a:pt x="53" y="63"/>
                  </a:cubicBezTo>
                  <a:cubicBezTo>
                    <a:pt x="56" y="71"/>
                    <a:pt x="56" y="81"/>
                    <a:pt x="51" y="88"/>
                  </a:cubicBezTo>
                  <a:cubicBezTo>
                    <a:pt x="51" y="89"/>
                    <a:pt x="50" y="89"/>
                    <a:pt x="50" y="90"/>
                  </a:cubicBezTo>
                  <a:cubicBezTo>
                    <a:pt x="49" y="90"/>
                    <a:pt x="50" y="91"/>
                    <a:pt x="50" y="91"/>
                  </a:cubicBezTo>
                  <a:cubicBezTo>
                    <a:pt x="54" y="87"/>
                    <a:pt x="54" y="87"/>
                    <a:pt x="54" y="87"/>
                  </a:cubicBezTo>
                  <a:cubicBezTo>
                    <a:pt x="61" y="82"/>
                    <a:pt x="69" y="78"/>
                    <a:pt x="77" y="76"/>
                  </a:cubicBezTo>
                  <a:cubicBezTo>
                    <a:pt x="73" y="85"/>
                    <a:pt x="67" y="93"/>
                    <a:pt x="58" y="96"/>
                  </a:cubicBezTo>
                  <a:cubicBezTo>
                    <a:pt x="54" y="98"/>
                    <a:pt x="50" y="98"/>
                    <a:pt x="46" y="96"/>
                  </a:cubicBezTo>
                  <a:close/>
                  <a:moveTo>
                    <a:pt x="25" y="110"/>
                  </a:moveTo>
                  <a:cubicBezTo>
                    <a:pt x="33" y="109"/>
                    <a:pt x="41" y="107"/>
                    <a:pt x="48" y="105"/>
                  </a:cubicBezTo>
                  <a:cubicBezTo>
                    <a:pt x="42" y="106"/>
                    <a:pt x="34" y="107"/>
                    <a:pt x="28" y="107"/>
                  </a:cubicBezTo>
                  <a:cubicBezTo>
                    <a:pt x="28" y="107"/>
                    <a:pt x="28" y="106"/>
                    <a:pt x="28" y="106"/>
                  </a:cubicBezTo>
                  <a:cubicBezTo>
                    <a:pt x="32" y="100"/>
                    <a:pt x="34" y="96"/>
                    <a:pt x="37" y="89"/>
                  </a:cubicBezTo>
                  <a:cubicBezTo>
                    <a:pt x="33" y="96"/>
                    <a:pt x="29" y="101"/>
                    <a:pt x="24" y="107"/>
                  </a:cubicBezTo>
                  <a:cubicBezTo>
                    <a:pt x="24" y="96"/>
                    <a:pt x="34" y="85"/>
                    <a:pt x="42" y="79"/>
                  </a:cubicBezTo>
                  <a:cubicBezTo>
                    <a:pt x="43" y="87"/>
                    <a:pt x="40" y="96"/>
                    <a:pt x="34" y="101"/>
                  </a:cubicBezTo>
                  <a:cubicBezTo>
                    <a:pt x="33" y="103"/>
                    <a:pt x="32" y="104"/>
                    <a:pt x="30" y="105"/>
                  </a:cubicBezTo>
                  <a:cubicBezTo>
                    <a:pt x="30" y="105"/>
                    <a:pt x="30" y="106"/>
                    <a:pt x="30" y="106"/>
                  </a:cubicBezTo>
                  <a:cubicBezTo>
                    <a:pt x="32" y="105"/>
                    <a:pt x="34" y="104"/>
                    <a:pt x="36" y="103"/>
                  </a:cubicBezTo>
                  <a:cubicBezTo>
                    <a:pt x="43" y="101"/>
                    <a:pt x="53" y="100"/>
                    <a:pt x="61" y="99"/>
                  </a:cubicBezTo>
                  <a:cubicBezTo>
                    <a:pt x="54" y="108"/>
                    <a:pt x="41" y="116"/>
                    <a:pt x="31" y="113"/>
                  </a:cubicBezTo>
                  <a:cubicBezTo>
                    <a:pt x="29" y="112"/>
                    <a:pt x="26" y="111"/>
                    <a:pt x="25" y="110"/>
                  </a:cubicBezTo>
                  <a:close/>
                  <a:moveTo>
                    <a:pt x="1" y="119"/>
                  </a:moveTo>
                  <a:cubicBezTo>
                    <a:pt x="9" y="119"/>
                    <a:pt x="17" y="120"/>
                    <a:pt x="25" y="119"/>
                  </a:cubicBezTo>
                  <a:cubicBezTo>
                    <a:pt x="18" y="119"/>
                    <a:pt x="11" y="118"/>
                    <a:pt x="5" y="117"/>
                  </a:cubicBezTo>
                  <a:cubicBezTo>
                    <a:pt x="5" y="116"/>
                    <a:pt x="5" y="116"/>
                    <a:pt x="5" y="116"/>
                  </a:cubicBezTo>
                  <a:cubicBezTo>
                    <a:pt x="9" y="111"/>
                    <a:pt x="14" y="106"/>
                    <a:pt x="18" y="100"/>
                  </a:cubicBezTo>
                  <a:cubicBezTo>
                    <a:pt x="12" y="106"/>
                    <a:pt x="6" y="111"/>
                    <a:pt x="0" y="116"/>
                  </a:cubicBezTo>
                  <a:cubicBezTo>
                    <a:pt x="2" y="104"/>
                    <a:pt x="15" y="96"/>
                    <a:pt x="25" y="92"/>
                  </a:cubicBezTo>
                  <a:cubicBezTo>
                    <a:pt x="23" y="100"/>
                    <a:pt x="19" y="107"/>
                    <a:pt x="12" y="112"/>
                  </a:cubicBezTo>
                  <a:cubicBezTo>
                    <a:pt x="11" y="113"/>
                    <a:pt x="9" y="114"/>
                    <a:pt x="7" y="115"/>
                  </a:cubicBezTo>
                  <a:cubicBezTo>
                    <a:pt x="7" y="115"/>
                    <a:pt x="7" y="116"/>
                    <a:pt x="8" y="116"/>
                  </a:cubicBezTo>
                  <a:cubicBezTo>
                    <a:pt x="17" y="113"/>
                    <a:pt x="23" y="114"/>
                    <a:pt x="32" y="116"/>
                  </a:cubicBezTo>
                  <a:cubicBezTo>
                    <a:pt x="34" y="116"/>
                    <a:pt x="36" y="117"/>
                    <a:pt x="38" y="118"/>
                  </a:cubicBezTo>
                  <a:cubicBezTo>
                    <a:pt x="30" y="123"/>
                    <a:pt x="21" y="126"/>
                    <a:pt x="12" y="125"/>
                  </a:cubicBezTo>
                  <a:cubicBezTo>
                    <a:pt x="8" y="124"/>
                    <a:pt x="4" y="122"/>
                    <a:pt x="1"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114" name="文本框 113">
            <a:extLst>
              <a:ext uri="{FF2B5EF4-FFF2-40B4-BE49-F238E27FC236}">
                <a16:creationId xmlns:a16="http://schemas.microsoft.com/office/drawing/2014/main" id="{416C96EF-9E05-451C-BF2D-DE9FD2AB2B05}"/>
              </a:ext>
            </a:extLst>
          </p:cNvPr>
          <p:cNvSpPr txBox="1"/>
          <p:nvPr/>
        </p:nvSpPr>
        <p:spPr>
          <a:xfrm>
            <a:off x="9130191" y="2441241"/>
            <a:ext cx="1403350" cy="366575"/>
          </a:xfrm>
          <a:prstGeom prst="rect">
            <a:avLst/>
          </a:prstGeom>
          <a:noFill/>
        </p:spPr>
        <p:txBody>
          <a:bodyPr wrap="square" lIns="0" tIns="0" rIns="0" bIns="0" rtlCol="0" anchor="t" anchorCtr="0">
            <a:spAutoFit/>
          </a:bodyPr>
          <a:lstStyle/>
          <a:p>
            <a:pPr algn="ctr">
              <a:lnSpc>
                <a:spcPct val="150000"/>
              </a:lnSpc>
            </a:pPr>
            <a:r>
              <a:rPr lang="en-US" altLang="zh-CN" b="1" dirty="0">
                <a:solidFill>
                  <a:schemeClr val="accent1"/>
                </a:solidFill>
                <a:latin typeface="+mn-ea"/>
              </a:rPr>
              <a:t>XXXX</a:t>
            </a:r>
            <a:r>
              <a:rPr lang="zh-CN" altLang="en-US" b="1" dirty="0">
                <a:solidFill>
                  <a:schemeClr val="accent1"/>
                </a:solidFill>
                <a:latin typeface="+mn-ea"/>
              </a:rPr>
              <a:t>一等奖</a:t>
            </a:r>
          </a:p>
        </p:txBody>
      </p:sp>
      <p:grpSp>
        <p:nvGrpSpPr>
          <p:cNvPr id="116" name="组合 115">
            <a:extLst>
              <a:ext uri="{FF2B5EF4-FFF2-40B4-BE49-F238E27FC236}">
                <a16:creationId xmlns:a16="http://schemas.microsoft.com/office/drawing/2014/main" id="{D917CC06-C4CB-4697-9A08-2219498E7CFB}"/>
              </a:ext>
            </a:extLst>
          </p:cNvPr>
          <p:cNvGrpSpPr/>
          <p:nvPr/>
        </p:nvGrpSpPr>
        <p:grpSpPr>
          <a:xfrm>
            <a:off x="8735920" y="2414494"/>
            <a:ext cx="532567" cy="580194"/>
            <a:chOff x="1979417" y="4258110"/>
            <a:chExt cx="532567" cy="580194"/>
          </a:xfrm>
        </p:grpSpPr>
        <p:sp>
          <p:nvSpPr>
            <p:cNvPr id="120" name="Freeform 43">
              <a:extLst>
                <a:ext uri="{FF2B5EF4-FFF2-40B4-BE49-F238E27FC236}">
                  <a16:creationId xmlns:a16="http://schemas.microsoft.com/office/drawing/2014/main" id="{1511F5EE-A5B9-4397-822C-1D8A82B51E34}"/>
                </a:ext>
              </a:extLst>
            </p:cNvPr>
            <p:cNvSpPr>
              <a:spLocks/>
            </p:cNvSpPr>
            <p:nvPr/>
          </p:nvSpPr>
          <p:spPr bwMode="auto">
            <a:xfrm>
              <a:off x="2037869" y="4403158"/>
              <a:ext cx="474115" cy="435146"/>
            </a:xfrm>
            <a:custGeom>
              <a:avLst/>
              <a:gdLst>
                <a:gd name="T0" fmla="*/ 2 w 105"/>
                <a:gd name="T1" fmla="*/ 0 h 97"/>
                <a:gd name="T2" fmla="*/ 6 w 105"/>
                <a:gd name="T3" fmla="*/ 27 h 97"/>
                <a:gd name="T4" fmla="*/ 23 w 105"/>
                <a:gd name="T5" fmla="*/ 56 h 97"/>
                <a:gd name="T6" fmla="*/ 47 w 105"/>
                <a:gd name="T7" fmla="*/ 74 h 97"/>
                <a:gd name="T8" fmla="*/ 105 w 105"/>
                <a:gd name="T9" fmla="*/ 94 h 97"/>
                <a:gd name="T10" fmla="*/ 104 w 105"/>
                <a:gd name="T11" fmla="*/ 97 h 97"/>
                <a:gd name="T12" fmla="*/ 46 w 105"/>
                <a:gd name="T13" fmla="*/ 76 h 97"/>
                <a:gd name="T14" fmla="*/ 22 w 105"/>
                <a:gd name="T15" fmla="*/ 57 h 97"/>
                <a:gd name="T16" fmla="*/ 5 w 105"/>
                <a:gd name="T17" fmla="*/ 28 h 97"/>
                <a:gd name="T18" fmla="*/ 1 w 105"/>
                <a:gd name="T19" fmla="*/ 0 h 97"/>
                <a:gd name="T20" fmla="*/ 2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2" y="0"/>
                  </a:moveTo>
                  <a:cubicBezTo>
                    <a:pt x="2" y="10"/>
                    <a:pt x="3" y="18"/>
                    <a:pt x="6" y="27"/>
                  </a:cubicBezTo>
                  <a:cubicBezTo>
                    <a:pt x="10" y="39"/>
                    <a:pt x="15" y="47"/>
                    <a:pt x="23" y="56"/>
                  </a:cubicBezTo>
                  <a:cubicBezTo>
                    <a:pt x="30" y="64"/>
                    <a:pt x="37" y="68"/>
                    <a:pt x="47" y="74"/>
                  </a:cubicBezTo>
                  <a:cubicBezTo>
                    <a:pt x="66" y="83"/>
                    <a:pt x="85" y="88"/>
                    <a:pt x="105" y="94"/>
                  </a:cubicBezTo>
                  <a:cubicBezTo>
                    <a:pt x="105" y="95"/>
                    <a:pt x="104" y="96"/>
                    <a:pt x="104" y="97"/>
                  </a:cubicBezTo>
                  <a:cubicBezTo>
                    <a:pt x="84" y="90"/>
                    <a:pt x="65" y="85"/>
                    <a:pt x="46" y="76"/>
                  </a:cubicBezTo>
                  <a:cubicBezTo>
                    <a:pt x="36" y="70"/>
                    <a:pt x="29" y="65"/>
                    <a:pt x="22" y="57"/>
                  </a:cubicBezTo>
                  <a:cubicBezTo>
                    <a:pt x="13" y="48"/>
                    <a:pt x="9" y="40"/>
                    <a:pt x="5" y="28"/>
                  </a:cubicBezTo>
                  <a:cubicBezTo>
                    <a:pt x="2" y="18"/>
                    <a:pt x="0" y="10"/>
                    <a:pt x="1" y="0"/>
                  </a:cubicBezTo>
                  <a:cubicBezTo>
                    <a:pt x="1" y="0"/>
                    <a:pt x="1" y="0"/>
                    <a:pt x="2"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44">
              <a:extLst>
                <a:ext uri="{FF2B5EF4-FFF2-40B4-BE49-F238E27FC236}">
                  <a16:creationId xmlns:a16="http://schemas.microsoft.com/office/drawing/2014/main" id="{463CEA96-9F9B-46CC-96D9-E76F3B913470}"/>
                </a:ext>
              </a:extLst>
            </p:cNvPr>
            <p:cNvSpPr>
              <a:spLocks noEditPoints="1"/>
            </p:cNvSpPr>
            <p:nvPr/>
          </p:nvSpPr>
          <p:spPr bwMode="auto">
            <a:xfrm>
              <a:off x="1979417" y="4258110"/>
              <a:ext cx="391848" cy="567204"/>
            </a:xfrm>
            <a:custGeom>
              <a:avLst/>
              <a:gdLst>
                <a:gd name="T0" fmla="*/ 5 w 87"/>
                <a:gd name="T1" fmla="*/ 32 h 126"/>
                <a:gd name="T2" fmla="*/ 16 w 87"/>
                <a:gd name="T3" fmla="*/ 50 h 126"/>
                <a:gd name="T4" fmla="*/ 18 w 87"/>
                <a:gd name="T5" fmla="*/ 54 h 126"/>
                <a:gd name="T6" fmla="*/ 16 w 87"/>
                <a:gd name="T7" fmla="*/ 41 h 126"/>
                <a:gd name="T8" fmla="*/ 15 w 87"/>
                <a:gd name="T9" fmla="*/ 47 h 126"/>
                <a:gd name="T10" fmla="*/ 3 w 87"/>
                <a:gd name="T11" fmla="*/ 18 h 126"/>
                <a:gd name="T12" fmla="*/ 16 w 87"/>
                <a:gd name="T13" fmla="*/ 54 h 126"/>
                <a:gd name="T14" fmla="*/ 14 w 87"/>
                <a:gd name="T15" fmla="*/ 32 h 126"/>
                <a:gd name="T16" fmla="*/ 16 w 87"/>
                <a:gd name="T17" fmla="*/ 6 h 126"/>
                <a:gd name="T18" fmla="*/ 15 w 87"/>
                <a:gd name="T19" fmla="*/ 32 h 126"/>
                <a:gd name="T20" fmla="*/ 26 w 87"/>
                <a:gd name="T21" fmla="*/ 78 h 126"/>
                <a:gd name="T22" fmla="*/ 24 w 87"/>
                <a:gd name="T23" fmla="*/ 74 h 126"/>
                <a:gd name="T24" fmla="*/ 26 w 87"/>
                <a:gd name="T25" fmla="*/ 53 h 126"/>
                <a:gd name="T26" fmla="*/ 31 w 87"/>
                <a:gd name="T27" fmla="*/ 58 h 126"/>
                <a:gd name="T28" fmla="*/ 24 w 87"/>
                <a:gd name="T29" fmla="*/ 71 h 126"/>
                <a:gd name="T30" fmla="*/ 16 w 87"/>
                <a:gd name="T31" fmla="*/ 61 h 126"/>
                <a:gd name="T32" fmla="*/ 14 w 87"/>
                <a:gd name="T33" fmla="*/ 74 h 126"/>
                <a:gd name="T34" fmla="*/ 41 w 87"/>
                <a:gd name="T35" fmla="*/ 96 h 126"/>
                <a:gd name="T36" fmla="*/ 39 w 87"/>
                <a:gd name="T37" fmla="*/ 93 h 126"/>
                <a:gd name="T38" fmla="*/ 35 w 87"/>
                <a:gd name="T39" fmla="*/ 73 h 126"/>
                <a:gd name="T40" fmla="*/ 34 w 87"/>
                <a:gd name="T41" fmla="*/ 63 h 126"/>
                <a:gd name="T42" fmla="*/ 37 w 87"/>
                <a:gd name="T43" fmla="*/ 90 h 126"/>
                <a:gd name="T44" fmla="*/ 33 w 87"/>
                <a:gd name="T45" fmla="*/ 87 h 126"/>
                <a:gd name="T46" fmla="*/ 29 w 87"/>
                <a:gd name="T47" fmla="*/ 96 h 126"/>
                <a:gd name="T48" fmla="*/ 62 w 87"/>
                <a:gd name="T49" fmla="*/ 110 h 126"/>
                <a:gd name="T50" fmla="*/ 59 w 87"/>
                <a:gd name="T51" fmla="*/ 107 h 126"/>
                <a:gd name="T52" fmla="*/ 50 w 87"/>
                <a:gd name="T53" fmla="*/ 89 h 126"/>
                <a:gd name="T54" fmla="*/ 45 w 87"/>
                <a:gd name="T55" fmla="*/ 79 h 126"/>
                <a:gd name="T56" fmla="*/ 57 w 87"/>
                <a:gd name="T57" fmla="*/ 105 h 126"/>
                <a:gd name="T58" fmla="*/ 51 w 87"/>
                <a:gd name="T59" fmla="*/ 103 h 126"/>
                <a:gd name="T60" fmla="*/ 56 w 87"/>
                <a:gd name="T61" fmla="*/ 113 h 126"/>
                <a:gd name="T62" fmla="*/ 86 w 87"/>
                <a:gd name="T63" fmla="*/ 119 h 126"/>
                <a:gd name="T64" fmla="*/ 82 w 87"/>
                <a:gd name="T65" fmla="*/ 117 h 126"/>
                <a:gd name="T66" fmla="*/ 69 w 87"/>
                <a:gd name="T67" fmla="*/ 100 h 126"/>
                <a:gd name="T68" fmla="*/ 62 w 87"/>
                <a:gd name="T69" fmla="*/ 92 h 126"/>
                <a:gd name="T70" fmla="*/ 80 w 87"/>
                <a:gd name="T71" fmla="*/ 115 h 126"/>
                <a:gd name="T72" fmla="*/ 55 w 87"/>
                <a:gd name="T73" fmla="*/ 116 h 126"/>
                <a:gd name="T74" fmla="*/ 75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16" y="54"/>
                  </a:moveTo>
                  <a:cubicBezTo>
                    <a:pt x="11" y="48"/>
                    <a:pt x="8" y="40"/>
                    <a:pt x="5" y="32"/>
                  </a:cubicBezTo>
                  <a:cubicBezTo>
                    <a:pt x="8" y="38"/>
                    <a:pt x="11" y="45"/>
                    <a:pt x="16" y="50"/>
                  </a:cubicBezTo>
                  <a:cubicBezTo>
                    <a:pt x="16" y="50"/>
                    <a:pt x="16" y="50"/>
                    <a:pt x="16" y="50"/>
                  </a:cubicBezTo>
                  <a:cubicBezTo>
                    <a:pt x="18" y="44"/>
                    <a:pt x="20" y="38"/>
                    <a:pt x="23" y="32"/>
                  </a:cubicBezTo>
                  <a:cubicBezTo>
                    <a:pt x="20" y="39"/>
                    <a:pt x="18" y="46"/>
                    <a:pt x="18" y="54"/>
                  </a:cubicBezTo>
                  <a:cubicBezTo>
                    <a:pt x="25" y="47"/>
                    <a:pt x="28" y="34"/>
                    <a:pt x="28" y="24"/>
                  </a:cubicBezTo>
                  <a:cubicBezTo>
                    <a:pt x="21" y="27"/>
                    <a:pt x="17" y="33"/>
                    <a:pt x="16" y="41"/>
                  </a:cubicBezTo>
                  <a:cubicBezTo>
                    <a:pt x="15" y="43"/>
                    <a:pt x="15" y="45"/>
                    <a:pt x="16" y="47"/>
                  </a:cubicBezTo>
                  <a:cubicBezTo>
                    <a:pt x="16" y="47"/>
                    <a:pt x="15" y="48"/>
                    <a:pt x="15" y="47"/>
                  </a:cubicBezTo>
                  <a:cubicBezTo>
                    <a:pt x="13" y="39"/>
                    <a:pt x="12" y="36"/>
                    <a:pt x="8" y="28"/>
                  </a:cubicBezTo>
                  <a:cubicBezTo>
                    <a:pt x="6" y="25"/>
                    <a:pt x="5" y="22"/>
                    <a:pt x="3" y="18"/>
                  </a:cubicBezTo>
                  <a:cubicBezTo>
                    <a:pt x="0" y="28"/>
                    <a:pt x="1" y="39"/>
                    <a:pt x="6" y="47"/>
                  </a:cubicBezTo>
                  <a:cubicBezTo>
                    <a:pt x="8" y="51"/>
                    <a:pt x="11" y="54"/>
                    <a:pt x="16" y="54"/>
                  </a:cubicBezTo>
                  <a:close/>
                  <a:moveTo>
                    <a:pt x="18" y="11"/>
                  </a:moveTo>
                  <a:cubicBezTo>
                    <a:pt x="15" y="18"/>
                    <a:pt x="14" y="25"/>
                    <a:pt x="14" y="32"/>
                  </a:cubicBezTo>
                  <a:cubicBezTo>
                    <a:pt x="13" y="31"/>
                    <a:pt x="12" y="30"/>
                    <a:pt x="12" y="28"/>
                  </a:cubicBezTo>
                  <a:cubicBezTo>
                    <a:pt x="10" y="20"/>
                    <a:pt x="12" y="13"/>
                    <a:pt x="16" y="6"/>
                  </a:cubicBezTo>
                  <a:cubicBezTo>
                    <a:pt x="18" y="4"/>
                    <a:pt x="20" y="1"/>
                    <a:pt x="23" y="0"/>
                  </a:cubicBezTo>
                  <a:cubicBezTo>
                    <a:pt x="22" y="9"/>
                    <a:pt x="21" y="25"/>
                    <a:pt x="15" y="32"/>
                  </a:cubicBezTo>
                  <a:cubicBezTo>
                    <a:pt x="15" y="25"/>
                    <a:pt x="16" y="18"/>
                    <a:pt x="18" y="11"/>
                  </a:cubicBezTo>
                  <a:close/>
                  <a:moveTo>
                    <a:pt x="26" y="78"/>
                  </a:moveTo>
                  <a:cubicBezTo>
                    <a:pt x="19" y="72"/>
                    <a:pt x="14" y="66"/>
                    <a:pt x="9" y="59"/>
                  </a:cubicBezTo>
                  <a:cubicBezTo>
                    <a:pt x="13" y="65"/>
                    <a:pt x="18" y="69"/>
                    <a:pt x="24" y="74"/>
                  </a:cubicBezTo>
                  <a:cubicBezTo>
                    <a:pt x="25" y="74"/>
                    <a:pt x="25" y="74"/>
                    <a:pt x="25" y="73"/>
                  </a:cubicBezTo>
                  <a:cubicBezTo>
                    <a:pt x="25" y="67"/>
                    <a:pt x="25" y="59"/>
                    <a:pt x="26" y="53"/>
                  </a:cubicBezTo>
                  <a:cubicBezTo>
                    <a:pt x="25" y="60"/>
                    <a:pt x="26" y="69"/>
                    <a:pt x="28" y="76"/>
                  </a:cubicBezTo>
                  <a:cubicBezTo>
                    <a:pt x="31" y="71"/>
                    <a:pt x="31" y="64"/>
                    <a:pt x="31" y="58"/>
                  </a:cubicBezTo>
                  <a:cubicBezTo>
                    <a:pt x="30" y="53"/>
                    <a:pt x="29" y="47"/>
                    <a:pt x="28" y="43"/>
                  </a:cubicBezTo>
                  <a:cubicBezTo>
                    <a:pt x="20" y="51"/>
                    <a:pt x="19" y="61"/>
                    <a:pt x="24" y="71"/>
                  </a:cubicBezTo>
                  <a:cubicBezTo>
                    <a:pt x="24" y="71"/>
                    <a:pt x="23" y="71"/>
                    <a:pt x="23" y="71"/>
                  </a:cubicBezTo>
                  <a:cubicBezTo>
                    <a:pt x="20" y="67"/>
                    <a:pt x="19" y="64"/>
                    <a:pt x="16" y="61"/>
                  </a:cubicBezTo>
                  <a:cubicBezTo>
                    <a:pt x="11" y="55"/>
                    <a:pt x="7" y="51"/>
                    <a:pt x="2" y="47"/>
                  </a:cubicBezTo>
                  <a:cubicBezTo>
                    <a:pt x="2" y="57"/>
                    <a:pt x="7" y="68"/>
                    <a:pt x="14" y="74"/>
                  </a:cubicBezTo>
                  <a:cubicBezTo>
                    <a:pt x="17" y="77"/>
                    <a:pt x="21" y="78"/>
                    <a:pt x="26" y="78"/>
                  </a:cubicBezTo>
                  <a:close/>
                  <a:moveTo>
                    <a:pt x="41" y="96"/>
                  </a:moveTo>
                  <a:cubicBezTo>
                    <a:pt x="34" y="93"/>
                    <a:pt x="27" y="89"/>
                    <a:pt x="20" y="85"/>
                  </a:cubicBezTo>
                  <a:cubicBezTo>
                    <a:pt x="26" y="88"/>
                    <a:pt x="33" y="91"/>
                    <a:pt x="39" y="93"/>
                  </a:cubicBezTo>
                  <a:cubicBezTo>
                    <a:pt x="39" y="92"/>
                    <a:pt x="39" y="92"/>
                    <a:pt x="39" y="92"/>
                  </a:cubicBezTo>
                  <a:cubicBezTo>
                    <a:pt x="37" y="86"/>
                    <a:pt x="36" y="80"/>
                    <a:pt x="35" y="73"/>
                  </a:cubicBezTo>
                  <a:cubicBezTo>
                    <a:pt x="37" y="81"/>
                    <a:pt x="39" y="87"/>
                    <a:pt x="43" y="94"/>
                  </a:cubicBezTo>
                  <a:cubicBezTo>
                    <a:pt x="45" y="83"/>
                    <a:pt x="40" y="71"/>
                    <a:pt x="34" y="63"/>
                  </a:cubicBezTo>
                  <a:cubicBezTo>
                    <a:pt x="31" y="71"/>
                    <a:pt x="31" y="81"/>
                    <a:pt x="36" y="88"/>
                  </a:cubicBezTo>
                  <a:cubicBezTo>
                    <a:pt x="36" y="89"/>
                    <a:pt x="37" y="89"/>
                    <a:pt x="37" y="90"/>
                  </a:cubicBezTo>
                  <a:cubicBezTo>
                    <a:pt x="38" y="90"/>
                    <a:pt x="37" y="91"/>
                    <a:pt x="37" y="91"/>
                  </a:cubicBezTo>
                  <a:cubicBezTo>
                    <a:pt x="33" y="87"/>
                    <a:pt x="33" y="87"/>
                    <a:pt x="33" y="87"/>
                  </a:cubicBezTo>
                  <a:cubicBezTo>
                    <a:pt x="26" y="82"/>
                    <a:pt x="18" y="78"/>
                    <a:pt x="10" y="76"/>
                  </a:cubicBezTo>
                  <a:cubicBezTo>
                    <a:pt x="14" y="85"/>
                    <a:pt x="20" y="93"/>
                    <a:pt x="29" y="96"/>
                  </a:cubicBezTo>
                  <a:cubicBezTo>
                    <a:pt x="33" y="98"/>
                    <a:pt x="37" y="98"/>
                    <a:pt x="41" y="96"/>
                  </a:cubicBezTo>
                  <a:close/>
                  <a:moveTo>
                    <a:pt x="62" y="110"/>
                  </a:moveTo>
                  <a:cubicBezTo>
                    <a:pt x="54" y="109"/>
                    <a:pt x="46" y="107"/>
                    <a:pt x="39" y="105"/>
                  </a:cubicBezTo>
                  <a:cubicBezTo>
                    <a:pt x="45" y="106"/>
                    <a:pt x="53" y="107"/>
                    <a:pt x="59" y="107"/>
                  </a:cubicBezTo>
                  <a:cubicBezTo>
                    <a:pt x="59" y="107"/>
                    <a:pt x="59" y="106"/>
                    <a:pt x="60" y="106"/>
                  </a:cubicBezTo>
                  <a:cubicBezTo>
                    <a:pt x="55" y="100"/>
                    <a:pt x="53" y="96"/>
                    <a:pt x="50" y="89"/>
                  </a:cubicBezTo>
                  <a:cubicBezTo>
                    <a:pt x="54" y="96"/>
                    <a:pt x="58" y="101"/>
                    <a:pt x="63" y="107"/>
                  </a:cubicBezTo>
                  <a:cubicBezTo>
                    <a:pt x="63" y="96"/>
                    <a:pt x="53" y="85"/>
                    <a:pt x="45" y="79"/>
                  </a:cubicBezTo>
                  <a:cubicBezTo>
                    <a:pt x="44" y="87"/>
                    <a:pt x="47" y="96"/>
                    <a:pt x="53" y="101"/>
                  </a:cubicBezTo>
                  <a:cubicBezTo>
                    <a:pt x="54" y="103"/>
                    <a:pt x="55" y="104"/>
                    <a:pt x="57" y="105"/>
                  </a:cubicBezTo>
                  <a:cubicBezTo>
                    <a:pt x="57" y="105"/>
                    <a:pt x="57" y="106"/>
                    <a:pt x="57" y="106"/>
                  </a:cubicBezTo>
                  <a:cubicBezTo>
                    <a:pt x="55" y="105"/>
                    <a:pt x="53" y="104"/>
                    <a:pt x="51" y="103"/>
                  </a:cubicBezTo>
                  <a:cubicBezTo>
                    <a:pt x="44" y="101"/>
                    <a:pt x="34" y="100"/>
                    <a:pt x="27" y="99"/>
                  </a:cubicBezTo>
                  <a:cubicBezTo>
                    <a:pt x="33" y="108"/>
                    <a:pt x="46" y="116"/>
                    <a:pt x="56" y="113"/>
                  </a:cubicBezTo>
                  <a:cubicBezTo>
                    <a:pt x="59" y="112"/>
                    <a:pt x="61" y="111"/>
                    <a:pt x="62" y="110"/>
                  </a:cubicBezTo>
                  <a:close/>
                  <a:moveTo>
                    <a:pt x="86" y="119"/>
                  </a:moveTo>
                  <a:cubicBezTo>
                    <a:pt x="78" y="119"/>
                    <a:pt x="70" y="120"/>
                    <a:pt x="62" y="119"/>
                  </a:cubicBezTo>
                  <a:cubicBezTo>
                    <a:pt x="69" y="119"/>
                    <a:pt x="76" y="118"/>
                    <a:pt x="82" y="117"/>
                  </a:cubicBezTo>
                  <a:cubicBezTo>
                    <a:pt x="82" y="116"/>
                    <a:pt x="82" y="116"/>
                    <a:pt x="82" y="116"/>
                  </a:cubicBezTo>
                  <a:cubicBezTo>
                    <a:pt x="78" y="111"/>
                    <a:pt x="73" y="106"/>
                    <a:pt x="69" y="100"/>
                  </a:cubicBezTo>
                  <a:cubicBezTo>
                    <a:pt x="75" y="106"/>
                    <a:pt x="81" y="111"/>
                    <a:pt x="87" y="116"/>
                  </a:cubicBezTo>
                  <a:cubicBezTo>
                    <a:pt x="85" y="104"/>
                    <a:pt x="72" y="96"/>
                    <a:pt x="62" y="92"/>
                  </a:cubicBezTo>
                  <a:cubicBezTo>
                    <a:pt x="64" y="100"/>
                    <a:pt x="68" y="107"/>
                    <a:pt x="75" y="112"/>
                  </a:cubicBezTo>
                  <a:cubicBezTo>
                    <a:pt x="76" y="113"/>
                    <a:pt x="78" y="114"/>
                    <a:pt x="80" y="115"/>
                  </a:cubicBezTo>
                  <a:cubicBezTo>
                    <a:pt x="80" y="115"/>
                    <a:pt x="80" y="116"/>
                    <a:pt x="79" y="116"/>
                  </a:cubicBezTo>
                  <a:cubicBezTo>
                    <a:pt x="70" y="113"/>
                    <a:pt x="64" y="114"/>
                    <a:pt x="55" y="116"/>
                  </a:cubicBezTo>
                  <a:cubicBezTo>
                    <a:pt x="53" y="116"/>
                    <a:pt x="51" y="117"/>
                    <a:pt x="49" y="118"/>
                  </a:cubicBezTo>
                  <a:cubicBezTo>
                    <a:pt x="57" y="123"/>
                    <a:pt x="66" y="126"/>
                    <a:pt x="75" y="125"/>
                  </a:cubicBezTo>
                  <a:cubicBezTo>
                    <a:pt x="79" y="124"/>
                    <a:pt x="83" y="122"/>
                    <a:pt x="86"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7" name="组合 116">
            <a:extLst>
              <a:ext uri="{FF2B5EF4-FFF2-40B4-BE49-F238E27FC236}">
                <a16:creationId xmlns:a16="http://schemas.microsoft.com/office/drawing/2014/main" id="{7383EFCD-2285-4444-912E-9285AD396DCB}"/>
              </a:ext>
            </a:extLst>
          </p:cNvPr>
          <p:cNvGrpSpPr/>
          <p:nvPr/>
        </p:nvGrpSpPr>
        <p:grpSpPr>
          <a:xfrm>
            <a:off x="10397411" y="2414494"/>
            <a:ext cx="530402" cy="580194"/>
            <a:chOff x="2448900" y="4258110"/>
            <a:chExt cx="530402" cy="580194"/>
          </a:xfrm>
        </p:grpSpPr>
        <p:sp>
          <p:nvSpPr>
            <p:cNvPr id="118" name="Freeform 45">
              <a:extLst>
                <a:ext uri="{FF2B5EF4-FFF2-40B4-BE49-F238E27FC236}">
                  <a16:creationId xmlns:a16="http://schemas.microsoft.com/office/drawing/2014/main" id="{02409B30-653C-49AE-BF3F-9A6108749DDC}"/>
                </a:ext>
              </a:extLst>
            </p:cNvPr>
            <p:cNvSpPr>
              <a:spLocks/>
            </p:cNvSpPr>
            <p:nvPr/>
          </p:nvSpPr>
          <p:spPr bwMode="auto">
            <a:xfrm>
              <a:off x="2448900" y="4403158"/>
              <a:ext cx="471949" cy="435146"/>
            </a:xfrm>
            <a:custGeom>
              <a:avLst/>
              <a:gdLst>
                <a:gd name="T0" fmla="*/ 103 w 105"/>
                <a:gd name="T1" fmla="*/ 0 h 97"/>
                <a:gd name="T2" fmla="*/ 99 w 105"/>
                <a:gd name="T3" fmla="*/ 27 h 97"/>
                <a:gd name="T4" fmla="*/ 82 w 105"/>
                <a:gd name="T5" fmla="*/ 56 h 97"/>
                <a:gd name="T6" fmla="*/ 58 w 105"/>
                <a:gd name="T7" fmla="*/ 74 h 97"/>
                <a:gd name="T8" fmla="*/ 0 w 105"/>
                <a:gd name="T9" fmla="*/ 94 h 97"/>
                <a:gd name="T10" fmla="*/ 1 w 105"/>
                <a:gd name="T11" fmla="*/ 97 h 97"/>
                <a:gd name="T12" fmla="*/ 59 w 105"/>
                <a:gd name="T13" fmla="*/ 76 h 97"/>
                <a:gd name="T14" fmla="*/ 83 w 105"/>
                <a:gd name="T15" fmla="*/ 57 h 97"/>
                <a:gd name="T16" fmla="*/ 100 w 105"/>
                <a:gd name="T17" fmla="*/ 28 h 97"/>
                <a:gd name="T18" fmla="*/ 104 w 105"/>
                <a:gd name="T19" fmla="*/ 0 h 97"/>
                <a:gd name="T20" fmla="*/ 103 w 10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97">
                  <a:moveTo>
                    <a:pt x="103" y="0"/>
                  </a:moveTo>
                  <a:cubicBezTo>
                    <a:pt x="103" y="10"/>
                    <a:pt x="102" y="18"/>
                    <a:pt x="99" y="27"/>
                  </a:cubicBezTo>
                  <a:cubicBezTo>
                    <a:pt x="95" y="39"/>
                    <a:pt x="90" y="47"/>
                    <a:pt x="82" y="56"/>
                  </a:cubicBezTo>
                  <a:cubicBezTo>
                    <a:pt x="75" y="64"/>
                    <a:pt x="68" y="68"/>
                    <a:pt x="58" y="74"/>
                  </a:cubicBezTo>
                  <a:cubicBezTo>
                    <a:pt x="39" y="83"/>
                    <a:pt x="20" y="88"/>
                    <a:pt x="0" y="94"/>
                  </a:cubicBezTo>
                  <a:cubicBezTo>
                    <a:pt x="0" y="95"/>
                    <a:pt x="1" y="96"/>
                    <a:pt x="1" y="97"/>
                  </a:cubicBezTo>
                  <a:cubicBezTo>
                    <a:pt x="21" y="90"/>
                    <a:pt x="40" y="85"/>
                    <a:pt x="59" y="76"/>
                  </a:cubicBezTo>
                  <a:cubicBezTo>
                    <a:pt x="69" y="70"/>
                    <a:pt x="76" y="65"/>
                    <a:pt x="83" y="57"/>
                  </a:cubicBezTo>
                  <a:cubicBezTo>
                    <a:pt x="92" y="48"/>
                    <a:pt x="96" y="40"/>
                    <a:pt x="100" y="28"/>
                  </a:cubicBezTo>
                  <a:cubicBezTo>
                    <a:pt x="103" y="18"/>
                    <a:pt x="105" y="10"/>
                    <a:pt x="104" y="0"/>
                  </a:cubicBezTo>
                  <a:cubicBezTo>
                    <a:pt x="104" y="0"/>
                    <a:pt x="104" y="0"/>
                    <a:pt x="103" y="0"/>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46">
              <a:extLst>
                <a:ext uri="{FF2B5EF4-FFF2-40B4-BE49-F238E27FC236}">
                  <a16:creationId xmlns:a16="http://schemas.microsoft.com/office/drawing/2014/main" id="{71C83770-DE99-4F46-9C5B-0469F71AA1AB}"/>
                </a:ext>
              </a:extLst>
            </p:cNvPr>
            <p:cNvSpPr>
              <a:spLocks noEditPoints="1"/>
            </p:cNvSpPr>
            <p:nvPr/>
          </p:nvSpPr>
          <p:spPr bwMode="auto">
            <a:xfrm>
              <a:off x="2587454" y="4258110"/>
              <a:ext cx="391848" cy="567204"/>
            </a:xfrm>
            <a:custGeom>
              <a:avLst/>
              <a:gdLst>
                <a:gd name="T0" fmla="*/ 82 w 87"/>
                <a:gd name="T1" fmla="*/ 32 h 126"/>
                <a:gd name="T2" fmla="*/ 71 w 87"/>
                <a:gd name="T3" fmla="*/ 50 h 126"/>
                <a:gd name="T4" fmla="*/ 69 w 87"/>
                <a:gd name="T5" fmla="*/ 54 h 126"/>
                <a:gd name="T6" fmla="*/ 71 w 87"/>
                <a:gd name="T7" fmla="*/ 41 h 126"/>
                <a:gd name="T8" fmla="*/ 72 w 87"/>
                <a:gd name="T9" fmla="*/ 47 h 126"/>
                <a:gd name="T10" fmla="*/ 84 w 87"/>
                <a:gd name="T11" fmla="*/ 18 h 126"/>
                <a:gd name="T12" fmla="*/ 71 w 87"/>
                <a:gd name="T13" fmla="*/ 54 h 126"/>
                <a:gd name="T14" fmla="*/ 73 w 87"/>
                <a:gd name="T15" fmla="*/ 32 h 126"/>
                <a:gd name="T16" fmla="*/ 71 w 87"/>
                <a:gd name="T17" fmla="*/ 6 h 126"/>
                <a:gd name="T18" fmla="*/ 72 w 87"/>
                <a:gd name="T19" fmla="*/ 32 h 126"/>
                <a:gd name="T20" fmla="*/ 61 w 87"/>
                <a:gd name="T21" fmla="*/ 78 h 126"/>
                <a:gd name="T22" fmla="*/ 63 w 87"/>
                <a:gd name="T23" fmla="*/ 74 h 126"/>
                <a:gd name="T24" fmla="*/ 61 w 87"/>
                <a:gd name="T25" fmla="*/ 53 h 126"/>
                <a:gd name="T26" fmla="*/ 56 w 87"/>
                <a:gd name="T27" fmla="*/ 58 h 126"/>
                <a:gd name="T28" fmla="*/ 63 w 87"/>
                <a:gd name="T29" fmla="*/ 71 h 126"/>
                <a:gd name="T30" fmla="*/ 71 w 87"/>
                <a:gd name="T31" fmla="*/ 61 h 126"/>
                <a:gd name="T32" fmla="*/ 73 w 87"/>
                <a:gd name="T33" fmla="*/ 74 h 126"/>
                <a:gd name="T34" fmla="*/ 46 w 87"/>
                <a:gd name="T35" fmla="*/ 96 h 126"/>
                <a:gd name="T36" fmla="*/ 48 w 87"/>
                <a:gd name="T37" fmla="*/ 93 h 126"/>
                <a:gd name="T38" fmla="*/ 52 w 87"/>
                <a:gd name="T39" fmla="*/ 73 h 126"/>
                <a:gd name="T40" fmla="*/ 53 w 87"/>
                <a:gd name="T41" fmla="*/ 63 h 126"/>
                <a:gd name="T42" fmla="*/ 50 w 87"/>
                <a:gd name="T43" fmla="*/ 90 h 126"/>
                <a:gd name="T44" fmla="*/ 54 w 87"/>
                <a:gd name="T45" fmla="*/ 87 h 126"/>
                <a:gd name="T46" fmla="*/ 58 w 87"/>
                <a:gd name="T47" fmla="*/ 96 h 126"/>
                <a:gd name="T48" fmla="*/ 25 w 87"/>
                <a:gd name="T49" fmla="*/ 110 h 126"/>
                <a:gd name="T50" fmla="*/ 28 w 87"/>
                <a:gd name="T51" fmla="*/ 107 h 126"/>
                <a:gd name="T52" fmla="*/ 37 w 87"/>
                <a:gd name="T53" fmla="*/ 89 h 126"/>
                <a:gd name="T54" fmla="*/ 42 w 87"/>
                <a:gd name="T55" fmla="*/ 79 h 126"/>
                <a:gd name="T56" fmla="*/ 30 w 87"/>
                <a:gd name="T57" fmla="*/ 105 h 126"/>
                <a:gd name="T58" fmla="*/ 36 w 87"/>
                <a:gd name="T59" fmla="*/ 103 h 126"/>
                <a:gd name="T60" fmla="*/ 31 w 87"/>
                <a:gd name="T61" fmla="*/ 113 h 126"/>
                <a:gd name="T62" fmla="*/ 1 w 87"/>
                <a:gd name="T63" fmla="*/ 119 h 126"/>
                <a:gd name="T64" fmla="*/ 5 w 87"/>
                <a:gd name="T65" fmla="*/ 117 h 126"/>
                <a:gd name="T66" fmla="*/ 18 w 87"/>
                <a:gd name="T67" fmla="*/ 100 h 126"/>
                <a:gd name="T68" fmla="*/ 25 w 87"/>
                <a:gd name="T69" fmla="*/ 92 h 126"/>
                <a:gd name="T70" fmla="*/ 7 w 87"/>
                <a:gd name="T71" fmla="*/ 115 h 126"/>
                <a:gd name="T72" fmla="*/ 32 w 87"/>
                <a:gd name="T73" fmla="*/ 116 h 126"/>
                <a:gd name="T74" fmla="*/ 12 w 87"/>
                <a:gd name="T75"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126">
                  <a:moveTo>
                    <a:pt x="71" y="54"/>
                  </a:moveTo>
                  <a:cubicBezTo>
                    <a:pt x="76" y="48"/>
                    <a:pt x="79" y="40"/>
                    <a:pt x="82" y="32"/>
                  </a:cubicBezTo>
                  <a:cubicBezTo>
                    <a:pt x="79" y="38"/>
                    <a:pt x="76" y="45"/>
                    <a:pt x="72" y="50"/>
                  </a:cubicBezTo>
                  <a:cubicBezTo>
                    <a:pt x="71" y="50"/>
                    <a:pt x="71" y="50"/>
                    <a:pt x="71" y="50"/>
                  </a:cubicBezTo>
                  <a:cubicBezTo>
                    <a:pt x="70" y="44"/>
                    <a:pt x="67" y="38"/>
                    <a:pt x="64" y="32"/>
                  </a:cubicBezTo>
                  <a:cubicBezTo>
                    <a:pt x="67" y="39"/>
                    <a:pt x="69" y="46"/>
                    <a:pt x="69" y="54"/>
                  </a:cubicBezTo>
                  <a:cubicBezTo>
                    <a:pt x="62" y="47"/>
                    <a:pt x="59" y="34"/>
                    <a:pt x="59" y="24"/>
                  </a:cubicBezTo>
                  <a:cubicBezTo>
                    <a:pt x="66" y="27"/>
                    <a:pt x="70" y="33"/>
                    <a:pt x="71" y="41"/>
                  </a:cubicBezTo>
                  <a:cubicBezTo>
                    <a:pt x="72" y="43"/>
                    <a:pt x="72" y="45"/>
                    <a:pt x="71" y="47"/>
                  </a:cubicBezTo>
                  <a:cubicBezTo>
                    <a:pt x="71" y="47"/>
                    <a:pt x="72" y="48"/>
                    <a:pt x="72" y="47"/>
                  </a:cubicBezTo>
                  <a:cubicBezTo>
                    <a:pt x="74" y="39"/>
                    <a:pt x="75" y="36"/>
                    <a:pt x="79" y="28"/>
                  </a:cubicBezTo>
                  <a:cubicBezTo>
                    <a:pt x="81" y="25"/>
                    <a:pt x="83" y="22"/>
                    <a:pt x="84" y="18"/>
                  </a:cubicBezTo>
                  <a:cubicBezTo>
                    <a:pt x="87" y="28"/>
                    <a:pt x="86" y="39"/>
                    <a:pt x="81" y="47"/>
                  </a:cubicBezTo>
                  <a:cubicBezTo>
                    <a:pt x="79" y="51"/>
                    <a:pt x="76" y="54"/>
                    <a:pt x="71" y="54"/>
                  </a:cubicBezTo>
                  <a:close/>
                  <a:moveTo>
                    <a:pt x="69" y="11"/>
                  </a:moveTo>
                  <a:cubicBezTo>
                    <a:pt x="72" y="18"/>
                    <a:pt x="73" y="25"/>
                    <a:pt x="73" y="32"/>
                  </a:cubicBezTo>
                  <a:cubicBezTo>
                    <a:pt x="74" y="31"/>
                    <a:pt x="75" y="30"/>
                    <a:pt x="75" y="28"/>
                  </a:cubicBezTo>
                  <a:cubicBezTo>
                    <a:pt x="77" y="20"/>
                    <a:pt x="75" y="13"/>
                    <a:pt x="71" y="6"/>
                  </a:cubicBezTo>
                  <a:cubicBezTo>
                    <a:pt x="69" y="4"/>
                    <a:pt x="67" y="1"/>
                    <a:pt x="64" y="0"/>
                  </a:cubicBezTo>
                  <a:cubicBezTo>
                    <a:pt x="65" y="9"/>
                    <a:pt x="66" y="25"/>
                    <a:pt x="72" y="32"/>
                  </a:cubicBezTo>
                  <a:cubicBezTo>
                    <a:pt x="72" y="25"/>
                    <a:pt x="71" y="18"/>
                    <a:pt x="69" y="11"/>
                  </a:cubicBezTo>
                  <a:close/>
                  <a:moveTo>
                    <a:pt x="61" y="78"/>
                  </a:moveTo>
                  <a:cubicBezTo>
                    <a:pt x="68" y="72"/>
                    <a:pt x="73" y="66"/>
                    <a:pt x="78" y="59"/>
                  </a:cubicBezTo>
                  <a:cubicBezTo>
                    <a:pt x="74" y="65"/>
                    <a:pt x="69" y="69"/>
                    <a:pt x="63" y="74"/>
                  </a:cubicBezTo>
                  <a:cubicBezTo>
                    <a:pt x="62" y="74"/>
                    <a:pt x="62" y="74"/>
                    <a:pt x="62" y="73"/>
                  </a:cubicBezTo>
                  <a:cubicBezTo>
                    <a:pt x="63" y="67"/>
                    <a:pt x="62" y="59"/>
                    <a:pt x="61" y="53"/>
                  </a:cubicBezTo>
                  <a:cubicBezTo>
                    <a:pt x="62" y="60"/>
                    <a:pt x="61" y="69"/>
                    <a:pt x="59" y="76"/>
                  </a:cubicBezTo>
                  <a:cubicBezTo>
                    <a:pt x="56" y="71"/>
                    <a:pt x="56" y="64"/>
                    <a:pt x="56" y="58"/>
                  </a:cubicBezTo>
                  <a:cubicBezTo>
                    <a:pt x="57" y="53"/>
                    <a:pt x="58" y="47"/>
                    <a:pt x="59" y="43"/>
                  </a:cubicBezTo>
                  <a:cubicBezTo>
                    <a:pt x="67" y="51"/>
                    <a:pt x="68" y="61"/>
                    <a:pt x="63" y="71"/>
                  </a:cubicBezTo>
                  <a:cubicBezTo>
                    <a:pt x="63" y="71"/>
                    <a:pt x="64" y="71"/>
                    <a:pt x="64" y="71"/>
                  </a:cubicBezTo>
                  <a:cubicBezTo>
                    <a:pt x="67" y="67"/>
                    <a:pt x="68" y="64"/>
                    <a:pt x="71" y="61"/>
                  </a:cubicBezTo>
                  <a:cubicBezTo>
                    <a:pt x="76" y="55"/>
                    <a:pt x="80" y="51"/>
                    <a:pt x="85" y="47"/>
                  </a:cubicBezTo>
                  <a:cubicBezTo>
                    <a:pt x="85" y="57"/>
                    <a:pt x="80" y="68"/>
                    <a:pt x="73" y="74"/>
                  </a:cubicBezTo>
                  <a:cubicBezTo>
                    <a:pt x="70" y="77"/>
                    <a:pt x="66" y="78"/>
                    <a:pt x="61" y="78"/>
                  </a:cubicBezTo>
                  <a:close/>
                  <a:moveTo>
                    <a:pt x="46" y="96"/>
                  </a:moveTo>
                  <a:cubicBezTo>
                    <a:pt x="53" y="93"/>
                    <a:pt x="60" y="89"/>
                    <a:pt x="67" y="85"/>
                  </a:cubicBezTo>
                  <a:cubicBezTo>
                    <a:pt x="61" y="88"/>
                    <a:pt x="54" y="91"/>
                    <a:pt x="48" y="93"/>
                  </a:cubicBezTo>
                  <a:cubicBezTo>
                    <a:pt x="48" y="92"/>
                    <a:pt x="48" y="92"/>
                    <a:pt x="48" y="92"/>
                  </a:cubicBezTo>
                  <a:cubicBezTo>
                    <a:pt x="50" y="86"/>
                    <a:pt x="51" y="80"/>
                    <a:pt x="52" y="73"/>
                  </a:cubicBezTo>
                  <a:cubicBezTo>
                    <a:pt x="50" y="81"/>
                    <a:pt x="48" y="87"/>
                    <a:pt x="44" y="94"/>
                  </a:cubicBezTo>
                  <a:cubicBezTo>
                    <a:pt x="42" y="83"/>
                    <a:pt x="48" y="71"/>
                    <a:pt x="53" y="63"/>
                  </a:cubicBezTo>
                  <a:cubicBezTo>
                    <a:pt x="56" y="71"/>
                    <a:pt x="56" y="81"/>
                    <a:pt x="51" y="88"/>
                  </a:cubicBezTo>
                  <a:cubicBezTo>
                    <a:pt x="51" y="89"/>
                    <a:pt x="50" y="89"/>
                    <a:pt x="50" y="90"/>
                  </a:cubicBezTo>
                  <a:cubicBezTo>
                    <a:pt x="49" y="90"/>
                    <a:pt x="50" y="91"/>
                    <a:pt x="50" y="91"/>
                  </a:cubicBezTo>
                  <a:cubicBezTo>
                    <a:pt x="54" y="87"/>
                    <a:pt x="54" y="87"/>
                    <a:pt x="54" y="87"/>
                  </a:cubicBezTo>
                  <a:cubicBezTo>
                    <a:pt x="61" y="82"/>
                    <a:pt x="69" y="78"/>
                    <a:pt x="77" y="76"/>
                  </a:cubicBezTo>
                  <a:cubicBezTo>
                    <a:pt x="73" y="85"/>
                    <a:pt x="67" y="93"/>
                    <a:pt x="58" y="96"/>
                  </a:cubicBezTo>
                  <a:cubicBezTo>
                    <a:pt x="54" y="98"/>
                    <a:pt x="50" y="98"/>
                    <a:pt x="46" y="96"/>
                  </a:cubicBezTo>
                  <a:close/>
                  <a:moveTo>
                    <a:pt x="25" y="110"/>
                  </a:moveTo>
                  <a:cubicBezTo>
                    <a:pt x="33" y="109"/>
                    <a:pt x="41" y="107"/>
                    <a:pt x="48" y="105"/>
                  </a:cubicBezTo>
                  <a:cubicBezTo>
                    <a:pt x="42" y="106"/>
                    <a:pt x="34" y="107"/>
                    <a:pt x="28" y="107"/>
                  </a:cubicBezTo>
                  <a:cubicBezTo>
                    <a:pt x="28" y="107"/>
                    <a:pt x="28" y="106"/>
                    <a:pt x="28" y="106"/>
                  </a:cubicBezTo>
                  <a:cubicBezTo>
                    <a:pt x="32" y="100"/>
                    <a:pt x="34" y="96"/>
                    <a:pt x="37" y="89"/>
                  </a:cubicBezTo>
                  <a:cubicBezTo>
                    <a:pt x="33" y="96"/>
                    <a:pt x="29" y="101"/>
                    <a:pt x="24" y="107"/>
                  </a:cubicBezTo>
                  <a:cubicBezTo>
                    <a:pt x="24" y="96"/>
                    <a:pt x="34" y="85"/>
                    <a:pt x="42" y="79"/>
                  </a:cubicBezTo>
                  <a:cubicBezTo>
                    <a:pt x="43" y="87"/>
                    <a:pt x="40" y="96"/>
                    <a:pt x="34" y="101"/>
                  </a:cubicBezTo>
                  <a:cubicBezTo>
                    <a:pt x="33" y="103"/>
                    <a:pt x="32" y="104"/>
                    <a:pt x="30" y="105"/>
                  </a:cubicBezTo>
                  <a:cubicBezTo>
                    <a:pt x="30" y="105"/>
                    <a:pt x="30" y="106"/>
                    <a:pt x="30" y="106"/>
                  </a:cubicBezTo>
                  <a:cubicBezTo>
                    <a:pt x="32" y="105"/>
                    <a:pt x="34" y="104"/>
                    <a:pt x="36" y="103"/>
                  </a:cubicBezTo>
                  <a:cubicBezTo>
                    <a:pt x="43" y="101"/>
                    <a:pt x="53" y="100"/>
                    <a:pt x="61" y="99"/>
                  </a:cubicBezTo>
                  <a:cubicBezTo>
                    <a:pt x="54" y="108"/>
                    <a:pt x="41" y="116"/>
                    <a:pt x="31" y="113"/>
                  </a:cubicBezTo>
                  <a:cubicBezTo>
                    <a:pt x="29" y="112"/>
                    <a:pt x="26" y="111"/>
                    <a:pt x="25" y="110"/>
                  </a:cubicBezTo>
                  <a:close/>
                  <a:moveTo>
                    <a:pt x="1" y="119"/>
                  </a:moveTo>
                  <a:cubicBezTo>
                    <a:pt x="9" y="119"/>
                    <a:pt x="17" y="120"/>
                    <a:pt x="25" y="119"/>
                  </a:cubicBezTo>
                  <a:cubicBezTo>
                    <a:pt x="18" y="119"/>
                    <a:pt x="11" y="118"/>
                    <a:pt x="5" y="117"/>
                  </a:cubicBezTo>
                  <a:cubicBezTo>
                    <a:pt x="5" y="116"/>
                    <a:pt x="5" y="116"/>
                    <a:pt x="5" y="116"/>
                  </a:cubicBezTo>
                  <a:cubicBezTo>
                    <a:pt x="9" y="111"/>
                    <a:pt x="14" y="106"/>
                    <a:pt x="18" y="100"/>
                  </a:cubicBezTo>
                  <a:cubicBezTo>
                    <a:pt x="12" y="106"/>
                    <a:pt x="6" y="111"/>
                    <a:pt x="0" y="116"/>
                  </a:cubicBezTo>
                  <a:cubicBezTo>
                    <a:pt x="2" y="104"/>
                    <a:pt x="15" y="96"/>
                    <a:pt x="25" y="92"/>
                  </a:cubicBezTo>
                  <a:cubicBezTo>
                    <a:pt x="23" y="100"/>
                    <a:pt x="19" y="107"/>
                    <a:pt x="12" y="112"/>
                  </a:cubicBezTo>
                  <a:cubicBezTo>
                    <a:pt x="11" y="113"/>
                    <a:pt x="9" y="114"/>
                    <a:pt x="7" y="115"/>
                  </a:cubicBezTo>
                  <a:cubicBezTo>
                    <a:pt x="7" y="115"/>
                    <a:pt x="7" y="116"/>
                    <a:pt x="8" y="116"/>
                  </a:cubicBezTo>
                  <a:cubicBezTo>
                    <a:pt x="17" y="113"/>
                    <a:pt x="23" y="114"/>
                    <a:pt x="32" y="116"/>
                  </a:cubicBezTo>
                  <a:cubicBezTo>
                    <a:pt x="34" y="116"/>
                    <a:pt x="36" y="117"/>
                    <a:pt x="38" y="118"/>
                  </a:cubicBezTo>
                  <a:cubicBezTo>
                    <a:pt x="30" y="123"/>
                    <a:pt x="21" y="126"/>
                    <a:pt x="12" y="125"/>
                  </a:cubicBezTo>
                  <a:cubicBezTo>
                    <a:pt x="8" y="124"/>
                    <a:pt x="4" y="122"/>
                    <a:pt x="1" y="119"/>
                  </a:cubicBezTo>
                  <a:close/>
                </a:path>
              </a:pathLst>
            </a:custGeom>
            <a:gradFill>
              <a:gsLst>
                <a:gs pos="15000">
                  <a:schemeClr val="accent3">
                    <a:alpha val="51000"/>
                  </a:schemeClr>
                </a:gs>
                <a:gs pos="100000">
                  <a:schemeClr val="accent3">
                    <a:alpha val="94000"/>
                  </a:schemeClr>
                </a:gs>
              </a:gsLst>
              <a:lin ang="5400000" scaled="1"/>
            </a:gradFill>
            <a:ln>
              <a:noFill/>
            </a:ln>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388786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7A86F8E-DA14-443D-9AFC-51E6F85E10F7}"/>
              </a:ext>
            </a:extLst>
          </p:cNvPr>
          <p:cNvSpPr>
            <a:spLocks noGrp="1"/>
          </p:cNvSpPr>
          <p:nvPr>
            <p:ph type="body" sz="quarter" idx="10"/>
          </p:nvPr>
        </p:nvSpPr>
        <p:spPr/>
        <p:txBody>
          <a:bodyPr/>
          <a:lstStyle/>
          <a:p>
            <a:r>
              <a:rPr lang="zh-CN" altLang="en-US" dirty="0"/>
              <a:t>参考文献页版式</a:t>
            </a:r>
          </a:p>
        </p:txBody>
      </p:sp>
      <p:sp>
        <p:nvSpPr>
          <p:cNvPr id="3" name="矩形: 圆角 2">
            <a:extLst>
              <a:ext uri="{FF2B5EF4-FFF2-40B4-BE49-F238E27FC236}">
                <a16:creationId xmlns:a16="http://schemas.microsoft.com/office/drawing/2014/main" id="{0644C872-8F8D-4FEF-88DA-D75577A6EAAB}"/>
              </a:ext>
            </a:extLst>
          </p:cNvPr>
          <p:cNvSpPr/>
          <p:nvPr/>
        </p:nvSpPr>
        <p:spPr>
          <a:xfrm>
            <a:off x="1159669" y="1257299"/>
            <a:ext cx="9872662" cy="4686301"/>
          </a:xfrm>
          <a:prstGeom prst="roundRect">
            <a:avLst>
              <a:gd name="adj" fmla="val 1497"/>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2D33D138-E36B-41CD-AB04-E9A8EE654A2E}"/>
              </a:ext>
            </a:extLst>
          </p:cNvPr>
          <p:cNvCxnSpPr>
            <a:cxnSpLocks/>
          </p:cNvCxnSpPr>
          <p:nvPr/>
        </p:nvCxnSpPr>
        <p:spPr>
          <a:xfrm>
            <a:off x="1285875" y="1257299"/>
            <a:ext cx="101917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D4A96C72-32D7-4018-A3AC-9369C4B9B00F}"/>
              </a:ext>
            </a:extLst>
          </p:cNvPr>
          <p:cNvSpPr/>
          <p:nvPr/>
        </p:nvSpPr>
        <p:spPr>
          <a:xfrm>
            <a:off x="1897061" y="1624740"/>
            <a:ext cx="360936" cy="360936"/>
          </a:xfrm>
          <a:prstGeom prst="ellipse">
            <a:avLst/>
          </a:prstGeom>
          <a:gradFill>
            <a:gsLst>
              <a:gs pos="0">
                <a:schemeClr val="accent2">
                  <a:alpha val="58000"/>
                </a:schemeClr>
              </a:gs>
              <a:gs pos="7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0B928A6C-9CF7-4859-B16A-E5BE738E087F}"/>
              </a:ext>
            </a:extLst>
          </p:cNvPr>
          <p:cNvSpPr txBox="1"/>
          <p:nvPr/>
        </p:nvSpPr>
        <p:spPr>
          <a:xfrm>
            <a:off x="1991869" y="1627318"/>
            <a:ext cx="352425" cy="366575"/>
          </a:xfrm>
          <a:prstGeom prst="rect">
            <a:avLst/>
          </a:prstGeom>
          <a:noFill/>
        </p:spPr>
        <p:txBody>
          <a:bodyPr wrap="square" lIns="0" tIns="0" rIns="0" bIns="0" rtlCol="0" anchor="ctr" anchorCtr="0">
            <a:spAutoFit/>
          </a:bodyPr>
          <a:lstStyle/>
          <a:p>
            <a:pPr algn="ctr">
              <a:lnSpc>
                <a:spcPct val="150000"/>
              </a:lnSpc>
            </a:pPr>
            <a:r>
              <a:rPr lang="en-US" altLang="zh-CN" b="1" dirty="0">
                <a:solidFill>
                  <a:prstClr val="black">
                    <a:lumMod val="65000"/>
                    <a:lumOff val="35000"/>
                  </a:prstClr>
                </a:solidFill>
                <a:latin typeface="+mn-ea"/>
              </a:rPr>
              <a:t>01</a:t>
            </a:r>
            <a:endParaRPr lang="zh-CN" altLang="en-US" b="1" dirty="0">
              <a:solidFill>
                <a:prstClr val="black">
                  <a:lumMod val="65000"/>
                  <a:lumOff val="35000"/>
                </a:prstClr>
              </a:solidFill>
              <a:latin typeface="+mn-ea"/>
            </a:endParaRPr>
          </a:p>
        </p:txBody>
      </p:sp>
      <p:sp>
        <p:nvSpPr>
          <p:cNvPr id="10" name="文本框 9">
            <a:extLst>
              <a:ext uri="{FF2B5EF4-FFF2-40B4-BE49-F238E27FC236}">
                <a16:creationId xmlns:a16="http://schemas.microsoft.com/office/drawing/2014/main" id="{CC39331F-B1A7-4BA8-AF11-654D2C8280BC}"/>
              </a:ext>
            </a:extLst>
          </p:cNvPr>
          <p:cNvSpPr txBox="1"/>
          <p:nvPr/>
        </p:nvSpPr>
        <p:spPr>
          <a:xfrm>
            <a:off x="2668189" y="1631243"/>
            <a:ext cx="7713487" cy="325858"/>
          </a:xfrm>
          <a:prstGeom prst="rect">
            <a:avLst/>
          </a:prstGeom>
          <a:noFill/>
        </p:spPr>
        <p:txBody>
          <a:bodyPr wrap="square" lIns="0" tIns="0" rIns="0" bIns="0" rtlCol="0" anchor="ctr" anchorCtr="0">
            <a:spAutoFit/>
          </a:bodyPr>
          <a:lstStyle/>
          <a:p>
            <a:pPr>
              <a:lnSpc>
                <a:spcPct val="150000"/>
              </a:lnSpc>
            </a:pPr>
            <a:r>
              <a:rPr lang="zh-CN" altLang="en-US" sz="1600" spc="120" dirty="0">
                <a:solidFill>
                  <a:prstClr val="black">
                    <a:lumMod val="65000"/>
                    <a:lumOff val="35000"/>
                  </a:prstClr>
                </a:solidFill>
                <a:latin typeface="+mn-ea"/>
              </a:rPr>
              <a:t>千阳</a:t>
            </a:r>
            <a:r>
              <a:rPr lang="en-US" altLang="zh-CN" sz="1600" spc="120" dirty="0">
                <a:solidFill>
                  <a:prstClr val="black">
                    <a:lumMod val="65000"/>
                    <a:lumOff val="35000"/>
                  </a:prstClr>
                </a:solidFill>
                <a:latin typeface="+mn-ea"/>
              </a:rPr>
              <a:t>.</a:t>
            </a:r>
            <a:r>
              <a:rPr lang="zh-CN" altLang="en-US" sz="1600" spc="120" dirty="0">
                <a:solidFill>
                  <a:prstClr val="black">
                    <a:lumMod val="65000"/>
                    <a:lumOff val="35000"/>
                  </a:prstClr>
                </a:solidFill>
                <a:latin typeface="+mn-ea"/>
              </a:rPr>
              <a:t>广财大毕业论文答辩</a:t>
            </a:r>
            <a:r>
              <a:rPr lang="en-US" altLang="zh-CN" sz="1600" spc="120" dirty="0">
                <a:solidFill>
                  <a:prstClr val="black">
                    <a:lumMod val="65000"/>
                    <a:lumOff val="35000"/>
                  </a:prstClr>
                </a:solidFill>
                <a:latin typeface="+mn-ea"/>
              </a:rPr>
              <a:t>PPT</a:t>
            </a:r>
            <a:r>
              <a:rPr lang="zh-CN" altLang="en-US" sz="1600" spc="120" dirty="0">
                <a:solidFill>
                  <a:prstClr val="black">
                    <a:lumMod val="65000"/>
                    <a:lumOff val="35000"/>
                  </a:prstClr>
                </a:solidFill>
                <a:latin typeface="+mn-ea"/>
              </a:rPr>
              <a:t>模板</a:t>
            </a:r>
            <a:r>
              <a:rPr lang="en-US" altLang="zh-CN" sz="1600" spc="120" dirty="0">
                <a:solidFill>
                  <a:prstClr val="black">
                    <a:lumMod val="65000"/>
                    <a:lumOff val="35000"/>
                  </a:prstClr>
                </a:solidFill>
                <a:latin typeface="+mn-ea"/>
              </a:rPr>
              <a:t>[D].</a:t>
            </a:r>
            <a:r>
              <a:rPr lang="zh-CN" altLang="en-US" sz="1600" spc="120" dirty="0">
                <a:solidFill>
                  <a:prstClr val="black">
                    <a:lumMod val="65000"/>
                    <a:lumOff val="35000"/>
                  </a:prstClr>
                </a:solidFill>
                <a:latin typeface="+mn-ea"/>
              </a:rPr>
              <a:t>我给母校送模板</a:t>
            </a:r>
            <a:r>
              <a:rPr lang="en-US" altLang="zh-CN" sz="1600" spc="120" dirty="0">
                <a:solidFill>
                  <a:prstClr val="black">
                    <a:lumMod val="65000"/>
                    <a:lumOff val="35000"/>
                  </a:prstClr>
                </a:solidFill>
                <a:latin typeface="+mn-ea"/>
              </a:rPr>
              <a:t>.2019-04-05</a:t>
            </a:r>
            <a:endParaRPr lang="zh-CN" altLang="en-US" sz="1600" spc="120" dirty="0">
              <a:solidFill>
                <a:prstClr val="black">
                  <a:lumMod val="65000"/>
                  <a:lumOff val="35000"/>
                </a:prstClr>
              </a:solidFill>
              <a:latin typeface="+mn-ea"/>
            </a:endParaRPr>
          </a:p>
        </p:txBody>
      </p:sp>
      <p:sp>
        <p:nvSpPr>
          <p:cNvPr id="11" name="椭圆 10">
            <a:extLst>
              <a:ext uri="{FF2B5EF4-FFF2-40B4-BE49-F238E27FC236}">
                <a16:creationId xmlns:a16="http://schemas.microsoft.com/office/drawing/2014/main" id="{F822E528-76D2-4B8C-9710-11B90F219AFC}"/>
              </a:ext>
            </a:extLst>
          </p:cNvPr>
          <p:cNvSpPr/>
          <p:nvPr/>
        </p:nvSpPr>
        <p:spPr>
          <a:xfrm>
            <a:off x="1897061" y="2342086"/>
            <a:ext cx="360936" cy="360936"/>
          </a:xfrm>
          <a:prstGeom prst="ellipse">
            <a:avLst/>
          </a:prstGeom>
          <a:gradFill>
            <a:gsLst>
              <a:gs pos="0">
                <a:schemeClr val="accent2">
                  <a:alpha val="58000"/>
                </a:schemeClr>
              </a:gs>
              <a:gs pos="7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A4011261-2800-4349-AF53-2075FC719805}"/>
              </a:ext>
            </a:extLst>
          </p:cNvPr>
          <p:cNvSpPr txBox="1"/>
          <p:nvPr/>
        </p:nvSpPr>
        <p:spPr>
          <a:xfrm>
            <a:off x="1991869" y="2344664"/>
            <a:ext cx="352425" cy="366575"/>
          </a:xfrm>
          <a:prstGeom prst="rect">
            <a:avLst/>
          </a:prstGeom>
          <a:noFill/>
        </p:spPr>
        <p:txBody>
          <a:bodyPr wrap="square" lIns="0" tIns="0" rIns="0" bIns="0" rtlCol="0" anchor="ctr" anchorCtr="0">
            <a:spAutoFit/>
          </a:bodyPr>
          <a:lstStyle/>
          <a:p>
            <a:pPr algn="ctr">
              <a:lnSpc>
                <a:spcPct val="150000"/>
              </a:lnSpc>
            </a:pPr>
            <a:r>
              <a:rPr lang="en-US" altLang="zh-CN" b="1" dirty="0">
                <a:solidFill>
                  <a:prstClr val="black">
                    <a:lumMod val="65000"/>
                    <a:lumOff val="35000"/>
                  </a:prstClr>
                </a:solidFill>
                <a:latin typeface="+mn-ea"/>
              </a:rPr>
              <a:t>02</a:t>
            </a:r>
            <a:endParaRPr lang="zh-CN" altLang="en-US" b="1" dirty="0">
              <a:solidFill>
                <a:prstClr val="black">
                  <a:lumMod val="65000"/>
                  <a:lumOff val="35000"/>
                </a:prstClr>
              </a:solidFill>
              <a:latin typeface="+mn-ea"/>
            </a:endParaRPr>
          </a:p>
        </p:txBody>
      </p:sp>
      <p:sp>
        <p:nvSpPr>
          <p:cNvPr id="13" name="文本框 12">
            <a:extLst>
              <a:ext uri="{FF2B5EF4-FFF2-40B4-BE49-F238E27FC236}">
                <a16:creationId xmlns:a16="http://schemas.microsoft.com/office/drawing/2014/main" id="{F6232772-C02A-4CB5-BA71-D452D8F93734}"/>
              </a:ext>
            </a:extLst>
          </p:cNvPr>
          <p:cNvSpPr txBox="1"/>
          <p:nvPr/>
        </p:nvSpPr>
        <p:spPr>
          <a:xfrm>
            <a:off x="2668189" y="2348589"/>
            <a:ext cx="7531941" cy="325858"/>
          </a:xfrm>
          <a:prstGeom prst="rect">
            <a:avLst/>
          </a:prstGeom>
          <a:noFill/>
        </p:spPr>
        <p:txBody>
          <a:bodyPr wrap="square" lIns="0" tIns="0" rIns="0" bIns="0" rtlCol="0" anchor="ctr" anchorCtr="0">
            <a:spAutoFit/>
          </a:bodyPr>
          <a:lstStyle/>
          <a:p>
            <a:pPr>
              <a:lnSpc>
                <a:spcPct val="150000"/>
              </a:lnSpc>
            </a:pPr>
            <a:r>
              <a:rPr lang="zh-CN" altLang="en-US" sz="1600" spc="120" dirty="0">
                <a:solidFill>
                  <a:prstClr val="black">
                    <a:lumMod val="65000"/>
                    <a:lumOff val="35000"/>
                  </a:prstClr>
                </a:solidFill>
                <a:latin typeface="+mn-ea"/>
              </a:rPr>
              <a:t>千阳</a:t>
            </a:r>
            <a:r>
              <a:rPr lang="en-US" altLang="zh-CN" sz="1600" spc="120" dirty="0">
                <a:solidFill>
                  <a:prstClr val="black">
                    <a:lumMod val="65000"/>
                    <a:lumOff val="35000"/>
                  </a:prstClr>
                </a:solidFill>
                <a:latin typeface="+mn-ea"/>
              </a:rPr>
              <a:t>.</a:t>
            </a:r>
            <a:r>
              <a:rPr lang="zh-CN" altLang="en-US" sz="1600" spc="120" dirty="0">
                <a:solidFill>
                  <a:prstClr val="black">
                    <a:lumMod val="65000"/>
                    <a:lumOff val="35000"/>
                  </a:prstClr>
                </a:solidFill>
                <a:latin typeface="+mn-ea"/>
              </a:rPr>
              <a:t>毕业论文答辩</a:t>
            </a:r>
            <a:r>
              <a:rPr lang="en-US" altLang="zh-CN" sz="1600" spc="120" dirty="0">
                <a:solidFill>
                  <a:prstClr val="black">
                    <a:lumMod val="65000"/>
                    <a:lumOff val="35000"/>
                  </a:prstClr>
                </a:solidFill>
                <a:latin typeface="+mn-ea"/>
              </a:rPr>
              <a:t>PPT</a:t>
            </a:r>
            <a:r>
              <a:rPr lang="zh-CN" altLang="en-US" sz="1600" spc="120" dirty="0">
                <a:solidFill>
                  <a:prstClr val="black">
                    <a:lumMod val="65000"/>
                    <a:lumOff val="35000"/>
                  </a:prstClr>
                </a:solidFill>
                <a:latin typeface="+mn-ea"/>
              </a:rPr>
              <a:t>模板</a:t>
            </a:r>
            <a:r>
              <a:rPr lang="en-US" altLang="zh-CN" sz="1600" spc="120" dirty="0">
                <a:solidFill>
                  <a:prstClr val="black">
                    <a:lumMod val="65000"/>
                    <a:lumOff val="35000"/>
                  </a:prstClr>
                </a:solidFill>
                <a:latin typeface="+mn-ea"/>
              </a:rPr>
              <a:t>[G].</a:t>
            </a:r>
            <a:r>
              <a:rPr lang="zh-CN" altLang="en-US" sz="1600" spc="120" dirty="0">
                <a:solidFill>
                  <a:prstClr val="black">
                    <a:lumMod val="65000"/>
                    <a:lumOff val="35000"/>
                  </a:prstClr>
                </a:solidFill>
                <a:latin typeface="+mn-ea"/>
              </a:rPr>
              <a:t>我给母校送模板</a:t>
            </a:r>
            <a:r>
              <a:rPr lang="en-US" altLang="zh-CN" sz="1600" spc="120" dirty="0">
                <a:solidFill>
                  <a:prstClr val="black">
                    <a:lumMod val="65000"/>
                    <a:lumOff val="35000"/>
                  </a:prstClr>
                </a:solidFill>
                <a:latin typeface="+mn-ea"/>
              </a:rPr>
              <a:t>.2019-04-05</a:t>
            </a:r>
            <a:endParaRPr lang="zh-CN" altLang="en-US" sz="1600" spc="120" dirty="0">
              <a:solidFill>
                <a:prstClr val="black">
                  <a:lumMod val="65000"/>
                  <a:lumOff val="35000"/>
                </a:prstClr>
              </a:solidFill>
              <a:latin typeface="+mn-ea"/>
            </a:endParaRPr>
          </a:p>
        </p:txBody>
      </p:sp>
      <p:sp>
        <p:nvSpPr>
          <p:cNvPr id="14" name="椭圆 13">
            <a:extLst>
              <a:ext uri="{FF2B5EF4-FFF2-40B4-BE49-F238E27FC236}">
                <a16:creationId xmlns:a16="http://schemas.microsoft.com/office/drawing/2014/main" id="{3AD206A6-12C9-4E31-B608-0BDACE6A065E}"/>
              </a:ext>
            </a:extLst>
          </p:cNvPr>
          <p:cNvSpPr/>
          <p:nvPr/>
        </p:nvSpPr>
        <p:spPr>
          <a:xfrm>
            <a:off x="1897061" y="3059432"/>
            <a:ext cx="360936" cy="360936"/>
          </a:xfrm>
          <a:prstGeom prst="ellipse">
            <a:avLst/>
          </a:prstGeom>
          <a:gradFill>
            <a:gsLst>
              <a:gs pos="0">
                <a:schemeClr val="accent2">
                  <a:alpha val="58000"/>
                </a:schemeClr>
              </a:gs>
              <a:gs pos="7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85EC3E02-96BA-45C3-AC08-7658209223AA}"/>
              </a:ext>
            </a:extLst>
          </p:cNvPr>
          <p:cNvSpPr txBox="1"/>
          <p:nvPr/>
        </p:nvSpPr>
        <p:spPr>
          <a:xfrm>
            <a:off x="1991869" y="3062010"/>
            <a:ext cx="352425" cy="366575"/>
          </a:xfrm>
          <a:prstGeom prst="rect">
            <a:avLst/>
          </a:prstGeom>
          <a:noFill/>
        </p:spPr>
        <p:txBody>
          <a:bodyPr wrap="square" lIns="0" tIns="0" rIns="0" bIns="0" rtlCol="0" anchor="ctr" anchorCtr="0">
            <a:spAutoFit/>
          </a:bodyPr>
          <a:lstStyle/>
          <a:p>
            <a:pPr algn="ctr">
              <a:lnSpc>
                <a:spcPct val="150000"/>
              </a:lnSpc>
            </a:pPr>
            <a:r>
              <a:rPr lang="en-US" altLang="zh-CN" b="1" dirty="0">
                <a:solidFill>
                  <a:prstClr val="black">
                    <a:lumMod val="65000"/>
                    <a:lumOff val="35000"/>
                  </a:prstClr>
                </a:solidFill>
                <a:latin typeface="+mn-ea"/>
              </a:rPr>
              <a:t>03</a:t>
            </a:r>
            <a:endParaRPr lang="zh-CN" altLang="en-US" b="1" dirty="0">
              <a:solidFill>
                <a:prstClr val="black">
                  <a:lumMod val="65000"/>
                  <a:lumOff val="35000"/>
                </a:prstClr>
              </a:solidFill>
              <a:latin typeface="+mn-ea"/>
            </a:endParaRPr>
          </a:p>
        </p:txBody>
      </p:sp>
      <p:sp>
        <p:nvSpPr>
          <p:cNvPr id="16" name="文本框 15">
            <a:extLst>
              <a:ext uri="{FF2B5EF4-FFF2-40B4-BE49-F238E27FC236}">
                <a16:creationId xmlns:a16="http://schemas.microsoft.com/office/drawing/2014/main" id="{816B3559-FD6D-4312-8BC1-2F8755A1AEB7}"/>
              </a:ext>
            </a:extLst>
          </p:cNvPr>
          <p:cNvSpPr txBox="1"/>
          <p:nvPr/>
        </p:nvSpPr>
        <p:spPr>
          <a:xfrm>
            <a:off x="2668189" y="3065935"/>
            <a:ext cx="7949011" cy="325858"/>
          </a:xfrm>
          <a:prstGeom prst="rect">
            <a:avLst/>
          </a:prstGeom>
          <a:noFill/>
        </p:spPr>
        <p:txBody>
          <a:bodyPr wrap="square" lIns="0" tIns="0" rIns="0" bIns="0" rtlCol="0" anchor="ctr" anchorCtr="0">
            <a:spAutoFit/>
          </a:bodyPr>
          <a:lstStyle/>
          <a:p>
            <a:pPr>
              <a:lnSpc>
                <a:spcPct val="150000"/>
              </a:lnSpc>
            </a:pPr>
            <a:r>
              <a:rPr lang="zh-CN" altLang="en-US" sz="1600" spc="120" dirty="0">
                <a:solidFill>
                  <a:prstClr val="black">
                    <a:lumMod val="65000"/>
                    <a:lumOff val="35000"/>
                  </a:prstClr>
                </a:solidFill>
                <a:latin typeface="+mn-ea"/>
              </a:rPr>
              <a:t>千阳</a:t>
            </a:r>
            <a:r>
              <a:rPr lang="en-US" altLang="zh-CN" sz="1600" spc="120" dirty="0">
                <a:solidFill>
                  <a:prstClr val="black">
                    <a:lumMod val="65000"/>
                    <a:lumOff val="35000"/>
                  </a:prstClr>
                </a:solidFill>
                <a:latin typeface="+mn-ea"/>
              </a:rPr>
              <a:t>.</a:t>
            </a:r>
            <a:r>
              <a:rPr lang="zh-CN" altLang="en-US" sz="1600" spc="120" dirty="0">
                <a:solidFill>
                  <a:prstClr val="black">
                    <a:lumMod val="65000"/>
                    <a:lumOff val="35000"/>
                  </a:prstClr>
                </a:solidFill>
                <a:latin typeface="+mn-ea"/>
              </a:rPr>
              <a:t>广东财经大学毕业答辩</a:t>
            </a:r>
            <a:r>
              <a:rPr lang="en-US" altLang="zh-CN" sz="1600" spc="120" dirty="0">
                <a:solidFill>
                  <a:prstClr val="black">
                    <a:lumMod val="65000"/>
                    <a:lumOff val="35000"/>
                  </a:prstClr>
                </a:solidFill>
                <a:latin typeface="+mn-ea"/>
              </a:rPr>
              <a:t>[E].</a:t>
            </a:r>
            <a:r>
              <a:rPr lang="zh-CN" altLang="en-US" sz="1600" spc="120" dirty="0">
                <a:solidFill>
                  <a:prstClr val="black">
                    <a:lumMod val="65000"/>
                    <a:lumOff val="35000"/>
                  </a:prstClr>
                </a:solidFill>
                <a:latin typeface="+mn-ea"/>
              </a:rPr>
              <a:t>我给母校送模板</a:t>
            </a:r>
            <a:r>
              <a:rPr lang="en-US" altLang="zh-CN" sz="1600" spc="120" dirty="0">
                <a:solidFill>
                  <a:prstClr val="black">
                    <a:lumMod val="65000"/>
                    <a:lumOff val="35000"/>
                  </a:prstClr>
                </a:solidFill>
                <a:latin typeface="+mn-ea"/>
              </a:rPr>
              <a:t>.2019-04-05</a:t>
            </a:r>
            <a:endParaRPr lang="zh-CN" altLang="en-US" sz="1600" spc="120" dirty="0">
              <a:solidFill>
                <a:prstClr val="black">
                  <a:lumMod val="65000"/>
                  <a:lumOff val="35000"/>
                </a:prstClr>
              </a:solidFill>
              <a:latin typeface="+mn-ea"/>
            </a:endParaRPr>
          </a:p>
        </p:txBody>
      </p:sp>
      <p:sp>
        <p:nvSpPr>
          <p:cNvPr id="18" name="椭圆 17">
            <a:extLst>
              <a:ext uri="{FF2B5EF4-FFF2-40B4-BE49-F238E27FC236}">
                <a16:creationId xmlns:a16="http://schemas.microsoft.com/office/drawing/2014/main" id="{62ECAD8D-1280-4302-A6EE-5D626D5C3EEE}"/>
              </a:ext>
            </a:extLst>
          </p:cNvPr>
          <p:cNvSpPr/>
          <p:nvPr/>
        </p:nvSpPr>
        <p:spPr>
          <a:xfrm>
            <a:off x="1897061" y="3776778"/>
            <a:ext cx="360936" cy="360936"/>
          </a:xfrm>
          <a:prstGeom prst="ellipse">
            <a:avLst/>
          </a:prstGeom>
          <a:gradFill>
            <a:gsLst>
              <a:gs pos="0">
                <a:schemeClr val="accent2">
                  <a:alpha val="58000"/>
                </a:schemeClr>
              </a:gs>
              <a:gs pos="7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a:extLst>
              <a:ext uri="{FF2B5EF4-FFF2-40B4-BE49-F238E27FC236}">
                <a16:creationId xmlns:a16="http://schemas.microsoft.com/office/drawing/2014/main" id="{338B1240-E910-44EB-9895-0687383B4245}"/>
              </a:ext>
            </a:extLst>
          </p:cNvPr>
          <p:cNvSpPr txBox="1"/>
          <p:nvPr/>
        </p:nvSpPr>
        <p:spPr>
          <a:xfrm>
            <a:off x="1991869" y="3779356"/>
            <a:ext cx="352425" cy="366575"/>
          </a:xfrm>
          <a:prstGeom prst="rect">
            <a:avLst/>
          </a:prstGeom>
          <a:noFill/>
        </p:spPr>
        <p:txBody>
          <a:bodyPr wrap="square" lIns="0" tIns="0" rIns="0" bIns="0" rtlCol="0" anchor="ctr" anchorCtr="0">
            <a:spAutoFit/>
          </a:bodyPr>
          <a:lstStyle/>
          <a:p>
            <a:pPr algn="ctr">
              <a:lnSpc>
                <a:spcPct val="150000"/>
              </a:lnSpc>
            </a:pPr>
            <a:r>
              <a:rPr lang="en-US" altLang="zh-CN" b="1" dirty="0">
                <a:solidFill>
                  <a:prstClr val="black">
                    <a:lumMod val="65000"/>
                    <a:lumOff val="35000"/>
                  </a:prstClr>
                </a:solidFill>
                <a:latin typeface="+mn-ea"/>
              </a:rPr>
              <a:t>04</a:t>
            </a:r>
            <a:endParaRPr lang="zh-CN" altLang="en-US" b="1" dirty="0">
              <a:solidFill>
                <a:prstClr val="black">
                  <a:lumMod val="65000"/>
                  <a:lumOff val="35000"/>
                </a:prstClr>
              </a:solidFill>
              <a:latin typeface="+mn-ea"/>
            </a:endParaRPr>
          </a:p>
        </p:txBody>
      </p:sp>
      <p:sp>
        <p:nvSpPr>
          <p:cNvPr id="20" name="文本框 19">
            <a:extLst>
              <a:ext uri="{FF2B5EF4-FFF2-40B4-BE49-F238E27FC236}">
                <a16:creationId xmlns:a16="http://schemas.microsoft.com/office/drawing/2014/main" id="{F145C42E-3BED-4D37-AC2A-971D4639E432}"/>
              </a:ext>
            </a:extLst>
          </p:cNvPr>
          <p:cNvSpPr txBox="1"/>
          <p:nvPr/>
        </p:nvSpPr>
        <p:spPr>
          <a:xfrm>
            <a:off x="2668189" y="3783281"/>
            <a:ext cx="7949011" cy="325858"/>
          </a:xfrm>
          <a:prstGeom prst="rect">
            <a:avLst/>
          </a:prstGeom>
          <a:noFill/>
        </p:spPr>
        <p:txBody>
          <a:bodyPr wrap="square" lIns="0" tIns="0" rIns="0" bIns="0" rtlCol="0" anchor="ctr" anchorCtr="0">
            <a:spAutoFit/>
          </a:bodyPr>
          <a:lstStyle/>
          <a:p>
            <a:pPr>
              <a:lnSpc>
                <a:spcPct val="150000"/>
              </a:lnSpc>
            </a:pPr>
            <a:r>
              <a:rPr lang="zh-CN" altLang="en-US" sz="1600" spc="120" dirty="0">
                <a:solidFill>
                  <a:prstClr val="black">
                    <a:lumMod val="65000"/>
                    <a:lumOff val="35000"/>
                  </a:prstClr>
                </a:solidFill>
                <a:latin typeface="+mn-ea"/>
              </a:rPr>
              <a:t>千阳</a:t>
            </a:r>
            <a:r>
              <a:rPr lang="en-US" altLang="zh-CN" sz="1600" spc="120" dirty="0">
                <a:solidFill>
                  <a:prstClr val="black">
                    <a:lumMod val="65000"/>
                    <a:lumOff val="35000"/>
                  </a:prstClr>
                </a:solidFill>
                <a:latin typeface="+mn-ea"/>
              </a:rPr>
              <a:t>.</a:t>
            </a:r>
            <a:r>
              <a:rPr lang="zh-CN" altLang="en-US" sz="1600" spc="120" dirty="0">
                <a:solidFill>
                  <a:prstClr val="black">
                    <a:lumMod val="65000"/>
                    <a:lumOff val="35000"/>
                  </a:prstClr>
                </a:solidFill>
                <a:latin typeface="+mn-ea"/>
              </a:rPr>
              <a:t>广财大毕业答辩</a:t>
            </a:r>
            <a:r>
              <a:rPr lang="en-US" altLang="zh-CN" sz="1600" spc="120" dirty="0">
                <a:solidFill>
                  <a:prstClr val="black">
                    <a:lumMod val="65000"/>
                    <a:lumOff val="35000"/>
                  </a:prstClr>
                </a:solidFill>
                <a:latin typeface="+mn-ea"/>
              </a:rPr>
              <a:t> [D].</a:t>
            </a:r>
            <a:r>
              <a:rPr lang="zh-CN" altLang="en-US" sz="1600" spc="120" dirty="0">
                <a:solidFill>
                  <a:prstClr val="black">
                    <a:lumMod val="65000"/>
                    <a:lumOff val="35000"/>
                  </a:prstClr>
                </a:solidFill>
                <a:latin typeface="+mn-ea"/>
              </a:rPr>
              <a:t>我给母校送模板</a:t>
            </a:r>
            <a:r>
              <a:rPr lang="en-US" altLang="zh-CN" sz="1600" spc="120" dirty="0">
                <a:solidFill>
                  <a:prstClr val="black">
                    <a:lumMod val="65000"/>
                    <a:lumOff val="35000"/>
                  </a:prstClr>
                </a:solidFill>
                <a:latin typeface="+mn-ea"/>
              </a:rPr>
              <a:t>.2019-04-05</a:t>
            </a:r>
            <a:endParaRPr lang="zh-CN" altLang="en-US" sz="1600" spc="120" dirty="0">
              <a:solidFill>
                <a:prstClr val="black">
                  <a:lumMod val="65000"/>
                  <a:lumOff val="35000"/>
                </a:prstClr>
              </a:solidFill>
              <a:latin typeface="+mn-ea"/>
            </a:endParaRPr>
          </a:p>
        </p:txBody>
      </p:sp>
      <p:sp>
        <p:nvSpPr>
          <p:cNvPr id="21" name="椭圆 20">
            <a:extLst>
              <a:ext uri="{FF2B5EF4-FFF2-40B4-BE49-F238E27FC236}">
                <a16:creationId xmlns:a16="http://schemas.microsoft.com/office/drawing/2014/main" id="{E62C8F27-00EC-4336-8948-25FAFC36827B}"/>
              </a:ext>
            </a:extLst>
          </p:cNvPr>
          <p:cNvSpPr/>
          <p:nvPr/>
        </p:nvSpPr>
        <p:spPr>
          <a:xfrm>
            <a:off x="1897061" y="4494124"/>
            <a:ext cx="360936" cy="360936"/>
          </a:xfrm>
          <a:prstGeom prst="ellipse">
            <a:avLst/>
          </a:prstGeom>
          <a:gradFill>
            <a:gsLst>
              <a:gs pos="0">
                <a:schemeClr val="accent2">
                  <a:alpha val="58000"/>
                </a:schemeClr>
              </a:gs>
              <a:gs pos="7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2824F490-F5E9-4006-96F5-0D0A63EBEA02}"/>
              </a:ext>
            </a:extLst>
          </p:cNvPr>
          <p:cNvSpPr txBox="1"/>
          <p:nvPr/>
        </p:nvSpPr>
        <p:spPr>
          <a:xfrm>
            <a:off x="1991869" y="4496702"/>
            <a:ext cx="352425" cy="366575"/>
          </a:xfrm>
          <a:prstGeom prst="rect">
            <a:avLst/>
          </a:prstGeom>
          <a:noFill/>
        </p:spPr>
        <p:txBody>
          <a:bodyPr wrap="square" lIns="0" tIns="0" rIns="0" bIns="0" rtlCol="0" anchor="ctr" anchorCtr="0">
            <a:spAutoFit/>
          </a:bodyPr>
          <a:lstStyle/>
          <a:p>
            <a:pPr algn="ctr">
              <a:lnSpc>
                <a:spcPct val="150000"/>
              </a:lnSpc>
            </a:pPr>
            <a:r>
              <a:rPr lang="en-US" altLang="zh-CN" b="1" dirty="0">
                <a:solidFill>
                  <a:prstClr val="black">
                    <a:lumMod val="65000"/>
                    <a:lumOff val="35000"/>
                  </a:prstClr>
                </a:solidFill>
                <a:latin typeface="+mn-ea"/>
              </a:rPr>
              <a:t>05</a:t>
            </a:r>
            <a:endParaRPr lang="zh-CN" altLang="en-US" b="1" dirty="0">
              <a:solidFill>
                <a:prstClr val="black">
                  <a:lumMod val="65000"/>
                  <a:lumOff val="35000"/>
                </a:prstClr>
              </a:solidFill>
              <a:latin typeface="+mn-ea"/>
            </a:endParaRPr>
          </a:p>
        </p:txBody>
      </p:sp>
      <p:sp>
        <p:nvSpPr>
          <p:cNvPr id="23" name="文本框 22">
            <a:extLst>
              <a:ext uri="{FF2B5EF4-FFF2-40B4-BE49-F238E27FC236}">
                <a16:creationId xmlns:a16="http://schemas.microsoft.com/office/drawing/2014/main" id="{A582154F-008C-42E6-A0A0-8BC55DABDF2E}"/>
              </a:ext>
            </a:extLst>
          </p:cNvPr>
          <p:cNvSpPr txBox="1"/>
          <p:nvPr/>
        </p:nvSpPr>
        <p:spPr>
          <a:xfrm>
            <a:off x="2668189" y="4500627"/>
            <a:ext cx="7949011" cy="325858"/>
          </a:xfrm>
          <a:prstGeom prst="rect">
            <a:avLst/>
          </a:prstGeom>
          <a:noFill/>
        </p:spPr>
        <p:txBody>
          <a:bodyPr wrap="square" lIns="0" tIns="0" rIns="0" bIns="0" rtlCol="0" anchor="ctr" anchorCtr="0">
            <a:spAutoFit/>
          </a:bodyPr>
          <a:lstStyle/>
          <a:p>
            <a:pPr>
              <a:lnSpc>
                <a:spcPct val="150000"/>
              </a:lnSpc>
            </a:pPr>
            <a:r>
              <a:rPr lang="zh-CN" altLang="en-US" sz="1600" spc="120" dirty="0">
                <a:solidFill>
                  <a:prstClr val="black">
                    <a:lumMod val="65000"/>
                    <a:lumOff val="35000"/>
                  </a:prstClr>
                </a:solidFill>
                <a:latin typeface="+mn-ea"/>
              </a:rPr>
              <a:t>千阳</a:t>
            </a:r>
            <a:r>
              <a:rPr lang="en-US" altLang="zh-CN" sz="1600" spc="120" dirty="0">
                <a:solidFill>
                  <a:prstClr val="black">
                    <a:lumMod val="65000"/>
                    <a:lumOff val="35000"/>
                  </a:prstClr>
                </a:solidFill>
                <a:latin typeface="+mn-ea"/>
              </a:rPr>
              <a:t>.</a:t>
            </a:r>
            <a:r>
              <a:rPr lang="zh-CN" altLang="en-US" sz="1600" spc="120" dirty="0">
                <a:solidFill>
                  <a:prstClr val="black">
                    <a:lumMod val="65000"/>
                    <a:lumOff val="35000"/>
                  </a:prstClr>
                </a:solidFill>
                <a:latin typeface="+mn-ea"/>
              </a:rPr>
              <a:t>广东财经大学毕业答辩</a:t>
            </a:r>
            <a:r>
              <a:rPr lang="en-US" altLang="zh-CN" sz="1600" spc="120" dirty="0">
                <a:solidFill>
                  <a:prstClr val="black">
                    <a:lumMod val="65000"/>
                    <a:lumOff val="35000"/>
                  </a:prstClr>
                </a:solidFill>
                <a:latin typeface="+mn-ea"/>
              </a:rPr>
              <a:t>PPT</a:t>
            </a:r>
            <a:r>
              <a:rPr lang="zh-CN" altLang="en-US" sz="1600" spc="120" dirty="0">
                <a:solidFill>
                  <a:prstClr val="black">
                    <a:lumMod val="65000"/>
                    <a:lumOff val="35000"/>
                  </a:prstClr>
                </a:solidFill>
                <a:latin typeface="+mn-ea"/>
              </a:rPr>
              <a:t>模板</a:t>
            </a:r>
            <a:r>
              <a:rPr lang="en-US" altLang="zh-CN" sz="1600" spc="120" dirty="0">
                <a:solidFill>
                  <a:prstClr val="black">
                    <a:lumMod val="65000"/>
                    <a:lumOff val="35000"/>
                  </a:prstClr>
                </a:solidFill>
                <a:latin typeface="+mn-ea"/>
              </a:rPr>
              <a:t>[F].</a:t>
            </a:r>
            <a:r>
              <a:rPr lang="zh-CN" altLang="en-US" sz="1600" spc="120" dirty="0">
                <a:solidFill>
                  <a:prstClr val="black">
                    <a:lumMod val="65000"/>
                    <a:lumOff val="35000"/>
                  </a:prstClr>
                </a:solidFill>
                <a:latin typeface="+mn-ea"/>
              </a:rPr>
              <a:t>我给母校送模板</a:t>
            </a:r>
            <a:r>
              <a:rPr lang="en-US" altLang="zh-CN" sz="1600" spc="120" dirty="0">
                <a:solidFill>
                  <a:prstClr val="black">
                    <a:lumMod val="65000"/>
                    <a:lumOff val="35000"/>
                  </a:prstClr>
                </a:solidFill>
                <a:latin typeface="+mn-ea"/>
              </a:rPr>
              <a:t>.2019-04-05</a:t>
            </a:r>
            <a:endParaRPr lang="zh-CN" altLang="en-US" sz="1600" spc="120" dirty="0">
              <a:solidFill>
                <a:prstClr val="black">
                  <a:lumMod val="65000"/>
                  <a:lumOff val="35000"/>
                </a:prstClr>
              </a:solidFill>
              <a:latin typeface="+mn-ea"/>
            </a:endParaRPr>
          </a:p>
        </p:txBody>
      </p:sp>
      <p:sp>
        <p:nvSpPr>
          <p:cNvPr id="24" name="椭圆 23">
            <a:extLst>
              <a:ext uri="{FF2B5EF4-FFF2-40B4-BE49-F238E27FC236}">
                <a16:creationId xmlns:a16="http://schemas.microsoft.com/office/drawing/2014/main" id="{53B7763D-6FDD-4442-9ED3-1BA595958CFC}"/>
              </a:ext>
            </a:extLst>
          </p:cNvPr>
          <p:cNvSpPr/>
          <p:nvPr/>
        </p:nvSpPr>
        <p:spPr>
          <a:xfrm>
            <a:off x="1897061" y="5211469"/>
            <a:ext cx="360936" cy="360936"/>
          </a:xfrm>
          <a:prstGeom prst="ellipse">
            <a:avLst/>
          </a:prstGeom>
          <a:gradFill>
            <a:gsLst>
              <a:gs pos="0">
                <a:schemeClr val="accent2">
                  <a:alpha val="58000"/>
                </a:schemeClr>
              </a:gs>
              <a:gs pos="73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id="{F1E2A3FD-1C2B-45E9-910D-4277A359C42A}"/>
              </a:ext>
            </a:extLst>
          </p:cNvPr>
          <p:cNvSpPr txBox="1"/>
          <p:nvPr/>
        </p:nvSpPr>
        <p:spPr>
          <a:xfrm>
            <a:off x="1991869" y="5214047"/>
            <a:ext cx="352425" cy="366575"/>
          </a:xfrm>
          <a:prstGeom prst="rect">
            <a:avLst/>
          </a:prstGeom>
          <a:noFill/>
        </p:spPr>
        <p:txBody>
          <a:bodyPr wrap="square" lIns="0" tIns="0" rIns="0" bIns="0" rtlCol="0" anchor="ctr" anchorCtr="0">
            <a:spAutoFit/>
          </a:bodyPr>
          <a:lstStyle/>
          <a:p>
            <a:pPr algn="ctr">
              <a:lnSpc>
                <a:spcPct val="150000"/>
              </a:lnSpc>
            </a:pPr>
            <a:r>
              <a:rPr lang="en-US" altLang="zh-CN" b="1" dirty="0">
                <a:solidFill>
                  <a:prstClr val="black">
                    <a:lumMod val="65000"/>
                    <a:lumOff val="35000"/>
                  </a:prstClr>
                </a:solidFill>
                <a:latin typeface="+mn-ea"/>
              </a:rPr>
              <a:t>06</a:t>
            </a:r>
            <a:endParaRPr lang="zh-CN" altLang="en-US" b="1" dirty="0">
              <a:solidFill>
                <a:prstClr val="black">
                  <a:lumMod val="65000"/>
                  <a:lumOff val="35000"/>
                </a:prstClr>
              </a:solidFill>
              <a:latin typeface="+mn-ea"/>
            </a:endParaRPr>
          </a:p>
        </p:txBody>
      </p:sp>
      <p:sp>
        <p:nvSpPr>
          <p:cNvPr id="26" name="文本框 25">
            <a:extLst>
              <a:ext uri="{FF2B5EF4-FFF2-40B4-BE49-F238E27FC236}">
                <a16:creationId xmlns:a16="http://schemas.microsoft.com/office/drawing/2014/main" id="{7D6CD920-5B4C-4D71-8927-AE207C46E49A}"/>
              </a:ext>
            </a:extLst>
          </p:cNvPr>
          <p:cNvSpPr txBox="1"/>
          <p:nvPr/>
        </p:nvSpPr>
        <p:spPr>
          <a:xfrm>
            <a:off x="2668189" y="5217972"/>
            <a:ext cx="7949011" cy="325858"/>
          </a:xfrm>
          <a:prstGeom prst="rect">
            <a:avLst/>
          </a:prstGeom>
          <a:noFill/>
        </p:spPr>
        <p:txBody>
          <a:bodyPr wrap="square" lIns="0" tIns="0" rIns="0" bIns="0" rtlCol="0" anchor="ctr" anchorCtr="0">
            <a:spAutoFit/>
          </a:bodyPr>
          <a:lstStyle/>
          <a:p>
            <a:pPr>
              <a:lnSpc>
                <a:spcPct val="150000"/>
              </a:lnSpc>
            </a:pPr>
            <a:r>
              <a:rPr lang="zh-CN" altLang="en-US" sz="1600" spc="120" dirty="0">
                <a:solidFill>
                  <a:prstClr val="black">
                    <a:lumMod val="65000"/>
                    <a:lumOff val="35000"/>
                  </a:prstClr>
                </a:solidFill>
                <a:latin typeface="+mn-ea"/>
              </a:rPr>
              <a:t>千阳</a:t>
            </a:r>
            <a:r>
              <a:rPr lang="en-US" altLang="zh-CN" sz="1600" spc="120" dirty="0">
                <a:solidFill>
                  <a:prstClr val="black">
                    <a:lumMod val="65000"/>
                    <a:lumOff val="35000"/>
                  </a:prstClr>
                </a:solidFill>
                <a:latin typeface="+mn-ea"/>
              </a:rPr>
              <a:t>.</a:t>
            </a:r>
            <a:r>
              <a:rPr lang="zh-CN" altLang="en-US" sz="1600" spc="120" dirty="0">
                <a:solidFill>
                  <a:prstClr val="black">
                    <a:lumMod val="65000"/>
                    <a:lumOff val="35000"/>
                  </a:prstClr>
                </a:solidFill>
                <a:latin typeface="+mn-ea"/>
              </a:rPr>
              <a:t>广财大毕业答辩模板</a:t>
            </a:r>
            <a:r>
              <a:rPr lang="en-US" altLang="zh-CN" sz="1600" spc="120" dirty="0">
                <a:solidFill>
                  <a:prstClr val="black">
                    <a:lumMod val="65000"/>
                    <a:lumOff val="35000"/>
                  </a:prstClr>
                </a:solidFill>
                <a:latin typeface="+mn-ea"/>
              </a:rPr>
              <a:t>[U].</a:t>
            </a:r>
            <a:r>
              <a:rPr lang="zh-CN" altLang="en-US" sz="1600" spc="120" dirty="0">
                <a:solidFill>
                  <a:prstClr val="black">
                    <a:lumMod val="65000"/>
                    <a:lumOff val="35000"/>
                  </a:prstClr>
                </a:solidFill>
                <a:latin typeface="+mn-ea"/>
              </a:rPr>
              <a:t>我给母校送模板</a:t>
            </a:r>
            <a:r>
              <a:rPr lang="en-US" altLang="zh-CN" sz="1600" spc="120" dirty="0">
                <a:solidFill>
                  <a:prstClr val="black">
                    <a:lumMod val="65000"/>
                    <a:lumOff val="35000"/>
                  </a:prstClr>
                </a:solidFill>
                <a:latin typeface="+mn-ea"/>
              </a:rPr>
              <a:t>.2019-04-05</a:t>
            </a:r>
            <a:endParaRPr lang="zh-CN" altLang="en-US" sz="1600" spc="120" dirty="0">
              <a:solidFill>
                <a:prstClr val="black">
                  <a:lumMod val="65000"/>
                  <a:lumOff val="35000"/>
                </a:prstClr>
              </a:solidFill>
              <a:latin typeface="+mn-ea"/>
            </a:endParaRPr>
          </a:p>
        </p:txBody>
      </p:sp>
      <p:cxnSp>
        <p:nvCxnSpPr>
          <p:cNvPr id="55" name="直接连接符 54">
            <a:extLst>
              <a:ext uri="{FF2B5EF4-FFF2-40B4-BE49-F238E27FC236}">
                <a16:creationId xmlns:a16="http://schemas.microsoft.com/office/drawing/2014/main" id="{85185B0E-CF76-4E72-ADDD-E033361E5124}"/>
              </a:ext>
            </a:extLst>
          </p:cNvPr>
          <p:cNvCxnSpPr>
            <a:cxnSpLocks/>
          </p:cNvCxnSpPr>
          <p:nvPr/>
        </p:nvCxnSpPr>
        <p:spPr>
          <a:xfrm>
            <a:off x="9872088" y="5943600"/>
            <a:ext cx="101917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558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9573E96-0026-46EA-A33F-FFC454DC8611}"/>
              </a:ext>
            </a:extLst>
          </p:cNvPr>
          <p:cNvSpPr>
            <a:spLocks noGrp="1"/>
          </p:cNvSpPr>
          <p:nvPr>
            <p:ph type="body" sz="quarter" idx="10"/>
          </p:nvPr>
        </p:nvSpPr>
        <p:spPr/>
        <p:txBody>
          <a:bodyPr/>
          <a:lstStyle/>
          <a:p>
            <a:r>
              <a:rPr lang="zh-CN" altLang="en-US" dirty="0"/>
              <a:t>字体规范</a:t>
            </a:r>
          </a:p>
        </p:txBody>
      </p:sp>
      <p:cxnSp>
        <p:nvCxnSpPr>
          <p:cNvPr id="15" name="直接连接符 14">
            <a:extLst>
              <a:ext uri="{FF2B5EF4-FFF2-40B4-BE49-F238E27FC236}">
                <a16:creationId xmlns:a16="http://schemas.microsoft.com/office/drawing/2014/main" id="{AC11CCFE-54FF-41E5-960F-C068C7312188}"/>
              </a:ext>
            </a:extLst>
          </p:cNvPr>
          <p:cNvCxnSpPr>
            <a:cxnSpLocks/>
          </p:cNvCxnSpPr>
          <p:nvPr/>
        </p:nvCxnSpPr>
        <p:spPr>
          <a:xfrm>
            <a:off x="893450" y="2872979"/>
            <a:ext cx="4643118"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213E3856-2C45-49DC-A5A2-8BC8FE3416EB}"/>
              </a:ext>
            </a:extLst>
          </p:cNvPr>
          <p:cNvCxnSpPr>
            <a:cxnSpLocks/>
          </p:cNvCxnSpPr>
          <p:nvPr/>
        </p:nvCxnSpPr>
        <p:spPr>
          <a:xfrm>
            <a:off x="893450" y="1892746"/>
            <a:ext cx="0" cy="398779"/>
          </a:xfrm>
          <a:prstGeom prst="line">
            <a:avLst/>
          </a:prstGeom>
          <a:ln w="1016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41E64C5F-0A76-4BEF-940B-0248F6DC535C}"/>
              </a:ext>
            </a:extLst>
          </p:cNvPr>
          <p:cNvSpPr txBox="1"/>
          <p:nvPr/>
        </p:nvSpPr>
        <p:spPr>
          <a:xfrm>
            <a:off x="1210315" y="1672816"/>
            <a:ext cx="1165220" cy="651653"/>
          </a:xfrm>
          <a:prstGeom prst="rect">
            <a:avLst/>
          </a:prstGeom>
          <a:noFill/>
        </p:spPr>
        <p:txBody>
          <a:bodyPr wrap="square" lIns="0" tIns="0" rIns="0" bIns="0" rtlCol="0" anchor="ctr" anchorCtr="0">
            <a:spAutoFit/>
          </a:bodyPr>
          <a:lstStyle/>
          <a:p>
            <a:pPr>
              <a:lnSpc>
                <a:spcPct val="150000"/>
              </a:lnSpc>
            </a:pPr>
            <a:r>
              <a:rPr lang="zh-CN" altLang="en-US" sz="3200" b="1" dirty="0">
                <a:solidFill>
                  <a:prstClr val="black">
                    <a:lumMod val="65000"/>
                    <a:lumOff val="35000"/>
                  </a:prstClr>
                </a:solidFill>
                <a:latin typeface="+mn-ea"/>
              </a:rPr>
              <a:t>中文</a:t>
            </a:r>
          </a:p>
        </p:txBody>
      </p:sp>
      <p:sp>
        <p:nvSpPr>
          <p:cNvPr id="4" name="文本框 3">
            <a:extLst>
              <a:ext uri="{FF2B5EF4-FFF2-40B4-BE49-F238E27FC236}">
                <a16:creationId xmlns:a16="http://schemas.microsoft.com/office/drawing/2014/main" id="{CDF0F6B0-47C0-43D9-818C-0C09B99A96E8}"/>
              </a:ext>
            </a:extLst>
          </p:cNvPr>
          <p:cNvSpPr txBox="1"/>
          <p:nvPr/>
        </p:nvSpPr>
        <p:spPr>
          <a:xfrm>
            <a:off x="3334387" y="1632100"/>
            <a:ext cx="2476500" cy="733086"/>
          </a:xfrm>
          <a:prstGeom prst="rect">
            <a:avLst/>
          </a:prstGeom>
          <a:noFill/>
        </p:spPr>
        <p:txBody>
          <a:bodyPr wrap="square" lIns="0" tIns="0" rIns="0" bIns="0" rtlCol="0" anchor="ctr" anchorCtr="0">
            <a:spAutoFit/>
          </a:bodyPr>
          <a:lstStyle/>
          <a:p>
            <a:pPr>
              <a:lnSpc>
                <a:spcPct val="150000"/>
              </a:lnSpc>
            </a:pPr>
            <a:r>
              <a:rPr lang="zh-CN" altLang="en-US" sz="3600" dirty="0">
                <a:solidFill>
                  <a:prstClr val="black">
                    <a:lumMod val="65000"/>
                    <a:lumOff val="35000"/>
                  </a:prstClr>
                </a:solidFill>
                <a:latin typeface="+mn-ea"/>
              </a:rPr>
              <a:t>微软雅黑</a:t>
            </a:r>
          </a:p>
        </p:txBody>
      </p:sp>
      <p:cxnSp>
        <p:nvCxnSpPr>
          <p:cNvPr id="26" name="直接连接符 25">
            <a:extLst>
              <a:ext uri="{FF2B5EF4-FFF2-40B4-BE49-F238E27FC236}">
                <a16:creationId xmlns:a16="http://schemas.microsoft.com/office/drawing/2014/main" id="{EB07A953-7CD3-4423-8C1A-7E4B03492E0B}"/>
              </a:ext>
            </a:extLst>
          </p:cNvPr>
          <p:cNvCxnSpPr>
            <a:cxnSpLocks/>
          </p:cNvCxnSpPr>
          <p:nvPr/>
        </p:nvCxnSpPr>
        <p:spPr>
          <a:xfrm>
            <a:off x="893450" y="3454432"/>
            <a:ext cx="0" cy="398779"/>
          </a:xfrm>
          <a:prstGeom prst="line">
            <a:avLst/>
          </a:prstGeom>
          <a:ln w="1016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33717135-D81B-4B45-A42A-D9C5889C5701}"/>
              </a:ext>
            </a:extLst>
          </p:cNvPr>
          <p:cNvSpPr txBox="1"/>
          <p:nvPr/>
        </p:nvSpPr>
        <p:spPr>
          <a:xfrm>
            <a:off x="1210315" y="3234502"/>
            <a:ext cx="1165220" cy="651653"/>
          </a:xfrm>
          <a:prstGeom prst="rect">
            <a:avLst/>
          </a:prstGeom>
          <a:noFill/>
        </p:spPr>
        <p:txBody>
          <a:bodyPr wrap="square" lIns="0" tIns="0" rIns="0" bIns="0" rtlCol="0" anchor="ctr" anchorCtr="0">
            <a:spAutoFit/>
          </a:bodyPr>
          <a:lstStyle/>
          <a:p>
            <a:pPr>
              <a:lnSpc>
                <a:spcPct val="150000"/>
              </a:lnSpc>
            </a:pPr>
            <a:r>
              <a:rPr lang="zh-CN" altLang="en-US" sz="3200" b="1" dirty="0">
                <a:solidFill>
                  <a:prstClr val="black">
                    <a:lumMod val="65000"/>
                    <a:lumOff val="35000"/>
                  </a:prstClr>
                </a:solidFill>
                <a:latin typeface="+mn-ea"/>
              </a:rPr>
              <a:t>英文</a:t>
            </a:r>
          </a:p>
        </p:txBody>
      </p:sp>
      <p:sp>
        <p:nvSpPr>
          <p:cNvPr id="28" name="文本框 27">
            <a:extLst>
              <a:ext uri="{FF2B5EF4-FFF2-40B4-BE49-F238E27FC236}">
                <a16:creationId xmlns:a16="http://schemas.microsoft.com/office/drawing/2014/main" id="{9B7CC52B-F930-4F59-978F-0FBAEC0B9A50}"/>
              </a:ext>
            </a:extLst>
          </p:cNvPr>
          <p:cNvSpPr txBox="1"/>
          <p:nvPr/>
        </p:nvSpPr>
        <p:spPr>
          <a:xfrm>
            <a:off x="3334387" y="3193786"/>
            <a:ext cx="2476500" cy="733086"/>
          </a:xfrm>
          <a:prstGeom prst="rect">
            <a:avLst/>
          </a:prstGeom>
          <a:noFill/>
        </p:spPr>
        <p:txBody>
          <a:bodyPr wrap="square" lIns="0" tIns="0" rIns="0" bIns="0" rtlCol="0" anchor="ctr" anchorCtr="0">
            <a:spAutoFit/>
          </a:bodyPr>
          <a:lstStyle/>
          <a:p>
            <a:pPr>
              <a:lnSpc>
                <a:spcPct val="150000"/>
              </a:lnSpc>
            </a:pPr>
            <a:r>
              <a:rPr lang="en-US" altLang="zh-CN" sz="3600" dirty="0">
                <a:solidFill>
                  <a:prstClr val="black">
                    <a:lumMod val="65000"/>
                    <a:lumOff val="35000"/>
                  </a:prstClr>
                </a:solidFill>
                <a:latin typeface="+mj-lt"/>
              </a:rPr>
              <a:t>Arial</a:t>
            </a:r>
            <a:endParaRPr lang="zh-CN" altLang="en-US" sz="3600" dirty="0">
              <a:solidFill>
                <a:prstClr val="black">
                  <a:lumMod val="65000"/>
                  <a:lumOff val="35000"/>
                </a:prstClr>
              </a:solidFill>
              <a:latin typeface="+mj-lt"/>
            </a:endParaRPr>
          </a:p>
        </p:txBody>
      </p:sp>
      <p:sp>
        <p:nvSpPr>
          <p:cNvPr id="33" name="文本框 32">
            <a:extLst>
              <a:ext uri="{FF2B5EF4-FFF2-40B4-BE49-F238E27FC236}">
                <a16:creationId xmlns:a16="http://schemas.microsoft.com/office/drawing/2014/main" id="{C6D184AA-5399-4869-A2A7-A1AFE823B6B8}"/>
              </a:ext>
            </a:extLst>
          </p:cNvPr>
          <p:cNvSpPr txBox="1"/>
          <p:nvPr/>
        </p:nvSpPr>
        <p:spPr>
          <a:xfrm>
            <a:off x="767218" y="4752662"/>
            <a:ext cx="7823200" cy="325858"/>
          </a:xfrm>
          <a:prstGeom prst="rect">
            <a:avLst/>
          </a:prstGeom>
          <a:noFill/>
        </p:spPr>
        <p:txBody>
          <a:bodyPr wrap="square" lIns="0" tIns="0" rIns="0" bIns="0" rtlCol="0" anchor="ctr" anchorCtr="0">
            <a:spAutoFit/>
          </a:bodyPr>
          <a:lstStyle/>
          <a:p>
            <a:pPr>
              <a:lnSpc>
                <a:spcPct val="150000"/>
              </a:lnSpc>
            </a:pP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注意</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微软雅黑属于版权字体，如需商用，请购买正版；或使用其他无版权字体</a:t>
            </a:r>
          </a:p>
        </p:txBody>
      </p:sp>
      <p:cxnSp>
        <p:nvCxnSpPr>
          <p:cNvPr id="13" name="直接连接符 12">
            <a:extLst>
              <a:ext uri="{FF2B5EF4-FFF2-40B4-BE49-F238E27FC236}">
                <a16:creationId xmlns:a16="http://schemas.microsoft.com/office/drawing/2014/main" id="{FC99EB4A-16AC-452A-ABB6-31E75EF12535}"/>
              </a:ext>
            </a:extLst>
          </p:cNvPr>
          <p:cNvCxnSpPr>
            <a:cxnSpLocks/>
          </p:cNvCxnSpPr>
          <p:nvPr/>
        </p:nvCxnSpPr>
        <p:spPr>
          <a:xfrm>
            <a:off x="893450" y="4411495"/>
            <a:ext cx="4643118"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049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9573E96-0026-46EA-A33F-FFC454DC8611}"/>
              </a:ext>
            </a:extLst>
          </p:cNvPr>
          <p:cNvSpPr>
            <a:spLocks noGrp="1"/>
          </p:cNvSpPr>
          <p:nvPr>
            <p:ph type="body" sz="quarter" idx="10"/>
          </p:nvPr>
        </p:nvSpPr>
        <p:spPr/>
        <p:txBody>
          <a:bodyPr/>
          <a:lstStyle/>
          <a:p>
            <a:r>
              <a:rPr lang="zh-CN" altLang="en-US" dirty="0"/>
              <a:t>色彩规范</a:t>
            </a:r>
          </a:p>
        </p:txBody>
      </p:sp>
      <p:cxnSp>
        <p:nvCxnSpPr>
          <p:cNvPr id="9" name="直接连接符 8">
            <a:extLst>
              <a:ext uri="{FF2B5EF4-FFF2-40B4-BE49-F238E27FC236}">
                <a16:creationId xmlns:a16="http://schemas.microsoft.com/office/drawing/2014/main" id="{213E3856-2C45-49DC-A5A2-8BC8FE3416EB}"/>
              </a:ext>
            </a:extLst>
          </p:cNvPr>
          <p:cNvCxnSpPr>
            <a:cxnSpLocks/>
          </p:cNvCxnSpPr>
          <p:nvPr/>
        </p:nvCxnSpPr>
        <p:spPr>
          <a:xfrm>
            <a:off x="832402" y="1582908"/>
            <a:ext cx="0" cy="398779"/>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41E64C5F-0A76-4BEF-940B-0248F6DC535C}"/>
              </a:ext>
            </a:extLst>
          </p:cNvPr>
          <p:cNvSpPr txBox="1"/>
          <p:nvPr/>
        </p:nvSpPr>
        <p:spPr>
          <a:xfrm>
            <a:off x="1062183" y="1473470"/>
            <a:ext cx="1165220" cy="488724"/>
          </a:xfrm>
          <a:prstGeom prst="rect">
            <a:avLst/>
          </a:prstGeom>
          <a:noFill/>
        </p:spPr>
        <p:txBody>
          <a:bodyPr wrap="square" lIns="0" tIns="0" rIns="0" bIns="0" rtlCol="0" anchor="ctr" anchorCtr="0">
            <a:spAutoFit/>
          </a:bodyPr>
          <a:lstStyle/>
          <a:p>
            <a:pPr>
              <a:lnSpc>
                <a:spcPct val="150000"/>
              </a:lnSpc>
            </a:pPr>
            <a:r>
              <a:rPr lang="zh-CN" altLang="en-US" sz="2400" b="1" dirty="0">
                <a:solidFill>
                  <a:prstClr val="black">
                    <a:lumMod val="65000"/>
                    <a:lumOff val="35000"/>
                  </a:prstClr>
                </a:solidFill>
                <a:latin typeface="+mn-ea"/>
              </a:rPr>
              <a:t>主色</a:t>
            </a:r>
          </a:p>
        </p:txBody>
      </p:sp>
      <p:sp>
        <p:nvSpPr>
          <p:cNvPr id="5" name="矩形: 圆角 4">
            <a:extLst>
              <a:ext uri="{FF2B5EF4-FFF2-40B4-BE49-F238E27FC236}">
                <a16:creationId xmlns:a16="http://schemas.microsoft.com/office/drawing/2014/main" id="{235201BF-8767-4D3D-B423-AF95DF262A9C}"/>
              </a:ext>
            </a:extLst>
          </p:cNvPr>
          <p:cNvSpPr/>
          <p:nvPr/>
        </p:nvSpPr>
        <p:spPr>
          <a:xfrm>
            <a:off x="1068392" y="2387478"/>
            <a:ext cx="800100" cy="800100"/>
          </a:xfrm>
          <a:prstGeom prst="roundRect">
            <a:avLst>
              <a:gd name="adj" fmla="val 11310"/>
            </a:avLst>
          </a:prstGeom>
          <a:solidFill>
            <a:schemeClr val="accent1"/>
          </a:solidFill>
          <a:ln>
            <a:noFill/>
          </a:ln>
          <a:effectLst>
            <a:outerShdw blurRad="152400" sx="101000" sy="101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7DEB19AE-01A6-4FEA-A178-3AE358CC72EB}"/>
              </a:ext>
            </a:extLst>
          </p:cNvPr>
          <p:cNvSpPr/>
          <p:nvPr/>
        </p:nvSpPr>
        <p:spPr>
          <a:xfrm>
            <a:off x="2401571" y="2387478"/>
            <a:ext cx="800100" cy="800100"/>
          </a:xfrm>
          <a:prstGeom prst="roundRect">
            <a:avLst>
              <a:gd name="adj" fmla="val 11310"/>
            </a:avLst>
          </a:prstGeom>
          <a:solidFill>
            <a:schemeClr val="accent2"/>
          </a:solidFill>
          <a:ln>
            <a:noFill/>
          </a:ln>
          <a:effectLst>
            <a:outerShdw blurRad="152400" sx="101000" sy="101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5183D286-123B-422E-860E-96539DF5BEC9}"/>
              </a:ext>
            </a:extLst>
          </p:cNvPr>
          <p:cNvSpPr/>
          <p:nvPr/>
        </p:nvSpPr>
        <p:spPr>
          <a:xfrm>
            <a:off x="3734750" y="2387478"/>
            <a:ext cx="800100" cy="800100"/>
          </a:xfrm>
          <a:prstGeom prst="roundRect">
            <a:avLst>
              <a:gd name="adj" fmla="val 11310"/>
            </a:avLst>
          </a:prstGeom>
          <a:solidFill>
            <a:schemeClr val="accent3"/>
          </a:solidFill>
          <a:ln>
            <a:noFill/>
          </a:ln>
          <a:effectLst>
            <a:outerShdw blurRad="152400" sx="101000" sy="101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EB92FC64-2EEA-43C8-9514-F5C2C07A51EC}"/>
              </a:ext>
            </a:extLst>
          </p:cNvPr>
          <p:cNvCxnSpPr>
            <a:cxnSpLocks/>
          </p:cNvCxnSpPr>
          <p:nvPr/>
        </p:nvCxnSpPr>
        <p:spPr>
          <a:xfrm>
            <a:off x="832402" y="3855213"/>
            <a:ext cx="0" cy="398779"/>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2B0A16D3-A3EB-4126-BE55-79064F6E8910}"/>
              </a:ext>
            </a:extLst>
          </p:cNvPr>
          <p:cNvSpPr txBox="1"/>
          <p:nvPr/>
        </p:nvSpPr>
        <p:spPr>
          <a:xfrm>
            <a:off x="1062182" y="3745775"/>
            <a:ext cx="1437001" cy="488724"/>
          </a:xfrm>
          <a:prstGeom prst="rect">
            <a:avLst/>
          </a:prstGeom>
          <a:noFill/>
        </p:spPr>
        <p:txBody>
          <a:bodyPr wrap="square" lIns="0" tIns="0" rIns="0" bIns="0" rtlCol="0" anchor="ctr" anchorCtr="0">
            <a:spAutoFit/>
          </a:bodyPr>
          <a:lstStyle/>
          <a:p>
            <a:pPr>
              <a:lnSpc>
                <a:spcPct val="150000"/>
              </a:lnSpc>
            </a:pPr>
            <a:r>
              <a:rPr lang="zh-CN" altLang="en-US" sz="2400" b="1" dirty="0">
                <a:solidFill>
                  <a:prstClr val="black">
                    <a:lumMod val="65000"/>
                    <a:lumOff val="35000"/>
                  </a:prstClr>
                </a:solidFill>
                <a:latin typeface="+mn-ea"/>
              </a:rPr>
              <a:t>辅助色</a:t>
            </a:r>
          </a:p>
        </p:txBody>
      </p:sp>
      <p:sp>
        <p:nvSpPr>
          <p:cNvPr id="18" name="矩形: 圆角 17">
            <a:extLst>
              <a:ext uri="{FF2B5EF4-FFF2-40B4-BE49-F238E27FC236}">
                <a16:creationId xmlns:a16="http://schemas.microsoft.com/office/drawing/2014/main" id="{EB9C8C6E-3729-44B3-8808-99A9EAB834EB}"/>
              </a:ext>
            </a:extLst>
          </p:cNvPr>
          <p:cNvSpPr/>
          <p:nvPr/>
        </p:nvSpPr>
        <p:spPr>
          <a:xfrm>
            <a:off x="1068392" y="4474992"/>
            <a:ext cx="800100" cy="800100"/>
          </a:xfrm>
          <a:prstGeom prst="roundRect">
            <a:avLst>
              <a:gd name="adj" fmla="val 11310"/>
            </a:avLst>
          </a:prstGeom>
          <a:solidFill>
            <a:schemeClr val="accent5"/>
          </a:solidFill>
          <a:ln>
            <a:noFill/>
          </a:ln>
          <a:effectLst>
            <a:outerShdw blurRad="152400" sx="101000" sy="101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5124000C-71A0-4084-B3E9-954B2E92DBB2}"/>
              </a:ext>
            </a:extLst>
          </p:cNvPr>
          <p:cNvSpPr/>
          <p:nvPr/>
        </p:nvSpPr>
        <p:spPr>
          <a:xfrm>
            <a:off x="2401571" y="4474992"/>
            <a:ext cx="800100" cy="800100"/>
          </a:xfrm>
          <a:prstGeom prst="roundRect">
            <a:avLst>
              <a:gd name="adj" fmla="val 11310"/>
            </a:avLst>
          </a:prstGeom>
          <a:solidFill>
            <a:schemeClr val="accent6"/>
          </a:solidFill>
          <a:ln>
            <a:noFill/>
          </a:ln>
          <a:effectLst>
            <a:outerShdw blurRad="152400" sx="101000" sy="101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6DE9FFD5-84EF-4051-B74C-1DC64CFBA4D7}"/>
              </a:ext>
            </a:extLst>
          </p:cNvPr>
          <p:cNvSpPr/>
          <p:nvPr/>
        </p:nvSpPr>
        <p:spPr>
          <a:xfrm>
            <a:off x="3734750" y="4474992"/>
            <a:ext cx="800100" cy="800100"/>
          </a:xfrm>
          <a:prstGeom prst="roundRect">
            <a:avLst>
              <a:gd name="adj" fmla="val 11310"/>
            </a:avLst>
          </a:prstGeom>
          <a:solidFill>
            <a:schemeClr val="accent4"/>
          </a:solidFill>
          <a:ln>
            <a:noFill/>
          </a:ln>
          <a:effectLst>
            <a:outerShdw blurRad="152400" sx="101000" sy="101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a:extLst>
              <a:ext uri="{FF2B5EF4-FFF2-40B4-BE49-F238E27FC236}">
                <a16:creationId xmlns:a16="http://schemas.microsoft.com/office/drawing/2014/main" id="{68D9DB18-DB14-4C24-8920-E15EA2A7CE0F}"/>
              </a:ext>
            </a:extLst>
          </p:cNvPr>
          <p:cNvCxnSpPr>
            <a:cxnSpLocks/>
          </p:cNvCxnSpPr>
          <p:nvPr/>
        </p:nvCxnSpPr>
        <p:spPr>
          <a:xfrm>
            <a:off x="6087983" y="1767699"/>
            <a:ext cx="0" cy="398779"/>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3D3395D1-1A0B-4863-9CB7-A6A705597150}"/>
              </a:ext>
            </a:extLst>
          </p:cNvPr>
          <p:cNvSpPr txBox="1"/>
          <p:nvPr/>
        </p:nvSpPr>
        <p:spPr>
          <a:xfrm>
            <a:off x="6317763" y="1658261"/>
            <a:ext cx="1619736" cy="488724"/>
          </a:xfrm>
          <a:prstGeom prst="rect">
            <a:avLst/>
          </a:prstGeom>
          <a:noFill/>
        </p:spPr>
        <p:txBody>
          <a:bodyPr wrap="square" lIns="0" tIns="0" rIns="0" bIns="0" rtlCol="0" anchor="ctr" anchorCtr="0">
            <a:spAutoFit/>
          </a:bodyPr>
          <a:lstStyle/>
          <a:p>
            <a:pPr>
              <a:lnSpc>
                <a:spcPct val="150000"/>
              </a:lnSpc>
            </a:pPr>
            <a:r>
              <a:rPr lang="zh-CN" altLang="en-US" sz="2400" b="1" dirty="0">
                <a:solidFill>
                  <a:prstClr val="black">
                    <a:lumMod val="65000"/>
                    <a:lumOff val="35000"/>
                  </a:prstClr>
                </a:solidFill>
                <a:latin typeface="+mn-ea"/>
              </a:rPr>
              <a:t>深色和浅色</a:t>
            </a:r>
          </a:p>
        </p:txBody>
      </p:sp>
      <p:sp>
        <p:nvSpPr>
          <p:cNvPr id="38" name="矩形: 圆角 37">
            <a:extLst>
              <a:ext uri="{FF2B5EF4-FFF2-40B4-BE49-F238E27FC236}">
                <a16:creationId xmlns:a16="http://schemas.microsoft.com/office/drawing/2014/main" id="{53D827D3-5799-48C2-95F9-D8B9FD9B1D13}"/>
              </a:ext>
            </a:extLst>
          </p:cNvPr>
          <p:cNvSpPr/>
          <p:nvPr/>
        </p:nvSpPr>
        <p:spPr>
          <a:xfrm>
            <a:off x="6323973" y="2387478"/>
            <a:ext cx="800100" cy="800100"/>
          </a:xfrm>
          <a:prstGeom prst="roundRect">
            <a:avLst>
              <a:gd name="adj" fmla="val 11310"/>
            </a:avLst>
          </a:prstGeom>
          <a:solidFill>
            <a:schemeClr val="tx1">
              <a:lumMod val="75000"/>
              <a:lumOff val="25000"/>
            </a:schemeClr>
          </a:solidFill>
          <a:ln>
            <a:noFill/>
          </a:ln>
          <a:effectLst>
            <a:outerShdw blurRad="152400" sx="101000" sy="101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04FAB0F1-C3F0-4F5F-9027-E36F963E8B1F}"/>
              </a:ext>
            </a:extLst>
          </p:cNvPr>
          <p:cNvSpPr/>
          <p:nvPr/>
        </p:nvSpPr>
        <p:spPr>
          <a:xfrm>
            <a:off x="7657152" y="2387478"/>
            <a:ext cx="800100" cy="800100"/>
          </a:xfrm>
          <a:prstGeom prst="roundRect">
            <a:avLst>
              <a:gd name="adj" fmla="val 11310"/>
            </a:avLst>
          </a:prstGeom>
          <a:solidFill>
            <a:schemeClr val="bg1">
              <a:lumMod val="65000"/>
            </a:schemeClr>
          </a:solidFill>
          <a:ln>
            <a:noFill/>
          </a:ln>
          <a:effectLst>
            <a:outerShdw blurRad="152400" sx="101000" sy="101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6F429D4B-DF14-431A-B87C-03837E11002B}"/>
              </a:ext>
            </a:extLst>
          </p:cNvPr>
          <p:cNvSpPr/>
          <p:nvPr/>
        </p:nvSpPr>
        <p:spPr>
          <a:xfrm>
            <a:off x="8990331" y="2387478"/>
            <a:ext cx="800100" cy="800100"/>
          </a:xfrm>
          <a:prstGeom prst="roundRect">
            <a:avLst>
              <a:gd name="adj" fmla="val 11310"/>
            </a:avLst>
          </a:prstGeom>
          <a:solidFill>
            <a:schemeClr val="bg1"/>
          </a:solidFill>
          <a:ln>
            <a:noFill/>
          </a:ln>
          <a:effectLst>
            <a:outerShdw blurRad="152400" sx="101000" sy="101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2DD932C7-77F7-4A90-AED3-51B072A62297}"/>
              </a:ext>
            </a:extLst>
          </p:cNvPr>
          <p:cNvSpPr txBox="1"/>
          <p:nvPr/>
        </p:nvSpPr>
        <p:spPr>
          <a:xfrm>
            <a:off x="6087983" y="4474992"/>
            <a:ext cx="4597879" cy="366575"/>
          </a:xfrm>
          <a:prstGeom prst="rect">
            <a:avLst/>
          </a:prstGeom>
          <a:noFill/>
        </p:spPr>
        <p:txBody>
          <a:bodyPr wrap="square" lIns="0" tIns="0" rIns="0" bIns="0" rtlCol="0" anchor="ctr" anchorCtr="0">
            <a:spAutoFit/>
          </a:bodyPr>
          <a:lstStyle/>
          <a:p>
            <a:pPr>
              <a:lnSpc>
                <a:spcPct val="150000"/>
              </a:lnSpc>
            </a:pPr>
            <a:r>
              <a:rPr lang="en-US" altLang="zh-CN" dirty="0">
                <a:solidFill>
                  <a:prstClr val="black">
                    <a:lumMod val="65000"/>
                    <a:lumOff val="35000"/>
                  </a:prstClr>
                </a:solidFill>
                <a:latin typeface="+mn-ea"/>
              </a:rPr>
              <a:t>——</a:t>
            </a:r>
            <a:r>
              <a:rPr lang="zh-CN" altLang="en-US" dirty="0">
                <a:solidFill>
                  <a:prstClr val="black">
                    <a:lumMod val="65000"/>
                    <a:lumOff val="35000"/>
                  </a:prstClr>
                </a:solidFill>
                <a:latin typeface="+mn-ea"/>
              </a:rPr>
              <a:t>其中，主色主要取自于学校的</a:t>
            </a:r>
            <a:r>
              <a:rPr lang="en-US" altLang="zh-CN" dirty="0">
                <a:solidFill>
                  <a:prstClr val="black">
                    <a:lumMod val="65000"/>
                    <a:lumOff val="35000"/>
                  </a:prstClr>
                </a:solidFill>
                <a:latin typeface="+mn-ea"/>
              </a:rPr>
              <a:t>logo</a:t>
            </a:r>
            <a:r>
              <a:rPr lang="zh-CN" altLang="en-US" dirty="0">
                <a:solidFill>
                  <a:prstClr val="black">
                    <a:lumMod val="65000"/>
                    <a:lumOff val="35000"/>
                  </a:prstClr>
                </a:solidFill>
                <a:latin typeface="+mn-ea"/>
              </a:rPr>
              <a:t>颜色</a:t>
            </a:r>
          </a:p>
        </p:txBody>
      </p:sp>
      <p:cxnSp>
        <p:nvCxnSpPr>
          <p:cNvPr id="22" name="直接连接符 21">
            <a:extLst>
              <a:ext uri="{FF2B5EF4-FFF2-40B4-BE49-F238E27FC236}">
                <a16:creationId xmlns:a16="http://schemas.microsoft.com/office/drawing/2014/main" id="{D4AE4DB1-FD29-4C81-852C-0110FA988BC4}"/>
              </a:ext>
            </a:extLst>
          </p:cNvPr>
          <p:cNvCxnSpPr>
            <a:cxnSpLocks/>
          </p:cNvCxnSpPr>
          <p:nvPr/>
        </p:nvCxnSpPr>
        <p:spPr>
          <a:xfrm>
            <a:off x="1062182" y="3530204"/>
            <a:ext cx="3472668"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E211C9B-5FDA-4904-BE5A-F71ACA46933B}"/>
              </a:ext>
            </a:extLst>
          </p:cNvPr>
          <p:cNvCxnSpPr>
            <a:cxnSpLocks/>
          </p:cNvCxnSpPr>
          <p:nvPr/>
        </p:nvCxnSpPr>
        <p:spPr>
          <a:xfrm>
            <a:off x="6317763" y="3530204"/>
            <a:ext cx="4205457"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005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0A72B32-8568-4F18-9819-D182A1CA3AB5}"/>
              </a:ext>
            </a:extLst>
          </p:cNvPr>
          <p:cNvSpPr>
            <a:spLocks noGrp="1"/>
          </p:cNvSpPr>
          <p:nvPr>
            <p:ph type="body" sz="quarter" idx="10"/>
          </p:nvPr>
        </p:nvSpPr>
        <p:spPr/>
        <p:txBody>
          <a:bodyPr/>
          <a:lstStyle/>
          <a:p>
            <a:r>
              <a:rPr lang="zh-CN" altLang="en-US" dirty="0"/>
              <a:t>图片使用</a:t>
            </a:r>
          </a:p>
        </p:txBody>
      </p:sp>
      <p:cxnSp>
        <p:nvCxnSpPr>
          <p:cNvPr id="3" name="直接连接符 2">
            <a:extLst>
              <a:ext uri="{FF2B5EF4-FFF2-40B4-BE49-F238E27FC236}">
                <a16:creationId xmlns:a16="http://schemas.microsoft.com/office/drawing/2014/main" id="{17CCAAC1-9D57-4223-9EC4-A467D1347393}"/>
              </a:ext>
            </a:extLst>
          </p:cNvPr>
          <p:cNvCxnSpPr>
            <a:cxnSpLocks/>
          </p:cNvCxnSpPr>
          <p:nvPr/>
        </p:nvCxnSpPr>
        <p:spPr>
          <a:xfrm>
            <a:off x="832402" y="1582908"/>
            <a:ext cx="0" cy="398779"/>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FE156830-B547-493A-9AC3-8B1DCBEB982B}"/>
              </a:ext>
            </a:extLst>
          </p:cNvPr>
          <p:cNvSpPr txBox="1"/>
          <p:nvPr/>
        </p:nvSpPr>
        <p:spPr>
          <a:xfrm>
            <a:off x="1062183" y="1473470"/>
            <a:ext cx="839185" cy="488724"/>
          </a:xfrm>
          <a:prstGeom prst="rect">
            <a:avLst/>
          </a:prstGeom>
          <a:noFill/>
        </p:spPr>
        <p:txBody>
          <a:bodyPr wrap="square" lIns="0" tIns="0" rIns="0" bIns="0" rtlCol="0" anchor="ctr" anchorCtr="0">
            <a:spAutoFit/>
          </a:bodyPr>
          <a:lstStyle/>
          <a:p>
            <a:pPr>
              <a:lnSpc>
                <a:spcPct val="150000"/>
              </a:lnSpc>
            </a:pPr>
            <a:r>
              <a:rPr lang="zh-CN" altLang="en-US" sz="2400" b="1" dirty="0">
                <a:solidFill>
                  <a:prstClr val="black">
                    <a:lumMod val="65000"/>
                    <a:lumOff val="35000"/>
                  </a:prstClr>
                </a:solidFill>
                <a:latin typeface="+mn-ea"/>
              </a:rPr>
              <a:t>图片</a:t>
            </a:r>
          </a:p>
        </p:txBody>
      </p:sp>
      <p:sp>
        <p:nvSpPr>
          <p:cNvPr id="5" name="文本框 4">
            <a:extLst>
              <a:ext uri="{FF2B5EF4-FFF2-40B4-BE49-F238E27FC236}">
                <a16:creationId xmlns:a16="http://schemas.microsoft.com/office/drawing/2014/main" id="{E6712E7B-96FB-47AE-8006-B8F4D72E1339}"/>
              </a:ext>
            </a:extLst>
          </p:cNvPr>
          <p:cNvSpPr txBox="1"/>
          <p:nvPr/>
        </p:nvSpPr>
        <p:spPr>
          <a:xfrm>
            <a:off x="1062183" y="2139812"/>
            <a:ext cx="10055760" cy="782074"/>
          </a:xfrm>
          <a:prstGeom prst="rect">
            <a:avLst/>
          </a:prstGeom>
          <a:noFill/>
        </p:spPr>
        <p:txBody>
          <a:bodyPr wrap="square" lIns="0" tIns="0" rIns="0" bIns="0" rtlCol="0" anchor="ctr" anchorCtr="0">
            <a:spAutoFit/>
          </a:bodyPr>
          <a:lstStyle/>
          <a:p>
            <a:pPr>
              <a:lnSpc>
                <a:spcPct val="150000"/>
              </a:lnSpc>
            </a:pPr>
            <a:r>
              <a:rPr lang="zh-CN" altLang="en-US" spc="300" dirty="0">
                <a:solidFill>
                  <a:prstClr val="black">
                    <a:lumMod val="65000"/>
                    <a:lumOff val="35000"/>
                  </a:prstClr>
                </a:solidFill>
                <a:latin typeface="+mn-ea"/>
              </a:rPr>
              <a:t>本模板中相关广东财经大学校园风光的图片均来自于广东财经大学官网，如需使用请自行联系原作者</a:t>
            </a:r>
          </a:p>
        </p:txBody>
      </p:sp>
      <p:sp>
        <p:nvSpPr>
          <p:cNvPr id="6" name="文本框 5">
            <a:extLst>
              <a:ext uri="{FF2B5EF4-FFF2-40B4-BE49-F238E27FC236}">
                <a16:creationId xmlns:a16="http://schemas.microsoft.com/office/drawing/2014/main" id="{B0281FE2-1B8E-4B16-AD17-9F132A58A5B8}"/>
              </a:ext>
            </a:extLst>
          </p:cNvPr>
          <p:cNvSpPr txBox="1"/>
          <p:nvPr/>
        </p:nvSpPr>
        <p:spPr>
          <a:xfrm>
            <a:off x="1062183" y="3422663"/>
            <a:ext cx="2709717" cy="366575"/>
          </a:xfrm>
          <a:prstGeom prst="rect">
            <a:avLst/>
          </a:prstGeom>
          <a:noFill/>
        </p:spPr>
        <p:txBody>
          <a:bodyPr wrap="square" lIns="0" tIns="0" rIns="0" bIns="0" rtlCol="0" anchor="ctr" anchorCtr="0">
            <a:spAutoFit/>
          </a:bodyPr>
          <a:lstStyle/>
          <a:p>
            <a:pPr>
              <a:lnSpc>
                <a:spcPct val="150000"/>
              </a:lnSpc>
            </a:pPr>
            <a:r>
              <a:rPr lang="zh-CN" altLang="en-US" b="1" spc="300" dirty="0">
                <a:solidFill>
                  <a:prstClr val="black">
                    <a:lumMod val="65000"/>
                    <a:lumOff val="35000"/>
                  </a:prstClr>
                </a:solidFill>
                <a:latin typeface="+mn-ea"/>
              </a:rPr>
              <a:t>图片素材网站推荐</a:t>
            </a:r>
          </a:p>
        </p:txBody>
      </p:sp>
      <p:sp>
        <p:nvSpPr>
          <p:cNvPr id="7" name="文本框 6">
            <a:extLst>
              <a:ext uri="{FF2B5EF4-FFF2-40B4-BE49-F238E27FC236}">
                <a16:creationId xmlns:a16="http://schemas.microsoft.com/office/drawing/2014/main" id="{AD378D36-58A3-4120-96B5-D2F3CA058262}"/>
              </a:ext>
            </a:extLst>
          </p:cNvPr>
          <p:cNvSpPr txBox="1"/>
          <p:nvPr/>
        </p:nvSpPr>
        <p:spPr>
          <a:xfrm>
            <a:off x="3631212" y="4075840"/>
            <a:ext cx="3146960" cy="366575"/>
          </a:xfrm>
          <a:prstGeom prst="rect">
            <a:avLst/>
          </a:prstGeom>
          <a:noFill/>
        </p:spPr>
        <p:txBody>
          <a:bodyPr wrap="square" lIns="0" tIns="0" rIns="0" bIns="0" rtlCol="0" anchor="ctr" anchorCtr="0">
            <a:spAutoFit/>
          </a:bodyPr>
          <a:lstStyle/>
          <a:p>
            <a:pPr>
              <a:lnSpc>
                <a:spcPct val="150000"/>
              </a:lnSpc>
            </a:pPr>
            <a:r>
              <a:rPr lang="en-US" altLang="zh-CN" dirty="0">
                <a:solidFill>
                  <a:prstClr val="black">
                    <a:lumMod val="65000"/>
                    <a:lumOff val="35000"/>
                  </a:prstClr>
                </a:solidFill>
              </a:rPr>
              <a:t>https://www.pexels.com/ </a:t>
            </a:r>
          </a:p>
        </p:txBody>
      </p:sp>
      <p:sp>
        <p:nvSpPr>
          <p:cNvPr id="8" name="文本框 7">
            <a:extLst>
              <a:ext uri="{FF2B5EF4-FFF2-40B4-BE49-F238E27FC236}">
                <a16:creationId xmlns:a16="http://schemas.microsoft.com/office/drawing/2014/main" id="{CADBB122-588B-467F-8BD6-76A01323CD73}"/>
              </a:ext>
            </a:extLst>
          </p:cNvPr>
          <p:cNvSpPr txBox="1"/>
          <p:nvPr/>
        </p:nvSpPr>
        <p:spPr>
          <a:xfrm>
            <a:off x="1062184" y="4075840"/>
            <a:ext cx="1004742" cy="366575"/>
          </a:xfrm>
          <a:prstGeom prst="rect">
            <a:avLst/>
          </a:prstGeom>
          <a:noFill/>
        </p:spPr>
        <p:txBody>
          <a:bodyPr wrap="square" lIns="0" tIns="0" rIns="0" bIns="0" rtlCol="0" anchor="ctr" anchorCtr="0">
            <a:spAutoFit/>
          </a:bodyPr>
          <a:lstStyle/>
          <a:p>
            <a:pPr>
              <a:lnSpc>
                <a:spcPct val="150000"/>
              </a:lnSpc>
            </a:pPr>
            <a:r>
              <a:rPr lang="en-US" altLang="zh-CN" dirty="0" err="1">
                <a:solidFill>
                  <a:prstClr val="black">
                    <a:lumMod val="65000"/>
                    <a:lumOff val="35000"/>
                  </a:prstClr>
                </a:solidFill>
              </a:rPr>
              <a:t>Pexels</a:t>
            </a:r>
            <a:endParaRPr lang="en-US" altLang="zh-CN" dirty="0">
              <a:solidFill>
                <a:prstClr val="black">
                  <a:lumMod val="65000"/>
                  <a:lumOff val="35000"/>
                </a:prstClr>
              </a:solidFill>
            </a:endParaRPr>
          </a:p>
        </p:txBody>
      </p:sp>
      <p:cxnSp>
        <p:nvCxnSpPr>
          <p:cNvPr id="9" name="直接连接符 8">
            <a:extLst>
              <a:ext uri="{FF2B5EF4-FFF2-40B4-BE49-F238E27FC236}">
                <a16:creationId xmlns:a16="http://schemas.microsoft.com/office/drawing/2014/main" id="{31FA96B0-1C45-4CFA-81A5-057944812BC9}"/>
              </a:ext>
            </a:extLst>
          </p:cNvPr>
          <p:cNvCxnSpPr>
            <a:cxnSpLocks/>
          </p:cNvCxnSpPr>
          <p:nvPr/>
        </p:nvCxnSpPr>
        <p:spPr>
          <a:xfrm>
            <a:off x="1062183" y="3240314"/>
            <a:ext cx="10055760"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02D76B8C-3381-41B2-8E09-554BBDC051CB}"/>
              </a:ext>
            </a:extLst>
          </p:cNvPr>
          <p:cNvSpPr txBox="1"/>
          <p:nvPr/>
        </p:nvSpPr>
        <p:spPr>
          <a:xfrm>
            <a:off x="1062183" y="4638541"/>
            <a:ext cx="1080941" cy="366575"/>
          </a:xfrm>
          <a:prstGeom prst="rect">
            <a:avLst/>
          </a:prstGeom>
          <a:noFill/>
        </p:spPr>
        <p:txBody>
          <a:bodyPr wrap="square" lIns="0" tIns="0" rIns="0" bIns="0" rtlCol="0" anchor="ctr" anchorCtr="0">
            <a:spAutoFit/>
          </a:bodyPr>
          <a:lstStyle/>
          <a:p>
            <a:pPr>
              <a:lnSpc>
                <a:spcPct val="150000"/>
              </a:lnSpc>
            </a:pPr>
            <a:r>
              <a:rPr lang="en-US" altLang="zh-CN" dirty="0" err="1">
                <a:solidFill>
                  <a:prstClr val="black">
                    <a:lumMod val="65000"/>
                    <a:lumOff val="35000"/>
                  </a:prstClr>
                </a:solidFill>
              </a:rPr>
              <a:t>Unsplash</a:t>
            </a:r>
            <a:endParaRPr lang="en-US" altLang="zh-CN" dirty="0">
              <a:solidFill>
                <a:prstClr val="black">
                  <a:lumMod val="65000"/>
                  <a:lumOff val="35000"/>
                </a:prstClr>
              </a:solidFill>
            </a:endParaRPr>
          </a:p>
        </p:txBody>
      </p:sp>
      <p:sp>
        <p:nvSpPr>
          <p:cNvPr id="12" name="文本框 11">
            <a:extLst>
              <a:ext uri="{FF2B5EF4-FFF2-40B4-BE49-F238E27FC236}">
                <a16:creationId xmlns:a16="http://schemas.microsoft.com/office/drawing/2014/main" id="{58BC93BC-053C-4381-9C5E-F5D59840BF06}"/>
              </a:ext>
            </a:extLst>
          </p:cNvPr>
          <p:cNvSpPr txBox="1"/>
          <p:nvPr/>
        </p:nvSpPr>
        <p:spPr>
          <a:xfrm>
            <a:off x="3631212" y="4638541"/>
            <a:ext cx="3146960" cy="366575"/>
          </a:xfrm>
          <a:prstGeom prst="rect">
            <a:avLst/>
          </a:prstGeom>
          <a:noFill/>
        </p:spPr>
        <p:txBody>
          <a:bodyPr wrap="square" lIns="0" tIns="0" rIns="0" bIns="0" rtlCol="0" anchor="ctr" anchorCtr="0">
            <a:spAutoFit/>
          </a:bodyPr>
          <a:lstStyle/>
          <a:p>
            <a:pPr>
              <a:lnSpc>
                <a:spcPct val="150000"/>
              </a:lnSpc>
            </a:pPr>
            <a:r>
              <a:rPr lang="en-US" altLang="zh-CN" dirty="0">
                <a:solidFill>
                  <a:prstClr val="black">
                    <a:lumMod val="65000"/>
                    <a:lumOff val="35000"/>
                  </a:prstClr>
                </a:solidFill>
              </a:rPr>
              <a:t>https://unsplash.com/</a:t>
            </a:r>
          </a:p>
        </p:txBody>
      </p:sp>
      <p:sp>
        <p:nvSpPr>
          <p:cNvPr id="15" name="文本框 14">
            <a:extLst>
              <a:ext uri="{FF2B5EF4-FFF2-40B4-BE49-F238E27FC236}">
                <a16:creationId xmlns:a16="http://schemas.microsoft.com/office/drawing/2014/main" id="{EC3BB695-1FAC-4BA9-952A-EEE5337A798B}"/>
              </a:ext>
            </a:extLst>
          </p:cNvPr>
          <p:cNvSpPr txBox="1"/>
          <p:nvPr/>
        </p:nvSpPr>
        <p:spPr>
          <a:xfrm>
            <a:off x="3631212" y="5201243"/>
            <a:ext cx="3146960" cy="366575"/>
          </a:xfrm>
          <a:prstGeom prst="rect">
            <a:avLst/>
          </a:prstGeom>
          <a:noFill/>
        </p:spPr>
        <p:txBody>
          <a:bodyPr wrap="square" lIns="0" tIns="0" rIns="0" bIns="0" rtlCol="0" anchor="ctr" anchorCtr="0">
            <a:spAutoFit/>
          </a:bodyPr>
          <a:lstStyle/>
          <a:p>
            <a:pPr>
              <a:lnSpc>
                <a:spcPct val="150000"/>
              </a:lnSpc>
            </a:pPr>
            <a:r>
              <a:rPr lang="en-US" altLang="zh-CN" dirty="0">
                <a:solidFill>
                  <a:prstClr val="black">
                    <a:lumMod val="65000"/>
                    <a:lumOff val="35000"/>
                  </a:prstClr>
                </a:solidFill>
              </a:rPr>
              <a:t>https://pixabay.com/</a:t>
            </a:r>
          </a:p>
        </p:txBody>
      </p:sp>
      <p:sp>
        <p:nvSpPr>
          <p:cNvPr id="16" name="文本框 15">
            <a:extLst>
              <a:ext uri="{FF2B5EF4-FFF2-40B4-BE49-F238E27FC236}">
                <a16:creationId xmlns:a16="http://schemas.microsoft.com/office/drawing/2014/main" id="{C1D86984-9473-442C-8929-01FC2A5A4A9D}"/>
              </a:ext>
            </a:extLst>
          </p:cNvPr>
          <p:cNvSpPr txBox="1"/>
          <p:nvPr/>
        </p:nvSpPr>
        <p:spPr>
          <a:xfrm>
            <a:off x="1062183" y="5201242"/>
            <a:ext cx="1080941" cy="366575"/>
          </a:xfrm>
          <a:prstGeom prst="rect">
            <a:avLst/>
          </a:prstGeom>
          <a:noFill/>
        </p:spPr>
        <p:txBody>
          <a:bodyPr wrap="square" lIns="0" tIns="0" rIns="0" bIns="0" rtlCol="0" anchor="ctr" anchorCtr="0">
            <a:spAutoFit/>
          </a:bodyPr>
          <a:lstStyle/>
          <a:p>
            <a:pPr>
              <a:lnSpc>
                <a:spcPct val="150000"/>
              </a:lnSpc>
            </a:pPr>
            <a:r>
              <a:rPr lang="en-US" altLang="zh-CN" dirty="0" err="1">
                <a:solidFill>
                  <a:prstClr val="black">
                    <a:lumMod val="65000"/>
                    <a:lumOff val="35000"/>
                  </a:prstClr>
                </a:solidFill>
              </a:rPr>
              <a:t>Pixabay</a:t>
            </a:r>
            <a:endParaRPr lang="en-US" altLang="zh-CN" dirty="0">
              <a:solidFill>
                <a:prstClr val="black">
                  <a:lumMod val="65000"/>
                  <a:lumOff val="35000"/>
                </a:prstClr>
              </a:solidFill>
            </a:endParaRPr>
          </a:p>
        </p:txBody>
      </p:sp>
      <p:cxnSp>
        <p:nvCxnSpPr>
          <p:cNvPr id="22" name="直接连接符 21">
            <a:extLst>
              <a:ext uri="{FF2B5EF4-FFF2-40B4-BE49-F238E27FC236}">
                <a16:creationId xmlns:a16="http://schemas.microsoft.com/office/drawing/2014/main" id="{782852AA-BB1F-4A11-8097-ED8E5F721052}"/>
              </a:ext>
            </a:extLst>
          </p:cNvPr>
          <p:cNvCxnSpPr>
            <a:cxnSpLocks/>
          </p:cNvCxnSpPr>
          <p:nvPr/>
        </p:nvCxnSpPr>
        <p:spPr>
          <a:xfrm>
            <a:off x="1062183" y="3866442"/>
            <a:ext cx="518967"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198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0A72B32-8568-4F18-9819-D182A1CA3AB5}"/>
              </a:ext>
            </a:extLst>
          </p:cNvPr>
          <p:cNvSpPr>
            <a:spLocks noGrp="1"/>
          </p:cNvSpPr>
          <p:nvPr>
            <p:ph type="body" sz="quarter" idx="10"/>
          </p:nvPr>
        </p:nvSpPr>
        <p:spPr/>
        <p:txBody>
          <a:bodyPr/>
          <a:lstStyle/>
          <a:p>
            <a:r>
              <a:rPr lang="zh-CN" altLang="en-US" dirty="0"/>
              <a:t>图标使用</a:t>
            </a:r>
          </a:p>
        </p:txBody>
      </p:sp>
      <p:cxnSp>
        <p:nvCxnSpPr>
          <p:cNvPr id="3" name="直接连接符 2">
            <a:extLst>
              <a:ext uri="{FF2B5EF4-FFF2-40B4-BE49-F238E27FC236}">
                <a16:creationId xmlns:a16="http://schemas.microsoft.com/office/drawing/2014/main" id="{17CCAAC1-9D57-4223-9EC4-A467D1347393}"/>
              </a:ext>
            </a:extLst>
          </p:cNvPr>
          <p:cNvCxnSpPr>
            <a:cxnSpLocks/>
          </p:cNvCxnSpPr>
          <p:nvPr/>
        </p:nvCxnSpPr>
        <p:spPr>
          <a:xfrm>
            <a:off x="832402" y="1697212"/>
            <a:ext cx="0" cy="398779"/>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FE156830-B547-493A-9AC3-8B1DCBEB982B}"/>
              </a:ext>
            </a:extLst>
          </p:cNvPr>
          <p:cNvSpPr txBox="1"/>
          <p:nvPr/>
        </p:nvSpPr>
        <p:spPr>
          <a:xfrm>
            <a:off x="1062183" y="1587774"/>
            <a:ext cx="839185" cy="488724"/>
          </a:xfrm>
          <a:prstGeom prst="rect">
            <a:avLst/>
          </a:prstGeom>
          <a:noFill/>
        </p:spPr>
        <p:txBody>
          <a:bodyPr wrap="square" lIns="0" tIns="0" rIns="0" bIns="0" rtlCol="0" anchor="ctr" anchorCtr="0">
            <a:spAutoFit/>
          </a:bodyPr>
          <a:lstStyle/>
          <a:p>
            <a:pPr>
              <a:lnSpc>
                <a:spcPct val="150000"/>
              </a:lnSpc>
            </a:pPr>
            <a:r>
              <a:rPr lang="zh-CN" altLang="en-US" sz="2400" b="1" dirty="0">
                <a:solidFill>
                  <a:prstClr val="black">
                    <a:lumMod val="65000"/>
                    <a:lumOff val="35000"/>
                  </a:prstClr>
                </a:solidFill>
                <a:latin typeface="+mn-ea"/>
              </a:rPr>
              <a:t>图标</a:t>
            </a:r>
          </a:p>
        </p:txBody>
      </p:sp>
      <p:sp>
        <p:nvSpPr>
          <p:cNvPr id="5" name="文本框 4">
            <a:extLst>
              <a:ext uri="{FF2B5EF4-FFF2-40B4-BE49-F238E27FC236}">
                <a16:creationId xmlns:a16="http://schemas.microsoft.com/office/drawing/2014/main" id="{E6712E7B-96FB-47AE-8006-B8F4D72E1339}"/>
              </a:ext>
            </a:extLst>
          </p:cNvPr>
          <p:cNvSpPr txBox="1"/>
          <p:nvPr/>
        </p:nvSpPr>
        <p:spPr>
          <a:xfrm>
            <a:off x="1062183" y="4077164"/>
            <a:ext cx="2569029" cy="366575"/>
          </a:xfrm>
          <a:prstGeom prst="rect">
            <a:avLst/>
          </a:prstGeom>
          <a:noFill/>
        </p:spPr>
        <p:txBody>
          <a:bodyPr wrap="square" lIns="0" tIns="0" rIns="0" bIns="0" rtlCol="0" anchor="ctr" anchorCtr="0">
            <a:spAutoFit/>
          </a:bodyPr>
          <a:lstStyle/>
          <a:p>
            <a:pPr>
              <a:lnSpc>
                <a:spcPct val="150000"/>
              </a:lnSpc>
            </a:pPr>
            <a:r>
              <a:rPr lang="zh-CN" altLang="en-US" spc="300" dirty="0">
                <a:solidFill>
                  <a:prstClr val="black">
                    <a:lumMod val="65000"/>
                    <a:lumOff val="35000"/>
                  </a:prstClr>
                </a:solidFill>
                <a:latin typeface="+mn-ea"/>
              </a:rPr>
              <a:t>阿里巴巴矢量图标库</a:t>
            </a:r>
          </a:p>
        </p:txBody>
      </p:sp>
      <p:sp>
        <p:nvSpPr>
          <p:cNvPr id="7" name="文本框 6">
            <a:extLst>
              <a:ext uri="{FF2B5EF4-FFF2-40B4-BE49-F238E27FC236}">
                <a16:creationId xmlns:a16="http://schemas.microsoft.com/office/drawing/2014/main" id="{AD378D36-58A3-4120-96B5-D2F3CA058262}"/>
              </a:ext>
            </a:extLst>
          </p:cNvPr>
          <p:cNvSpPr txBox="1"/>
          <p:nvPr/>
        </p:nvSpPr>
        <p:spPr>
          <a:xfrm>
            <a:off x="4702775" y="4077164"/>
            <a:ext cx="3146960" cy="366575"/>
          </a:xfrm>
          <a:prstGeom prst="rect">
            <a:avLst/>
          </a:prstGeom>
          <a:noFill/>
        </p:spPr>
        <p:txBody>
          <a:bodyPr wrap="square" lIns="0" tIns="0" rIns="0" bIns="0" rtlCol="0" anchor="ctr" anchorCtr="0">
            <a:spAutoFit/>
          </a:bodyPr>
          <a:lstStyle/>
          <a:p>
            <a:pPr>
              <a:lnSpc>
                <a:spcPct val="150000"/>
              </a:lnSpc>
            </a:pPr>
            <a:r>
              <a:rPr lang="en-US" altLang="zh-CN" dirty="0">
                <a:solidFill>
                  <a:prstClr val="black">
                    <a:lumMod val="65000"/>
                    <a:lumOff val="35000"/>
                  </a:prstClr>
                </a:solidFill>
              </a:rPr>
              <a:t>https://www.iconfont.cn/</a:t>
            </a:r>
          </a:p>
        </p:txBody>
      </p:sp>
      <p:cxnSp>
        <p:nvCxnSpPr>
          <p:cNvPr id="9" name="直接连接符 8">
            <a:extLst>
              <a:ext uri="{FF2B5EF4-FFF2-40B4-BE49-F238E27FC236}">
                <a16:creationId xmlns:a16="http://schemas.microsoft.com/office/drawing/2014/main" id="{31FA96B0-1C45-4CFA-81A5-057944812BC9}"/>
              </a:ext>
            </a:extLst>
          </p:cNvPr>
          <p:cNvCxnSpPr>
            <a:cxnSpLocks/>
          </p:cNvCxnSpPr>
          <p:nvPr/>
        </p:nvCxnSpPr>
        <p:spPr>
          <a:xfrm>
            <a:off x="1062183" y="3015371"/>
            <a:ext cx="10055760"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9B8F2898-3A5B-4D23-813F-AFADA7D6CFA2}"/>
              </a:ext>
            </a:extLst>
          </p:cNvPr>
          <p:cNvSpPr txBox="1"/>
          <p:nvPr/>
        </p:nvSpPr>
        <p:spPr>
          <a:xfrm>
            <a:off x="1062183" y="4774529"/>
            <a:ext cx="4409930" cy="366126"/>
          </a:xfrm>
          <a:prstGeom prst="rect">
            <a:avLst/>
          </a:prstGeom>
          <a:noFill/>
        </p:spPr>
        <p:txBody>
          <a:bodyPr wrap="square" lIns="0" tIns="0" rIns="0" bIns="0" rtlCol="0" anchor="ctr" anchorCtr="0">
            <a:spAutoFit/>
          </a:bodyPr>
          <a:lstStyle/>
          <a:p>
            <a:pPr>
              <a:lnSpc>
                <a:spcPct val="150000"/>
              </a:lnSpc>
            </a:pPr>
            <a:r>
              <a:rPr lang="en-US" altLang="zh-CN" spc="300" dirty="0" err="1">
                <a:solidFill>
                  <a:prstClr val="black">
                    <a:lumMod val="65000"/>
                    <a:lumOff val="35000"/>
                  </a:prstClr>
                </a:solidFill>
              </a:rPr>
              <a:t>islide</a:t>
            </a:r>
            <a:r>
              <a:rPr lang="zh-CN" altLang="en-US" spc="300" dirty="0">
                <a:solidFill>
                  <a:prstClr val="black">
                    <a:lumMod val="65000"/>
                    <a:lumOff val="35000"/>
                  </a:prstClr>
                </a:solidFill>
                <a:latin typeface="+mn-ea"/>
              </a:rPr>
              <a:t>插件图标库也可以下载图标</a:t>
            </a:r>
          </a:p>
        </p:txBody>
      </p:sp>
      <p:sp>
        <p:nvSpPr>
          <p:cNvPr id="21" name="文本框 20">
            <a:extLst>
              <a:ext uri="{FF2B5EF4-FFF2-40B4-BE49-F238E27FC236}">
                <a16:creationId xmlns:a16="http://schemas.microsoft.com/office/drawing/2014/main" id="{EEDB7C47-3A2A-4C98-84A4-1128D2576AD2}"/>
              </a:ext>
            </a:extLst>
          </p:cNvPr>
          <p:cNvSpPr txBox="1"/>
          <p:nvPr/>
        </p:nvSpPr>
        <p:spPr>
          <a:xfrm>
            <a:off x="1062183" y="2277690"/>
            <a:ext cx="4409930" cy="366126"/>
          </a:xfrm>
          <a:prstGeom prst="rect">
            <a:avLst/>
          </a:prstGeom>
          <a:noFill/>
        </p:spPr>
        <p:txBody>
          <a:bodyPr wrap="square" lIns="0" tIns="0" rIns="0" bIns="0" rtlCol="0" anchor="ctr" anchorCtr="0">
            <a:spAutoFit/>
          </a:bodyPr>
          <a:lstStyle/>
          <a:p>
            <a:pPr>
              <a:lnSpc>
                <a:spcPct val="150000"/>
              </a:lnSpc>
            </a:pPr>
            <a:r>
              <a:rPr lang="zh-CN" altLang="en-US" spc="300" dirty="0">
                <a:solidFill>
                  <a:prstClr val="black">
                    <a:lumMod val="65000"/>
                    <a:lumOff val="35000"/>
                  </a:prstClr>
                </a:solidFill>
                <a:latin typeface="+mn-ea"/>
              </a:rPr>
              <a:t>本模板统一使用的图标为线性图标</a:t>
            </a:r>
          </a:p>
        </p:txBody>
      </p:sp>
      <p:sp>
        <p:nvSpPr>
          <p:cNvPr id="22" name="文本框 21">
            <a:extLst>
              <a:ext uri="{FF2B5EF4-FFF2-40B4-BE49-F238E27FC236}">
                <a16:creationId xmlns:a16="http://schemas.microsoft.com/office/drawing/2014/main" id="{1B98618E-9233-4BC0-8C94-E6720DFD55D4}"/>
              </a:ext>
            </a:extLst>
          </p:cNvPr>
          <p:cNvSpPr txBox="1"/>
          <p:nvPr/>
        </p:nvSpPr>
        <p:spPr>
          <a:xfrm>
            <a:off x="1062183" y="3379799"/>
            <a:ext cx="2709717" cy="366575"/>
          </a:xfrm>
          <a:prstGeom prst="rect">
            <a:avLst/>
          </a:prstGeom>
          <a:noFill/>
        </p:spPr>
        <p:txBody>
          <a:bodyPr wrap="square" lIns="0" tIns="0" rIns="0" bIns="0" rtlCol="0" anchor="ctr" anchorCtr="0">
            <a:spAutoFit/>
          </a:bodyPr>
          <a:lstStyle/>
          <a:p>
            <a:pPr>
              <a:lnSpc>
                <a:spcPct val="150000"/>
              </a:lnSpc>
            </a:pPr>
            <a:r>
              <a:rPr lang="zh-CN" altLang="en-US" b="1" spc="300" dirty="0">
                <a:solidFill>
                  <a:prstClr val="black">
                    <a:lumMod val="65000"/>
                    <a:lumOff val="35000"/>
                  </a:prstClr>
                </a:solidFill>
                <a:latin typeface="+mn-ea"/>
              </a:rPr>
              <a:t>图标素材网站推荐</a:t>
            </a:r>
          </a:p>
        </p:txBody>
      </p:sp>
      <p:cxnSp>
        <p:nvCxnSpPr>
          <p:cNvPr id="13" name="直接连接符 12">
            <a:extLst>
              <a:ext uri="{FF2B5EF4-FFF2-40B4-BE49-F238E27FC236}">
                <a16:creationId xmlns:a16="http://schemas.microsoft.com/office/drawing/2014/main" id="{7EF1BE05-A799-44C6-A83F-CC931AE26D77}"/>
              </a:ext>
            </a:extLst>
          </p:cNvPr>
          <p:cNvCxnSpPr>
            <a:cxnSpLocks/>
          </p:cNvCxnSpPr>
          <p:nvPr/>
        </p:nvCxnSpPr>
        <p:spPr>
          <a:xfrm>
            <a:off x="1062183" y="3866442"/>
            <a:ext cx="518967"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86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B169C95-CF1F-4AB0-8D45-D74D5C937FF1}"/>
              </a:ext>
            </a:extLst>
          </p:cNvPr>
          <p:cNvSpPr>
            <a:spLocks noGrp="1"/>
          </p:cNvSpPr>
          <p:nvPr>
            <p:ph type="body" sz="quarter" idx="10"/>
          </p:nvPr>
        </p:nvSpPr>
        <p:spPr/>
        <p:txBody>
          <a:bodyPr/>
          <a:lstStyle/>
          <a:p>
            <a:r>
              <a:rPr lang="zh-CN" altLang="en-US" dirty="0"/>
              <a:t>一键更换主题颜色</a:t>
            </a:r>
          </a:p>
        </p:txBody>
      </p:sp>
      <p:cxnSp>
        <p:nvCxnSpPr>
          <p:cNvPr id="3" name="直接连接符 2">
            <a:extLst>
              <a:ext uri="{FF2B5EF4-FFF2-40B4-BE49-F238E27FC236}">
                <a16:creationId xmlns:a16="http://schemas.microsoft.com/office/drawing/2014/main" id="{EAF05F06-591D-4346-8D02-A90DB56C5176}"/>
              </a:ext>
            </a:extLst>
          </p:cNvPr>
          <p:cNvCxnSpPr>
            <a:cxnSpLocks/>
          </p:cNvCxnSpPr>
          <p:nvPr/>
        </p:nvCxnSpPr>
        <p:spPr>
          <a:xfrm>
            <a:off x="832402" y="1166798"/>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8F5187A6-BCF7-4935-A616-D1BC2F5722EF}"/>
              </a:ext>
            </a:extLst>
          </p:cNvPr>
          <p:cNvSpPr txBox="1"/>
          <p:nvPr/>
        </p:nvSpPr>
        <p:spPr>
          <a:xfrm>
            <a:off x="1062183" y="1042684"/>
            <a:ext cx="8696180"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自带的主题颜色</a:t>
            </a:r>
          </a:p>
        </p:txBody>
      </p:sp>
      <p:sp>
        <p:nvSpPr>
          <p:cNvPr id="7" name="文本框 6">
            <a:extLst>
              <a:ext uri="{FF2B5EF4-FFF2-40B4-BE49-F238E27FC236}">
                <a16:creationId xmlns:a16="http://schemas.microsoft.com/office/drawing/2014/main" id="{963B0424-84D2-4155-8C4D-5CF177CFBE24}"/>
              </a:ext>
            </a:extLst>
          </p:cNvPr>
          <p:cNvSpPr txBox="1"/>
          <p:nvPr/>
        </p:nvSpPr>
        <p:spPr>
          <a:xfrm>
            <a:off x="1062182" y="1536874"/>
            <a:ext cx="10067615" cy="695190"/>
          </a:xfrm>
          <a:prstGeom prst="rect">
            <a:avLst/>
          </a:prstGeom>
          <a:noFill/>
        </p:spPr>
        <p:txBody>
          <a:bodyPr wrap="square" lIns="0" tIns="0" rIns="0" bIns="0" rtlCol="0" anchor="t" anchorCtr="0">
            <a:noAutofit/>
          </a:bodyPr>
          <a:lstStyle/>
          <a:p>
            <a:pPr>
              <a:lnSpc>
                <a:spcPct val="150000"/>
              </a:lnSpc>
            </a:pPr>
            <a:r>
              <a:rPr lang="zh-CN" altLang="en-US" sz="1600" dirty="0">
                <a:solidFill>
                  <a:prstClr val="black">
                    <a:lumMod val="65000"/>
                    <a:lumOff val="35000"/>
                  </a:prstClr>
                </a:solidFill>
                <a:latin typeface="+mn-ea"/>
              </a:rPr>
              <a:t>在菜单栏中选择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设计</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选项卡，单击</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变体</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功能区的下三角按钮，将鼠标箭头移到</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颜色</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选项，然后就可以选择自己喜欢的主题颜色进行更换</a:t>
            </a:r>
          </a:p>
        </p:txBody>
      </p:sp>
      <p:cxnSp>
        <p:nvCxnSpPr>
          <p:cNvPr id="12" name="直接连接符 11">
            <a:extLst>
              <a:ext uri="{FF2B5EF4-FFF2-40B4-BE49-F238E27FC236}">
                <a16:creationId xmlns:a16="http://schemas.microsoft.com/office/drawing/2014/main" id="{F058158A-FCB1-4986-A94D-5B153C10F572}"/>
              </a:ext>
            </a:extLst>
          </p:cNvPr>
          <p:cNvCxnSpPr>
            <a:cxnSpLocks/>
          </p:cNvCxnSpPr>
          <p:nvPr/>
        </p:nvCxnSpPr>
        <p:spPr>
          <a:xfrm>
            <a:off x="832402" y="3941818"/>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82CC2AB-12A6-4CC9-830B-C31C6C81C36A}"/>
              </a:ext>
            </a:extLst>
          </p:cNvPr>
          <p:cNvSpPr txBox="1"/>
          <p:nvPr/>
        </p:nvSpPr>
        <p:spPr>
          <a:xfrm>
            <a:off x="1062183" y="3817704"/>
            <a:ext cx="8696180" cy="407291"/>
          </a:xfrm>
          <a:prstGeom prst="rect">
            <a:avLst/>
          </a:prstGeom>
          <a:noFill/>
        </p:spPr>
        <p:txBody>
          <a:bodyPr wrap="square" lIns="0" tIns="0" rIns="0" bIns="0" rtlCol="0" anchor="ctr" anchorCtr="0">
            <a:spAutoFit/>
          </a:bodyPr>
          <a:lstStyle/>
          <a:p>
            <a:pPr>
              <a:lnSpc>
                <a:spcPct val="150000"/>
              </a:lnSpc>
            </a:pPr>
            <a:r>
              <a:rPr lang="en-US" altLang="zh-CN" sz="2000" b="1" dirty="0" err="1">
                <a:solidFill>
                  <a:prstClr val="black">
                    <a:lumMod val="65000"/>
                    <a:lumOff val="35000"/>
                  </a:prstClr>
                </a:solidFill>
              </a:rPr>
              <a:t>islide</a:t>
            </a:r>
            <a:r>
              <a:rPr lang="zh-CN" altLang="en-US" sz="2000" b="1" dirty="0">
                <a:solidFill>
                  <a:prstClr val="black">
                    <a:lumMod val="65000"/>
                    <a:lumOff val="35000"/>
                  </a:prstClr>
                </a:solidFill>
                <a:latin typeface="+mn-ea"/>
              </a:rPr>
              <a:t>插件</a:t>
            </a:r>
          </a:p>
        </p:txBody>
      </p:sp>
      <p:sp>
        <p:nvSpPr>
          <p:cNvPr id="14" name="文本框 13">
            <a:extLst>
              <a:ext uri="{FF2B5EF4-FFF2-40B4-BE49-F238E27FC236}">
                <a16:creationId xmlns:a16="http://schemas.microsoft.com/office/drawing/2014/main" id="{B9FA3432-5021-48B6-A272-37269F87A936}"/>
              </a:ext>
            </a:extLst>
          </p:cNvPr>
          <p:cNvSpPr txBox="1"/>
          <p:nvPr/>
        </p:nvSpPr>
        <p:spPr>
          <a:xfrm>
            <a:off x="1062182" y="4311894"/>
            <a:ext cx="10067615" cy="695190"/>
          </a:xfrm>
          <a:prstGeom prst="rect">
            <a:avLst/>
          </a:prstGeom>
          <a:noFill/>
        </p:spPr>
        <p:txBody>
          <a:bodyPr wrap="square" lIns="0" tIns="0" rIns="0" bIns="0" rtlCol="0" anchor="t" anchorCtr="0">
            <a:noAutofit/>
          </a:bodyPr>
          <a:lstStyle/>
          <a:p>
            <a:pPr>
              <a:lnSpc>
                <a:spcPct val="150000"/>
              </a:lnSpc>
            </a:pPr>
            <a:r>
              <a:rPr lang="zh-CN" altLang="en-US" sz="1600" dirty="0">
                <a:solidFill>
                  <a:prstClr val="black">
                    <a:lumMod val="65000"/>
                    <a:lumOff val="35000"/>
                  </a:prstClr>
                </a:solidFill>
                <a:latin typeface="+mn-ea"/>
              </a:rPr>
              <a:t>在菜单栏中选择</a:t>
            </a:r>
            <a:r>
              <a:rPr lang="en-US" altLang="zh-CN" sz="1600" dirty="0">
                <a:solidFill>
                  <a:prstClr val="black">
                    <a:lumMod val="65000"/>
                    <a:lumOff val="35000"/>
                  </a:prstClr>
                </a:solidFill>
                <a:latin typeface="+mn-ea"/>
              </a:rPr>
              <a:t>【</a:t>
            </a:r>
            <a:r>
              <a:rPr lang="en-US" altLang="zh-CN" sz="1600" dirty="0" err="1">
                <a:solidFill>
                  <a:prstClr val="black">
                    <a:lumMod val="65000"/>
                    <a:lumOff val="35000"/>
                  </a:prstClr>
                </a:solidFill>
              </a:rPr>
              <a:t>islide</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选项卡，单击</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资源</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功能区里面的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色彩库</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，然后可以选择喜欢的主题色进行更换</a:t>
            </a:r>
          </a:p>
        </p:txBody>
      </p:sp>
      <p:pic>
        <p:nvPicPr>
          <p:cNvPr id="15" name="图片 14">
            <a:extLst>
              <a:ext uri="{FF2B5EF4-FFF2-40B4-BE49-F238E27FC236}">
                <a16:creationId xmlns:a16="http://schemas.microsoft.com/office/drawing/2014/main" id="{553AE660-0DDB-460F-86F5-3D61DF9A6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82" y="4893191"/>
            <a:ext cx="4177475" cy="1071796"/>
          </a:xfrm>
          <a:prstGeom prst="rect">
            <a:avLst/>
          </a:prstGeom>
          <a:ln w="38100">
            <a:solidFill>
              <a:schemeClr val="bg1">
                <a:lumMod val="95000"/>
              </a:schemeClr>
            </a:solidFill>
          </a:ln>
        </p:spPr>
      </p:pic>
      <p:pic>
        <p:nvPicPr>
          <p:cNvPr id="16" name="图片 15">
            <a:extLst>
              <a:ext uri="{FF2B5EF4-FFF2-40B4-BE49-F238E27FC236}">
                <a16:creationId xmlns:a16="http://schemas.microsoft.com/office/drawing/2014/main" id="{EA3CE7D2-379A-469F-B0D5-D984269C8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82" y="2345450"/>
            <a:ext cx="8673812" cy="1179860"/>
          </a:xfrm>
          <a:prstGeom prst="rect">
            <a:avLst/>
          </a:prstGeom>
          <a:ln w="38100">
            <a:solidFill>
              <a:schemeClr val="bg1">
                <a:lumMod val="95000"/>
              </a:schemeClr>
            </a:solidFill>
          </a:ln>
          <a:effectLst/>
        </p:spPr>
      </p:pic>
      <p:cxnSp>
        <p:nvCxnSpPr>
          <p:cNvPr id="17" name="直接连接符 16">
            <a:extLst>
              <a:ext uri="{FF2B5EF4-FFF2-40B4-BE49-F238E27FC236}">
                <a16:creationId xmlns:a16="http://schemas.microsoft.com/office/drawing/2014/main" id="{2F6633EE-DC64-414A-90AA-BC37600BEB0C}"/>
              </a:ext>
            </a:extLst>
          </p:cNvPr>
          <p:cNvCxnSpPr>
            <a:cxnSpLocks/>
          </p:cNvCxnSpPr>
          <p:nvPr/>
        </p:nvCxnSpPr>
        <p:spPr>
          <a:xfrm>
            <a:off x="1062183" y="3748372"/>
            <a:ext cx="10055760"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537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171EDCD-8DDF-4F04-B956-24EBBA53C12C}"/>
              </a:ext>
            </a:extLst>
          </p:cNvPr>
          <p:cNvSpPr>
            <a:spLocks noGrp="1"/>
          </p:cNvSpPr>
          <p:nvPr>
            <p:ph type="body" sz="quarter" idx="10"/>
          </p:nvPr>
        </p:nvSpPr>
        <p:spPr/>
        <p:txBody>
          <a:bodyPr/>
          <a:lstStyle/>
          <a:p>
            <a:r>
              <a:rPr lang="en-US" altLang="zh-CN" dirty="0"/>
              <a:t>04</a:t>
            </a:r>
            <a:endParaRPr lang="zh-CN" altLang="en-US" dirty="0"/>
          </a:p>
        </p:txBody>
      </p:sp>
      <p:sp>
        <p:nvSpPr>
          <p:cNvPr id="4" name="文本占位符 3">
            <a:extLst>
              <a:ext uri="{FF2B5EF4-FFF2-40B4-BE49-F238E27FC236}">
                <a16:creationId xmlns:a16="http://schemas.microsoft.com/office/drawing/2014/main" id="{75430996-678D-4517-8DEF-CCA6DB990153}"/>
              </a:ext>
            </a:extLst>
          </p:cNvPr>
          <p:cNvSpPr>
            <a:spLocks noGrp="1"/>
          </p:cNvSpPr>
          <p:nvPr>
            <p:ph type="body" sz="quarter" idx="11"/>
          </p:nvPr>
        </p:nvSpPr>
        <p:spPr>
          <a:xfrm>
            <a:off x="5524211" y="2308454"/>
            <a:ext cx="5867608" cy="747897"/>
          </a:xfrm>
        </p:spPr>
        <p:txBody>
          <a:bodyPr/>
          <a:lstStyle/>
          <a:p>
            <a:r>
              <a:rPr lang="zh-CN" altLang="en-US" dirty="0">
                <a:latin typeface="+mn-ea"/>
              </a:rPr>
              <a:t>成果应用</a:t>
            </a:r>
          </a:p>
        </p:txBody>
      </p:sp>
      <p:sp>
        <p:nvSpPr>
          <p:cNvPr id="5" name="文本占位符 4">
            <a:extLst>
              <a:ext uri="{FF2B5EF4-FFF2-40B4-BE49-F238E27FC236}">
                <a16:creationId xmlns:a16="http://schemas.microsoft.com/office/drawing/2014/main" id="{8E45D747-ABDF-4942-9346-C81D39148924}"/>
              </a:ext>
            </a:extLst>
          </p:cNvPr>
          <p:cNvSpPr>
            <a:spLocks noGrp="1"/>
          </p:cNvSpPr>
          <p:nvPr>
            <p:ph type="body" sz="quarter" idx="12"/>
          </p:nvPr>
        </p:nvSpPr>
        <p:spPr>
          <a:xfrm>
            <a:off x="5524211" y="3132779"/>
            <a:ext cx="5867608" cy="249299"/>
          </a:xfrm>
        </p:spPr>
        <p:txBody>
          <a:bodyPr/>
          <a:lstStyle/>
          <a:p>
            <a:r>
              <a:rPr lang="en-US" altLang="zh-CN" dirty="0">
                <a:solidFill>
                  <a:schemeClr val="bg1">
                    <a:lumMod val="50000"/>
                  </a:schemeClr>
                </a:solidFill>
              </a:rPr>
              <a:t>Application Of Achievements</a:t>
            </a:r>
            <a:endParaRPr lang="zh-CN" altLang="en-US" dirty="0">
              <a:solidFill>
                <a:schemeClr val="bg1">
                  <a:lumMod val="50000"/>
                </a:schemeClr>
              </a:solidFill>
            </a:endParaRPr>
          </a:p>
        </p:txBody>
      </p:sp>
      <p:sp>
        <p:nvSpPr>
          <p:cNvPr id="6" name="文本占位符 5">
            <a:extLst>
              <a:ext uri="{FF2B5EF4-FFF2-40B4-BE49-F238E27FC236}">
                <a16:creationId xmlns:a16="http://schemas.microsoft.com/office/drawing/2014/main" id="{69177E69-52BB-4C86-A925-3F0C2D388E9C}"/>
              </a:ext>
            </a:extLst>
          </p:cNvPr>
          <p:cNvSpPr>
            <a:spLocks noGrp="1"/>
          </p:cNvSpPr>
          <p:nvPr>
            <p:ph type="body" sz="quarter" idx="13"/>
          </p:nvPr>
        </p:nvSpPr>
        <p:spPr>
          <a:xfrm>
            <a:off x="5524211" y="3757038"/>
            <a:ext cx="3518189" cy="707373"/>
          </a:xfrm>
        </p:spPr>
        <p:txBody>
          <a:bodyPr/>
          <a:lstStyle/>
          <a:p>
            <a:pPr lvl="0"/>
            <a:r>
              <a:rPr lang="zh-CN" altLang="en-US" dirty="0">
                <a:solidFill>
                  <a:prstClr val="black">
                    <a:lumMod val="50000"/>
                    <a:lumOff val="50000"/>
                  </a:prstClr>
                </a:solidFill>
              </a:rPr>
              <a:t>这里可以输入一段简短文字进行描述</a:t>
            </a:r>
          </a:p>
        </p:txBody>
      </p:sp>
    </p:spTree>
    <p:extLst>
      <p:ext uri="{BB962C8B-B14F-4D97-AF65-F5344CB8AC3E}">
        <p14:creationId xmlns:p14="http://schemas.microsoft.com/office/powerpoint/2010/main" val="1705885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3A1D7A0-4C99-4AEC-AAF1-DEE4E3F9B350}"/>
              </a:ext>
            </a:extLst>
          </p:cNvPr>
          <p:cNvSpPr>
            <a:spLocks noGrp="1"/>
          </p:cNvSpPr>
          <p:nvPr>
            <p:ph type="body" sz="quarter" idx="10"/>
          </p:nvPr>
        </p:nvSpPr>
        <p:spPr/>
        <p:txBody>
          <a:bodyPr/>
          <a:lstStyle/>
          <a:p>
            <a:r>
              <a:rPr lang="zh-CN" altLang="en-US" dirty="0"/>
              <a:t>一键替换图片</a:t>
            </a:r>
          </a:p>
        </p:txBody>
      </p:sp>
      <p:cxnSp>
        <p:nvCxnSpPr>
          <p:cNvPr id="3" name="直接连接符 2">
            <a:extLst>
              <a:ext uri="{FF2B5EF4-FFF2-40B4-BE49-F238E27FC236}">
                <a16:creationId xmlns:a16="http://schemas.microsoft.com/office/drawing/2014/main" id="{FD68F4D1-84F4-4FA7-9803-4DB17CDD5B6D}"/>
              </a:ext>
            </a:extLst>
          </p:cNvPr>
          <p:cNvCxnSpPr>
            <a:cxnSpLocks/>
          </p:cNvCxnSpPr>
          <p:nvPr/>
        </p:nvCxnSpPr>
        <p:spPr>
          <a:xfrm>
            <a:off x="832402" y="1382698"/>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2F24166F-8558-4C25-BF68-F8D871567D53}"/>
              </a:ext>
            </a:extLst>
          </p:cNvPr>
          <p:cNvSpPr txBox="1"/>
          <p:nvPr/>
        </p:nvSpPr>
        <p:spPr>
          <a:xfrm>
            <a:off x="1062183" y="1258584"/>
            <a:ext cx="1439714"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图片占位符</a:t>
            </a:r>
          </a:p>
        </p:txBody>
      </p:sp>
      <p:sp>
        <p:nvSpPr>
          <p:cNvPr id="14" name="文本框 13">
            <a:extLst>
              <a:ext uri="{FF2B5EF4-FFF2-40B4-BE49-F238E27FC236}">
                <a16:creationId xmlns:a16="http://schemas.microsoft.com/office/drawing/2014/main" id="{4966EE03-3A3B-4922-BF67-EF1F273FB5EB}"/>
              </a:ext>
            </a:extLst>
          </p:cNvPr>
          <p:cNvSpPr txBox="1"/>
          <p:nvPr/>
        </p:nvSpPr>
        <p:spPr>
          <a:xfrm>
            <a:off x="1062183" y="1844767"/>
            <a:ext cx="9805842" cy="695190"/>
          </a:xfrm>
          <a:prstGeom prst="rect">
            <a:avLst/>
          </a:prstGeom>
          <a:noFill/>
        </p:spPr>
        <p:txBody>
          <a:bodyPr wrap="square" lIns="0" tIns="0" rIns="0" bIns="0" rtlCol="0" anchor="t" anchorCtr="0">
            <a:spAutoFit/>
          </a:bodyPr>
          <a:lstStyle/>
          <a:p>
            <a:pPr lvl="0">
              <a:lnSpc>
                <a:spcPct val="150000"/>
              </a:lnSpc>
            </a:pPr>
            <a:r>
              <a:rPr lang="zh-CN" altLang="en-US" sz="1600" dirty="0">
                <a:solidFill>
                  <a:prstClr val="black">
                    <a:lumMod val="65000"/>
                    <a:lumOff val="35000"/>
                  </a:prstClr>
                </a:solidFill>
                <a:latin typeface="+mn-ea"/>
              </a:rPr>
              <a:t>模板中的图片位置均设置了占位符。如需更换图片，只需删去图片，这时会出现一个小图标，单击图标，然后选择图片更换即可</a:t>
            </a:r>
          </a:p>
        </p:txBody>
      </p:sp>
      <p:cxnSp>
        <p:nvCxnSpPr>
          <p:cNvPr id="16" name="直接连接符 15">
            <a:extLst>
              <a:ext uri="{FF2B5EF4-FFF2-40B4-BE49-F238E27FC236}">
                <a16:creationId xmlns:a16="http://schemas.microsoft.com/office/drawing/2014/main" id="{2924F87E-068B-4CFB-944F-7DCF12C5C87F}"/>
              </a:ext>
            </a:extLst>
          </p:cNvPr>
          <p:cNvCxnSpPr>
            <a:cxnSpLocks/>
          </p:cNvCxnSpPr>
          <p:nvPr/>
        </p:nvCxnSpPr>
        <p:spPr>
          <a:xfrm>
            <a:off x="1062183" y="3900772"/>
            <a:ext cx="9936017"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F943BE8C-23CB-463D-A0D0-A88143C0D506}"/>
              </a:ext>
            </a:extLst>
          </p:cNvPr>
          <p:cNvCxnSpPr>
            <a:cxnSpLocks/>
          </p:cNvCxnSpPr>
          <p:nvPr/>
        </p:nvCxnSpPr>
        <p:spPr>
          <a:xfrm>
            <a:off x="832402" y="2838769"/>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FB2C1260-9D6D-47C7-9B27-DE67BAA8DFE7}"/>
              </a:ext>
            </a:extLst>
          </p:cNvPr>
          <p:cNvSpPr txBox="1"/>
          <p:nvPr/>
        </p:nvSpPr>
        <p:spPr>
          <a:xfrm>
            <a:off x="1062183" y="2714655"/>
            <a:ext cx="1439714"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备注</a:t>
            </a:r>
          </a:p>
        </p:txBody>
      </p:sp>
      <p:sp>
        <p:nvSpPr>
          <p:cNvPr id="26" name="文本框 25">
            <a:extLst>
              <a:ext uri="{FF2B5EF4-FFF2-40B4-BE49-F238E27FC236}">
                <a16:creationId xmlns:a16="http://schemas.microsoft.com/office/drawing/2014/main" id="{53C2083B-CC19-48F6-AA3C-3EA25217869E}"/>
              </a:ext>
            </a:extLst>
          </p:cNvPr>
          <p:cNvSpPr txBox="1"/>
          <p:nvPr/>
        </p:nvSpPr>
        <p:spPr>
          <a:xfrm>
            <a:off x="1062183" y="3300838"/>
            <a:ext cx="9805842" cy="325858"/>
          </a:xfrm>
          <a:prstGeom prst="rect">
            <a:avLst/>
          </a:prstGeom>
          <a:noFill/>
        </p:spPr>
        <p:txBody>
          <a:bodyPr wrap="square" lIns="0" tIns="0" rIns="0" bIns="0" rtlCol="0" anchor="t" anchorCtr="0">
            <a:spAutoFit/>
          </a:bodyPr>
          <a:lstStyle/>
          <a:p>
            <a:pPr lvl="0">
              <a:lnSpc>
                <a:spcPct val="150000"/>
              </a:lnSpc>
            </a:pPr>
            <a:r>
              <a:rPr lang="zh-CN" altLang="en-US" sz="1600" dirty="0">
                <a:solidFill>
                  <a:prstClr val="black">
                    <a:lumMod val="65000"/>
                    <a:lumOff val="35000"/>
                  </a:prstClr>
                </a:solidFill>
                <a:latin typeface="+mn-ea"/>
              </a:rPr>
              <a:t>由于模板中图片均位于底层，所以替换完成后，鼠标右键选择图片，然后单击</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置于底层</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即可</a:t>
            </a:r>
          </a:p>
        </p:txBody>
      </p:sp>
      <p:pic>
        <p:nvPicPr>
          <p:cNvPr id="17" name="图片 16">
            <a:extLst>
              <a:ext uri="{FF2B5EF4-FFF2-40B4-BE49-F238E27FC236}">
                <a16:creationId xmlns:a16="http://schemas.microsoft.com/office/drawing/2014/main" id="{941AB4F2-BA24-447D-939D-DFDBE624F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83" y="4341960"/>
            <a:ext cx="1314450" cy="1314450"/>
          </a:xfrm>
          <a:prstGeom prst="rect">
            <a:avLst/>
          </a:prstGeom>
          <a:ln w="38100">
            <a:solidFill>
              <a:schemeClr val="bg1"/>
            </a:solidFill>
          </a:ln>
        </p:spPr>
      </p:pic>
      <p:pic>
        <p:nvPicPr>
          <p:cNvPr id="18" name="图片 17">
            <a:extLst>
              <a:ext uri="{FF2B5EF4-FFF2-40B4-BE49-F238E27FC236}">
                <a16:creationId xmlns:a16="http://schemas.microsoft.com/office/drawing/2014/main" id="{42B69767-B6DC-4B13-8D72-1763AC9D9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944" y="4327673"/>
            <a:ext cx="1323975" cy="1343025"/>
          </a:xfrm>
          <a:prstGeom prst="rect">
            <a:avLst/>
          </a:prstGeom>
          <a:ln w="38100">
            <a:solidFill>
              <a:schemeClr val="bg1"/>
            </a:solidFill>
          </a:ln>
        </p:spPr>
      </p:pic>
      <p:sp>
        <p:nvSpPr>
          <p:cNvPr id="19" name="箭头: 燕尾形 18">
            <a:extLst>
              <a:ext uri="{FF2B5EF4-FFF2-40B4-BE49-F238E27FC236}">
                <a16:creationId xmlns:a16="http://schemas.microsoft.com/office/drawing/2014/main" id="{7CAE1496-2847-40BD-81C5-36AA1734D74C}"/>
              </a:ext>
            </a:extLst>
          </p:cNvPr>
          <p:cNvSpPr/>
          <p:nvPr/>
        </p:nvSpPr>
        <p:spPr>
          <a:xfrm>
            <a:off x="2842038" y="4937706"/>
            <a:ext cx="842501" cy="297656"/>
          </a:xfrm>
          <a:prstGeom prst="notchedRightArrow">
            <a:avLst>
              <a:gd name="adj1" fmla="val 50000"/>
              <a:gd name="adj2" fmla="val 41200"/>
            </a:avLst>
          </a:prstGeom>
          <a:gradFill>
            <a:gsLst>
              <a:gs pos="0">
                <a:schemeClr val="accent5">
                  <a:alpha val="0"/>
                </a:schemeClr>
              </a:gs>
              <a:gs pos="100000">
                <a:schemeClr val="accent5">
                  <a:alpha val="5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012E46AF-2B96-4F11-AE48-24CD0B447E08}"/>
              </a:ext>
            </a:extLst>
          </p:cNvPr>
          <p:cNvSpPr txBox="1"/>
          <p:nvPr/>
        </p:nvSpPr>
        <p:spPr>
          <a:xfrm>
            <a:off x="2970625" y="4763008"/>
            <a:ext cx="585326" cy="224036"/>
          </a:xfrm>
          <a:prstGeom prst="rect">
            <a:avLst/>
          </a:prstGeom>
          <a:noFill/>
        </p:spPr>
        <p:txBody>
          <a:bodyPr wrap="square" lIns="0" tIns="0" rIns="0" bIns="0" rtlCol="0" anchor="t" anchorCtr="0">
            <a:spAutoFit/>
          </a:bodyPr>
          <a:lstStyle/>
          <a:p>
            <a:pPr algn="ctr">
              <a:lnSpc>
                <a:spcPct val="150000"/>
              </a:lnSpc>
            </a:pPr>
            <a:r>
              <a:rPr lang="zh-CN" altLang="en-US" sz="1100" dirty="0">
                <a:solidFill>
                  <a:prstClr val="black">
                    <a:lumMod val="65000"/>
                    <a:lumOff val="35000"/>
                  </a:prstClr>
                </a:solidFill>
                <a:latin typeface="+mn-ea"/>
              </a:rPr>
              <a:t>删除图片</a:t>
            </a:r>
          </a:p>
        </p:txBody>
      </p:sp>
      <p:pic>
        <p:nvPicPr>
          <p:cNvPr id="23" name="图片 22">
            <a:extLst>
              <a:ext uri="{FF2B5EF4-FFF2-40B4-BE49-F238E27FC236}">
                <a16:creationId xmlns:a16="http://schemas.microsoft.com/office/drawing/2014/main" id="{E981DA5A-2ABB-4EF6-A72E-60CDBA59F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229" y="4519005"/>
            <a:ext cx="1544346" cy="1055628"/>
          </a:xfrm>
          <a:prstGeom prst="rect">
            <a:avLst/>
          </a:prstGeom>
          <a:ln w="38100">
            <a:solidFill>
              <a:schemeClr val="bg1"/>
            </a:solidFill>
          </a:ln>
        </p:spPr>
      </p:pic>
      <p:sp>
        <p:nvSpPr>
          <p:cNvPr id="27" name="箭头: 燕尾形 26">
            <a:extLst>
              <a:ext uri="{FF2B5EF4-FFF2-40B4-BE49-F238E27FC236}">
                <a16:creationId xmlns:a16="http://schemas.microsoft.com/office/drawing/2014/main" id="{41E40F60-DA1F-4A8F-8B1D-0E9D7D1A8317}"/>
              </a:ext>
            </a:extLst>
          </p:cNvPr>
          <p:cNvSpPr/>
          <p:nvPr/>
        </p:nvSpPr>
        <p:spPr>
          <a:xfrm>
            <a:off x="5939324" y="4937706"/>
            <a:ext cx="842501" cy="297656"/>
          </a:xfrm>
          <a:prstGeom prst="notchedRightArrow">
            <a:avLst>
              <a:gd name="adj1" fmla="val 50000"/>
              <a:gd name="adj2" fmla="val 41200"/>
            </a:avLst>
          </a:prstGeom>
          <a:gradFill>
            <a:gsLst>
              <a:gs pos="0">
                <a:schemeClr val="accent5">
                  <a:alpha val="0"/>
                </a:schemeClr>
              </a:gs>
              <a:gs pos="100000">
                <a:schemeClr val="accent5">
                  <a:alpha val="5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530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3CA7D4E-A495-4D70-AD13-C2EB37E7CCD0}"/>
              </a:ext>
            </a:extLst>
          </p:cNvPr>
          <p:cNvSpPr>
            <a:spLocks noGrp="1"/>
          </p:cNvSpPr>
          <p:nvPr>
            <p:ph type="body" sz="quarter" idx="10"/>
          </p:nvPr>
        </p:nvSpPr>
        <p:spPr/>
        <p:txBody>
          <a:bodyPr/>
          <a:lstStyle/>
          <a:p>
            <a:r>
              <a:rPr lang="zh-CN" altLang="en-US" dirty="0"/>
              <a:t>版式调用</a:t>
            </a:r>
          </a:p>
        </p:txBody>
      </p:sp>
      <p:cxnSp>
        <p:nvCxnSpPr>
          <p:cNvPr id="3" name="直接连接符 2">
            <a:extLst>
              <a:ext uri="{FF2B5EF4-FFF2-40B4-BE49-F238E27FC236}">
                <a16:creationId xmlns:a16="http://schemas.microsoft.com/office/drawing/2014/main" id="{C4B1BF94-A999-482F-8209-075E84D12402}"/>
              </a:ext>
            </a:extLst>
          </p:cNvPr>
          <p:cNvCxnSpPr>
            <a:cxnSpLocks/>
          </p:cNvCxnSpPr>
          <p:nvPr/>
        </p:nvCxnSpPr>
        <p:spPr>
          <a:xfrm>
            <a:off x="832402" y="1235213"/>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9903D245-889F-4E2E-91BE-2C91050939E1}"/>
              </a:ext>
            </a:extLst>
          </p:cNvPr>
          <p:cNvSpPr txBox="1"/>
          <p:nvPr/>
        </p:nvSpPr>
        <p:spPr>
          <a:xfrm>
            <a:off x="1062183" y="1111099"/>
            <a:ext cx="1439714"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新建幻灯片</a:t>
            </a:r>
          </a:p>
        </p:txBody>
      </p:sp>
      <p:sp>
        <p:nvSpPr>
          <p:cNvPr id="5" name="文本框 4">
            <a:extLst>
              <a:ext uri="{FF2B5EF4-FFF2-40B4-BE49-F238E27FC236}">
                <a16:creationId xmlns:a16="http://schemas.microsoft.com/office/drawing/2014/main" id="{CA0ED1DC-B393-4B82-A21B-CC0B157FFE78}"/>
              </a:ext>
            </a:extLst>
          </p:cNvPr>
          <p:cNvSpPr txBox="1"/>
          <p:nvPr/>
        </p:nvSpPr>
        <p:spPr>
          <a:xfrm>
            <a:off x="1062183" y="1624712"/>
            <a:ext cx="9805842" cy="325858"/>
          </a:xfrm>
          <a:prstGeom prst="rect">
            <a:avLst/>
          </a:prstGeom>
          <a:noFill/>
        </p:spPr>
        <p:txBody>
          <a:bodyPr wrap="square" lIns="0" tIns="0" rIns="0" bIns="0" rtlCol="0" anchor="t" anchorCtr="0">
            <a:spAutoFit/>
          </a:bodyPr>
          <a:lstStyle/>
          <a:p>
            <a:pPr lvl="0">
              <a:lnSpc>
                <a:spcPct val="150000"/>
              </a:lnSpc>
            </a:pPr>
            <a:r>
              <a:rPr lang="zh-CN" altLang="en-US" sz="1600" dirty="0">
                <a:solidFill>
                  <a:prstClr val="black">
                    <a:lumMod val="65000"/>
                    <a:lumOff val="35000"/>
                  </a:prstClr>
                </a:solidFill>
                <a:latin typeface="+mn-ea"/>
              </a:rPr>
              <a:t>选中菜单栏</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开始</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选项卡，选择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幻灯片</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功能区里面的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新建幻灯片</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，选择版式即可</a:t>
            </a:r>
          </a:p>
        </p:txBody>
      </p:sp>
      <p:pic>
        <p:nvPicPr>
          <p:cNvPr id="6" name="图片 5">
            <a:extLst>
              <a:ext uri="{FF2B5EF4-FFF2-40B4-BE49-F238E27FC236}">
                <a16:creationId xmlns:a16="http://schemas.microsoft.com/office/drawing/2014/main" id="{F658D86F-29B9-4172-BBFF-4CD1FC45C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83" y="2139925"/>
            <a:ext cx="2429660" cy="941218"/>
          </a:xfrm>
          <a:prstGeom prst="rect">
            <a:avLst/>
          </a:prstGeom>
          <a:ln w="38100">
            <a:solidFill>
              <a:schemeClr val="bg1"/>
            </a:solidFill>
          </a:ln>
        </p:spPr>
      </p:pic>
      <p:cxnSp>
        <p:nvCxnSpPr>
          <p:cNvPr id="7" name="直接连接符 6">
            <a:extLst>
              <a:ext uri="{FF2B5EF4-FFF2-40B4-BE49-F238E27FC236}">
                <a16:creationId xmlns:a16="http://schemas.microsoft.com/office/drawing/2014/main" id="{33AC6831-EDAC-4A4B-A3B9-620284F6AD07}"/>
              </a:ext>
            </a:extLst>
          </p:cNvPr>
          <p:cNvCxnSpPr>
            <a:cxnSpLocks/>
          </p:cNvCxnSpPr>
          <p:nvPr/>
        </p:nvCxnSpPr>
        <p:spPr>
          <a:xfrm>
            <a:off x="832402" y="3542433"/>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0F7C868D-EA2B-4060-B5D5-5D2FC1473B3C}"/>
              </a:ext>
            </a:extLst>
          </p:cNvPr>
          <p:cNvSpPr txBox="1"/>
          <p:nvPr/>
        </p:nvSpPr>
        <p:spPr>
          <a:xfrm>
            <a:off x="1062183" y="3418319"/>
            <a:ext cx="1439714"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更换版式</a:t>
            </a:r>
          </a:p>
        </p:txBody>
      </p:sp>
      <p:sp>
        <p:nvSpPr>
          <p:cNvPr id="9" name="文本框 8">
            <a:extLst>
              <a:ext uri="{FF2B5EF4-FFF2-40B4-BE49-F238E27FC236}">
                <a16:creationId xmlns:a16="http://schemas.microsoft.com/office/drawing/2014/main" id="{B116A182-5D92-4954-B006-6C7C312BCBB7}"/>
              </a:ext>
            </a:extLst>
          </p:cNvPr>
          <p:cNvSpPr txBox="1"/>
          <p:nvPr/>
        </p:nvSpPr>
        <p:spPr>
          <a:xfrm>
            <a:off x="1062183" y="3953702"/>
            <a:ext cx="9805842" cy="695190"/>
          </a:xfrm>
          <a:prstGeom prst="rect">
            <a:avLst/>
          </a:prstGeom>
          <a:noFill/>
        </p:spPr>
        <p:txBody>
          <a:bodyPr wrap="square" lIns="0" tIns="0" rIns="0" bIns="0" rtlCol="0" anchor="t" anchorCtr="0">
            <a:spAutoFit/>
          </a:bodyPr>
          <a:lstStyle/>
          <a:p>
            <a:pPr lvl="0">
              <a:lnSpc>
                <a:spcPct val="150000"/>
              </a:lnSpc>
            </a:pPr>
            <a:r>
              <a:rPr lang="zh-CN" altLang="en-US" sz="1600" dirty="0">
                <a:solidFill>
                  <a:prstClr val="black">
                    <a:lumMod val="65000"/>
                    <a:lumOff val="35000"/>
                  </a:prstClr>
                </a:solidFill>
                <a:latin typeface="+mn-ea"/>
              </a:rPr>
              <a:t>方法一：选中菜单栏</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开始</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选项卡，选择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幻灯片</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功能区里面的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版式</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，选择版式更换即可</a:t>
            </a:r>
            <a:endParaRPr lang="en-US" altLang="zh-CN" sz="1600" dirty="0">
              <a:solidFill>
                <a:prstClr val="black">
                  <a:lumMod val="65000"/>
                  <a:lumOff val="35000"/>
                </a:prstClr>
              </a:solidFill>
              <a:latin typeface="+mn-ea"/>
            </a:endParaRPr>
          </a:p>
          <a:p>
            <a:pPr>
              <a:lnSpc>
                <a:spcPct val="150000"/>
              </a:lnSpc>
            </a:pPr>
            <a:r>
              <a:rPr lang="zh-CN" altLang="en-US" sz="1600" dirty="0">
                <a:solidFill>
                  <a:prstClr val="black">
                    <a:lumMod val="65000"/>
                    <a:lumOff val="35000"/>
                  </a:prstClr>
                </a:solidFill>
                <a:latin typeface="+mn-ea"/>
              </a:rPr>
              <a:t>方法二：鼠标右键选中想要更换的幻灯片，选中</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版式</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，然后选择版式更换即可</a:t>
            </a:r>
            <a:endParaRPr lang="en-US" altLang="zh-CN" sz="1600" dirty="0">
              <a:solidFill>
                <a:prstClr val="black">
                  <a:lumMod val="65000"/>
                  <a:lumOff val="35000"/>
                </a:prstClr>
              </a:solidFill>
              <a:latin typeface="+mn-ea"/>
            </a:endParaRPr>
          </a:p>
        </p:txBody>
      </p:sp>
      <p:pic>
        <p:nvPicPr>
          <p:cNvPr id="11" name="图片 10">
            <a:extLst>
              <a:ext uri="{FF2B5EF4-FFF2-40B4-BE49-F238E27FC236}">
                <a16:creationId xmlns:a16="http://schemas.microsoft.com/office/drawing/2014/main" id="{16B1A3E3-3E0C-49E3-9310-050A480EA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83" y="4930596"/>
            <a:ext cx="2701350" cy="939600"/>
          </a:xfrm>
          <a:prstGeom prst="rect">
            <a:avLst/>
          </a:prstGeom>
          <a:ln w="38100">
            <a:solidFill>
              <a:schemeClr val="bg1"/>
            </a:solidFill>
          </a:ln>
        </p:spPr>
      </p:pic>
      <p:cxnSp>
        <p:nvCxnSpPr>
          <p:cNvPr id="12" name="直接连接符 11">
            <a:extLst>
              <a:ext uri="{FF2B5EF4-FFF2-40B4-BE49-F238E27FC236}">
                <a16:creationId xmlns:a16="http://schemas.microsoft.com/office/drawing/2014/main" id="{540EAD8F-E2C9-4652-9621-37061AF855D5}"/>
              </a:ext>
            </a:extLst>
          </p:cNvPr>
          <p:cNvCxnSpPr>
            <a:cxnSpLocks/>
          </p:cNvCxnSpPr>
          <p:nvPr/>
        </p:nvCxnSpPr>
        <p:spPr>
          <a:xfrm>
            <a:off x="1062183" y="3340100"/>
            <a:ext cx="9936017"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897AB5FF-3857-4CC0-AB48-E004F8AB4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784" y="4790276"/>
            <a:ext cx="1394560" cy="1220240"/>
          </a:xfrm>
          <a:prstGeom prst="rect">
            <a:avLst/>
          </a:prstGeom>
          <a:ln w="38100">
            <a:solidFill>
              <a:schemeClr val="bg1"/>
            </a:solidFill>
          </a:ln>
        </p:spPr>
      </p:pic>
      <p:cxnSp>
        <p:nvCxnSpPr>
          <p:cNvPr id="14" name="直接连接符 13">
            <a:extLst>
              <a:ext uri="{FF2B5EF4-FFF2-40B4-BE49-F238E27FC236}">
                <a16:creationId xmlns:a16="http://schemas.microsoft.com/office/drawing/2014/main" id="{026CFC3C-88A5-466A-BB3E-FC6A80EA0199}"/>
              </a:ext>
            </a:extLst>
          </p:cNvPr>
          <p:cNvCxnSpPr>
            <a:cxnSpLocks/>
          </p:cNvCxnSpPr>
          <p:nvPr/>
        </p:nvCxnSpPr>
        <p:spPr>
          <a:xfrm>
            <a:off x="4735659" y="4803572"/>
            <a:ext cx="0" cy="1193648"/>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1929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BF9323B-8CAE-4F38-8174-DF5984939A4A}"/>
              </a:ext>
            </a:extLst>
          </p:cNvPr>
          <p:cNvSpPr>
            <a:spLocks noGrp="1"/>
          </p:cNvSpPr>
          <p:nvPr>
            <p:ph type="body" sz="quarter" idx="10"/>
          </p:nvPr>
        </p:nvSpPr>
        <p:spPr/>
        <p:txBody>
          <a:bodyPr/>
          <a:lstStyle/>
          <a:p>
            <a:r>
              <a:rPr lang="zh-CN" altLang="en-US" dirty="0"/>
              <a:t>图表数据的编辑</a:t>
            </a:r>
          </a:p>
        </p:txBody>
      </p:sp>
      <p:cxnSp>
        <p:nvCxnSpPr>
          <p:cNvPr id="3" name="直接连接符 2">
            <a:extLst>
              <a:ext uri="{FF2B5EF4-FFF2-40B4-BE49-F238E27FC236}">
                <a16:creationId xmlns:a16="http://schemas.microsoft.com/office/drawing/2014/main" id="{70F3ACD0-6B3A-4075-A0DF-B6BCE52AC1D8}"/>
              </a:ext>
            </a:extLst>
          </p:cNvPr>
          <p:cNvCxnSpPr>
            <a:cxnSpLocks/>
          </p:cNvCxnSpPr>
          <p:nvPr/>
        </p:nvCxnSpPr>
        <p:spPr>
          <a:xfrm>
            <a:off x="832402" y="1382698"/>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4377AF44-E771-457B-9EFB-451002B034BC}"/>
              </a:ext>
            </a:extLst>
          </p:cNvPr>
          <p:cNvSpPr txBox="1"/>
          <p:nvPr/>
        </p:nvSpPr>
        <p:spPr>
          <a:xfrm>
            <a:off x="1062183" y="1258584"/>
            <a:ext cx="1439714"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更改数据</a:t>
            </a:r>
          </a:p>
        </p:txBody>
      </p:sp>
      <p:sp>
        <p:nvSpPr>
          <p:cNvPr id="5" name="文本框 4">
            <a:extLst>
              <a:ext uri="{FF2B5EF4-FFF2-40B4-BE49-F238E27FC236}">
                <a16:creationId xmlns:a16="http://schemas.microsoft.com/office/drawing/2014/main" id="{7DD32AFC-4167-4AEB-A209-FA06BB6F5408}"/>
              </a:ext>
            </a:extLst>
          </p:cNvPr>
          <p:cNvSpPr txBox="1"/>
          <p:nvPr/>
        </p:nvSpPr>
        <p:spPr>
          <a:xfrm>
            <a:off x="1062183" y="1844767"/>
            <a:ext cx="9805842" cy="325858"/>
          </a:xfrm>
          <a:prstGeom prst="rect">
            <a:avLst/>
          </a:prstGeom>
          <a:noFill/>
        </p:spPr>
        <p:txBody>
          <a:bodyPr wrap="square" lIns="0" tIns="0" rIns="0" bIns="0" rtlCol="0" anchor="t" anchorCtr="0">
            <a:spAutoFit/>
          </a:bodyPr>
          <a:lstStyle/>
          <a:p>
            <a:pPr lvl="0">
              <a:lnSpc>
                <a:spcPct val="150000"/>
              </a:lnSpc>
            </a:pPr>
            <a:r>
              <a:rPr lang="zh-CN" altLang="en-US" sz="1600" dirty="0">
                <a:solidFill>
                  <a:prstClr val="black">
                    <a:lumMod val="65000"/>
                    <a:lumOff val="35000"/>
                  </a:prstClr>
                </a:solidFill>
                <a:latin typeface="+mn-ea"/>
              </a:rPr>
              <a:t>选中图表，选择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图表工具</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下的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设计</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选项卡，选择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数据</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功能区里面的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编辑数据</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，即可修改数据</a:t>
            </a:r>
          </a:p>
        </p:txBody>
      </p:sp>
      <p:cxnSp>
        <p:nvCxnSpPr>
          <p:cNvPr id="6" name="直接连接符 5">
            <a:extLst>
              <a:ext uri="{FF2B5EF4-FFF2-40B4-BE49-F238E27FC236}">
                <a16:creationId xmlns:a16="http://schemas.microsoft.com/office/drawing/2014/main" id="{1EF980DB-A084-4CF7-8394-FE7639BA59DB}"/>
              </a:ext>
            </a:extLst>
          </p:cNvPr>
          <p:cNvCxnSpPr>
            <a:cxnSpLocks/>
          </p:cNvCxnSpPr>
          <p:nvPr/>
        </p:nvCxnSpPr>
        <p:spPr>
          <a:xfrm>
            <a:off x="832402" y="4221980"/>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1F891EC2-C4D9-4E8B-B1F0-674909175527}"/>
              </a:ext>
            </a:extLst>
          </p:cNvPr>
          <p:cNvSpPr txBox="1"/>
          <p:nvPr/>
        </p:nvSpPr>
        <p:spPr>
          <a:xfrm>
            <a:off x="1062183" y="4097866"/>
            <a:ext cx="1439714"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增减数据</a:t>
            </a:r>
          </a:p>
        </p:txBody>
      </p:sp>
      <p:sp>
        <p:nvSpPr>
          <p:cNvPr id="8" name="文本框 7">
            <a:extLst>
              <a:ext uri="{FF2B5EF4-FFF2-40B4-BE49-F238E27FC236}">
                <a16:creationId xmlns:a16="http://schemas.microsoft.com/office/drawing/2014/main" id="{48F97F58-8C88-48A7-9E6C-37DE4036E463}"/>
              </a:ext>
            </a:extLst>
          </p:cNvPr>
          <p:cNvSpPr txBox="1"/>
          <p:nvPr/>
        </p:nvSpPr>
        <p:spPr>
          <a:xfrm>
            <a:off x="1062183" y="4684049"/>
            <a:ext cx="9805842" cy="695190"/>
          </a:xfrm>
          <a:prstGeom prst="rect">
            <a:avLst/>
          </a:prstGeom>
          <a:noFill/>
        </p:spPr>
        <p:txBody>
          <a:bodyPr wrap="square" lIns="0" tIns="0" rIns="0" bIns="0" rtlCol="0" anchor="t" anchorCtr="0">
            <a:spAutoFit/>
          </a:bodyPr>
          <a:lstStyle/>
          <a:p>
            <a:pPr lvl="0">
              <a:lnSpc>
                <a:spcPct val="150000"/>
              </a:lnSpc>
            </a:pPr>
            <a:r>
              <a:rPr lang="zh-CN" altLang="en-US" sz="1600" dirty="0">
                <a:solidFill>
                  <a:prstClr val="black">
                    <a:lumMod val="65000"/>
                    <a:lumOff val="35000"/>
                  </a:prstClr>
                </a:solidFill>
                <a:latin typeface="+mn-ea"/>
              </a:rPr>
              <a:t>依上述方法进入</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编辑数据</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页面，如需增减数据，则对表格的某行某列进行增加或减少数据即可，而对应图表的系列或类别也会发生变化</a:t>
            </a:r>
          </a:p>
        </p:txBody>
      </p:sp>
      <p:pic>
        <p:nvPicPr>
          <p:cNvPr id="9" name="图片 8">
            <a:extLst>
              <a:ext uri="{FF2B5EF4-FFF2-40B4-BE49-F238E27FC236}">
                <a16:creationId xmlns:a16="http://schemas.microsoft.com/office/drawing/2014/main" id="{3FE5EA2D-5ED5-4ABA-A1A8-04DFF08D6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30" y="2441120"/>
            <a:ext cx="3652692" cy="1279657"/>
          </a:xfrm>
          <a:prstGeom prst="rect">
            <a:avLst/>
          </a:prstGeom>
          <a:ln w="38100">
            <a:solidFill>
              <a:schemeClr val="bg1"/>
            </a:solidFill>
          </a:ln>
        </p:spPr>
      </p:pic>
      <p:cxnSp>
        <p:nvCxnSpPr>
          <p:cNvPr id="10" name="直接连接符 9">
            <a:extLst>
              <a:ext uri="{FF2B5EF4-FFF2-40B4-BE49-F238E27FC236}">
                <a16:creationId xmlns:a16="http://schemas.microsoft.com/office/drawing/2014/main" id="{E9300879-27FB-45E2-98A1-3B13FC6FE2CB}"/>
              </a:ext>
            </a:extLst>
          </p:cNvPr>
          <p:cNvCxnSpPr>
            <a:cxnSpLocks/>
          </p:cNvCxnSpPr>
          <p:nvPr/>
        </p:nvCxnSpPr>
        <p:spPr>
          <a:xfrm>
            <a:off x="1062183" y="3996731"/>
            <a:ext cx="9936017"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F96296DF-DBAB-427C-BF47-94E8C6506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2" y="2394206"/>
            <a:ext cx="3114672" cy="1373484"/>
          </a:xfrm>
          <a:prstGeom prst="rect">
            <a:avLst/>
          </a:prstGeom>
          <a:ln w="38100">
            <a:solidFill>
              <a:schemeClr val="bg1"/>
            </a:solidFill>
          </a:ln>
        </p:spPr>
      </p:pic>
      <p:sp>
        <p:nvSpPr>
          <p:cNvPr id="15" name="箭头: 燕尾形 14">
            <a:extLst>
              <a:ext uri="{FF2B5EF4-FFF2-40B4-BE49-F238E27FC236}">
                <a16:creationId xmlns:a16="http://schemas.microsoft.com/office/drawing/2014/main" id="{EF60DF7D-8321-4F14-8BEE-4B1F84C66509}"/>
              </a:ext>
            </a:extLst>
          </p:cNvPr>
          <p:cNvSpPr/>
          <p:nvPr/>
        </p:nvSpPr>
        <p:spPr>
          <a:xfrm>
            <a:off x="5253499" y="2932120"/>
            <a:ext cx="842501" cy="297656"/>
          </a:xfrm>
          <a:prstGeom prst="notchedRightArrow">
            <a:avLst>
              <a:gd name="adj1" fmla="val 50000"/>
              <a:gd name="adj2" fmla="val 41200"/>
            </a:avLst>
          </a:prstGeom>
          <a:gradFill>
            <a:gsLst>
              <a:gs pos="0">
                <a:schemeClr val="accent5">
                  <a:alpha val="0"/>
                </a:schemeClr>
              </a:gs>
              <a:gs pos="100000">
                <a:schemeClr val="accent5">
                  <a:alpha val="5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668550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A86673E-A9A1-48F9-91D8-64B5CDB86826}"/>
              </a:ext>
            </a:extLst>
          </p:cNvPr>
          <p:cNvSpPr>
            <a:spLocks noGrp="1"/>
          </p:cNvSpPr>
          <p:nvPr>
            <p:ph type="body" sz="quarter" idx="10"/>
          </p:nvPr>
        </p:nvSpPr>
        <p:spPr/>
        <p:txBody>
          <a:bodyPr/>
          <a:lstStyle/>
          <a:p>
            <a:r>
              <a:rPr lang="zh-CN" altLang="en-US" dirty="0"/>
              <a:t>幻灯片母版的修改</a:t>
            </a:r>
          </a:p>
        </p:txBody>
      </p:sp>
      <p:cxnSp>
        <p:nvCxnSpPr>
          <p:cNvPr id="3" name="直接连接符 2">
            <a:extLst>
              <a:ext uri="{FF2B5EF4-FFF2-40B4-BE49-F238E27FC236}">
                <a16:creationId xmlns:a16="http://schemas.microsoft.com/office/drawing/2014/main" id="{CEAE50CC-479B-408A-B9B1-CF013B9F2E94}"/>
              </a:ext>
            </a:extLst>
          </p:cNvPr>
          <p:cNvCxnSpPr>
            <a:cxnSpLocks/>
          </p:cNvCxnSpPr>
          <p:nvPr/>
        </p:nvCxnSpPr>
        <p:spPr>
          <a:xfrm>
            <a:off x="832402" y="1382698"/>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A48CCEEE-CFB0-4D60-9544-599E07AC34E6}"/>
              </a:ext>
            </a:extLst>
          </p:cNvPr>
          <p:cNvSpPr txBox="1"/>
          <p:nvPr/>
        </p:nvSpPr>
        <p:spPr>
          <a:xfrm>
            <a:off x="1062183" y="1258584"/>
            <a:ext cx="1439714"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幻灯片母版</a:t>
            </a:r>
          </a:p>
        </p:txBody>
      </p:sp>
      <p:sp>
        <p:nvSpPr>
          <p:cNvPr id="5" name="文本框 4">
            <a:extLst>
              <a:ext uri="{FF2B5EF4-FFF2-40B4-BE49-F238E27FC236}">
                <a16:creationId xmlns:a16="http://schemas.microsoft.com/office/drawing/2014/main" id="{51CE6068-4162-4DE8-8506-FD317765D44F}"/>
              </a:ext>
            </a:extLst>
          </p:cNvPr>
          <p:cNvSpPr txBox="1"/>
          <p:nvPr/>
        </p:nvSpPr>
        <p:spPr>
          <a:xfrm>
            <a:off x="1062183" y="1844767"/>
            <a:ext cx="9805842" cy="695190"/>
          </a:xfrm>
          <a:prstGeom prst="rect">
            <a:avLst/>
          </a:prstGeom>
          <a:noFill/>
        </p:spPr>
        <p:txBody>
          <a:bodyPr wrap="square" lIns="0" tIns="0" rIns="0" bIns="0" rtlCol="0" anchor="t" anchorCtr="0">
            <a:spAutoFit/>
          </a:bodyPr>
          <a:lstStyle/>
          <a:p>
            <a:pPr lvl="0">
              <a:lnSpc>
                <a:spcPct val="150000"/>
              </a:lnSpc>
            </a:pPr>
            <a:r>
              <a:rPr lang="zh-CN" altLang="en-US" sz="1600" dirty="0">
                <a:solidFill>
                  <a:prstClr val="black">
                    <a:lumMod val="65000"/>
                    <a:lumOff val="35000"/>
                  </a:prstClr>
                </a:solidFill>
                <a:latin typeface="+mn-ea"/>
              </a:rPr>
              <a:t>在菜单栏中选择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视图</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选项卡，选择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母版视图</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功能区里面的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幻灯片母版</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，即进入了修改母版的页面</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可以在对应的页面修改内容</a:t>
            </a:r>
          </a:p>
        </p:txBody>
      </p:sp>
      <p:pic>
        <p:nvPicPr>
          <p:cNvPr id="6" name="图片 5">
            <a:extLst>
              <a:ext uri="{FF2B5EF4-FFF2-40B4-BE49-F238E27FC236}">
                <a16:creationId xmlns:a16="http://schemas.microsoft.com/office/drawing/2014/main" id="{A06CE20A-FD74-4BC8-B6CC-2617E016F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83" y="3458773"/>
            <a:ext cx="2538267" cy="1012042"/>
          </a:xfrm>
          <a:prstGeom prst="rect">
            <a:avLst/>
          </a:prstGeom>
          <a:ln w="38100">
            <a:solidFill>
              <a:schemeClr val="bg1"/>
            </a:solidFill>
          </a:ln>
        </p:spPr>
      </p:pic>
      <p:pic>
        <p:nvPicPr>
          <p:cNvPr id="7" name="图片 6">
            <a:extLst>
              <a:ext uri="{FF2B5EF4-FFF2-40B4-BE49-F238E27FC236}">
                <a16:creationId xmlns:a16="http://schemas.microsoft.com/office/drawing/2014/main" id="{46484874-F611-4501-BCBA-C0BDD64DA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608" y="2873795"/>
            <a:ext cx="5990417" cy="2181999"/>
          </a:xfrm>
          <a:prstGeom prst="rect">
            <a:avLst/>
          </a:prstGeom>
          <a:ln w="38100">
            <a:solidFill>
              <a:schemeClr val="bg1"/>
            </a:solidFill>
          </a:ln>
        </p:spPr>
      </p:pic>
      <p:sp>
        <p:nvSpPr>
          <p:cNvPr id="8" name="箭头: 燕尾形 7">
            <a:extLst>
              <a:ext uri="{FF2B5EF4-FFF2-40B4-BE49-F238E27FC236}">
                <a16:creationId xmlns:a16="http://schemas.microsoft.com/office/drawing/2014/main" id="{476E38DF-F8EA-432F-B873-2F08E33D426A}"/>
              </a:ext>
            </a:extLst>
          </p:cNvPr>
          <p:cNvSpPr/>
          <p:nvPr/>
        </p:nvSpPr>
        <p:spPr>
          <a:xfrm>
            <a:off x="3892874" y="3819722"/>
            <a:ext cx="692310" cy="290144"/>
          </a:xfrm>
          <a:prstGeom prst="notchedRightArrow">
            <a:avLst>
              <a:gd name="adj1" fmla="val 50000"/>
              <a:gd name="adj2" fmla="val 41200"/>
            </a:avLst>
          </a:prstGeom>
          <a:gradFill>
            <a:gsLst>
              <a:gs pos="0">
                <a:schemeClr val="accent5">
                  <a:alpha val="0"/>
                </a:schemeClr>
              </a:gs>
              <a:gs pos="100000">
                <a:schemeClr val="accent5">
                  <a:alpha val="5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68727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30004E5-2887-4B2C-986D-9F13D973A8A6}"/>
              </a:ext>
            </a:extLst>
          </p:cNvPr>
          <p:cNvSpPr>
            <a:spLocks noGrp="1"/>
          </p:cNvSpPr>
          <p:nvPr>
            <p:ph type="body" sz="quarter" idx="10"/>
          </p:nvPr>
        </p:nvSpPr>
        <p:spPr/>
        <p:txBody>
          <a:bodyPr/>
          <a:lstStyle/>
          <a:p>
            <a:r>
              <a:rPr lang="zh-CN" altLang="en-US" dirty="0"/>
              <a:t>质感背景的制作</a:t>
            </a:r>
            <a:r>
              <a:rPr lang="en-US" altLang="zh-CN" dirty="0"/>
              <a:t>-01</a:t>
            </a:r>
            <a:endParaRPr lang="zh-CN" altLang="en-US" dirty="0"/>
          </a:p>
        </p:txBody>
      </p:sp>
      <p:cxnSp>
        <p:nvCxnSpPr>
          <p:cNvPr id="3" name="直接连接符 2">
            <a:extLst>
              <a:ext uri="{FF2B5EF4-FFF2-40B4-BE49-F238E27FC236}">
                <a16:creationId xmlns:a16="http://schemas.microsoft.com/office/drawing/2014/main" id="{14728B55-3E3B-47EC-AB9E-F97EC1D2CCC9}"/>
              </a:ext>
            </a:extLst>
          </p:cNvPr>
          <p:cNvCxnSpPr>
            <a:cxnSpLocks/>
          </p:cNvCxnSpPr>
          <p:nvPr/>
        </p:nvCxnSpPr>
        <p:spPr>
          <a:xfrm>
            <a:off x="832402" y="1328619"/>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4D23B207-C518-4694-A1B6-D882C4E863E7}"/>
              </a:ext>
            </a:extLst>
          </p:cNvPr>
          <p:cNvSpPr txBox="1"/>
          <p:nvPr/>
        </p:nvSpPr>
        <p:spPr>
          <a:xfrm>
            <a:off x="1062182" y="1204505"/>
            <a:ext cx="9110517"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如何用一个纯白色色块做出有质感的背景</a:t>
            </a:r>
          </a:p>
        </p:txBody>
      </p:sp>
      <p:sp>
        <p:nvSpPr>
          <p:cNvPr id="5" name="文本框 4">
            <a:extLst>
              <a:ext uri="{FF2B5EF4-FFF2-40B4-BE49-F238E27FC236}">
                <a16:creationId xmlns:a16="http://schemas.microsoft.com/office/drawing/2014/main" id="{5E3D6D71-988F-48E5-81AF-53BDD39E5260}"/>
              </a:ext>
            </a:extLst>
          </p:cNvPr>
          <p:cNvSpPr txBox="1"/>
          <p:nvPr/>
        </p:nvSpPr>
        <p:spPr>
          <a:xfrm>
            <a:off x="766027" y="1748599"/>
            <a:ext cx="10596417" cy="1433854"/>
          </a:xfrm>
          <a:prstGeom prst="rect">
            <a:avLst/>
          </a:prstGeom>
          <a:noFill/>
        </p:spPr>
        <p:txBody>
          <a:bodyPr wrap="square" lIns="0" tIns="0" rIns="0" bIns="0" rtlCol="0" anchor="t" anchorCtr="0">
            <a:spAutoFit/>
          </a:bodyPr>
          <a:lstStyle/>
          <a:p>
            <a:pPr marL="342900" lvl="0" indent="-342900">
              <a:lnSpc>
                <a:spcPct val="150000"/>
              </a:lnSpc>
              <a:buClr>
                <a:schemeClr val="tx1">
                  <a:lumMod val="65000"/>
                  <a:lumOff val="35000"/>
                </a:schemeClr>
              </a:buClr>
              <a:buFont typeface="+mj-ea"/>
              <a:buAutoNum type="circleNumDbPlain"/>
            </a:pPr>
            <a:r>
              <a:rPr lang="zh-CN" altLang="en-US" sz="1600" dirty="0">
                <a:solidFill>
                  <a:prstClr val="black">
                    <a:lumMod val="65000"/>
                    <a:lumOff val="35000"/>
                  </a:prstClr>
                </a:solidFill>
                <a:latin typeface="+mn-ea"/>
              </a:rPr>
              <a:t>首先绘制一个白色色块，复制这个色块，然后单击鼠标右键，选择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粘贴为图片</a:t>
            </a:r>
            <a:r>
              <a:rPr lang="en-US" altLang="zh-CN" sz="1600" dirty="0">
                <a:solidFill>
                  <a:prstClr val="black">
                    <a:lumMod val="65000"/>
                    <a:lumOff val="35000"/>
                  </a:prstClr>
                </a:solidFill>
                <a:latin typeface="+mn-ea"/>
              </a:rPr>
              <a:t>】</a:t>
            </a:r>
          </a:p>
          <a:p>
            <a:pPr marL="342900" indent="-342900">
              <a:lnSpc>
                <a:spcPct val="150000"/>
              </a:lnSpc>
              <a:buClr>
                <a:schemeClr val="tx1">
                  <a:lumMod val="65000"/>
                  <a:lumOff val="35000"/>
                </a:schemeClr>
              </a:buClr>
              <a:buFont typeface="+mj-ea"/>
              <a:buAutoNum type="circleNumDbPlain"/>
            </a:pPr>
            <a:r>
              <a:rPr lang="zh-CN" altLang="en-US" sz="1600" dirty="0">
                <a:solidFill>
                  <a:prstClr val="black">
                    <a:lumMod val="65000"/>
                    <a:lumOff val="35000"/>
                  </a:prstClr>
                </a:solidFill>
                <a:latin typeface="+mn-ea"/>
              </a:rPr>
              <a:t>右键选中图片，选择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设置图片格式</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艺术效果</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中的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线条图</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，参数设置如下图</a:t>
            </a:r>
          </a:p>
          <a:p>
            <a:pPr marL="342900" indent="-342900">
              <a:lnSpc>
                <a:spcPct val="150000"/>
              </a:lnSpc>
              <a:buClr>
                <a:schemeClr val="tx1">
                  <a:lumMod val="65000"/>
                  <a:lumOff val="35000"/>
                </a:schemeClr>
              </a:buClr>
              <a:buFont typeface="+mj-ea"/>
              <a:buAutoNum type="circleNumDbPlain"/>
            </a:pPr>
            <a:r>
              <a:rPr lang="zh-CN" altLang="en-US" sz="1600" dirty="0">
                <a:solidFill>
                  <a:prstClr val="black">
                    <a:lumMod val="65000"/>
                    <a:lumOff val="35000"/>
                  </a:prstClr>
                </a:solidFill>
                <a:latin typeface="+mn-ea"/>
              </a:rPr>
              <a:t>复制这张图片，然后单击鼠标右键，选择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粘贴为图片</a:t>
            </a:r>
            <a:r>
              <a:rPr lang="en-US" altLang="zh-CN" sz="1600" dirty="0">
                <a:solidFill>
                  <a:prstClr val="black">
                    <a:lumMod val="65000"/>
                    <a:lumOff val="35000"/>
                  </a:prstClr>
                </a:solidFill>
                <a:latin typeface="+mn-ea"/>
              </a:rPr>
              <a:t>】 </a:t>
            </a:r>
            <a:r>
              <a:rPr lang="zh-CN" altLang="en-US" sz="1600" dirty="0">
                <a:solidFill>
                  <a:prstClr val="black">
                    <a:lumMod val="65000"/>
                    <a:lumOff val="35000"/>
                  </a:prstClr>
                </a:solidFill>
                <a:latin typeface="+mn-ea"/>
              </a:rPr>
              <a:t>，选择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艺术效果</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中的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胶片颗粒</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，参数设置如下图</a:t>
            </a:r>
            <a:endParaRPr lang="en-US" altLang="zh-CN" sz="1600" dirty="0">
              <a:solidFill>
                <a:prstClr val="black">
                  <a:lumMod val="65000"/>
                  <a:lumOff val="35000"/>
                </a:prstClr>
              </a:solidFill>
              <a:latin typeface="+mn-ea"/>
            </a:endParaRPr>
          </a:p>
          <a:p>
            <a:pPr marL="342900" indent="-342900">
              <a:lnSpc>
                <a:spcPct val="150000"/>
              </a:lnSpc>
              <a:buClr>
                <a:schemeClr val="tx1">
                  <a:lumMod val="65000"/>
                  <a:lumOff val="35000"/>
                </a:schemeClr>
              </a:buClr>
              <a:buFont typeface="+mj-ea"/>
              <a:buAutoNum type="circleNumDbPlain"/>
            </a:pPr>
            <a:r>
              <a:rPr lang="zh-CN" altLang="en-US" sz="1600" dirty="0">
                <a:solidFill>
                  <a:prstClr val="black">
                    <a:lumMod val="65000"/>
                    <a:lumOff val="35000"/>
                  </a:prstClr>
                </a:solidFill>
                <a:latin typeface="+mn-ea"/>
              </a:rPr>
              <a:t>复制第三步的图片，然后单击鼠标右键，选择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粘贴为图片</a:t>
            </a:r>
            <a:r>
              <a:rPr lang="en-US" altLang="zh-CN" sz="1600" dirty="0">
                <a:solidFill>
                  <a:prstClr val="black">
                    <a:lumMod val="65000"/>
                    <a:lumOff val="35000"/>
                  </a:prstClr>
                </a:solidFill>
                <a:latin typeface="+mn-ea"/>
              </a:rPr>
              <a:t>】 </a:t>
            </a:r>
            <a:r>
              <a:rPr lang="zh-CN" altLang="en-US" sz="1600" dirty="0">
                <a:solidFill>
                  <a:prstClr val="black">
                    <a:lumMod val="65000"/>
                    <a:lumOff val="35000"/>
                  </a:prstClr>
                </a:solidFill>
                <a:latin typeface="+mn-ea"/>
              </a:rPr>
              <a:t>，选择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艺术效果</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中的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虚化</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，参数设置如下图</a:t>
            </a:r>
          </a:p>
        </p:txBody>
      </p:sp>
      <p:grpSp>
        <p:nvGrpSpPr>
          <p:cNvPr id="14" name="组合 13">
            <a:extLst>
              <a:ext uri="{FF2B5EF4-FFF2-40B4-BE49-F238E27FC236}">
                <a16:creationId xmlns:a16="http://schemas.microsoft.com/office/drawing/2014/main" id="{FF748A10-A4DA-4255-98C4-6AC0FBF3A0AE}"/>
              </a:ext>
            </a:extLst>
          </p:cNvPr>
          <p:cNvGrpSpPr/>
          <p:nvPr/>
        </p:nvGrpSpPr>
        <p:grpSpPr>
          <a:xfrm>
            <a:off x="438407" y="4610765"/>
            <a:ext cx="11315187" cy="1249857"/>
            <a:chOff x="865963" y="4131373"/>
            <a:chExt cx="11315187" cy="1249857"/>
          </a:xfrm>
        </p:grpSpPr>
        <p:pic>
          <p:nvPicPr>
            <p:cNvPr id="17" name="图片 16">
              <a:extLst>
                <a:ext uri="{FF2B5EF4-FFF2-40B4-BE49-F238E27FC236}">
                  <a16:creationId xmlns:a16="http://schemas.microsoft.com/office/drawing/2014/main" id="{42E3CC46-C311-4254-BAD8-46263A63D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228" y="4131373"/>
              <a:ext cx="2820190" cy="1249857"/>
            </a:xfrm>
            <a:prstGeom prst="rect">
              <a:avLst/>
            </a:prstGeom>
            <a:ln w="38100">
              <a:solidFill>
                <a:schemeClr val="bg1"/>
              </a:solidFill>
            </a:ln>
          </p:spPr>
        </p:pic>
        <p:pic>
          <p:nvPicPr>
            <p:cNvPr id="21" name="图片 20">
              <a:extLst>
                <a:ext uri="{FF2B5EF4-FFF2-40B4-BE49-F238E27FC236}">
                  <a16:creationId xmlns:a16="http://schemas.microsoft.com/office/drawing/2014/main" id="{89AB3FC2-FDF9-4338-A9DF-D231441A5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769" y="4132030"/>
              <a:ext cx="2791690" cy="1249200"/>
            </a:xfrm>
            <a:prstGeom prst="rect">
              <a:avLst/>
            </a:prstGeom>
            <a:ln w="38100">
              <a:solidFill>
                <a:schemeClr val="bg1"/>
              </a:solidFill>
            </a:ln>
          </p:spPr>
        </p:pic>
        <p:pic>
          <p:nvPicPr>
            <p:cNvPr id="23" name="图片 22">
              <a:extLst>
                <a:ext uri="{FF2B5EF4-FFF2-40B4-BE49-F238E27FC236}">
                  <a16:creationId xmlns:a16="http://schemas.microsoft.com/office/drawing/2014/main" id="{94D2FA69-ABDB-44BF-B129-671AF6133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1811" y="4132030"/>
              <a:ext cx="2809339" cy="1249200"/>
            </a:xfrm>
            <a:prstGeom prst="rect">
              <a:avLst/>
            </a:prstGeom>
            <a:ln w="38100">
              <a:solidFill>
                <a:schemeClr val="bg1"/>
              </a:solidFill>
            </a:ln>
          </p:spPr>
        </p:pic>
        <p:pic>
          <p:nvPicPr>
            <p:cNvPr id="24" name="图片 23">
              <a:extLst>
                <a:ext uri="{FF2B5EF4-FFF2-40B4-BE49-F238E27FC236}">
                  <a16:creationId xmlns:a16="http://schemas.microsoft.com/office/drawing/2014/main" id="{29107015-7DE1-44B8-82DD-32F507DEC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963" y="4132030"/>
              <a:ext cx="1797914" cy="1249200"/>
            </a:xfrm>
            <a:prstGeom prst="rect">
              <a:avLst/>
            </a:prstGeom>
            <a:ln w="38100">
              <a:solidFill>
                <a:schemeClr val="bg1"/>
              </a:solidFill>
            </a:ln>
          </p:spPr>
        </p:pic>
      </p:grpSp>
      <p:cxnSp>
        <p:nvCxnSpPr>
          <p:cNvPr id="13" name="直接连接符 12">
            <a:extLst>
              <a:ext uri="{FF2B5EF4-FFF2-40B4-BE49-F238E27FC236}">
                <a16:creationId xmlns:a16="http://schemas.microsoft.com/office/drawing/2014/main" id="{95841300-9582-4A14-B377-D141B5E540B9}"/>
              </a:ext>
            </a:extLst>
          </p:cNvPr>
          <p:cNvCxnSpPr>
            <a:cxnSpLocks/>
          </p:cNvCxnSpPr>
          <p:nvPr/>
        </p:nvCxnSpPr>
        <p:spPr>
          <a:xfrm>
            <a:off x="832402" y="3795456"/>
            <a:ext cx="10749998"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B00D4EB7-A9F5-4446-8889-BE514AC5F364}"/>
              </a:ext>
            </a:extLst>
          </p:cNvPr>
          <p:cNvSpPr/>
          <p:nvPr/>
        </p:nvSpPr>
        <p:spPr>
          <a:xfrm>
            <a:off x="1215015" y="3996275"/>
            <a:ext cx="244698" cy="2446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1</a:t>
            </a:r>
            <a:endParaRPr lang="zh-CN" altLang="en-US" sz="1400" dirty="0"/>
          </a:p>
        </p:txBody>
      </p:sp>
      <p:sp>
        <p:nvSpPr>
          <p:cNvPr id="20" name="椭圆 19">
            <a:extLst>
              <a:ext uri="{FF2B5EF4-FFF2-40B4-BE49-F238E27FC236}">
                <a16:creationId xmlns:a16="http://schemas.microsoft.com/office/drawing/2014/main" id="{5C954589-3C22-48F5-9325-2859E6713586}"/>
              </a:ext>
            </a:extLst>
          </p:cNvPr>
          <p:cNvSpPr/>
          <p:nvPr/>
        </p:nvSpPr>
        <p:spPr>
          <a:xfrm>
            <a:off x="3889418" y="3996275"/>
            <a:ext cx="244698" cy="2446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2</a:t>
            </a:r>
            <a:endParaRPr lang="zh-CN" altLang="en-US" sz="1400" dirty="0"/>
          </a:p>
        </p:txBody>
      </p:sp>
      <p:sp>
        <p:nvSpPr>
          <p:cNvPr id="22" name="椭圆 21">
            <a:extLst>
              <a:ext uri="{FF2B5EF4-FFF2-40B4-BE49-F238E27FC236}">
                <a16:creationId xmlns:a16="http://schemas.microsoft.com/office/drawing/2014/main" id="{FB05546B-C7E4-4B6A-A0F5-7C6E7121E147}"/>
              </a:ext>
            </a:extLst>
          </p:cNvPr>
          <p:cNvSpPr/>
          <p:nvPr/>
        </p:nvSpPr>
        <p:spPr>
          <a:xfrm>
            <a:off x="7060709" y="3996275"/>
            <a:ext cx="244698" cy="2446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3</a:t>
            </a:r>
            <a:endParaRPr lang="zh-CN" altLang="en-US" sz="1400" dirty="0"/>
          </a:p>
        </p:txBody>
      </p:sp>
      <p:sp>
        <p:nvSpPr>
          <p:cNvPr id="25" name="椭圆 24">
            <a:extLst>
              <a:ext uri="{FF2B5EF4-FFF2-40B4-BE49-F238E27FC236}">
                <a16:creationId xmlns:a16="http://schemas.microsoft.com/office/drawing/2014/main" id="{661D9F9B-0CAF-4235-A683-C29A681E31C2}"/>
              </a:ext>
            </a:extLst>
          </p:cNvPr>
          <p:cNvSpPr/>
          <p:nvPr/>
        </p:nvSpPr>
        <p:spPr>
          <a:xfrm>
            <a:off x="10232000" y="3996275"/>
            <a:ext cx="244698" cy="2446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4</a:t>
            </a:r>
            <a:endParaRPr lang="zh-CN" altLang="en-US" sz="1400" dirty="0"/>
          </a:p>
        </p:txBody>
      </p:sp>
      <p:cxnSp>
        <p:nvCxnSpPr>
          <p:cNvPr id="26" name="直接连接符 25">
            <a:extLst>
              <a:ext uri="{FF2B5EF4-FFF2-40B4-BE49-F238E27FC236}">
                <a16:creationId xmlns:a16="http://schemas.microsoft.com/office/drawing/2014/main" id="{41891EA5-1C41-4427-A6E1-B61C91C144A9}"/>
              </a:ext>
            </a:extLst>
          </p:cNvPr>
          <p:cNvCxnSpPr>
            <a:cxnSpLocks/>
            <a:endCxn id="24" idx="0"/>
          </p:cNvCxnSpPr>
          <p:nvPr/>
        </p:nvCxnSpPr>
        <p:spPr>
          <a:xfrm>
            <a:off x="1334465" y="4282447"/>
            <a:ext cx="2899" cy="328975"/>
          </a:xfrm>
          <a:prstGeom prst="line">
            <a:avLst/>
          </a:prstGeom>
          <a:ln w="127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E65A5BD1-DF09-47A8-A523-78523F0889BE}"/>
              </a:ext>
            </a:extLst>
          </p:cNvPr>
          <p:cNvCxnSpPr>
            <a:cxnSpLocks/>
          </p:cNvCxnSpPr>
          <p:nvPr/>
        </p:nvCxnSpPr>
        <p:spPr>
          <a:xfrm>
            <a:off x="4011767" y="4282447"/>
            <a:ext cx="2899" cy="328975"/>
          </a:xfrm>
          <a:prstGeom prst="line">
            <a:avLst/>
          </a:prstGeom>
          <a:ln w="127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DAAB0F7D-AC21-4206-A8CE-3A9AA7D0971E}"/>
              </a:ext>
            </a:extLst>
          </p:cNvPr>
          <p:cNvCxnSpPr>
            <a:cxnSpLocks/>
          </p:cNvCxnSpPr>
          <p:nvPr/>
        </p:nvCxnSpPr>
        <p:spPr>
          <a:xfrm>
            <a:off x="7177277" y="4282447"/>
            <a:ext cx="2899" cy="328975"/>
          </a:xfrm>
          <a:prstGeom prst="line">
            <a:avLst/>
          </a:prstGeom>
          <a:ln w="127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E3737760-F1C0-49D1-B09B-99804EF0B0D2}"/>
              </a:ext>
            </a:extLst>
          </p:cNvPr>
          <p:cNvCxnSpPr>
            <a:cxnSpLocks/>
          </p:cNvCxnSpPr>
          <p:nvPr/>
        </p:nvCxnSpPr>
        <p:spPr>
          <a:xfrm>
            <a:off x="10354349" y="4282447"/>
            <a:ext cx="2899" cy="328975"/>
          </a:xfrm>
          <a:prstGeom prst="line">
            <a:avLst/>
          </a:prstGeom>
          <a:ln w="127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BDCF708D-52AB-4BEE-9874-AA485645DC53}"/>
              </a:ext>
            </a:extLst>
          </p:cNvPr>
          <p:cNvSpPr txBox="1"/>
          <p:nvPr/>
        </p:nvSpPr>
        <p:spPr>
          <a:xfrm>
            <a:off x="766027" y="3309741"/>
            <a:ext cx="9110517" cy="325858"/>
          </a:xfrm>
          <a:prstGeom prst="rect">
            <a:avLst/>
          </a:prstGeom>
          <a:noFill/>
        </p:spPr>
        <p:txBody>
          <a:bodyPr wrap="square" lIns="0" tIns="0" rIns="0" bIns="0" rtlCol="0" anchor="ctr" anchorCtr="0">
            <a:spAutoFit/>
          </a:bodyPr>
          <a:lstStyle/>
          <a:p>
            <a:pPr marL="285750" indent="-285750">
              <a:lnSpc>
                <a:spcPct val="150000"/>
              </a:lnSpc>
              <a:buFont typeface="Wingdings" panose="05000000000000000000" pitchFamily="2" charset="2"/>
              <a:buChar char="ü"/>
            </a:pPr>
            <a:r>
              <a:rPr lang="zh-CN" altLang="en-US" sz="1600" dirty="0">
                <a:solidFill>
                  <a:prstClr val="black">
                    <a:lumMod val="65000"/>
                    <a:lumOff val="35000"/>
                  </a:prstClr>
                </a:solidFill>
                <a:latin typeface="+mn-ea"/>
              </a:rPr>
              <a:t>因此，通过这样一个方法，也可以尝试用其他艺术效果的组合，来做出一些比较有趣的素材</a:t>
            </a:r>
          </a:p>
        </p:txBody>
      </p:sp>
    </p:spTree>
    <p:extLst>
      <p:ext uri="{BB962C8B-B14F-4D97-AF65-F5344CB8AC3E}">
        <p14:creationId xmlns:p14="http://schemas.microsoft.com/office/powerpoint/2010/main" val="22772590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30004E5-2887-4B2C-986D-9F13D973A8A6}"/>
              </a:ext>
            </a:extLst>
          </p:cNvPr>
          <p:cNvSpPr>
            <a:spLocks noGrp="1"/>
          </p:cNvSpPr>
          <p:nvPr>
            <p:ph type="body" sz="quarter" idx="10"/>
          </p:nvPr>
        </p:nvSpPr>
        <p:spPr/>
        <p:txBody>
          <a:bodyPr/>
          <a:lstStyle/>
          <a:p>
            <a:r>
              <a:rPr lang="zh-CN" altLang="en-US" dirty="0"/>
              <a:t>质感背景的制作</a:t>
            </a:r>
            <a:r>
              <a:rPr lang="en-US" altLang="zh-CN" dirty="0"/>
              <a:t>-02</a:t>
            </a:r>
            <a:endParaRPr lang="zh-CN" altLang="en-US" dirty="0"/>
          </a:p>
        </p:txBody>
      </p:sp>
      <p:cxnSp>
        <p:nvCxnSpPr>
          <p:cNvPr id="3" name="直接连接符 2">
            <a:extLst>
              <a:ext uri="{FF2B5EF4-FFF2-40B4-BE49-F238E27FC236}">
                <a16:creationId xmlns:a16="http://schemas.microsoft.com/office/drawing/2014/main" id="{14728B55-3E3B-47EC-AB9E-F97EC1D2CCC9}"/>
              </a:ext>
            </a:extLst>
          </p:cNvPr>
          <p:cNvCxnSpPr>
            <a:cxnSpLocks/>
          </p:cNvCxnSpPr>
          <p:nvPr/>
        </p:nvCxnSpPr>
        <p:spPr>
          <a:xfrm>
            <a:off x="832402" y="1328619"/>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4D23B207-C518-4694-A1B6-D882C4E863E7}"/>
              </a:ext>
            </a:extLst>
          </p:cNvPr>
          <p:cNvSpPr txBox="1"/>
          <p:nvPr/>
        </p:nvSpPr>
        <p:spPr>
          <a:xfrm>
            <a:off x="1062182" y="1204505"/>
            <a:ext cx="9110517"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如何快速制作线稿素材</a:t>
            </a:r>
          </a:p>
        </p:txBody>
      </p:sp>
      <p:sp>
        <p:nvSpPr>
          <p:cNvPr id="5" name="文本框 4">
            <a:extLst>
              <a:ext uri="{FF2B5EF4-FFF2-40B4-BE49-F238E27FC236}">
                <a16:creationId xmlns:a16="http://schemas.microsoft.com/office/drawing/2014/main" id="{5E3D6D71-988F-48E5-81AF-53BDD39E5260}"/>
              </a:ext>
            </a:extLst>
          </p:cNvPr>
          <p:cNvSpPr txBox="1"/>
          <p:nvPr/>
        </p:nvSpPr>
        <p:spPr>
          <a:xfrm>
            <a:off x="766027" y="1748599"/>
            <a:ext cx="10749997" cy="1064522"/>
          </a:xfrm>
          <a:prstGeom prst="rect">
            <a:avLst/>
          </a:prstGeom>
          <a:noFill/>
        </p:spPr>
        <p:txBody>
          <a:bodyPr wrap="square" lIns="0" tIns="0" rIns="0" bIns="0" rtlCol="0" anchor="t" anchorCtr="0">
            <a:spAutoFit/>
          </a:bodyPr>
          <a:lstStyle/>
          <a:p>
            <a:pPr marL="342900" lvl="0" indent="-342900">
              <a:lnSpc>
                <a:spcPct val="150000"/>
              </a:lnSpc>
              <a:buClr>
                <a:schemeClr val="tx1">
                  <a:lumMod val="65000"/>
                  <a:lumOff val="35000"/>
                </a:schemeClr>
              </a:buClr>
              <a:buFont typeface="+mj-ea"/>
              <a:buAutoNum type="circleNumDbPlain"/>
            </a:pPr>
            <a:r>
              <a:rPr lang="zh-CN" altLang="en-US" sz="1600" dirty="0">
                <a:solidFill>
                  <a:prstClr val="black">
                    <a:lumMod val="65000"/>
                    <a:lumOff val="35000"/>
                  </a:prstClr>
                </a:solidFill>
                <a:latin typeface="+mn-ea"/>
              </a:rPr>
              <a:t>首先插入一张图片，右键选中图片，选择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设置图片格式</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艺术效果</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中的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影印</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，参数设置如下图</a:t>
            </a:r>
          </a:p>
          <a:p>
            <a:pPr marL="342900" indent="-342900">
              <a:lnSpc>
                <a:spcPct val="150000"/>
              </a:lnSpc>
              <a:buClr>
                <a:schemeClr val="tx1">
                  <a:lumMod val="65000"/>
                  <a:lumOff val="35000"/>
                </a:schemeClr>
              </a:buClr>
              <a:buFont typeface="+mj-ea"/>
              <a:buAutoNum type="circleNumDbPlain"/>
            </a:pP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设置图片格式</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，单击</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图片</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按钮，选择</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图片校正</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，并调整其对比度，参数设置如下图</a:t>
            </a:r>
            <a:endParaRPr lang="en-US" altLang="zh-CN" sz="1600" dirty="0">
              <a:solidFill>
                <a:prstClr val="black">
                  <a:lumMod val="65000"/>
                  <a:lumOff val="35000"/>
                </a:prstClr>
              </a:solidFill>
              <a:latin typeface="+mn-ea"/>
            </a:endParaRPr>
          </a:p>
          <a:p>
            <a:pPr marL="342900" indent="-342900">
              <a:lnSpc>
                <a:spcPct val="150000"/>
              </a:lnSpc>
              <a:buClr>
                <a:schemeClr val="tx1">
                  <a:lumMod val="65000"/>
                  <a:lumOff val="35000"/>
                </a:schemeClr>
              </a:buClr>
              <a:buFont typeface="+mj-ea"/>
              <a:buAutoNum type="circleNumDbPlain"/>
            </a:pPr>
            <a:r>
              <a:rPr lang="zh-CN" altLang="en-US" sz="1600" dirty="0">
                <a:solidFill>
                  <a:prstClr val="black">
                    <a:lumMod val="65000"/>
                    <a:lumOff val="35000"/>
                  </a:prstClr>
                </a:solidFill>
                <a:latin typeface="+mn-ea"/>
              </a:rPr>
              <a:t>应用于背景时，可适当降低图片的</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透明度</a:t>
            </a:r>
            <a:r>
              <a:rPr lang="en-US" altLang="zh-CN" sz="1600" dirty="0">
                <a:solidFill>
                  <a:prstClr val="black">
                    <a:lumMod val="65000"/>
                    <a:lumOff val="35000"/>
                  </a:prstClr>
                </a:solidFill>
                <a:latin typeface="+mn-ea"/>
              </a:rPr>
              <a:t>】</a:t>
            </a:r>
          </a:p>
        </p:txBody>
      </p:sp>
      <p:cxnSp>
        <p:nvCxnSpPr>
          <p:cNvPr id="13" name="直接连接符 12">
            <a:extLst>
              <a:ext uri="{FF2B5EF4-FFF2-40B4-BE49-F238E27FC236}">
                <a16:creationId xmlns:a16="http://schemas.microsoft.com/office/drawing/2014/main" id="{95841300-9582-4A14-B377-D141B5E540B9}"/>
              </a:ext>
            </a:extLst>
          </p:cNvPr>
          <p:cNvCxnSpPr>
            <a:cxnSpLocks/>
          </p:cNvCxnSpPr>
          <p:nvPr/>
        </p:nvCxnSpPr>
        <p:spPr>
          <a:xfrm>
            <a:off x="832402" y="2959714"/>
            <a:ext cx="10749998"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B00D4EB7-A9F5-4446-8889-BE514AC5F364}"/>
              </a:ext>
            </a:extLst>
          </p:cNvPr>
          <p:cNvSpPr/>
          <p:nvPr/>
        </p:nvSpPr>
        <p:spPr>
          <a:xfrm>
            <a:off x="1881318" y="3123677"/>
            <a:ext cx="244698" cy="2446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20" name="椭圆 19">
            <a:extLst>
              <a:ext uri="{FF2B5EF4-FFF2-40B4-BE49-F238E27FC236}">
                <a16:creationId xmlns:a16="http://schemas.microsoft.com/office/drawing/2014/main" id="{5C954589-3C22-48F5-9325-2859E6713586}"/>
              </a:ext>
            </a:extLst>
          </p:cNvPr>
          <p:cNvSpPr/>
          <p:nvPr/>
        </p:nvSpPr>
        <p:spPr>
          <a:xfrm>
            <a:off x="4134460" y="3123677"/>
            <a:ext cx="244698" cy="2446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cxnSp>
        <p:nvCxnSpPr>
          <p:cNvPr id="26" name="直接连接符 25">
            <a:extLst>
              <a:ext uri="{FF2B5EF4-FFF2-40B4-BE49-F238E27FC236}">
                <a16:creationId xmlns:a16="http://schemas.microsoft.com/office/drawing/2014/main" id="{41891EA5-1C41-4427-A6E1-B61C91C144A9}"/>
              </a:ext>
            </a:extLst>
          </p:cNvPr>
          <p:cNvCxnSpPr>
            <a:cxnSpLocks/>
          </p:cNvCxnSpPr>
          <p:nvPr/>
        </p:nvCxnSpPr>
        <p:spPr>
          <a:xfrm>
            <a:off x="2000768" y="3409849"/>
            <a:ext cx="2899" cy="328975"/>
          </a:xfrm>
          <a:prstGeom prst="line">
            <a:avLst/>
          </a:prstGeom>
          <a:ln w="127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E65A5BD1-DF09-47A8-A523-78523F0889BE}"/>
              </a:ext>
            </a:extLst>
          </p:cNvPr>
          <p:cNvCxnSpPr>
            <a:cxnSpLocks/>
          </p:cNvCxnSpPr>
          <p:nvPr/>
        </p:nvCxnSpPr>
        <p:spPr>
          <a:xfrm>
            <a:off x="4256809" y="3409849"/>
            <a:ext cx="2899" cy="328975"/>
          </a:xfrm>
          <a:prstGeom prst="line">
            <a:avLst/>
          </a:prstGeom>
          <a:ln w="127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7" name="图片 26" descr="图片包含 天空, 户外, 建筑物&#10;&#10;描述已自动生成">
            <a:extLst>
              <a:ext uri="{FF2B5EF4-FFF2-40B4-BE49-F238E27FC236}">
                <a16:creationId xmlns:a16="http://schemas.microsoft.com/office/drawing/2014/main" id="{6D991D50-C8E1-43A8-868B-89FD0CB65C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73"/>
          <a:stretch/>
        </p:blipFill>
        <p:spPr>
          <a:xfrm>
            <a:off x="6219551" y="4012425"/>
            <a:ext cx="2313980" cy="1582076"/>
          </a:xfrm>
          <a:prstGeom prst="rect">
            <a:avLst/>
          </a:prstGeom>
          <a:ln w="38100">
            <a:solidFill>
              <a:schemeClr val="bg1"/>
            </a:solidFill>
          </a:ln>
        </p:spPr>
      </p:pic>
      <p:pic>
        <p:nvPicPr>
          <p:cNvPr id="9" name="图片 8">
            <a:extLst>
              <a:ext uri="{FF2B5EF4-FFF2-40B4-BE49-F238E27FC236}">
                <a16:creationId xmlns:a16="http://schemas.microsoft.com/office/drawing/2014/main" id="{A4EF4107-B3BE-4D0D-A3EB-23430F93B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02" y="3780298"/>
            <a:ext cx="2342531" cy="1311284"/>
          </a:xfrm>
          <a:prstGeom prst="rect">
            <a:avLst/>
          </a:prstGeom>
          <a:ln w="38100">
            <a:solidFill>
              <a:schemeClr val="bg1"/>
            </a:solidFill>
          </a:ln>
        </p:spPr>
      </p:pic>
      <p:pic>
        <p:nvPicPr>
          <p:cNvPr id="10" name="图片 9">
            <a:extLst>
              <a:ext uri="{FF2B5EF4-FFF2-40B4-BE49-F238E27FC236}">
                <a16:creationId xmlns:a16="http://schemas.microsoft.com/office/drawing/2014/main" id="{1156AC7D-3687-4C5C-80EA-FBCFB4C5B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199" y="3780298"/>
            <a:ext cx="1767635" cy="2129197"/>
          </a:xfrm>
          <a:prstGeom prst="rect">
            <a:avLst/>
          </a:prstGeom>
          <a:ln w="38100">
            <a:solidFill>
              <a:schemeClr val="bg1"/>
            </a:solidFill>
          </a:ln>
        </p:spPr>
      </p:pic>
      <p:cxnSp>
        <p:nvCxnSpPr>
          <p:cNvPr id="32" name="直接连接符 31">
            <a:extLst>
              <a:ext uri="{FF2B5EF4-FFF2-40B4-BE49-F238E27FC236}">
                <a16:creationId xmlns:a16="http://schemas.microsoft.com/office/drawing/2014/main" id="{0E617ABA-0585-45B6-9633-2B6EDC9A48E5}"/>
              </a:ext>
            </a:extLst>
          </p:cNvPr>
          <p:cNvCxnSpPr>
            <a:cxnSpLocks/>
          </p:cNvCxnSpPr>
          <p:nvPr/>
        </p:nvCxnSpPr>
        <p:spPr>
          <a:xfrm>
            <a:off x="5972450" y="2959714"/>
            <a:ext cx="0" cy="3382092"/>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36" name="图片 35" descr="图片包含 天空, 户外, 建筑物&#10;&#10;描述已自动生成">
            <a:extLst>
              <a:ext uri="{FF2B5EF4-FFF2-40B4-BE49-F238E27FC236}">
                <a16:creationId xmlns:a16="http://schemas.microsoft.com/office/drawing/2014/main" id="{63C62F55-C57F-40E9-BBAA-44C430433638}"/>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Photocopy trans="0" detail="1"/>
                    </a14:imgEffect>
                    <a14:imgEffect>
                      <a14:brightnessContrast contrast="60000"/>
                    </a14:imgEffect>
                  </a14:imgLayer>
                </a14:imgProps>
              </a:ext>
              <a:ext uri="{28A0092B-C50C-407E-A947-70E740481C1C}">
                <a14:useLocalDpi xmlns:a14="http://schemas.microsoft.com/office/drawing/2010/main" val="0"/>
              </a:ext>
            </a:extLst>
          </a:blip>
          <a:srcRect l="-373"/>
          <a:stretch/>
        </p:blipFill>
        <p:spPr>
          <a:xfrm>
            <a:off x="9297737" y="4012425"/>
            <a:ext cx="2313980" cy="1582076"/>
          </a:xfrm>
          <a:prstGeom prst="rect">
            <a:avLst/>
          </a:prstGeom>
          <a:ln w="38100">
            <a:solidFill>
              <a:schemeClr val="bg1"/>
            </a:solidFill>
          </a:ln>
        </p:spPr>
      </p:pic>
      <p:sp>
        <p:nvSpPr>
          <p:cNvPr id="37" name="箭头: 燕尾形 36">
            <a:extLst>
              <a:ext uri="{FF2B5EF4-FFF2-40B4-BE49-F238E27FC236}">
                <a16:creationId xmlns:a16="http://schemas.microsoft.com/office/drawing/2014/main" id="{9776FB82-CF56-42A0-9C00-E515C2FFD3F9}"/>
              </a:ext>
            </a:extLst>
          </p:cNvPr>
          <p:cNvSpPr/>
          <p:nvPr/>
        </p:nvSpPr>
        <p:spPr>
          <a:xfrm>
            <a:off x="8804819" y="4672550"/>
            <a:ext cx="293938" cy="261826"/>
          </a:xfrm>
          <a:prstGeom prst="notchedRightArrow">
            <a:avLst>
              <a:gd name="adj1" fmla="val 50000"/>
              <a:gd name="adj2" fmla="val 41200"/>
            </a:avLst>
          </a:prstGeom>
          <a:gradFill>
            <a:gsLst>
              <a:gs pos="0">
                <a:schemeClr val="accent5">
                  <a:alpha val="0"/>
                </a:schemeClr>
              </a:gs>
              <a:gs pos="100000">
                <a:schemeClr val="accent5">
                  <a:alpha val="5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5E63FFA7-E334-478A-BC35-012C2B0278E3}"/>
              </a:ext>
            </a:extLst>
          </p:cNvPr>
          <p:cNvSpPr txBox="1"/>
          <p:nvPr/>
        </p:nvSpPr>
        <p:spPr>
          <a:xfrm>
            <a:off x="6451530" y="3111903"/>
            <a:ext cx="649074" cy="407291"/>
          </a:xfrm>
          <a:prstGeom prst="rect">
            <a:avLst/>
          </a:prstGeom>
          <a:noFill/>
        </p:spPr>
        <p:txBody>
          <a:bodyPr wrap="square" lIns="0" tIns="0" rIns="0" bIns="0" rtlCol="0" anchor="t" anchorCtr="0">
            <a:spAutoFit/>
          </a:bodyPr>
          <a:lstStyle/>
          <a:p>
            <a:pPr algn="l">
              <a:lnSpc>
                <a:spcPct val="150000"/>
              </a:lnSpc>
            </a:pPr>
            <a:r>
              <a:rPr lang="zh-CN" altLang="en-US" sz="2000" b="1" dirty="0">
                <a:solidFill>
                  <a:prstClr val="black">
                    <a:lumMod val="65000"/>
                    <a:lumOff val="35000"/>
                  </a:prstClr>
                </a:solidFill>
                <a:latin typeface="+mn-ea"/>
              </a:rPr>
              <a:t>例子</a:t>
            </a:r>
          </a:p>
        </p:txBody>
      </p:sp>
      <p:cxnSp>
        <p:nvCxnSpPr>
          <p:cNvPr id="39" name="直接连接符 38">
            <a:extLst>
              <a:ext uri="{FF2B5EF4-FFF2-40B4-BE49-F238E27FC236}">
                <a16:creationId xmlns:a16="http://schemas.microsoft.com/office/drawing/2014/main" id="{BF5E3639-DC77-4136-9F1C-91C7002F3682}"/>
              </a:ext>
            </a:extLst>
          </p:cNvPr>
          <p:cNvCxnSpPr>
            <a:cxnSpLocks/>
          </p:cNvCxnSpPr>
          <p:nvPr/>
        </p:nvCxnSpPr>
        <p:spPr>
          <a:xfrm>
            <a:off x="6264001" y="3226786"/>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414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6626898-3DF5-4CE5-83BB-F5C678830AF4}"/>
              </a:ext>
            </a:extLst>
          </p:cNvPr>
          <p:cNvSpPr>
            <a:spLocks noGrp="1"/>
          </p:cNvSpPr>
          <p:nvPr>
            <p:ph type="body" sz="quarter" idx="10"/>
          </p:nvPr>
        </p:nvSpPr>
        <p:spPr/>
        <p:txBody>
          <a:bodyPr/>
          <a:lstStyle/>
          <a:p>
            <a:r>
              <a:rPr lang="zh-CN" altLang="en-US" dirty="0"/>
              <a:t>创意图表的制作</a:t>
            </a:r>
          </a:p>
        </p:txBody>
      </p:sp>
      <p:cxnSp>
        <p:nvCxnSpPr>
          <p:cNvPr id="3" name="直接连接符 2">
            <a:extLst>
              <a:ext uri="{FF2B5EF4-FFF2-40B4-BE49-F238E27FC236}">
                <a16:creationId xmlns:a16="http://schemas.microsoft.com/office/drawing/2014/main" id="{7BB8421B-7162-432F-83EB-2D0775193FB3}"/>
              </a:ext>
            </a:extLst>
          </p:cNvPr>
          <p:cNvCxnSpPr>
            <a:cxnSpLocks/>
          </p:cNvCxnSpPr>
          <p:nvPr/>
        </p:nvCxnSpPr>
        <p:spPr>
          <a:xfrm>
            <a:off x="832402" y="1328619"/>
            <a:ext cx="0" cy="283177"/>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18A0441B-288F-4421-86F3-7CFEFA814FC8}"/>
              </a:ext>
            </a:extLst>
          </p:cNvPr>
          <p:cNvSpPr txBox="1"/>
          <p:nvPr/>
        </p:nvSpPr>
        <p:spPr>
          <a:xfrm>
            <a:off x="1062182" y="1204505"/>
            <a:ext cx="9110517" cy="407291"/>
          </a:xfrm>
          <a:prstGeom prst="rect">
            <a:avLst/>
          </a:prstGeom>
          <a:noFill/>
        </p:spPr>
        <p:txBody>
          <a:bodyPr wrap="square" lIns="0" tIns="0" rIns="0" bIns="0" rtlCol="0" anchor="ctr" anchorCtr="0">
            <a:spAutoFit/>
          </a:bodyPr>
          <a:lstStyle/>
          <a:p>
            <a:pPr>
              <a:lnSpc>
                <a:spcPct val="150000"/>
              </a:lnSpc>
            </a:pPr>
            <a:r>
              <a:rPr lang="zh-CN" altLang="en-US" sz="2000" b="1" dirty="0">
                <a:solidFill>
                  <a:prstClr val="black">
                    <a:lumMod val="65000"/>
                    <a:lumOff val="35000"/>
                  </a:prstClr>
                </a:solidFill>
                <a:latin typeface="+mn-ea"/>
              </a:rPr>
              <a:t>如何使一个普通的图表瞬间变得好看</a:t>
            </a:r>
          </a:p>
        </p:txBody>
      </p:sp>
      <p:sp>
        <p:nvSpPr>
          <p:cNvPr id="5" name="文本框 4">
            <a:extLst>
              <a:ext uri="{FF2B5EF4-FFF2-40B4-BE49-F238E27FC236}">
                <a16:creationId xmlns:a16="http://schemas.microsoft.com/office/drawing/2014/main" id="{DB98494F-AA45-4343-B113-72FC676524CD}"/>
              </a:ext>
            </a:extLst>
          </p:cNvPr>
          <p:cNvSpPr txBox="1"/>
          <p:nvPr/>
        </p:nvSpPr>
        <p:spPr>
          <a:xfrm>
            <a:off x="1062183" y="1773798"/>
            <a:ext cx="9805842" cy="695190"/>
          </a:xfrm>
          <a:prstGeom prst="rect">
            <a:avLst/>
          </a:prstGeom>
          <a:noFill/>
        </p:spPr>
        <p:txBody>
          <a:bodyPr wrap="square" lIns="0" tIns="0" rIns="0" bIns="0" rtlCol="0" anchor="t" anchorCtr="0">
            <a:spAutoFit/>
          </a:bodyPr>
          <a:lstStyle/>
          <a:p>
            <a:pPr marL="342900" lvl="0" indent="-342900">
              <a:lnSpc>
                <a:spcPct val="150000"/>
              </a:lnSpc>
              <a:buFont typeface="+mj-ea"/>
              <a:buAutoNum type="circleNumDbPlain"/>
            </a:pPr>
            <a:r>
              <a:rPr lang="zh-CN" altLang="en-US" sz="1600" dirty="0">
                <a:solidFill>
                  <a:prstClr val="black">
                    <a:lumMod val="65000"/>
                    <a:lumOff val="35000"/>
                  </a:prstClr>
                </a:solidFill>
                <a:latin typeface="+mn-ea"/>
              </a:rPr>
              <a:t>首先绘制一个形状（这里以三角形为例），调整它的颜色</a:t>
            </a:r>
            <a:endParaRPr lang="en-US" altLang="zh-CN" sz="1600" dirty="0">
              <a:solidFill>
                <a:prstClr val="black">
                  <a:lumMod val="65000"/>
                  <a:lumOff val="35000"/>
                </a:prstClr>
              </a:solidFill>
              <a:latin typeface="+mn-ea"/>
            </a:endParaRPr>
          </a:p>
          <a:p>
            <a:pPr marL="342900" lvl="0" indent="-342900">
              <a:lnSpc>
                <a:spcPct val="150000"/>
              </a:lnSpc>
              <a:buFont typeface="+mj-ea"/>
              <a:buAutoNum type="circleNumDbPlain"/>
            </a:pPr>
            <a:r>
              <a:rPr lang="zh-CN" altLang="en-US" sz="1600" dirty="0">
                <a:solidFill>
                  <a:prstClr val="black">
                    <a:lumMod val="65000"/>
                    <a:lumOff val="35000"/>
                  </a:prstClr>
                </a:solidFill>
                <a:latin typeface="+mn-ea"/>
              </a:rPr>
              <a:t>选中三角形，同时按下</a:t>
            </a:r>
            <a:r>
              <a:rPr lang="en-US" altLang="zh-CN" sz="1600" dirty="0" err="1">
                <a:solidFill>
                  <a:prstClr val="black">
                    <a:lumMod val="65000"/>
                    <a:lumOff val="35000"/>
                  </a:prstClr>
                </a:solidFill>
                <a:latin typeface="+mn-ea"/>
              </a:rPr>
              <a:t>Ctrl+C</a:t>
            </a:r>
            <a:r>
              <a:rPr lang="zh-CN" altLang="en-US" sz="1600" dirty="0">
                <a:solidFill>
                  <a:prstClr val="black">
                    <a:lumMod val="65000"/>
                    <a:lumOff val="35000"/>
                  </a:prstClr>
                </a:solidFill>
                <a:latin typeface="+mn-ea"/>
              </a:rPr>
              <a:t>；选中图表的某一系列，同时按下</a:t>
            </a:r>
            <a:r>
              <a:rPr lang="en-US" altLang="zh-CN" sz="1600" dirty="0" err="1">
                <a:solidFill>
                  <a:prstClr val="black">
                    <a:lumMod val="65000"/>
                    <a:lumOff val="35000"/>
                  </a:prstClr>
                </a:solidFill>
                <a:latin typeface="+mn-ea"/>
              </a:rPr>
              <a:t>Ctrl+V</a:t>
            </a:r>
            <a:endParaRPr lang="zh-CN" altLang="en-US" sz="1600" dirty="0">
              <a:solidFill>
                <a:prstClr val="black">
                  <a:lumMod val="65000"/>
                  <a:lumOff val="35000"/>
                </a:prstClr>
              </a:solidFill>
              <a:latin typeface="+mn-ea"/>
            </a:endParaRPr>
          </a:p>
        </p:txBody>
      </p:sp>
      <p:graphicFrame>
        <p:nvGraphicFramePr>
          <p:cNvPr id="20" name="图表 19">
            <a:extLst>
              <a:ext uri="{FF2B5EF4-FFF2-40B4-BE49-F238E27FC236}">
                <a16:creationId xmlns:a16="http://schemas.microsoft.com/office/drawing/2014/main" id="{452315B5-F703-4D1D-AD10-040360FF770D}"/>
              </a:ext>
            </a:extLst>
          </p:cNvPr>
          <p:cNvGraphicFramePr/>
          <p:nvPr>
            <p:extLst>
              <p:ext uri="{D42A27DB-BD31-4B8C-83A1-F6EECF244321}">
                <p14:modId xmlns:p14="http://schemas.microsoft.com/office/powerpoint/2010/main" val="2895407180"/>
              </p:ext>
            </p:extLst>
          </p:nvPr>
        </p:nvGraphicFramePr>
        <p:xfrm>
          <a:off x="1062182" y="3776407"/>
          <a:ext cx="3474582" cy="23163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图表 20">
            <a:extLst>
              <a:ext uri="{FF2B5EF4-FFF2-40B4-BE49-F238E27FC236}">
                <a16:creationId xmlns:a16="http://schemas.microsoft.com/office/drawing/2014/main" id="{55BD0D69-2E7C-4A8B-9E3E-7ED739A4AA5D}"/>
              </a:ext>
            </a:extLst>
          </p:cNvPr>
          <p:cNvGraphicFramePr/>
          <p:nvPr>
            <p:extLst>
              <p:ext uri="{D42A27DB-BD31-4B8C-83A1-F6EECF244321}">
                <p14:modId xmlns:p14="http://schemas.microsoft.com/office/powerpoint/2010/main" val="3771477623"/>
              </p:ext>
            </p:extLst>
          </p:nvPr>
        </p:nvGraphicFramePr>
        <p:xfrm>
          <a:off x="6871641" y="3776407"/>
          <a:ext cx="3474582" cy="2316388"/>
        </p:xfrm>
        <a:graphic>
          <a:graphicData uri="http://schemas.openxmlformats.org/drawingml/2006/chart">
            <c:chart xmlns:c="http://schemas.openxmlformats.org/drawingml/2006/chart" xmlns:r="http://schemas.openxmlformats.org/officeDocument/2006/relationships" r:id="rId3"/>
          </a:graphicData>
        </a:graphic>
      </p:graphicFrame>
      <p:grpSp>
        <p:nvGrpSpPr>
          <p:cNvPr id="24" name="组合 23">
            <a:extLst>
              <a:ext uri="{FF2B5EF4-FFF2-40B4-BE49-F238E27FC236}">
                <a16:creationId xmlns:a16="http://schemas.microsoft.com/office/drawing/2014/main" id="{837184DB-CF6D-4FFB-ABAF-EF13D94FB0A1}"/>
              </a:ext>
            </a:extLst>
          </p:cNvPr>
          <p:cNvGrpSpPr/>
          <p:nvPr/>
        </p:nvGrpSpPr>
        <p:grpSpPr>
          <a:xfrm>
            <a:off x="4852103" y="4601906"/>
            <a:ext cx="1704199" cy="752262"/>
            <a:chOff x="4765340" y="4483100"/>
            <a:chExt cx="1704199" cy="752262"/>
          </a:xfrm>
        </p:grpSpPr>
        <p:grpSp>
          <p:nvGrpSpPr>
            <p:cNvPr id="22" name="组合 21">
              <a:extLst>
                <a:ext uri="{FF2B5EF4-FFF2-40B4-BE49-F238E27FC236}">
                  <a16:creationId xmlns:a16="http://schemas.microsoft.com/office/drawing/2014/main" id="{7B0915C3-A4FA-4959-9E64-E046A530E74A}"/>
                </a:ext>
              </a:extLst>
            </p:cNvPr>
            <p:cNvGrpSpPr/>
            <p:nvPr/>
          </p:nvGrpSpPr>
          <p:grpSpPr>
            <a:xfrm>
              <a:off x="4983932" y="4483100"/>
              <a:ext cx="1267014" cy="314288"/>
              <a:chOff x="4913083" y="4742070"/>
              <a:chExt cx="1415426" cy="351102"/>
            </a:xfrm>
          </p:grpSpPr>
          <p:sp>
            <p:nvSpPr>
              <p:cNvPr id="11" name="等腰三角形 10">
                <a:extLst>
                  <a:ext uri="{FF2B5EF4-FFF2-40B4-BE49-F238E27FC236}">
                    <a16:creationId xmlns:a16="http://schemas.microsoft.com/office/drawing/2014/main" id="{5A2701A9-DE03-440E-B2ED-1FDA0EAF39A8}"/>
                  </a:ext>
                </a:extLst>
              </p:cNvPr>
              <p:cNvSpPr/>
              <p:nvPr/>
            </p:nvSpPr>
            <p:spPr>
              <a:xfrm>
                <a:off x="4913083" y="4742070"/>
                <a:ext cx="407278" cy="35110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等腰三角形 14">
                <a:extLst>
                  <a:ext uri="{FF2B5EF4-FFF2-40B4-BE49-F238E27FC236}">
                    <a16:creationId xmlns:a16="http://schemas.microsoft.com/office/drawing/2014/main" id="{909B112F-D384-4BCA-ABEF-DF83F61C4F12}"/>
                  </a:ext>
                </a:extLst>
              </p:cNvPr>
              <p:cNvSpPr/>
              <p:nvPr/>
            </p:nvSpPr>
            <p:spPr>
              <a:xfrm>
                <a:off x="5417157" y="4742070"/>
                <a:ext cx="407278" cy="35110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等腰三角形 15">
                <a:extLst>
                  <a:ext uri="{FF2B5EF4-FFF2-40B4-BE49-F238E27FC236}">
                    <a16:creationId xmlns:a16="http://schemas.microsoft.com/office/drawing/2014/main" id="{7CA04615-52FA-4091-BCF1-10F2AA8725E4}"/>
                  </a:ext>
                </a:extLst>
              </p:cNvPr>
              <p:cNvSpPr/>
              <p:nvPr/>
            </p:nvSpPr>
            <p:spPr>
              <a:xfrm>
                <a:off x="5921231" y="4742070"/>
                <a:ext cx="407278" cy="35110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3" name="箭头: 燕尾形 22">
              <a:extLst>
                <a:ext uri="{FF2B5EF4-FFF2-40B4-BE49-F238E27FC236}">
                  <a16:creationId xmlns:a16="http://schemas.microsoft.com/office/drawing/2014/main" id="{E7B1344C-46B1-41EA-977A-414549A09FF0}"/>
                </a:ext>
              </a:extLst>
            </p:cNvPr>
            <p:cNvSpPr/>
            <p:nvPr/>
          </p:nvSpPr>
          <p:spPr>
            <a:xfrm>
              <a:off x="4765340" y="4937706"/>
              <a:ext cx="1704199" cy="297656"/>
            </a:xfrm>
            <a:prstGeom prst="notchedRightArrow">
              <a:avLst>
                <a:gd name="adj1" fmla="val 50000"/>
                <a:gd name="adj2" fmla="val 41200"/>
              </a:avLst>
            </a:prstGeom>
            <a:gradFill>
              <a:gsLst>
                <a:gs pos="0">
                  <a:schemeClr val="accent5">
                    <a:alpha val="0"/>
                  </a:schemeClr>
                </a:gs>
                <a:gs pos="100000">
                  <a:schemeClr val="accent5">
                    <a:alpha val="5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5" name="直接连接符 24">
            <a:extLst>
              <a:ext uri="{FF2B5EF4-FFF2-40B4-BE49-F238E27FC236}">
                <a16:creationId xmlns:a16="http://schemas.microsoft.com/office/drawing/2014/main" id="{5999B6D6-9A5F-4B69-8BD5-45A62AAFCDFC}"/>
              </a:ext>
            </a:extLst>
          </p:cNvPr>
          <p:cNvCxnSpPr>
            <a:cxnSpLocks/>
          </p:cNvCxnSpPr>
          <p:nvPr/>
        </p:nvCxnSpPr>
        <p:spPr>
          <a:xfrm>
            <a:off x="832402" y="3560506"/>
            <a:ext cx="10749998"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B3AA636E-079D-4809-8CB0-CB02549FB98F}"/>
              </a:ext>
            </a:extLst>
          </p:cNvPr>
          <p:cNvSpPr txBox="1"/>
          <p:nvPr/>
        </p:nvSpPr>
        <p:spPr>
          <a:xfrm>
            <a:off x="1062183" y="2626969"/>
            <a:ext cx="9805842" cy="695190"/>
          </a:xfrm>
          <a:prstGeom prst="rect">
            <a:avLst/>
          </a:prstGeom>
          <a:noFill/>
        </p:spPr>
        <p:txBody>
          <a:bodyPr wrap="square" lIns="0" tIns="0" rIns="0" bIns="0" rtlCol="0" anchor="t" anchorCtr="0">
            <a:spAutoFit/>
          </a:bodyPr>
          <a:lstStyle/>
          <a:p>
            <a:pPr lvl="0">
              <a:lnSpc>
                <a:spcPct val="150000"/>
              </a:lnSpc>
            </a:pP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备注</a:t>
            </a:r>
            <a:r>
              <a:rPr lang="en-US" altLang="zh-CN" sz="1600" dirty="0">
                <a:solidFill>
                  <a:prstClr val="black">
                    <a:lumMod val="65000"/>
                    <a:lumOff val="35000"/>
                  </a:prstClr>
                </a:solidFill>
                <a:latin typeface="+mn-ea"/>
              </a:rPr>
              <a:t>】</a:t>
            </a:r>
            <a:r>
              <a:rPr lang="zh-CN" altLang="en-US" sz="1600" dirty="0">
                <a:solidFill>
                  <a:prstClr val="black">
                    <a:lumMod val="65000"/>
                    <a:lumOff val="35000"/>
                  </a:prstClr>
                </a:solidFill>
                <a:latin typeface="+mn-ea"/>
              </a:rPr>
              <a:t>对于形状，我们可以设置渐变色、编辑顶点等等，来使得图表更具创意；当然除了形状之外，还可以用相同的方法将图片填充到图表。</a:t>
            </a:r>
          </a:p>
        </p:txBody>
      </p:sp>
      <p:sp>
        <p:nvSpPr>
          <p:cNvPr id="27" name="文本框 26">
            <a:extLst>
              <a:ext uri="{FF2B5EF4-FFF2-40B4-BE49-F238E27FC236}">
                <a16:creationId xmlns:a16="http://schemas.microsoft.com/office/drawing/2014/main" id="{97F77E04-6029-461F-9840-8DD9E0394B42}"/>
              </a:ext>
            </a:extLst>
          </p:cNvPr>
          <p:cNvSpPr txBox="1"/>
          <p:nvPr/>
        </p:nvSpPr>
        <p:spPr>
          <a:xfrm>
            <a:off x="4913420" y="5306017"/>
            <a:ext cx="1581565" cy="285078"/>
          </a:xfrm>
          <a:prstGeom prst="rect">
            <a:avLst/>
          </a:prstGeom>
          <a:noFill/>
        </p:spPr>
        <p:txBody>
          <a:bodyPr wrap="square" lIns="0" tIns="0" rIns="0" bIns="0" rtlCol="0" anchor="t" anchorCtr="0">
            <a:spAutoFit/>
          </a:bodyPr>
          <a:lstStyle/>
          <a:p>
            <a:pPr algn="ctr">
              <a:lnSpc>
                <a:spcPct val="150000"/>
              </a:lnSpc>
            </a:pPr>
            <a:r>
              <a:rPr lang="en-US" altLang="zh-CN" sz="1400" dirty="0" err="1">
                <a:solidFill>
                  <a:prstClr val="black">
                    <a:lumMod val="65000"/>
                    <a:lumOff val="35000"/>
                  </a:prstClr>
                </a:solidFill>
                <a:latin typeface="+mn-ea"/>
              </a:rPr>
              <a:t>Ctrl+C</a:t>
            </a:r>
            <a:r>
              <a:rPr lang="zh-CN" altLang="en-US" sz="1400" dirty="0">
                <a:solidFill>
                  <a:prstClr val="black">
                    <a:lumMod val="65000"/>
                    <a:lumOff val="35000"/>
                  </a:prstClr>
                </a:solidFill>
                <a:latin typeface="+mn-ea"/>
              </a:rPr>
              <a:t>、</a:t>
            </a:r>
            <a:r>
              <a:rPr lang="en-US" altLang="zh-CN" sz="1400" dirty="0">
                <a:solidFill>
                  <a:prstClr val="black">
                    <a:lumMod val="65000"/>
                    <a:lumOff val="35000"/>
                  </a:prstClr>
                </a:solidFill>
                <a:latin typeface="+mn-ea"/>
              </a:rPr>
              <a:t> </a:t>
            </a:r>
            <a:r>
              <a:rPr lang="en-US" altLang="zh-CN" sz="1400" dirty="0" err="1">
                <a:solidFill>
                  <a:prstClr val="black">
                    <a:lumMod val="65000"/>
                    <a:lumOff val="35000"/>
                  </a:prstClr>
                </a:solidFill>
                <a:latin typeface="+mn-ea"/>
              </a:rPr>
              <a:t>Ctrl+V</a:t>
            </a:r>
            <a:endParaRPr lang="zh-CN" altLang="en-US" sz="1400" dirty="0">
              <a:solidFill>
                <a:prstClr val="black">
                  <a:lumMod val="65000"/>
                  <a:lumOff val="35000"/>
                </a:prstClr>
              </a:solidFill>
              <a:latin typeface="微软雅黑"/>
            </a:endParaRPr>
          </a:p>
        </p:txBody>
      </p:sp>
    </p:spTree>
    <p:extLst>
      <p:ext uri="{BB962C8B-B14F-4D97-AF65-F5344CB8AC3E}">
        <p14:creationId xmlns:p14="http://schemas.microsoft.com/office/powerpoint/2010/main" val="2733535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E649A5A-2A71-47E6-9C45-3C97F980591A}"/>
              </a:ext>
            </a:extLst>
          </p:cNvPr>
          <p:cNvSpPr>
            <a:spLocks noGrp="1"/>
          </p:cNvSpPr>
          <p:nvPr>
            <p:ph type="body" sz="quarter" idx="10"/>
          </p:nvPr>
        </p:nvSpPr>
        <p:spPr/>
        <p:txBody>
          <a:bodyPr/>
          <a:lstStyle/>
          <a:p>
            <a:r>
              <a:rPr lang="zh-CN" altLang="en-US" dirty="0"/>
              <a:t>模板说明</a:t>
            </a:r>
          </a:p>
        </p:txBody>
      </p:sp>
      <p:cxnSp>
        <p:nvCxnSpPr>
          <p:cNvPr id="3" name="直接连接符 2">
            <a:extLst>
              <a:ext uri="{FF2B5EF4-FFF2-40B4-BE49-F238E27FC236}">
                <a16:creationId xmlns:a16="http://schemas.microsoft.com/office/drawing/2014/main" id="{89B609ED-43AB-49BF-92FA-2DF88CBA3D77}"/>
              </a:ext>
            </a:extLst>
          </p:cNvPr>
          <p:cNvCxnSpPr>
            <a:cxnSpLocks/>
          </p:cNvCxnSpPr>
          <p:nvPr/>
        </p:nvCxnSpPr>
        <p:spPr>
          <a:xfrm>
            <a:off x="843917" y="1470969"/>
            <a:ext cx="0" cy="293381"/>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2E5732EA-6F12-447E-AEB7-ACC9A9416857}"/>
              </a:ext>
            </a:extLst>
          </p:cNvPr>
          <p:cNvSpPr txBox="1"/>
          <p:nvPr/>
        </p:nvSpPr>
        <p:spPr>
          <a:xfrm>
            <a:off x="1095374" y="1352296"/>
            <a:ext cx="1295393" cy="407291"/>
          </a:xfrm>
          <a:prstGeom prst="rect">
            <a:avLst/>
          </a:prstGeom>
          <a:noFill/>
        </p:spPr>
        <p:txBody>
          <a:bodyPr wrap="square" lIns="0" tIns="0" rIns="0" bIns="0" rtlCol="0" anchor="t" anchorCtr="0">
            <a:spAutoFit/>
          </a:bodyPr>
          <a:lstStyle/>
          <a:p>
            <a:pPr>
              <a:lnSpc>
                <a:spcPct val="150000"/>
              </a:lnSpc>
            </a:pPr>
            <a:r>
              <a:rPr lang="zh-CN" altLang="en-US" sz="2000" b="1" dirty="0">
                <a:solidFill>
                  <a:prstClr val="black">
                    <a:lumMod val="65000"/>
                    <a:lumOff val="35000"/>
                  </a:prstClr>
                </a:solidFill>
                <a:latin typeface="+mj-ea"/>
                <a:ea typeface="+mj-ea"/>
              </a:rPr>
              <a:t>关于作者</a:t>
            </a:r>
          </a:p>
        </p:txBody>
      </p:sp>
      <p:sp>
        <p:nvSpPr>
          <p:cNvPr id="6" name="文本框 5">
            <a:extLst>
              <a:ext uri="{FF2B5EF4-FFF2-40B4-BE49-F238E27FC236}">
                <a16:creationId xmlns:a16="http://schemas.microsoft.com/office/drawing/2014/main" id="{EB40EC97-49A4-4952-A8A6-A2CFA780AE26}"/>
              </a:ext>
            </a:extLst>
          </p:cNvPr>
          <p:cNvSpPr txBox="1"/>
          <p:nvPr/>
        </p:nvSpPr>
        <p:spPr>
          <a:xfrm>
            <a:off x="1095374" y="1827360"/>
            <a:ext cx="7610471" cy="695190"/>
          </a:xfrm>
          <a:prstGeom prst="rect">
            <a:avLst/>
          </a:prstGeom>
          <a:noFill/>
        </p:spPr>
        <p:txBody>
          <a:bodyPr wrap="square" lIns="0" tIns="0" rIns="0" bIns="0" rtlCol="0" anchor="t" anchorCtr="0">
            <a:spAutoFit/>
          </a:bodyPr>
          <a:lstStyle/>
          <a:p>
            <a:pPr>
              <a:lnSpc>
                <a:spcPct val="150000"/>
              </a:lnSpc>
            </a:pPr>
            <a:r>
              <a:rPr lang="zh-CN" altLang="en-US" sz="1600" spc="300" dirty="0">
                <a:solidFill>
                  <a:prstClr val="black">
                    <a:lumMod val="65000"/>
                    <a:lumOff val="35000"/>
                  </a:prstClr>
                </a:solidFill>
                <a:latin typeface="+mn-ea"/>
              </a:rPr>
              <a:t>作者：陈伟佳（千阳），来自广东财经大学</a:t>
            </a:r>
            <a:endParaRPr lang="en-US" altLang="zh-CN" sz="1600" spc="300" dirty="0">
              <a:solidFill>
                <a:prstClr val="black">
                  <a:lumMod val="65000"/>
                  <a:lumOff val="35000"/>
                </a:prstClr>
              </a:solidFill>
              <a:latin typeface="+mn-ea"/>
            </a:endParaRPr>
          </a:p>
          <a:p>
            <a:pPr>
              <a:lnSpc>
                <a:spcPct val="150000"/>
              </a:lnSpc>
            </a:pPr>
            <a:r>
              <a:rPr lang="zh-CN" altLang="en-US" sz="1600" spc="300" dirty="0">
                <a:solidFill>
                  <a:prstClr val="black">
                    <a:lumMod val="65000"/>
                    <a:lumOff val="35000"/>
                  </a:prstClr>
                </a:solidFill>
                <a:latin typeface="+mn-ea"/>
              </a:rPr>
              <a:t>微信：</a:t>
            </a:r>
            <a:r>
              <a:rPr lang="en-US" altLang="zh-CN" sz="1600" spc="300" dirty="0">
                <a:solidFill>
                  <a:prstClr val="black">
                    <a:lumMod val="65000"/>
                    <a:lumOff val="35000"/>
                  </a:prstClr>
                </a:solidFill>
                <a:latin typeface="+mn-ea"/>
              </a:rPr>
              <a:t>cwj1196478608</a:t>
            </a:r>
          </a:p>
        </p:txBody>
      </p:sp>
      <p:cxnSp>
        <p:nvCxnSpPr>
          <p:cNvPr id="11" name="直接连接符 10">
            <a:extLst>
              <a:ext uri="{FF2B5EF4-FFF2-40B4-BE49-F238E27FC236}">
                <a16:creationId xmlns:a16="http://schemas.microsoft.com/office/drawing/2014/main" id="{E58A9527-DA65-4125-9E85-9CCFEBC79C58}"/>
              </a:ext>
            </a:extLst>
          </p:cNvPr>
          <p:cNvCxnSpPr>
            <a:cxnSpLocks/>
          </p:cNvCxnSpPr>
          <p:nvPr/>
        </p:nvCxnSpPr>
        <p:spPr>
          <a:xfrm>
            <a:off x="843917" y="3006815"/>
            <a:ext cx="0" cy="293381"/>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85BB0DD2-6805-4F92-A495-840FF2BDA9A3}"/>
              </a:ext>
            </a:extLst>
          </p:cNvPr>
          <p:cNvSpPr txBox="1"/>
          <p:nvPr/>
        </p:nvSpPr>
        <p:spPr>
          <a:xfrm>
            <a:off x="1095374" y="2888142"/>
            <a:ext cx="1295393" cy="407291"/>
          </a:xfrm>
          <a:prstGeom prst="rect">
            <a:avLst/>
          </a:prstGeom>
          <a:noFill/>
        </p:spPr>
        <p:txBody>
          <a:bodyPr wrap="square" lIns="0" tIns="0" rIns="0" bIns="0" rtlCol="0" anchor="t" anchorCtr="0">
            <a:spAutoFit/>
          </a:bodyPr>
          <a:lstStyle/>
          <a:p>
            <a:pPr>
              <a:lnSpc>
                <a:spcPct val="150000"/>
              </a:lnSpc>
            </a:pPr>
            <a:r>
              <a:rPr lang="zh-CN" altLang="en-US" sz="2000" b="1" dirty="0">
                <a:solidFill>
                  <a:prstClr val="black">
                    <a:lumMod val="65000"/>
                    <a:lumOff val="35000"/>
                  </a:prstClr>
                </a:solidFill>
                <a:latin typeface="+mj-ea"/>
                <a:ea typeface="+mj-ea"/>
              </a:rPr>
              <a:t>关于版权</a:t>
            </a:r>
          </a:p>
        </p:txBody>
      </p:sp>
      <p:sp>
        <p:nvSpPr>
          <p:cNvPr id="13" name="文本框 12">
            <a:extLst>
              <a:ext uri="{FF2B5EF4-FFF2-40B4-BE49-F238E27FC236}">
                <a16:creationId xmlns:a16="http://schemas.microsoft.com/office/drawing/2014/main" id="{3DCCCB3A-9AEF-4990-997E-2A25468BB994}"/>
              </a:ext>
            </a:extLst>
          </p:cNvPr>
          <p:cNvSpPr txBox="1"/>
          <p:nvPr/>
        </p:nvSpPr>
        <p:spPr>
          <a:xfrm>
            <a:off x="1095374" y="3364459"/>
            <a:ext cx="10256839" cy="695190"/>
          </a:xfrm>
          <a:prstGeom prst="rect">
            <a:avLst/>
          </a:prstGeom>
          <a:noFill/>
        </p:spPr>
        <p:txBody>
          <a:bodyPr wrap="square" lIns="0" tIns="0" rIns="0" bIns="0" rtlCol="0" anchor="t" anchorCtr="0">
            <a:spAutoFit/>
          </a:bodyPr>
          <a:lstStyle/>
          <a:p>
            <a:pPr>
              <a:lnSpc>
                <a:spcPct val="150000"/>
              </a:lnSpc>
            </a:pPr>
            <a:r>
              <a:rPr lang="zh-CN" altLang="en-US" sz="1600" spc="300" dirty="0">
                <a:solidFill>
                  <a:prstClr val="black">
                    <a:lumMod val="65000"/>
                    <a:lumOff val="35000"/>
                  </a:prstClr>
                </a:solidFill>
                <a:latin typeface="+mn-ea"/>
              </a:rPr>
              <a:t>模板的相关素材来自于广财官网和网络；模板供广大师生用于学习交流，答辩汇报等；禁止用于商业形式的用途</a:t>
            </a:r>
          </a:p>
        </p:txBody>
      </p:sp>
      <p:cxnSp>
        <p:nvCxnSpPr>
          <p:cNvPr id="14" name="直接连接符 13">
            <a:extLst>
              <a:ext uri="{FF2B5EF4-FFF2-40B4-BE49-F238E27FC236}">
                <a16:creationId xmlns:a16="http://schemas.microsoft.com/office/drawing/2014/main" id="{1390E942-AE0A-4015-ACC1-269CCECEAAF2}"/>
              </a:ext>
            </a:extLst>
          </p:cNvPr>
          <p:cNvCxnSpPr>
            <a:cxnSpLocks/>
          </p:cNvCxnSpPr>
          <p:nvPr/>
        </p:nvCxnSpPr>
        <p:spPr>
          <a:xfrm>
            <a:off x="843917" y="4570333"/>
            <a:ext cx="0" cy="293381"/>
          </a:xfrm>
          <a:prstGeom prst="line">
            <a:avLst/>
          </a:prstGeom>
          <a:ln w="76200" cap="flat">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097137DA-C347-45DA-A02A-62ED48ADF059}"/>
              </a:ext>
            </a:extLst>
          </p:cNvPr>
          <p:cNvSpPr txBox="1"/>
          <p:nvPr/>
        </p:nvSpPr>
        <p:spPr>
          <a:xfrm>
            <a:off x="1095374" y="4456423"/>
            <a:ext cx="1295393" cy="407291"/>
          </a:xfrm>
          <a:prstGeom prst="rect">
            <a:avLst/>
          </a:prstGeom>
          <a:noFill/>
        </p:spPr>
        <p:txBody>
          <a:bodyPr wrap="square" lIns="0" tIns="0" rIns="0" bIns="0" rtlCol="0" anchor="t" anchorCtr="0">
            <a:spAutoFit/>
          </a:bodyPr>
          <a:lstStyle/>
          <a:p>
            <a:pPr>
              <a:lnSpc>
                <a:spcPct val="150000"/>
              </a:lnSpc>
            </a:pPr>
            <a:r>
              <a:rPr lang="zh-CN" altLang="en-US" sz="2000" b="1" dirty="0">
                <a:solidFill>
                  <a:prstClr val="black">
                    <a:lumMod val="65000"/>
                    <a:lumOff val="35000"/>
                  </a:prstClr>
                </a:solidFill>
                <a:latin typeface="+mj-ea"/>
                <a:ea typeface="+mj-ea"/>
              </a:rPr>
              <a:t>特别感谢</a:t>
            </a:r>
          </a:p>
        </p:txBody>
      </p:sp>
      <p:sp>
        <p:nvSpPr>
          <p:cNvPr id="16" name="文本框 15">
            <a:extLst>
              <a:ext uri="{FF2B5EF4-FFF2-40B4-BE49-F238E27FC236}">
                <a16:creationId xmlns:a16="http://schemas.microsoft.com/office/drawing/2014/main" id="{BC458593-83DB-4D2F-BF1B-0ACFA8EF103E}"/>
              </a:ext>
            </a:extLst>
          </p:cNvPr>
          <p:cNvSpPr txBox="1"/>
          <p:nvPr/>
        </p:nvSpPr>
        <p:spPr>
          <a:xfrm>
            <a:off x="1095374" y="4940582"/>
            <a:ext cx="10256839" cy="325858"/>
          </a:xfrm>
          <a:prstGeom prst="rect">
            <a:avLst/>
          </a:prstGeom>
          <a:noFill/>
        </p:spPr>
        <p:txBody>
          <a:bodyPr wrap="square" lIns="0" tIns="0" rIns="0" bIns="0" rtlCol="0" anchor="t" anchorCtr="0">
            <a:spAutoFit/>
          </a:bodyPr>
          <a:lstStyle/>
          <a:p>
            <a:pPr>
              <a:lnSpc>
                <a:spcPct val="150000"/>
              </a:lnSpc>
            </a:pPr>
            <a:r>
              <a:rPr lang="zh-CN" altLang="en-US" sz="1600" spc="300" dirty="0">
                <a:solidFill>
                  <a:prstClr val="black">
                    <a:lumMod val="65000"/>
                    <a:lumOff val="35000"/>
                  </a:prstClr>
                </a:solidFill>
                <a:latin typeface="+mn-ea"/>
              </a:rPr>
              <a:t>非常感谢</a:t>
            </a:r>
            <a:r>
              <a:rPr lang="en-US" altLang="zh-CN" sz="1600" spc="300" dirty="0">
                <a:solidFill>
                  <a:prstClr val="black">
                    <a:lumMod val="65000"/>
                    <a:lumOff val="35000"/>
                  </a:prstClr>
                </a:solidFill>
                <a:latin typeface="+mn-ea"/>
              </a:rPr>
              <a:t>#</a:t>
            </a:r>
            <a:r>
              <a:rPr lang="zh-CN" altLang="en-US" sz="1600" spc="300" dirty="0">
                <a:solidFill>
                  <a:prstClr val="black">
                    <a:lumMod val="65000"/>
                    <a:lumOff val="35000"/>
                  </a:prstClr>
                </a:solidFill>
                <a:latin typeface="+mn-ea"/>
              </a:rPr>
              <a:t>我给母校送模板</a:t>
            </a:r>
            <a:r>
              <a:rPr lang="en-US" altLang="zh-CN" sz="1600" spc="300" dirty="0">
                <a:solidFill>
                  <a:prstClr val="black">
                    <a:lumMod val="65000"/>
                    <a:lumOff val="35000"/>
                  </a:prstClr>
                </a:solidFill>
                <a:latin typeface="+mn-ea"/>
              </a:rPr>
              <a:t>#</a:t>
            </a:r>
            <a:r>
              <a:rPr lang="zh-CN" altLang="en-US" sz="1600" spc="300" dirty="0">
                <a:solidFill>
                  <a:prstClr val="black">
                    <a:lumMod val="65000"/>
                    <a:lumOff val="35000"/>
                  </a:prstClr>
                </a:solidFill>
                <a:latin typeface="+mn-ea"/>
              </a:rPr>
              <a:t>活动发起者秦阳老师、辅导员伟崇和许许多多热爱</a:t>
            </a:r>
            <a:r>
              <a:rPr lang="en-US" altLang="zh-CN" sz="1600" spc="300" dirty="0">
                <a:solidFill>
                  <a:prstClr val="black">
                    <a:lumMod val="65000"/>
                    <a:lumOff val="35000"/>
                  </a:prstClr>
                </a:solidFill>
                <a:latin typeface="+mn-ea"/>
              </a:rPr>
              <a:t>PPT</a:t>
            </a:r>
            <a:r>
              <a:rPr lang="zh-CN" altLang="en-US" sz="1600" spc="300" dirty="0">
                <a:solidFill>
                  <a:prstClr val="black">
                    <a:lumMod val="65000"/>
                    <a:lumOff val="35000"/>
                  </a:prstClr>
                </a:solidFill>
                <a:latin typeface="+mn-ea"/>
              </a:rPr>
              <a:t>的小伙伴</a:t>
            </a:r>
          </a:p>
        </p:txBody>
      </p:sp>
      <p:cxnSp>
        <p:nvCxnSpPr>
          <p:cNvPr id="21" name="直接连接符 20">
            <a:extLst>
              <a:ext uri="{FF2B5EF4-FFF2-40B4-BE49-F238E27FC236}">
                <a16:creationId xmlns:a16="http://schemas.microsoft.com/office/drawing/2014/main" id="{6E43DDF2-BF62-414A-8935-2E961D7F93BA}"/>
              </a:ext>
            </a:extLst>
          </p:cNvPr>
          <p:cNvCxnSpPr>
            <a:cxnSpLocks/>
          </p:cNvCxnSpPr>
          <p:nvPr/>
        </p:nvCxnSpPr>
        <p:spPr>
          <a:xfrm>
            <a:off x="1095374" y="2742988"/>
            <a:ext cx="10256839"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D10DD75A-E5F5-4CBA-A633-AFD30CE372F4}"/>
              </a:ext>
            </a:extLst>
          </p:cNvPr>
          <p:cNvCxnSpPr>
            <a:cxnSpLocks/>
          </p:cNvCxnSpPr>
          <p:nvPr/>
        </p:nvCxnSpPr>
        <p:spPr>
          <a:xfrm>
            <a:off x="1095374" y="4293509"/>
            <a:ext cx="10256839" cy="0"/>
          </a:xfrm>
          <a:prstGeom prst="line">
            <a:avLst/>
          </a:prstGeom>
          <a:ln w="12700" cap="rnd">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497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932CAE9-B2A0-4EF7-9D39-6399AE8C7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6840"/>
            <a:ext cx="12192000" cy="1341120"/>
          </a:xfrm>
          <a:prstGeom prst="rect">
            <a:avLst/>
          </a:prstGeom>
        </p:spPr>
      </p:pic>
      <p:sp>
        <p:nvSpPr>
          <p:cNvPr id="3" name="文本框 2">
            <a:extLst>
              <a:ext uri="{FF2B5EF4-FFF2-40B4-BE49-F238E27FC236}">
                <a16:creationId xmlns:a16="http://schemas.microsoft.com/office/drawing/2014/main" id="{B3FFEC37-AF50-4C78-B5A3-1E944611D216}"/>
              </a:ext>
            </a:extLst>
          </p:cNvPr>
          <p:cNvSpPr txBox="1"/>
          <p:nvPr/>
        </p:nvSpPr>
        <p:spPr>
          <a:xfrm>
            <a:off x="2024380" y="5605790"/>
            <a:ext cx="32918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陈伟佳（千阳）</a:t>
            </a:r>
          </a:p>
        </p:txBody>
      </p:sp>
      <p:sp>
        <p:nvSpPr>
          <p:cNvPr id="4" name="文本框 3">
            <a:extLst>
              <a:ext uri="{FF2B5EF4-FFF2-40B4-BE49-F238E27FC236}">
                <a16:creationId xmlns:a16="http://schemas.microsoft.com/office/drawing/2014/main" id="{44D7CEC5-2C04-4D04-B464-A2619472CE1D}"/>
              </a:ext>
            </a:extLst>
          </p:cNvPr>
          <p:cNvSpPr txBox="1"/>
          <p:nvPr/>
        </p:nvSpPr>
        <p:spPr>
          <a:xfrm>
            <a:off x="7894320" y="5605790"/>
            <a:ext cx="32918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广东财经大学</a:t>
            </a:r>
          </a:p>
        </p:txBody>
      </p:sp>
      <p:pic>
        <p:nvPicPr>
          <p:cNvPr id="6" name="图片 5" descr="图片包含 黑色, 文字&#10;&#10;描述已自动生成">
            <a:extLst>
              <a:ext uri="{FF2B5EF4-FFF2-40B4-BE49-F238E27FC236}">
                <a16:creationId xmlns:a16="http://schemas.microsoft.com/office/drawing/2014/main" id="{9035E82D-483F-4DCD-B968-967963873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Tree>
    <p:extLst>
      <p:ext uri="{BB962C8B-B14F-4D97-AF65-F5344CB8AC3E}">
        <p14:creationId xmlns:p14="http://schemas.microsoft.com/office/powerpoint/2010/main" val="2296083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20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171EDCD-8DDF-4F04-B956-24EBBA53C12C}"/>
              </a:ext>
            </a:extLst>
          </p:cNvPr>
          <p:cNvSpPr>
            <a:spLocks noGrp="1"/>
          </p:cNvSpPr>
          <p:nvPr>
            <p:ph type="body" sz="quarter" idx="10"/>
          </p:nvPr>
        </p:nvSpPr>
        <p:spPr/>
        <p:txBody>
          <a:bodyPr/>
          <a:lstStyle/>
          <a:p>
            <a:r>
              <a:rPr lang="en-US" altLang="zh-CN" dirty="0"/>
              <a:t>05</a:t>
            </a:r>
            <a:endParaRPr lang="zh-CN" altLang="en-US" dirty="0"/>
          </a:p>
        </p:txBody>
      </p:sp>
      <p:sp>
        <p:nvSpPr>
          <p:cNvPr id="4" name="文本占位符 3">
            <a:extLst>
              <a:ext uri="{FF2B5EF4-FFF2-40B4-BE49-F238E27FC236}">
                <a16:creationId xmlns:a16="http://schemas.microsoft.com/office/drawing/2014/main" id="{75430996-678D-4517-8DEF-CCA6DB990153}"/>
              </a:ext>
            </a:extLst>
          </p:cNvPr>
          <p:cNvSpPr>
            <a:spLocks noGrp="1"/>
          </p:cNvSpPr>
          <p:nvPr>
            <p:ph type="body" sz="quarter" idx="11"/>
          </p:nvPr>
        </p:nvSpPr>
        <p:spPr>
          <a:xfrm>
            <a:off x="5524211" y="2308454"/>
            <a:ext cx="5867608" cy="747897"/>
          </a:xfrm>
        </p:spPr>
        <p:txBody>
          <a:bodyPr/>
          <a:lstStyle/>
          <a:p>
            <a:r>
              <a:rPr lang="zh-CN" altLang="en-US" dirty="0">
                <a:latin typeface="+mn-ea"/>
              </a:rPr>
              <a:t>相关建议</a:t>
            </a:r>
          </a:p>
        </p:txBody>
      </p:sp>
      <p:sp>
        <p:nvSpPr>
          <p:cNvPr id="5" name="文本占位符 4">
            <a:extLst>
              <a:ext uri="{FF2B5EF4-FFF2-40B4-BE49-F238E27FC236}">
                <a16:creationId xmlns:a16="http://schemas.microsoft.com/office/drawing/2014/main" id="{8E45D747-ABDF-4942-9346-C81D39148924}"/>
              </a:ext>
            </a:extLst>
          </p:cNvPr>
          <p:cNvSpPr>
            <a:spLocks noGrp="1"/>
          </p:cNvSpPr>
          <p:nvPr>
            <p:ph type="body" sz="quarter" idx="12"/>
          </p:nvPr>
        </p:nvSpPr>
        <p:spPr>
          <a:xfrm>
            <a:off x="5524211" y="3132779"/>
            <a:ext cx="5867608" cy="249299"/>
          </a:xfrm>
        </p:spPr>
        <p:txBody>
          <a:bodyPr/>
          <a:lstStyle/>
          <a:p>
            <a:r>
              <a:rPr lang="en-US" altLang="zh-CN" dirty="0">
                <a:solidFill>
                  <a:schemeClr val="bg1">
                    <a:lumMod val="50000"/>
                  </a:schemeClr>
                </a:solidFill>
              </a:rPr>
              <a:t>Related Suggestions</a:t>
            </a:r>
            <a:endParaRPr lang="zh-CN" altLang="en-US" dirty="0">
              <a:solidFill>
                <a:schemeClr val="bg1">
                  <a:lumMod val="50000"/>
                </a:schemeClr>
              </a:solidFill>
            </a:endParaRPr>
          </a:p>
        </p:txBody>
      </p:sp>
      <p:sp>
        <p:nvSpPr>
          <p:cNvPr id="6" name="文本占位符 5">
            <a:extLst>
              <a:ext uri="{FF2B5EF4-FFF2-40B4-BE49-F238E27FC236}">
                <a16:creationId xmlns:a16="http://schemas.microsoft.com/office/drawing/2014/main" id="{69177E69-52BB-4C86-A925-3F0C2D388E9C}"/>
              </a:ext>
            </a:extLst>
          </p:cNvPr>
          <p:cNvSpPr>
            <a:spLocks noGrp="1"/>
          </p:cNvSpPr>
          <p:nvPr>
            <p:ph type="body" sz="quarter" idx="13"/>
          </p:nvPr>
        </p:nvSpPr>
        <p:spPr>
          <a:xfrm>
            <a:off x="5524211" y="3757038"/>
            <a:ext cx="3518189" cy="707373"/>
          </a:xfrm>
        </p:spPr>
        <p:txBody>
          <a:bodyPr/>
          <a:lstStyle/>
          <a:p>
            <a:pPr lvl="0"/>
            <a:r>
              <a:rPr lang="zh-CN" altLang="en-US" dirty="0">
                <a:solidFill>
                  <a:prstClr val="black">
                    <a:lumMod val="50000"/>
                    <a:lumOff val="50000"/>
                  </a:prstClr>
                </a:solidFill>
              </a:rPr>
              <a:t>这里可以输入一段简短文字进行描述</a:t>
            </a:r>
          </a:p>
        </p:txBody>
      </p:sp>
    </p:spTree>
    <p:extLst>
      <p:ext uri="{BB962C8B-B14F-4D97-AF65-F5344CB8AC3E}">
        <p14:creationId xmlns:p14="http://schemas.microsoft.com/office/powerpoint/2010/main" val="1626671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D9F12C-D96A-4EDE-B80E-1F16D358E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1704" y="3645616"/>
            <a:ext cx="2016000" cy="2016000"/>
          </a:xfrm>
          <a:prstGeom prst="rect">
            <a:avLst/>
          </a:prstGeom>
        </p:spPr>
      </p:pic>
    </p:spTree>
    <p:extLst>
      <p:ext uri="{BB962C8B-B14F-4D97-AF65-F5344CB8AC3E}">
        <p14:creationId xmlns:p14="http://schemas.microsoft.com/office/powerpoint/2010/main" val="262544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171EDCD-8DDF-4F04-B956-24EBBA53C12C}"/>
              </a:ext>
            </a:extLst>
          </p:cNvPr>
          <p:cNvSpPr>
            <a:spLocks noGrp="1"/>
          </p:cNvSpPr>
          <p:nvPr>
            <p:ph type="body" sz="quarter" idx="10"/>
          </p:nvPr>
        </p:nvSpPr>
        <p:spPr/>
        <p:txBody>
          <a:bodyPr/>
          <a:lstStyle/>
          <a:p>
            <a:r>
              <a:rPr lang="en-US" altLang="zh-CN" dirty="0"/>
              <a:t>06</a:t>
            </a:r>
            <a:endParaRPr lang="zh-CN" altLang="en-US" dirty="0"/>
          </a:p>
        </p:txBody>
      </p:sp>
      <p:sp>
        <p:nvSpPr>
          <p:cNvPr id="4" name="文本占位符 3">
            <a:extLst>
              <a:ext uri="{FF2B5EF4-FFF2-40B4-BE49-F238E27FC236}">
                <a16:creationId xmlns:a16="http://schemas.microsoft.com/office/drawing/2014/main" id="{75430996-678D-4517-8DEF-CCA6DB990153}"/>
              </a:ext>
            </a:extLst>
          </p:cNvPr>
          <p:cNvSpPr>
            <a:spLocks noGrp="1"/>
          </p:cNvSpPr>
          <p:nvPr>
            <p:ph type="body" sz="quarter" idx="11"/>
          </p:nvPr>
        </p:nvSpPr>
        <p:spPr>
          <a:xfrm>
            <a:off x="5524211" y="2308454"/>
            <a:ext cx="5867608" cy="747897"/>
          </a:xfrm>
        </p:spPr>
        <p:txBody>
          <a:bodyPr/>
          <a:lstStyle/>
          <a:p>
            <a:r>
              <a:rPr lang="zh-CN" altLang="en-US" dirty="0">
                <a:latin typeface="+mn-ea"/>
              </a:rPr>
              <a:t>论文总结</a:t>
            </a:r>
          </a:p>
        </p:txBody>
      </p:sp>
      <p:sp>
        <p:nvSpPr>
          <p:cNvPr id="5" name="文本占位符 4">
            <a:extLst>
              <a:ext uri="{FF2B5EF4-FFF2-40B4-BE49-F238E27FC236}">
                <a16:creationId xmlns:a16="http://schemas.microsoft.com/office/drawing/2014/main" id="{8E45D747-ABDF-4942-9346-C81D39148924}"/>
              </a:ext>
            </a:extLst>
          </p:cNvPr>
          <p:cNvSpPr>
            <a:spLocks noGrp="1"/>
          </p:cNvSpPr>
          <p:nvPr>
            <p:ph type="body" sz="quarter" idx="12"/>
          </p:nvPr>
        </p:nvSpPr>
        <p:spPr>
          <a:xfrm>
            <a:off x="5524211" y="3132779"/>
            <a:ext cx="5867608" cy="249299"/>
          </a:xfrm>
        </p:spPr>
        <p:txBody>
          <a:bodyPr/>
          <a:lstStyle/>
          <a:p>
            <a:r>
              <a:rPr lang="en-US" altLang="zh-CN" dirty="0">
                <a:solidFill>
                  <a:schemeClr val="bg1">
                    <a:lumMod val="50000"/>
                  </a:schemeClr>
                </a:solidFill>
              </a:rPr>
              <a:t>Summary Of Papers</a:t>
            </a:r>
            <a:endParaRPr lang="zh-CN" altLang="en-US" dirty="0">
              <a:solidFill>
                <a:schemeClr val="bg1">
                  <a:lumMod val="50000"/>
                </a:schemeClr>
              </a:solidFill>
            </a:endParaRPr>
          </a:p>
        </p:txBody>
      </p:sp>
      <p:sp>
        <p:nvSpPr>
          <p:cNvPr id="6" name="文本占位符 5">
            <a:extLst>
              <a:ext uri="{FF2B5EF4-FFF2-40B4-BE49-F238E27FC236}">
                <a16:creationId xmlns:a16="http://schemas.microsoft.com/office/drawing/2014/main" id="{69177E69-52BB-4C86-A925-3F0C2D388E9C}"/>
              </a:ext>
            </a:extLst>
          </p:cNvPr>
          <p:cNvSpPr>
            <a:spLocks noGrp="1"/>
          </p:cNvSpPr>
          <p:nvPr>
            <p:ph type="body" sz="quarter" idx="13"/>
          </p:nvPr>
        </p:nvSpPr>
        <p:spPr>
          <a:xfrm>
            <a:off x="5524211" y="3757038"/>
            <a:ext cx="3518189" cy="707373"/>
          </a:xfrm>
        </p:spPr>
        <p:txBody>
          <a:bodyPr/>
          <a:lstStyle/>
          <a:p>
            <a:pPr lvl="0"/>
            <a:r>
              <a:rPr lang="zh-CN" altLang="en-US" dirty="0">
                <a:solidFill>
                  <a:prstClr val="black">
                    <a:lumMod val="50000"/>
                    <a:lumOff val="50000"/>
                  </a:prstClr>
                </a:solidFill>
              </a:rPr>
              <a:t>这里可以输入一段简短文字进行描述</a:t>
            </a:r>
          </a:p>
        </p:txBody>
      </p:sp>
    </p:spTree>
    <p:extLst>
      <p:ext uri="{BB962C8B-B14F-4D97-AF65-F5344CB8AC3E}">
        <p14:creationId xmlns:p14="http://schemas.microsoft.com/office/powerpoint/2010/main" val="2589478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descr="图片包含 场景&#10;&#10;描述已自动生成">
            <a:extLst>
              <a:ext uri="{FF2B5EF4-FFF2-40B4-BE49-F238E27FC236}">
                <a16:creationId xmlns:a16="http://schemas.microsoft.com/office/drawing/2014/main" id="{6A7C60F6-4BDE-4596-9E89-BE3AB22D5F4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172936" y="176464"/>
            <a:ext cx="11846128" cy="4395536"/>
          </a:xfrm>
        </p:spPr>
      </p:pic>
      <p:sp>
        <p:nvSpPr>
          <p:cNvPr id="8" name="文本占位符 7">
            <a:extLst>
              <a:ext uri="{FF2B5EF4-FFF2-40B4-BE49-F238E27FC236}">
                <a16:creationId xmlns:a16="http://schemas.microsoft.com/office/drawing/2014/main" id="{B68D46BF-2CF9-4CEB-9FDC-DA585E0B89F4}"/>
              </a:ext>
            </a:extLst>
          </p:cNvPr>
          <p:cNvSpPr>
            <a:spLocks noGrp="1"/>
          </p:cNvSpPr>
          <p:nvPr>
            <p:ph type="body" sz="quarter" idx="16"/>
          </p:nvPr>
        </p:nvSpPr>
        <p:spPr>
          <a:xfrm>
            <a:off x="1399806" y="5119688"/>
            <a:ext cx="9392390" cy="493712"/>
          </a:xfrm>
        </p:spPr>
        <p:txBody>
          <a:bodyPr/>
          <a:lstStyle/>
          <a:p>
            <a:r>
              <a:rPr lang="zh-CN" altLang="en-US" dirty="0"/>
              <a:t>广东财经大学毕业答辩</a:t>
            </a:r>
          </a:p>
        </p:txBody>
      </p:sp>
      <p:sp>
        <p:nvSpPr>
          <p:cNvPr id="9" name="文本占位符 8">
            <a:extLst>
              <a:ext uri="{FF2B5EF4-FFF2-40B4-BE49-F238E27FC236}">
                <a16:creationId xmlns:a16="http://schemas.microsoft.com/office/drawing/2014/main" id="{38E0BEE9-C980-4B41-B05C-8266DA21698D}"/>
              </a:ext>
            </a:extLst>
          </p:cNvPr>
          <p:cNvSpPr>
            <a:spLocks noGrp="1"/>
          </p:cNvSpPr>
          <p:nvPr>
            <p:ph type="body" sz="quarter" idx="17"/>
          </p:nvPr>
        </p:nvSpPr>
        <p:spPr/>
        <p:txBody>
          <a:bodyPr/>
          <a:lstStyle/>
          <a:p>
            <a:r>
              <a:rPr lang="en-US" altLang="zh-CN" dirty="0"/>
              <a:t>THANKS FOR YOUR LISTENING</a:t>
            </a:r>
          </a:p>
        </p:txBody>
      </p:sp>
      <p:sp>
        <p:nvSpPr>
          <p:cNvPr id="12" name="矩形: 圆角 11">
            <a:extLst>
              <a:ext uri="{FF2B5EF4-FFF2-40B4-BE49-F238E27FC236}">
                <a16:creationId xmlns:a16="http://schemas.microsoft.com/office/drawing/2014/main" id="{69D695B6-55A5-4178-92C0-B0C71CA5D74B}"/>
              </a:ext>
            </a:extLst>
          </p:cNvPr>
          <p:cNvSpPr/>
          <p:nvPr/>
        </p:nvSpPr>
        <p:spPr>
          <a:xfrm>
            <a:off x="172936" y="176464"/>
            <a:ext cx="11846128" cy="4395536"/>
          </a:xfrm>
          <a:prstGeom prst="roundRect">
            <a:avLst>
              <a:gd name="adj" fmla="val 1227"/>
            </a:avLst>
          </a:prstGeom>
          <a:solidFill>
            <a:schemeClr val="accent1">
              <a:alpha val="86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B4DD3869-D696-4516-9EF8-4219F6B5B285}"/>
              </a:ext>
            </a:extLst>
          </p:cNvPr>
          <p:cNvSpPr/>
          <p:nvPr/>
        </p:nvSpPr>
        <p:spPr>
          <a:xfrm>
            <a:off x="5167969" y="4354360"/>
            <a:ext cx="1856062" cy="466724"/>
          </a:xfrm>
          <a:prstGeom prst="roundRect">
            <a:avLst>
              <a:gd name="adj" fmla="val 50000"/>
            </a:avLst>
          </a:prstGeom>
          <a:solidFill>
            <a:schemeClr val="bg1"/>
          </a:solidFill>
          <a:ln>
            <a:noFill/>
          </a:ln>
          <a:effectLst>
            <a:outerShdw blurRad="152400" sx="102000" sy="102000" algn="ct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400" dirty="0">
                <a:solidFill>
                  <a:schemeClr val="tx1">
                    <a:lumMod val="65000"/>
                    <a:lumOff val="35000"/>
                  </a:schemeClr>
                </a:solidFill>
                <a:latin typeface="+mn-ea"/>
              </a:rPr>
              <a:t>答辩人：千阳同学</a:t>
            </a:r>
          </a:p>
        </p:txBody>
      </p:sp>
      <p:sp>
        <p:nvSpPr>
          <p:cNvPr id="7" name="文本占位符 6">
            <a:extLst>
              <a:ext uri="{FF2B5EF4-FFF2-40B4-BE49-F238E27FC236}">
                <a16:creationId xmlns:a16="http://schemas.microsoft.com/office/drawing/2014/main" id="{4B7F70DE-B6D8-4AEC-BBE2-2957ADC9075E}"/>
              </a:ext>
            </a:extLst>
          </p:cNvPr>
          <p:cNvSpPr>
            <a:spLocks noGrp="1"/>
          </p:cNvSpPr>
          <p:nvPr>
            <p:ph type="body" sz="quarter" idx="15"/>
          </p:nvPr>
        </p:nvSpPr>
        <p:spPr/>
        <p:txBody>
          <a:bodyPr/>
          <a:lstStyle/>
          <a:p>
            <a:r>
              <a:rPr lang="en-US" altLang="zh-CN" dirty="0"/>
              <a:t>THANKS FOR YOUR GUIDANCE</a:t>
            </a:r>
          </a:p>
        </p:txBody>
      </p:sp>
      <p:cxnSp>
        <p:nvCxnSpPr>
          <p:cNvPr id="13" name="直接连接符 12">
            <a:extLst>
              <a:ext uri="{FF2B5EF4-FFF2-40B4-BE49-F238E27FC236}">
                <a16:creationId xmlns:a16="http://schemas.microsoft.com/office/drawing/2014/main" id="{C01122C4-8350-4379-88DD-93ACD5B3CFF0}"/>
              </a:ext>
            </a:extLst>
          </p:cNvPr>
          <p:cNvCxnSpPr>
            <a:cxnSpLocks/>
          </p:cNvCxnSpPr>
          <p:nvPr/>
        </p:nvCxnSpPr>
        <p:spPr>
          <a:xfrm>
            <a:off x="2527820" y="3178225"/>
            <a:ext cx="7136361" cy="0"/>
          </a:xfrm>
          <a:prstGeom prst="line">
            <a:avLst/>
          </a:prstGeom>
          <a:ln w="12700">
            <a:gradFill>
              <a:gsLst>
                <a:gs pos="0">
                  <a:schemeClr val="bg1">
                    <a:alpha val="0"/>
                  </a:schemeClr>
                </a:gs>
                <a:gs pos="49600">
                  <a:srgbClr val="FFFFFF">
                    <a:alpha val="40000"/>
                  </a:srgbClr>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EEDB1972-9D82-410D-8B77-6550ED460539}"/>
              </a:ext>
            </a:extLst>
          </p:cNvPr>
          <p:cNvCxnSpPr>
            <a:cxnSpLocks/>
          </p:cNvCxnSpPr>
          <p:nvPr/>
        </p:nvCxnSpPr>
        <p:spPr>
          <a:xfrm>
            <a:off x="2527820" y="1844725"/>
            <a:ext cx="7136361" cy="0"/>
          </a:xfrm>
          <a:prstGeom prst="line">
            <a:avLst/>
          </a:prstGeom>
          <a:ln w="12700">
            <a:gradFill>
              <a:gsLst>
                <a:gs pos="0">
                  <a:schemeClr val="bg1">
                    <a:alpha val="0"/>
                  </a:schemeClr>
                </a:gs>
                <a:gs pos="49600">
                  <a:srgbClr val="FFFFFF">
                    <a:alpha val="40000"/>
                  </a:srgbClr>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A4113EB1-9253-404B-A9AE-3A6F58FC6E22}"/>
              </a:ext>
            </a:extLst>
          </p:cNvPr>
          <p:cNvGrpSpPr/>
          <p:nvPr/>
        </p:nvGrpSpPr>
        <p:grpSpPr>
          <a:xfrm>
            <a:off x="2536896" y="5322718"/>
            <a:ext cx="7118208" cy="87652"/>
            <a:chOff x="2536896" y="5320569"/>
            <a:chExt cx="7118208" cy="87652"/>
          </a:xfrm>
        </p:grpSpPr>
        <p:grpSp>
          <p:nvGrpSpPr>
            <p:cNvPr id="18" name="组合 17">
              <a:extLst>
                <a:ext uri="{FF2B5EF4-FFF2-40B4-BE49-F238E27FC236}">
                  <a16:creationId xmlns:a16="http://schemas.microsoft.com/office/drawing/2014/main" id="{C98A9F96-02B8-4B47-BEE2-032972F24C5D}"/>
                </a:ext>
              </a:extLst>
            </p:cNvPr>
            <p:cNvGrpSpPr/>
            <p:nvPr/>
          </p:nvGrpSpPr>
          <p:grpSpPr>
            <a:xfrm>
              <a:off x="2536896" y="5320569"/>
              <a:ext cx="962523" cy="87652"/>
              <a:chOff x="4228602" y="1363109"/>
              <a:chExt cx="962523" cy="87652"/>
            </a:xfrm>
          </p:grpSpPr>
          <p:cxnSp>
            <p:nvCxnSpPr>
              <p:cNvPr id="26" name="直接连接符 25">
                <a:extLst>
                  <a:ext uri="{FF2B5EF4-FFF2-40B4-BE49-F238E27FC236}">
                    <a16:creationId xmlns:a16="http://schemas.microsoft.com/office/drawing/2014/main" id="{7AB7BF1A-DA2F-4244-9C62-027842B88265}"/>
                  </a:ext>
                </a:extLst>
              </p:cNvPr>
              <p:cNvCxnSpPr/>
              <p:nvPr/>
            </p:nvCxnSpPr>
            <p:spPr>
              <a:xfrm>
                <a:off x="4228602" y="1406937"/>
                <a:ext cx="856343" cy="0"/>
              </a:xfrm>
              <a:prstGeom prst="line">
                <a:avLst/>
              </a:prstGeom>
              <a:ln w="22225" cap="rnd">
                <a:gradFill>
                  <a:gsLst>
                    <a:gs pos="0">
                      <a:schemeClr val="accent3">
                        <a:alpha val="0"/>
                      </a:schemeClr>
                    </a:gs>
                    <a:gs pos="100000">
                      <a:schemeClr val="accent3">
                        <a:alpha val="76000"/>
                      </a:schemeClr>
                    </a:gs>
                  </a:gsLst>
                  <a:lin ang="0" scaled="0"/>
                </a:gradFill>
                <a:tailEnd type="none" w="med" len="med"/>
              </a:ln>
            </p:spPr>
            <p:style>
              <a:lnRef idx="1">
                <a:schemeClr val="accent1"/>
              </a:lnRef>
              <a:fillRef idx="0">
                <a:schemeClr val="accent1"/>
              </a:fillRef>
              <a:effectRef idx="0">
                <a:schemeClr val="accent1"/>
              </a:effectRef>
              <a:fontRef idx="minor">
                <a:schemeClr val="tx1"/>
              </a:fontRef>
            </p:style>
          </p:cxnSp>
          <p:grpSp>
            <p:nvGrpSpPr>
              <p:cNvPr id="27" name="组合 26">
                <a:extLst>
                  <a:ext uri="{FF2B5EF4-FFF2-40B4-BE49-F238E27FC236}">
                    <a16:creationId xmlns:a16="http://schemas.microsoft.com/office/drawing/2014/main" id="{C00A006D-AC94-493F-9829-841B4B597176}"/>
                  </a:ext>
                </a:extLst>
              </p:cNvPr>
              <p:cNvGrpSpPr/>
              <p:nvPr/>
            </p:nvGrpSpPr>
            <p:grpSpPr>
              <a:xfrm>
                <a:off x="5103473" y="1363109"/>
                <a:ext cx="87652" cy="87652"/>
                <a:chOff x="5103473" y="1363109"/>
                <a:chExt cx="87652" cy="87652"/>
              </a:xfrm>
            </p:grpSpPr>
            <p:sp>
              <p:nvSpPr>
                <p:cNvPr id="28" name="矩形 27">
                  <a:extLst>
                    <a:ext uri="{FF2B5EF4-FFF2-40B4-BE49-F238E27FC236}">
                      <a16:creationId xmlns:a16="http://schemas.microsoft.com/office/drawing/2014/main" id="{966520DA-CE1F-42A6-9A7A-6D171DE2B98C}"/>
                    </a:ext>
                  </a:extLst>
                </p:cNvPr>
                <p:cNvSpPr/>
                <p:nvPr/>
              </p:nvSpPr>
              <p:spPr>
                <a:xfrm rot="2700000">
                  <a:off x="5122267" y="1381904"/>
                  <a:ext cx="50063" cy="5006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55BE4205-55F4-43EB-8101-DA60BDA251EB}"/>
                    </a:ext>
                  </a:extLst>
                </p:cNvPr>
                <p:cNvSpPr/>
                <p:nvPr/>
              </p:nvSpPr>
              <p:spPr>
                <a:xfrm rot="2700000">
                  <a:off x="5103473" y="1363109"/>
                  <a:ext cx="87652" cy="8765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 name="组合 18">
              <a:extLst>
                <a:ext uri="{FF2B5EF4-FFF2-40B4-BE49-F238E27FC236}">
                  <a16:creationId xmlns:a16="http://schemas.microsoft.com/office/drawing/2014/main" id="{3F1CDE85-83AB-497C-BE93-05DA38060C27}"/>
                </a:ext>
              </a:extLst>
            </p:cNvPr>
            <p:cNvGrpSpPr/>
            <p:nvPr/>
          </p:nvGrpSpPr>
          <p:grpSpPr>
            <a:xfrm flipH="1">
              <a:off x="8692581" y="5320569"/>
              <a:ext cx="962523" cy="87652"/>
              <a:chOff x="4228602" y="1363109"/>
              <a:chExt cx="962523" cy="87652"/>
            </a:xfrm>
          </p:grpSpPr>
          <p:cxnSp>
            <p:nvCxnSpPr>
              <p:cNvPr id="20" name="直接连接符 19">
                <a:extLst>
                  <a:ext uri="{FF2B5EF4-FFF2-40B4-BE49-F238E27FC236}">
                    <a16:creationId xmlns:a16="http://schemas.microsoft.com/office/drawing/2014/main" id="{5A5F5226-6501-4741-AB80-EDAC92A4C750}"/>
                  </a:ext>
                </a:extLst>
              </p:cNvPr>
              <p:cNvCxnSpPr/>
              <p:nvPr/>
            </p:nvCxnSpPr>
            <p:spPr>
              <a:xfrm>
                <a:off x="4228602" y="1406937"/>
                <a:ext cx="856343" cy="0"/>
              </a:xfrm>
              <a:prstGeom prst="line">
                <a:avLst/>
              </a:prstGeom>
              <a:ln w="22225" cap="rnd">
                <a:gradFill>
                  <a:gsLst>
                    <a:gs pos="0">
                      <a:schemeClr val="accent3">
                        <a:alpha val="0"/>
                      </a:schemeClr>
                    </a:gs>
                    <a:gs pos="100000">
                      <a:schemeClr val="accent3">
                        <a:alpha val="76000"/>
                      </a:schemeClr>
                    </a:gs>
                  </a:gsLst>
                  <a:lin ang="0" scaled="0"/>
                </a:gradFill>
                <a:tailEnd type="none" w="med" len="med"/>
              </a:ln>
            </p:spPr>
            <p:style>
              <a:lnRef idx="1">
                <a:schemeClr val="accent1"/>
              </a:lnRef>
              <a:fillRef idx="0">
                <a:schemeClr val="accent1"/>
              </a:fillRef>
              <a:effectRef idx="0">
                <a:schemeClr val="accent1"/>
              </a:effectRef>
              <a:fontRef idx="minor">
                <a:schemeClr val="tx1"/>
              </a:fontRef>
            </p:style>
          </p:cxnSp>
          <p:grpSp>
            <p:nvGrpSpPr>
              <p:cNvPr id="23" name="组合 22">
                <a:extLst>
                  <a:ext uri="{FF2B5EF4-FFF2-40B4-BE49-F238E27FC236}">
                    <a16:creationId xmlns:a16="http://schemas.microsoft.com/office/drawing/2014/main" id="{F57DFAEE-18B7-4B4B-9F9A-F8F174A1DD76}"/>
                  </a:ext>
                </a:extLst>
              </p:cNvPr>
              <p:cNvGrpSpPr/>
              <p:nvPr/>
            </p:nvGrpSpPr>
            <p:grpSpPr>
              <a:xfrm>
                <a:off x="5103473" y="1363109"/>
                <a:ext cx="87652" cy="87652"/>
                <a:chOff x="5103473" y="1363109"/>
                <a:chExt cx="87652" cy="87652"/>
              </a:xfrm>
            </p:grpSpPr>
            <p:sp>
              <p:nvSpPr>
                <p:cNvPr id="24" name="矩形 23">
                  <a:extLst>
                    <a:ext uri="{FF2B5EF4-FFF2-40B4-BE49-F238E27FC236}">
                      <a16:creationId xmlns:a16="http://schemas.microsoft.com/office/drawing/2014/main" id="{4F64AE76-6694-43B9-B281-C5A8AF9D1355}"/>
                    </a:ext>
                  </a:extLst>
                </p:cNvPr>
                <p:cNvSpPr/>
                <p:nvPr/>
              </p:nvSpPr>
              <p:spPr>
                <a:xfrm rot="2700000">
                  <a:off x="5122267" y="1381904"/>
                  <a:ext cx="50063" cy="5006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890C08EB-38C7-416D-8C0C-16CEABF4F73F}"/>
                    </a:ext>
                  </a:extLst>
                </p:cNvPr>
                <p:cNvSpPr/>
                <p:nvPr/>
              </p:nvSpPr>
              <p:spPr>
                <a:xfrm rot="2700000">
                  <a:off x="5103473" y="1363109"/>
                  <a:ext cx="87652" cy="8765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364193939"/>
      </p:ext>
    </p:extLst>
  </p:cSld>
  <p:clrMapOvr>
    <a:masterClrMapping/>
  </p:clrMapOvr>
</p:sld>
</file>

<file path=ppt/theme/theme1.xml><?xml version="1.0" encoding="utf-8"?>
<a:theme xmlns:a="http://schemas.openxmlformats.org/drawingml/2006/main" name="Office 主题​​">
  <a:themeElements>
    <a:clrScheme name="广东财经大学模板">
      <a:dk1>
        <a:sysClr val="windowText" lastClr="000000"/>
      </a:dk1>
      <a:lt1>
        <a:sysClr val="window" lastClr="FFFFFF"/>
      </a:lt1>
      <a:dk2>
        <a:srgbClr val="44546A"/>
      </a:dk2>
      <a:lt2>
        <a:srgbClr val="E7E6E6"/>
      </a:lt2>
      <a:accent1>
        <a:srgbClr val="006871"/>
      </a:accent1>
      <a:accent2>
        <a:srgbClr val="008F9A"/>
      </a:accent2>
      <a:accent3>
        <a:srgbClr val="3BA4A7"/>
      </a:accent3>
      <a:accent4>
        <a:srgbClr val="07C9C4"/>
      </a:accent4>
      <a:accent5>
        <a:srgbClr val="0088A7"/>
      </a:accent5>
      <a:accent6>
        <a:srgbClr val="0B697F"/>
      </a:accent6>
      <a:hlink>
        <a:srgbClr val="0563C1"/>
      </a:hlink>
      <a:folHlink>
        <a:srgbClr val="954F72"/>
      </a:folHlink>
    </a:clrScheme>
    <a:fontScheme name="广东财经大学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cap="rnd">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algn="l">
          <a:lnSpc>
            <a:spcPct val="150000"/>
          </a:lnSpc>
          <a:defRPr dirty="0">
            <a:solidFill>
              <a:prstClr val="black">
                <a:lumMod val="65000"/>
                <a:lumOff val="35000"/>
              </a:prstClr>
            </a:solidFill>
            <a:latin typeface="微软雅黑"/>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5625</TotalTime>
  <Words>5257</Words>
  <Application>Microsoft Office PowerPoint</Application>
  <PresentationFormat>宽屏</PresentationFormat>
  <Paragraphs>555</Paragraphs>
  <Slides>70</Slides>
  <Notes>0</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70</vt:i4>
      </vt:variant>
    </vt:vector>
  </HeadingPairs>
  <TitlesOfParts>
    <vt:vector size="81" baseType="lpstr">
      <vt:lpstr>等线</vt:lpstr>
      <vt:lpstr>微软雅黑</vt:lpstr>
      <vt:lpstr>Arial</vt:lpstr>
      <vt:lpstr>Calibri</vt:lpstr>
      <vt:lpstr>Century Gothic</vt:lpstr>
      <vt:lpstr>Segoe UI</vt:lpstr>
      <vt:lpstr>Segoe UI Light</vt:lpstr>
      <vt:lpstr>Wingdings</vt:lpstr>
      <vt:lpstr>Office 主题​​</vt:lpstr>
      <vt:lpstr>OfficePLUS</vt:lpstr>
      <vt:lpstr>1_OfficePLUS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伟佳 陈</dc:creator>
  <cp:lastModifiedBy>Yunxuan Liu</cp:lastModifiedBy>
  <cp:revision>820</cp:revision>
  <dcterms:created xsi:type="dcterms:W3CDTF">2019-03-24T02:42:15Z</dcterms:created>
  <dcterms:modified xsi:type="dcterms:W3CDTF">2019-04-13T10:48:32Z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2019-04-13T10:48:31.6490748Z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10039bc5-54be-4737-bec2-5e16c6a7d533</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